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sldIdLst>
    <p:sldId id="257" r:id="rId2"/>
    <p:sldId id="1224" r:id="rId3"/>
    <p:sldId id="258" r:id="rId4"/>
    <p:sldId id="256" r:id="rId5"/>
    <p:sldId id="1251" r:id="rId6"/>
    <p:sldId id="1252" r:id="rId7"/>
    <p:sldId id="1256" r:id="rId8"/>
    <p:sldId id="1260" r:id="rId9"/>
    <p:sldId id="1261" r:id="rId10"/>
    <p:sldId id="1253" r:id="rId11"/>
    <p:sldId id="1265" r:id="rId12"/>
    <p:sldId id="1254" r:id="rId13"/>
    <p:sldId id="1258" r:id="rId14"/>
    <p:sldId id="1259" r:id="rId15"/>
    <p:sldId id="1255" r:id="rId16"/>
    <p:sldId id="1257" r:id="rId17"/>
    <p:sldId id="1267" r:id="rId18"/>
    <p:sldId id="1266" r:id="rId19"/>
    <p:sldId id="1263" r:id="rId20"/>
    <p:sldId id="1268" r:id="rId21"/>
    <p:sldId id="1262" r:id="rId22"/>
    <p:sldId id="262" r:id="rId23"/>
    <p:sldId id="266" r:id="rId24"/>
    <p:sldId id="1249" r:id="rId25"/>
    <p:sldId id="1248" r:id="rId26"/>
  </p:sldIdLst>
  <p:sldSz cx="12192000" cy="6858000"/>
  <p:notesSz cx="6858000" cy="9144000"/>
  <p:embeddedFontLst>
    <p:embeddedFont>
      <p:font typeface="Calibri" panose="020F0502020204030204" pitchFamily="34" charset="0"/>
      <p:regular r:id="rId27"/>
      <p:bold r:id="rId27"/>
      <p:italic r:id="rId27"/>
      <p:boldItalic r:id="rId27"/>
    </p:embeddedFont>
    <p:embeddedFont>
      <p:font typeface="Montserrat" pitchFamily="2" charset="77"/>
      <p:regular r:id="rId27"/>
      <p:bold r:id="rId27"/>
      <p:italic r:id="rId27"/>
      <p:boldItalic r:id="rId27"/>
    </p:embeddedFont>
    <p:embeddedFont>
      <p:font typeface="Montserrat ExtraBold" pitchFamily="2" charset="77"/>
      <p:bold r:id="rId27"/>
      <p:italic r:id="rId27"/>
      <p:boldItalic r:id="rId27"/>
    </p:embeddedFont>
    <p:embeddedFont>
      <p:font typeface="Montserrat Light" pitchFamily="2" charset="77"/>
      <p:regular r:id="rId27"/>
      <p:italic r:id="rId27"/>
    </p:embeddedFont>
    <p:embeddedFont>
      <p:font typeface="Montserrat Medium" pitchFamily="2" charset="77"/>
      <p:regular r:id="rId27"/>
      <p:italic r:id="rId27"/>
    </p:embeddedFont>
    <p:embeddedFont>
      <p:font typeface="Montserrat SemiBold" pitchFamily="2" charset="77"/>
      <p:regular r:id="rId27"/>
      <p:bold r:id="rId27"/>
      <p:italic r:id="rId27"/>
      <p:boldItalic r:id="rId27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267C"/>
    <a:srgbClr val="C6D3EC"/>
    <a:srgbClr val="CB62A2"/>
    <a:srgbClr val="140E30"/>
    <a:srgbClr val="E0DBFD"/>
    <a:srgbClr val="C0CAE2"/>
    <a:srgbClr val="6647F2"/>
    <a:srgbClr val="59BCAB"/>
    <a:srgbClr val="A37D02"/>
    <a:srgbClr val="3351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91"/>
    <p:restoredTop sz="94674"/>
  </p:normalViewPr>
  <p:slideViewPr>
    <p:cSldViewPr snapToGrid="0" snapToObjects="1">
      <p:cViewPr varScale="1">
        <p:scale>
          <a:sx n="140" d="100"/>
          <a:sy n="140" d="100"/>
        </p:scale>
        <p:origin x="1536" y="-8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NUL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542846463921499E-2"/>
          <c:y val="6.1728053737122097E-2"/>
          <c:w val="0.93443680207996704"/>
          <c:h val="0.830777830672425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CCD1E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chemeClr val="tx2"/>
                    </a:solidFill>
                    <a:latin typeface="Montserrat" pitchFamily="2" charset="77"/>
                    <a:ea typeface="Roboto Thin" charset="0"/>
                    <a:cs typeface="Roboto Thin" charset="0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71-0347-9B15-0582A429D58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chemeClr val="tx2"/>
                    </a:solidFill>
                    <a:latin typeface="Montserrat" pitchFamily="2" charset="77"/>
                    <a:ea typeface="Roboto Thin" charset="0"/>
                    <a:cs typeface="Roboto Thin" charset="0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771-0347-9B15-0582A429D58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EA8D8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chemeClr val="tx2"/>
                    </a:solidFill>
                    <a:latin typeface="Montserrat" pitchFamily="2" charset="77"/>
                    <a:ea typeface="Roboto Thin" charset="0"/>
                    <a:cs typeface="Roboto Thin" charset="0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771-0347-9B15-0582A429D58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rgbClr val="A890F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chemeClr val="tx2"/>
                    </a:solidFill>
                    <a:latin typeface="Montserrat" pitchFamily="2" charset="77"/>
                    <a:ea typeface="Roboto Thin" charset="0"/>
                    <a:cs typeface="Roboto Thin" charset="0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Sheet1!$E$2:$E$5</c:f>
              <c:numCache>
                <c:formatCode>General</c:formatCode>
                <c:ptCount val="4"/>
                <c:pt idx="0">
                  <c:v>1</c:v>
                </c:pt>
                <c:pt idx="1">
                  <c:v>3</c:v>
                </c:pt>
                <c:pt idx="2">
                  <c:v>2.7</c:v>
                </c:pt>
                <c:pt idx="3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771-0347-9B15-0582A429D5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30415056"/>
        <c:axId val="2115365504"/>
      </c:barChart>
      <c:catAx>
        <c:axId val="-21304150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2"/>
                </a:solidFill>
                <a:latin typeface="Montserrat SemiBold" pitchFamily="2" charset="77"/>
                <a:ea typeface="Roboto Thin" charset="0"/>
                <a:cs typeface="Roboto Thin" charset="0"/>
              </a:defRPr>
            </a:pPr>
            <a:endParaRPr lang="es-ES"/>
          </a:p>
        </c:txPr>
        <c:crossAx val="2115365504"/>
        <c:crosses val="autoZero"/>
        <c:auto val="1"/>
        <c:lblAlgn val="ctr"/>
        <c:lblOffset val="100"/>
        <c:noMultiLvlLbl val="0"/>
      </c:catAx>
      <c:valAx>
        <c:axId val="2115365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ea typeface="Roboto Thin" charset="0"/>
                <a:cs typeface="Roboto Thin" charset="0"/>
              </a:defRPr>
            </a:pPr>
            <a:endParaRPr lang="es-ES"/>
          </a:p>
        </c:txPr>
        <c:crossAx val="-213041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 b="1" i="0">
          <a:solidFill>
            <a:schemeClr val="tx1">
              <a:lumMod val="75000"/>
              <a:lumOff val="25000"/>
            </a:schemeClr>
          </a:solidFill>
          <a:latin typeface="Montserrat" pitchFamily="2" charset="77"/>
          <a:ea typeface="Roboto Thin" charset="0"/>
          <a:cs typeface="Roboto Thin" charset="0"/>
        </a:defRPr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ln w="19050" cap="rnd" cmpd="sng" algn="ctr">
              <a:solidFill>
                <a:srgbClr val="A890FE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l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itchFamily="2" charset="77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98</c:v>
                </c:pt>
                <c:pt idx="1">
                  <c:v>120</c:v>
                </c:pt>
                <c:pt idx="2">
                  <c:v>110</c:v>
                </c:pt>
                <c:pt idx="3">
                  <c:v>210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074D-AE4B-B2E8-E3F5870B0E47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Serie 2</c:v>
                </c:pt>
              </c:strCache>
            </c:strRef>
          </c:tx>
          <c:spPr>
            <a:ln w="19050" cap="rnd" cmpd="sng" algn="ctr">
              <a:solidFill>
                <a:srgbClr val="EA8D8D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l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itchFamily="2" charset="77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40</c:v>
                </c:pt>
                <c:pt idx="1">
                  <c:v>150</c:v>
                </c:pt>
                <c:pt idx="2">
                  <c:v>170</c:v>
                </c:pt>
                <c:pt idx="3">
                  <c:v>120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074D-AE4B-B2E8-E3F5870B0E4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78587312"/>
        <c:axId val="457508256"/>
      </c:lineChart>
      <c:catAx>
        <c:axId val="478587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Montserrat" pitchFamily="2" charset="77"/>
                <a:ea typeface="+mn-ea"/>
                <a:cs typeface="+mn-cs"/>
              </a:defRPr>
            </a:pPr>
            <a:endParaRPr lang="es-ES"/>
          </a:p>
        </c:txPr>
        <c:crossAx val="457508256"/>
        <c:crosses val="autoZero"/>
        <c:auto val="1"/>
        <c:lblAlgn val="ctr"/>
        <c:lblOffset val="100"/>
        <c:noMultiLvlLbl val="0"/>
      </c:catAx>
      <c:valAx>
        <c:axId val="45750825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78587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ln w="19050" cap="rnd" cmpd="sng" algn="ctr">
              <a:solidFill>
                <a:srgbClr val="A890FE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l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itchFamily="2" charset="77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98</c:v>
                </c:pt>
                <c:pt idx="1">
                  <c:v>120</c:v>
                </c:pt>
                <c:pt idx="2">
                  <c:v>110</c:v>
                </c:pt>
                <c:pt idx="3">
                  <c:v>210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074D-AE4B-B2E8-E3F5870B0E47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Serie 2</c:v>
                </c:pt>
              </c:strCache>
            </c:strRef>
          </c:tx>
          <c:spPr>
            <a:ln w="19050" cap="rnd" cmpd="sng" algn="ctr">
              <a:solidFill>
                <a:srgbClr val="EA8D8D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l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itchFamily="2" charset="77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40</c:v>
                </c:pt>
                <c:pt idx="1">
                  <c:v>150</c:v>
                </c:pt>
                <c:pt idx="2">
                  <c:v>170</c:v>
                </c:pt>
                <c:pt idx="3">
                  <c:v>120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074D-AE4B-B2E8-E3F5870B0E4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78587312"/>
        <c:axId val="457508256"/>
      </c:lineChart>
      <c:catAx>
        <c:axId val="478587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Montserrat" pitchFamily="2" charset="77"/>
                <a:ea typeface="+mn-ea"/>
                <a:cs typeface="+mn-cs"/>
              </a:defRPr>
            </a:pPr>
            <a:endParaRPr lang="es-ES"/>
          </a:p>
        </c:txPr>
        <c:crossAx val="457508256"/>
        <c:crosses val="autoZero"/>
        <c:auto val="1"/>
        <c:lblAlgn val="ctr"/>
        <c:lblOffset val="100"/>
        <c:noMultiLvlLbl val="0"/>
      </c:catAx>
      <c:valAx>
        <c:axId val="45750825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78587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6218018855198665E-2"/>
          <c:y val="0.12482208077703978"/>
          <c:w val="0.92385965206289433"/>
          <c:h val="0.719201694800663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One</c:v>
                </c:pt>
              </c:strCache>
            </c:strRef>
          </c:tx>
          <c:spPr>
            <a:solidFill>
              <a:srgbClr val="C6D3EC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63A-3A46-9EA6-28E1A413E619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63A-3A46-9EA6-28E1A413E619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F63A-3A46-9EA6-28E1A413E619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F63A-3A46-9EA6-28E1A413E619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F63A-3A46-9EA6-28E1A413E619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F63A-3A46-9EA6-28E1A413E619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F63A-3A46-9EA6-28E1A413E619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F63A-3A46-9EA6-28E1A413E619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F63A-3A46-9EA6-28E1A413E619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B-F63A-3A46-9EA6-28E1A413E61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1">
                    <a:solidFill>
                      <a:schemeClr val="accent1"/>
                    </a:solidFill>
                    <a:latin typeface="Montserrat" pitchFamily="2" charset="77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40</c:v>
                </c:pt>
                <c:pt idx="1">
                  <c:v>80</c:v>
                </c:pt>
                <c:pt idx="2">
                  <c:v>60</c:v>
                </c:pt>
                <c:pt idx="3">
                  <c:v>70</c:v>
                </c:pt>
                <c:pt idx="4">
                  <c:v>190</c:v>
                </c:pt>
                <c:pt idx="5">
                  <c:v>150</c:v>
                </c:pt>
                <c:pt idx="6">
                  <c:v>145</c:v>
                </c:pt>
                <c:pt idx="7">
                  <c:v>195</c:v>
                </c:pt>
                <c:pt idx="8">
                  <c:v>185</c:v>
                </c:pt>
                <c:pt idx="9">
                  <c:v>320</c:v>
                </c:pt>
                <c:pt idx="10">
                  <c:v>405</c:v>
                </c:pt>
                <c:pt idx="11">
                  <c:v>574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F63A-3A46-9EA6-28E1A413E6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34777504"/>
        <c:axId val="234778064"/>
      </c:barChart>
      <c:scatterChart>
        <c:scatterStyle val="smoothMarker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Series Two</c:v>
                </c:pt>
              </c:strCache>
            </c:strRef>
          </c:tx>
          <c:spPr>
            <a:ln w="19050">
              <a:solidFill>
                <a:schemeClr val="accent3"/>
              </a:solidFill>
              <a:round/>
              <a:headEnd type="oval"/>
            </a:ln>
          </c:spPr>
          <c:marker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</c:spPr>
          </c:marker>
          <c:xVal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xVal>
          <c:yVal>
            <c:numRef>
              <c:f>Sheet1!$C$2:$C$13</c:f>
              <c:numCache>
                <c:formatCode>General</c:formatCode>
                <c:ptCount val="12"/>
                <c:pt idx="0">
                  <c:v>20</c:v>
                </c:pt>
                <c:pt idx="1">
                  <c:v>40</c:v>
                </c:pt>
                <c:pt idx="2">
                  <c:v>20</c:v>
                </c:pt>
                <c:pt idx="3">
                  <c:v>10</c:v>
                </c:pt>
                <c:pt idx="4">
                  <c:v>20</c:v>
                </c:pt>
                <c:pt idx="5">
                  <c:v>80</c:v>
                </c:pt>
                <c:pt idx="6">
                  <c:v>60</c:v>
                </c:pt>
                <c:pt idx="7">
                  <c:v>60</c:v>
                </c:pt>
                <c:pt idx="8">
                  <c:v>90</c:v>
                </c:pt>
                <c:pt idx="9">
                  <c:v>70</c:v>
                </c:pt>
                <c:pt idx="10">
                  <c:v>180</c:v>
                </c:pt>
                <c:pt idx="11">
                  <c:v>229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D-F63A-3A46-9EA6-28E1A413E6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4779184"/>
        <c:axId val="234778624"/>
      </c:scatterChart>
      <c:catAx>
        <c:axId val="23477750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12700">
            <a:noFill/>
          </a:ln>
        </c:spPr>
        <c:txPr>
          <a:bodyPr/>
          <a:lstStyle/>
          <a:p>
            <a:pPr>
              <a:defRPr sz="900" b="1">
                <a:solidFill>
                  <a:schemeClr val="tx2"/>
                </a:solidFill>
                <a:latin typeface="Montserrat" pitchFamily="2" charset="77"/>
                <a:ea typeface="Roboto Light" panose="02000000000000000000" pitchFamily="2" charset="0"/>
              </a:defRPr>
            </a:pPr>
            <a:endParaRPr lang="es-ES"/>
          </a:p>
        </c:txPr>
        <c:crossAx val="234778064"/>
        <c:crosses val="autoZero"/>
        <c:auto val="1"/>
        <c:lblAlgn val="ctr"/>
        <c:lblOffset val="100"/>
        <c:noMultiLvlLbl val="0"/>
      </c:catAx>
      <c:valAx>
        <c:axId val="234778064"/>
        <c:scaling>
          <c:orientation val="minMax"/>
          <c:max val="600"/>
        </c:scaling>
        <c:delete val="0"/>
        <c:axPos val="l"/>
        <c:numFmt formatCode="0&quot;%&quot;" sourceLinked="0"/>
        <c:majorTickMark val="none"/>
        <c:minorTickMark val="none"/>
        <c:tickLblPos val="nextTo"/>
        <c:spPr>
          <a:ln w="19050">
            <a:noFill/>
          </a:ln>
        </c:spPr>
        <c:txPr>
          <a:bodyPr/>
          <a:lstStyle/>
          <a:p>
            <a:pPr>
              <a:defRPr sz="800" b="0">
                <a:solidFill>
                  <a:schemeClr val="tx2"/>
                </a:solidFill>
                <a:latin typeface="Montserrat" pitchFamily="2" charset="77"/>
                <a:ea typeface="Roboto Condensed Light" panose="02000000000000000000" pitchFamily="2" charset="0"/>
              </a:defRPr>
            </a:pPr>
            <a:endParaRPr lang="es-ES"/>
          </a:p>
        </c:txPr>
        <c:crossAx val="234777504"/>
        <c:crosses val="autoZero"/>
        <c:crossBetween val="between"/>
      </c:valAx>
      <c:valAx>
        <c:axId val="234778624"/>
        <c:scaling>
          <c:orientation val="minMax"/>
        </c:scaling>
        <c:delete val="1"/>
        <c:axPos val="r"/>
        <c:numFmt formatCode="General" sourceLinked="1"/>
        <c:majorTickMark val="out"/>
        <c:minorTickMark val="none"/>
        <c:tickLblPos val="nextTo"/>
        <c:crossAx val="234779184"/>
        <c:crosses val="max"/>
        <c:crossBetween val="midCat"/>
      </c:valAx>
      <c:valAx>
        <c:axId val="234779184"/>
        <c:scaling>
          <c:orientation val="minMax"/>
        </c:scaling>
        <c:delete val="1"/>
        <c:axPos val="t"/>
        <c:majorTickMark val="out"/>
        <c:minorTickMark val="none"/>
        <c:tickLblPos val="nextTo"/>
        <c:crossAx val="234778624"/>
        <c:crosses val="max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200">
          <a:solidFill>
            <a:schemeClr val="tx1"/>
          </a:solidFill>
        </a:defRPr>
      </a:pPr>
      <a:endParaRPr lang="es-E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9E1-7B43-9619-E68FADB9D22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9E1-7B43-9619-E68FADB9D225}"/>
              </c:ext>
            </c:extLst>
          </c:dPt>
          <c:dPt>
            <c:idx val="2"/>
            <c:bubble3D val="0"/>
            <c:spPr>
              <a:solidFill>
                <a:srgbClr val="EB486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9E1-7B43-9619-E68FADB9D225}"/>
              </c:ext>
            </c:extLst>
          </c:dPt>
          <c:dPt>
            <c:idx val="3"/>
            <c:bubble3D val="0"/>
            <c:spPr>
              <a:solidFill>
                <a:schemeClr val="tx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9E1-7B43-9619-E68FADB9D225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45</c:v>
                </c:pt>
                <c:pt idx="1">
                  <c:v>20</c:v>
                </c:pt>
                <c:pt idx="2">
                  <c:v>15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9E1-7B43-9619-E68FADB9D2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16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3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cs:styleClr val="auto"/>
    </cs:fontRef>
    <cs:spPr/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 w="9575">
        <a:solidFill>
          <a:schemeClr val="lt1">
            <a:lumMod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19050" cap="rnd" cmpd="sng" algn="ctr">
        <a:solidFill>
          <a:schemeClr val="phClr">
            <a:shade val="95000"/>
            <a:satMod val="105000"/>
          </a:schemeClr>
        </a:solidFill>
        <a:round/>
      </a:ln>
    </cs:spPr>
  </cs:dataPointLine>
  <cs:dataPointMarker>
    <cs:lnRef idx="0"/>
    <cs:fillRef idx="0"/>
    <cs:effectRef idx="0"/>
    <cs:fontRef idx="minor">
      <a:schemeClr val="dk1"/>
    </cs:fontRef>
    <cs:spPr>
      <a:solidFill>
        <a:schemeClr val="lt1"/>
      </a:solidFill>
    </cs:spPr>
  </cs:dataPointMarker>
  <cs:dataPointMarkerLayout symbol="circle" size="17"/>
  <cs:dataPointWireframe>
    <cs:lnRef idx="0">
      <cs:styleClr val="auto"/>
    </cs:lnRef>
    <cs:fillRef idx="1"/>
    <cs:effectRef idx="0"/>
    <cs:fontRef idx="minor">
      <a:schemeClr val="dk1"/>
    </cs:fontRef>
    <cs:spPr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dk1"/>
    </cs:fontRef>
    <cs:defRPr sz="1915" b="0" kern="1200" cap="all" spc="0" baseline="0">
      <a:gradFill>
        <a:gsLst>
          <a:gs pos="0">
            <a:schemeClr val="dk1">
              <a:lumMod val="50000"/>
              <a:lumOff val="50000"/>
            </a:schemeClr>
          </a:gs>
          <a:gs pos="100000">
            <a:schemeClr val="dk1">
              <a:lumMod val="85000"/>
              <a:lumOff val="15000"/>
            </a:schemeClr>
          </a:gs>
        </a:gsLst>
        <a:lin ang="5400000" scaled="0"/>
      </a:gradFill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3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cs:styleClr val="auto"/>
    </cs:fontRef>
    <cs:spPr/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 w="9575">
        <a:solidFill>
          <a:schemeClr val="lt1">
            <a:lumMod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19050" cap="rnd" cmpd="sng" algn="ctr">
        <a:solidFill>
          <a:schemeClr val="phClr">
            <a:shade val="95000"/>
            <a:satMod val="105000"/>
          </a:schemeClr>
        </a:solidFill>
        <a:round/>
      </a:ln>
    </cs:spPr>
  </cs:dataPointLine>
  <cs:dataPointMarker>
    <cs:lnRef idx="0"/>
    <cs:fillRef idx="0"/>
    <cs:effectRef idx="0"/>
    <cs:fontRef idx="minor">
      <a:schemeClr val="dk1"/>
    </cs:fontRef>
    <cs:spPr>
      <a:solidFill>
        <a:schemeClr val="lt1"/>
      </a:solidFill>
    </cs:spPr>
  </cs:dataPointMarker>
  <cs:dataPointMarkerLayout symbol="circle" size="17"/>
  <cs:dataPointWireframe>
    <cs:lnRef idx="0">
      <cs:styleClr val="auto"/>
    </cs:lnRef>
    <cs:fillRef idx="1"/>
    <cs:effectRef idx="0"/>
    <cs:fontRef idx="minor">
      <a:schemeClr val="dk1"/>
    </cs:fontRef>
    <cs:spPr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dk1"/>
    </cs:fontRef>
    <cs:defRPr sz="1915" b="0" kern="1200" cap="all" spc="0" baseline="0">
      <a:gradFill>
        <a:gsLst>
          <a:gs pos="0">
            <a:schemeClr val="dk1">
              <a:lumMod val="50000"/>
              <a:lumOff val="50000"/>
            </a:schemeClr>
          </a:gs>
          <a:gs pos="100000">
            <a:schemeClr val="dk1">
              <a:lumMod val="85000"/>
              <a:lumOff val="15000"/>
            </a:schemeClr>
          </a:gs>
        </a:gsLst>
        <a:lin ang="5400000" scaled="0"/>
      </a:gradFill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rgbClr val="C6D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870AC56F-2939-2948-8701-0756ED1A33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6048" y="162962"/>
            <a:ext cx="1403240" cy="1537251"/>
          </a:xfrm>
        </p:spPr>
        <p:txBody>
          <a:bodyPr anchor="ctr">
            <a:noAutofit/>
          </a:bodyPr>
          <a:lstStyle>
            <a:lvl1pPr marL="0" indent="0" algn="ctr">
              <a:buNone/>
              <a:defRPr sz="11500" b="0" i="0">
                <a:ln w="31750">
                  <a:solidFill>
                    <a:schemeClr val="bg1"/>
                  </a:solidFill>
                </a:ln>
                <a:noFill/>
                <a:latin typeface="Montserrat ExtraBold" pitchFamily="2" charset="77"/>
              </a:defRPr>
            </a:lvl1pPr>
          </a:lstStyle>
          <a:p>
            <a:pPr lvl="0"/>
            <a:r>
              <a:rPr lang="es-ES" dirty="0"/>
              <a:t>2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39EA671-68C8-9746-9311-C41AE8C51D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24368" y="612556"/>
            <a:ext cx="4176712" cy="1087657"/>
          </a:xfrm>
        </p:spPr>
        <p:txBody>
          <a:bodyPr>
            <a:normAutofit/>
          </a:bodyPr>
          <a:lstStyle>
            <a:lvl1pPr>
              <a:defRPr sz="4000">
                <a:solidFill>
                  <a:srgbClr val="36267C"/>
                </a:solidFill>
              </a:defRPr>
            </a:lvl1pPr>
          </a:lstStyle>
          <a:p>
            <a:r>
              <a:rPr lang="es-ES" sz="4000" b="1" dirty="0" err="1">
                <a:solidFill>
                  <a:srgbClr val="36267C"/>
                </a:solidFill>
                <a:latin typeface="Montserrat" pitchFamily="2" charset="77"/>
              </a:rPr>
              <a:t>Instert</a:t>
            </a:r>
            <a:r>
              <a:rPr lang="es-ES" sz="4000" b="1" dirty="0">
                <a:solidFill>
                  <a:srgbClr val="36267C"/>
                </a:solidFill>
                <a:latin typeface="Montserrat" pitchFamily="2" charset="77"/>
              </a:rPr>
              <a:t> </a:t>
            </a:r>
            <a:r>
              <a:rPr lang="es-ES" sz="4000" b="1" dirty="0" err="1">
                <a:solidFill>
                  <a:srgbClr val="36267C"/>
                </a:solidFill>
                <a:latin typeface="Montserrat" pitchFamily="2" charset="77"/>
              </a:rPr>
              <a:t>section</a:t>
            </a:r>
            <a:r>
              <a:rPr lang="es-ES" sz="4000" b="1" dirty="0">
                <a:solidFill>
                  <a:srgbClr val="36267C"/>
                </a:solidFill>
                <a:latin typeface="Montserrat" pitchFamily="2" charset="77"/>
              </a:rPr>
              <a:t> </a:t>
            </a:r>
            <a:r>
              <a:rPr lang="es-ES" sz="4000" b="1" dirty="0" err="1">
                <a:solidFill>
                  <a:srgbClr val="36267C"/>
                </a:solidFill>
                <a:latin typeface="Montserrat" pitchFamily="2" charset="77"/>
              </a:rPr>
              <a:t>title</a:t>
            </a:r>
            <a:r>
              <a:rPr lang="es-ES" sz="4000" b="1" dirty="0">
                <a:solidFill>
                  <a:srgbClr val="36267C"/>
                </a:solidFill>
                <a:latin typeface="Montserrat" pitchFamily="2" charset="77"/>
              </a:rPr>
              <a:t> </a:t>
            </a:r>
            <a:r>
              <a:rPr lang="es-ES" sz="4000" b="1" dirty="0" err="1">
                <a:solidFill>
                  <a:srgbClr val="36267C"/>
                </a:solidFill>
                <a:latin typeface="Montserrat" pitchFamily="2" charset="77"/>
              </a:rPr>
              <a:t>here</a:t>
            </a:r>
            <a:endParaRPr lang="es-ES" sz="4000" b="1" dirty="0">
              <a:solidFill>
                <a:srgbClr val="36267C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15930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71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1209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solidFill>
          <a:srgbClr val="C6D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C10540-8B9F-E640-BA08-86AA68A589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>
            <a:normAutofit/>
          </a:bodyPr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1813FC0-B44E-EA45-8AD4-C4F28686A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42237" y="3946070"/>
            <a:ext cx="5507525" cy="680251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914764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81E898-7BBC-354E-9801-AF81FCB20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332960" cy="707887"/>
          </a:xfrm>
          <a:ln>
            <a:noFill/>
          </a:ln>
        </p:spPr>
        <p:txBody>
          <a:bodyPr>
            <a:normAutofit/>
          </a:bodyPr>
          <a:lstStyle>
            <a:lvl1pPr>
              <a:defRPr sz="4000" b="1" i="0" spc="300">
                <a:ln w="19050">
                  <a:solidFill>
                    <a:schemeClr val="accent1"/>
                  </a:solidFill>
                </a:ln>
                <a:noFill/>
                <a:latin typeface="Montserrat ExtraBold" pitchFamily="2" charset="77"/>
              </a:defRPr>
            </a:lvl1pPr>
          </a:lstStyle>
          <a:p>
            <a:r>
              <a:rPr lang="es-ES" dirty="0"/>
              <a:t>SLIDE TITLE STROKE</a:t>
            </a:r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0367B071-E4DC-3548-84BA-58F2CF1117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073151"/>
            <a:ext cx="8332960" cy="411618"/>
          </a:xfrm>
        </p:spPr>
        <p:txBody>
          <a:bodyPr>
            <a:normAutofit/>
          </a:bodyPr>
          <a:lstStyle>
            <a:lvl1pPr marL="0" indent="0">
              <a:buNone/>
              <a:defRPr sz="2000" b="1" i="0">
                <a:solidFill>
                  <a:srgbClr val="36267C"/>
                </a:solidFill>
                <a:latin typeface="Montserra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 err="1"/>
              <a:t>Secondary</a:t>
            </a:r>
            <a:r>
              <a:rPr lang="es-ES" dirty="0"/>
              <a:t> </a:t>
            </a:r>
            <a:r>
              <a:rPr lang="es-ES" dirty="0" err="1"/>
              <a:t>Title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47487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-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rma libre 2">
            <a:extLst>
              <a:ext uri="{FF2B5EF4-FFF2-40B4-BE49-F238E27FC236}">
                <a16:creationId xmlns:a16="http://schemas.microsoft.com/office/drawing/2014/main" id="{8C525197-A891-014B-981A-9E68641BF5FD}"/>
              </a:ext>
            </a:extLst>
          </p:cNvPr>
          <p:cNvSpPr/>
          <p:nvPr userDrawn="1"/>
        </p:nvSpPr>
        <p:spPr>
          <a:xfrm flipH="1">
            <a:off x="-833280" y="-648052"/>
            <a:ext cx="3490428" cy="4077052"/>
          </a:xfrm>
          <a:custGeom>
            <a:avLst/>
            <a:gdLst>
              <a:gd name="connsiteX0" fmla="*/ 243381 w 997497"/>
              <a:gd name="connsiteY0" fmla="*/ 32849 h 1165144"/>
              <a:gd name="connsiteX1" fmla="*/ 46955 w 997497"/>
              <a:gd name="connsiteY1" fmla="*/ 206084 h 1165144"/>
              <a:gd name="connsiteX2" fmla="*/ 18176 w 997497"/>
              <a:gd name="connsiteY2" fmla="*/ 450289 h 1165144"/>
              <a:gd name="connsiteX3" fmla="*/ 338940 w 997497"/>
              <a:gd name="connsiteY3" fmla="*/ 681642 h 1165144"/>
              <a:gd name="connsiteX4" fmla="*/ 326087 w 997497"/>
              <a:gd name="connsiteY4" fmla="*/ 1031744 h 1165144"/>
              <a:gd name="connsiteX5" fmla="*/ 505190 w 997497"/>
              <a:gd name="connsiteY5" fmla="*/ 1162788 h 1165144"/>
              <a:gd name="connsiteX6" fmla="*/ 958395 w 997497"/>
              <a:gd name="connsiteY6" fmla="*/ 336010 h 1165144"/>
              <a:gd name="connsiteX7" fmla="*/ 243381 w 997497"/>
              <a:gd name="connsiteY7" fmla="*/ 32849 h 1165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7497" h="1165144">
                <a:moveTo>
                  <a:pt x="243381" y="32849"/>
                </a:moveTo>
                <a:cubicBezTo>
                  <a:pt x="215440" y="44584"/>
                  <a:pt x="107308" y="89569"/>
                  <a:pt x="46955" y="206084"/>
                </a:cubicBezTo>
                <a:cubicBezTo>
                  <a:pt x="34102" y="230951"/>
                  <a:pt x="-26250" y="347466"/>
                  <a:pt x="18176" y="450289"/>
                </a:cubicBezTo>
                <a:cubicBezTo>
                  <a:pt x="77132" y="586642"/>
                  <a:pt x="256514" y="553392"/>
                  <a:pt x="338940" y="681642"/>
                </a:cubicBezTo>
                <a:cubicBezTo>
                  <a:pt x="409631" y="792009"/>
                  <a:pt x="262940" y="900420"/>
                  <a:pt x="326087" y="1031744"/>
                </a:cubicBezTo>
                <a:cubicBezTo>
                  <a:pt x="359058" y="1100199"/>
                  <a:pt x="435057" y="1157479"/>
                  <a:pt x="505190" y="1162788"/>
                </a:cubicBezTo>
                <a:cubicBezTo>
                  <a:pt x="724527" y="1179273"/>
                  <a:pt x="1118497" y="706789"/>
                  <a:pt x="958395" y="336010"/>
                </a:cubicBezTo>
                <a:cubicBezTo>
                  <a:pt x="841601" y="66658"/>
                  <a:pt x="469425" y="-61313"/>
                  <a:pt x="243381" y="32849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" name="Forma libre 3">
            <a:extLst>
              <a:ext uri="{FF2B5EF4-FFF2-40B4-BE49-F238E27FC236}">
                <a16:creationId xmlns:a16="http://schemas.microsoft.com/office/drawing/2014/main" id="{12CD9BF7-CBBC-F04C-B439-CD83D1A8ABEB}"/>
              </a:ext>
            </a:extLst>
          </p:cNvPr>
          <p:cNvSpPr/>
          <p:nvPr userDrawn="1"/>
        </p:nvSpPr>
        <p:spPr>
          <a:xfrm rot="11700000" flipH="1">
            <a:off x="9912356" y="4132923"/>
            <a:ext cx="3490428" cy="4077052"/>
          </a:xfrm>
          <a:custGeom>
            <a:avLst/>
            <a:gdLst>
              <a:gd name="connsiteX0" fmla="*/ 243381 w 997497"/>
              <a:gd name="connsiteY0" fmla="*/ 32849 h 1165144"/>
              <a:gd name="connsiteX1" fmla="*/ 46955 w 997497"/>
              <a:gd name="connsiteY1" fmla="*/ 206084 h 1165144"/>
              <a:gd name="connsiteX2" fmla="*/ 18176 w 997497"/>
              <a:gd name="connsiteY2" fmla="*/ 450289 h 1165144"/>
              <a:gd name="connsiteX3" fmla="*/ 338940 w 997497"/>
              <a:gd name="connsiteY3" fmla="*/ 681642 h 1165144"/>
              <a:gd name="connsiteX4" fmla="*/ 326087 w 997497"/>
              <a:gd name="connsiteY4" fmla="*/ 1031744 h 1165144"/>
              <a:gd name="connsiteX5" fmla="*/ 505190 w 997497"/>
              <a:gd name="connsiteY5" fmla="*/ 1162788 h 1165144"/>
              <a:gd name="connsiteX6" fmla="*/ 958395 w 997497"/>
              <a:gd name="connsiteY6" fmla="*/ 336010 h 1165144"/>
              <a:gd name="connsiteX7" fmla="*/ 243381 w 997497"/>
              <a:gd name="connsiteY7" fmla="*/ 32849 h 1165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7497" h="1165144">
                <a:moveTo>
                  <a:pt x="243381" y="32849"/>
                </a:moveTo>
                <a:cubicBezTo>
                  <a:pt x="215440" y="44584"/>
                  <a:pt x="107308" y="89569"/>
                  <a:pt x="46955" y="206084"/>
                </a:cubicBezTo>
                <a:cubicBezTo>
                  <a:pt x="34102" y="230951"/>
                  <a:pt x="-26250" y="347466"/>
                  <a:pt x="18176" y="450289"/>
                </a:cubicBezTo>
                <a:cubicBezTo>
                  <a:pt x="77132" y="586642"/>
                  <a:pt x="256514" y="553392"/>
                  <a:pt x="338940" y="681642"/>
                </a:cubicBezTo>
                <a:cubicBezTo>
                  <a:pt x="409631" y="792009"/>
                  <a:pt x="262940" y="900420"/>
                  <a:pt x="326087" y="1031744"/>
                </a:cubicBezTo>
                <a:cubicBezTo>
                  <a:pt x="359058" y="1100199"/>
                  <a:pt x="435057" y="1157479"/>
                  <a:pt x="505190" y="1162788"/>
                </a:cubicBezTo>
                <a:cubicBezTo>
                  <a:pt x="724527" y="1179273"/>
                  <a:pt x="1118497" y="706789"/>
                  <a:pt x="958395" y="336010"/>
                </a:cubicBezTo>
                <a:cubicBezTo>
                  <a:pt x="841601" y="66658"/>
                  <a:pt x="469425" y="-61313"/>
                  <a:pt x="243381" y="32849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0747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1091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>
            <a:extLst>
              <a:ext uri="{FF2B5EF4-FFF2-40B4-BE49-F238E27FC236}">
                <a16:creationId xmlns:a16="http://schemas.microsoft.com/office/drawing/2014/main" id="{7500B355-CDD3-9D4E-89AD-3FDA0C34EA72}"/>
              </a:ext>
            </a:extLst>
          </p:cNvPr>
          <p:cNvGrpSpPr/>
          <p:nvPr userDrawn="1"/>
        </p:nvGrpSpPr>
        <p:grpSpPr>
          <a:xfrm>
            <a:off x="11561275" y="135800"/>
            <a:ext cx="570795" cy="389279"/>
            <a:chOff x="1384157" y="2436332"/>
            <a:chExt cx="1478314" cy="1008202"/>
          </a:xfrm>
        </p:grpSpPr>
        <p:sp>
          <p:nvSpPr>
            <p:cNvPr id="9" name="Elipse 6">
              <a:extLst>
                <a:ext uri="{FF2B5EF4-FFF2-40B4-BE49-F238E27FC236}">
                  <a16:creationId xmlns:a16="http://schemas.microsoft.com/office/drawing/2014/main" id="{AD9A51E7-162A-EC4C-B0D9-BA81758C5A9A}"/>
                </a:ext>
              </a:extLst>
            </p:cNvPr>
            <p:cNvSpPr/>
            <p:nvPr/>
          </p:nvSpPr>
          <p:spPr>
            <a:xfrm rot="20018396">
              <a:off x="1727752" y="2436332"/>
              <a:ext cx="1116011" cy="711744"/>
            </a:xfrm>
            <a:custGeom>
              <a:avLst/>
              <a:gdLst>
                <a:gd name="connsiteX0" fmla="*/ 0 w 4470400"/>
                <a:gd name="connsiteY0" fmla="*/ 2235200 h 4470400"/>
                <a:gd name="connsiteX1" fmla="*/ 2235200 w 4470400"/>
                <a:gd name="connsiteY1" fmla="*/ 0 h 4470400"/>
                <a:gd name="connsiteX2" fmla="*/ 4470400 w 4470400"/>
                <a:gd name="connsiteY2" fmla="*/ 2235200 h 4470400"/>
                <a:gd name="connsiteX3" fmla="*/ 2235200 w 4470400"/>
                <a:gd name="connsiteY3" fmla="*/ 4470400 h 4470400"/>
                <a:gd name="connsiteX4" fmla="*/ 0 w 4470400"/>
                <a:gd name="connsiteY4" fmla="*/ 2235200 h 4470400"/>
                <a:gd name="connsiteX0" fmla="*/ 20592 w 4490992"/>
                <a:gd name="connsiteY0" fmla="*/ 1511300 h 3746500"/>
                <a:gd name="connsiteX1" fmla="*/ 1531892 w 4490992"/>
                <a:gd name="connsiteY1" fmla="*/ 0 h 3746500"/>
                <a:gd name="connsiteX2" fmla="*/ 4490992 w 4490992"/>
                <a:gd name="connsiteY2" fmla="*/ 1511300 h 3746500"/>
                <a:gd name="connsiteX3" fmla="*/ 2255792 w 4490992"/>
                <a:gd name="connsiteY3" fmla="*/ 3746500 h 3746500"/>
                <a:gd name="connsiteX4" fmla="*/ 20592 w 4490992"/>
                <a:gd name="connsiteY4" fmla="*/ 1511300 h 3746500"/>
                <a:gd name="connsiteX0" fmla="*/ 12039 w 4965039"/>
                <a:gd name="connsiteY0" fmla="*/ 1797845 h 4044607"/>
                <a:gd name="connsiteX1" fmla="*/ 1523339 w 4965039"/>
                <a:gd name="connsiteY1" fmla="*/ 286545 h 4044607"/>
                <a:gd name="connsiteX2" fmla="*/ 4965039 w 4965039"/>
                <a:gd name="connsiteY2" fmla="*/ 769145 h 4044607"/>
                <a:gd name="connsiteX3" fmla="*/ 2247239 w 4965039"/>
                <a:gd name="connsiteY3" fmla="*/ 4033045 h 4044607"/>
                <a:gd name="connsiteX4" fmla="*/ 12039 w 4965039"/>
                <a:gd name="connsiteY4" fmla="*/ 1797845 h 4044607"/>
                <a:gd name="connsiteX0" fmla="*/ 10236 w 4963236"/>
                <a:gd name="connsiteY0" fmla="*/ 1797845 h 3200509"/>
                <a:gd name="connsiteX1" fmla="*/ 1521536 w 4963236"/>
                <a:gd name="connsiteY1" fmla="*/ 286545 h 3200509"/>
                <a:gd name="connsiteX2" fmla="*/ 4963236 w 4963236"/>
                <a:gd name="connsiteY2" fmla="*/ 769145 h 3200509"/>
                <a:gd name="connsiteX3" fmla="*/ 2181936 w 4963236"/>
                <a:gd name="connsiteY3" fmla="*/ 3182145 h 3200509"/>
                <a:gd name="connsiteX4" fmla="*/ 10236 w 4963236"/>
                <a:gd name="connsiteY4" fmla="*/ 1797845 h 3200509"/>
                <a:gd name="connsiteX0" fmla="*/ 10586 w 4963586"/>
                <a:gd name="connsiteY0" fmla="*/ 1797845 h 4107795"/>
                <a:gd name="connsiteX1" fmla="*/ 1521886 w 4963586"/>
                <a:gd name="connsiteY1" fmla="*/ 286545 h 4107795"/>
                <a:gd name="connsiteX2" fmla="*/ 4963586 w 4963586"/>
                <a:gd name="connsiteY2" fmla="*/ 769145 h 4107795"/>
                <a:gd name="connsiteX3" fmla="*/ 2194986 w 4963586"/>
                <a:gd name="connsiteY3" fmla="*/ 4096545 h 4107795"/>
                <a:gd name="connsiteX4" fmla="*/ 10586 w 4963586"/>
                <a:gd name="connsiteY4" fmla="*/ 1797845 h 4107795"/>
                <a:gd name="connsiteX0" fmla="*/ 10586 w 4963586"/>
                <a:gd name="connsiteY0" fmla="*/ 1797845 h 4139511"/>
                <a:gd name="connsiteX1" fmla="*/ 1521886 w 4963586"/>
                <a:gd name="connsiteY1" fmla="*/ 286545 h 4139511"/>
                <a:gd name="connsiteX2" fmla="*/ 4963586 w 4963586"/>
                <a:gd name="connsiteY2" fmla="*/ 769145 h 4139511"/>
                <a:gd name="connsiteX3" fmla="*/ 2194986 w 4963586"/>
                <a:gd name="connsiteY3" fmla="*/ 4096545 h 4139511"/>
                <a:gd name="connsiteX4" fmla="*/ 10586 w 4963586"/>
                <a:gd name="connsiteY4" fmla="*/ 1797845 h 4139511"/>
                <a:gd name="connsiteX0" fmla="*/ 26370 w 4979370"/>
                <a:gd name="connsiteY0" fmla="*/ 1797845 h 3246403"/>
                <a:gd name="connsiteX1" fmla="*/ 1537670 w 4979370"/>
                <a:gd name="connsiteY1" fmla="*/ 286545 h 3246403"/>
                <a:gd name="connsiteX2" fmla="*/ 4979370 w 4979370"/>
                <a:gd name="connsiteY2" fmla="*/ 769145 h 3246403"/>
                <a:gd name="connsiteX3" fmla="*/ 2680670 w 4979370"/>
                <a:gd name="connsiteY3" fmla="*/ 3182145 h 3246403"/>
                <a:gd name="connsiteX4" fmla="*/ 26370 w 4979370"/>
                <a:gd name="connsiteY4" fmla="*/ 1797845 h 3246403"/>
                <a:gd name="connsiteX0" fmla="*/ 26370 w 4979370"/>
                <a:gd name="connsiteY0" fmla="*/ 1797845 h 3378043"/>
                <a:gd name="connsiteX1" fmla="*/ 1537670 w 4979370"/>
                <a:gd name="connsiteY1" fmla="*/ 286545 h 3378043"/>
                <a:gd name="connsiteX2" fmla="*/ 4979370 w 4979370"/>
                <a:gd name="connsiteY2" fmla="*/ 769145 h 3378043"/>
                <a:gd name="connsiteX3" fmla="*/ 2680670 w 4979370"/>
                <a:gd name="connsiteY3" fmla="*/ 3182145 h 3378043"/>
                <a:gd name="connsiteX4" fmla="*/ 26370 w 4979370"/>
                <a:gd name="connsiteY4" fmla="*/ 1797845 h 3378043"/>
                <a:gd name="connsiteX0" fmla="*/ 31940 w 4762759"/>
                <a:gd name="connsiteY0" fmla="*/ 2754499 h 3367259"/>
                <a:gd name="connsiteX1" fmla="*/ 1321059 w 4762759"/>
                <a:gd name="connsiteY1" fmla="*/ 342385 h 3367259"/>
                <a:gd name="connsiteX2" fmla="*/ 4762759 w 4762759"/>
                <a:gd name="connsiteY2" fmla="*/ 824985 h 3367259"/>
                <a:gd name="connsiteX3" fmla="*/ 2464059 w 4762759"/>
                <a:gd name="connsiteY3" fmla="*/ 3237985 h 3367259"/>
                <a:gd name="connsiteX4" fmla="*/ 31940 w 4762759"/>
                <a:gd name="connsiteY4" fmla="*/ 2754499 h 3367259"/>
                <a:gd name="connsiteX0" fmla="*/ 37411 w 4768230"/>
                <a:gd name="connsiteY0" fmla="*/ 2991005 h 3615249"/>
                <a:gd name="connsiteX1" fmla="*/ 1263050 w 4768230"/>
                <a:gd name="connsiteY1" fmla="*/ 192827 h 3615249"/>
                <a:gd name="connsiteX2" fmla="*/ 4768230 w 4768230"/>
                <a:gd name="connsiteY2" fmla="*/ 1061491 h 3615249"/>
                <a:gd name="connsiteX3" fmla="*/ 2469530 w 4768230"/>
                <a:gd name="connsiteY3" fmla="*/ 3474491 h 3615249"/>
                <a:gd name="connsiteX4" fmla="*/ 37411 w 4768230"/>
                <a:gd name="connsiteY4" fmla="*/ 2991005 h 3615249"/>
                <a:gd name="connsiteX0" fmla="*/ 94229 w 4825048"/>
                <a:gd name="connsiteY0" fmla="*/ 2888783 h 3513027"/>
                <a:gd name="connsiteX1" fmla="*/ 1319868 w 4825048"/>
                <a:gd name="connsiteY1" fmla="*/ 90605 h 3513027"/>
                <a:gd name="connsiteX2" fmla="*/ 4825048 w 4825048"/>
                <a:gd name="connsiteY2" fmla="*/ 959269 h 3513027"/>
                <a:gd name="connsiteX3" fmla="*/ 2526348 w 4825048"/>
                <a:gd name="connsiteY3" fmla="*/ 3372269 h 3513027"/>
                <a:gd name="connsiteX4" fmla="*/ 94229 w 4825048"/>
                <a:gd name="connsiteY4" fmla="*/ 2888783 h 3513027"/>
                <a:gd name="connsiteX0" fmla="*/ 198101 w 4928920"/>
                <a:gd name="connsiteY0" fmla="*/ 2901841 h 3641408"/>
                <a:gd name="connsiteX1" fmla="*/ 1423740 w 4928920"/>
                <a:gd name="connsiteY1" fmla="*/ 103663 h 3641408"/>
                <a:gd name="connsiteX2" fmla="*/ 4928920 w 4928920"/>
                <a:gd name="connsiteY2" fmla="*/ 972327 h 3641408"/>
                <a:gd name="connsiteX3" fmla="*/ 2630220 w 4928920"/>
                <a:gd name="connsiteY3" fmla="*/ 3385327 h 3641408"/>
                <a:gd name="connsiteX4" fmla="*/ 198101 w 4928920"/>
                <a:gd name="connsiteY4" fmla="*/ 2901841 h 3641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8920" h="3641408">
                  <a:moveTo>
                    <a:pt x="198101" y="2901841"/>
                  </a:moveTo>
                  <a:cubicBezTo>
                    <a:pt x="-241029" y="1913681"/>
                    <a:pt x="469" y="-530718"/>
                    <a:pt x="1423740" y="103663"/>
                  </a:cubicBezTo>
                  <a:cubicBezTo>
                    <a:pt x="2847011" y="738044"/>
                    <a:pt x="4928920" y="-262140"/>
                    <a:pt x="4928920" y="972327"/>
                  </a:cubicBezTo>
                  <a:cubicBezTo>
                    <a:pt x="4928920" y="2206794"/>
                    <a:pt x="3418690" y="3063741"/>
                    <a:pt x="2630220" y="3385327"/>
                  </a:cubicBezTo>
                  <a:cubicBezTo>
                    <a:pt x="1841750" y="3706913"/>
                    <a:pt x="637231" y="3890001"/>
                    <a:pt x="198101" y="290184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" name="Elipse 6">
              <a:extLst>
                <a:ext uri="{FF2B5EF4-FFF2-40B4-BE49-F238E27FC236}">
                  <a16:creationId xmlns:a16="http://schemas.microsoft.com/office/drawing/2014/main" id="{58266DDC-6887-E84C-9DB5-BDB45DEAF491}"/>
                </a:ext>
              </a:extLst>
            </p:cNvPr>
            <p:cNvSpPr/>
            <p:nvPr/>
          </p:nvSpPr>
          <p:spPr>
            <a:xfrm>
              <a:off x="1384157" y="2501729"/>
              <a:ext cx="1478314" cy="942805"/>
            </a:xfrm>
            <a:custGeom>
              <a:avLst/>
              <a:gdLst>
                <a:gd name="connsiteX0" fmla="*/ 0 w 4470400"/>
                <a:gd name="connsiteY0" fmla="*/ 2235200 h 4470400"/>
                <a:gd name="connsiteX1" fmla="*/ 2235200 w 4470400"/>
                <a:gd name="connsiteY1" fmla="*/ 0 h 4470400"/>
                <a:gd name="connsiteX2" fmla="*/ 4470400 w 4470400"/>
                <a:gd name="connsiteY2" fmla="*/ 2235200 h 4470400"/>
                <a:gd name="connsiteX3" fmla="*/ 2235200 w 4470400"/>
                <a:gd name="connsiteY3" fmla="*/ 4470400 h 4470400"/>
                <a:gd name="connsiteX4" fmla="*/ 0 w 4470400"/>
                <a:gd name="connsiteY4" fmla="*/ 2235200 h 4470400"/>
                <a:gd name="connsiteX0" fmla="*/ 20592 w 4490992"/>
                <a:gd name="connsiteY0" fmla="*/ 1511300 h 3746500"/>
                <a:gd name="connsiteX1" fmla="*/ 1531892 w 4490992"/>
                <a:gd name="connsiteY1" fmla="*/ 0 h 3746500"/>
                <a:gd name="connsiteX2" fmla="*/ 4490992 w 4490992"/>
                <a:gd name="connsiteY2" fmla="*/ 1511300 h 3746500"/>
                <a:gd name="connsiteX3" fmla="*/ 2255792 w 4490992"/>
                <a:gd name="connsiteY3" fmla="*/ 3746500 h 3746500"/>
                <a:gd name="connsiteX4" fmla="*/ 20592 w 4490992"/>
                <a:gd name="connsiteY4" fmla="*/ 1511300 h 3746500"/>
                <a:gd name="connsiteX0" fmla="*/ 12039 w 4965039"/>
                <a:gd name="connsiteY0" fmla="*/ 1797845 h 4044607"/>
                <a:gd name="connsiteX1" fmla="*/ 1523339 w 4965039"/>
                <a:gd name="connsiteY1" fmla="*/ 286545 h 4044607"/>
                <a:gd name="connsiteX2" fmla="*/ 4965039 w 4965039"/>
                <a:gd name="connsiteY2" fmla="*/ 769145 h 4044607"/>
                <a:gd name="connsiteX3" fmla="*/ 2247239 w 4965039"/>
                <a:gd name="connsiteY3" fmla="*/ 4033045 h 4044607"/>
                <a:gd name="connsiteX4" fmla="*/ 12039 w 4965039"/>
                <a:gd name="connsiteY4" fmla="*/ 1797845 h 4044607"/>
                <a:gd name="connsiteX0" fmla="*/ 10236 w 4963236"/>
                <a:gd name="connsiteY0" fmla="*/ 1797845 h 3200509"/>
                <a:gd name="connsiteX1" fmla="*/ 1521536 w 4963236"/>
                <a:gd name="connsiteY1" fmla="*/ 286545 h 3200509"/>
                <a:gd name="connsiteX2" fmla="*/ 4963236 w 4963236"/>
                <a:gd name="connsiteY2" fmla="*/ 769145 h 3200509"/>
                <a:gd name="connsiteX3" fmla="*/ 2181936 w 4963236"/>
                <a:gd name="connsiteY3" fmla="*/ 3182145 h 3200509"/>
                <a:gd name="connsiteX4" fmla="*/ 10236 w 4963236"/>
                <a:gd name="connsiteY4" fmla="*/ 1797845 h 3200509"/>
                <a:gd name="connsiteX0" fmla="*/ 10586 w 4963586"/>
                <a:gd name="connsiteY0" fmla="*/ 1797845 h 4107795"/>
                <a:gd name="connsiteX1" fmla="*/ 1521886 w 4963586"/>
                <a:gd name="connsiteY1" fmla="*/ 286545 h 4107795"/>
                <a:gd name="connsiteX2" fmla="*/ 4963586 w 4963586"/>
                <a:gd name="connsiteY2" fmla="*/ 769145 h 4107795"/>
                <a:gd name="connsiteX3" fmla="*/ 2194986 w 4963586"/>
                <a:gd name="connsiteY3" fmla="*/ 4096545 h 4107795"/>
                <a:gd name="connsiteX4" fmla="*/ 10586 w 4963586"/>
                <a:gd name="connsiteY4" fmla="*/ 1797845 h 4107795"/>
                <a:gd name="connsiteX0" fmla="*/ 10586 w 4963586"/>
                <a:gd name="connsiteY0" fmla="*/ 1797845 h 4139511"/>
                <a:gd name="connsiteX1" fmla="*/ 1521886 w 4963586"/>
                <a:gd name="connsiteY1" fmla="*/ 286545 h 4139511"/>
                <a:gd name="connsiteX2" fmla="*/ 4963586 w 4963586"/>
                <a:gd name="connsiteY2" fmla="*/ 769145 h 4139511"/>
                <a:gd name="connsiteX3" fmla="*/ 2194986 w 4963586"/>
                <a:gd name="connsiteY3" fmla="*/ 4096545 h 4139511"/>
                <a:gd name="connsiteX4" fmla="*/ 10586 w 4963586"/>
                <a:gd name="connsiteY4" fmla="*/ 1797845 h 4139511"/>
                <a:gd name="connsiteX0" fmla="*/ 26370 w 4979370"/>
                <a:gd name="connsiteY0" fmla="*/ 1797845 h 3246403"/>
                <a:gd name="connsiteX1" fmla="*/ 1537670 w 4979370"/>
                <a:gd name="connsiteY1" fmla="*/ 286545 h 3246403"/>
                <a:gd name="connsiteX2" fmla="*/ 4979370 w 4979370"/>
                <a:gd name="connsiteY2" fmla="*/ 769145 h 3246403"/>
                <a:gd name="connsiteX3" fmla="*/ 2680670 w 4979370"/>
                <a:gd name="connsiteY3" fmla="*/ 3182145 h 3246403"/>
                <a:gd name="connsiteX4" fmla="*/ 26370 w 4979370"/>
                <a:gd name="connsiteY4" fmla="*/ 1797845 h 3246403"/>
                <a:gd name="connsiteX0" fmla="*/ 26370 w 4979370"/>
                <a:gd name="connsiteY0" fmla="*/ 1797845 h 3378043"/>
                <a:gd name="connsiteX1" fmla="*/ 1537670 w 4979370"/>
                <a:gd name="connsiteY1" fmla="*/ 286545 h 3378043"/>
                <a:gd name="connsiteX2" fmla="*/ 4979370 w 4979370"/>
                <a:gd name="connsiteY2" fmla="*/ 769145 h 3378043"/>
                <a:gd name="connsiteX3" fmla="*/ 2680670 w 4979370"/>
                <a:gd name="connsiteY3" fmla="*/ 3182145 h 3378043"/>
                <a:gd name="connsiteX4" fmla="*/ 26370 w 4979370"/>
                <a:gd name="connsiteY4" fmla="*/ 1797845 h 3378043"/>
                <a:gd name="connsiteX0" fmla="*/ 31940 w 4762759"/>
                <a:gd name="connsiteY0" fmla="*/ 2754499 h 3367259"/>
                <a:gd name="connsiteX1" fmla="*/ 1321059 w 4762759"/>
                <a:gd name="connsiteY1" fmla="*/ 342385 h 3367259"/>
                <a:gd name="connsiteX2" fmla="*/ 4762759 w 4762759"/>
                <a:gd name="connsiteY2" fmla="*/ 824985 h 3367259"/>
                <a:gd name="connsiteX3" fmla="*/ 2464059 w 4762759"/>
                <a:gd name="connsiteY3" fmla="*/ 3237985 h 3367259"/>
                <a:gd name="connsiteX4" fmla="*/ 31940 w 4762759"/>
                <a:gd name="connsiteY4" fmla="*/ 2754499 h 3367259"/>
                <a:gd name="connsiteX0" fmla="*/ 37411 w 4768230"/>
                <a:gd name="connsiteY0" fmla="*/ 2991005 h 3615249"/>
                <a:gd name="connsiteX1" fmla="*/ 1263050 w 4768230"/>
                <a:gd name="connsiteY1" fmla="*/ 192827 h 3615249"/>
                <a:gd name="connsiteX2" fmla="*/ 4768230 w 4768230"/>
                <a:gd name="connsiteY2" fmla="*/ 1061491 h 3615249"/>
                <a:gd name="connsiteX3" fmla="*/ 2469530 w 4768230"/>
                <a:gd name="connsiteY3" fmla="*/ 3474491 h 3615249"/>
                <a:gd name="connsiteX4" fmla="*/ 37411 w 4768230"/>
                <a:gd name="connsiteY4" fmla="*/ 2991005 h 3615249"/>
                <a:gd name="connsiteX0" fmla="*/ 94229 w 4825048"/>
                <a:gd name="connsiteY0" fmla="*/ 2888783 h 3513027"/>
                <a:gd name="connsiteX1" fmla="*/ 1319868 w 4825048"/>
                <a:gd name="connsiteY1" fmla="*/ 90605 h 3513027"/>
                <a:gd name="connsiteX2" fmla="*/ 4825048 w 4825048"/>
                <a:gd name="connsiteY2" fmla="*/ 959269 h 3513027"/>
                <a:gd name="connsiteX3" fmla="*/ 2526348 w 4825048"/>
                <a:gd name="connsiteY3" fmla="*/ 3372269 h 3513027"/>
                <a:gd name="connsiteX4" fmla="*/ 94229 w 4825048"/>
                <a:gd name="connsiteY4" fmla="*/ 2888783 h 3513027"/>
                <a:gd name="connsiteX0" fmla="*/ 198101 w 4928920"/>
                <a:gd name="connsiteY0" fmla="*/ 2901841 h 3641408"/>
                <a:gd name="connsiteX1" fmla="*/ 1423740 w 4928920"/>
                <a:gd name="connsiteY1" fmla="*/ 103663 h 3641408"/>
                <a:gd name="connsiteX2" fmla="*/ 4928920 w 4928920"/>
                <a:gd name="connsiteY2" fmla="*/ 972327 h 3641408"/>
                <a:gd name="connsiteX3" fmla="*/ 2630220 w 4928920"/>
                <a:gd name="connsiteY3" fmla="*/ 3385327 h 3641408"/>
                <a:gd name="connsiteX4" fmla="*/ 198101 w 4928920"/>
                <a:gd name="connsiteY4" fmla="*/ 2901841 h 3641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8920" h="3641408">
                  <a:moveTo>
                    <a:pt x="198101" y="2901841"/>
                  </a:moveTo>
                  <a:cubicBezTo>
                    <a:pt x="-241029" y="1913681"/>
                    <a:pt x="469" y="-530718"/>
                    <a:pt x="1423740" y="103663"/>
                  </a:cubicBezTo>
                  <a:cubicBezTo>
                    <a:pt x="2847011" y="738044"/>
                    <a:pt x="4928920" y="-262140"/>
                    <a:pt x="4928920" y="972327"/>
                  </a:cubicBezTo>
                  <a:cubicBezTo>
                    <a:pt x="4928920" y="2206794"/>
                    <a:pt x="3418690" y="3063741"/>
                    <a:pt x="2630220" y="3385327"/>
                  </a:cubicBezTo>
                  <a:cubicBezTo>
                    <a:pt x="1841750" y="3706913"/>
                    <a:pt x="637231" y="3890001"/>
                    <a:pt x="198101" y="290184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9BB1500-58C6-C34F-940B-578E961A9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DC0521D-A293-9743-B38C-66D23A44D3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03306ED-EE2F-0C41-87C2-00C1606F3098}"/>
              </a:ext>
            </a:extLst>
          </p:cNvPr>
          <p:cNvSpPr txBox="1">
            <a:spLocks/>
          </p:cNvSpPr>
          <p:nvPr userDrawn="1"/>
        </p:nvSpPr>
        <p:spPr>
          <a:xfrm>
            <a:off x="11488848" y="9053"/>
            <a:ext cx="703152" cy="633743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800" b="0" i="0" spc="300" smtClean="0">
                <a:solidFill>
                  <a:schemeClr val="accent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pPr algn="ctr"/>
              <a:t>‹Nº›</a:t>
            </a:fld>
            <a:endParaRPr lang="en-US" sz="1000" b="0" i="0" spc="300" dirty="0">
              <a:solidFill>
                <a:schemeClr val="accent1"/>
              </a:solidFill>
              <a:latin typeface="Arial" panose="020B0604020202020204" pitchFamily="34" charset="0"/>
              <a:ea typeface="Source Sans Pro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150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49" r:id="rId2"/>
    <p:sldLayoutId id="2147483655" r:id="rId3"/>
    <p:sldLayoutId id="2147483653" r:id="rId4"/>
    <p:sldLayoutId id="2147483650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Montserrat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svg"/><Relationship Id="rId21" Type="http://schemas.openxmlformats.org/officeDocument/2006/relationships/image" Target="../media/image20.sv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47" Type="http://schemas.openxmlformats.org/officeDocument/2006/relationships/image" Target="../media/image46.svg"/><Relationship Id="rId50" Type="http://schemas.openxmlformats.org/officeDocument/2006/relationships/image" Target="../media/image49.png"/><Relationship Id="rId55" Type="http://schemas.openxmlformats.org/officeDocument/2006/relationships/image" Target="../media/image54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9" Type="http://schemas.openxmlformats.org/officeDocument/2006/relationships/image" Target="../media/image28.sv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svg"/><Relationship Id="rId40" Type="http://schemas.openxmlformats.org/officeDocument/2006/relationships/image" Target="../media/image39.png"/><Relationship Id="rId45" Type="http://schemas.openxmlformats.org/officeDocument/2006/relationships/image" Target="../media/image44.svg"/><Relationship Id="rId53" Type="http://schemas.openxmlformats.org/officeDocument/2006/relationships/image" Target="../media/image52.svg"/><Relationship Id="rId58" Type="http://schemas.openxmlformats.org/officeDocument/2006/relationships/image" Target="../media/image57.png"/><Relationship Id="rId5" Type="http://schemas.openxmlformats.org/officeDocument/2006/relationships/image" Target="../media/image4.sv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svg"/><Relationship Id="rId30" Type="http://schemas.openxmlformats.org/officeDocument/2006/relationships/image" Target="../media/image29.png"/><Relationship Id="rId35" Type="http://schemas.openxmlformats.org/officeDocument/2006/relationships/image" Target="../media/image34.svg"/><Relationship Id="rId43" Type="http://schemas.openxmlformats.org/officeDocument/2006/relationships/image" Target="../media/image42.svg"/><Relationship Id="rId48" Type="http://schemas.openxmlformats.org/officeDocument/2006/relationships/image" Target="../media/image47.png"/><Relationship Id="rId56" Type="http://schemas.openxmlformats.org/officeDocument/2006/relationships/image" Target="../media/image55.png"/><Relationship Id="rId8" Type="http://schemas.openxmlformats.org/officeDocument/2006/relationships/image" Target="../media/image7.png"/><Relationship Id="rId51" Type="http://schemas.openxmlformats.org/officeDocument/2006/relationships/image" Target="../media/image50.svg"/><Relationship Id="rId3" Type="http://schemas.openxmlformats.org/officeDocument/2006/relationships/image" Target="../media/image2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33" Type="http://schemas.openxmlformats.org/officeDocument/2006/relationships/image" Target="../media/image32.svg"/><Relationship Id="rId38" Type="http://schemas.openxmlformats.org/officeDocument/2006/relationships/image" Target="../media/image37.png"/><Relationship Id="rId46" Type="http://schemas.openxmlformats.org/officeDocument/2006/relationships/image" Target="../media/image45.png"/><Relationship Id="rId59" Type="http://schemas.openxmlformats.org/officeDocument/2006/relationships/image" Target="../media/image58.svg"/><Relationship Id="rId20" Type="http://schemas.openxmlformats.org/officeDocument/2006/relationships/image" Target="../media/image19.png"/><Relationship Id="rId41" Type="http://schemas.openxmlformats.org/officeDocument/2006/relationships/image" Target="../media/image40.svg"/><Relationship Id="rId54" Type="http://schemas.openxmlformats.org/officeDocument/2006/relationships/image" Target="../media/image5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49" Type="http://schemas.openxmlformats.org/officeDocument/2006/relationships/image" Target="../media/image48.svg"/><Relationship Id="rId57" Type="http://schemas.openxmlformats.org/officeDocument/2006/relationships/image" Target="../media/image56.svg"/><Relationship Id="rId10" Type="http://schemas.openxmlformats.org/officeDocument/2006/relationships/image" Target="../media/image9.png"/><Relationship Id="rId31" Type="http://schemas.openxmlformats.org/officeDocument/2006/relationships/image" Target="../media/image30.svg"/><Relationship Id="rId44" Type="http://schemas.openxmlformats.org/officeDocument/2006/relationships/image" Target="../media/image43.png"/><Relationship Id="rId52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s/" TargetMode="External"/><Relationship Id="rId2" Type="http://schemas.openxmlformats.org/officeDocument/2006/relationships/hyperlink" Target="https://unsplash.com/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9.png"/><Relationship Id="rId5" Type="http://schemas.openxmlformats.org/officeDocument/2006/relationships/hyperlink" Target="https://niceandserious.com/" TargetMode="External"/><Relationship Id="rId4" Type="http://schemas.openxmlformats.org/officeDocument/2006/relationships/hyperlink" Target="http://www.slidecoretemplates.com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D3EC">
            <a:alpha val="8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Rectángulo 110">
            <a:extLst>
              <a:ext uri="{FF2B5EF4-FFF2-40B4-BE49-F238E27FC236}">
                <a16:creationId xmlns:a16="http://schemas.microsoft.com/office/drawing/2014/main" id="{E71673EE-178D-7E4A-A27C-03EA26AB0060}"/>
              </a:ext>
            </a:extLst>
          </p:cNvPr>
          <p:cNvSpPr/>
          <p:nvPr/>
        </p:nvSpPr>
        <p:spPr>
          <a:xfrm>
            <a:off x="5392678" y="-6628"/>
            <a:ext cx="6821382" cy="6871256"/>
          </a:xfrm>
          <a:custGeom>
            <a:avLst/>
            <a:gdLst>
              <a:gd name="connsiteX0" fmla="*/ 0 w 3918744"/>
              <a:gd name="connsiteY0" fmla="*/ 0 h 6858000"/>
              <a:gd name="connsiteX1" fmla="*/ 3918744 w 3918744"/>
              <a:gd name="connsiteY1" fmla="*/ 0 h 6858000"/>
              <a:gd name="connsiteX2" fmla="*/ 3918744 w 3918744"/>
              <a:gd name="connsiteY2" fmla="*/ 6858000 h 6858000"/>
              <a:gd name="connsiteX3" fmla="*/ 0 w 3918744"/>
              <a:gd name="connsiteY3" fmla="*/ 6858000 h 6858000"/>
              <a:gd name="connsiteX4" fmla="*/ 0 w 3918744"/>
              <a:gd name="connsiteY4" fmla="*/ 0 h 6858000"/>
              <a:gd name="connsiteX0" fmla="*/ 1653822 w 5572566"/>
              <a:gd name="connsiteY0" fmla="*/ 0 h 6858000"/>
              <a:gd name="connsiteX1" fmla="*/ 5572566 w 5572566"/>
              <a:gd name="connsiteY1" fmla="*/ 0 h 6858000"/>
              <a:gd name="connsiteX2" fmla="*/ 5572566 w 5572566"/>
              <a:gd name="connsiteY2" fmla="*/ 6858000 h 6858000"/>
              <a:gd name="connsiteX3" fmla="*/ 1653822 w 5572566"/>
              <a:gd name="connsiteY3" fmla="*/ 6858000 h 6858000"/>
              <a:gd name="connsiteX4" fmla="*/ 1653822 w 5572566"/>
              <a:gd name="connsiteY4" fmla="*/ 0 h 6858000"/>
              <a:gd name="connsiteX0" fmla="*/ 1590796 w 5509540"/>
              <a:gd name="connsiteY0" fmla="*/ 0 h 6858000"/>
              <a:gd name="connsiteX1" fmla="*/ 5509540 w 5509540"/>
              <a:gd name="connsiteY1" fmla="*/ 0 h 6858000"/>
              <a:gd name="connsiteX2" fmla="*/ 5509540 w 5509540"/>
              <a:gd name="connsiteY2" fmla="*/ 6858000 h 6858000"/>
              <a:gd name="connsiteX3" fmla="*/ 1590796 w 5509540"/>
              <a:gd name="connsiteY3" fmla="*/ 6858000 h 6858000"/>
              <a:gd name="connsiteX4" fmla="*/ 1590796 w 5509540"/>
              <a:gd name="connsiteY4" fmla="*/ 0 h 6858000"/>
              <a:gd name="connsiteX0" fmla="*/ 1072356 w 4991100"/>
              <a:gd name="connsiteY0" fmla="*/ 0 h 6858000"/>
              <a:gd name="connsiteX1" fmla="*/ 4991100 w 4991100"/>
              <a:gd name="connsiteY1" fmla="*/ 0 h 6858000"/>
              <a:gd name="connsiteX2" fmla="*/ 4991100 w 4991100"/>
              <a:gd name="connsiteY2" fmla="*/ 6858000 h 6858000"/>
              <a:gd name="connsiteX3" fmla="*/ 1072356 w 4991100"/>
              <a:gd name="connsiteY3" fmla="*/ 6858000 h 6858000"/>
              <a:gd name="connsiteX4" fmla="*/ 0 w 4991100"/>
              <a:gd name="connsiteY4" fmla="*/ 5562600 h 6858000"/>
              <a:gd name="connsiteX5" fmla="*/ 1072356 w 4991100"/>
              <a:gd name="connsiteY5" fmla="*/ 0 h 6858000"/>
              <a:gd name="connsiteX0" fmla="*/ 2210127 w 6128871"/>
              <a:gd name="connsiteY0" fmla="*/ 0 h 6858000"/>
              <a:gd name="connsiteX1" fmla="*/ 6128871 w 6128871"/>
              <a:gd name="connsiteY1" fmla="*/ 0 h 6858000"/>
              <a:gd name="connsiteX2" fmla="*/ 6128871 w 6128871"/>
              <a:gd name="connsiteY2" fmla="*/ 6858000 h 6858000"/>
              <a:gd name="connsiteX3" fmla="*/ 2210127 w 6128871"/>
              <a:gd name="connsiteY3" fmla="*/ 6858000 h 6858000"/>
              <a:gd name="connsiteX4" fmla="*/ 1137771 w 6128871"/>
              <a:gd name="connsiteY4" fmla="*/ 5562600 h 6858000"/>
              <a:gd name="connsiteX5" fmla="*/ 2210127 w 6128871"/>
              <a:gd name="connsiteY5" fmla="*/ 0 h 6858000"/>
              <a:gd name="connsiteX0" fmla="*/ 2210127 w 6128871"/>
              <a:gd name="connsiteY0" fmla="*/ 0 h 7254955"/>
              <a:gd name="connsiteX1" fmla="*/ 6128871 w 6128871"/>
              <a:gd name="connsiteY1" fmla="*/ 0 h 7254955"/>
              <a:gd name="connsiteX2" fmla="*/ 6128871 w 6128871"/>
              <a:gd name="connsiteY2" fmla="*/ 6858000 h 7254955"/>
              <a:gd name="connsiteX3" fmla="*/ 2210127 w 6128871"/>
              <a:gd name="connsiteY3" fmla="*/ 6858000 h 7254955"/>
              <a:gd name="connsiteX4" fmla="*/ 1137771 w 6128871"/>
              <a:gd name="connsiteY4" fmla="*/ 5562600 h 7254955"/>
              <a:gd name="connsiteX5" fmla="*/ 2210127 w 6128871"/>
              <a:gd name="connsiteY5" fmla="*/ 0 h 7254955"/>
              <a:gd name="connsiteX0" fmla="*/ 1305907 w 5224651"/>
              <a:gd name="connsiteY0" fmla="*/ 0 h 6858000"/>
              <a:gd name="connsiteX1" fmla="*/ 5224651 w 5224651"/>
              <a:gd name="connsiteY1" fmla="*/ 0 h 6858000"/>
              <a:gd name="connsiteX2" fmla="*/ 5224651 w 5224651"/>
              <a:gd name="connsiteY2" fmla="*/ 6858000 h 6858000"/>
              <a:gd name="connsiteX3" fmla="*/ 1305907 w 5224651"/>
              <a:gd name="connsiteY3" fmla="*/ 6858000 h 6858000"/>
              <a:gd name="connsiteX4" fmla="*/ 233551 w 5224651"/>
              <a:gd name="connsiteY4" fmla="*/ 5562600 h 6858000"/>
              <a:gd name="connsiteX5" fmla="*/ 1305907 w 5224651"/>
              <a:gd name="connsiteY5" fmla="*/ 0 h 6858000"/>
              <a:gd name="connsiteX0" fmla="*/ 1290026 w 5208770"/>
              <a:gd name="connsiteY0" fmla="*/ 0 h 6968469"/>
              <a:gd name="connsiteX1" fmla="*/ 5208770 w 5208770"/>
              <a:gd name="connsiteY1" fmla="*/ 0 h 6968469"/>
              <a:gd name="connsiteX2" fmla="*/ 5208770 w 5208770"/>
              <a:gd name="connsiteY2" fmla="*/ 6858000 h 6968469"/>
              <a:gd name="connsiteX3" fmla="*/ 1290026 w 5208770"/>
              <a:gd name="connsiteY3" fmla="*/ 6858000 h 6968469"/>
              <a:gd name="connsiteX4" fmla="*/ 217670 w 5208770"/>
              <a:gd name="connsiteY4" fmla="*/ 5562600 h 6968469"/>
              <a:gd name="connsiteX5" fmla="*/ 1290026 w 5208770"/>
              <a:gd name="connsiteY5" fmla="*/ 0 h 6968469"/>
              <a:gd name="connsiteX0" fmla="*/ 2397476 w 6316220"/>
              <a:gd name="connsiteY0" fmla="*/ 0 h 6858000"/>
              <a:gd name="connsiteX1" fmla="*/ 6316220 w 6316220"/>
              <a:gd name="connsiteY1" fmla="*/ 0 h 6858000"/>
              <a:gd name="connsiteX2" fmla="*/ 6316220 w 6316220"/>
              <a:gd name="connsiteY2" fmla="*/ 6858000 h 6858000"/>
              <a:gd name="connsiteX3" fmla="*/ 2397476 w 6316220"/>
              <a:gd name="connsiteY3" fmla="*/ 6858000 h 6858000"/>
              <a:gd name="connsiteX4" fmla="*/ 118620 w 6316220"/>
              <a:gd name="connsiteY4" fmla="*/ 3797300 h 6858000"/>
              <a:gd name="connsiteX5" fmla="*/ 2397476 w 6316220"/>
              <a:gd name="connsiteY5" fmla="*/ 0 h 6858000"/>
              <a:gd name="connsiteX0" fmla="*/ 2886274 w 6805018"/>
              <a:gd name="connsiteY0" fmla="*/ 0 h 6858000"/>
              <a:gd name="connsiteX1" fmla="*/ 6805018 w 6805018"/>
              <a:gd name="connsiteY1" fmla="*/ 0 h 6858000"/>
              <a:gd name="connsiteX2" fmla="*/ 6805018 w 6805018"/>
              <a:gd name="connsiteY2" fmla="*/ 6858000 h 6858000"/>
              <a:gd name="connsiteX3" fmla="*/ 2886274 w 6805018"/>
              <a:gd name="connsiteY3" fmla="*/ 6858000 h 6858000"/>
              <a:gd name="connsiteX4" fmla="*/ 607418 w 6805018"/>
              <a:gd name="connsiteY4" fmla="*/ 3797300 h 6858000"/>
              <a:gd name="connsiteX5" fmla="*/ 2886274 w 6805018"/>
              <a:gd name="connsiteY5" fmla="*/ 0 h 6858000"/>
              <a:gd name="connsiteX0" fmla="*/ 1541968 w 6210012"/>
              <a:gd name="connsiteY0" fmla="*/ 0 h 6921500"/>
              <a:gd name="connsiteX1" fmla="*/ 6210012 w 6210012"/>
              <a:gd name="connsiteY1" fmla="*/ 63500 h 6921500"/>
              <a:gd name="connsiteX2" fmla="*/ 6210012 w 6210012"/>
              <a:gd name="connsiteY2" fmla="*/ 6921500 h 6921500"/>
              <a:gd name="connsiteX3" fmla="*/ 2291268 w 6210012"/>
              <a:gd name="connsiteY3" fmla="*/ 6921500 h 6921500"/>
              <a:gd name="connsiteX4" fmla="*/ 12412 w 6210012"/>
              <a:gd name="connsiteY4" fmla="*/ 3860800 h 6921500"/>
              <a:gd name="connsiteX5" fmla="*/ 1541968 w 6210012"/>
              <a:gd name="connsiteY5" fmla="*/ 0 h 6921500"/>
              <a:gd name="connsiteX0" fmla="*/ 1978923 w 6646967"/>
              <a:gd name="connsiteY0" fmla="*/ 0 h 6921500"/>
              <a:gd name="connsiteX1" fmla="*/ 6646967 w 6646967"/>
              <a:gd name="connsiteY1" fmla="*/ 63500 h 6921500"/>
              <a:gd name="connsiteX2" fmla="*/ 6646967 w 6646967"/>
              <a:gd name="connsiteY2" fmla="*/ 6921500 h 6921500"/>
              <a:gd name="connsiteX3" fmla="*/ 2728223 w 6646967"/>
              <a:gd name="connsiteY3" fmla="*/ 6921500 h 6921500"/>
              <a:gd name="connsiteX4" fmla="*/ 449367 w 6646967"/>
              <a:gd name="connsiteY4" fmla="*/ 3860800 h 6921500"/>
              <a:gd name="connsiteX5" fmla="*/ 1978923 w 6646967"/>
              <a:gd name="connsiteY5" fmla="*/ 0 h 6921500"/>
              <a:gd name="connsiteX0" fmla="*/ 1541377 w 6209421"/>
              <a:gd name="connsiteY0" fmla="*/ 0 h 6959600"/>
              <a:gd name="connsiteX1" fmla="*/ 6209421 w 6209421"/>
              <a:gd name="connsiteY1" fmla="*/ 63500 h 6959600"/>
              <a:gd name="connsiteX2" fmla="*/ 6209421 w 6209421"/>
              <a:gd name="connsiteY2" fmla="*/ 6921500 h 6959600"/>
              <a:gd name="connsiteX3" fmla="*/ 1071477 w 6209421"/>
              <a:gd name="connsiteY3" fmla="*/ 6959600 h 6959600"/>
              <a:gd name="connsiteX4" fmla="*/ 11821 w 6209421"/>
              <a:gd name="connsiteY4" fmla="*/ 3860800 h 6959600"/>
              <a:gd name="connsiteX5" fmla="*/ 1541377 w 6209421"/>
              <a:gd name="connsiteY5" fmla="*/ 0 h 6959600"/>
              <a:gd name="connsiteX0" fmla="*/ 2065910 w 6733954"/>
              <a:gd name="connsiteY0" fmla="*/ 0 h 6959600"/>
              <a:gd name="connsiteX1" fmla="*/ 6733954 w 6733954"/>
              <a:gd name="connsiteY1" fmla="*/ 63500 h 6959600"/>
              <a:gd name="connsiteX2" fmla="*/ 6733954 w 6733954"/>
              <a:gd name="connsiteY2" fmla="*/ 6921500 h 6959600"/>
              <a:gd name="connsiteX3" fmla="*/ 1596010 w 6733954"/>
              <a:gd name="connsiteY3" fmla="*/ 6959600 h 6959600"/>
              <a:gd name="connsiteX4" fmla="*/ 536354 w 6733954"/>
              <a:gd name="connsiteY4" fmla="*/ 3860800 h 6959600"/>
              <a:gd name="connsiteX5" fmla="*/ 2065910 w 6733954"/>
              <a:gd name="connsiteY5" fmla="*/ 0 h 6959600"/>
              <a:gd name="connsiteX0" fmla="*/ 585794 w 6307938"/>
              <a:gd name="connsiteY0" fmla="*/ 0 h 6972488"/>
              <a:gd name="connsiteX1" fmla="*/ 6307938 w 6307938"/>
              <a:gd name="connsiteY1" fmla="*/ 76388 h 6972488"/>
              <a:gd name="connsiteX2" fmla="*/ 6307938 w 6307938"/>
              <a:gd name="connsiteY2" fmla="*/ 6934388 h 6972488"/>
              <a:gd name="connsiteX3" fmla="*/ 1169994 w 6307938"/>
              <a:gd name="connsiteY3" fmla="*/ 6972488 h 6972488"/>
              <a:gd name="connsiteX4" fmla="*/ 110338 w 6307938"/>
              <a:gd name="connsiteY4" fmla="*/ 3873688 h 6972488"/>
              <a:gd name="connsiteX5" fmla="*/ 585794 w 6307938"/>
              <a:gd name="connsiteY5" fmla="*/ 0 h 6972488"/>
              <a:gd name="connsiteX0" fmla="*/ 259007 w 5981151"/>
              <a:gd name="connsiteY0" fmla="*/ 0 h 6972488"/>
              <a:gd name="connsiteX1" fmla="*/ 5981151 w 5981151"/>
              <a:gd name="connsiteY1" fmla="*/ 76388 h 6972488"/>
              <a:gd name="connsiteX2" fmla="*/ 5981151 w 5981151"/>
              <a:gd name="connsiteY2" fmla="*/ 6934388 h 6972488"/>
              <a:gd name="connsiteX3" fmla="*/ 843207 w 5981151"/>
              <a:gd name="connsiteY3" fmla="*/ 6972488 h 6972488"/>
              <a:gd name="connsiteX4" fmla="*/ 901151 w 5981151"/>
              <a:gd name="connsiteY4" fmla="*/ 3371050 h 6972488"/>
              <a:gd name="connsiteX5" fmla="*/ 259007 w 5981151"/>
              <a:gd name="connsiteY5" fmla="*/ 0 h 6972488"/>
              <a:gd name="connsiteX0" fmla="*/ 640323 w 6362467"/>
              <a:gd name="connsiteY0" fmla="*/ 0 h 6972488"/>
              <a:gd name="connsiteX1" fmla="*/ 6362467 w 6362467"/>
              <a:gd name="connsiteY1" fmla="*/ 76388 h 6972488"/>
              <a:gd name="connsiteX2" fmla="*/ 6362467 w 6362467"/>
              <a:gd name="connsiteY2" fmla="*/ 6934388 h 6972488"/>
              <a:gd name="connsiteX3" fmla="*/ 1224523 w 6362467"/>
              <a:gd name="connsiteY3" fmla="*/ 6972488 h 6972488"/>
              <a:gd name="connsiteX4" fmla="*/ 1282467 w 6362467"/>
              <a:gd name="connsiteY4" fmla="*/ 3371050 h 6972488"/>
              <a:gd name="connsiteX5" fmla="*/ 640323 w 6362467"/>
              <a:gd name="connsiteY5" fmla="*/ 0 h 6972488"/>
              <a:gd name="connsiteX0" fmla="*/ 640323 w 6857767"/>
              <a:gd name="connsiteY0" fmla="*/ 0 h 6972488"/>
              <a:gd name="connsiteX1" fmla="*/ 6857767 w 6857767"/>
              <a:gd name="connsiteY1" fmla="*/ 11947 h 6972488"/>
              <a:gd name="connsiteX2" fmla="*/ 6362467 w 6857767"/>
              <a:gd name="connsiteY2" fmla="*/ 6934388 h 6972488"/>
              <a:gd name="connsiteX3" fmla="*/ 1224523 w 6857767"/>
              <a:gd name="connsiteY3" fmla="*/ 6972488 h 6972488"/>
              <a:gd name="connsiteX4" fmla="*/ 1282467 w 6857767"/>
              <a:gd name="connsiteY4" fmla="*/ 3371050 h 6972488"/>
              <a:gd name="connsiteX5" fmla="*/ 640323 w 6857767"/>
              <a:gd name="connsiteY5" fmla="*/ 0 h 6972488"/>
              <a:gd name="connsiteX0" fmla="*/ 640323 w 6870467"/>
              <a:gd name="connsiteY0" fmla="*/ 0 h 6973052"/>
              <a:gd name="connsiteX1" fmla="*/ 6857767 w 6870467"/>
              <a:gd name="connsiteY1" fmla="*/ 11947 h 6973052"/>
              <a:gd name="connsiteX2" fmla="*/ 6870467 w 6870467"/>
              <a:gd name="connsiteY2" fmla="*/ 6973052 h 6973052"/>
              <a:gd name="connsiteX3" fmla="*/ 1224523 w 6870467"/>
              <a:gd name="connsiteY3" fmla="*/ 6972488 h 6973052"/>
              <a:gd name="connsiteX4" fmla="*/ 1282467 w 6870467"/>
              <a:gd name="connsiteY4" fmla="*/ 3371050 h 6973052"/>
              <a:gd name="connsiteX5" fmla="*/ 640323 w 6870467"/>
              <a:gd name="connsiteY5" fmla="*/ 0 h 6973052"/>
              <a:gd name="connsiteX0" fmla="*/ 640323 w 6870467"/>
              <a:gd name="connsiteY0" fmla="*/ 0 h 6974374"/>
              <a:gd name="connsiteX1" fmla="*/ 6857767 w 6870467"/>
              <a:gd name="connsiteY1" fmla="*/ 11947 h 6974374"/>
              <a:gd name="connsiteX2" fmla="*/ 6870467 w 6870467"/>
              <a:gd name="connsiteY2" fmla="*/ 6973052 h 6974374"/>
              <a:gd name="connsiteX3" fmla="*/ 1224523 w 6870467"/>
              <a:gd name="connsiteY3" fmla="*/ 6972488 h 6974374"/>
              <a:gd name="connsiteX4" fmla="*/ 1282467 w 6870467"/>
              <a:gd name="connsiteY4" fmla="*/ 3371050 h 6974374"/>
              <a:gd name="connsiteX5" fmla="*/ 640323 w 6870467"/>
              <a:gd name="connsiteY5" fmla="*/ 0 h 6974374"/>
              <a:gd name="connsiteX0" fmla="*/ 258796 w 6488940"/>
              <a:gd name="connsiteY0" fmla="*/ 0 h 7026576"/>
              <a:gd name="connsiteX1" fmla="*/ 6476240 w 6488940"/>
              <a:gd name="connsiteY1" fmla="*/ 11947 h 7026576"/>
              <a:gd name="connsiteX2" fmla="*/ 6488940 w 6488940"/>
              <a:gd name="connsiteY2" fmla="*/ 6973052 h 7026576"/>
              <a:gd name="connsiteX3" fmla="*/ 832552 w 6488940"/>
              <a:gd name="connsiteY3" fmla="*/ 7025212 h 7026576"/>
              <a:gd name="connsiteX4" fmla="*/ 900940 w 6488940"/>
              <a:gd name="connsiteY4" fmla="*/ 3371050 h 7026576"/>
              <a:gd name="connsiteX5" fmla="*/ 258796 w 6488940"/>
              <a:gd name="connsiteY5" fmla="*/ 0 h 7026576"/>
              <a:gd name="connsiteX0" fmla="*/ 259216 w 6489360"/>
              <a:gd name="connsiteY0" fmla="*/ 0 h 6973052"/>
              <a:gd name="connsiteX1" fmla="*/ 6476660 w 6489360"/>
              <a:gd name="connsiteY1" fmla="*/ 11947 h 6973052"/>
              <a:gd name="connsiteX2" fmla="*/ 6489360 w 6489360"/>
              <a:gd name="connsiteY2" fmla="*/ 6973052 h 6973052"/>
              <a:gd name="connsiteX3" fmla="*/ 853861 w 6489360"/>
              <a:gd name="connsiteY3" fmla="*/ 6951398 h 6973052"/>
              <a:gd name="connsiteX4" fmla="*/ 901360 w 6489360"/>
              <a:gd name="connsiteY4" fmla="*/ 3371050 h 6973052"/>
              <a:gd name="connsiteX5" fmla="*/ 259216 w 6489360"/>
              <a:gd name="connsiteY5" fmla="*/ 0 h 6973052"/>
              <a:gd name="connsiteX0" fmla="*/ 424110 w 6654254"/>
              <a:gd name="connsiteY0" fmla="*/ 0 h 6973052"/>
              <a:gd name="connsiteX1" fmla="*/ 6641554 w 6654254"/>
              <a:gd name="connsiteY1" fmla="*/ 11947 h 6973052"/>
              <a:gd name="connsiteX2" fmla="*/ 6654254 w 6654254"/>
              <a:gd name="connsiteY2" fmla="*/ 6973052 h 6973052"/>
              <a:gd name="connsiteX3" fmla="*/ 1018755 w 6654254"/>
              <a:gd name="connsiteY3" fmla="*/ 6951398 h 6973052"/>
              <a:gd name="connsiteX4" fmla="*/ 1066254 w 6654254"/>
              <a:gd name="connsiteY4" fmla="*/ 3371050 h 6973052"/>
              <a:gd name="connsiteX5" fmla="*/ 424110 w 6654254"/>
              <a:gd name="connsiteY5" fmla="*/ 0 h 6973052"/>
              <a:gd name="connsiteX0" fmla="*/ 258791 w 6488935"/>
              <a:gd name="connsiteY0" fmla="*/ 0 h 6974117"/>
              <a:gd name="connsiteX1" fmla="*/ 6476235 w 6488935"/>
              <a:gd name="connsiteY1" fmla="*/ 11947 h 6974117"/>
              <a:gd name="connsiteX2" fmla="*/ 6488935 w 6488935"/>
              <a:gd name="connsiteY2" fmla="*/ 6973052 h 6974117"/>
              <a:gd name="connsiteX3" fmla="*/ 832307 w 6488935"/>
              <a:gd name="connsiteY3" fmla="*/ 6972730 h 6974117"/>
              <a:gd name="connsiteX4" fmla="*/ 900935 w 6488935"/>
              <a:gd name="connsiteY4" fmla="*/ 3371050 h 6974117"/>
              <a:gd name="connsiteX5" fmla="*/ 258791 w 6488935"/>
              <a:gd name="connsiteY5" fmla="*/ 0 h 6974117"/>
              <a:gd name="connsiteX0" fmla="*/ 258791 w 6488935"/>
              <a:gd name="connsiteY0" fmla="*/ 0 h 6974117"/>
              <a:gd name="connsiteX1" fmla="*/ 6476235 w 6488935"/>
              <a:gd name="connsiteY1" fmla="*/ 11947 h 6974117"/>
              <a:gd name="connsiteX2" fmla="*/ 6488935 w 6488935"/>
              <a:gd name="connsiteY2" fmla="*/ 6973052 h 6974117"/>
              <a:gd name="connsiteX3" fmla="*/ 832307 w 6488935"/>
              <a:gd name="connsiteY3" fmla="*/ 6972730 h 6974117"/>
              <a:gd name="connsiteX4" fmla="*/ 900935 w 6488935"/>
              <a:gd name="connsiteY4" fmla="*/ 3371050 h 6974117"/>
              <a:gd name="connsiteX5" fmla="*/ 258791 w 6488935"/>
              <a:gd name="connsiteY5" fmla="*/ 0 h 6974117"/>
              <a:gd name="connsiteX0" fmla="*/ 258791 w 6488935"/>
              <a:gd name="connsiteY0" fmla="*/ 0 h 6973052"/>
              <a:gd name="connsiteX1" fmla="*/ 6476235 w 6488935"/>
              <a:gd name="connsiteY1" fmla="*/ 11947 h 6973052"/>
              <a:gd name="connsiteX2" fmla="*/ 6488935 w 6488935"/>
              <a:gd name="connsiteY2" fmla="*/ 6973052 h 6973052"/>
              <a:gd name="connsiteX3" fmla="*/ 832307 w 6488935"/>
              <a:gd name="connsiteY3" fmla="*/ 6972730 h 6973052"/>
              <a:gd name="connsiteX4" fmla="*/ 900935 w 6488935"/>
              <a:gd name="connsiteY4" fmla="*/ 3371050 h 6973052"/>
              <a:gd name="connsiteX5" fmla="*/ 258791 w 6488935"/>
              <a:gd name="connsiteY5" fmla="*/ 0 h 6973052"/>
              <a:gd name="connsiteX0" fmla="*/ 223574 w 6453718"/>
              <a:gd name="connsiteY0" fmla="*/ 0 h 6973052"/>
              <a:gd name="connsiteX1" fmla="*/ 6441018 w 6453718"/>
              <a:gd name="connsiteY1" fmla="*/ 11947 h 6973052"/>
              <a:gd name="connsiteX2" fmla="*/ 6453718 w 6453718"/>
              <a:gd name="connsiteY2" fmla="*/ 6973052 h 6973052"/>
              <a:gd name="connsiteX3" fmla="*/ 797090 w 6453718"/>
              <a:gd name="connsiteY3" fmla="*/ 6972730 h 6973052"/>
              <a:gd name="connsiteX4" fmla="*/ 1172086 w 6453718"/>
              <a:gd name="connsiteY4" fmla="*/ 3659034 h 6973052"/>
              <a:gd name="connsiteX5" fmla="*/ 223574 w 6453718"/>
              <a:gd name="connsiteY5" fmla="*/ 0 h 6973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53718" h="6973052">
                <a:moveTo>
                  <a:pt x="223574" y="0"/>
                </a:moveTo>
                <a:lnTo>
                  <a:pt x="6441018" y="11947"/>
                </a:lnTo>
                <a:cubicBezTo>
                  <a:pt x="6445251" y="2332315"/>
                  <a:pt x="6449485" y="4652684"/>
                  <a:pt x="6453718" y="6973052"/>
                </a:cubicBezTo>
                <a:lnTo>
                  <a:pt x="797090" y="6972730"/>
                </a:lnTo>
                <a:cubicBezTo>
                  <a:pt x="93693" y="6977544"/>
                  <a:pt x="1267672" y="4821156"/>
                  <a:pt x="1172086" y="3659034"/>
                </a:cubicBezTo>
                <a:cubicBezTo>
                  <a:pt x="1076500" y="2496912"/>
                  <a:pt x="-591343" y="918633"/>
                  <a:pt x="223574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08" name="CuadroTexto 107">
            <a:extLst>
              <a:ext uri="{FF2B5EF4-FFF2-40B4-BE49-F238E27FC236}">
                <a16:creationId xmlns:a16="http://schemas.microsoft.com/office/drawing/2014/main" id="{90AC17DF-168C-0946-855E-C67932B0FBD0}"/>
              </a:ext>
            </a:extLst>
          </p:cNvPr>
          <p:cNvSpPr txBox="1"/>
          <p:nvPr/>
        </p:nvSpPr>
        <p:spPr>
          <a:xfrm>
            <a:off x="7200102" y="620860"/>
            <a:ext cx="4604802" cy="240065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5000" b="1" spc="600" dirty="0">
                <a:ln w="31750">
                  <a:solidFill>
                    <a:srgbClr val="6647F2"/>
                  </a:solidFill>
                </a:ln>
                <a:noFill/>
                <a:latin typeface="Montserrat ExtraBold" pitchFamily="2" charset="77"/>
              </a:rPr>
              <a:t>SEO</a:t>
            </a:r>
          </a:p>
        </p:txBody>
      </p:sp>
      <p:sp>
        <p:nvSpPr>
          <p:cNvPr id="107" name="CuadroTexto 106">
            <a:extLst>
              <a:ext uri="{FF2B5EF4-FFF2-40B4-BE49-F238E27FC236}">
                <a16:creationId xmlns:a16="http://schemas.microsoft.com/office/drawing/2014/main" id="{39F4B1F4-C4D6-554A-8873-564A657F9500}"/>
              </a:ext>
            </a:extLst>
          </p:cNvPr>
          <p:cNvSpPr txBox="1"/>
          <p:nvPr/>
        </p:nvSpPr>
        <p:spPr>
          <a:xfrm>
            <a:off x="7411253" y="3027962"/>
            <a:ext cx="429365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400" b="1" dirty="0" err="1">
                <a:solidFill>
                  <a:srgbClr val="36267C"/>
                </a:solidFill>
                <a:latin typeface="Montserrat" pitchFamily="2" charset="77"/>
              </a:rPr>
              <a:t>Strategy</a:t>
            </a:r>
            <a:r>
              <a:rPr lang="es-ES" sz="3400" b="1" dirty="0">
                <a:solidFill>
                  <a:srgbClr val="36267C"/>
                </a:solidFill>
                <a:latin typeface="Montserrat" pitchFamily="2" charset="77"/>
              </a:rPr>
              <a:t> plan </a:t>
            </a:r>
            <a:r>
              <a:rPr lang="es-ES" sz="3400" b="1" dirty="0" err="1">
                <a:solidFill>
                  <a:srgbClr val="36267C"/>
                </a:solidFill>
                <a:latin typeface="Montserrat" pitchFamily="2" charset="77"/>
              </a:rPr>
              <a:t>presentation</a:t>
            </a:r>
            <a:endParaRPr lang="es-ES" sz="3400" b="1" dirty="0">
              <a:solidFill>
                <a:srgbClr val="36267C"/>
              </a:solidFill>
              <a:latin typeface="Montserrat" pitchFamily="2" charset="77"/>
            </a:endParaRPr>
          </a:p>
        </p:txBody>
      </p:sp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D26728F1-58AA-1D4E-A25E-B169BA9A3C22}"/>
              </a:ext>
            </a:extLst>
          </p:cNvPr>
          <p:cNvSpPr/>
          <p:nvPr/>
        </p:nvSpPr>
        <p:spPr>
          <a:xfrm>
            <a:off x="7461058" y="4666154"/>
            <a:ext cx="2323332" cy="443409"/>
          </a:xfrm>
          <a:prstGeom prst="roundRect">
            <a:avLst>
              <a:gd name="adj" fmla="val 50000"/>
            </a:avLst>
          </a:prstGeom>
          <a:solidFill>
            <a:srgbClr val="6647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err="1">
                <a:latin typeface="Montserrat SemiBold" pitchFamily="2" charset="77"/>
              </a:rPr>
              <a:t>Expand</a:t>
            </a:r>
            <a:r>
              <a:rPr lang="es-ES" sz="1400" b="1" dirty="0">
                <a:latin typeface="Montserrat SemiBold" pitchFamily="2" charset="77"/>
              </a:rPr>
              <a:t> </a:t>
            </a:r>
            <a:r>
              <a:rPr lang="es-ES" sz="1400" b="1" dirty="0" err="1">
                <a:latin typeface="Montserrat SemiBold" pitchFamily="2" charset="77"/>
              </a:rPr>
              <a:t>your</a:t>
            </a:r>
            <a:r>
              <a:rPr lang="es-ES" sz="1400" b="1" dirty="0">
                <a:latin typeface="Montserrat SemiBold" pitchFamily="2" charset="77"/>
              </a:rPr>
              <a:t> </a:t>
            </a:r>
            <a:r>
              <a:rPr lang="es-ES" sz="1400" b="1" dirty="0" err="1">
                <a:latin typeface="Montserrat SemiBold" pitchFamily="2" charset="77"/>
              </a:rPr>
              <a:t>traffic</a:t>
            </a:r>
            <a:endParaRPr lang="es-ES" sz="1400" b="1" dirty="0">
              <a:latin typeface="Montserrat SemiBold" pitchFamily="2" charset="77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2D6634E5-EB62-0049-AF07-0D4282A8EA1A}"/>
              </a:ext>
            </a:extLst>
          </p:cNvPr>
          <p:cNvGrpSpPr/>
          <p:nvPr/>
        </p:nvGrpSpPr>
        <p:grpSpPr>
          <a:xfrm>
            <a:off x="649524" y="249304"/>
            <a:ext cx="5107648" cy="6359391"/>
            <a:chOff x="649524" y="249304"/>
            <a:chExt cx="5107648" cy="6359391"/>
          </a:xfrm>
        </p:grpSpPr>
        <p:grpSp>
          <p:nvGrpSpPr>
            <p:cNvPr id="112" name="Grupo 111">
              <a:extLst>
                <a:ext uri="{FF2B5EF4-FFF2-40B4-BE49-F238E27FC236}">
                  <a16:creationId xmlns:a16="http://schemas.microsoft.com/office/drawing/2014/main" id="{D103183C-0AE4-6A4B-84EE-05611A3C233A}"/>
                </a:ext>
              </a:extLst>
            </p:cNvPr>
            <p:cNvGrpSpPr/>
            <p:nvPr/>
          </p:nvGrpSpPr>
          <p:grpSpPr>
            <a:xfrm>
              <a:off x="649524" y="249304"/>
              <a:ext cx="5107648" cy="6359391"/>
              <a:chOff x="828044" y="285063"/>
              <a:chExt cx="4572073" cy="5692561"/>
            </a:xfrm>
          </p:grpSpPr>
          <p:sp>
            <p:nvSpPr>
              <p:cNvPr id="109" name="Elipse 6">
                <a:extLst>
                  <a:ext uri="{FF2B5EF4-FFF2-40B4-BE49-F238E27FC236}">
                    <a16:creationId xmlns:a16="http://schemas.microsoft.com/office/drawing/2014/main" id="{609E7C09-1DAB-3442-9BE2-EAAE37E0C802}"/>
                  </a:ext>
                </a:extLst>
              </p:cNvPr>
              <p:cNvSpPr/>
              <p:nvPr/>
            </p:nvSpPr>
            <p:spPr>
              <a:xfrm>
                <a:off x="828044" y="285063"/>
                <a:ext cx="2967787" cy="1892728"/>
              </a:xfrm>
              <a:custGeom>
                <a:avLst/>
                <a:gdLst>
                  <a:gd name="connsiteX0" fmla="*/ 0 w 4470400"/>
                  <a:gd name="connsiteY0" fmla="*/ 2235200 h 4470400"/>
                  <a:gd name="connsiteX1" fmla="*/ 2235200 w 4470400"/>
                  <a:gd name="connsiteY1" fmla="*/ 0 h 4470400"/>
                  <a:gd name="connsiteX2" fmla="*/ 4470400 w 4470400"/>
                  <a:gd name="connsiteY2" fmla="*/ 2235200 h 4470400"/>
                  <a:gd name="connsiteX3" fmla="*/ 2235200 w 4470400"/>
                  <a:gd name="connsiteY3" fmla="*/ 4470400 h 4470400"/>
                  <a:gd name="connsiteX4" fmla="*/ 0 w 4470400"/>
                  <a:gd name="connsiteY4" fmla="*/ 2235200 h 4470400"/>
                  <a:gd name="connsiteX0" fmla="*/ 20592 w 4490992"/>
                  <a:gd name="connsiteY0" fmla="*/ 1511300 h 3746500"/>
                  <a:gd name="connsiteX1" fmla="*/ 1531892 w 4490992"/>
                  <a:gd name="connsiteY1" fmla="*/ 0 h 3746500"/>
                  <a:gd name="connsiteX2" fmla="*/ 4490992 w 4490992"/>
                  <a:gd name="connsiteY2" fmla="*/ 1511300 h 3746500"/>
                  <a:gd name="connsiteX3" fmla="*/ 2255792 w 4490992"/>
                  <a:gd name="connsiteY3" fmla="*/ 3746500 h 3746500"/>
                  <a:gd name="connsiteX4" fmla="*/ 20592 w 4490992"/>
                  <a:gd name="connsiteY4" fmla="*/ 1511300 h 3746500"/>
                  <a:gd name="connsiteX0" fmla="*/ 12039 w 4965039"/>
                  <a:gd name="connsiteY0" fmla="*/ 1797845 h 4044607"/>
                  <a:gd name="connsiteX1" fmla="*/ 1523339 w 4965039"/>
                  <a:gd name="connsiteY1" fmla="*/ 286545 h 4044607"/>
                  <a:gd name="connsiteX2" fmla="*/ 4965039 w 4965039"/>
                  <a:gd name="connsiteY2" fmla="*/ 769145 h 4044607"/>
                  <a:gd name="connsiteX3" fmla="*/ 2247239 w 4965039"/>
                  <a:gd name="connsiteY3" fmla="*/ 4033045 h 4044607"/>
                  <a:gd name="connsiteX4" fmla="*/ 12039 w 4965039"/>
                  <a:gd name="connsiteY4" fmla="*/ 1797845 h 4044607"/>
                  <a:gd name="connsiteX0" fmla="*/ 10236 w 4963236"/>
                  <a:gd name="connsiteY0" fmla="*/ 1797845 h 3200509"/>
                  <a:gd name="connsiteX1" fmla="*/ 1521536 w 4963236"/>
                  <a:gd name="connsiteY1" fmla="*/ 286545 h 3200509"/>
                  <a:gd name="connsiteX2" fmla="*/ 4963236 w 4963236"/>
                  <a:gd name="connsiteY2" fmla="*/ 769145 h 3200509"/>
                  <a:gd name="connsiteX3" fmla="*/ 2181936 w 4963236"/>
                  <a:gd name="connsiteY3" fmla="*/ 3182145 h 3200509"/>
                  <a:gd name="connsiteX4" fmla="*/ 10236 w 4963236"/>
                  <a:gd name="connsiteY4" fmla="*/ 1797845 h 3200509"/>
                  <a:gd name="connsiteX0" fmla="*/ 10586 w 4963586"/>
                  <a:gd name="connsiteY0" fmla="*/ 1797845 h 4107795"/>
                  <a:gd name="connsiteX1" fmla="*/ 1521886 w 4963586"/>
                  <a:gd name="connsiteY1" fmla="*/ 286545 h 4107795"/>
                  <a:gd name="connsiteX2" fmla="*/ 4963586 w 4963586"/>
                  <a:gd name="connsiteY2" fmla="*/ 769145 h 4107795"/>
                  <a:gd name="connsiteX3" fmla="*/ 2194986 w 4963586"/>
                  <a:gd name="connsiteY3" fmla="*/ 4096545 h 4107795"/>
                  <a:gd name="connsiteX4" fmla="*/ 10586 w 4963586"/>
                  <a:gd name="connsiteY4" fmla="*/ 1797845 h 4107795"/>
                  <a:gd name="connsiteX0" fmla="*/ 10586 w 4963586"/>
                  <a:gd name="connsiteY0" fmla="*/ 1797845 h 4139511"/>
                  <a:gd name="connsiteX1" fmla="*/ 1521886 w 4963586"/>
                  <a:gd name="connsiteY1" fmla="*/ 286545 h 4139511"/>
                  <a:gd name="connsiteX2" fmla="*/ 4963586 w 4963586"/>
                  <a:gd name="connsiteY2" fmla="*/ 769145 h 4139511"/>
                  <a:gd name="connsiteX3" fmla="*/ 2194986 w 4963586"/>
                  <a:gd name="connsiteY3" fmla="*/ 4096545 h 4139511"/>
                  <a:gd name="connsiteX4" fmla="*/ 10586 w 4963586"/>
                  <a:gd name="connsiteY4" fmla="*/ 1797845 h 4139511"/>
                  <a:gd name="connsiteX0" fmla="*/ 26370 w 4979370"/>
                  <a:gd name="connsiteY0" fmla="*/ 1797845 h 3246403"/>
                  <a:gd name="connsiteX1" fmla="*/ 1537670 w 4979370"/>
                  <a:gd name="connsiteY1" fmla="*/ 286545 h 3246403"/>
                  <a:gd name="connsiteX2" fmla="*/ 4979370 w 4979370"/>
                  <a:gd name="connsiteY2" fmla="*/ 769145 h 3246403"/>
                  <a:gd name="connsiteX3" fmla="*/ 2680670 w 4979370"/>
                  <a:gd name="connsiteY3" fmla="*/ 3182145 h 3246403"/>
                  <a:gd name="connsiteX4" fmla="*/ 26370 w 4979370"/>
                  <a:gd name="connsiteY4" fmla="*/ 1797845 h 3246403"/>
                  <a:gd name="connsiteX0" fmla="*/ 26370 w 4979370"/>
                  <a:gd name="connsiteY0" fmla="*/ 1797845 h 3378043"/>
                  <a:gd name="connsiteX1" fmla="*/ 1537670 w 4979370"/>
                  <a:gd name="connsiteY1" fmla="*/ 286545 h 3378043"/>
                  <a:gd name="connsiteX2" fmla="*/ 4979370 w 4979370"/>
                  <a:gd name="connsiteY2" fmla="*/ 769145 h 3378043"/>
                  <a:gd name="connsiteX3" fmla="*/ 2680670 w 4979370"/>
                  <a:gd name="connsiteY3" fmla="*/ 3182145 h 3378043"/>
                  <a:gd name="connsiteX4" fmla="*/ 26370 w 4979370"/>
                  <a:gd name="connsiteY4" fmla="*/ 1797845 h 3378043"/>
                  <a:gd name="connsiteX0" fmla="*/ 31940 w 4762759"/>
                  <a:gd name="connsiteY0" fmla="*/ 2754499 h 3367259"/>
                  <a:gd name="connsiteX1" fmla="*/ 1321059 w 4762759"/>
                  <a:gd name="connsiteY1" fmla="*/ 342385 h 3367259"/>
                  <a:gd name="connsiteX2" fmla="*/ 4762759 w 4762759"/>
                  <a:gd name="connsiteY2" fmla="*/ 824985 h 3367259"/>
                  <a:gd name="connsiteX3" fmla="*/ 2464059 w 4762759"/>
                  <a:gd name="connsiteY3" fmla="*/ 3237985 h 3367259"/>
                  <a:gd name="connsiteX4" fmla="*/ 31940 w 4762759"/>
                  <a:gd name="connsiteY4" fmla="*/ 2754499 h 3367259"/>
                  <a:gd name="connsiteX0" fmla="*/ 37411 w 4768230"/>
                  <a:gd name="connsiteY0" fmla="*/ 2991005 h 3615249"/>
                  <a:gd name="connsiteX1" fmla="*/ 1263050 w 4768230"/>
                  <a:gd name="connsiteY1" fmla="*/ 192827 h 3615249"/>
                  <a:gd name="connsiteX2" fmla="*/ 4768230 w 4768230"/>
                  <a:gd name="connsiteY2" fmla="*/ 1061491 h 3615249"/>
                  <a:gd name="connsiteX3" fmla="*/ 2469530 w 4768230"/>
                  <a:gd name="connsiteY3" fmla="*/ 3474491 h 3615249"/>
                  <a:gd name="connsiteX4" fmla="*/ 37411 w 4768230"/>
                  <a:gd name="connsiteY4" fmla="*/ 2991005 h 3615249"/>
                  <a:gd name="connsiteX0" fmla="*/ 94229 w 4825048"/>
                  <a:gd name="connsiteY0" fmla="*/ 2888783 h 3513027"/>
                  <a:gd name="connsiteX1" fmla="*/ 1319868 w 4825048"/>
                  <a:gd name="connsiteY1" fmla="*/ 90605 h 3513027"/>
                  <a:gd name="connsiteX2" fmla="*/ 4825048 w 4825048"/>
                  <a:gd name="connsiteY2" fmla="*/ 959269 h 3513027"/>
                  <a:gd name="connsiteX3" fmla="*/ 2526348 w 4825048"/>
                  <a:gd name="connsiteY3" fmla="*/ 3372269 h 3513027"/>
                  <a:gd name="connsiteX4" fmla="*/ 94229 w 4825048"/>
                  <a:gd name="connsiteY4" fmla="*/ 2888783 h 3513027"/>
                  <a:gd name="connsiteX0" fmla="*/ 198101 w 4928920"/>
                  <a:gd name="connsiteY0" fmla="*/ 2901841 h 3641408"/>
                  <a:gd name="connsiteX1" fmla="*/ 1423740 w 4928920"/>
                  <a:gd name="connsiteY1" fmla="*/ 103663 h 3641408"/>
                  <a:gd name="connsiteX2" fmla="*/ 4928920 w 4928920"/>
                  <a:gd name="connsiteY2" fmla="*/ 972327 h 3641408"/>
                  <a:gd name="connsiteX3" fmla="*/ 2630220 w 4928920"/>
                  <a:gd name="connsiteY3" fmla="*/ 3385327 h 3641408"/>
                  <a:gd name="connsiteX4" fmla="*/ 198101 w 4928920"/>
                  <a:gd name="connsiteY4" fmla="*/ 2901841 h 3641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28920" h="3641408">
                    <a:moveTo>
                      <a:pt x="198101" y="2901841"/>
                    </a:moveTo>
                    <a:cubicBezTo>
                      <a:pt x="-241029" y="1913681"/>
                      <a:pt x="469" y="-530718"/>
                      <a:pt x="1423740" y="103663"/>
                    </a:cubicBezTo>
                    <a:cubicBezTo>
                      <a:pt x="2847011" y="738044"/>
                      <a:pt x="4928920" y="-262140"/>
                      <a:pt x="4928920" y="972327"/>
                    </a:cubicBezTo>
                    <a:cubicBezTo>
                      <a:pt x="4928920" y="2206794"/>
                      <a:pt x="3418690" y="3063741"/>
                      <a:pt x="2630220" y="3385327"/>
                    </a:cubicBezTo>
                    <a:cubicBezTo>
                      <a:pt x="1841750" y="3706913"/>
                      <a:pt x="637231" y="3890001"/>
                      <a:pt x="198101" y="2901841"/>
                    </a:cubicBezTo>
                    <a:close/>
                  </a:path>
                </a:pathLst>
              </a:custGeom>
              <a:solidFill>
                <a:srgbClr val="6647F2">
                  <a:alpha val="4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6" name="Elipse 105">
                <a:extLst>
                  <a:ext uri="{FF2B5EF4-FFF2-40B4-BE49-F238E27FC236}">
                    <a16:creationId xmlns:a16="http://schemas.microsoft.com/office/drawing/2014/main" id="{5BA0C35E-D0F6-5943-9F46-4FC99179A655}"/>
                  </a:ext>
                </a:extLst>
              </p:cNvPr>
              <p:cNvSpPr/>
              <p:nvPr/>
            </p:nvSpPr>
            <p:spPr>
              <a:xfrm>
                <a:off x="3901668" y="2792540"/>
                <a:ext cx="1498449" cy="74972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" name="Forma libre 6">
                <a:extLst>
                  <a:ext uri="{FF2B5EF4-FFF2-40B4-BE49-F238E27FC236}">
                    <a16:creationId xmlns:a16="http://schemas.microsoft.com/office/drawing/2014/main" id="{1CE8EF6A-D15F-E240-8E27-B51496B83DAF}"/>
                  </a:ext>
                </a:extLst>
              </p:cNvPr>
              <p:cNvSpPr/>
              <p:nvPr/>
            </p:nvSpPr>
            <p:spPr>
              <a:xfrm>
                <a:off x="1208311" y="880375"/>
                <a:ext cx="2033488" cy="2674037"/>
              </a:xfrm>
              <a:custGeom>
                <a:avLst/>
                <a:gdLst>
                  <a:gd name="connsiteX0" fmla="*/ 530183 w 558822"/>
                  <a:gd name="connsiteY0" fmla="*/ 443121 h 734851"/>
                  <a:gd name="connsiteX1" fmla="*/ 31154 w 558822"/>
                  <a:gd name="connsiteY1" fmla="*/ 731194 h 734851"/>
                  <a:gd name="connsiteX2" fmla="*/ 2096 w 558822"/>
                  <a:gd name="connsiteY2" fmla="*/ 709121 h 734851"/>
                  <a:gd name="connsiteX3" fmla="*/ 2096 w 558822"/>
                  <a:gd name="connsiteY3" fmla="*/ 349518 h 734851"/>
                  <a:gd name="connsiteX4" fmla="*/ 31154 w 558822"/>
                  <a:gd name="connsiteY4" fmla="*/ 293916 h 734851"/>
                  <a:gd name="connsiteX5" fmla="*/ 530183 w 558822"/>
                  <a:gd name="connsiteY5" fmla="*/ 5563 h 734851"/>
                  <a:gd name="connsiteX6" fmla="*/ 559241 w 558822"/>
                  <a:gd name="connsiteY6" fmla="*/ 27637 h 734851"/>
                  <a:gd name="connsiteX7" fmla="*/ 559241 w 558822"/>
                  <a:gd name="connsiteY7" fmla="*/ 387518 h 734851"/>
                  <a:gd name="connsiteX8" fmla="*/ 530183 w 558822"/>
                  <a:gd name="connsiteY8" fmla="*/ 443121 h 734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58822" h="734851">
                    <a:moveTo>
                      <a:pt x="530183" y="443121"/>
                    </a:moveTo>
                    <a:lnTo>
                      <a:pt x="31154" y="731194"/>
                    </a:lnTo>
                    <a:cubicBezTo>
                      <a:pt x="15228" y="740415"/>
                      <a:pt x="2096" y="730635"/>
                      <a:pt x="2096" y="709121"/>
                    </a:cubicBezTo>
                    <a:lnTo>
                      <a:pt x="2096" y="349518"/>
                    </a:lnTo>
                    <a:cubicBezTo>
                      <a:pt x="2096" y="328004"/>
                      <a:pt x="15228" y="303136"/>
                      <a:pt x="31154" y="293916"/>
                    </a:cubicBezTo>
                    <a:lnTo>
                      <a:pt x="530183" y="5563"/>
                    </a:lnTo>
                    <a:cubicBezTo>
                      <a:pt x="546109" y="-3657"/>
                      <a:pt x="559241" y="6122"/>
                      <a:pt x="559241" y="27637"/>
                    </a:cubicBezTo>
                    <a:lnTo>
                      <a:pt x="559241" y="387518"/>
                    </a:lnTo>
                    <a:cubicBezTo>
                      <a:pt x="559241" y="408754"/>
                      <a:pt x="546109" y="433901"/>
                      <a:pt x="530183" y="443121"/>
                    </a:cubicBezTo>
                    <a:close/>
                  </a:path>
                </a:pathLst>
              </a:custGeom>
              <a:solidFill>
                <a:srgbClr val="515DA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" name="Forma libre 7">
                <a:extLst>
                  <a:ext uri="{FF2B5EF4-FFF2-40B4-BE49-F238E27FC236}">
                    <a16:creationId xmlns:a16="http://schemas.microsoft.com/office/drawing/2014/main" id="{9AB1625B-430B-9B46-8621-44B36AFDDCB1}"/>
                  </a:ext>
                </a:extLst>
              </p:cNvPr>
              <p:cNvSpPr/>
              <p:nvPr/>
            </p:nvSpPr>
            <p:spPr>
              <a:xfrm>
                <a:off x="1208311" y="1388723"/>
                <a:ext cx="2033488" cy="2165667"/>
              </a:xfrm>
              <a:custGeom>
                <a:avLst/>
                <a:gdLst>
                  <a:gd name="connsiteX0" fmla="*/ 456698 w 558822"/>
                  <a:gd name="connsiteY0" fmla="*/ 30717 h 595145"/>
                  <a:gd name="connsiteX1" fmla="*/ 396904 w 558822"/>
                  <a:gd name="connsiteY1" fmla="*/ 186349 h 595145"/>
                  <a:gd name="connsiteX2" fmla="*/ 334315 w 558822"/>
                  <a:gd name="connsiteY2" fmla="*/ 215967 h 595145"/>
                  <a:gd name="connsiteX3" fmla="*/ 312521 w 558822"/>
                  <a:gd name="connsiteY3" fmla="*/ 157570 h 595145"/>
                  <a:gd name="connsiteX4" fmla="*/ 240992 w 558822"/>
                  <a:gd name="connsiteY4" fmla="*/ 195290 h 595145"/>
                  <a:gd name="connsiteX5" fmla="*/ 192654 w 558822"/>
                  <a:gd name="connsiteY5" fmla="*/ 347011 h 595145"/>
                  <a:gd name="connsiteX6" fmla="*/ 133419 w 558822"/>
                  <a:gd name="connsiteY6" fmla="*/ 384452 h 595145"/>
                  <a:gd name="connsiteX7" fmla="*/ 19140 w 558822"/>
                  <a:gd name="connsiteY7" fmla="*/ 438378 h 595145"/>
                  <a:gd name="connsiteX8" fmla="*/ 2096 w 558822"/>
                  <a:gd name="connsiteY8" fmla="*/ 471628 h 595145"/>
                  <a:gd name="connsiteX9" fmla="*/ 2096 w 558822"/>
                  <a:gd name="connsiteY9" fmla="*/ 569422 h 595145"/>
                  <a:gd name="connsiteX10" fmla="*/ 31154 w 558822"/>
                  <a:gd name="connsiteY10" fmla="*/ 591495 h 595145"/>
                  <a:gd name="connsiteX11" fmla="*/ 530183 w 558822"/>
                  <a:gd name="connsiteY11" fmla="*/ 303422 h 595145"/>
                  <a:gd name="connsiteX12" fmla="*/ 559241 w 558822"/>
                  <a:gd name="connsiteY12" fmla="*/ 247820 h 595145"/>
                  <a:gd name="connsiteX13" fmla="*/ 559241 w 558822"/>
                  <a:gd name="connsiteY13" fmla="*/ 92746 h 595145"/>
                  <a:gd name="connsiteX14" fmla="*/ 497212 w 558822"/>
                  <a:gd name="connsiteY14" fmla="*/ 6967 h 595145"/>
                  <a:gd name="connsiteX15" fmla="*/ 456698 w 558822"/>
                  <a:gd name="connsiteY15" fmla="*/ 30717 h 595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8822" h="595145">
                    <a:moveTo>
                      <a:pt x="456698" y="30717"/>
                    </a:moveTo>
                    <a:lnTo>
                      <a:pt x="396904" y="186349"/>
                    </a:lnTo>
                    <a:cubicBezTo>
                      <a:pt x="382374" y="224349"/>
                      <a:pt x="344374" y="242511"/>
                      <a:pt x="334315" y="215967"/>
                    </a:cubicBezTo>
                    <a:lnTo>
                      <a:pt x="312521" y="157570"/>
                    </a:lnTo>
                    <a:cubicBezTo>
                      <a:pt x="300786" y="126555"/>
                      <a:pt x="255521" y="150585"/>
                      <a:pt x="240992" y="195290"/>
                    </a:cubicBezTo>
                    <a:lnTo>
                      <a:pt x="192654" y="347011"/>
                    </a:lnTo>
                    <a:cubicBezTo>
                      <a:pt x="181478" y="381937"/>
                      <a:pt x="146831" y="403731"/>
                      <a:pt x="133419" y="384452"/>
                    </a:cubicBezTo>
                    <a:cubicBezTo>
                      <a:pt x="109389" y="349525"/>
                      <a:pt x="50434" y="377187"/>
                      <a:pt x="19140" y="438378"/>
                    </a:cubicBezTo>
                    <a:lnTo>
                      <a:pt x="2096" y="471628"/>
                    </a:lnTo>
                    <a:lnTo>
                      <a:pt x="2096" y="569422"/>
                    </a:lnTo>
                    <a:cubicBezTo>
                      <a:pt x="2096" y="590937"/>
                      <a:pt x="15228" y="600716"/>
                      <a:pt x="31154" y="591495"/>
                    </a:cubicBezTo>
                    <a:lnTo>
                      <a:pt x="530183" y="303422"/>
                    </a:lnTo>
                    <a:cubicBezTo>
                      <a:pt x="546109" y="294202"/>
                      <a:pt x="559241" y="269055"/>
                      <a:pt x="559241" y="247820"/>
                    </a:cubicBezTo>
                    <a:lnTo>
                      <a:pt x="559241" y="92746"/>
                    </a:lnTo>
                    <a:lnTo>
                      <a:pt x="497212" y="6967"/>
                    </a:lnTo>
                    <a:cubicBezTo>
                      <a:pt x="487992" y="-5606"/>
                      <a:pt x="465639" y="7526"/>
                      <a:pt x="456698" y="30717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9" name="Forma libre 8">
                <a:extLst>
                  <a:ext uri="{FF2B5EF4-FFF2-40B4-BE49-F238E27FC236}">
                    <a16:creationId xmlns:a16="http://schemas.microsoft.com/office/drawing/2014/main" id="{05BE335C-29EF-A948-A54E-30F18003C230}"/>
                  </a:ext>
                </a:extLst>
              </p:cNvPr>
              <p:cNvSpPr/>
              <p:nvPr/>
            </p:nvSpPr>
            <p:spPr>
              <a:xfrm>
                <a:off x="1208311" y="2042933"/>
                <a:ext cx="2033488" cy="1209925"/>
              </a:xfrm>
              <a:custGeom>
                <a:avLst/>
                <a:gdLst>
                  <a:gd name="connsiteX0" fmla="*/ 559241 w 558822"/>
                  <a:gd name="connsiteY0" fmla="*/ 10198 h 332499"/>
                  <a:gd name="connsiteX1" fmla="*/ 2096 w 558822"/>
                  <a:gd name="connsiteY1" fmla="*/ 332080 h 332499"/>
                  <a:gd name="connsiteX2" fmla="*/ 2096 w 558822"/>
                  <a:gd name="connsiteY2" fmla="*/ 323698 h 332499"/>
                  <a:gd name="connsiteX3" fmla="*/ 559241 w 558822"/>
                  <a:gd name="connsiteY3" fmla="*/ 2096 h 332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8822" h="332499">
                    <a:moveTo>
                      <a:pt x="559241" y="10198"/>
                    </a:moveTo>
                    <a:lnTo>
                      <a:pt x="2096" y="332080"/>
                    </a:lnTo>
                    <a:lnTo>
                      <a:pt x="2096" y="323698"/>
                    </a:lnTo>
                    <a:lnTo>
                      <a:pt x="559241" y="2096"/>
                    </a:lnTo>
                    <a:close/>
                  </a:path>
                </a:pathLst>
              </a:custGeom>
              <a:solidFill>
                <a:srgbClr val="6F8BC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" name="Forma libre 9">
                <a:extLst>
                  <a:ext uri="{FF2B5EF4-FFF2-40B4-BE49-F238E27FC236}">
                    <a16:creationId xmlns:a16="http://schemas.microsoft.com/office/drawing/2014/main" id="{F715FDDF-29D5-674C-9641-E19601B164D6}"/>
                  </a:ext>
                </a:extLst>
              </p:cNvPr>
              <p:cNvSpPr/>
              <p:nvPr/>
            </p:nvSpPr>
            <p:spPr>
              <a:xfrm>
                <a:off x="1208311" y="1669787"/>
                <a:ext cx="2033488" cy="1209925"/>
              </a:xfrm>
              <a:custGeom>
                <a:avLst/>
                <a:gdLst>
                  <a:gd name="connsiteX0" fmla="*/ 559241 w 558822"/>
                  <a:gd name="connsiteY0" fmla="*/ 10199 h 332499"/>
                  <a:gd name="connsiteX1" fmla="*/ 2096 w 558822"/>
                  <a:gd name="connsiteY1" fmla="*/ 331801 h 332499"/>
                  <a:gd name="connsiteX2" fmla="*/ 2096 w 558822"/>
                  <a:gd name="connsiteY2" fmla="*/ 323698 h 332499"/>
                  <a:gd name="connsiteX3" fmla="*/ 559241 w 558822"/>
                  <a:gd name="connsiteY3" fmla="*/ 2096 h 332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8822" h="332499">
                    <a:moveTo>
                      <a:pt x="559241" y="10199"/>
                    </a:moveTo>
                    <a:lnTo>
                      <a:pt x="2096" y="331801"/>
                    </a:lnTo>
                    <a:lnTo>
                      <a:pt x="2096" y="323698"/>
                    </a:lnTo>
                    <a:lnTo>
                      <a:pt x="559241" y="2096"/>
                    </a:lnTo>
                    <a:close/>
                  </a:path>
                </a:pathLst>
              </a:custGeom>
              <a:solidFill>
                <a:srgbClr val="6F8BC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" name="Forma libre 10">
                <a:extLst>
                  <a:ext uri="{FF2B5EF4-FFF2-40B4-BE49-F238E27FC236}">
                    <a16:creationId xmlns:a16="http://schemas.microsoft.com/office/drawing/2014/main" id="{893AD071-9A16-C44E-8D67-2D3F9F08E2E0}"/>
                  </a:ext>
                </a:extLst>
              </p:cNvPr>
              <p:cNvSpPr/>
              <p:nvPr/>
            </p:nvSpPr>
            <p:spPr>
              <a:xfrm>
                <a:off x="1208311" y="1295626"/>
                <a:ext cx="2033488" cy="1209925"/>
              </a:xfrm>
              <a:custGeom>
                <a:avLst/>
                <a:gdLst>
                  <a:gd name="connsiteX0" fmla="*/ 559241 w 558822"/>
                  <a:gd name="connsiteY0" fmla="*/ 10199 h 332499"/>
                  <a:gd name="connsiteX1" fmla="*/ 2096 w 558822"/>
                  <a:gd name="connsiteY1" fmla="*/ 332080 h 332499"/>
                  <a:gd name="connsiteX2" fmla="*/ 2096 w 558822"/>
                  <a:gd name="connsiteY2" fmla="*/ 323977 h 332499"/>
                  <a:gd name="connsiteX3" fmla="*/ 559241 w 558822"/>
                  <a:gd name="connsiteY3" fmla="*/ 2096 h 332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8822" h="332499">
                    <a:moveTo>
                      <a:pt x="559241" y="10199"/>
                    </a:moveTo>
                    <a:lnTo>
                      <a:pt x="2096" y="332080"/>
                    </a:lnTo>
                    <a:lnTo>
                      <a:pt x="2096" y="323977"/>
                    </a:lnTo>
                    <a:lnTo>
                      <a:pt x="559241" y="2096"/>
                    </a:lnTo>
                    <a:close/>
                  </a:path>
                </a:pathLst>
              </a:custGeom>
              <a:solidFill>
                <a:srgbClr val="6F8BC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" name="Forma libre 11">
                <a:extLst>
                  <a:ext uri="{FF2B5EF4-FFF2-40B4-BE49-F238E27FC236}">
                    <a16:creationId xmlns:a16="http://schemas.microsoft.com/office/drawing/2014/main" id="{8C1AD54C-BBC0-A34F-90B0-746C83B7AE64}"/>
                  </a:ext>
                </a:extLst>
              </p:cNvPr>
              <p:cNvSpPr/>
              <p:nvPr/>
            </p:nvSpPr>
            <p:spPr>
              <a:xfrm>
                <a:off x="1079185" y="2438446"/>
                <a:ext cx="111841" cy="183014"/>
              </a:xfrm>
              <a:custGeom>
                <a:avLst/>
                <a:gdLst>
                  <a:gd name="connsiteX0" fmla="*/ 29198 w 30735"/>
                  <a:gd name="connsiteY0" fmla="*/ 33390 h 50294"/>
                  <a:gd name="connsiteX1" fmla="*/ 2096 w 30735"/>
                  <a:gd name="connsiteY1" fmla="*/ 49037 h 50294"/>
                  <a:gd name="connsiteX2" fmla="*/ 2096 w 30735"/>
                  <a:gd name="connsiteY2" fmla="*/ 17743 h 50294"/>
                  <a:gd name="connsiteX3" fmla="*/ 29198 w 30735"/>
                  <a:gd name="connsiteY3" fmla="*/ 2096 h 50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735" h="50294">
                    <a:moveTo>
                      <a:pt x="29198" y="33390"/>
                    </a:moveTo>
                    <a:lnTo>
                      <a:pt x="2096" y="49037"/>
                    </a:lnTo>
                    <a:lnTo>
                      <a:pt x="2096" y="17743"/>
                    </a:lnTo>
                    <a:lnTo>
                      <a:pt x="29198" y="2096"/>
                    </a:lnTo>
                    <a:close/>
                  </a:path>
                </a:pathLst>
              </a:custGeom>
              <a:solidFill>
                <a:srgbClr val="6F8BC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" name="Forma libre 12">
                <a:extLst>
                  <a:ext uri="{FF2B5EF4-FFF2-40B4-BE49-F238E27FC236}">
                    <a16:creationId xmlns:a16="http://schemas.microsoft.com/office/drawing/2014/main" id="{F36DED27-FD0B-794C-8B0C-FCA2B8274CE8}"/>
                  </a:ext>
                </a:extLst>
              </p:cNvPr>
              <p:cNvSpPr/>
              <p:nvPr/>
            </p:nvSpPr>
            <p:spPr>
              <a:xfrm>
                <a:off x="1079185" y="2815657"/>
                <a:ext cx="111841" cy="183014"/>
              </a:xfrm>
              <a:custGeom>
                <a:avLst/>
                <a:gdLst>
                  <a:gd name="connsiteX0" fmla="*/ 29198 w 30735"/>
                  <a:gd name="connsiteY0" fmla="*/ 33390 h 50294"/>
                  <a:gd name="connsiteX1" fmla="*/ 2096 w 30735"/>
                  <a:gd name="connsiteY1" fmla="*/ 49037 h 50294"/>
                  <a:gd name="connsiteX2" fmla="*/ 2096 w 30735"/>
                  <a:gd name="connsiteY2" fmla="*/ 17743 h 50294"/>
                  <a:gd name="connsiteX3" fmla="*/ 29198 w 30735"/>
                  <a:gd name="connsiteY3" fmla="*/ 2096 h 50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735" h="50294">
                    <a:moveTo>
                      <a:pt x="29198" y="33390"/>
                    </a:moveTo>
                    <a:lnTo>
                      <a:pt x="2096" y="49037"/>
                    </a:lnTo>
                    <a:lnTo>
                      <a:pt x="2096" y="17743"/>
                    </a:lnTo>
                    <a:lnTo>
                      <a:pt x="29198" y="2096"/>
                    </a:lnTo>
                    <a:close/>
                  </a:path>
                </a:pathLst>
              </a:custGeom>
              <a:solidFill>
                <a:srgbClr val="6F8BC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4" name="Forma libre 13">
                <a:extLst>
                  <a:ext uri="{FF2B5EF4-FFF2-40B4-BE49-F238E27FC236}">
                    <a16:creationId xmlns:a16="http://schemas.microsoft.com/office/drawing/2014/main" id="{79CBD9CF-B23A-6F46-9732-04E7C17380EB}"/>
                  </a:ext>
                </a:extLst>
              </p:cNvPr>
              <p:cNvSpPr/>
              <p:nvPr/>
            </p:nvSpPr>
            <p:spPr>
              <a:xfrm>
                <a:off x="1079185" y="3192871"/>
                <a:ext cx="111841" cy="183014"/>
              </a:xfrm>
              <a:custGeom>
                <a:avLst/>
                <a:gdLst>
                  <a:gd name="connsiteX0" fmla="*/ 29198 w 30735"/>
                  <a:gd name="connsiteY0" fmla="*/ 33390 h 50294"/>
                  <a:gd name="connsiteX1" fmla="*/ 2096 w 30735"/>
                  <a:gd name="connsiteY1" fmla="*/ 49037 h 50294"/>
                  <a:gd name="connsiteX2" fmla="*/ 2096 w 30735"/>
                  <a:gd name="connsiteY2" fmla="*/ 17743 h 50294"/>
                  <a:gd name="connsiteX3" fmla="*/ 29198 w 30735"/>
                  <a:gd name="connsiteY3" fmla="*/ 2096 h 50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735" h="50294">
                    <a:moveTo>
                      <a:pt x="29198" y="33390"/>
                    </a:moveTo>
                    <a:lnTo>
                      <a:pt x="2096" y="49037"/>
                    </a:lnTo>
                    <a:lnTo>
                      <a:pt x="2096" y="17743"/>
                    </a:lnTo>
                    <a:lnTo>
                      <a:pt x="29198" y="2096"/>
                    </a:lnTo>
                    <a:close/>
                  </a:path>
                </a:pathLst>
              </a:custGeom>
              <a:solidFill>
                <a:srgbClr val="6F8BC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5" name="Forma libre 14">
                <a:extLst>
                  <a:ext uri="{FF2B5EF4-FFF2-40B4-BE49-F238E27FC236}">
                    <a16:creationId xmlns:a16="http://schemas.microsoft.com/office/drawing/2014/main" id="{AC431415-9FAB-7340-82F7-5A52E5C1F49F}"/>
                  </a:ext>
                </a:extLst>
              </p:cNvPr>
              <p:cNvSpPr/>
              <p:nvPr/>
            </p:nvSpPr>
            <p:spPr>
              <a:xfrm>
                <a:off x="1386241" y="975950"/>
                <a:ext cx="2033488" cy="2674037"/>
              </a:xfrm>
              <a:custGeom>
                <a:avLst/>
                <a:gdLst>
                  <a:gd name="connsiteX0" fmla="*/ 530183 w 558822"/>
                  <a:gd name="connsiteY0" fmla="*/ 443121 h 734851"/>
                  <a:gd name="connsiteX1" fmla="*/ 31154 w 558822"/>
                  <a:gd name="connsiteY1" fmla="*/ 731194 h 734851"/>
                  <a:gd name="connsiteX2" fmla="*/ 2096 w 558822"/>
                  <a:gd name="connsiteY2" fmla="*/ 709121 h 734851"/>
                  <a:gd name="connsiteX3" fmla="*/ 2096 w 558822"/>
                  <a:gd name="connsiteY3" fmla="*/ 349518 h 734851"/>
                  <a:gd name="connsiteX4" fmla="*/ 31154 w 558822"/>
                  <a:gd name="connsiteY4" fmla="*/ 293916 h 734851"/>
                  <a:gd name="connsiteX5" fmla="*/ 530183 w 558822"/>
                  <a:gd name="connsiteY5" fmla="*/ 5563 h 734851"/>
                  <a:gd name="connsiteX6" fmla="*/ 559241 w 558822"/>
                  <a:gd name="connsiteY6" fmla="*/ 27637 h 734851"/>
                  <a:gd name="connsiteX7" fmla="*/ 559241 w 558822"/>
                  <a:gd name="connsiteY7" fmla="*/ 387518 h 734851"/>
                  <a:gd name="connsiteX8" fmla="*/ 530183 w 558822"/>
                  <a:gd name="connsiteY8" fmla="*/ 443121 h 734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58822" h="734851">
                    <a:moveTo>
                      <a:pt x="530183" y="443121"/>
                    </a:moveTo>
                    <a:lnTo>
                      <a:pt x="31154" y="731194"/>
                    </a:lnTo>
                    <a:cubicBezTo>
                      <a:pt x="15228" y="740415"/>
                      <a:pt x="2096" y="730635"/>
                      <a:pt x="2096" y="709121"/>
                    </a:cubicBezTo>
                    <a:lnTo>
                      <a:pt x="2096" y="349518"/>
                    </a:lnTo>
                    <a:cubicBezTo>
                      <a:pt x="2096" y="328004"/>
                      <a:pt x="15228" y="303136"/>
                      <a:pt x="31154" y="293916"/>
                    </a:cubicBezTo>
                    <a:lnTo>
                      <a:pt x="530183" y="5563"/>
                    </a:lnTo>
                    <a:cubicBezTo>
                      <a:pt x="546109" y="-3657"/>
                      <a:pt x="559241" y="6122"/>
                      <a:pt x="559241" y="27637"/>
                    </a:cubicBezTo>
                    <a:lnTo>
                      <a:pt x="559241" y="387518"/>
                    </a:lnTo>
                    <a:cubicBezTo>
                      <a:pt x="559241" y="408754"/>
                      <a:pt x="546109" y="433901"/>
                      <a:pt x="530183" y="4431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6" name="Forma libre 15">
                <a:extLst>
                  <a:ext uri="{FF2B5EF4-FFF2-40B4-BE49-F238E27FC236}">
                    <a16:creationId xmlns:a16="http://schemas.microsoft.com/office/drawing/2014/main" id="{A2F8E1D1-DDDB-DD48-B87E-AD6225C5C5E0}"/>
                  </a:ext>
                </a:extLst>
              </p:cNvPr>
              <p:cNvSpPr/>
              <p:nvPr/>
            </p:nvSpPr>
            <p:spPr>
              <a:xfrm>
                <a:off x="4260275" y="2549764"/>
                <a:ext cx="671050" cy="244020"/>
              </a:xfrm>
              <a:custGeom>
                <a:avLst/>
                <a:gdLst>
                  <a:gd name="connsiteX0" fmla="*/ 114139 w 184411"/>
                  <a:gd name="connsiteY0" fmla="*/ 2096 h 67058"/>
                  <a:gd name="connsiteX1" fmla="*/ 183992 w 184411"/>
                  <a:gd name="connsiteY1" fmla="*/ 53787 h 67058"/>
                  <a:gd name="connsiteX2" fmla="*/ 33949 w 184411"/>
                  <a:gd name="connsiteY2" fmla="*/ 48478 h 67058"/>
                  <a:gd name="connsiteX3" fmla="*/ 2096 w 184411"/>
                  <a:gd name="connsiteY3" fmla="*/ 12434 h 67058"/>
                  <a:gd name="connsiteX4" fmla="*/ 114139 w 184411"/>
                  <a:gd name="connsiteY4" fmla="*/ 2096 h 67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411" h="67058">
                    <a:moveTo>
                      <a:pt x="114139" y="2096"/>
                    </a:moveTo>
                    <a:lnTo>
                      <a:pt x="183992" y="53787"/>
                    </a:lnTo>
                    <a:cubicBezTo>
                      <a:pt x="139007" y="74184"/>
                      <a:pt x="74184" y="71948"/>
                      <a:pt x="33949" y="48478"/>
                    </a:cubicBezTo>
                    <a:cubicBezTo>
                      <a:pt x="16904" y="38698"/>
                      <a:pt x="5728" y="26125"/>
                      <a:pt x="2096" y="12434"/>
                    </a:cubicBezTo>
                    <a:lnTo>
                      <a:pt x="114139" y="2096"/>
                    </a:lnTo>
                    <a:close/>
                  </a:path>
                </a:pathLst>
              </a:custGeom>
              <a:solidFill>
                <a:srgbClr val="D9BED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7" name="Forma libre 16">
                <a:extLst>
                  <a:ext uri="{FF2B5EF4-FFF2-40B4-BE49-F238E27FC236}">
                    <a16:creationId xmlns:a16="http://schemas.microsoft.com/office/drawing/2014/main" id="{D193F83B-B071-8942-90EE-CC1E624F2895}"/>
                  </a:ext>
                </a:extLst>
              </p:cNvPr>
              <p:cNvSpPr/>
              <p:nvPr/>
            </p:nvSpPr>
            <p:spPr>
              <a:xfrm>
                <a:off x="4667990" y="2312861"/>
                <a:ext cx="411183" cy="437201"/>
              </a:xfrm>
              <a:custGeom>
                <a:avLst/>
                <a:gdLst>
                  <a:gd name="connsiteX0" fmla="*/ 2096 w 114558"/>
                  <a:gd name="connsiteY0" fmla="*/ 67198 h 120146"/>
                  <a:gd name="connsiteX1" fmla="*/ 16066 w 114558"/>
                  <a:gd name="connsiteY1" fmla="*/ 2096 h 120146"/>
                  <a:gd name="connsiteX2" fmla="*/ 82287 w 114558"/>
                  <a:gd name="connsiteY2" fmla="*/ 20816 h 120146"/>
                  <a:gd name="connsiteX3" fmla="*/ 82287 w 114558"/>
                  <a:gd name="connsiteY3" fmla="*/ 113301 h 120146"/>
                  <a:gd name="connsiteX4" fmla="*/ 71948 w 114558"/>
                  <a:gd name="connsiteY4" fmla="*/ 118610 h 120146"/>
                  <a:gd name="connsiteX5" fmla="*/ 2096 w 114558"/>
                  <a:gd name="connsiteY5" fmla="*/ 67198 h 120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4558" h="120146">
                    <a:moveTo>
                      <a:pt x="2096" y="67198"/>
                    </a:moveTo>
                    <a:lnTo>
                      <a:pt x="16066" y="2096"/>
                    </a:lnTo>
                    <a:cubicBezTo>
                      <a:pt x="41213" y="3772"/>
                      <a:pt x="64404" y="10478"/>
                      <a:pt x="82287" y="20816"/>
                    </a:cubicBezTo>
                    <a:cubicBezTo>
                      <a:pt x="126154" y="46243"/>
                      <a:pt x="126154" y="87875"/>
                      <a:pt x="82287" y="113301"/>
                    </a:cubicBezTo>
                    <a:cubicBezTo>
                      <a:pt x="78934" y="115257"/>
                      <a:pt x="75581" y="116934"/>
                      <a:pt x="71948" y="118610"/>
                    </a:cubicBezTo>
                    <a:lnTo>
                      <a:pt x="2096" y="67198"/>
                    </a:lnTo>
                    <a:close/>
                  </a:path>
                </a:pathLst>
              </a:custGeom>
              <a:solidFill>
                <a:srgbClr val="68C1B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8" name="Forma libre 17">
                <a:extLst>
                  <a:ext uri="{FF2B5EF4-FFF2-40B4-BE49-F238E27FC236}">
                    <a16:creationId xmlns:a16="http://schemas.microsoft.com/office/drawing/2014/main" id="{58CEAE5D-BD48-F641-8DA0-53D44C498943}"/>
                  </a:ext>
                </a:extLst>
              </p:cNvPr>
              <p:cNvSpPr/>
              <p:nvPr/>
            </p:nvSpPr>
            <p:spPr>
              <a:xfrm>
                <a:off x="4255304" y="2311027"/>
                <a:ext cx="471355" cy="284688"/>
              </a:xfrm>
              <a:custGeom>
                <a:avLst/>
                <a:gdLst>
                  <a:gd name="connsiteX0" fmla="*/ 115506 w 131323"/>
                  <a:gd name="connsiteY0" fmla="*/ 67703 h 78235"/>
                  <a:gd name="connsiteX1" fmla="*/ 3462 w 131323"/>
                  <a:gd name="connsiteY1" fmla="*/ 77762 h 78235"/>
                  <a:gd name="connsiteX2" fmla="*/ 35315 w 131323"/>
                  <a:gd name="connsiteY2" fmla="*/ 21321 h 78235"/>
                  <a:gd name="connsiteX3" fmla="*/ 129476 w 131323"/>
                  <a:gd name="connsiteY3" fmla="*/ 2600 h 78235"/>
                  <a:gd name="connsiteX4" fmla="*/ 115506 w 131323"/>
                  <a:gd name="connsiteY4" fmla="*/ 67703 h 78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1323" h="78235">
                    <a:moveTo>
                      <a:pt x="115506" y="67703"/>
                    </a:moveTo>
                    <a:lnTo>
                      <a:pt x="3462" y="77762"/>
                    </a:lnTo>
                    <a:cubicBezTo>
                      <a:pt x="-2126" y="57085"/>
                      <a:pt x="9609" y="36129"/>
                      <a:pt x="35315" y="21321"/>
                    </a:cubicBezTo>
                    <a:cubicBezTo>
                      <a:pt x="59903" y="7071"/>
                      <a:pt x="94829" y="85"/>
                      <a:pt x="129476" y="2600"/>
                    </a:cubicBezTo>
                    <a:lnTo>
                      <a:pt x="115506" y="67703"/>
                    </a:lnTo>
                    <a:close/>
                  </a:path>
                </a:pathLst>
              </a:custGeom>
              <a:solidFill>
                <a:srgbClr val="A8DBF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9" name="Forma libre 18">
                <a:extLst>
                  <a:ext uri="{FF2B5EF4-FFF2-40B4-BE49-F238E27FC236}">
                    <a16:creationId xmlns:a16="http://schemas.microsoft.com/office/drawing/2014/main" id="{637A4013-8E4E-914C-9E7A-81D047F59FE3}"/>
                  </a:ext>
                </a:extLst>
              </p:cNvPr>
              <p:cNvSpPr/>
              <p:nvPr/>
            </p:nvSpPr>
            <p:spPr>
              <a:xfrm>
                <a:off x="4260275" y="2586367"/>
                <a:ext cx="661902" cy="742223"/>
              </a:xfrm>
              <a:custGeom>
                <a:avLst/>
                <a:gdLst>
                  <a:gd name="connsiteX0" fmla="*/ 33949 w 184411"/>
                  <a:gd name="connsiteY0" fmla="*/ 38140 h 203970"/>
                  <a:gd name="connsiteX1" fmla="*/ 2096 w 184411"/>
                  <a:gd name="connsiteY1" fmla="*/ 2096 h 203970"/>
                  <a:gd name="connsiteX2" fmla="*/ 2096 w 184411"/>
                  <a:gd name="connsiteY2" fmla="*/ 148507 h 203970"/>
                  <a:gd name="connsiteX3" fmla="*/ 33949 w 184411"/>
                  <a:gd name="connsiteY3" fmla="*/ 184551 h 203970"/>
                  <a:gd name="connsiteX4" fmla="*/ 183992 w 184411"/>
                  <a:gd name="connsiteY4" fmla="*/ 189860 h 203970"/>
                  <a:gd name="connsiteX5" fmla="*/ 183992 w 184411"/>
                  <a:gd name="connsiteY5" fmla="*/ 43448 h 203970"/>
                  <a:gd name="connsiteX6" fmla="*/ 33949 w 184411"/>
                  <a:gd name="connsiteY6" fmla="*/ 38140 h 203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4411" h="203970">
                    <a:moveTo>
                      <a:pt x="33949" y="38140"/>
                    </a:moveTo>
                    <a:cubicBezTo>
                      <a:pt x="16904" y="28360"/>
                      <a:pt x="5728" y="15787"/>
                      <a:pt x="2096" y="2096"/>
                    </a:cubicBezTo>
                    <a:lnTo>
                      <a:pt x="2096" y="148507"/>
                    </a:lnTo>
                    <a:cubicBezTo>
                      <a:pt x="5728" y="162198"/>
                      <a:pt x="16904" y="174772"/>
                      <a:pt x="33949" y="184551"/>
                    </a:cubicBezTo>
                    <a:cubicBezTo>
                      <a:pt x="74184" y="207742"/>
                      <a:pt x="139007" y="209978"/>
                      <a:pt x="183992" y="189860"/>
                    </a:cubicBezTo>
                    <a:lnTo>
                      <a:pt x="183992" y="43448"/>
                    </a:lnTo>
                    <a:cubicBezTo>
                      <a:pt x="139007" y="63845"/>
                      <a:pt x="74184" y="61610"/>
                      <a:pt x="33949" y="38140"/>
                    </a:cubicBezTo>
                    <a:close/>
                  </a:path>
                </a:pathLst>
              </a:custGeom>
              <a:solidFill>
                <a:srgbClr val="98439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0" name="Forma libre 19">
                <a:extLst>
                  <a:ext uri="{FF2B5EF4-FFF2-40B4-BE49-F238E27FC236}">
                    <a16:creationId xmlns:a16="http://schemas.microsoft.com/office/drawing/2014/main" id="{92B321A6-BD11-194A-96EE-6071FD20B589}"/>
                  </a:ext>
                </a:extLst>
              </p:cNvPr>
              <p:cNvSpPr/>
              <p:nvPr/>
            </p:nvSpPr>
            <p:spPr>
              <a:xfrm>
                <a:off x="4339882" y="3639220"/>
                <a:ext cx="10167" cy="20334"/>
              </a:xfrm>
              <a:custGeom>
                <a:avLst/>
                <a:gdLst>
                  <a:gd name="connsiteX0" fmla="*/ 2096 w 2794"/>
                  <a:gd name="connsiteY0" fmla="*/ 2096 h 5588"/>
                  <a:gd name="connsiteX1" fmla="*/ 2096 w 2794"/>
                  <a:gd name="connsiteY1" fmla="*/ 4051 h 5588"/>
                  <a:gd name="connsiteX2" fmla="*/ 2096 w 2794"/>
                  <a:gd name="connsiteY2" fmla="*/ 4331 h 5588"/>
                  <a:gd name="connsiteX3" fmla="*/ 2096 w 2794"/>
                  <a:gd name="connsiteY3" fmla="*/ 2096 h 5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94" h="5588">
                    <a:moveTo>
                      <a:pt x="2096" y="2096"/>
                    </a:moveTo>
                    <a:lnTo>
                      <a:pt x="2096" y="4051"/>
                    </a:lnTo>
                    <a:lnTo>
                      <a:pt x="2096" y="4331"/>
                    </a:lnTo>
                    <a:cubicBezTo>
                      <a:pt x="2096" y="3493"/>
                      <a:pt x="2096" y="2934"/>
                      <a:pt x="2096" y="2096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2" name="Forma libre 21">
                <a:extLst>
                  <a:ext uri="{FF2B5EF4-FFF2-40B4-BE49-F238E27FC236}">
                    <a16:creationId xmlns:a16="http://schemas.microsoft.com/office/drawing/2014/main" id="{CE5D4D49-18BA-0D4D-B1B5-E07DAFF08AF9}"/>
                  </a:ext>
                </a:extLst>
              </p:cNvPr>
              <p:cNvSpPr/>
              <p:nvPr/>
            </p:nvSpPr>
            <p:spPr>
              <a:xfrm>
                <a:off x="4903702" y="2549764"/>
                <a:ext cx="188967" cy="732056"/>
              </a:xfrm>
              <a:custGeom>
                <a:avLst/>
                <a:gdLst>
                  <a:gd name="connsiteX0" fmla="*/ 12434 w 47499"/>
                  <a:gd name="connsiteY0" fmla="*/ 48198 h 201176"/>
                  <a:gd name="connsiteX1" fmla="*/ 2096 w 47499"/>
                  <a:gd name="connsiteY1" fmla="*/ 53507 h 201176"/>
                  <a:gd name="connsiteX2" fmla="*/ 2096 w 47499"/>
                  <a:gd name="connsiteY2" fmla="*/ 199919 h 201176"/>
                  <a:gd name="connsiteX3" fmla="*/ 12434 w 47499"/>
                  <a:gd name="connsiteY3" fmla="*/ 194610 h 201176"/>
                  <a:gd name="connsiteX4" fmla="*/ 45404 w 47499"/>
                  <a:gd name="connsiteY4" fmla="*/ 147948 h 201176"/>
                  <a:gd name="connsiteX5" fmla="*/ 45404 w 47499"/>
                  <a:gd name="connsiteY5" fmla="*/ 2654 h 201176"/>
                  <a:gd name="connsiteX6" fmla="*/ 45404 w 47499"/>
                  <a:gd name="connsiteY6" fmla="*/ 2096 h 201176"/>
                  <a:gd name="connsiteX7" fmla="*/ 12434 w 47499"/>
                  <a:gd name="connsiteY7" fmla="*/ 48198 h 201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499" h="201176">
                    <a:moveTo>
                      <a:pt x="12434" y="48198"/>
                    </a:moveTo>
                    <a:cubicBezTo>
                      <a:pt x="9081" y="50154"/>
                      <a:pt x="5728" y="51831"/>
                      <a:pt x="2096" y="53507"/>
                    </a:cubicBezTo>
                    <a:lnTo>
                      <a:pt x="2096" y="199919"/>
                    </a:lnTo>
                    <a:cubicBezTo>
                      <a:pt x="5728" y="198242"/>
                      <a:pt x="9081" y="196566"/>
                      <a:pt x="12434" y="194610"/>
                    </a:cubicBezTo>
                    <a:cubicBezTo>
                      <a:pt x="34507" y="181757"/>
                      <a:pt x="45684" y="164992"/>
                      <a:pt x="45404" y="147948"/>
                    </a:cubicBezTo>
                    <a:lnTo>
                      <a:pt x="45404" y="2654"/>
                    </a:lnTo>
                    <a:cubicBezTo>
                      <a:pt x="45404" y="2375"/>
                      <a:pt x="45404" y="2375"/>
                      <a:pt x="45404" y="2096"/>
                    </a:cubicBezTo>
                    <a:cubicBezTo>
                      <a:pt x="45404" y="18860"/>
                      <a:pt x="34228" y="35625"/>
                      <a:pt x="12434" y="48198"/>
                    </a:cubicBezTo>
                    <a:close/>
                  </a:path>
                </a:pathLst>
              </a:custGeom>
              <a:solidFill>
                <a:srgbClr val="13B1C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3" name="Forma libre 22">
                <a:extLst>
                  <a:ext uri="{FF2B5EF4-FFF2-40B4-BE49-F238E27FC236}">
                    <a16:creationId xmlns:a16="http://schemas.microsoft.com/office/drawing/2014/main" id="{C84C5BAE-5C45-114B-8471-7A0AD3428854}"/>
                  </a:ext>
                </a:extLst>
              </p:cNvPr>
              <p:cNvSpPr/>
              <p:nvPr/>
            </p:nvSpPr>
            <p:spPr>
              <a:xfrm>
                <a:off x="4339882" y="3647356"/>
                <a:ext cx="20334" cy="40668"/>
              </a:xfrm>
              <a:custGeom>
                <a:avLst/>
                <a:gdLst>
                  <a:gd name="connsiteX0" fmla="*/ 2096 w 5588"/>
                  <a:gd name="connsiteY0" fmla="*/ 2096 h 11176"/>
                  <a:gd name="connsiteX1" fmla="*/ 3493 w 5588"/>
                  <a:gd name="connsiteY1" fmla="*/ 11037 h 11176"/>
                  <a:gd name="connsiteX2" fmla="*/ 2096 w 5588"/>
                  <a:gd name="connsiteY2" fmla="*/ 2096 h 11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588" h="11176">
                    <a:moveTo>
                      <a:pt x="2096" y="2096"/>
                    </a:moveTo>
                    <a:cubicBezTo>
                      <a:pt x="2096" y="5169"/>
                      <a:pt x="2654" y="7963"/>
                      <a:pt x="3493" y="11037"/>
                    </a:cubicBezTo>
                    <a:lnTo>
                      <a:pt x="2096" y="2096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4" name="Forma libre 23">
                <a:extLst>
                  <a:ext uri="{FF2B5EF4-FFF2-40B4-BE49-F238E27FC236}">
                    <a16:creationId xmlns:a16="http://schemas.microsoft.com/office/drawing/2014/main" id="{355CE864-62D4-8A45-B77C-2AE93141FB7A}"/>
                  </a:ext>
                </a:extLst>
              </p:cNvPr>
              <p:cNvSpPr/>
              <p:nvPr/>
            </p:nvSpPr>
            <p:spPr>
              <a:xfrm>
                <a:off x="4339624" y="3647356"/>
                <a:ext cx="20334" cy="579543"/>
              </a:xfrm>
              <a:custGeom>
                <a:avLst/>
                <a:gdLst>
                  <a:gd name="connsiteX0" fmla="*/ 2167 w 5588"/>
                  <a:gd name="connsiteY0" fmla="*/ 2096 h 159264"/>
                  <a:gd name="connsiteX1" fmla="*/ 2167 w 5588"/>
                  <a:gd name="connsiteY1" fmla="*/ 2096 h 159264"/>
                  <a:gd name="connsiteX2" fmla="*/ 2167 w 5588"/>
                  <a:gd name="connsiteY2" fmla="*/ 145992 h 159264"/>
                  <a:gd name="connsiteX3" fmla="*/ 3564 w 5588"/>
                  <a:gd name="connsiteY3" fmla="*/ 157728 h 159264"/>
                  <a:gd name="connsiteX4" fmla="*/ 3564 w 5588"/>
                  <a:gd name="connsiteY4" fmla="*/ 11316 h 159264"/>
                  <a:gd name="connsiteX5" fmla="*/ 2167 w 5588"/>
                  <a:gd name="connsiteY5" fmla="*/ 2096 h 159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588" h="159264">
                    <a:moveTo>
                      <a:pt x="2167" y="2096"/>
                    </a:moveTo>
                    <a:lnTo>
                      <a:pt x="2167" y="2096"/>
                    </a:lnTo>
                    <a:lnTo>
                      <a:pt x="2167" y="145992"/>
                    </a:lnTo>
                    <a:cubicBezTo>
                      <a:pt x="1887" y="149904"/>
                      <a:pt x="2446" y="153816"/>
                      <a:pt x="3564" y="157728"/>
                    </a:cubicBezTo>
                    <a:lnTo>
                      <a:pt x="3564" y="11316"/>
                    </a:lnTo>
                    <a:cubicBezTo>
                      <a:pt x="2726" y="7963"/>
                      <a:pt x="2446" y="4890"/>
                      <a:pt x="2167" y="2096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5" name="Forma libre 24">
                <a:extLst>
                  <a:ext uri="{FF2B5EF4-FFF2-40B4-BE49-F238E27FC236}">
                    <a16:creationId xmlns:a16="http://schemas.microsoft.com/office/drawing/2014/main" id="{93CCD729-0ECB-394D-9CBF-0A9695CF1050}"/>
                  </a:ext>
                </a:extLst>
              </p:cNvPr>
              <p:cNvSpPr/>
              <p:nvPr/>
            </p:nvSpPr>
            <p:spPr>
              <a:xfrm>
                <a:off x="4339624" y="3647356"/>
                <a:ext cx="20334" cy="579543"/>
              </a:xfrm>
              <a:custGeom>
                <a:avLst/>
                <a:gdLst>
                  <a:gd name="connsiteX0" fmla="*/ 2167 w 5588"/>
                  <a:gd name="connsiteY0" fmla="*/ 2096 h 159264"/>
                  <a:gd name="connsiteX1" fmla="*/ 2167 w 5588"/>
                  <a:gd name="connsiteY1" fmla="*/ 2096 h 159264"/>
                  <a:gd name="connsiteX2" fmla="*/ 2167 w 5588"/>
                  <a:gd name="connsiteY2" fmla="*/ 145992 h 159264"/>
                  <a:gd name="connsiteX3" fmla="*/ 3564 w 5588"/>
                  <a:gd name="connsiteY3" fmla="*/ 157728 h 159264"/>
                  <a:gd name="connsiteX4" fmla="*/ 3564 w 5588"/>
                  <a:gd name="connsiteY4" fmla="*/ 11316 h 159264"/>
                  <a:gd name="connsiteX5" fmla="*/ 2167 w 5588"/>
                  <a:gd name="connsiteY5" fmla="*/ 2096 h 159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588" h="159264">
                    <a:moveTo>
                      <a:pt x="2167" y="2096"/>
                    </a:moveTo>
                    <a:lnTo>
                      <a:pt x="2167" y="2096"/>
                    </a:lnTo>
                    <a:lnTo>
                      <a:pt x="2167" y="145992"/>
                    </a:lnTo>
                    <a:cubicBezTo>
                      <a:pt x="1887" y="149904"/>
                      <a:pt x="2446" y="153816"/>
                      <a:pt x="3564" y="157728"/>
                    </a:cubicBezTo>
                    <a:lnTo>
                      <a:pt x="3564" y="11316"/>
                    </a:lnTo>
                    <a:cubicBezTo>
                      <a:pt x="2726" y="7963"/>
                      <a:pt x="2446" y="4890"/>
                      <a:pt x="2167" y="2096"/>
                    </a:cubicBezTo>
                    <a:close/>
                  </a:path>
                </a:pathLst>
              </a:custGeom>
              <a:solidFill>
                <a:srgbClr val="347BB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6" name="Forma libre 25">
                <a:extLst>
                  <a:ext uri="{FF2B5EF4-FFF2-40B4-BE49-F238E27FC236}">
                    <a16:creationId xmlns:a16="http://schemas.microsoft.com/office/drawing/2014/main" id="{8886EA6D-C3EF-2445-8FFB-3CF987D880CF}"/>
                  </a:ext>
                </a:extLst>
              </p:cNvPr>
              <p:cNvSpPr/>
              <p:nvPr/>
            </p:nvSpPr>
            <p:spPr>
              <a:xfrm>
                <a:off x="1266427" y="4616045"/>
                <a:ext cx="823563" cy="945571"/>
              </a:xfrm>
              <a:custGeom>
                <a:avLst/>
                <a:gdLst>
                  <a:gd name="connsiteX0" fmla="*/ 168921 w 226323"/>
                  <a:gd name="connsiteY0" fmla="*/ 34855 h 259852"/>
                  <a:gd name="connsiteX1" fmla="*/ 169008 w 226323"/>
                  <a:gd name="connsiteY1" fmla="*/ 162668 h 259852"/>
                  <a:gd name="connsiteX2" fmla="*/ 58274 w 226323"/>
                  <a:gd name="connsiteY2" fmla="*/ 226495 h 259852"/>
                  <a:gd name="connsiteX3" fmla="*/ 58186 w 226323"/>
                  <a:gd name="connsiteY3" fmla="*/ 98683 h 259852"/>
                  <a:gd name="connsiteX4" fmla="*/ 168921 w 226323"/>
                  <a:gd name="connsiteY4" fmla="*/ 34855 h 259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6323" h="259852">
                    <a:moveTo>
                      <a:pt x="168921" y="34855"/>
                    </a:moveTo>
                    <a:cubicBezTo>
                      <a:pt x="199523" y="52524"/>
                      <a:pt x="199563" y="109748"/>
                      <a:pt x="169008" y="162668"/>
                    </a:cubicBezTo>
                    <a:cubicBezTo>
                      <a:pt x="138454" y="215588"/>
                      <a:pt x="88876" y="244164"/>
                      <a:pt x="58274" y="226495"/>
                    </a:cubicBezTo>
                    <a:cubicBezTo>
                      <a:pt x="27671" y="208826"/>
                      <a:pt x="27632" y="151603"/>
                      <a:pt x="58186" y="98683"/>
                    </a:cubicBezTo>
                    <a:cubicBezTo>
                      <a:pt x="88740" y="45763"/>
                      <a:pt x="138318" y="17186"/>
                      <a:pt x="168921" y="34855"/>
                    </a:cubicBezTo>
                    <a:close/>
                  </a:path>
                </a:pathLst>
              </a:custGeom>
              <a:solidFill>
                <a:srgbClr val="5958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7" name="Forma libre 26">
                <a:extLst>
                  <a:ext uri="{FF2B5EF4-FFF2-40B4-BE49-F238E27FC236}">
                    <a16:creationId xmlns:a16="http://schemas.microsoft.com/office/drawing/2014/main" id="{A14D7ECC-59DD-C447-BC9B-9DC848CBC223}"/>
                  </a:ext>
                </a:extLst>
              </p:cNvPr>
              <p:cNvSpPr/>
              <p:nvPr/>
            </p:nvSpPr>
            <p:spPr>
              <a:xfrm>
                <a:off x="1387260" y="4716842"/>
                <a:ext cx="579543" cy="549042"/>
              </a:xfrm>
              <a:custGeom>
                <a:avLst/>
                <a:gdLst>
                  <a:gd name="connsiteX0" fmla="*/ 80331 w 159264"/>
                  <a:gd name="connsiteY0" fmla="*/ 17778 h 150882"/>
                  <a:gd name="connsiteX1" fmla="*/ 158566 w 159264"/>
                  <a:gd name="connsiteY1" fmla="*/ 60528 h 150882"/>
                  <a:gd name="connsiteX2" fmla="*/ 158566 w 159264"/>
                  <a:gd name="connsiteY2" fmla="*/ 58013 h 150882"/>
                  <a:gd name="connsiteX3" fmla="*/ 80331 w 159264"/>
                  <a:gd name="connsiteY3" fmla="*/ 12749 h 150882"/>
                  <a:gd name="connsiteX4" fmla="*/ 2096 w 159264"/>
                  <a:gd name="connsiteY4" fmla="*/ 148263 h 150882"/>
                  <a:gd name="connsiteX5" fmla="*/ 2096 w 159264"/>
                  <a:gd name="connsiteY5" fmla="*/ 150778 h 150882"/>
                  <a:gd name="connsiteX6" fmla="*/ 80331 w 159264"/>
                  <a:gd name="connsiteY6" fmla="*/ 17778 h 150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9264" h="150882">
                    <a:moveTo>
                      <a:pt x="80331" y="17778"/>
                    </a:moveTo>
                    <a:cubicBezTo>
                      <a:pt x="122801" y="-6810"/>
                      <a:pt x="157448" y="12469"/>
                      <a:pt x="158566" y="60528"/>
                    </a:cubicBezTo>
                    <a:cubicBezTo>
                      <a:pt x="158566" y="59690"/>
                      <a:pt x="158566" y="58851"/>
                      <a:pt x="158566" y="58013"/>
                    </a:cubicBezTo>
                    <a:cubicBezTo>
                      <a:pt x="158566" y="7999"/>
                      <a:pt x="123639" y="-12119"/>
                      <a:pt x="80331" y="12749"/>
                    </a:cubicBezTo>
                    <a:cubicBezTo>
                      <a:pt x="37022" y="37616"/>
                      <a:pt x="2096" y="98248"/>
                      <a:pt x="2096" y="148263"/>
                    </a:cubicBezTo>
                    <a:cubicBezTo>
                      <a:pt x="2096" y="149101"/>
                      <a:pt x="2096" y="149940"/>
                      <a:pt x="2096" y="150778"/>
                    </a:cubicBezTo>
                    <a:cubicBezTo>
                      <a:pt x="3213" y="101322"/>
                      <a:pt x="37860" y="42087"/>
                      <a:pt x="80331" y="17778"/>
                    </a:cubicBezTo>
                    <a:close/>
                  </a:path>
                </a:pathLst>
              </a:custGeom>
              <a:solidFill>
                <a:srgbClr val="9A96C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8" name="Forma libre 27">
                <a:extLst>
                  <a:ext uri="{FF2B5EF4-FFF2-40B4-BE49-F238E27FC236}">
                    <a16:creationId xmlns:a16="http://schemas.microsoft.com/office/drawing/2014/main" id="{1183230A-9ED7-3244-AC1B-39DB19F9E13C}"/>
                  </a:ext>
                </a:extLst>
              </p:cNvPr>
              <p:cNvSpPr/>
              <p:nvPr/>
            </p:nvSpPr>
            <p:spPr>
              <a:xfrm>
                <a:off x="1188992" y="4598735"/>
                <a:ext cx="691388" cy="843897"/>
              </a:xfrm>
              <a:custGeom>
                <a:avLst/>
                <a:gdLst>
                  <a:gd name="connsiteX0" fmla="*/ 56581 w 189999"/>
                  <a:gd name="connsiteY0" fmla="*/ 180441 h 231911"/>
                  <a:gd name="connsiteX1" fmla="*/ 134816 w 189999"/>
                  <a:gd name="connsiteY1" fmla="*/ 44926 h 231911"/>
                  <a:gd name="connsiteX2" fmla="*/ 189860 w 189999"/>
                  <a:gd name="connsiteY2" fmla="*/ 39338 h 231911"/>
                  <a:gd name="connsiteX3" fmla="*/ 135934 w 189999"/>
                  <a:gd name="connsiteY3" fmla="*/ 7485 h 231911"/>
                  <a:gd name="connsiteX4" fmla="*/ 80331 w 189999"/>
                  <a:gd name="connsiteY4" fmla="*/ 12794 h 231911"/>
                  <a:gd name="connsiteX5" fmla="*/ 2096 w 189999"/>
                  <a:gd name="connsiteY5" fmla="*/ 148308 h 231911"/>
                  <a:gd name="connsiteX6" fmla="*/ 25287 w 189999"/>
                  <a:gd name="connsiteY6" fmla="*/ 199161 h 231911"/>
                  <a:gd name="connsiteX7" fmla="*/ 79213 w 189999"/>
                  <a:gd name="connsiteY7" fmla="*/ 231014 h 231911"/>
                  <a:gd name="connsiteX8" fmla="*/ 56581 w 189999"/>
                  <a:gd name="connsiteY8" fmla="*/ 180441 h 231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999" h="231911">
                    <a:moveTo>
                      <a:pt x="56581" y="180441"/>
                    </a:moveTo>
                    <a:cubicBezTo>
                      <a:pt x="56581" y="130426"/>
                      <a:pt x="91507" y="69794"/>
                      <a:pt x="134816" y="44926"/>
                    </a:cubicBezTo>
                    <a:cubicBezTo>
                      <a:pt x="156331" y="32632"/>
                      <a:pt x="175889" y="31235"/>
                      <a:pt x="189860" y="39338"/>
                    </a:cubicBezTo>
                    <a:lnTo>
                      <a:pt x="135934" y="7485"/>
                    </a:lnTo>
                    <a:cubicBezTo>
                      <a:pt x="121684" y="-897"/>
                      <a:pt x="102125" y="221"/>
                      <a:pt x="80331" y="12794"/>
                    </a:cubicBezTo>
                    <a:cubicBezTo>
                      <a:pt x="37022" y="37662"/>
                      <a:pt x="2096" y="98294"/>
                      <a:pt x="2096" y="148308"/>
                    </a:cubicBezTo>
                    <a:cubicBezTo>
                      <a:pt x="2096" y="173455"/>
                      <a:pt x="11037" y="191058"/>
                      <a:pt x="25287" y="199161"/>
                    </a:cubicBezTo>
                    <a:lnTo>
                      <a:pt x="79213" y="231014"/>
                    </a:lnTo>
                    <a:cubicBezTo>
                      <a:pt x="65242" y="222632"/>
                      <a:pt x="56581" y="205308"/>
                      <a:pt x="56581" y="180441"/>
                    </a:cubicBezTo>
                    <a:close/>
                  </a:path>
                </a:pathLst>
              </a:custGeom>
              <a:solidFill>
                <a:srgbClr val="9A96C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9" name="Forma libre 28">
                <a:extLst>
                  <a:ext uri="{FF2B5EF4-FFF2-40B4-BE49-F238E27FC236}">
                    <a16:creationId xmlns:a16="http://schemas.microsoft.com/office/drawing/2014/main" id="{304F446E-A014-3D40-A2D4-6EE3E17519E3}"/>
                  </a:ext>
                </a:extLst>
              </p:cNvPr>
              <p:cNvSpPr/>
              <p:nvPr/>
            </p:nvSpPr>
            <p:spPr>
              <a:xfrm>
                <a:off x="1441145" y="4810511"/>
                <a:ext cx="254187" cy="579543"/>
              </a:xfrm>
              <a:custGeom>
                <a:avLst/>
                <a:gdLst>
                  <a:gd name="connsiteX0" fmla="*/ 10199 w 69852"/>
                  <a:gd name="connsiteY0" fmla="*/ 109110 h 159264"/>
                  <a:gd name="connsiteX1" fmla="*/ 65522 w 69852"/>
                  <a:gd name="connsiteY1" fmla="*/ 13272 h 159264"/>
                  <a:gd name="connsiteX2" fmla="*/ 68875 w 69852"/>
                  <a:gd name="connsiteY2" fmla="*/ 11596 h 159264"/>
                  <a:gd name="connsiteX3" fmla="*/ 68875 w 69852"/>
                  <a:gd name="connsiteY3" fmla="*/ 2096 h 159264"/>
                  <a:gd name="connsiteX4" fmla="*/ 65522 w 69852"/>
                  <a:gd name="connsiteY4" fmla="*/ 3772 h 159264"/>
                  <a:gd name="connsiteX5" fmla="*/ 2096 w 69852"/>
                  <a:gd name="connsiteY5" fmla="*/ 113581 h 159264"/>
                  <a:gd name="connsiteX6" fmla="*/ 58257 w 69852"/>
                  <a:gd name="connsiteY6" fmla="*/ 153816 h 159264"/>
                  <a:gd name="connsiteX7" fmla="*/ 58537 w 69852"/>
                  <a:gd name="connsiteY7" fmla="*/ 144316 h 159264"/>
                  <a:gd name="connsiteX8" fmla="*/ 10199 w 69852"/>
                  <a:gd name="connsiteY8" fmla="*/ 109110 h 159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9852" h="159264">
                    <a:moveTo>
                      <a:pt x="10199" y="109110"/>
                    </a:moveTo>
                    <a:cubicBezTo>
                      <a:pt x="10199" y="73904"/>
                      <a:pt x="35066" y="30875"/>
                      <a:pt x="65522" y="13272"/>
                    </a:cubicBezTo>
                    <a:cubicBezTo>
                      <a:pt x="66640" y="12713"/>
                      <a:pt x="67757" y="12154"/>
                      <a:pt x="68875" y="11596"/>
                    </a:cubicBezTo>
                    <a:cubicBezTo>
                      <a:pt x="68875" y="8243"/>
                      <a:pt x="68875" y="5449"/>
                      <a:pt x="68875" y="2096"/>
                    </a:cubicBezTo>
                    <a:cubicBezTo>
                      <a:pt x="67757" y="2654"/>
                      <a:pt x="66640" y="3213"/>
                      <a:pt x="65522" y="3772"/>
                    </a:cubicBezTo>
                    <a:cubicBezTo>
                      <a:pt x="30596" y="23890"/>
                      <a:pt x="2096" y="73345"/>
                      <a:pt x="2096" y="113581"/>
                    </a:cubicBezTo>
                    <a:cubicBezTo>
                      <a:pt x="2096" y="151301"/>
                      <a:pt x="26684" y="168066"/>
                      <a:pt x="58257" y="153816"/>
                    </a:cubicBezTo>
                    <a:cubicBezTo>
                      <a:pt x="58257" y="150742"/>
                      <a:pt x="58537" y="147389"/>
                      <a:pt x="58537" y="144316"/>
                    </a:cubicBezTo>
                    <a:cubicBezTo>
                      <a:pt x="31154" y="156331"/>
                      <a:pt x="10199" y="141522"/>
                      <a:pt x="10199" y="109110"/>
                    </a:cubicBezTo>
                    <a:close/>
                  </a:path>
                </a:pathLst>
              </a:custGeom>
              <a:solidFill>
                <a:srgbClr val="68C1B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0" name="Forma libre 29">
                <a:extLst>
                  <a:ext uri="{FF2B5EF4-FFF2-40B4-BE49-F238E27FC236}">
                    <a16:creationId xmlns:a16="http://schemas.microsoft.com/office/drawing/2014/main" id="{45E601DD-FE6C-C848-A006-67AFDF51FAE1}"/>
                  </a:ext>
                </a:extLst>
              </p:cNvPr>
              <p:cNvSpPr/>
              <p:nvPr/>
            </p:nvSpPr>
            <p:spPr>
              <a:xfrm>
                <a:off x="1644496" y="4911169"/>
                <a:ext cx="264354" cy="467702"/>
              </a:xfrm>
              <a:custGeom>
                <a:avLst/>
                <a:gdLst>
                  <a:gd name="connsiteX0" fmla="*/ 72507 w 72646"/>
                  <a:gd name="connsiteY0" fmla="*/ 2096 h 128529"/>
                  <a:gd name="connsiteX1" fmla="*/ 64125 w 72646"/>
                  <a:gd name="connsiteY1" fmla="*/ 7125 h 128529"/>
                  <a:gd name="connsiteX2" fmla="*/ 64963 w 72646"/>
                  <a:gd name="connsiteY2" fmla="*/ 17463 h 128529"/>
                  <a:gd name="connsiteX3" fmla="*/ 9640 w 72646"/>
                  <a:gd name="connsiteY3" fmla="*/ 113301 h 128529"/>
                  <a:gd name="connsiteX4" fmla="*/ 2375 w 72646"/>
                  <a:gd name="connsiteY4" fmla="*/ 116934 h 128529"/>
                  <a:gd name="connsiteX5" fmla="*/ 2096 w 72646"/>
                  <a:gd name="connsiteY5" fmla="*/ 126434 h 128529"/>
                  <a:gd name="connsiteX6" fmla="*/ 9360 w 72646"/>
                  <a:gd name="connsiteY6" fmla="*/ 122801 h 128529"/>
                  <a:gd name="connsiteX7" fmla="*/ 72787 w 72646"/>
                  <a:gd name="connsiteY7" fmla="*/ 12993 h 128529"/>
                  <a:gd name="connsiteX8" fmla="*/ 72507 w 72646"/>
                  <a:gd name="connsiteY8" fmla="*/ 2096 h 128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2646" h="128529">
                    <a:moveTo>
                      <a:pt x="72507" y="2096"/>
                    </a:moveTo>
                    <a:cubicBezTo>
                      <a:pt x="69713" y="3772"/>
                      <a:pt x="66919" y="5449"/>
                      <a:pt x="64125" y="7125"/>
                    </a:cubicBezTo>
                    <a:cubicBezTo>
                      <a:pt x="64684" y="10198"/>
                      <a:pt x="64963" y="13831"/>
                      <a:pt x="64963" y="17463"/>
                    </a:cubicBezTo>
                    <a:cubicBezTo>
                      <a:pt x="64963" y="52669"/>
                      <a:pt x="40096" y="95698"/>
                      <a:pt x="9640" y="113301"/>
                    </a:cubicBezTo>
                    <a:cubicBezTo>
                      <a:pt x="7125" y="114698"/>
                      <a:pt x="4890" y="115816"/>
                      <a:pt x="2375" y="116934"/>
                    </a:cubicBezTo>
                    <a:cubicBezTo>
                      <a:pt x="2375" y="120007"/>
                      <a:pt x="2375" y="123360"/>
                      <a:pt x="2096" y="126434"/>
                    </a:cubicBezTo>
                    <a:cubicBezTo>
                      <a:pt x="4610" y="125316"/>
                      <a:pt x="6846" y="124198"/>
                      <a:pt x="9360" y="122801"/>
                    </a:cubicBezTo>
                    <a:cubicBezTo>
                      <a:pt x="44287" y="102684"/>
                      <a:pt x="72787" y="53228"/>
                      <a:pt x="72787" y="12993"/>
                    </a:cubicBezTo>
                    <a:cubicBezTo>
                      <a:pt x="73066" y="9081"/>
                      <a:pt x="72787" y="5449"/>
                      <a:pt x="72507" y="2096"/>
                    </a:cubicBezTo>
                    <a:close/>
                  </a:path>
                </a:pathLst>
              </a:custGeom>
              <a:solidFill>
                <a:srgbClr val="13B1C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1" name="Forma libre 30">
                <a:extLst>
                  <a:ext uri="{FF2B5EF4-FFF2-40B4-BE49-F238E27FC236}">
                    <a16:creationId xmlns:a16="http://schemas.microsoft.com/office/drawing/2014/main" id="{1FB6AA7B-9866-B54B-80E9-1E3FCC5EB702}"/>
                  </a:ext>
                </a:extLst>
              </p:cNvPr>
              <p:cNvSpPr/>
              <p:nvPr/>
            </p:nvSpPr>
            <p:spPr>
              <a:xfrm>
                <a:off x="1685165" y="4786632"/>
                <a:ext cx="223682" cy="152513"/>
              </a:xfrm>
              <a:custGeom>
                <a:avLst/>
                <a:gdLst>
                  <a:gd name="connsiteX0" fmla="*/ 52948 w 61470"/>
                  <a:gd name="connsiteY0" fmla="*/ 41628 h 41911"/>
                  <a:gd name="connsiteX1" fmla="*/ 61331 w 61470"/>
                  <a:gd name="connsiteY1" fmla="*/ 36598 h 41911"/>
                  <a:gd name="connsiteX2" fmla="*/ 2096 w 61470"/>
                  <a:gd name="connsiteY2" fmla="*/ 8937 h 41911"/>
                  <a:gd name="connsiteX3" fmla="*/ 2096 w 61470"/>
                  <a:gd name="connsiteY3" fmla="*/ 18437 h 41911"/>
                  <a:gd name="connsiteX4" fmla="*/ 52948 w 61470"/>
                  <a:gd name="connsiteY4" fmla="*/ 41628 h 41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470" h="41911">
                    <a:moveTo>
                      <a:pt x="52948" y="41628"/>
                    </a:moveTo>
                    <a:cubicBezTo>
                      <a:pt x="55743" y="39951"/>
                      <a:pt x="58537" y="38275"/>
                      <a:pt x="61331" y="36598"/>
                    </a:cubicBezTo>
                    <a:cubicBezTo>
                      <a:pt x="56860" y="5304"/>
                      <a:pt x="32272" y="-6710"/>
                      <a:pt x="2096" y="8937"/>
                    </a:cubicBezTo>
                    <a:cubicBezTo>
                      <a:pt x="2096" y="12290"/>
                      <a:pt x="2096" y="15084"/>
                      <a:pt x="2096" y="18437"/>
                    </a:cubicBezTo>
                    <a:cubicBezTo>
                      <a:pt x="27801" y="5025"/>
                      <a:pt x="48757" y="15084"/>
                      <a:pt x="52948" y="41628"/>
                    </a:cubicBezTo>
                    <a:close/>
                  </a:path>
                </a:pathLst>
              </a:custGeom>
              <a:solidFill>
                <a:srgbClr val="00717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2" name="Forma libre 31">
                <a:extLst>
                  <a:ext uri="{FF2B5EF4-FFF2-40B4-BE49-F238E27FC236}">
                    <a16:creationId xmlns:a16="http://schemas.microsoft.com/office/drawing/2014/main" id="{EFB83C1F-D5BD-854B-BDF4-EAC8A98CF675}"/>
                  </a:ext>
                </a:extLst>
              </p:cNvPr>
              <p:cNvSpPr/>
              <p:nvPr/>
            </p:nvSpPr>
            <p:spPr>
              <a:xfrm>
                <a:off x="1516386" y="5110449"/>
                <a:ext cx="71173" cy="122008"/>
              </a:xfrm>
              <a:custGeom>
                <a:avLst/>
                <a:gdLst>
                  <a:gd name="connsiteX0" fmla="*/ 17463 w 19558"/>
                  <a:gd name="connsiteY0" fmla="*/ 18301 h 33529"/>
                  <a:gd name="connsiteX1" fmla="*/ 17463 w 19558"/>
                  <a:gd name="connsiteY1" fmla="*/ 23331 h 33529"/>
                  <a:gd name="connsiteX2" fmla="*/ 2934 w 19558"/>
                  <a:gd name="connsiteY2" fmla="*/ 31713 h 33529"/>
                  <a:gd name="connsiteX3" fmla="*/ 2934 w 19558"/>
                  <a:gd name="connsiteY3" fmla="*/ 26684 h 33529"/>
                  <a:gd name="connsiteX4" fmla="*/ 7963 w 19558"/>
                  <a:gd name="connsiteY4" fmla="*/ 23610 h 33529"/>
                  <a:gd name="connsiteX5" fmla="*/ 7963 w 19558"/>
                  <a:gd name="connsiteY5" fmla="*/ 11037 h 33529"/>
                  <a:gd name="connsiteX6" fmla="*/ 6846 w 19558"/>
                  <a:gd name="connsiteY6" fmla="*/ 12713 h 33529"/>
                  <a:gd name="connsiteX7" fmla="*/ 5449 w 19558"/>
                  <a:gd name="connsiteY7" fmla="*/ 14669 h 33529"/>
                  <a:gd name="connsiteX8" fmla="*/ 3772 w 19558"/>
                  <a:gd name="connsiteY8" fmla="*/ 16346 h 33529"/>
                  <a:gd name="connsiteX9" fmla="*/ 2096 w 19558"/>
                  <a:gd name="connsiteY9" fmla="*/ 17463 h 33529"/>
                  <a:gd name="connsiteX10" fmla="*/ 2096 w 19558"/>
                  <a:gd name="connsiteY10" fmla="*/ 12154 h 33529"/>
                  <a:gd name="connsiteX11" fmla="*/ 3772 w 19558"/>
                  <a:gd name="connsiteY11" fmla="*/ 10757 h 33529"/>
                  <a:gd name="connsiteX12" fmla="*/ 5728 w 19558"/>
                  <a:gd name="connsiteY12" fmla="*/ 8522 h 33529"/>
                  <a:gd name="connsiteX13" fmla="*/ 7404 w 19558"/>
                  <a:gd name="connsiteY13" fmla="*/ 6287 h 33529"/>
                  <a:gd name="connsiteX14" fmla="*/ 8243 w 19558"/>
                  <a:gd name="connsiteY14" fmla="*/ 4890 h 33529"/>
                  <a:gd name="connsiteX15" fmla="*/ 13272 w 19558"/>
                  <a:gd name="connsiteY15" fmla="*/ 2096 h 33529"/>
                  <a:gd name="connsiteX16" fmla="*/ 13272 w 19558"/>
                  <a:gd name="connsiteY16" fmla="*/ 20816 h 33529"/>
                  <a:gd name="connsiteX17" fmla="*/ 17463 w 19558"/>
                  <a:gd name="connsiteY17" fmla="*/ 18301 h 33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9558" h="33529">
                    <a:moveTo>
                      <a:pt x="17463" y="18301"/>
                    </a:moveTo>
                    <a:lnTo>
                      <a:pt x="17463" y="23331"/>
                    </a:lnTo>
                    <a:lnTo>
                      <a:pt x="2934" y="31713"/>
                    </a:lnTo>
                    <a:lnTo>
                      <a:pt x="2934" y="26684"/>
                    </a:lnTo>
                    <a:lnTo>
                      <a:pt x="7963" y="23610"/>
                    </a:lnTo>
                    <a:lnTo>
                      <a:pt x="7963" y="11037"/>
                    </a:lnTo>
                    <a:cubicBezTo>
                      <a:pt x="7684" y="11596"/>
                      <a:pt x="7404" y="12154"/>
                      <a:pt x="6846" y="12713"/>
                    </a:cubicBezTo>
                    <a:cubicBezTo>
                      <a:pt x="6287" y="13272"/>
                      <a:pt x="5728" y="13831"/>
                      <a:pt x="5449" y="14669"/>
                    </a:cubicBezTo>
                    <a:cubicBezTo>
                      <a:pt x="4890" y="15228"/>
                      <a:pt x="4331" y="15787"/>
                      <a:pt x="3772" y="16346"/>
                    </a:cubicBezTo>
                    <a:cubicBezTo>
                      <a:pt x="3213" y="16904"/>
                      <a:pt x="2654" y="17184"/>
                      <a:pt x="2096" y="17463"/>
                    </a:cubicBezTo>
                    <a:lnTo>
                      <a:pt x="2096" y="12154"/>
                    </a:lnTo>
                    <a:cubicBezTo>
                      <a:pt x="2654" y="11875"/>
                      <a:pt x="2934" y="11316"/>
                      <a:pt x="3772" y="10757"/>
                    </a:cubicBezTo>
                    <a:cubicBezTo>
                      <a:pt x="4331" y="10198"/>
                      <a:pt x="4890" y="9360"/>
                      <a:pt x="5728" y="8522"/>
                    </a:cubicBezTo>
                    <a:cubicBezTo>
                      <a:pt x="6287" y="7684"/>
                      <a:pt x="6846" y="7125"/>
                      <a:pt x="7404" y="6287"/>
                    </a:cubicBezTo>
                    <a:cubicBezTo>
                      <a:pt x="7963" y="5728"/>
                      <a:pt x="8243" y="5169"/>
                      <a:pt x="8243" y="4890"/>
                    </a:cubicBezTo>
                    <a:lnTo>
                      <a:pt x="13272" y="2096"/>
                    </a:lnTo>
                    <a:lnTo>
                      <a:pt x="13272" y="20816"/>
                    </a:lnTo>
                    <a:lnTo>
                      <a:pt x="17463" y="18301"/>
                    </a:lnTo>
                    <a:close/>
                  </a:path>
                </a:pathLst>
              </a:custGeom>
              <a:solidFill>
                <a:srgbClr val="68C1B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3" name="Forma libre 32">
                <a:extLst>
                  <a:ext uri="{FF2B5EF4-FFF2-40B4-BE49-F238E27FC236}">
                    <a16:creationId xmlns:a16="http://schemas.microsoft.com/office/drawing/2014/main" id="{08A470BA-67B6-4445-968B-F08782F43943}"/>
                  </a:ext>
                </a:extLst>
              </p:cNvPr>
              <p:cNvSpPr/>
              <p:nvPr/>
            </p:nvSpPr>
            <p:spPr>
              <a:xfrm>
                <a:off x="1582472" y="5068766"/>
                <a:ext cx="81340" cy="111841"/>
              </a:xfrm>
              <a:custGeom>
                <a:avLst/>
                <a:gdLst>
                  <a:gd name="connsiteX0" fmla="*/ 20537 w 22352"/>
                  <a:gd name="connsiteY0" fmla="*/ 10478 h 30735"/>
                  <a:gd name="connsiteX1" fmla="*/ 19978 w 22352"/>
                  <a:gd name="connsiteY1" fmla="*/ 15787 h 30735"/>
                  <a:gd name="connsiteX2" fmla="*/ 18022 w 22352"/>
                  <a:gd name="connsiteY2" fmla="*/ 20816 h 30735"/>
                  <a:gd name="connsiteX3" fmla="*/ 14948 w 22352"/>
                  <a:gd name="connsiteY3" fmla="*/ 25007 h 30735"/>
                  <a:gd name="connsiteX4" fmla="*/ 11316 w 22352"/>
                  <a:gd name="connsiteY4" fmla="*/ 28081 h 30735"/>
                  <a:gd name="connsiteX5" fmla="*/ 7684 w 22352"/>
                  <a:gd name="connsiteY5" fmla="*/ 29198 h 30735"/>
                  <a:gd name="connsiteX6" fmla="*/ 4890 w 22352"/>
                  <a:gd name="connsiteY6" fmla="*/ 28360 h 30735"/>
                  <a:gd name="connsiteX7" fmla="*/ 2934 w 22352"/>
                  <a:gd name="connsiteY7" fmla="*/ 25566 h 30735"/>
                  <a:gd name="connsiteX8" fmla="*/ 2096 w 22352"/>
                  <a:gd name="connsiteY8" fmla="*/ 20816 h 30735"/>
                  <a:gd name="connsiteX9" fmla="*/ 2934 w 22352"/>
                  <a:gd name="connsiteY9" fmla="*/ 15507 h 30735"/>
                  <a:gd name="connsiteX10" fmla="*/ 4890 w 22352"/>
                  <a:gd name="connsiteY10" fmla="*/ 10478 h 30735"/>
                  <a:gd name="connsiteX11" fmla="*/ 7684 w 22352"/>
                  <a:gd name="connsiteY11" fmla="*/ 6287 h 30735"/>
                  <a:gd name="connsiteX12" fmla="*/ 11316 w 22352"/>
                  <a:gd name="connsiteY12" fmla="*/ 3213 h 30735"/>
                  <a:gd name="connsiteX13" fmla="*/ 14948 w 22352"/>
                  <a:gd name="connsiteY13" fmla="*/ 2096 h 30735"/>
                  <a:gd name="connsiteX14" fmla="*/ 18022 w 22352"/>
                  <a:gd name="connsiteY14" fmla="*/ 2934 h 30735"/>
                  <a:gd name="connsiteX15" fmla="*/ 19978 w 22352"/>
                  <a:gd name="connsiteY15" fmla="*/ 5728 h 30735"/>
                  <a:gd name="connsiteX16" fmla="*/ 20537 w 22352"/>
                  <a:gd name="connsiteY16" fmla="*/ 10478 h 30735"/>
                  <a:gd name="connsiteX17" fmla="*/ 15507 w 22352"/>
                  <a:gd name="connsiteY17" fmla="*/ 13272 h 30735"/>
                  <a:gd name="connsiteX18" fmla="*/ 15228 w 22352"/>
                  <a:gd name="connsiteY18" fmla="*/ 10478 h 30735"/>
                  <a:gd name="connsiteX19" fmla="*/ 14390 w 22352"/>
                  <a:gd name="connsiteY19" fmla="*/ 8522 h 30735"/>
                  <a:gd name="connsiteX20" fmla="*/ 12993 w 22352"/>
                  <a:gd name="connsiteY20" fmla="*/ 7684 h 30735"/>
                  <a:gd name="connsiteX21" fmla="*/ 11316 w 22352"/>
                  <a:gd name="connsiteY21" fmla="*/ 8243 h 30735"/>
                  <a:gd name="connsiteX22" fmla="*/ 9640 w 22352"/>
                  <a:gd name="connsiteY22" fmla="*/ 9919 h 30735"/>
                  <a:gd name="connsiteX23" fmla="*/ 8243 w 22352"/>
                  <a:gd name="connsiteY23" fmla="*/ 12154 h 30735"/>
                  <a:gd name="connsiteX24" fmla="*/ 7404 w 22352"/>
                  <a:gd name="connsiteY24" fmla="*/ 14949 h 30735"/>
                  <a:gd name="connsiteX25" fmla="*/ 7125 w 22352"/>
                  <a:gd name="connsiteY25" fmla="*/ 18301 h 30735"/>
                  <a:gd name="connsiteX26" fmla="*/ 7404 w 22352"/>
                  <a:gd name="connsiteY26" fmla="*/ 21096 h 30735"/>
                  <a:gd name="connsiteX27" fmla="*/ 8243 w 22352"/>
                  <a:gd name="connsiteY27" fmla="*/ 23051 h 30735"/>
                  <a:gd name="connsiteX28" fmla="*/ 9640 w 22352"/>
                  <a:gd name="connsiteY28" fmla="*/ 23890 h 30735"/>
                  <a:gd name="connsiteX29" fmla="*/ 11316 w 22352"/>
                  <a:gd name="connsiteY29" fmla="*/ 23331 h 30735"/>
                  <a:gd name="connsiteX30" fmla="*/ 12993 w 22352"/>
                  <a:gd name="connsiteY30" fmla="*/ 21654 h 30735"/>
                  <a:gd name="connsiteX31" fmla="*/ 14390 w 22352"/>
                  <a:gd name="connsiteY31" fmla="*/ 19419 h 30735"/>
                  <a:gd name="connsiteX32" fmla="*/ 15228 w 22352"/>
                  <a:gd name="connsiteY32" fmla="*/ 16625 h 30735"/>
                  <a:gd name="connsiteX33" fmla="*/ 15507 w 22352"/>
                  <a:gd name="connsiteY33" fmla="*/ 13272 h 30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2352" h="30735">
                    <a:moveTo>
                      <a:pt x="20537" y="10478"/>
                    </a:moveTo>
                    <a:cubicBezTo>
                      <a:pt x="20537" y="12434"/>
                      <a:pt x="20257" y="14110"/>
                      <a:pt x="19978" y="15787"/>
                    </a:cubicBezTo>
                    <a:cubicBezTo>
                      <a:pt x="19419" y="17463"/>
                      <a:pt x="18860" y="19419"/>
                      <a:pt x="18022" y="20816"/>
                    </a:cubicBezTo>
                    <a:cubicBezTo>
                      <a:pt x="17184" y="22493"/>
                      <a:pt x="16346" y="23890"/>
                      <a:pt x="14948" y="25007"/>
                    </a:cubicBezTo>
                    <a:cubicBezTo>
                      <a:pt x="13831" y="26404"/>
                      <a:pt x="12713" y="27243"/>
                      <a:pt x="11316" y="28081"/>
                    </a:cubicBezTo>
                    <a:cubicBezTo>
                      <a:pt x="9919" y="28919"/>
                      <a:pt x="8801" y="29198"/>
                      <a:pt x="7684" y="29198"/>
                    </a:cubicBezTo>
                    <a:cubicBezTo>
                      <a:pt x="6566" y="29198"/>
                      <a:pt x="5449" y="28919"/>
                      <a:pt x="4890" y="28360"/>
                    </a:cubicBezTo>
                    <a:cubicBezTo>
                      <a:pt x="4051" y="27801"/>
                      <a:pt x="3493" y="26684"/>
                      <a:pt x="2934" y="25566"/>
                    </a:cubicBezTo>
                    <a:cubicBezTo>
                      <a:pt x="2375" y="24169"/>
                      <a:pt x="2096" y="22772"/>
                      <a:pt x="2096" y="20816"/>
                    </a:cubicBezTo>
                    <a:cubicBezTo>
                      <a:pt x="2096" y="18860"/>
                      <a:pt x="2375" y="17184"/>
                      <a:pt x="2934" y="15507"/>
                    </a:cubicBezTo>
                    <a:cubicBezTo>
                      <a:pt x="3493" y="13831"/>
                      <a:pt x="4051" y="11875"/>
                      <a:pt x="4890" y="10478"/>
                    </a:cubicBezTo>
                    <a:cubicBezTo>
                      <a:pt x="5728" y="8801"/>
                      <a:pt x="6566" y="7404"/>
                      <a:pt x="7684" y="6287"/>
                    </a:cubicBezTo>
                    <a:cubicBezTo>
                      <a:pt x="8801" y="4890"/>
                      <a:pt x="9919" y="4051"/>
                      <a:pt x="11316" y="3213"/>
                    </a:cubicBezTo>
                    <a:cubicBezTo>
                      <a:pt x="12713" y="2375"/>
                      <a:pt x="13831" y="2096"/>
                      <a:pt x="14948" y="2096"/>
                    </a:cubicBezTo>
                    <a:cubicBezTo>
                      <a:pt x="16066" y="2096"/>
                      <a:pt x="17184" y="2375"/>
                      <a:pt x="18022" y="2934"/>
                    </a:cubicBezTo>
                    <a:cubicBezTo>
                      <a:pt x="18860" y="3493"/>
                      <a:pt x="19419" y="4610"/>
                      <a:pt x="19978" y="5728"/>
                    </a:cubicBezTo>
                    <a:cubicBezTo>
                      <a:pt x="20257" y="7125"/>
                      <a:pt x="20537" y="8801"/>
                      <a:pt x="20537" y="10478"/>
                    </a:cubicBezTo>
                    <a:close/>
                    <a:moveTo>
                      <a:pt x="15507" y="13272"/>
                    </a:moveTo>
                    <a:cubicBezTo>
                      <a:pt x="15507" y="12154"/>
                      <a:pt x="15507" y="11316"/>
                      <a:pt x="15228" y="10478"/>
                    </a:cubicBezTo>
                    <a:cubicBezTo>
                      <a:pt x="14948" y="9640"/>
                      <a:pt x="14669" y="9081"/>
                      <a:pt x="14390" y="8522"/>
                    </a:cubicBezTo>
                    <a:cubicBezTo>
                      <a:pt x="14110" y="7963"/>
                      <a:pt x="13551" y="7963"/>
                      <a:pt x="12993" y="7684"/>
                    </a:cubicBezTo>
                    <a:cubicBezTo>
                      <a:pt x="12434" y="7684"/>
                      <a:pt x="11875" y="7684"/>
                      <a:pt x="11316" y="8243"/>
                    </a:cubicBezTo>
                    <a:cubicBezTo>
                      <a:pt x="10757" y="8522"/>
                      <a:pt x="9919" y="9081"/>
                      <a:pt x="9640" y="9919"/>
                    </a:cubicBezTo>
                    <a:cubicBezTo>
                      <a:pt x="9081" y="10478"/>
                      <a:pt x="8522" y="11316"/>
                      <a:pt x="8243" y="12154"/>
                    </a:cubicBezTo>
                    <a:cubicBezTo>
                      <a:pt x="7963" y="12993"/>
                      <a:pt x="7404" y="14110"/>
                      <a:pt x="7404" y="14949"/>
                    </a:cubicBezTo>
                    <a:cubicBezTo>
                      <a:pt x="7125" y="16066"/>
                      <a:pt x="7125" y="17184"/>
                      <a:pt x="7125" y="18301"/>
                    </a:cubicBezTo>
                    <a:cubicBezTo>
                      <a:pt x="7125" y="19419"/>
                      <a:pt x="7125" y="20257"/>
                      <a:pt x="7404" y="21096"/>
                    </a:cubicBezTo>
                    <a:cubicBezTo>
                      <a:pt x="7684" y="21934"/>
                      <a:pt x="7963" y="22493"/>
                      <a:pt x="8243" y="23051"/>
                    </a:cubicBezTo>
                    <a:cubicBezTo>
                      <a:pt x="8522" y="23610"/>
                      <a:pt x="9081" y="23610"/>
                      <a:pt x="9640" y="23890"/>
                    </a:cubicBezTo>
                    <a:cubicBezTo>
                      <a:pt x="10199" y="23890"/>
                      <a:pt x="10757" y="23890"/>
                      <a:pt x="11316" y="23331"/>
                    </a:cubicBezTo>
                    <a:cubicBezTo>
                      <a:pt x="11875" y="23051"/>
                      <a:pt x="12434" y="22493"/>
                      <a:pt x="12993" y="21654"/>
                    </a:cubicBezTo>
                    <a:cubicBezTo>
                      <a:pt x="13551" y="21096"/>
                      <a:pt x="14110" y="20257"/>
                      <a:pt x="14390" y="19419"/>
                    </a:cubicBezTo>
                    <a:cubicBezTo>
                      <a:pt x="14669" y="18581"/>
                      <a:pt x="14948" y="17463"/>
                      <a:pt x="15228" y="16625"/>
                    </a:cubicBezTo>
                    <a:cubicBezTo>
                      <a:pt x="15507" y="15507"/>
                      <a:pt x="15507" y="14390"/>
                      <a:pt x="15507" y="13272"/>
                    </a:cubicBezTo>
                    <a:close/>
                  </a:path>
                </a:pathLst>
              </a:custGeom>
              <a:solidFill>
                <a:srgbClr val="68C1B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4" name="Forma libre 33">
                <a:extLst>
                  <a:ext uri="{FF2B5EF4-FFF2-40B4-BE49-F238E27FC236}">
                    <a16:creationId xmlns:a16="http://schemas.microsoft.com/office/drawing/2014/main" id="{9BEA8D47-ED3A-944A-9C8D-03F82A8CAD41}"/>
                  </a:ext>
                </a:extLst>
              </p:cNvPr>
              <p:cNvSpPr/>
              <p:nvPr/>
            </p:nvSpPr>
            <p:spPr>
              <a:xfrm>
                <a:off x="1661781" y="5023010"/>
                <a:ext cx="81340" cy="111841"/>
              </a:xfrm>
              <a:custGeom>
                <a:avLst/>
                <a:gdLst>
                  <a:gd name="connsiteX0" fmla="*/ 20816 w 22352"/>
                  <a:gd name="connsiteY0" fmla="*/ 10478 h 30735"/>
                  <a:gd name="connsiteX1" fmla="*/ 19978 w 22352"/>
                  <a:gd name="connsiteY1" fmla="*/ 15787 h 30735"/>
                  <a:gd name="connsiteX2" fmla="*/ 18022 w 22352"/>
                  <a:gd name="connsiteY2" fmla="*/ 20816 h 30735"/>
                  <a:gd name="connsiteX3" fmla="*/ 14948 w 22352"/>
                  <a:gd name="connsiteY3" fmla="*/ 25007 h 30735"/>
                  <a:gd name="connsiteX4" fmla="*/ 11316 w 22352"/>
                  <a:gd name="connsiteY4" fmla="*/ 28081 h 30735"/>
                  <a:gd name="connsiteX5" fmla="*/ 7684 w 22352"/>
                  <a:gd name="connsiteY5" fmla="*/ 29198 h 30735"/>
                  <a:gd name="connsiteX6" fmla="*/ 4890 w 22352"/>
                  <a:gd name="connsiteY6" fmla="*/ 28360 h 30735"/>
                  <a:gd name="connsiteX7" fmla="*/ 2934 w 22352"/>
                  <a:gd name="connsiteY7" fmla="*/ 25566 h 30735"/>
                  <a:gd name="connsiteX8" fmla="*/ 2096 w 22352"/>
                  <a:gd name="connsiteY8" fmla="*/ 20816 h 30735"/>
                  <a:gd name="connsiteX9" fmla="*/ 2934 w 22352"/>
                  <a:gd name="connsiteY9" fmla="*/ 15507 h 30735"/>
                  <a:gd name="connsiteX10" fmla="*/ 4890 w 22352"/>
                  <a:gd name="connsiteY10" fmla="*/ 10478 h 30735"/>
                  <a:gd name="connsiteX11" fmla="*/ 7684 w 22352"/>
                  <a:gd name="connsiteY11" fmla="*/ 6287 h 30735"/>
                  <a:gd name="connsiteX12" fmla="*/ 11316 w 22352"/>
                  <a:gd name="connsiteY12" fmla="*/ 3213 h 30735"/>
                  <a:gd name="connsiteX13" fmla="*/ 14948 w 22352"/>
                  <a:gd name="connsiteY13" fmla="*/ 2096 h 30735"/>
                  <a:gd name="connsiteX14" fmla="*/ 18022 w 22352"/>
                  <a:gd name="connsiteY14" fmla="*/ 2934 h 30735"/>
                  <a:gd name="connsiteX15" fmla="*/ 19978 w 22352"/>
                  <a:gd name="connsiteY15" fmla="*/ 5728 h 30735"/>
                  <a:gd name="connsiteX16" fmla="*/ 20816 w 22352"/>
                  <a:gd name="connsiteY16" fmla="*/ 10478 h 30735"/>
                  <a:gd name="connsiteX17" fmla="*/ 15787 w 22352"/>
                  <a:gd name="connsiteY17" fmla="*/ 13272 h 30735"/>
                  <a:gd name="connsiteX18" fmla="*/ 15507 w 22352"/>
                  <a:gd name="connsiteY18" fmla="*/ 10478 h 30735"/>
                  <a:gd name="connsiteX19" fmla="*/ 14669 w 22352"/>
                  <a:gd name="connsiteY19" fmla="*/ 8522 h 30735"/>
                  <a:gd name="connsiteX20" fmla="*/ 13272 w 22352"/>
                  <a:gd name="connsiteY20" fmla="*/ 7684 h 30735"/>
                  <a:gd name="connsiteX21" fmla="*/ 11596 w 22352"/>
                  <a:gd name="connsiteY21" fmla="*/ 8243 h 30735"/>
                  <a:gd name="connsiteX22" fmla="*/ 9919 w 22352"/>
                  <a:gd name="connsiteY22" fmla="*/ 9919 h 30735"/>
                  <a:gd name="connsiteX23" fmla="*/ 8522 w 22352"/>
                  <a:gd name="connsiteY23" fmla="*/ 12154 h 30735"/>
                  <a:gd name="connsiteX24" fmla="*/ 7684 w 22352"/>
                  <a:gd name="connsiteY24" fmla="*/ 14949 h 30735"/>
                  <a:gd name="connsiteX25" fmla="*/ 7404 w 22352"/>
                  <a:gd name="connsiteY25" fmla="*/ 18301 h 30735"/>
                  <a:gd name="connsiteX26" fmla="*/ 7684 w 22352"/>
                  <a:gd name="connsiteY26" fmla="*/ 21096 h 30735"/>
                  <a:gd name="connsiteX27" fmla="*/ 8522 w 22352"/>
                  <a:gd name="connsiteY27" fmla="*/ 23051 h 30735"/>
                  <a:gd name="connsiteX28" fmla="*/ 9919 w 22352"/>
                  <a:gd name="connsiteY28" fmla="*/ 23890 h 30735"/>
                  <a:gd name="connsiteX29" fmla="*/ 11596 w 22352"/>
                  <a:gd name="connsiteY29" fmla="*/ 23331 h 30735"/>
                  <a:gd name="connsiteX30" fmla="*/ 13272 w 22352"/>
                  <a:gd name="connsiteY30" fmla="*/ 21654 h 30735"/>
                  <a:gd name="connsiteX31" fmla="*/ 14669 w 22352"/>
                  <a:gd name="connsiteY31" fmla="*/ 19419 h 30735"/>
                  <a:gd name="connsiteX32" fmla="*/ 15507 w 22352"/>
                  <a:gd name="connsiteY32" fmla="*/ 16625 h 30735"/>
                  <a:gd name="connsiteX33" fmla="*/ 15787 w 22352"/>
                  <a:gd name="connsiteY33" fmla="*/ 13272 h 30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2352" h="30735">
                    <a:moveTo>
                      <a:pt x="20816" y="10478"/>
                    </a:moveTo>
                    <a:cubicBezTo>
                      <a:pt x="20816" y="12434"/>
                      <a:pt x="20537" y="14110"/>
                      <a:pt x="19978" y="15787"/>
                    </a:cubicBezTo>
                    <a:cubicBezTo>
                      <a:pt x="19419" y="17463"/>
                      <a:pt x="18860" y="19419"/>
                      <a:pt x="18022" y="20816"/>
                    </a:cubicBezTo>
                    <a:cubicBezTo>
                      <a:pt x="17184" y="22493"/>
                      <a:pt x="16346" y="23890"/>
                      <a:pt x="14948" y="25007"/>
                    </a:cubicBezTo>
                    <a:cubicBezTo>
                      <a:pt x="13831" y="26404"/>
                      <a:pt x="12713" y="27243"/>
                      <a:pt x="11316" y="28081"/>
                    </a:cubicBezTo>
                    <a:cubicBezTo>
                      <a:pt x="9919" y="28919"/>
                      <a:pt x="8801" y="29198"/>
                      <a:pt x="7684" y="29198"/>
                    </a:cubicBezTo>
                    <a:cubicBezTo>
                      <a:pt x="6566" y="29198"/>
                      <a:pt x="5449" y="28919"/>
                      <a:pt x="4890" y="28360"/>
                    </a:cubicBezTo>
                    <a:cubicBezTo>
                      <a:pt x="4051" y="27801"/>
                      <a:pt x="3493" y="26684"/>
                      <a:pt x="2934" y="25566"/>
                    </a:cubicBezTo>
                    <a:cubicBezTo>
                      <a:pt x="2375" y="24169"/>
                      <a:pt x="2096" y="22772"/>
                      <a:pt x="2096" y="20816"/>
                    </a:cubicBezTo>
                    <a:cubicBezTo>
                      <a:pt x="2096" y="18860"/>
                      <a:pt x="2375" y="17184"/>
                      <a:pt x="2934" y="15507"/>
                    </a:cubicBezTo>
                    <a:cubicBezTo>
                      <a:pt x="3493" y="13831"/>
                      <a:pt x="4051" y="11875"/>
                      <a:pt x="4890" y="10478"/>
                    </a:cubicBezTo>
                    <a:cubicBezTo>
                      <a:pt x="5728" y="8801"/>
                      <a:pt x="6566" y="7404"/>
                      <a:pt x="7684" y="6287"/>
                    </a:cubicBezTo>
                    <a:cubicBezTo>
                      <a:pt x="8801" y="4890"/>
                      <a:pt x="9919" y="4051"/>
                      <a:pt x="11316" y="3213"/>
                    </a:cubicBezTo>
                    <a:cubicBezTo>
                      <a:pt x="12713" y="2375"/>
                      <a:pt x="13831" y="2096"/>
                      <a:pt x="14948" y="2096"/>
                    </a:cubicBezTo>
                    <a:cubicBezTo>
                      <a:pt x="16066" y="2096"/>
                      <a:pt x="17184" y="2375"/>
                      <a:pt x="18022" y="2934"/>
                    </a:cubicBezTo>
                    <a:cubicBezTo>
                      <a:pt x="18860" y="3493"/>
                      <a:pt x="19419" y="4610"/>
                      <a:pt x="19978" y="5728"/>
                    </a:cubicBezTo>
                    <a:cubicBezTo>
                      <a:pt x="20537" y="6846"/>
                      <a:pt x="20816" y="8522"/>
                      <a:pt x="20816" y="10478"/>
                    </a:cubicBezTo>
                    <a:close/>
                    <a:moveTo>
                      <a:pt x="15787" y="13272"/>
                    </a:moveTo>
                    <a:cubicBezTo>
                      <a:pt x="15787" y="12154"/>
                      <a:pt x="15787" y="11316"/>
                      <a:pt x="15507" y="10478"/>
                    </a:cubicBezTo>
                    <a:cubicBezTo>
                      <a:pt x="15228" y="9640"/>
                      <a:pt x="14948" y="9081"/>
                      <a:pt x="14669" y="8522"/>
                    </a:cubicBezTo>
                    <a:cubicBezTo>
                      <a:pt x="14390" y="7963"/>
                      <a:pt x="13831" y="7963"/>
                      <a:pt x="13272" y="7684"/>
                    </a:cubicBezTo>
                    <a:cubicBezTo>
                      <a:pt x="12713" y="7684"/>
                      <a:pt x="12154" y="7684"/>
                      <a:pt x="11596" y="8243"/>
                    </a:cubicBezTo>
                    <a:cubicBezTo>
                      <a:pt x="11037" y="8522"/>
                      <a:pt x="10199" y="9081"/>
                      <a:pt x="9919" y="9919"/>
                    </a:cubicBezTo>
                    <a:cubicBezTo>
                      <a:pt x="9360" y="10478"/>
                      <a:pt x="8801" y="11316"/>
                      <a:pt x="8522" y="12154"/>
                    </a:cubicBezTo>
                    <a:cubicBezTo>
                      <a:pt x="8243" y="12993"/>
                      <a:pt x="7684" y="14110"/>
                      <a:pt x="7684" y="14949"/>
                    </a:cubicBezTo>
                    <a:cubicBezTo>
                      <a:pt x="7404" y="16066"/>
                      <a:pt x="7404" y="17184"/>
                      <a:pt x="7404" y="18301"/>
                    </a:cubicBezTo>
                    <a:cubicBezTo>
                      <a:pt x="7404" y="19419"/>
                      <a:pt x="7404" y="20257"/>
                      <a:pt x="7684" y="21096"/>
                    </a:cubicBezTo>
                    <a:cubicBezTo>
                      <a:pt x="7963" y="21934"/>
                      <a:pt x="8243" y="22493"/>
                      <a:pt x="8522" y="23051"/>
                    </a:cubicBezTo>
                    <a:cubicBezTo>
                      <a:pt x="8801" y="23610"/>
                      <a:pt x="9360" y="23610"/>
                      <a:pt x="9919" y="23890"/>
                    </a:cubicBezTo>
                    <a:cubicBezTo>
                      <a:pt x="10478" y="23890"/>
                      <a:pt x="11037" y="23890"/>
                      <a:pt x="11596" y="23331"/>
                    </a:cubicBezTo>
                    <a:cubicBezTo>
                      <a:pt x="12154" y="23051"/>
                      <a:pt x="12713" y="22493"/>
                      <a:pt x="13272" y="21654"/>
                    </a:cubicBezTo>
                    <a:cubicBezTo>
                      <a:pt x="13831" y="21096"/>
                      <a:pt x="14390" y="20257"/>
                      <a:pt x="14669" y="19419"/>
                    </a:cubicBezTo>
                    <a:cubicBezTo>
                      <a:pt x="14948" y="18581"/>
                      <a:pt x="15507" y="17463"/>
                      <a:pt x="15507" y="16625"/>
                    </a:cubicBezTo>
                    <a:cubicBezTo>
                      <a:pt x="15787" y="15228"/>
                      <a:pt x="15787" y="14390"/>
                      <a:pt x="15787" y="13272"/>
                    </a:cubicBezTo>
                    <a:close/>
                  </a:path>
                </a:pathLst>
              </a:custGeom>
              <a:solidFill>
                <a:srgbClr val="68C1B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5" name="Forma libre 34">
                <a:extLst>
                  <a:ext uri="{FF2B5EF4-FFF2-40B4-BE49-F238E27FC236}">
                    <a16:creationId xmlns:a16="http://schemas.microsoft.com/office/drawing/2014/main" id="{5D9C69DD-0DAC-7440-9157-6C918524B0E7}"/>
                  </a:ext>
                </a:extLst>
              </p:cNvPr>
              <p:cNvSpPr/>
              <p:nvPr/>
            </p:nvSpPr>
            <p:spPr>
              <a:xfrm>
                <a:off x="1741087" y="4937606"/>
                <a:ext cx="101674" cy="152513"/>
              </a:xfrm>
              <a:custGeom>
                <a:avLst/>
                <a:gdLst>
                  <a:gd name="connsiteX0" fmla="*/ 7963 w 27941"/>
                  <a:gd name="connsiteY0" fmla="*/ 23610 h 41911"/>
                  <a:gd name="connsiteX1" fmla="*/ 5728 w 27941"/>
                  <a:gd name="connsiteY1" fmla="*/ 24448 h 41911"/>
                  <a:gd name="connsiteX2" fmla="*/ 3772 w 27941"/>
                  <a:gd name="connsiteY2" fmla="*/ 24169 h 41911"/>
                  <a:gd name="connsiteX3" fmla="*/ 2654 w 27941"/>
                  <a:gd name="connsiteY3" fmla="*/ 22772 h 41911"/>
                  <a:gd name="connsiteX4" fmla="*/ 2096 w 27941"/>
                  <a:gd name="connsiteY4" fmla="*/ 20537 h 41911"/>
                  <a:gd name="connsiteX5" fmla="*/ 2654 w 27941"/>
                  <a:gd name="connsiteY5" fmla="*/ 17743 h 41911"/>
                  <a:gd name="connsiteX6" fmla="*/ 3772 w 27941"/>
                  <a:gd name="connsiteY6" fmla="*/ 14949 h 41911"/>
                  <a:gd name="connsiteX7" fmla="*/ 5728 w 27941"/>
                  <a:gd name="connsiteY7" fmla="*/ 12434 h 41911"/>
                  <a:gd name="connsiteX8" fmla="*/ 7963 w 27941"/>
                  <a:gd name="connsiteY8" fmla="*/ 10478 h 41911"/>
                  <a:gd name="connsiteX9" fmla="*/ 10199 w 27941"/>
                  <a:gd name="connsiteY9" fmla="*/ 9640 h 41911"/>
                  <a:gd name="connsiteX10" fmla="*/ 12154 w 27941"/>
                  <a:gd name="connsiteY10" fmla="*/ 9919 h 41911"/>
                  <a:gd name="connsiteX11" fmla="*/ 13551 w 27941"/>
                  <a:gd name="connsiteY11" fmla="*/ 11316 h 41911"/>
                  <a:gd name="connsiteX12" fmla="*/ 14110 w 27941"/>
                  <a:gd name="connsiteY12" fmla="*/ 13551 h 41911"/>
                  <a:gd name="connsiteX13" fmla="*/ 13551 w 27941"/>
                  <a:gd name="connsiteY13" fmla="*/ 16346 h 41911"/>
                  <a:gd name="connsiteX14" fmla="*/ 12154 w 27941"/>
                  <a:gd name="connsiteY14" fmla="*/ 19140 h 41911"/>
                  <a:gd name="connsiteX15" fmla="*/ 10199 w 27941"/>
                  <a:gd name="connsiteY15" fmla="*/ 21654 h 41911"/>
                  <a:gd name="connsiteX16" fmla="*/ 7963 w 27941"/>
                  <a:gd name="connsiteY16" fmla="*/ 23610 h 41911"/>
                  <a:gd name="connsiteX17" fmla="*/ 4051 w 27941"/>
                  <a:gd name="connsiteY17" fmla="*/ 41213 h 41911"/>
                  <a:gd name="connsiteX18" fmla="*/ 14110 w 27941"/>
                  <a:gd name="connsiteY18" fmla="*/ 21654 h 41911"/>
                  <a:gd name="connsiteX19" fmla="*/ 23331 w 27941"/>
                  <a:gd name="connsiteY19" fmla="*/ 2096 h 41911"/>
                  <a:gd name="connsiteX20" fmla="*/ 25566 w 27941"/>
                  <a:gd name="connsiteY20" fmla="*/ 2934 h 41911"/>
                  <a:gd name="connsiteX21" fmla="*/ 15787 w 27941"/>
                  <a:gd name="connsiteY21" fmla="*/ 21934 h 41911"/>
                  <a:gd name="connsiteX22" fmla="*/ 6007 w 27941"/>
                  <a:gd name="connsiteY22" fmla="*/ 42051 h 41911"/>
                  <a:gd name="connsiteX23" fmla="*/ 4051 w 27941"/>
                  <a:gd name="connsiteY23" fmla="*/ 41213 h 41911"/>
                  <a:gd name="connsiteX24" fmla="*/ 7963 w 27941"/>
                  <a:gd name="connsiteY24" fmla="*/ 20816 h 41911"/>
                  <a:gd name="connsiteX25" fmla="*/ 9081 w 27941"/>
                  <a:gd name="connsiteY25" fmla="*/ 19978 h 41911"/>
                  <a:gd name="connsiteX26" fmla="*/ 9919 w 27941"/>
                  <a:gd name="connsiteY26" fmla="*/ 18860 h 41911"/>
                  <a:gd name="connsiteX27" fmla="*/ 10478 w 27941"/>
                  <a:gd name="connsiteY27" fmla="*/ 17463 h 41911"/>
                  <a:gd name="connsiteX28" fmla="*/ 10757 w 27941"/>
                  <a:gd name="connsiteY28" fmla="*/ 16066 h 41911"/>
                  <a:gd name="connsiteX29" fmla="*/ 9919 w 27941"/>
                  <a:gd name="connsiteY29" fmla="*/ 14110 h 41911"/>
                  <a:gd name="connsiteX30" fmla="*/ 8243 w 27941"/>
                  <a:gd name="connsiteY30" fmla="*/ 14110 h 41911"/>
                  <a:gd name="connsiteX31" fmla="*/ 7125 w 27941"/>
                  <a:gd name="connsiteY31" fmla="*/ 14949 h 41911"/>
                  <a:gd name="connsiteX32" fmla="*/ 6287 w 27941"/>
                  <a:gd name="connsiteY32" fmla="*/ 16066 h 41911"/>
                  <a:gd name="connsiteX33" fmla="*/ 5728 w 27941"/>
                  <a:gd name="connsiteY33" fmla="*/ 17463 h 41911"/>
                  <a:gd name="connsiteX34" fmla="*/ 5449 w 27941"/>
                  <a:gd name="connsiteY34" fmla="*/ 18860 h 41911"/>
                  <a:gd name="connsiteX35" fmla="*/ 6287 w 27941"/>
                  <a:gd name="connsiteY35" fmla="*/ 20816 h 41911"/>
                  <a:gd name="connsiteX36" fmla="*/ 7963 w 27941"/>
                  <a:gd name="connsiteY36" fmla="*/ 20816 h 41911"/>
                  <a:gd name="connsiteX37" fmla="*/ 21654 w 27941"/>
                  <a:gd name="connsiteY37" fmla="*/ 33110 h 41911"/>
                  <a:gd name="connsiteX38" fmla="*/ 19419 w 27941"/>
                  <a:gd name="connsiteY38" fmla="*/ 33948 h 41911"/>
                  <a:gd name="connsiteX39" fmla="*/ 17463 w 27941"/>
                  <a:gd name="connsiteY39" fmla="*/ 33669 h 41911"/>
                  <a:gd name="connsiteX40" fmla="*/ 16066 w 27941"/>
                  <a:gd name="connsiteY40" fmla="*/ 32551 h 41911"/>
                  <a:gd name="connsiteX41" fmla="*/ 15507 w 27941"/>
                  <a:gd name="connsiteY41" fmla="*/ 30316 h 41911"/>
                  <a:gd name="connsiteX42" fmla="*/ 16066 w 27941"/>
                  <a:gd name="connsiteY42" fmla="*/ 27522 h 41911"/>
                  <a:gd name="connsiteX43" fmla="*/ 17463 w 27941"/>
                  <a:gd name="connsiteY43" fmla="*/ 24728 h 41911"/>
                  <a:gd name="connsiteX44" fmla="*/ 19419 w 27941"/>
                  <a:gd name="connsiteY44" fmla="*/ 22213 h 41911"/>
                  <a:gd name="connsiteX45" fmla="*/ 21654 w 27941"/>
                  <a:gd name="connsiteY45" fmla="*/ 20257 h 41911"/>
                  <a:gd name="connsiteX46" fmla="*/ 23890 w 27941"/>
                  <a:gd name="connsiteY46" fmla="*/ 19419 h 41911"/>
                  <a:gd name="connsiteX47" fmla="*/ 25846 w 27941"/>
                  <a:gd name="connsiteY47" fmla="*/ 19698 h 41911"/>
                  <a:gd name="connsiteX48" fmla="*/ 26963 w 27941"/>
                  <a:gd name="connsiteY48" fmla="*/ 21096 h 41911"/>
                  <a:gd name="connsiteX49" fmla="*/ 27522 w 27941"/>
                  <a:gd name="connsiteY49" fmla="*/ 23331 h 41911"/>
                  <a:gd name="connsiteX50" fmla="*/ 26963 w 27941"/>
                  <a:gd name="connsiteY50" fmla="*/ 26125 h 41911"/>
                  <a:gd name="connsiteX51" fmla="*/ 25846 w 27941"/>
                  <a:gd name="connsiteY51" fmla="*/ 28919 h 41911"/>
                  <a:gd name="connsiteX52" fmla="*/ 23890 w 27941"/>
                  <a:gd name="connsiteY52" fmla="*/ 31434 h 41911"/>
                  <a:gd name="connsiteX53" fmla="*/ 21654 w 27941"/>
                  <a:gd name="connsiteY53" fmla="*/ 33110 h 41911"/>
                  <a:gd name="connsiteX54" fmla="*/ 21654 w 27941"/>
                  <a:gd name="connsiteY54" fmla="*/ 30316 h 41911"/>
                  <a:gd name="connsiteX55" fmla="*/ 22772 w 27941"/>
                  <a:gd name="connsiteY55" fmla="*/ 29478 h 41911"/>
                  <a:gd name="connsiteX56" fmla="*/ 23610 w 27941"/>
                  <a:gd name="connsiteY56" fmla="*/ 28360 h 41911"/>
                  <a:gd name="connsiteX57" fmla="*/ 24169 w 27941"/>
                  <a:gd name="connsiteY57" fmla="*/ 26963 h 41911"/>
                  <a:gd name="connsiteX58" fmla="*/ 24448 w 27941"/>
                  <a:gd name="connsiteY58" fmla="*/ 25566 h 41911"/>
                  <a:gd name="connsiteX59" fmla="*/ 24169 w 27941"/>
                  <a:gd name="connsiteY59" fmla="*/ 24169 h 41911"/>
                  <a:gd name="connsiteX60" fmla="*/ 23610 w 27941"/>
                  <a:gd name="connsiteY60" fmla="*/ 23331 h 41911"/>
                  <a:gd name="connsiteX61" fmla="*/ 22772 w 27941"/>
                  <a:gd name="connsiteY61" fmla="*/ 23051 h 41911"/>
                  <a:gd name="connsiteX62" fmla="*/ 21934 w 27941"/>
                  <a:gd name="connsiteY62" fmla="*/ 23331 h 41911"/>
                  <a:gd name="connsiteX63" fmla="*/ 20816 w 27941"/>
                  <a:gd name="connsiteY63" fmla="*/ 24169 h 41911"/>
                  <a:gd name="connsiteX64" fmla="*/ 19978 w 27941"/>
                  <a:gd name="connsiteY64" fmla="*/ 25287 h 41911"/>
                  <a:gd name="connsiteX65" fmla="*/ 19419 w 27941"/>
                  <a:gd name="connsiteY65" fmla="*/ 26684 h 41911"/>
                  <a:gd name="connsiteX66" fmla="*/ 19140 w 27941"/>
                  <a:gd name="connsiteY66" fmla="*/ 28081 h 41911"/>
                  <a:gd name="connsiteX67" fmla="*/ 19978 w 27941"/>
                  <a:gd name="connsiteY67" fmla="*/ 30037 h 41911"/>
                  <a:gd name="connsiteX68" fmla="*/ 21654 w 27941"/>
                  <a:gd name="connsiteY68" fmla="*/ 30316 h 41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27941" h="41911">
                    <a:moveTo>
                      <a:pt x="7963" y="23610"/>
                    </a:moveTo>
                    <a:cubicBezTo>
                      <a:pt x="7125" y="24169"/>
                      <a:pt x="6287" y="24448"/>
                      <a:pt x="5728" y="24448"/>
                    </a:cubicBezTo>
                    <a:cubicBezTo>
                      <a:pt x="4890" y="24448"/>
                      <a:pt x="4331" y="24448"/>
                      <a:pt x="3772" y="24169"/>
                    </a:cubicBezTo>
                    <a:cubicBezTo>
                      <a:pt x="3213" y="23890"/>
                      <a:pt x="2934" y="23610"/>
                      <a:pt x="2654" y="22772"/>
                    </a:cubicBezTo>
                    <a:cubicBezTo>
                      <a:pt x="2375" y="22213"/>
                      <a:pt x="2096" y="21375"/>
                      <a:pt x="2096" y="20537"/>
                    </a:cubicBezTo>
                    <a:cubicBezTo>
                      <a:pt x="2096" y="19698"/>
                      <a:pt x="2375" y="18860"/>
                      <a:pt x="2654" y="17743"/>
                    </a:cubicBezTo>
                    <a:cubicBezTo>
                      <a:pt x="2934" y="16904"/>
                      <a:pt x="3493" y="15787"/>
                      <a:pt x="3772" y="14949"/>
                    </a:cubicBezTo>
                    <a:cubicBezTo>
                      <a:pt x="4331" y="14110"/>
                      <a:pt x="4890" y="13272"/>
                      <a:pt x="5728" y="12434"/>
                    </a:cubicBezTo>
                    <a:cubicBezTo>
                      <a:pt x="6566" y="11596"/>
                      <a:pt x="7125" y="11037"/>
                      <a:pt x="7963" y="10478"/>
                    </a:cubicBezTo>
                    <a:cubicBezTo>
                      <a:pt x="8801" y="9919"/>
                      <a:pt x="9640" y="9640"/>
                      <a:pt x="10199" y="9640"/>
                    </a:cubicBezTo>
                    <a:cubicBezTo>
                      <a:pt x="11037" y="9640"/>
                      <a:pt x="11596" y="9640"/>
                      <a:pt x="12154" y="9919"/>
                    </a:cubicBezTo>
                    <a:cubicBezTo>
                      <a:pt x="12713" y="10198"/>
                      <a:pt x="12993" y="10478"/>
                      <a:pt x="13551" y="11316"/>
                    </a:cubicBezTo>
                    <a:cubicBezTo>
                      <a:pt x="13831" y="11875"/>
                      <a:pt x="14110" y="12713"/>
                      <a:pt x="14110" y="13551"/>
                    </a:cubicBezTo>
                    <a:cubicBezTo>
                      <a:pt x="14110" y="14390"/>
                      <a:pt x="13831" y="15228"/>
                      <a:pt x="13551" y="16346"/>
                    </a:cubicBezTo>
                    <a:cubicBezTo>
                      <a:pt x="13272" y="17184"/>
                      <a:pt x="12713" y="18301"/>
                      <a:pt x="12154" y="19140"/>
                    </a:cubicBezTo>
                    <a:cubicBezTo>
                      <a:pt x="11596" y="19978"/>
                      <a:pt x="11037" y="20816"/>
                      <a:pt x="10199" y="21654"/>
                    </a:cubicBezTo>
                    <a:cubicBezTo>
                      <a:pt x="9360" y="22493"/>
                      <a:pt x="8522" y="23051"/>
                      <a:pt x="7963" y="23610"/>
                    </a:cubicBezTo>
                    <a:close/>
                    <a:moveTo>
                      <a:pt x="4051" y="41213"/>
                    </a:moveTo>
                    <a:lnTo>
                      <a:pt x="14110" y="21654"/>
                    </a:lnTo>
                    <a:lnTo>
                      <a:pt x="23331" y="2096"/>
                    </a:lnTo>
                    <a:lnTo>
                      <a:pt x="25566" y="2934"/>
                    </a:lnTo>
                    <a:lnTo>
                      <a:pt x="15787" y="21934"/>
                    </a:lnTo>
                    <a:lnTo>
                      <a:pt x="6007" y="42051"/>
                    </a:lnTo>
                    <a:lnTo>
                      <a:pt x="4051" y="41213"/>
                    </a:lnTo>
                    <a:close/>
                    <a:moveTo>
                      <a:pt x="7963" y="20816"/>
                    </a:moveTo>
                    <a:cubicBezTo>
                      <a:pt x="8243" y="20537"/>
                      <a:pt x="8522" y="20257"/>
                      <a:pt x="9081" y="19978"/>
                    </a:cubicBezTo>
                    <a:cubicBezTo>
                      <a:pt x="9360" y="19698"/>
                      <a:pt x="9640" y="19140"/>
                      <a:pt x="9919" y="18860"/>
                    </a:cubicBezTo>
                    <a:cubicBezTo>
                      <a:pt x="10199" y="18301"/>
                      <a:pt x="10478" y="18022"/>
                      <a:pt x="10478" y="17463"/>
                    </a:cubicBezTo>
                    <a:cubicBezTo>
                      <a:pt x="10478" y="16904"/>
                      <a:pt x="10757" y="16346"/>
                      <a:pt x="10757" y="16066"/>
                    </a:cubicBezTo>
                    <a:cubicBezTo>
                      <a:pt x="10757" y="15228"/>
                      <a:pt x="10478" y="14390"/>
                      <a:pt x="9919" y="14110"/>
                    </a:cubicBezTo>
                    <a:cubicBezTo>
                      <a:pt x="9360" y="13831"/>
                      <a:pt x="8801" y="13831"/>
                      <a:pt x="8243" y="14110"/>
                    </a:cubicBezTo>
                    <a:cubicBezTo>
                      <a:pt x="7963" y="14390"/>
                      <a:pt x="7684" y="14669"/>
                      <a:pt x="7125" y="14949"/>
                    </a:cubicBezTo>
                    <a:cubicBezTo>
                      <a:pt x="6846" y="15228"/>
                      <a:pt x="6566" y="15787"/>
                      <a:pt x="6287" y="16066"/>
                    </a:cubicBezTo>
                    <a:cubicBezTo>
                      <a:pt x="6007" y="16625"/>
                      <a:pt x="5728" y="16904"/>
                      <a:pt x="5728" y="17463"/>
                    </a:cubicBezTo>
                    <a:cubicBezTo>
                      <a:pt x="5728" y="18022"/>
                      <a:pt x="5449" y="18301"/>
                      <a:pt x="5449" y="18860"/>
                    </a:cubicBezTo>
                    <a:cubicBezTo>
                      <a:pt x="5449" y="19698"/>
                      <a:pt x="5728" y="20537"/>
                      <a:pt x="6287" y="20816"/>
                    </a:cubicBezTo>
                    <a:cubicBezTo>
                      <a:pt x="6566" y="21096"/>
                      <a:pt x="7125" y="21096"/>
                      <a:pt x="7963" y="20816"/>
                    </a:cubicBezTo>
                    <a:close/>
                    <a:moveTo>
                      <a:pt x="21654" y="33110"/>
                    </a:moveTo>
                    <a:cubicBezTo>
                      <a:pt x="20816" y="33669"/>
                      <a:pt x="19978" y="33948"/>
                      <a:pt x="19419" y="33948"/>
                    </a:cubicBezTo>
                    <a:cubicBezTo>
                      <a:pt x="18581" y="33948"/>
                      <a:pt x="18022" y="33948"/>
                      <a:pt x="17463" y="33669"/>
                    </a:cubicBezTo>
                    <a:cubicBezTo>
                      <a:pt x="16904" y="33390"/>
                      <a:pt x="16625" y="33110"/>
                      <a:pt x="16066" y="32551"/>
                    </a:cubicBezTo>
                    <a:cubicBezTo>
                      <a:pt x="15787" y="31993"/>
                      <a:pt x="15507" y="31154"/>
                      <a:pt x="15507" y="30316"/>
                    </a:cubicBezTo>
                    <a:cubicBezTo>
                      <a:pt x="15507" y="29478"/>
                      <a:pt x="15787" y="28640"/>
                      <a:pt x="16066" y="27522"/>
                    </a:cubicBezTo>
                    <a:cubicBezTo>
                      <a:pt x="16346" y="26684"/>
                      <a:pt x="16904" y="25566"/>
                      <a:pt x="17463" y="24728"/>
                    </a:cubicBezTo>
                    <a:cubicBezTo>
                      <a:pt x="18022" y="23890"/>
                      <a:pt x="18581" y="23051"/>
                      <a:pt x="19419" y="22213"/>
                    </a:cubicBezTo>
                    <a:cubicBezTo>
                      <a:pt x="20257" y="21375"/>
                      <a:pt x="20816" y="20816"/>
                      <a:pt x="21654" y="20257"/>
                    </a:cubicBezTo>
                    <a:cubicBezTo>
                      <a:pt x="22493" y="19698"/>
                      <a:pt x="23331" y="19419"/>
                      <a:pt x="23890" y="19419"/>
                    </a:cubicBezTo>
                    <a:cubicBezTo>
                      <a:pt x="24728" y="19419"/>
                      <a:pt x="25287" y="19419"/>
                      <a:pt x="25846" y="19698"/>
                    </a:cubicBezTo>
                    <a:cubicBezTo>
                      <a:pt x="26404" y="19978"/>
                      <a:pt x="26684" y="20257"/>
                      <a:pt x="26963" y="21096"/>
                    </a:cubicBezTo>
                    <a:cubicBezTo>
                      <a:pt x="27243" y="21654"/>
                      <a:pt x="27522" y="22493"/>
                      <a:pt x="27522" y="23331"/>
                    </a:cubicBezTo>
                    <a:cubicBezTo>
                      <a:pt x="27522" y="24169"/>
                      <a:pt x="27243" y="25007"/>
                      <a:pt x="26963" y="26125"/>
                    </a:cubicBezTo>
                    <a:cubicBezTo>
                      <a:pt x="26684" y="26963"/>
                      <a:pt x="26125" y="28081"/>
                      <a:pt x="25846" y="28919"/>
                    </a:cubicBezTo>
                    <a:cubicBezTo>
                      <a:pt x="25287" y="29757"/>
                      <a:pt x="24728" y="30596"/>
                      <a:pt x="23890" y="31434"/>
                    </a:cubicBezTo>
                    <a:cubicBezTo>
                      <a:pt x="23331" y="31993"/>
                      <a:pt x="22493" y="32831"/>
                      <a:pt x="21654" y="33110"/>
                    </a:cubicBezTo>
                    <a:close/>
                    <a:moveTo>
                      <a:pt x="21654" y="30316"/>
                    </a:moveTo>
                    <a:cubicBezTo>
                      <a:pt x="21934" y="30037"/>
                      <a:pt x="22213" y="29757"/>
                      <a:pt x="22772" y="29478"/>
                    </a:cubicBezTo>
                    <a:cubicBezTo>
                      <a:pt x="23051" y="29198"/>
                      <a:pt x="23331" y="28640"/>
                      <a:pt x="23610" y="28360"/>
                    </a:cubicBezTo>
                    <a:cubicBezTo>
                      <a:pt x="23890" y="27801"/>
                      <a:pt x="24169" y="27522"/>
                      <a:pt x="24169" y="26963"/>
                    </a:cubicBezTo>
                    <a:cubicBezTo>
                      <a:pt x="24169" y="26404"/>
                      <a:pt x="24448" y="26125"/>
                      <a:pt x="24448" y="25566"/>
                    </a:cubicBezTo>
                    <a:cubicBezTo>
                      <a:pt x="24448" y="25007"/>
                      <a:pt x="24448" y="24728"/>
                      <a:pt x="24169" y="24169"/>
                    </a:cubicBezTo>
                    <a:cubicBezTo>
                      <a:pt x="23890" y="23890"/>
                      <a:pt x="23890" y="23610"/>
                      <a:pt x="23610" y="23331"/>
                    </a:cubicBezTo>
                    <a:cubicBezTo>
                      <a:pt x="23331" y="23051"/>
                      <a:pt x="23051" y="23051"/>
                      <a:pt x="22772" y="23051"/>
                    </a:cubicBezTo>
                    <a:cubicBezTo>
                      <a:pt x="22493" y="23051"/>
                      <a:pt x="22213" y="23051"/>
                      <a:pt x="21934" y="23331"/>
                    </a:cubicBezTo>
                    <a:cubicBezTo>
                      <a:pt x="21654" y="23610"/>
                      <a:pt x="21375" y="23890"/>
                      <a:pt x="20816" y="24169"/>
                    </a:cubicBezTo>
                    <a:cubicBezTo>
                      <a:pt x="20537" y="24448"/>
                      <a:pt x="20257" y="25007"/>
                      <a:pt x="19978" y="25287"/>
                    </a:cubicBezTo>
                    <a:cubicBezTo>
                      <a:pt x="19698" y="25846"/>
                      <a:pt x="19419" y="26125"/>
                      <a:pt x="19419" y="26684"/>
                    </a:cubicBezTo>
                    <a:cubicBezTo>
                      <a:pt x="19419" y="27243"/>
                      <a:pt x="19140" y="27801"/>
                      <a:pt x="19140" y="28081"/>
                    </a:cubicBezTo>
                    <a:cubicBezTo>
                      <a:pt x="19140" y="28919"/>
                      <a:pt x="19419" y="29757"/>
                      <a:pt x="19978" y="30037"/>
                    </a:cubicBezTo>
                    <a:cubicBezTo>
                      <a:pt x="20537" y="30875"/>
                      <a:pt x="21096" y="30875"/>
                      <a:pt x="21654" y="30316"/>
                    </a:cubicBezTo>
                    <a:close/>
                  </a:path>
                </a:pathLst>
              </a:custGeom>
              <a:solidFill>
                <a:srgbClr val="68C1B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6" name="Forma libre 35">
                <a:extLst>
                  <a:ext uri="{FF2B5EF4-FFF2-40B4-BE49-F238E27FC236}">
                    <a16:creationId xmlns:a16="http://schemas.microsoft.com/office/drawing/2014/main" id="{19FAE996-B4C3-BC4B-8208-7C0FD1FDDA5A}"/>
                  </a:ext>
                </a:extLst>
              </p:cNvPr>
              <p:cNvSpPr/>
              <p:nvPr/>
            </p:nvSpPr>
            <p:spPr>
              <a:xfrm>
                <a:off x="3606851" y="3012447"/>
                <a:ext cx="823563" cy="945571"/>
              </a:xfrm>
              <a:custGeom>
                <a:avLst/>
                <a:gdLst>
                  <a:gd name="connsiteX0" fmla="*/ 168921 w 226323"/>
                  <a:gd name="connsiteY0" fmla="*/ 34855 h 259852"/>
                  <a:gd name="connsiteX1" fmla="*/ 169008 w 226323"/>
                  <a:gd name="connsiteY1" fmla="*/ 162668 h 259852"/>
                  <a:gd name="connsiteX2" fmla="*/ 58274 w 226323"/>
                  <a:gd name="connsiteY2" fmla="*/ 226495 h 259852"/>
                  <a:gd name="connsiteX3" fmla="*/ 58186 w 226323"/>
                  <a:gd name="connsiteY3" fmla="*/ 98683 h 259852"/>
                  <a:gd name="connsiteX4" fmla="*/ 168921 w 226323"/>
                  <a:gd name="connsiteY4" fmla="*/ 34855 h 259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6323" h="259852">
                    <a:moveTo>
                      <a:pt x="168921" y="34855"/>
                    </a:moveTo>
                    <a:cubicBezTo>
                      <a:pt x="199523" y="52524"/>
                      <a:pt x="199563" y="109748"/>
                      <a:pt x="169008" y="162668"/>
                    </a:cubicBezTo>
                    <a:cubicBezTo>
                      <a:pt x="138454" y="215588"/>
                      <a:pt x="88876" y="244164"/>
                      <a:pt x="58274" y="226495"/>
                    </a:cubicBezTo>
                    <a:cubicBezTo>
                      <a:pt x="27671" y="208826"/>
                      <a:pt x="27632" y="151603"/>
                      <a:pt x="58186" y="98683"/>
                    </a:cubicBezTo>
                    <a:cubicBezTo>
                      <a:pt x="88740" y="45763"/>
                      <a:pt x="138318" y="17186"/>
                      <a:pt x="168921" y="34855"/>
                    </a:cubicBezTo>
                    <a:close/>
                  </a:path>
                </a:pathLst>
              </a:custGeom>
              <a:solidFill>
                <a:srgbClr val="5958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7" name="Forma libre 36">
                <a:extLst>
                  <a:ext uri="{FF2B5EF4-FFF2-40B4-BE49-F238E27FC236}">
                    <a16:creationId xmlns:a16="http://schemas.microsoft.com/office/drawing/2014/main" id="{56BBED08-5E90-8442-B154-C2F38D1D92D5}"/>
                  </a:ext>
                </a:extLst>
              </p:cNvPr>
              <p:cNvSpPr/>
              <p:nvPr/>
            </p:nvSpPr>
            <p:spPr>
              <a:xfrm>
                <a:off x="3727804" y="3113434"/>
                <a:ext cx="579543" cy="549042"/>
              </a:xfrm>
              <a:custGeom>
                <a:avLst/>
                <a:gdLst>
                  <a:gd name="connsiteX0" fmla="*/ 80331 w 159264"/>
                  <a:gd name="connsiteY0" fmla="*/ 17778 h 150882"/>
                  <a:gd name="connsiteX1" fmla="*/ 158566 w 159264"/>
                  <a:gd name="connsiteY1" fmla="*/ 60528 h 150882"/>
                  <a:gd name="connsiteX2" fmla="*/ 158566 w 159264"/>
                  <a:gd name="connsiteY2" fmla="*/ 58013 h 150882"/>
                  <a:gd name="connsiteX3" fmla="*/ 80331 w 159264"/>
                  <a:gd name="connsiteY3" fmla="*/ 12749 h 150882"/>
                  <a:gd name="connsiteX4" fmla="*/ 2096 w 159264"/>
                  <a:gd name="connsiteY4" fmla="*/ 148263 h 150882"/>
                  <a:gd name="connsiteX5" fmla="*/ 2096 w 159264"/>
                  <a:gd name="connsiteY5" fmla="*/ 150778 h 150882"/>
                  <a:gd name="connsiteX6" fmla="*/ 80331 w 159264"/>
                  <a:gd name="connsiteY6" fmla="*/ 17778 h 150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9264" h="150882">
                    <a:moveTo>
                      <a:pt x="80331" y="17778"/>
                    </a:moveTo>
                    <a:cubicBezTo>
                      <a:pt x="122801" y="-6810"/>
                      <a:pt x="157448" y="12469"/>
                      <a:pt x="158566" y="60528"/>
                    </a:cubicBezTo>
                    <a:cubicBezTo>
                      <a:pt x="158566" y="59690"/>
                      <a:pt x="158566" y="58851"/>
                      <a:pt x="158566" y="58013"/>
                    </a:cubicBezTo>
                    <a:cubicBezTo>
                      <a:pt x="158566" y="7999"/>
                      <a:pt x="123639" y="-12119"/>
                      <a:pt x="80331" y="12749"/>
                    </a:cubicBezTo>
                    <a:cubicBezTo>
                      <a:pt x="37022" y="37616"/>
                      <a:pt x="2096" y="98248"/>
                      <a:pt x="2096" y="148263"/>
                    </a:cubicBezTo>
                    <a:cubicBezTo>
                      <a:pt x="2096" y="149101"/>
                      <a:pt x="2096" y="149940"/>
                      <a:pt x="2096" y="150778"/>
                    </a:cubicBezTo>
                    <a:cubicBezTo>
                      <a:pt x="3213" y="101322"/>
                      <a:pt x="37860" y="42087"/>
                      <a:pt x="80331" y="17778"/>
                    </a:cubicBezTo>
                    <a:close/>
                  </a:path>
                </a:pathLst>
              </a:custGeom>
              <a:solidFill>
                <a:srgbClr val="9A96C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8" name="Forma libre 37">
                <a:extLst>
                  <a:ext uri="{FF2B5EF4-FFF2-40B4-BE49-F238E27FC236}">
                    <a16:creationId xmlns:a16="http://schemas.microsoft.com/office/drawing/2014/main" id="{736FA9CD-2F06-E949-8C54-2748B081AA13}"/>
                  </a:ext>
                </a:extLst>
              </p:cNvPr>
              <p:cNvSpPr/>
              <p:nvPr/>
            </p:nvSpPr>
            <p:spPr>
              <a:xfrm>
                <a:off x="3529540" y="2995327"/>
                <a:ext cx="691388" cy="843897"/>
              </a:xfrm>
              <a:custGeom>
                <a:avLst/>
                <a:gdLst>
                  <a:gd name="connsiteX0" fmla="*/ 56581 w 189999"/>
                  <a:gd name="connsiteY0" fmla="*/ 180441 h 231911"/>
                  <a:gd name="connsiteX1" fmla="*/ 134816 w 189999"/>
                  <a:gd name="connsiteY1" fmla="*/ 44926 h 231911"/>
                  <a:gd name="connsiteX2" fmla="*/ 189860 w 189999"/>
                  <a:gd name="connsiteY2" fmla="*/ 39338 h 231911"/>
                  <a:gd name="connsiteX3" fmla="*/ 135934 w 189999"/>
                  <a:gd name="connsiteY3" fmla="*/ 7485 h 231911"/>
                  <a:gd name="connsiteX4" fmla="*/ 80331 w 189999"/>
                  <a:gd name="connsiteY4" fmla="*/ 12794 h 231911"/>
                  <a:gd name="connsiteX5" fmla="*/ 2096 w 189999"/>
                  <a:gd name="connsiteY5" fmla="*/ 148308 h 231911"/>
                  <a:gd name="connsiteX6" fmla="*/ 25287 w 189999"/>
                  <a:gd name="connsiteY6" fmla="*/ 199161 h 231911"/>
                  <a:gd name="connsiteX7" fmla="*/ 79213 w 189999"/>
                  <a:gd name="connsiteY7" fmla="*/ 231014 h 231911"/>
                  <a:gd name="connsiteX8" fmla="*/ 56581 w 189999"/>
                  <a:gd name="connsiteY8" fmla="*/ 180441 h 231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999" h="231911">
                    <a:moveTo>
                      <a:pt x="56581" y="180441"/>
                    </a:moveTo>
                    <a:cubicBezTo>
                      <a:pt x="56581" y="130426"/>
                      <a:pt x="91507" y="69794"/>
                      <a:pt x="134816" y="44926"/>
                    </a:cubicBezTo>
                    <a:cubicBezTo>
                      <a:pt x="156330" y="32632"/>
                      <a:pt x="175889" y="31235"/>
                      <a:pt x="189860" y="39338"/>
                    </a:cubicBezTo>
                    <a:lnTo>
                      <a:pt x="135934" y="7485"/>
                    </a:lnTo>
                    <a:cubicBezTo>
                      <a:pt x="121684" y="-897"/>
                      <a:pt x="102125" y="221"/>
                      <a:pt x="80331" y="12794"/>
                    </a:cubicBezTo>
                    <a:cubicBezTo>
                      <a:pt x="37022" y="37662"/>
                      <a:pt x="2096" y="98294"/>
                      <a:pt x="2096" y="148308"/>
                    </a:cubicBezTo>
                    <a:cubicBezTo>
                      <a:pt x="2096" y="173455"/>
                      <a:pt x="11037" y="191058"/>
                      <a:pt x="25287" y="199161"/>
                    </a:cubicBezTo>
                    <a:lnTo>
                      <a:pt x="79213" y="231014"/>
                    </a:lnTo>
                    <a:cubicBezTo>
                      <a:pt x="65243" y="222632"/>
                      <a:pt x="56581" y="205308"/>
                      <a:pt x="56581" y="180441"/>
                    </a:cubicBezTo>
                    <a:close/>
                  </a:path>
                </a:pathLst>
              </a:custGeom>
              <a:solidFill>
                <a:srgbClr val="9A96C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9" name="Forma libre 38">
                <a:extLst>
                  <a:ext uri="{FF2B5EF4-FFF2-40B4-BE49-F238E27FC236}">
                    <a16:creationId xmlns:a16="http://schemas.microsoft.com/office/drawing/2014/main" id="{A6D06236-93A8-A44F-8BBB-7137D79EF65B}"/>
                  </a:ext>
                </a:extLst>
              </p:cNvPr>
              <p:cNvSpPr/>
              <p:nvPr/>
            </p:nvSpPr>
            <p:spPr>
              <a:xfrm>
                <a:off x="3781692" y="3207106"/>
                <a:ext cx="254187" cy="579543"/>
              </a:xfrm>
              <a:custGeom>
                <a:avLst/>
                <a:gdLst>
                  <a:gd name="connsiteX0" fmla="*/ 10198 w 69852"/>
                  <a:gd name="connsiteY0" fmla="*/ 109110 h 159264"/>
                  <a:gd name="connsiteX1" fmla="*/ 65522 w 69852"/>
                  <a:gd name="connsiteY1" fmla="*/ 13272 h 159264"/>
                  <a:gd name="connsiteX2" fmla="*/ 68875 w 69852"/>
                  <a:gd name="connsiteY2" fmla="*/ 11596 h 159264"/>
                  <a:gd name="connsiteX3" fmla="*/ 68875 w 69852"/>
                  <a:gd name="connsiteY3" fmla="*/ 2096 h 159264"/>
                  <a:gd name="connsiteX4" fmla="*/ 65522 w 69852"/>
                  <a:gd name="connsiteY4" fmla="*/ 3772 h 159264"/>
                  <a:gd name="connsiteX5" fmla="*/ 2096 w 69852"/>
                  <a:gd name="connsiteY5" fmla="*/ 113581 h 159264"/>
                  <a:gd name="connsiteX6" fmla="*/ 58257 w 69852"/>
                  <a:gd name="connsiteY6" fmla="*/ 153816 h 159264"/>
                  <a:gd name="connsiteX7" fmla="*/ 58537 w 69852"/>
                  <a:gd name="connsiteY7" fmla="*/ 144316 h 159264"/>
                  <a:gd name="connsiteX8" fmla="*/ 10198 w 69852"/>
                  <a:gd name="connsiteY8" fmla="*/ 109110 h 159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9852" h="159264">
                    <a:moveTo>
                      <a:pt x="10198" y="109110"/>
                    </a:moveTo>
                    <a:cubicBezTo>
                      <a:pt x="10198" y="73904"/>
                      <a:pt x="35066" y="30875"/>
                      <a:pt x="65522" y="13272"/>
                    </a:cubicBezTo>
                    <a:cubicBezTo>
                      <a:pt x="66640" y="12713"/>
                      <a:pt x="67757" y="12154"/>
                      <a:pt x="68875" y="11596"/>
                    </a:cubicBezTo>
                    <a:cubicBezTo>
                      <a:pt x="68875" y="8243"/>
                      <a:pt x="68875" y="5449"/>
                      <a:pt x="68875" y="2096"/>
                    </a:cubicBezTo>
                    <a:cubicBezTo>
                      <a:pt x="67757" y="2654"/>
                      <a:pt x="66640" y="3213"/>
                      <a:pt x="65522" y="3772"/>
                    </a:cubicBezTo>
                    <a:cubicBezTo>
                      <a:pt x="30596" y="23890"/>
                      <a:pt x="2096" y="73345"/>
                      <a:pt x="2096" y="113581"/>
                    </a:cubicBezTo>
                    <a:cubicBezTo>
                      <a:pt x="2096" y="151301"/>
                      <a:pt x="26684" y="168066"/>
                      <a:pt x="58257" y="153816"/>
                    </a:cubicBezTo>
                    <a:cubicBezTo>
                      <a:pt x="58257" y="150742"/>
                      <a:pt x="58537" y="147389"/>
                      <a:pt x="58537" y="144316"/>
                    </a:cubicBezTo>
                    <a:cubicBezTo>
                      <a:pt x="31154" y="156331"/>
                      <a:pt x="10198" y="141522"/>
                      <a:pt x="10198" y="109110"/>
                    </a:cubicBezTo>
                    <a:close/>
                  </a:path>
                </a:pathLst>
              </a:custGeom>
              <a:solidFill>
                <a:srgbClr val="68C1B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0" name="Forma libre 39">
                <a:extLst>
                  <a:ext uri="{FF2B5EF4-FFF2-40B4-BE49-F238E27FC236}">
                    <a16:creationId xmlns:a16="http://schemas.microsoft.com/office/drawing/2014/main" id="{23EC8EED-3BC6-6F4C-B775-D2578BF90175}"/>
                  </a:ext>
                </a:extLst>
              </p:cNvPr>
              <p:cNvSpPr/>
              <p:nvPr/>
            </p:nvSpPr>
            <p:spPr>
              <a:xfrm>
                <a:off x="3984025" y="3307761"/>
                <a:ext cx="264354" cy="467702"/>
              </a:xfrm>
              <a:custGeom>
                <a:avLst/>
                <a:gdLst>
                  <a:gd name="connsiteX0" fmla="*/ 72507 w 72646"/>
                  <a:gd name="connsiteY0" fmla="*/ 2096 h 128529"/>
                  <a:gd name="connsiteX1" fmla="*/ 64125 w 72646"/>
                  <a:gd name="connsiteY1" fmla="*/ 7125 h 128529"/>
                  <a:gd name="connsiteX2" fmla="*/ 64963 w 72646"/>
                  <a:gd name="connsiteY2" fmla="*/ 17463 h 128529"/>
                  <a:gd name="connsiteX3" fmla="*/ 9640 w 72646"/>
                  <a:gd name="connsiteY3" fmla="*/ 113301 h 128529"/>
                  <a:gd name="connsiteX4" fmla="*/ 2375 w 72646"/>
                  <a:gd name="connsiteY4" fmla="*/ 116934 h 128529"/>
                  <a:gd name="connsiteX5" fmla="*/ 2096 w 72646"/>
                  <a:gd name="connsiteY5" fmla="*/ 126434 h 128529"/>
                  <a:gd name="connsiteX6" fmla="*/ 9360 w 72646"/>
                  <a:gd name="connsiteY6" fmla="*/ 122801 h 128529"/>
                  <a:gd name="connsiteX7" fmla="*/ 72787 w 72646"/>
                  <a:gd name="connsiteY7" fmla="*/ 12993 h 128529"/>
                  <a:gd name="connsiteX8" fmla="*/ 72507 w 72646"/>
                  <a:gd name="connsiteY8" fmla="*/ 2096 h 128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2646" h="128529">
                    <a:moveTo>
                      <a:pt x="72507" y="2096"/>
                    </a:moveTo>
                    <a:cubicBezTo>
                      <a:pt x="69713" y="3772"/>
                      <a:pt x="66919" y="5449"/>
                      <a:pt x="64125" y="7125"/>
                    </a:cubicBezTo>
                    <a:cubicBezTo>
                      <a:pt x="64684" y="10199"/>
                      <a:pt x="64963" y="13831"/>
                      <a:pt x="64963" y="17463"/>
                    </a:cubicBezTo>
                    <a:cubicBezTo>
                      <a:pt x="64963" y="52669"/>
                      <a:pt x="40096" y="95698"/>
                      <a:pt x="9640" y="113301"/>
                    </a:cubicBezTo>
                    <a:cubicBezTo>
                      <a:pt x="7125" y="114698"/>
                      <a:pt x="4890" y="115816"/>
                      <a:pt x="2375" y="116934"/>
                    </a:cubicBezTo>
                    <a:cubicBezTo>
                      <a:pt x="2375" y="120007"/>
                      <a:pt x="2375" y="123360"/>
                      <a:pt x="2096" y="126434"/>
                    </a:cubicBezTo>
                    <a:cubicBezTo>
                      <a:pt x="4610" y="125316"/>
                      <a:pt x="6846" y="124198"/>
                      <a:pt x="9360" y="122801"/>
                    </a:cubicBezTo>
                    <a:cubicBezTo>
                      <a:pt x="44287" y="102684"/>
                      <a:pt x="72787" y="53228"/>
                      <a:pt x="72787" y="12993"/>
                    </a:cubicBezTo>
                    <a:cubicBezTo>
                      <a:pt x="73345" y="9081"/>
                      <a:pt x="73066" y="5449"/>
                      <a:pt x="72507" y="2096"/>
                    </a:cubicBezTo>
                    <a:close/>
                  </a:path>
                </a:pathLst>
              </a:custGeom>
              <a:solidFill>
                <a:srgbClr val="13B1C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1" name="Forma libre 40">
                <a:extLst>
                  <a:ext uri="{FF2B5EF4-FFF2-40B4-BE49-F238E27FC236}">
                    <a16:creationId xmlns:a16="http://schemas.microsoft.com/office/drawing/2014/main" id="{1A27ECF0-FB6E-4C4E-BA93-290DE653E23B}"/>
                  </a:ext>
                </a:extLst>
              </p:cNvPr>
              <p:cNvSpPr/>
              <p:nvPr/>
            </p:nvSpPr>
            <p:spPr>
              <a:xfrm>
                <a:off x="4025709" y="3183228"/>
                <a:ext cx="223682" cy="152513"/>
              </a:xfrm>
              <a:custGeom>
                <a:avLst/>
                <a:gdLst>
                  <a:gd name="connsiteX0" fmla="*/ 52948 w 61470"/>
                  <a:gd name="connsiteY0" fmla="*/ 41628 h 41911"/>
                  <a:gd name="connsiteX1" fmla="*/ 61331 w 61470"/>
                  <a:gd name="connsiteY1" fmla="*/ 36598 h 41911"/>
                  <a:gd name="connsiteX2" fmla="*/ 2096 w 61470"/>
                  <a:gd name="connsiteY2" fmla="*/ 8937 h 41911"/>
                  <a:gd name="connsiteX3" fmla="*/ 2096 w 61470"/>
                  <a:gd name="connsiteY3" fmla="*/ 18437 h 41911"/>
                  <a:gd name="connsiteX4" fmla="*/ 52948 w 61470"/>
                  <a:gd name="connsiteY4" fmla="*/ 41628 h 41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470" h="41911">
                    <a:moveTo>
                      <a:pt x="52948" y="41628"/>
                    </a:moveTo>
                    <a:cubicBezTo>
                      <a:pt x="55743" y="39951"/>
                      <a:pt x="58537" y="38275"/>
                      <a:pt x="61331" y="36598"/>
                    </a:cubicBezTo>
                    <a:cubicBezTo>
                      <a:pt x="56860" y="5304"/>
                      <a:pt x="32272" y="-6710"/>
                      <a:pt x="2096" y="8937"/>
                    </a:cubicBezTo>
                    <a:cubicBezTo>
                      <a:pt x="2096" y="12290"/>
                      <a:pt x="2096" y="15084"/>
                      <a:pt x="2096" y="18437"/>
                    </a:cubicBezTo>
                    <a:cubicBezTo>
                      <a:pt x="27522" y="5025"/>
                      <a:pt x="48757" y="15084"/>
                      <a:pt x="52948" y="41628"/>
                    </a:cubicBezTo>
                    <a:close/>
                  </a:path>
                </a:pathLst>
              </a:custGeom>
              <a:solidFill>
                <a:srgbClr val="00717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2" name="Forma libre 41">
                <a:extLst>
                  <a:ext uri="{FF2B5EF4-FFF2-40B4-BE49-F238E27FC236}">
                    <a16:creationId xmlns:a16="http://schemas.microsoft.com/office/drawing/2014/main" id="{3A60A557-8F9F-464B-8043-3D70C61D4BC8}"/>
                  </a:ext>
                </a:extLst>
              </p:cNvPr>
              <p:cNvSpPr/>
              <p:nvPr/>
            </p:nvSpPr>
            <p:spPr>
              <a:xfrm>
                <a:off x="3856930" y="3508060"/>
                <a:ext cx="71173" cy="122008"/>
              </a:xfrm>
              <a:custGeom>
                <a:avLst/>
                <a:gdLst>
                  <a:gd name="connsiteX0" fmla="*/ 17463 w 19558"/>
                  <a:gd name="connsiteY0" fmla="*/ 18022 h 33529"/>
                  <a:gd name="connsiteX1" fmla="*/ 17463 w 19558"/>
                  <a:gd name="connsiteY1" fmla="*/ 23051 h 33529"/>
                  <a:gd name="connsiteX2" fmla="*/ 2934 w 19558"/>
                  <a:gd name="connsiteY2" fmla="*/ 31434 h 33529"/>
                  <a:gd name="connsiteX3" fmla="*/ 2934 w 19558"/>
                  <a:gd name="connsiteY3" fmla="*/ 26404 h 33529"/>
                  <a:gd name="connsiteX4" fmla="*/ 7963 w 19558"/>
                  <a:gd name="connsiteY4" fmla="*/ 23331 h 33529"/>
                  <a:gd name="connsiteX5" fmla="*/ 7963 w 19558"/>
                  <a:gd name="connsiteY5" fmla="*/ 10757 h 33529"/>
                  <a:gd name="connsiteX6" fmla="*/ 6846 w 19558"/>
                  <a:gd name="connsiteY6" fmla="*/ 12434 h 33529"/>
                  <a:gd name="connsiteX7" fmla="*/ 5449 w 19558"/>
                  <a:gd name="connsiteY7" fmla="*/ 14390 h 33529"/>
                  <a:gd name="connsiteX8" fmla="*/ 3772 w 19558"/>
                  <a:gd name="connsiteY8" fmla="*/ 16066 h 33529"/>
                  <a:gd name="connsiteX9" fmla="*/ 2096 w 19558"/>
                  <a:gd name="connsiteY9" fmla="*/ 17184 h 33529"/>
                  <a:gd name="connsiteX10" fmla="*/ 2096 w 19558"/>
                  <a:gd name="connsiteY10" fmla="*/ 12154 h 33529"/>
                  <a:gd name="connsiteX11" fmla="*/ 3772 w 19558"/>
                  <a:gd name="connsiteY11" fmla="*/ 10757 h 33529"/>
                  <a:gd name="connsiteX12" fmla="*/ 5728 w 19558"/>
                  <a:gd name="connsiteY12" fmla="*/ 8522 h 33529"/>
                  <a:gd name="connsiteX13" fmla="*/ 7404 w 19558"/>
                  <a:gd name="connsiteY13" fmla="*/ 6287 h 33529"/>
                  <a:gd name="connsiteX14" fmla="*/ 8243 w 19558"/>
                  <a:gd name="connsiteY14" fmla="*/ 4890 h 33529"/>
                  <a:gd name="connsiteX15" fmla="*/ 13272 w 19558"/>
                  <a:gd name="connsiteY15" fmla="*/ 2096 h 33529"/>
                  <a:gd name="connsiteX16" fmla="*/ 13272 w 19558"/>
                  <a:gd name="connsiteY16" fmla="*/ 20816 h 33529"/>
                  <a:gd name="connsiteX17" fmla="*/ 17463 w 19558"/>
                  <a:gd name="connsiteY17" fmla="*/ 18022 h 33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9558" h="33529">
                    <a:moveTo>
                      <a:pt x="17463" y="18022"/>
                    </a:moveTo>
                    <a:lnTo>
                      <a:pt x="17463" y="23051"/>
                    </a:lnTo>
                    <a:lnTo>
                      <a:pt x="2934" y="31434"/>
                    </a:lnTo>
                    <a:lnTo>
                      <a:pt x="2934" y="26404"/>
                    </a:lnTo>
                    <a:lnTo>
                      <a:pt x="7963" y="23331"/>
                    </a:lnTo>
                    <a:lnTo>
                      <a:pt x="7963" y="10757"/>
                    </a:lnTo>
                    <a:cubicBezTo>
                      <a:pt x="7684" y="11316"/>
                      <a:pt x="7404" y="11875"/>
                      <a:pt x="6846" y="12434"/>
                    </a:cubicBezTo>
                    <a:cubicBezTo>
                      <a:pt x="6287" y="12993"/>
                      <a:pt x="5728" y="13551"/>
                      <a:pt x="5449" y="14390"/>
                    </a:cubicBezTo>
                    <a:cubicBezTo>
                      <a:pt x="4890" y="14949"/>
                      <a:pt x="4331" y="15507"/>
                      <a:pt x="3772" y="16066"/>
                    </a:cubicBezTo>
                    <a:cubicBezTo>
                      <a:pt x="3213" y="16625"/>
                      <a:pt x="2654" y="16904"/>
                      <a:pt x="2096" y="17184"/>
                    </a:cubicBezTo>
                    <a:lnTo>
                      <a:pt x="2096" y="12154"/>
                    </a:lnTo>
                    <a:cubicBezTo>
                      <a:pt x="2654" y="11875"/>
                      <a:pt x="2934" y="11316"/>
                      <a:pt x="3772" y="10757"/>
                    </a:cubicBezTo>
                    <a:cubicBezTo>
                      <a:pt x="4331" y="10198"/>
                      <a:pt x="4890" y="9360"/>
                      <a:pt x="5728" y="8522"/>
                    </a:cubicBezTo>
                    <a:cubicBezTo>
                      <a:pt x="6287" y="7684"/>
                      <a:pt x="6846" y="7125"/>
                      <a:pt x="7404" y="6287"/>
                    </a:cubicBezTo>
                    <a:cubicBezTo>
                      <a:pt x="7963" y="5728"/>
                      <a:pt x="8243" y="5169"/>
                      <a:pt x="8243" y="4890"/>
                    </a:cubicBezTo>
                    <a:lnTo>
                      <a:pt x="13272" y="2096"/>
                    </a:lnTo>
                    <a:lnTo>
                      <a:pt x="13272" y="20816"/>
                    </a:lnTo>
                    <a:lnTo>
                      <a:pt x="17463" y="18022"/>
                    </a:lnTo>
                    <a:close/>
                  </a:path>
                </a:pathLst>
              </a:custGeom>
              <a:solidFill>
                <a:srgbClr val="68C1B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3" name="Forma libre 42">
                <a:extLst>
                  <a:ext uri="{FF2B5EF4-FFF2-40B4-BE49-F238E27FC236}">
                    <a16:creationId xmlns:a16="http://schemas.microsoft.com/office/drawing/2014/main" id="{045B4339-A301-7B4F-B4F2-67B085C48CD3}"/>
                  </a:ext>
                </a:extLst>
              </p:cNvPr>
              <p:cNvSpPr/>
              <p:nvPr/>
            </p:nvSpPr>
            <p:spPr>
              <a:xfrm>
                <a:off x="3920985" y="3465357"/>
                <a:ext cx="81340" cy="111841"/>
              </a:xfrm>
              <a:custGeom>
                <a:avLst/>
                <a:gdLst>
                  <a:gd name="connsiteX0" fmla="*/ 20816 w 22352"/>
                  <a:gd name="connsiteY0" fmla="*/ 10478 h 30735"/>
                  <a:gd name="connsiteX1" fmla="*/ 19978 w 22352"/>
                  <a:gd name="connsiteY1" fmla="*/ 15787 h 30735"/>
                  <a:gd name="connsiteX2" fmla="*/ 18022 w 22352"/>
                  <a:gd name="connsiteY2" fmla="*/ 20816 h 30735"/>
                  <a:gd name="connsiteX3" fmla="*/ 14949 w 22352"/>
                  <a:gd name="connsiteY3" fmla="*/ 25007 h 30735"/>
                  <a:gd name="connsiteX4" fmla="*/ 11316 w 22352"/>
                  <a:gd name="connsiteY4" fmla="*/ 28081 h 30735"/>
                  <a:gd name="connsiteX5" fmla="*/ 7684 w 22352"/>
                  <a:gd name="connsiteY5" fmla="*/ 29198 h 30735"/>
                  <a:gd name="connsiteX6" fmla="*/ 4890 w 22352"/>
                  <a:gd name="connsiteY6" fmla="*/ 28360 h 30735"/>
                  <a:gd name="connsiteX7" fmla="*/ 2934 w 22352"/>
                  <a:gd name="connsiteY7" fmla="*/ 25566 h 30735"/>
                  <a:gd name="connsiteX8" fmla="*/ 2096 w 22352"/>
                  <a:gd name="connsiteY8" fmla="*/ 20816 h 30735"/>
                  <a:gd name="connsiteX9" fmla="*/ 2934 w 22352"/>
                  <a:gd name="connsiteY9" fmla="*/ 15507 h 30735"/>
                  <a:gd name="connsiteX10" fmla="*/ 4890 w 22352"/>
                  <a:gd name="connsiteY10" fmla="*/ 10478 h 30735"/>
                  <a:gd name="connsiteX11" fmla="*/ 7684 w 22352"/>
                  <a:gd name="connsiteY11" fmla="*/ 6287 h 30735"/>
                  <a:gd name="connsiteX12" fmla="*/ 11316 w 22352"/>
                  <a:gd name="connsiteY12" fmla="*/ 3213 h 30735"/>
                  <a:gd name="connsiteX13" fmla="*/ 14949 w 22352"/>
                  <a:gd name="connsiteY13" fmla="*/ 2096 h 30735"/>
                  <a:gd name="connsiteX14" fmla="*/ 18022 w 22352"/>
                  <a:gd name="connsiteY14" fmla="*/ 2934 h 30735"/>
                  <a:gd name="connsiteX15" fmla="*/ 19978 w 22352"/>
                  <a:gd name="connsiteY15" fmla="*/ 5728 h 30735"/>
                  <a:gd name="connsiteX16" fmla="*/ 20816 w 22352"/>
                  <a:gd name="connsiteY16" fmla="*/ 10478 h 30735"/>
                  <a:gd name="connsiteX17" fmla="*/ 16066 w 22352"/>
                  <a:gd name="connsiteY17" fmla="*/ 13272 h 30735"/>
                  <a:gd name="connsiteX18" fmla="*/ 15787 w 22352"/>
                  <a:gd name="connsiteY18" fmla="*/ 10478 h 30735"/>
                  <a:gd name="connsiteX19" fmla="*/ 14949 w 22352"/>
                  <a:gd name="connsiteY19" fmla="*/ 8522 h 30735"/>
                  <a:gd name="connsiteX20" fmla="*/ 13551 w 22352"/>
                  <a:gd name="connsiteY20" fmla="*/ 7684 h 30735"/>
                  <a:gd name="connsiteX21" fmla="*/ 11875 w 22352"/>
                  <a:gd name="connsiteY21" fmla="*/ 8243 h 30735"/>
                  <a:gd name="connsiteX22" fmla="*/ 10198 w 22352"/>
                  <a:gd name="connsiteY22" fmla="*/ 9919 h 30735"/>
                  <a:gd name="connsiteX23" fmla="*/ 8801 w 22352"/>
                  <a:gd name="connsiteY23" fmla="*/ 12154 h 30735"/>
                  <a:gd name="connsiteX24" fmla="*/ 7963 w 22352"/>
                  <a:gd name="connsiteY24" fmla="*/ 14948 h 30735"/>
                  <a:gd name="connsiteX25" fmla="*/ 7684 w 22352"/>
                  <a:gd name="connsiteY25" fmla="*/ 18301 h 30735"/>
                  <a:gd name="connsiteX26" fmla="*/ 7963 w 22352"/>
                  <a:gd name="connsiteY26" fmla="*/ 21096 h 30735"/>
                  <a:gd name="connsiteX27" fmla="*/ 8801 w 22352"/>
                  <a:gd name="connsiteY27" fmla="*/ 23051 h 30735"/>
                  <a:gd name="connsiteX28" fmla="*/ 10198 w 22352"/>
                  <a:gd name="connsiteY28" fmla="*/ 23890 h 30735"/>
                  <a:gd name="connsiteX29" fmla="*/ 11875 w 22352"/>
                  <a:gd name="connsiteY29" fmla="*/ 23331 h 30735"/>
                  <a:gd name="connsiteX30" fmla="*/ 13551 w 22352"/>
                  <a:gd name="connsiteY30" fmla="*/ 21654 h 30735"/>
                  <a:gd name="connsiteX31" fmla="*/ 14949 w 22352"/>
                  <a:gd name="connsiteY31" fmla="*/ 19419 h 30735"/>
                  <a:gd name="connsiteX32" fmla="*/ 15787 w 22352"/>
                  <a:gd name="connsiteY32" fmla="*/ 16625 h 30735"/>
                  <a:gd name="connsiteX33" fmla="*/ 16066 w 22352"/>
                  <a:gd name="connsiteY33" fmla="*/ 13272 h 30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2352" h="30735">
                    <a:moveTo>
                      <a:pt x="20816" y="10478"/>
                    </a:moveTo>
                    <a:cubicBezTo>
                      <a:pt x="20816" y="12434"/>
                      <a:pt x="20537" y="14110"/>
                      <a:pt x="19978" y="15787"/>
                    </a:cubicBezTo>
                    <a:cubicBezTo>
                      <a:pt x="19419" y="17463"/>
                      <a:pt x="18860" y="19419"/>
                      <a:pt x="18022" y="20816"/>
                    </a:cubicBezTo>
                    <a:cubicBezTo>
                      <a:pt x="17184" y="22493"/>
                      <a:pt x="16346" y="23890"/>
                      <a:pt x="14949" y="25007"/>
                    </a:cubicBezTo>
                    <a:cubicBezTo>
                      <a:pt x="13831" y="26404"/>
                      <a:pt x="12713" y="27243"/>
                      <a:pt x="11316" y="28081"/>
                    </a:cubicBezTo>
                    <a:cubicBezTo>
                      <a:pt x="9919" y="28919"/>
                      <a:pt x="8801" y="29198"/>
                      <a:pt x="7684" y="29198"/>
                    </a:cubicBezTo>
                    <a:cubicBezTo>
                      <a:pt x="6566" y="29198"/>
                      <a:pt x="5448" y="28919"/>
                      <a:pt x="4890" y="28360"/>
                    </a:cubicBezTo>
                    <a:cubicBezTo>
                      <a:pt x="4051" y="27801"/>
                      <a:pt x="3493" y="26684"/>
                      <a:pt x="2934" y="25566"/>
                    </a:cubicBezTo>
                    <a:cubicBezTo>
                      <a:pt x="2375" y="24169"/>
                      <a:pt x="2096" y="22772"/>
                      <a:pt x="2096" y="20816"/>
                    </a:cubicBezTo>
                    <a:cubicBezTo>
                      <a:pt x="2096" y="18860"/>
                      <a:pt x="2375" y="17184"/>
                      <a:pt x="2934" y="15507"/>
                    </a:cubicBezTo>
                    <a:cubicBezTo>
                      <a:pt x="3493" y="13831"/>
                      <a:pt x="4051" y="11875"/>
                      <a:pt x="4890" y="10478"/>
                    </a:cubicBezTo>
                    <a:cubicBezTo>
                      <a:pt x="5728" y="8801"/>
                      <a:pt x="6566" y="7404"/>
                      <a:pt x="7684" y="6287"/>
                    </a:cubicBezTo>
                    <a:cubicBezTo>
                      <a:pt x="8801" y="4890"/>
                      <a:pt x="9919" y="4051"/>
                      <a:pt x="11316" y="3213"/>
                    </a:cubicBezTo>
                    <a:cubicBezTo>
                      <a:pt x="12713" y="2375"/>
                      <a:pt x="13831" y="2096"/>
                      <a:pt x="14949" y="2096"/>
                    </a:cubicBezTo>
                    <a:cubicBezTo>
                      <a:pt x="16066" y="2096"/>
                      <a:pt x="17184" y="2375"/>
                      <a:pt x="18022" y="2934"/>
                    </a:cubicBezTo>
                    <a:cubicBezTo>
                      <a:pt x="18860" y="3493"/>
                      <a:pt x="19419" y="4610"/>
                      <a:pt x="19978" y="5728"/>
                    </a:cubicBezTo>
                    <a:cubicBezTo>
                      <a:pt x="20816" y="7125"/>
                      <a:pt x="20816" y="8801"/>
                      <a:pt x="20816" y="10478"/>
                    </a:cubicBezTo>
                    <a:close/>
                    <a:moveTo>
                      <a:pt x="16066" y="13272"/>
                    </a:moveTo>
                    <a:cubicBezTo>
                      <a:pt x="16066" y="12154"/>
                      <a:pt x="16066" y="11316"/>
                      <a:pt x="15787" y="10478"/>
                    </a:cubicBezTo>
                    <a:cubicBezTo>
                      <a:pt x="15507" y="9640"/>
                      <a:pt x="15228" y="9081"/>
                      <a:pt x="14949" y="8522"/>
                    </a:cubicBezTo>
                    <a:cubicBezTo>
                      <a:pt x="14669" y="7963"/>
                      <a:pt x="14110" y="7963"/>
                      <a:pt x="13551" y="7684"/>
                    </a:cubicBezTo>
                    <a:cubicBezTo>
                      <a:pt x="12993" y="7684"/>
                      <a:pt x="12434" y="7684"/>
                      <a:pt x="11875" y="8243"/>
                    </a:cubicBezTo>
                    <a:cubicBezTo>
                      <a:pt x="11316" y="8522"/>
                      <a:pt x="10478" y="9081"/>
                      <a:pt x="10198" y="9919"/>
                    </a:cubicBezTo>
                    <a:cubicBezTo>
                      <a:pt x="9640" y="10478"/>
                      <a:pt x="9081" y="11316"/>
                      <a:pt x="8801" y="12154"/>
                    </a:cubicBezTo>
                    <a:cubicBezTo>
                      <a:pt x="8522" y="12993"/>
                      <a:pt x="7963" y="14110"/>
                      <a:pt x="7963" y="14948"/>
                    </a:cubicBezTo>
                    <a:cubicBezTo>
                      <a:pt x="7684" y="16066"/>
                      <a:pt x="7684" y="17184"/>
                      <a:pt x="7684" y="18301"/>
                    </a:cubicBezTo>
                    <a:cubicBezTo>
                      <a:pt x="7684" y="19419"/>
                      <a:pt x="7684" y="20257"/>
                      <a:pt x="7963" y="21096"/>
                    </a:cubicBezTo>
                    <a:cubicBezTo>
                      <a:pt x="8243" y="21934"/>
                      <a:pt x="8522" y="22493"/>
                      <a:pt x="8801" y="23051"/>
                    </a:cubicBezTo>
                    <a:cubicBezTo>
                      <a:pt x="9081" y="23610"/>
                      <a:pt x="9640" y="23610"/>
                      <a:pt x="10198" y="23890"/>
                    </a:cubicBezTo>
                    <a:cubicBezTo>
                      <a:pt x="10757" y="23890"/>
                      <a:pt x="11316" y="23890"/>
                      <a:pt x="11875" y="23331"/>
                    </a:cubicBezTo>
                    <a:cubicBezTo>
                      <a:pt x="12434" y="23051"/>
                      <a:pt x="12993" y="22493"/>
                      <a:pt x="13551" y="21654"/>
                    </a:cubicBezTo>
                    <a:cubicBezTo>
                      <a:pt x="14110" y="21096"/>
                      <a:pt x="14669" y="20257"/>
                      <a:pt x="14949" y="19419"/>
                    </a:cubicBezTo>
                    <a:cubicBezTo>
                      <a:pt x="15228" y="18581"/>
                      <a:pt x="15507" y="17463"/>
                      <a:pt x="15787" y="16625"/>
                    </a:cubicBezTo>
                    <a:cubicBezTo>
                      <a:pt x="16066" y="15507"/>
                      <a:pt x="16066" y="14390"/>
                      <a:pt x="16066" y="13272"/>
                    </a:cubicBezTo>
                    <a:close/>
                  </a:path>
                </a:pathLst>
              </a:custGeom>
              <a:solidFill>
                <a:srgbClr val="68C1B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4" name="Forma libre 43">
                <a:extLst>
                  <a:ext uri="{FF2B5EF4-FFF2-40B4-BE49-F238E27FC236}">
                    <a16:creationId xmlns:a16="http://schemas.microsoft.com/office/drawing/2014/main" id="{01725700-B641-F144-A54D-98D0F4A06F21}"/>
                  </a:ext>
                </a:extLst>
              </p:cNvPr>
              <p:cNvSpPr/>
              <p:nvPr/>
            </p:nvSpPr>
            <p:spPr>
              <a:xfrm>
                <a:off x="4001310" y="3419606"/>
                <a:ext cx="81340" cy="111841"/>
              </a:xfrm>
              <a:custGeom>
                <a:avLst/>
                <a:gdLst>
                  <a:gd name="connsiteX0" fmla="*/ 20816 w 22352"/>
                  <a:gd name="connsiteY0" fmla="*/ 10478 h 30735"/>
                  <a:gd name="connsiteX1" fmla="*/ 19978 w 22352"/>
                  <a:gd name="connsiteY1" fmla="*/ 15787 h 30735"/>
                  <a:gd name="connsiteX2" fmla="*/ 18022 w 22352"/>
                  <a:gd name="connsiteY2" fmla="*/ 20816 h 30735"/>
                  <a:gd name="connsiteX3" fmla="*/ 14949 w 22352"/>
                  <a:gd name="connsiteY3" fmla="*/ 25007 h 30735"/>
                  <a:gd name="connsiteX4" fmla="*/ 11316 w 22352"/>
                  <a:gd name="connsiteY4" fmla="*/ 28081 h 30735"/>
                  <a:gd name="connsiteX5" fmla="*/ 7684 w 22352"/>
                  <a:gd name="connsiteY5" fmla="*/ 29198 h 30735"/>
                  <a:gd name="connsiteX6" fmla="*/ 4890 w 22352"/>
                  <a:gd name="connsiteY6" fmla="*/ 28360 h 30735"/>
                  <a:gd name="connsiteX7" fmla="*/ 2934 w 22352"/>
                  <a:gd name="connsiteY7" fmla="*/ 25566 h 30735"/>
                  <a:gd name="connsiteX8" fmla="*/ 2096 w 22352"/>
                  <a:gd name="connsiteY8" fmla="*/ 20816 h 30735"/>
                  <a:gd name="connsiteX9" fmla="*/ 2934 w 22352"/>
                  <a:gd name="connsiteY9" fmla="*/ 15507 h 30735"/>
                  <a:gd name="connsiteX10" fmla="*/ 4890 w 22352"/>
                  <a:gd name="connsiteY10" fmla="*/ 10478 h 30735"/>
                  <a:gd name="connsiteX11" fmla="*/ 7684 w 22352"/>
                  <a:gd name="connsiteY11" fmla="*/ 6287 h 30735"/>
                  <a:gd name="connsiteX12" fmla="*/ 11316 w 22352"/>
                  <a:gd name="connsiteY12" fmla="*/ 3213 h 30735"/>
                  <a:gd name="connsiteX13" fmla="*/ 14949 w 22352"/>
                  <a:gd name="connsiteY13" fmla="*/ 2096 h 30735"/>
                  <a:gd name="connsiteX14" fmla="*/ 18022 w 22352"/>
                  <a:gd name="connsiteY14" fmla="*/ 2934 h 30735"/>
                  <a:gd name="connsiteX15" fmla="*/ 19978 w 22352"/>
                  <a:gd name="connsiteY15" fmla="*/ 5728 h 30735"/>
                  <a:gd name="connsiteX16" fmla="*/ 20816 w 22352"/>
                  <a:gd name="connsiteY16" fmla="*/ 10478 h 30735"/>
                  <a:gd name="connsiteX17" fmla="*/ 16066 w 22352"/>
                  <a:gd name="connsiteY17" fmla="*/ 13272 h 30735"/>
                  <a:gd name="connsiteX18" fmla="*/ 15787 w 22352"/>
                  <a:gd name="connsiteY18" fmla="*/ 10478 h 30735"/>
                  <a:gd name="connsiteX19" fmla="*/ 14949 w 22352"/>
                  <a:gd name="connsiteY19" fmla="*/ 8522 h 30735"/>
                  <a:gd name="connsiteX20" fmla="*/ 13551 w 22352"/>
                  <a:gd name="connsiteY20" fmla="*/ 7684 h 30735"/>
                  <a:gd name="connsiteX21" fmla="*/ 11875 w 22352"/>
                  <a:gd name="connsiteY21" fmla="*/ 8243 h 30735"/>
                  <a:gd name="connsiteX22" fmla="*/ 10198 w 22352"/>
                  <a:gd name="connsiteY22" fmla="*/ 9919 h 30735"/>
                  <a:gd name="connsiteX23" fmla="*/ 8801 w 22352"/>
                  <a:gd name="connsiteY23" fmla="*/ 12154 h 30735"/>
                  <a:gd name="connsiteX24" fmla="*/ 7963 w 22352"/>
                  <a:gd name="connsiteY24" fmla="*/ 14948 h 30735"/>
                  <a:gd name="connsiteX25" fmla="*/ 7684 w 22352"/>
                  <a:gd name="connsiteY25" fmla="*/ 18301 h 30735"/>
                  <a:gd name="connsiteX26" fmla="*/ 7963 w 22352"/>
                  <a:gd name="connsiteY26" fmla="*/ 21096 h 30735"/>
                  <a:gd name="connsiteX27" fmla="*/ 8801 w 22352"/>
                  <a:gd name="connsiteY27" fmla="*/ 23051 h 30735"/>
                  <a:gd name="connsiteX28" fmla="*/ 10198 w 22352"/>
                  <a:gd name="connsiteY28" fmla="*/ 23890 h 30735"/>
                  <a:gd name="connsiteX29" fmla="*/ 11875 w 22352"/>
                  <a:gd name="connsiteY29" fmla="*/ 23331 h 30735"/>
                  <a:gd name="connsiteX30" fmla="*/ 13551 w 22352"/>
                  <a:gd name="connsiteY30" fmla="*/ 21654 h 30735"/>
                  <a:gd name="connsiteX31" fmla="*/ 14949 w 22352"/>
                  <a:gd name="connsiteY31" fmla="*/ 19419 h 30735"/>
                  <a:gd name="connsiteX32" fmla="*/ 15787 w 22352"/>
                  <a:gd name="connsiteY32" fmla="*/ 16625 h 30735"/>
                  <a:gd name="connsiteX33" fmla="*/ 16066 w 22352"/>
                  <a:gd name="connsiteY33" fmla="*/ 13272 h 30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2352" h="30735">
                    <a:moveTo>
                      <a:pt x="20816" y="10478"/>
                    </a:moveTo>
                    <a:cubicBezTo>
                      <a:pt x="20816" y="12434"/>
                      <a:pt x="20537" y="14110"/>
                      <a:pt x="19978" y="15787"/>
                    </a:cubicBezTo>
                    <a:cubicBezTo>
                      <a:pt x="19419" y="17463"/>
                      <a:pt x="18860" y="19419"/>
                      <a:pt x="18022" y="20816"/>
                    </a:cubicBezTo>
                    <a:cubicBezTo>
                      <a:pt x="17184" y="22493"/>
                      <a:pt x="16346" y="23890"/>
                      <a:pt x="14949" y="25007"/>
                    </a:cubicBezTo>
                    <a:cubicBezTo>
                      <a:pt x="13831" y="26404"/>
                      <a:pt x="12713" y="27243"/>
                      <a:pt x="11316" y="28081"/>
                    </a:cubicBezTo>
                    <a:cubicBezTo>
                      <a:pt x="9919" y="28919"/>
                      <a:pt x="8801" y="29198"/>
                      <a:pt x="7684" y="29198"/>
                    </a:cubicBezTo>
                    <a:cubicBezTo>
                      <a:pt x="6566" y="29198"/>
                      <a:pt x="5449" y="28919"/>
                      <a:pt x="4890" y="28360"/>
                    </a:cubicBezTo>
                    <a:cubicBezTo>
                      <a:pt x="4051" y="27801"/>
                      <a:pt x="3493" y="26684"/>
                      <a:pt x="2934" y="25566"/>
                    </a:cubicBezTo>
                    <a:cubicBezTo>
                      <a:pt x="2375" y="24169"/>
                      <a:pt x="2096" y="22772"/>
                      <a:pt x="2096" y="20816"/>
                    </a:cubicBezTo>
                    <a:cubicBezTo>
                      <a:pt x="2096" y="18860"/>
                      <a:pt x="2375" y="17184"/>
                      <a:pt x="2934" y="15507"/>
                    </a:cubicBezTo>
                    <a:cubicBezTo>
                      <a:pt x="3493" y="13831"/>
                      <a:pt x="4051" y="11875"/>
                      <a:pt x="4890" y="10478"/>
                    </a:cubicBezTo>
                    <a:cubicBezTo>
                      <a:pt x="5728" y="8801"/>
                      <a:pt x="6566" y="7404"/>
                      <a:pt x="7684" y="6287"/>
                    </a:cubicBezTo>
                    <a:cubicBezTo>
                      <a:pt x="8801" y="4890"/>
                      <a:pt x="9919" y="4051"/>
                      <a:pt x="11316" y="3213"/>
                    </a:cubicBezTo>
                    <a:cubicBezTo>
                      <a:pt x="12713" y="2375"/>
                      <a:pt x="13831" y="2096"/>
                      <a:pt x="14949" y="2096"/>
                    </a:cubicBezTo>
                    <a:cubicBezTo>
                      <a:pt x="16066" y="2096"/>
                      <a:pt x="17184" y="2375"/>
                      <a:pt x="18022" y="2934"/>
                    </a:cubicBezTo>
                    <a:cubicBezTo>
                      <a:pt x="18860" y="3493"/>
                      <a:pt x="19419" y="4610"/>
                      <a:pt x="19978" y="5728"/>
                    </a:cubicBezTo>
                    <a:cubicBezTo>
                      <a:pt x="20537" y="6846"/>
                      <a:pt x="20816" y="8522"/>
                      <a:pt x="20816" y="10478"/>
                    </a:cubicBezTo>
                    <a:close/>
                    <a:moveTo>
                      <a:pt x="16066" y="13272"/>
                    </a:moveTo>
                    <a:cubicBezTo>
                      <a:pt x="16066" y="12154"/>
                      <a:pt x="16066" y="11316"/>
                      <a:pt x="15787" y="10478"/>
                    </a:cubicBezTo>
                    <a:cubicBezTo>
                      <a:pt x="15507" y="9640"/>
                      <a:pt x="15228" y="9081"/>
                      <a:pt x="14949" y="8522"/>
                    </a:cubicBezTo>
                    <a:cubicBezTo>
                      <a:pt x="14669" y="7963"/>
                      <a:pt x="14110" y="7963"/>
                      <a:pt x="13551" y="7684"/>
                    </a:cubicBezTo>
                    <a:cubicBezTo>
                      <a:pt x="12993" y="7684"/>
                      <a:pt x="12434" y="7684"/>
                      <a:pt x="11875" y="8243"/>
                    </a:cubicBezTo>
                    <a:cubicBezTo>
                      <a:pt x="11316" y="8522"/>
                      <a:pt x="10478" y="9081"/>
                      <a:pt x="10198" y="9919"/>
                    </a:cubicBezTo>
                    <a:cubicBezTo>
                      <a:pt x="9640" y="10478"/>
                      <a:pt x="9081" y="11316"/>
                      <a:pt x="8801" y="12154"/>
                    </a:cubicBezTo>
                    <a:cubicBezTo>
                      <a:pt x="8522" y="12993"/>
                      <a:pt x="7963" y="14110"/>
                      <a:pt x="7963" y="14948"/>
                    </a:cubicBezTo>
                    <a:cubicBezTo>
                      <a:pt x="7684" y="16066"/>
                      <a:pt x="7684" y="17184"/>
                      <a:pt x="7684" y="18301"/>
                    </a:cubicBezTo>
                    <a:cubicBezTo>
                      <a:pt x="7684" y="19419"/>
                      <a:pt x="7684" y="20257"/>
                      <a:pt x="7963" y="21096"/>
                    </a:cubicBezTo>
                    <a:cubicBezTo>
                      <a:pt x="8243" y="21934"/>
                      <a:pt x="8522" y="22493"/>
                      <a:pt x="8801" y="23051"/>
                    </a:cubicBezTo>
                    <a:cubicBezTo>
                      <a:pt x="9081" y="23610"/>
                      <a:pt x="9640" y="23610"/>
                      <a:pt x="10198" y="23890"/>
                    </a:cubicBezTo>
                    <a:cubicBezTo>
                      <a:pt x="10757" y="23890"/>
                      <a:pt x="11316" y="23890"/>
                      <a:pt x="11875" y="23331"/>
                    </a:cubicBezTo>
                    <a:cubicBezTo>
                      <a:pt x="12434" y="23051"/>
                      <a:pt x="12993" y="22493"/>
                      <a:pt x="13551" y="21654"/>
                    </a:cubicBezTo>
                    <a:cubicBezTo>
                      <a:pt x="14110" y="21096"/>
                      <a:pt x="14669" y="20257"/>
                      <a:pt x="14949" y="19419"/>
                    </a:cubicBezTo>
                    <a:cubicBezTo>
                      <a:pt x="15228" y="18581"/>
                      <a:pt x="15787" y="17463"/>
                      <a:pt x="15787" y="16625"/>
                    </a:cubicBezTo>
                    <a:cubicBezTo>
                      <a:pt x="16066" y="15228"/>
                      <a:pt x="16066" y="14390"/>
                      <a:pt x="16066" y="13272"/>
                    </a:cubicBezTo>
                    <a:close/>
                  </a:path>
                </a:pathLst>
              </a:custGeom>
              <a:solidFill>
                <a:srgbClr val="68C1B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5" name="Forma libre 44">
                <a:extLst>
                  <a:ext uri="{FF2B5EF4-FFF2-40B4-BE49-F238E27FC236}">
                    <a16:creationId xmlns:a16="http://schemas.microsoft.com/office/drawing/2014/main" id="{9C6C8F59-CEE8-134A-B549-81B9621C059F}"/>
                  </a:ext>
                </a:extLst>
              </p:cNvPr>
              <p:cNvSpPr/>
              <p:nvPr/>
            </p:nvSpPr>
            <p:spPr>
              <a:xfrm>
                <a:off x="4080616" y="3334198"/>
                <a:ext cx="101674" cy="152513"/>
              </a:xfrm>
              <a:custGeom>
                <a:avLst/>
                <a:gdLst>
                  <a:gd name="connsiteX0" fmla="*/ 7963 w 27941"/>
                  <a:gd name="connsiteY0" fmla="*/ 23610 h 41911"/>
                  <a:gd name="connsiteX1" fmla="*/ 5728 w 27941"/>
                  <a:gd name="connsiteY1" fmla="*/ 24448 h 41911"/>
                  <a:gd name="connsiteX2" fmla="*/ 3772 w 27941"/>
                  <a:gd name="connsiteY2" fmla="*/ 24169 h 41911"/>
                  <a:gd name="connsiteX3" fmla="*/ 2654 w 27941"/>
                  <a:gd name="connsiteY3" fmla="*/ 22772 h 41911"/>
                  <a:gd name="connsiteX4" fmla="*/ 2096 w 27941"/>
                  <a:gd name="connsiteY4" fmla="*/ 20537 h 41911"/>
                  <a:gd name="connsiteX5" fmla="*/ 2654 w 27941"/>
                  <a:gd name="connsiteY5" fmla="*/ 17743 h 41911"/>
                  <a:gd name="connsiteX6" fmla="*/ 3772 w 27941"/>
                  <a:gd name="connsiteY6" fmla="*/ 14948 h 41911"/>
                  <a:gd name="connsiteX7" fmla="*/ 5728 w 27941"/>
                  <a:gd name="connsiteY7" fmla="*/ 12434 h 41911"/>
                  <a:gd name="connsiteX8" fmla="*/ 7963 w 27941"/>
                  <a:gd name="connsiteY8" fmla="*/ 10478 h 41911"/>
                  <a:gd name="connsiteX9" fmla="*/ 10199 w 27941"/>
                  <a:gd name="connsiteY9" fmla="*/ 9640 h 41911"/>
                  <a:gd name="connsiteX10" fmla="*/ 12154 w 27941"/>
                  <a:gd name="connsiteY10" fmla="*/ 9919 h 41911"/>
                  <a:gd name="connsiteX11" fmla="*/ 13551 w 27941"/>
                  <a:gd name="connsiteY11" fmla="*/ 11316 h 41911"/>
                  <a:gd name="connsiteX12" fmla="*/ 14110 w 27941"/>
                  <a:gd name="connsiteY12" fmla="*/ 13551 h 41911"/>
                  <a:gd name="connsiteX13" fmla="*/ 13551 w 27941"/>
                  <a:gd name="connsiteY13" fmla="*/ 16346 h 41911"/>
                  <a:gd name="connsiteX14" fmla="*/ 12154 w 27941"/>
                  <a:gd name="connsiteY14" fmla="*/ 19140 h 41911"/>
                  <a:gd name="connsiteX15" fmla="*/ 10199 w 27941"/>
                  <a:gd name="connsiteY15" fmla="*/ 21654 h 41911"/>
                  <a:gd name="connsiteX16" fmla="*/ 7963 w 27941"/>
                  <a:gd name="connsiteY16" fmla="*/ 23610 h 41911"/>
                  <a:gd name="connsiteX17" fmla="*/ 4051 w 27941"/>
                  <a:gd name="connsiteY17" fmla="*/ 41213 h 41911"/>
                  <a:gd name="connsiteX18" fmla="*/ 14110 w 27941"/>
                  <a:gd name="connsiteY18" fmla="*/ 21654 h 41911"/>
                  <a:gd name="connsiteX19" fmla="*/ 23331 w 27941"/>
                  <a:gd name="connsiteY19" fmla="*/ 2096 h 41911"/>
                  <a:gd name="connsiteX20" fmla="*/ 25566 w 27941"/>
                  <a:gd name="connsiteY20" fmla="*/ 2934 h 41911"/>
                  <a:gd name="connsiteX21" fmla="*/ 15787 w 27941"/>
                  <a:gd name="connsiteY21" fmla="*/ 21934 h 41911"/>
                  <a:gd name="connsiteX22" fmla="*/ 6007 w 27941"/>
                  <a:gd name="connsiteY22" fmla="*/ 42051 h 41911"/>
                  <a:gd name="connsiteX23" fmla="*/ 4051 w 27941"/>
                  <a:gd name="connsiteY23" fmla="*/ 41213 h 41911"/>
                  <a:gd name="connsiteX24" fmla="*/ 7963 w 27941"/>
                  <a:gd name="connsiteY24" fmla="*/ 20816 h 41911"/>
                  <a:gd name="connsiteX25" fmla="*/ 9081 w 27941"/>
                  <a:gd name="connsiteY25" fmla="*/ 19978 h 41911"/>
                  <a:gd name="connsiteX26" fmla="*/ 9919 w 27941"/>
                  <a:gd name="connsiteY26" fmla="*/ 18860 h 41911"/>
                  <a:gd name="connsiteX27" fmla="*/ 10478 w 27941"/>
                  <a:gd name="connsiteY27" fmla="*/ 17463 h 41911"/>
                  <a:gd name="connsiteX28" fmla="*/ 10757 w 27941"/>
                  <a:gd name="connsiteY28" fmla="*/ 16066 h 41911"/>
                  <a:gd name="connsiteX29" fmla="*/ 9919 w 27941"/>
                  <a:gd name="connsiteY29" fmla="*/ 14110 h 41911"/>
                  <a:gd name="connsiteX30" fmla="*/ 8243 w 27941"/>
                  <a:gd name="connsiteY30" fmla="*/ 14110 h 41911"/>
                  <a:gd name="connsiteX31" fmla="*/ 7125 w 27941"/>
                  <a:gd name="connsiteY31" fmla="*/ 14948 h 41911"/>
                  <a:gd name="connsiteX32" fmla="*/ 6287 w 27941"/>
                  <a:gd name="connsiteY32" fmla="*/ 16066 h 41911"/>
                  <a:gd name="connsiteX33" fmla="*/ 5728 w 27941"/>
                  <a:gd name="connsiteY33" fmla="*/ 17463 h 41911"/>
                  <a:gd name="connsiteX34" fmla="*/ 5449 w 27941"/>
                  <a:gd name="connsiteY34" fmla="*/ 18860 h 41911"/>
                  <a:gd name="connsiteX35" fmla="*/ 6287 w 27941"/>
                  <a:gd name="connsiteY35" fmla="*/ 20816 h 41911"/>
                  <a:gd name="connsiteX36" fmla="*/ 7963 w 27941"/>
                  <a:gd name="connsiteY36" fmla="*/ 20816 h 41911"/>
                  <a:gd name="connsiteX37" fmla="*/ 21934 w 27941"/>
                  <a:gd name="connsiteY37" fmla="*/ 33110 h 41911"/>
                  <a:gd name="connsiteX38" fmla="*/ 19699 w 27941"/>
                  <a:gd name="connsiteY38" fmla="*/ 33948 h 41911"/>
                  <a:gd name="connsiteX39" fmla="*/ 17743 w 27941"/>
                  <a:gd name="connsiteY39" fmla="*/ 33669 h 41911"/>
                  <a:gd name="connsiteX40" fmla="*/ 16346 w 27941"/>
                  <a:gd name="connsiteY40" fmla="*/ 32551 h 41911"/>
                  <a:gd name="connsiteX41" fmla="*/ 15787 w 27941"/>
                  <a:gd name="connsiteY41" fmla="*/ 30316 h 41911"/>
                  <a:gd name="connsiteX42" fmla="*/ 16346 w 27941"/>
                  <a:gd name="connsiteY42" fmla="*/ 27522 h 41911"/>
                  <a:gd name="connsiteX43" fmla="*/ 17743 w 27941"/>
                  <a:gd name="connsiteY43" fmla="*/ 24728 h 41911"/>
                  <a:gd name="connsiteX44" fmla="*/ 19699 w 27941"/>
                  <a:gd name="connsiteY44" fmla="*/ 22213 h 41911"/>
                  <a:gd name="connsiteX45" fmla="*/ 21934 w 27941"/>
                  <a:gd name="connsiteY45" fmla="*/ 20257 h 41911"/>
                  <a:gd name="connsiteX46" fmla="*/ 24169 w 27941"/>
                  <a:gd name="connsiteY46" fmla="*/ 19419 h 41911"/>
                  <a:gd name="connsiteX47" fmla="*/ 26125 w 27941"/>
                  <a:gd name="connsiteY47" fmla="*/ 19698 h 41911"/>
                  <a:gd name="connsiteX48" fmla="*/ 27243 w 27941"/>
                  <a:gd name="connsiteY48" fmla="*/ 21096 h 41911"/>
                  <a:gd name="connsiteX49" fmla="*/ 27801 w 27941"/>
                  <a:gd name="connsiteY49" fmla="*/ 23331 h 41911"/>
                  <a:gd name="connsiteX50" fmla="*/ 27243 w 27941"/>
                  <a:gd name="connsiteY50" fmla="*/ 26125 h 41911"/>
                  <a:gd name="connsiteX51" fmla="*/ 26125 w 27941"/>
                  <a:gd name="connsiteY51" fmla="*/ 28919 h 41911"/>
                  <a:gd name="connsiteX52" fmla="*/ 24169 w 27941"/>
                  <a:gd name="connsiteY52" fmla="*/ 31434 h 41911"/>
                  <a:gd name="connsiteX53" fmla="*/ 21934 w 27941"/>
                  <a:gd name="connsiteY53" fmla="*/ 33110 h 41911"/>
                  <a:gd name="connsiteX54" fmla="*/ 21934 w 27941"/>
                  <a:gd name="connsiteY54" fmla="*/ 30316 h 41911"/>
                  <a:gd name="connsiteX55" fmla="*/ 23051 w 27941"/>
                  <a:gd name="connsiteY55" fmla="*/ 29478 h 41911"/>
                  <a:gd name="connsiteX56" fmla="*/ 23890 w 27941"/>
                  <a:gd name="connsiteY56" fmla="*/ 28360 h 41911"/>
                  <a:gd name="connsiteX57" fmla="*/ 24448 w 27941"/>
                  <a:gd name="connsiteY57" fmla="*/ 26963 h 41911"/>
                  <a:gd name="connsiteX58" fmla="*/ 24728 w 27941"/>
                  <a:gd name="connsiteY58" fmla="*/ 25566 h 41911"/>
                  <a:gd name="connsiteX59" fmla="*/ 24448 w 27941"/>
                  <a:gd name="connsiteY59" fmla="*/ 24169 h 41911"/>
                  <a:gd name="connsiteX60" fmla="*/ 23890 w 27941"/>
                  <a:gd name="connsiteY60" fmla="*/ 23331 h 41911"/>
                  <a:gd name="connsiteX61" fmla="*/ 23051 w 27941"/>
                  <a:gd name="connsiteY61" fmla="*/ 23051 h 41911"/>
                  <a:gd name="connsiteX62" fmla="*/ 22213 w 27941"/>
                  <a:gd name="connsiteY62" fmla="*/ 23331 h 41911"/>
                  <a:gd name="connsiteX63" fmla="*/ 21096 w 27941"/>
                  <a:gd name="connsiteY63" fmla="*/ 24169 h 41911"/>
                  <a:gd name="connsiteX64" fmla="*/ 20257 w 27941"/>
                  <a:gd name="connsiteY64" fmla="*/ 25287 h 41911"/>
                  <a:gd name="connsiteX65" fmla="*/ 19699 w 27941"/>
                  <a:gd name="connsiteY65" fmla="*/ 26684 h 41911"/>
                  <a:gd name="connsiteX66" fmla="*/ 19419 w 27941"/>
                  <a:gd name="connsiteY66" fmla="*/ 28081 h 41911"/>
                  <a:gd name="connsiteX67" fmla="*/ 20257 w 27941"/>
                  <a:gd name="connsiteY67" fmla="*/ 30037 h 41911"/>
                  <a:gd name="connsiteX68" fmla="*/ 21934 w 27941"/>
                  <a:gd name="connsiteY68" fmla="*/ 30316 h 41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27941" h="41911">
                    <a:moveTo>
                      <a:pt x="7963" y="23610"/>
                    </a:moveTo>
                    <a:cubicBezTo>
                      <a:pt x="7125" y="24169"/>
                      <a:pt x="6287" y="24448"/>
                      <a:pt x="5728" y="24448"/>
                    </a:cubicBezTo>
                    <a:cubicBezTo>
                      <a:pt x="4890" y="24448"/>
                      <a:pt x="4331" y="24448"/>
                      <a:pt x="3772" y="24169"/>
                    </a:cubicBezTo>
                    <a:cubicBezTo>
                      <a:pt x="3213" y="23890"/>
                      <a:pt x="2934" y="23610"/>
                      <a:pt x="2654" y="22772"/>
                    </a:cubicBezTo>
                    <a:cubicBezTo>
                      <a:pt x="2375" y="22213"/>
                      <a:pt x="2096" y="21375"/>
                      <a:pt x="2096" y="20537"/>
                    </a:cubicBezTo>
                    <a:cubicBezTo>
                      <a:pt x="2096" y="19698"/>
                      <a:pt x="2375" y="18860"/>
                      <a:pt x="2654" y="17743"/>
                    </a:cubicBezTo>
                    <a:cubicBezTo>
                      <a:pt x="2934" y="16904"/>
                      <a:pt x="3493" y="15787"/>
                      <a:pt x="3772" y="14948"/>
                    </a:cubicBezTo>
                    <a:cubicBezTo>
                      <a:pt x="4331" y="14110"/>
                      <a:pt x="4890" y="13272"/>
                      <a:pt x="5728" y="12434"/>
                    </a:cubicBezTo>
                    <a:cubicBezTo>
                      <a:pt x="6566" y="11596"/>
                      <a:pt x="7125" y="11037"/>
                      <a:pt x="7963" y="10478"/>
                    </a:cubicBezTo>
                    <a:cubicBezTo>
                      <a:pt x="8802" y="9919"/>
                      <a:pt x="9640" y="9640"/>
                      <a:pt x="10199" y="9640"/>
                    </a:cubicBezTo>
                    <a:cubicBezTo>
                      <a:pt x="11037" y="9640"/>
                      <a:pt x="11596" y="9640"/>
                      <a:pt x="12154" y="9919"/>
                    </a:cubicBezTo>
                    <a:cubicBezTo>
                      <a:pt x="12713" y="10198"/>
                      <a:pt x="12993" y="10478"/>
                      <a:pt x="13551" y="11316"/>
                    </a:cubicBezTo>
                    <a:cubicBezTo>
                      <a:pt x="13831" y="11875"/>
                      <a:pt x="14110" y="12713"/>
                      <a:pt x="14110" y="13551"/>
                    </a:cubicBezTo>
                    <a:cubicBezTo>
                      <a:pt x="14110" y="14390"/>
                      <a:pt x="13831" y="15228"/>
                      <a:pt x="13551" y="16346"/>
                    </a:cubicBezTo>
                    <a:cubicBezTo>
                      <a:pt x="13272" y="17184"/>
                      <a:pt x="12713" y="18301"/>
                      <a:pt x="12154" y="19140"/>
                    </a:cubicBezTo>
                    <a:cubicBezTo>
                      <a:pt x="11596" y="19978"/>
                      <a:pt x="11037" y="20816"/>
                      <a:pt x="10199" y="21654"/>
                    </a:cubicBezTo>
                    <a:cubicBezTo>
                      <a:pt x="9640" y="22493"/>
                      <a:pt x="8802" y="23051"/>
                      <a:pt x="7963" y="23610"/>
                    </a:cubicBezTo>
                    <a:close/>
                    <a:moveTo>
                      <a:pt x="4051" y="41213"/>
                    </a:moveTo>
                    <a:lnTo>
                      <a:pt x="14110" y="21654"/>
                    </a:lnTo>
                    <a:lnTo>
                      <a:pt x="23331" y="2096"/>
                    </a:lnTo>
                    <a:lnTo>
                      <a:pt x="25566" y="2934"/>
                    </a:lnTo>
                    <a:lnTo>
                      <a:pt x="15787" y="21934"/>
                    </a:lnTo>
                    <a:lnTo>
                      <a:pt x="6007" y="42051"/>
                    </a:lnTo>
                    <a:lnTo>
                      <a:pt x="4051" y="41213"/>
                    </a:lnTo>
                    <a:close/>
                    <a:moveTo>
                      <a:pt x="7963" y="20816"/>
                    </a:moveTo>
                    <a:cubicBezTo>
                      <a:pt x="8243" y="20537"/>
                      <a:pt x="8522" y="20257"/>
                      <a:pt x="9081" y="19978"/>
                    </a:cubicBezTo>
                    <a:cubicBezTo>
                      <a:pt x="9360" y="19698"/>
                      <a:pt x="9640" y="19140"/>
                      <a:pt x="9919" y="18860"/>
                    </a:cubicBezTo>
                    <a:cubicBezTo>
                      <a:pt x="10199" y="18301"/>
                      <a:pt x="10478" y="18022"/>
                      <a:pt x="10478" y="17463"/>
                    </a:cubicBezTo>
                    <a:cubicBezTo>
                      <a:pt x="10478" y="16904"/>
                      <a:pt x="10757" y="16346"/>
                      <a:pt x="10757" y="16066"/>
                    </a:cubicBezTo>
                    <a:cubicBezTo>
                      <a:pt x="10757" y="15228"/>
                      <a:pt x="10478" y="14390"/>
                      <a:pt x="9919" y="14110"/>
                    </a:cubicBezTo>
                    <a:cubicBezTo>
                      <a:pt x="9360" y="13831"/>
                      <a:pt x="8802" y="13831"/>
                      <a:pt x="8243" y="14110"/>
                    </a:cubicBezTo>
                    <a:cubicBezTo>
                      <a:pt x="7963" y="14390"/>
                      <a:pt x="7684" y="14669"/>
                      <a:pt x="7125" y="14948"/>
                    </a:cubicBezTo>
                    <a:cubicBezTo>
                      <a:pt x="6846" y="15228"/>
                      <a:pt x="6566" y="15787"/>
                      <a:pt x="6287" y="16066"/>
                    </a:cubicBezTo>
                    <a:cubicBezTo>
                      <a:pt x="6007" y="16625"/>
                      <a:pt x="5728" y="16904"/>
                      <a:pt x="5728" y="17463"/>
                    </a:cubicBezTo>
                    <a:cubicBezTo>
                      <a:pt x="5728" y="18022"/>
                      <a:pt x="5449" y="18301"/>
                      <a:pt x="5449" y="18860"/>
                    </a:cubicBezTo>
                    <a:cubicBezTo>
                      <a:pt x="5449" y="19698"/>
                      <a:pt x="5728" y="20537"/>
                      <a:pt x="6287" y="20816"/>
                    </a:cubicBezTo>
                    <a:cubicBezTo>
                      <a:pt x="6846" y="21096"/>
                      <a:pt x="7404" y="21096"/>
                      <a:pt x="7963" y="20816"/>
                    </a:cubicBezTo>
                    <a:close/>
                    <a:moveTo>
                      <a:pt x="21934" y="33110"/>
                    </a:moveTo>
                    <a:cubicBezTo>
                      <a:pt x="21096" y="33669"/>
                      <a:pt x="20257" y="33948"/>
                      <a:pt x="19699" y="33948"/>
                    </a:cubicBezTo>
                    <a:cubicBezTo>
                      <a:pt x="18860" y="33948"/>
                      <a:pt x="18301" y="33948"/>
                      <a:pt x="17743" y="33669"/>
                    </a:cubicBezTo>
                    <a:cubicBezTo>
                      <a:pt x="17184" y="33390"/>
                      <a:pt x="16904" y="33110"/>
                      <a:pt x="16346" y="32551"/>
                    </a:cubicBezTo>
                    <a:cubicBezTo>
                      <a:pt x="16066" y="31993"/>
                      <a:pt x="15787" y="31154"/>
                      <a:pt x="15787" y="30316"/>
                    </a:cubicBezTo>
                    <a:cubicBezTo>
                      <a:pt x="15787" y="29478"/>
                      <a:pt x="16066" y="28640"/>
                      <a:pt x="16346" y="27522"/>
                    </a:cubicBezTo>
                    <a:cubicBezTo>
                      <a:pt x="16625" y="26684"/>
                      <a:pt x="17184" y="25566"/>
                      <a:pt x="17743" y="24728"/>
                    </a:cubicBezTo>
                    <a:cubicBezTo>
                      <a:pt x="18301" y="23890"/>
                      <a:pt x="18860" y="23051"/>
                      <a:pt x="19699" y="22213"/>
                    </a:cubicBezTo>
                    <a:cubicBezTo>
                      <a:pt x="20537" y="21375"/>
                      <a:pt x="21096" y="20816"/>
                      <a:pt x="21934" y="20257"/>
                    </a:cubicBezTo>
                    <a:cubicBezTo>
                      <a:pt x="22772" y="19698"/>
                      <a:pt x="23610" y="19419"/>
                      <a:pt x="24169" y="19419"/>
                    </a:cubicBezTo>
                    <a:cubicBezTo>
                      <a:pt x="25007" y="19419"/>
                      <a:pt x="25566" y="19419"/>
                      <a:pt x="26125" y="19698"/>
                    </a:cubicBezTo>
                    <a:cubicBezTo>
                      <a:pt x="26684" y="19978"/>
                      <a:pt x="26963" y="20257"/>
                      <a:pt x="27243" y="21096"/>
                    </a:cubicBezTo>
                    <a:cubicBezTo>
                      <a:pt x="27522" y="21654"/>
                      <a:pt x="27801" y="22493"/>
                      <a:pt x="27801" y="23331"/>
                    </a:cubicBezTo>
                    <a:cubicBezTo>
                      <a:pt x="27801" y="24169"/>
                      <a:pt x="27522" y="25007"/>
                      <a:pt x="27243" y="26125"/>
                    </a:cubicBezTo>
                    <a:cubicBezTo>
                      <a:pt x="26963" y="26963"/>
                      <a:pt x="26404" y="28081"/>
                      <a:pt x="26125" y="28919"/>
                    </a:cubicBezTo>
                    <a:cubicBezTo>
                      <a:pt x="25566" y="29757"/>
                      <a:pt x="25007" y="30596"/>
                      <a:pt x="24169" y="31434"/>
                    </a:cubicBezTo>
                    <a:cubicBezTo>
                      <a:pt x="23610" y="31993"/>
                      <a:pt x="22772" y="32831"/>
                      <a:pt x="21934" y="33110"/>
                    </a:cubicBezTo>
                    <a:close/>
                    <a:moveTo>
                      <a:pt x="21934" y="30316"/>
                    </a:moveTo>
                    <a:cubicBezTo>
                      <a:pt x="22213" y="30037"/>
                      <a:pt x="22493" y="29757"/>
                      <a:pt x="23051" y="29478"/>
                    </a:cubicBezTo>
                    <a:cubicBezTo>
                      <a:pt x="23331" y="29198"/>
                      <a:pt x="23610" y="28640"/>
                      <a:pt x="23890" y="28360"/>
                    </a:cubicBezTo>
                    <a:cubicBezTo>
                      <a:pt x="24169" y="27801"/>
                      <a:pt x="24448" y="27522"/>
                      <a:pt x="24448" y="26963"/>
                    </a:cubicBezTo>
                    <a:cubicBezTo>
                      <a:pt x="24448" y="26404"/>
                      <a:pt x="24728" y="26125"/>
                      <a:pt x="24728" y="25566"/>
                    </a:cubicBezTo>
                    <a:cubicBezTo>
                      <a:pt x="24728" y="25007"/>
                      <a:pt x="24728" y="24728"/>
                      <a:pt x="24448" y="24169"/>
                    </a:cubicBezTo>
                    <a:cubicBezTo>
                      <a:pt x="24169" y="23890"/>
                      <a:pt x="24169" y="23610"/>
                      <a:pt x="23890" y="23331"/>
                    </a:cubicBezTo>
                    <a:cubicBezTo>
                      <a:pt x="23610" y="23051"/>
                      <a:pt x="23331" y="23051"/>
                      <a:pt x="23051" y="23051"/>
                    </a:cubicBezTo>
                    <a:cubicBezTo>
                      <a:pt x="22772" y="23051"/>
                      <a:pt x="22493" y="23051"/>
                      <a:pt x="22213" y="23331"/>
                    </a:cubicBezTo>
                    <a:cubicBezTo>
                      <a:pt x="21934" y="23610"/>
                      <a:pt x="21654" y="23890"/>
                      <a:pt x="21096" y="24169"/>
                    </a:cubicBezTo>
                    <a:cubicBezTo>
                      <a:pt x="20816" y="24448"/>
                      <a:pt x="20537" y="25007"/>
                      <a:pt x="20257" y="25287"/>
                    </a:cubicBezTo>
                    <a:cubicBezTo>
                      <a:pt x="19978" y="25846"/>
                      <a:pt x="19699" y="26125"/>
                      <a:pt x="19699" y="26684"/>
                    </a:cubicBezTo>
                    <a:cubicBezTo>
                      <a:pt x="19699" y="27243"/>
                      <a:pt x="19419" y="27801"/>
                      <a:pt x="19419" y="28081"/>
                    </a:cubicBezTo>
                    <a:cubicBezTo>
                      <a:pt x="19419" y="28919"/>
                      <a:pt x="19699" y="29757"/>
                      <a:pt x="20257" y="30037"/>
                    </a:cubicBezTo>
                    <a:cubicBezTo>
                      <a:pt x="20537" y="30875"/>
                      <a:pt x="21096" y="30875"/>
                      <a:pt x="21934" y="30316"/>
                    </a:cubicBezTo>
                    <a:close/>
                  </a:path>
                </a:pathLst>
              </a:custGeom>
              <a:solidFill>
                <a:srgbClr val="68C1B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6" name="Forma libre 45">
                <a:extLst>
                  <a:ext uri="{FF2B5EF4-FFF2-40B4-BE49-F238E27FC236}">
                    <a16:creationId xmlns:a16="http://schemas.microsoft.com/office/drawing/2014/main" id="{8B99E6EE-0CAC-E243-B590-3B4EE6F0B0DF}"/>
                  </a:ext>
                </a:extLst>
              </p:cNvPr>
              <p:cNvSpPr/>
              <p:nvPr/>
            </p:nvSpPr>
            <p:spPr>
              <a:xfrm>
                <a:off x="2175668" y="5113393"/>
                <a:ext cx="1484446" cy="864231"/>
              </a:xfrm>
              <a:custGeom>
                <a:avLst/>
                <a:gdLst>
                  <a:gd name="connsiteX0" fmla="*/ 402932 w 407940"/>
                  <a:gd name="connsiteY0" fmla="*/ 126742 h 237499"/>
                  <a:gd name="connsiteX1" fmla="*/ 218520 w 407940"/>
                  <a:gd name="connsiteY1" fmla="*/ 233198 h 237499"/>
                  <a:gd name="connsiteX2" fmla="*/ 189182 w 407940"/>
                  <a:gd name="connsiteY2" fmla="*/ 232080 h 237499"/>
                  <a:gd name="connsiteX3" fmla="*/ 9241 w 407940"/>
                  <a:gd name="connsiteY3" fmla="*/ 128139 h 237499"/>
                  <a:gd name="connsiteX4" fmla="*/ 7006 w 407940"/>
                  <a:gd name="connsiteY4" fmla="*/ 111375 h 237499"/>
                  <a:gd name="connsiteX5" fmla="*/ 191138 w 407940"/>
                  <a:gd name="connsiteY5" fmla="*/ 4919 h 237499"/>
                  <a:gd name="connsiteX6" fmla="*/ 220476 w 407940"/>
                  <a:gd name="connsiteY6" fmla="*/ 6037 h 237499"/>
                  <a:gd name="connsiteX7" fmla="*/ 400417 w 407940"/>
                  <a:gd name="connsiteY7" fmla="*/ 109978 h 237499"/>
                  <a:gd name="connsiteX8" fmla="*/ 402932 w 407940"/>
                  <a:gd name="connsiteY8" fmla="*/ 126742 h 237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7940" h="237499">
                    <a:moveTo>
                      <a:pt x="402932" y="126742"/>
                    </a:moveTo>
                    <a:lnTo>
                      <a:pt x="218520" y="233198"/>
                    </a:lnTo>
                    <a:cubicBezTo>
                      <a:pt x="210976" y="237389"/>
                      <a:pt x="197844" y="236830"/>
                      <a:pt x="189182" y="232080"/>
                    </a:cubicBezTo>
                    <a:lnTo>
                      <a:pt x="9241" y="128139"/>
                    </a:lnTo>
                    <a:cubicBezTo>
                      <a:pt x="579" y="123110"/>
                      <a:pt x="-259" y="115566"/>
                      <a:pt x="7006" y="111375"/>
                    </a:cubicBezTo>
                    <a:lnTo>
                      <a:pt x="191138" y="4919"/>
                    </a:lnTo>
                    <a:cubicBezTo>
                      <a:pt x="198682" y="728"/>
                      <a:pt x="211814" y="1287"/>
                      <a:pt x="220476" y="6037"/>
                    </a:cubicBezTo>
                    <a:lnTo>
                      <a:pt x="400417" y="109978"/>
                    </a:lnTo>
                    <a:cubicBezTo>
                      <a:pt x="409358" y="114728"/>
                      <a:pt x="410196" y="122551"/>
                      <a:pt x="402932" y="126742"/>
                    </a:cubicBezTo>
                    <a:close/>
                  </a:path>
                </a:pathLst>
              </a:custGeom>
              <a:solidFill>
                <a:srgbClr val="B6B6D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7" name="Forma libre 46">
                <a:extLst>
                  <a:ext uri="{FF2B5EF4-FFF2-40B4-BE49-F238E27FC236}">
                    <a16:creationId xmlns:a16="http://schemas.microsoft.com/office/drawing/2014/main" id="{DD6CCF62-42C3-7E4D-AF9D-B6C2B4491ACF}"/>
                  </a:ext>
                </a:extLst>
              </p:cNvPr>
              <p:cNvSpPr/>
              <p:nvPr/>
            </p:nvSpPr>
            <p:spPr>
              <a:xfrm>
                <a:off x="2176687" y="5079842"/>
                <a:ext cx="1484446" cy="864231"/>
              </a:xfrm>
              <a:custGeom>
                <a:avLst/>
                <a:gdLst>
                  <a:gd name="connsiteX0" fmla="*/ 402652 w 407940"/>
                  <a:gd name="connsiteY0" fmla="*/ 126742 h 237499"/>
                  <a:gd name="connsiteX1" fmla="*/ 218520 w 407940"/>
                  <a:gd name="connsiteY1" fmla="*/ 233198 h 237499"/>
                  <a:gd name="connsiteX2" fmla="*/ 189182 w 407940"/>
                  <a:gd name="connsiteY2" fmla="*/ 232080 h 237499"/>
                  <a:gd name="connsiteX3" fmla="*/ 9241 w 407940"/>
                  <a:gd name="connsiteY3" fmla="*/ 128139 h 237499"/>
                  <a:gd name="connsiteX4" fmla="*/ 7006 w 407940"/>
                  <a:gd name="connsiteY4" fmla="*/ 111375 h 237499"/>
                  <a:gd name="connsiteX5" fmla="*/ 191138 w 407940"/>
                  <a:gd name="connsiteY5" fmla="*/ 4919 h 237499"/>
                  <a:gd name="connsiteX6" fmla="*/ 220476 w 407940"/>
                  <a:gd name="connsiteY6" fmla="*/ 6037 h 237499"/>
                  <a:gd name="connsiteX7" fmla="*/ 400417 w 407940"/>
                  <a:gd name="connsiteY7" fmla="*/ 109978 h 237499"/>
                  <a:gd name="connsiteX8" fmla="*/ 402652 w 407940"/>
                  <a:gd name="connsiteY8" fmla="*/ 126742 h 237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7940" h="237499">
                    <a:moveTo>
                      <a:pt x="402652" y="126742"/>
                    </a:moveTo>
                    <a:lnTo>
                      <a:pt x="218520" y="233198"/>
                    </a:lnTo>
                    <a:cubicBezTo>
                      <a:pt x="210976" y="237389"/>
                      <a:pt x="197844" y="236830"/>
                      <a:pt x="189182" y="232080"/>
                    </a:cubicBezTo>
                    <a:lnTo>
                      <a:pt x="9241" y="128139"/>
                    </a:lnTo>
                    <a:cubicBezTo>
                      <a:pt x="579" y="123110"/>
                      <a:pt x="-259" y="115566"/>
                      <a:pt x="7006" y="111375"/>
                    </a:cubicBezTo>
                    <a:lnTo>
                      <a:pt x="191138" y="4919"/>
                    </a:lnTo>
                    <a:cubicBezTo>
                      <a:pt x="198682" y="728"/>
                      <a:pt x="211814" y="1287"/>
                      <a:pt x="220476" y="6037"/>
                    </a:cubicBezTo>
                    <a:lnTo>
                      <a:pt x="400417" y="109978"/>
                    </a:lnTo>
                    <a:cubicBezTo>
                      <a:pt x="409079" y="115007"/>
                      <a:pt x="409917" y="122551"/>
                      <a:pt x="402652" y="126742"/>
                    </a:cubicBezTo>
                    <a:close/>
                  </a:path>
                </a:pathLst>
              </a:custGeom>
              <a:solidFill>
                <a:srgbClr val="E8E8F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8" name="Forma libre 47">
                <a:extLst>
                  <a:ext uri="{FF2B5EF4-FFF2-40B4-BE49-F238E27FC236}">
                    <a16:creationId xmlns:a16="http://schemas.microsoft.com/office/drawing/2014/main" id="{A7BFCD53-FC7D-274D-85FA-EF3004F8C6E1}"/>
                  </a:ext>
                </a:extLst>
              </p:cNvPr>
              <p:cNvSpPr/>
              <p:nvPr/>
            </p:nvSpPr>
            <p:spPr>
              <a:xfrm>
                <a:off x="2719564" y="5608343"/>
                <a:ext cx="264354" cy="152513"/>
              </a:xfrm>
              <a:custGeom>
                <a:avLst/>
                <a:gdLst>
                  <a:gd name="connsiteX0" fmla="*/ 37200 w 72646"/>
                  <a:gd name="connsiteY0" fmla="*/ 40181 h 41911"/>
                  <a:gd name="connsiteX1" fmla="*/ 68214 w 72646"/>
                  <a:gd name="connsiteY1" fmla="*/ 22299 h 41911"/>
                  <a:gd name="connsiteX2" fmla="*/ 66538 w 72646"/>
                  <a:gd name="connsiteY2" fmla="*/ 9446 h 41911"/>
                  <a:gd name="connsiteX3" fmla="*/ 59273 w 72646"/>
                  <a:gd name="connsiteY3" fmla="*/ 5255 h 41911"/>
                  <a:gd name="connsiteX4" fmla="*/ 36920 w 72646"/>
                  <a:gd name="connsiteY4" fmla="*/ 4417 h 41911"/>
                  <a:gd name="connsiteX5" fmla="*/ 5906 w 72646"/>
                  <a:gd name="connsiteY5" fmla="*/ 22299 h 41911"/>
                  <a:gd name="connsiteX6" fmla="*/ 7582 w 72646"/>
                  <a:gd name="connsiteY6" fmla="*/ 35152 h 41911"/>
                  <a:gd name="connsiteX7" fmla="*/ 14847 w 72646"/>
                  <a:gd name="connsiteY7" fmla="*/ 39343 h 41911"/>
                  <a:gd name="connsiteX8" fmla="*/ 37200 w 72646"/>
                  <a:gd name="connsiteY8" fmla="*/ 40181 h 41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2646" h="41911">
                    <a:moveTo>
                      <a:pt x="37200" y="40181"/>
                    </a:moveTo>
                    <a:lnTo>
                      <a:pt x="68214" y="22299"/>
                    </a:lnTo>
                    <a:cubicBezTo>
                      <a:pt x="73803" y="18946"/>
                      <a:pt x="73244" y="13358"/>
                      <a:pt x="66538" y="9446"/>
                    </a:cubicBezTo>
                    <a:lnTo>
                      <a:pt x="59273" y="5255"/>
                    </a:lnTo>
                    <a:cubicBezTo>
                      <a:pt x="52567" y="1343"/>
                      <a:pt x="42788" y="1064"/>
                      <a:pt x="36920" y="4417"/>
                    </a:cubicBezTo>
                    <a:lnTo>
                      <a:pt x="5906" y="22299"/>
                    </a:lnTo>
                    <a:cubicBezTo>
                      <a:pt x="318" y="25652"/>
                      <a:pt x="876" y="31240"/>
                      <a:pt x="7582" y="35152"/>
                    </a:cubicBezTo>
                    <a:lnTo>
                      <a:pt x="14847" y="39343"/>
                    </a:lnTo>
                    <a:cubicBezTo>
                      <a:pt x="21553" y="42976"/>
                      <a:pt x="31612" y="43534"/>
                      <a:pt x="37200" y="40181"/>
                    </a:cubicBezTo>
                    <a:close/>
                  </a:path>
                </a:pathLst>
              </a:custGeom>
              <a:solidFill>
                <a:srgbClr val="9A96C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9" name="Forma libre 48">
                <a:extLst>
                  <a:ext uri="{FF2B5EF4-FFF2-40B4-BE49-F238E27FC236}">
                    <a16:creationId xmlns:a16="http://schemas.microsoft.com/office/drawing/2014/main" id="{464F07DF-6D4C-B940-92B3-D017603B1A45}"/>
                  </a:ext>
                </a:extLst>
              </p:cNvPr>
              <p:cNvSpPr/>
              <p:nvPr/>
            </p:nvSpPr>
            <p:spPr>
              <a:xfrm>
                <a:off x="2946296" y="5396189"/>
                <a:ext cx="406696" cy="233853"/>
              </a:xfrm>
              <a:custGeom>
                <a:avLst/>
                <a:gdLst>
                  <a:gd name="connsiteX0" fmla="*/ 75479 w 111764"/>
                  <a:gd name="connsiteY0" fmla="*/ 4322 h 64264"/>
                  <a:gd name="connsiteX1" fmla="*/ 5906 w 111764"/>
                  <a:gd name="connsiteY1" fmla="*/ 44557 h 64264"/>
                  <a:gd name="connsiteX2" fmla="*/ 7582 w 111764"/>
                  <a:gd name="connsiteY2" fmla="*/ 57410 h 64264"/>
                  <a:gd name="connsiteX3" fmla="*/ 14847 w 111764"/>
                  <a:gd name="connsiteY3" fmla="*/ 61601 h 64264"/>
                  <a:gd name="connsiteX4" fmla="*/ 37200 w 111764"/>
                  <a:gd name="connsiteY4" fmla="*/ 62440 h 64264"/>
                  <a:gd name="connsiteX5" fmla="*/ 106773 w 111764"/>
                  <a:gd name="connsiteY5" fmla="*/ 22204 h 64264"/>
                  <a:gd name="connsiteX6" fmla="*/ 105097 w 111764"/>
                  <a:gd name="connsiteY6" fmla="*/ 9351 h 64264"/>
                  <a:gd name="connsiteX7" fmla="*/ 97832 w 111764"/>
                  <a:gd name="connsiteY7" fmla="*/ 5160 h 64264"/>
                  <a:gd name="connsiteX8" fmla="*/ 75479 w 111764"/>
                  <a:gd name="connsiteY8" fmla="*/ 4322 h 64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764" h="64264">
                    <a:moveTo>
                      <a:pt x="75479" y="4322"/>
                    </a:moveTo>
                    <a:lnTo>
                      <a:pt x="5906" y="44557"/>
                    </a:lnTo>
                    <a:cubicBezTo>
                      <a:pt x="318" y="47910"/>
                      <a:pt x="876" y="53498"/>
                      <a:pt x="7582" y="57410"/>
                    </a:cubicBezTo>
                    <a:lnTo>
                      <a:pt x="14847" y="61601"/>
                    </a:lnTo>
                    <a:cubicBezTo>
                      <a:pt x="21553" y="65513"/>
                      <a:pt x="31332" y="65792"/>
                      <a:pt x="37200" y="62440"/>
                    </a:cubicBezTo>
                    <a:lnTo>
                      <a:pt x="106773" y="22204"/>
                    </a:lnTo>
                    <a:cubicBezTo>
                      <a:pt x="112361" y="18851"/>
                      <a:pt x="111803" y="13263"/>
                      <a:pt x="105097" y="9351"/>
                    </a:cubicBezTo>
                    <a:lnTo>
                      <a:pt x="97832" y="5160"/>
                    </a:lnTo>
                    <a:cubicBezTo>
                      <a:pt x="91126" y="1528"/>
                      <a:pt x="81067" y="969"/>
                      <a:pt x="75479" y="4322"/>
                    </a:cubicBezTo>
                    <a:close/>
                  </a:path>
                </a:pathLst>
              </a:custGeom>
              <a:solidFill>
                <a:srgbClr val="9A96C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0" name="Forma libre 49">
                <a:extLst>
                  <a:ext uri="{FF2B5EF4-FFF2-40B4-BE49-F238E27FC236}">
                    <a16:creationId xmlns:a16="http://schemas.microsoft.com/office/drawing/2014/main" id="{1BC2C6D8-B166-3440-BBEC-F36547CCC254}"/>
                  </a:ext>
                </a:extLst>
              </p:cNvPr>
              <p:cNvSpPr/>
              <p:nvPr/>
            </p:nvSpPr>
            <p:spPr>
              <a:xfrm>
                <a:off x="2855437" y="5474447"/>
                <a:ext cx="589710" cy="345694"/>
              </a:xfrm>
              <a:custGeom>
                <a:avLst/>
                <a:gdLst>
                  <a:gd name="connsiteX0" fmla="*/ 9360 w 162058"/>
                  <a:gd name="connsiteY0" fmla="*/ 94301 h 94999"/>
                  <a:gd name="connsiteX1" fmla="*/ 161639 w 162058"/>
                  <a:gd name="connsiteY1" fmla="*/ 6287 h 94999"/>
                  <a:gd name="connsiteX2" fmla="*/ 154654 w 162058"/>
                  <a:gd name="connsiteY2" fmla="*/ 2096 h 94999"/>
                  <a:gd name="connsiteX3" fmla="*/ 2096 w 162058"/>
                  <a:gd name="connsiteY3" fmla="*/ 90110 h 94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2058" h="94999">
                    <a:moveTo>
                      <a:pt x="9360" y="94301"/>
                    </a:moveTo>
                    <a:lnTo>
                      <a:pt x="161639" y="6287"/>
                    </a:lnTo>
                    <a:lnTo>
                      <a:pt x="154654" y="2096"/>
                    </a:lnTo>
                    <a:lnTo>
                      <a:pt x="2096" y="90110"/>
                    </a:lnTo>
                    <a:close/>
                  </a:path>
                </a:pathLst>
              </a:custGeom>
              <a:solidFill>
                <a:srgbClr val="9A96C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1" name="Forma libre 50">
                <a:extLst>
                  <a:ext uri="{FF2B5EF4-FFF2-40B4-BE49-F238E27FC236}">
                    <a16:creationId xmlns:a16="http://schemas.microsoft.com/office/drawing/2014/main" id="{86C1A416-467D-9D4A-BFDE-1A31B861D17C}"/>
                  </a:ext>
                </a:extLst>
              </p:cNvPr>
              <p:cNvSpPr/>
              <p:nvPr/>
            </p:nvSpPr>
            <p:spPr>
              <a:xfrm>
                <a:off x="2893055" y="5591371"/>
                <a:ext cx="427034" cy="254187"/>
              </a:xfrm>
              <a:custGeom>
                <a:avLst/>
                <a:gdLst>
                  <a:gd name="connsiteX0" fmla="*/ 9081 w 117352"/>
                  <a:gd name="connsiteY0" fmla="*/ 68037 h 69852"/>
                  <a:gd name="connsiteX1" fmla="*/ 116375 w 117352"/>
                  <a:gd name="connsiteY1" fmla="*/ 6007 h 69852"/>
                  <a:gd name="connsiteX2" fmla="*/ 109389 w 117352"/>
                  <a:gd name="connsiteY2" fmla="*/ 2096 h 69852"/>
                  <a:gd name="connsiteX3" fmla="*/ 2096 w 117352"/>
                  <a:gd name="connsiteY3" fmla="*/ 63845 h 69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7352" h="69852">
                    <a:moveTo>
                      <a:pt x="9081" y="68037"/>
                    </a:moveTo>
                    <a:lnTo>
                      <a:pt x="116375" y="6007"/>
                    </a:lnTo>
                    <a:lnTo>
                      <a:pt x="109389" y="2096"/>
                    </a:lnTo>
                    <a:lnTo>
                      <a:pt x="2096" y="63845"/>
                    </a:lnTo>
                    <a:close/>
                  </a:path>
                </a:pathLst>
              </a:custGeom>
              <a:solidFill>
                <a:srgbClr val="9A96C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2" name="Forma libre 51">
                <a:extLst>
                  <a:ext uri="{FF2B5EF4-FFF2-40B4-BE49-F238E27FC236}">
                    <a16:creationId xmlns:a16="http://schemas.microsoft.com/office/drawing/2014/main" id="{8D1C0323-3051-A74B-86E3-7EDDAB5BBC16}"/>
                  </a:ext>
                </a:extLst>
              </p:cNvPr>
              <p:cNvSpPr/>
              <p:nvPr/>
            </p:nvSpPr>
            <p:spPr>
              <a:xfrm>
                <a:off x="2321660" y="5166815"/>
                <a:ext cx="884569" cy="518541"/>
              </a:xfrm>
              <a:custGeom>
                <a:avLst/>
                <a:gdLst>
                  <a:gd name="connsiteX0" fmla="*/ 238194 w 243087"/>
                  <a:gd name="connsiteY0" fmla="*/ 57297 h 142499"/>
                  <a:gd name="connsiteX1" fmla="*/ 97930 w 243087"/>
                  <a:gd name="connsiteY1" fmla="*/ 138326 h 142499"/>
                  <a:gd name="connsiteX2" fmla="*/ 76974 w 243087"/>
                  <a:gd name="connsiteY2" fmla="*/ 137488 h 142499"/>
                  <a:gd name="connsiteX3" fmla="*/ 7121 w 243087"/>
                  <a:gd name="connsiteY3" fmla="*/ 97253 h 142499"/>
                  <a:gd name="connsiteX4" fmla="*/ 5724 w 243087"/>
                  <a:gd name="connsiteY4" fmla="*/ 85238 h 142499"/>
                  <a:gd name="connsiteX5" fmla="*/ 145989 w 243087"/>
                  <a:gd name="connsiteY5" fmla="*/ 4209 h 142499"/>
                  <a:gd name="connsiteX6" fmla="*/ 166945 w 243087"/>
                  <a:gd name="connsiteY6" fmla="*/ 5047 h 142499"/>
                  <a:gd name="connsiteX7" fmla="*/ 236797 w 243087"/>
                  <a:gd name="connsiteY7" fmla="*/ 45282 h 142499"/>
                  <a:gd name="connsiteX8" fmla="*/ 238194 w 243087"/>
                  <a:gd name="connsiteY8" fmla="*/ 57297 h 142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3087" h="142499">
                    <a:moveTo>
                      <a:pt x="238194" y="57297"/>
                    </a:moveTo>
                    <a:lnTo>
                      <a:pt x="97930" y="138326"/>
                    </a:lnTo>
                    <a:cubicBezTo>
                      <a:pt x="92621" y="141399"/>
                      <a:pt x="83121" y="141120"/>
                      <a:pt x="76974" y="137488"/>
                    </a:cubicBezTo>
                    <a:lnTo>
                      <a:pt x="7121" y="97253"/>
                    </a:lnTo>
                    <a:cubicBezTo>
                      <a:pt x="974" y="93620"/>
                      <a:pt x="415" y="88311"/>
                      <a:pt x="5724" y="85238"/>
                    </a:cubicBezTo>
                    <a:lnTo>
                      <a:pt x="145989" y="4209"/>
                    </a:lnTo>
                    <a:cubicBezTo>
                      <a:pt x="151297" y="1135"/>
                      <a:pt x="160797" y="1414"/>
                      <a:pt x="166945" y="5047"/>
                    </a:cubicBezTo>
                    <a:lnTo>
                      <a:pt x="236797" y="45282"/>
                    </a:lnTo>
                    <a:cubicBezTo>
                      <a:pt x="242944" y="48914"/>
                      <a:pt x="243503" y="54223"/>
                      <a:pt x="238194" y="57297"/>
                    </a:cubicBezTo>
                    <a:close/>
                  </a:path>
                </a:pathLst>
              </a:custGeom>
              <a:solidFill>
                <a:srgbClr val="9A96C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3" name="Forma libre 52">
                <a:extLst>
                  <a:ext uri="{FF2B5EF4-FFF2-40B4-BE49-F238E27FC236}">
                    <a16:creationId xmlns:a16="http://schemas.microsoft.com/office/drawing/2014/main" id="{C1C5A441-F9CD-6C4E-9E8F-7DA6CB8670A4}"/>
                  </a:ext>
                </a:extLst>
              </p:cNvPr>
              <p:cNvSpPr/>
              <p:nvPr/>
            </p:nvSpPr>
            <p:spPr>
              <a:xfrm>
                <a:off x="3706451" y="4717988"/>
                <a:ext cx="528708" cy="305022"/>
              </a:xfrm>
              <a:custGeom>
                <a:avLst/>
                <a:gdLst>
                  <a:gd name="connsiteX0" fmla="*/ 74184 w 145293"/>
                  <a:gd name="connsiteY0" fmla="*/ 2096 h 83823"/>
                  <a:gd name="connsiteX1" fmla="*/ 2096 w 145293"/>
                  <a:gd name="connsiteY1" fmla="*/ 43169 h 83823"/>
                  <a:gd name="connsiteX2" fmla="*/ 72507 w 145293"/>
                  <a:gd name="connsiteY2" fmla="*/ 83125 h 83823"/>
                  <a:gd name="connsiteX3" fmla="*/ 144036 w 145293"/>
                  <a:gd name="connsiteY3" fmla="*/ 41493 h 83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5293" h="83823">
                    <a:moveTo>
                      <a:pt x="74184" y="2096"/>
                    </a:moveTo>
                    <a:lnTo>
                      <a:pt x="2096" y="43169"/>
                    </a:lnTo>
                    <a:lnTo>
                      <a:pt x="72507" y="83125"/>
                    </a:lnTo>
                    <a:lnTo>
                      <a:pt x="144036" y="41493"/>
                    </a:lnTo>
                    <a:close/>
                  </a:path>
                </a:pathLst>
              </a:custGeom>
              <a:solidFill>
                <a:srgbClr val="98439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4" name="Forma libre 53">
                <a:extLst>
                  <a:ext uri="{FF2B5EF4-FFF2-40B4-BE49-F238E27FC236}">
                    <a16:creationId xmlns:a16="http://schemas.microsoft.com/office/drawing/2014/main" id="{BAF78036-CFFE-0D40-A675-0CC98BC17A60}"/>
                  </a:ext>
                </a:extLst>
              </p:cNvPr>
              <p:cNvSpPr/>
              <p:nvPr/>
            </p:nvSpPr>
            <p:spPr>
              <a:xfrm>
                <a:off x="1379498" y="3199573"/>
                <a:ext cx="2775711" cy="1596287"/>
              </a:xfrm>
              <a:custGeom>
                <a:avLst/>
                <a:gdLst>
                  <a:gd name="connsiteX0" fmla="*/ 742153 w 762792"/>
                  <a:gd name="connsiteY0" fmla="*/ 192489 h 438675"/>
                  <a:gd name="connsiteX1" fmla="*/ 334771 w 762792"/>
                  <a:gd name="connsiteY1" fmla="*/ 427753 h 438675"/>
                  <a:gd name="connsiteX2" fmla="*/ 218257 w 762792"/>
                  <a:gd name="connsiteY2" fmla="*/ 423003 h 438675"/>
                  <a:gd name="connsiteX3" fmla="*/ 30492 w 762792"/>
                  <a:gd name="connsiteY3" fmla="*/ 315988 h 438675"/>
                  <a:gd name="connsiteX4" fmla="*/ 22110 w 762792"/>
                  <a:gd name="connsiteY4" fmla="*/ 248930 h 438675"/>
                  <a:gd name="connsiteX5" fmla="*/ 429492 w 762792"/>
                  <a:gd name="connsiteY5" fmla="*/ 13666 h 438675"/>
                  <a:gd name="connsiteX6" fmla="*/ 546006 w 762792"/>
                  <a:gd name="connsiteY6" fmla="*/ 18416 h 438675"/>
                  <a:gd name="connsiteX7" fmla="*/ 733770 w 762792"/>
                  <a:gd name="connsiteY7" fmla="*/ 125430 h 438675"/>
                  <a:gd name="connsiteX8" fmla="*/ 742153 w 762792"/>
                  <a:gd name="connsiteY8" fmla="*/ 192489 h 43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62792" h="438675">
                    <a:moveTo>
                      <a:pt x="742153" y="192489"/>
                    </a:moveTo>
                    <a:lnTo>
                      <a:pt x="334771" y="427753"/>
                    </a:lnTo>
                    <a:cubicBezTo>
                      <a:pt x="305154" y="444797"/>
                      <a:pt x="252624" y="442841"/>
                      <a:pt x="218257" y="423003"/>
                    </a:cubicBezTo>
                    <a:lnTo>
                      <a:pt x="30492" y="315988"/>
                    </a:lnTo>
                    <a:cubicBezTo>
                      <a:pt x="-3875" y="296150"/>
                      <a:pt x="-7507" y="265974"/>
                      <a:pt x="22110" y="248930"/>
                    </a:cubicBezTo>
                    <a:lnTo>
                      <a:pt x="429492" y="13666"/>
                    </a:lnTo>
                    <a:cubicBezTo>
                      <a:pt x="459109" y="-3378"/>
                      <a:pt x="511638" y="-1423"/>
                      <a:pt x="546006" y="18416"/>
                    </a:cubicBezTo>
                    <a:lnTo>
                      <a:pt x="733770" y="125430"/>
                    </a:lnTo>
                    <a:cubicBezTo>
                      <a:pt x="768138" y="145268"/>
                      <a:pt x="772050" y="175445"/>
                      <a:pt x="742153" y="192489"/>
                    </a:cubicBezTo>
                    <a:close/>
                  </a:path>
                </a:pathLst>
              </a:custGeom>
              <a:solidFill>
                <a:srgbClr val="9A96C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 dirty="0"/>
              </a:p>
            </p:txBody>
          </p:sp>
          <p:sp>
            <p:nvSpPr>
              <p:cNvPr id="55" name="Forma libre 54">
                <a:extLst>
                  <a:ext uri="{FF2B5EF4-FFF2-40B4-BE49-F238E27FC236}">
                    <a16:creationId xmlns:a16="http://schemas.microsoft.com/office/drawing/2014/main" id="{5B8339AB-4388-A948-A1D6-07F09D023389}"/>
                  </a:ext>
                </a:extLst>
              </p:cNvPr>
              <p:cNvSpPr/>
              <p:nvPr/>
            </p:nvSpPr>
            <p:spPr>
              <a:xfrm>
                <a:off x="2393837" y="3806983"/>
                <a:ext cx="1758967" cy="1301432"/>
              </a:xfrm>
              <a:custGeom>
                <a:avLst/>
                <a:gdLst>
                  <a:gd name="connsiteX0" fmla="*/ 482962 w 483381"/>
                  <a:gd name="connsiteY0" fmla="*/ 75022 h 357646"/>
                  <a:gd name="connsiteX1" fmla="*/ 482962 w 483381"/>
                  <a:gd name="connsiteY1" fmla="*/ 2096 h 357646"/>
                  <a:gd name="connsiteX2" fmla="*/ 482962 w 483381"/>
                  <a:gd name="connsiteY2" fmla="*/ 2096 h 357646"/>
                  <a:gd name="connsiteX3" fmla="*/ 482962 w 483381"/>
                  <a:gd name="connsiteY3" fmla="*/ 2096 h 357646"/>
                  <a:gd name="connsiteX4" fmla="*/ 463403 w 483381"/>
                  <a:gd name="connsiteY4" fmla="*/ 25846 h 357646"/>
                  <a:gd name="connsiteX5" fmla="*/ 56022 w 483381"/>
                  <a:gd name="connsiteY5" fmla="*/ 261110 h 357646"/>
                  <a:gd name="connsiteX6" fmla="*/ 2096 w 483381"/>
                  <a:gd name="connsiteY6" fmla="*/ 272566 h 357646"/>
                  <a:gd name="connsiteX7" fmla="*/ 2096 w 483381"/>
                  <a:gd name="connsiteY7" fmla="*/ 356110 h 357646"/>
                  <a:gd name="connsiteX8" fmla="*/ 56022 w 483381"/>
                  <a:gd name="connsiteY8" fmla="*/ 344654 h 357646"/>
                  <a:gd name="connsiteX9" fmla="*/ 463403 w 483381"/>
                  <a:gd name="connsiteY9" fmla="*/ 109390 h 357646"/>
                  <a:gd name="connsiteX10" fmla="*/ 482962 w 483381"/>
                  <a:gd name="connsiteY10" fmla="*/ 75022 h 357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83381" h="357646">
                    <a:moveTo>
                      <a:pt x="482962" y="75022"/>
                    </a:moveTo>
                    <a:lnTo>
                      <a:pt x="482962" y="2096"/>
                    </a:lnTo>
                    <a:cubicBezTo>
                      <a:pt x="482962" y="2096"/>
                      <a:pt x="482962" y="2096"/>
                      <a:pt x="482962" y="2096"/>
                    </a:cubicBezTo>
                    <a:cubicBezTo>
                      <a:pt x="482962" y="2096"/>
                      <a:pt x="482962" y="2096"/>
                      <a:pt x="482962" y="2096"/>
                    </a:cubicBezTo>
                    <a:cubicBezTo>
                      <a:pt x="481006" y="11037"/>
                      <a:pt x="474580" y="19419"/>
                      <a:pt x="463403" y="25846"/>
                    </a:cubicBezTo>
                    <a:lnTo>
                      <a:pt x="56022" y="261110"/>
                    </a:lnTo>
                    <a:cubicBezTo>
                      <a:pt x="41772" y="269492"/>
                      <a:pt x="22213" y="273124"/>
                      <a:pt x="2096" y="272566"/>
                    </a:cubicBezTo>
                    <a:lnTo>
                      <a:pt x="2096" y="356110"/>
                    </a:lnTo>
                    <a:cubicBezTo>
                      <a:pt x="22213" y="356668"/>
                      <a:pt x="41772" y="353036"/>
                      <a:pt x="56022" y="344654"/>
                    </a:cubicBezTo>
                    <a:lnTo>
                      <a:pt x="463403" y="109390"/>
                    </a:lnTo>
                    <a:cubicBezTo>
                      <a:pt x="479050" y="100169"/>
                      <a:pt x="485197" y="87595"/>
                      <a:pt x="482962" y="75022"/>
                    </a:cubicBezTo>
                    <a:close/>
                  </a:path>
                </a:pathLst>
              </a:custGeom>
              <a:solidFill>
                <a:srgbClr val="5958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6" name="Forma libre 55">
                <a:extLst>
                  <a:ext uri="{FF2B5EF4-FFF2-40B4-BE49-F238E27FC236}">
                    <a16:creationId xmlns:a16="http://schemas.microsoft.com/office/drawing/2014/main" id="{98C38BAE-4F98-C945-9237-747E243ED03A}"/>
                  </a:ext>
                </a:extLst>
              </p:cNvPr>
              <p:cNvSpPr/>
              <p:nvPr/>
            </p:nvSpPr>
            <p:spPr>
              <a:xfrm>
                <a:off x="1379105" y="4221816"/>
                <a:ext cx="1026911" cy="884569"/>
              </a:xfrm>
              <a:custGeom>
                <a:avLst/>
                <a:gdLst>
                  <a:gd name="connsiteX0" fmla="*/ 218365 w 282205"/>
                  <a:gd name="connsiteY0" fmla="*/ 142081 h 243087"/>
                  <a:gd name="connsiteX1" fmla="*/ 30601 w 282205"/>
                  <a:gd name="connsiteY1" fmla="*/ 35066 h 243087"/>
                  <a:gd name="connsiteX2" fmla="*/ 2660 w 282205"/>
                  <a:gd name="connsiteY2" fmla="*/ 2096 h 243087"/>
                  <a:gd name="connsiteX3" fmla="*/ 2660 w 282205"/>
                  <a:gd name="connsiteY3" fmla="*/ 75022 h 243087"/>
                  <a:gd name="connsiteX4" fmla="*/ 30601 w 282205"/>
                  <a:gd name="connsiteY4" fmla="*/ 118331 h 243087"/>
                  <a:gd name="connsiteX5" fmla="*/ 218365 w 282205"/>
                  <a:gd name="connsiteY5" fmla="*/ 225345 h 243087"/>
                  <a:gd name="connsiteX6" fmla="*/ 280674 w 282205"/>
                  <a:gd name="connsiteY6" fmla="*/ 241551 h 243087"/>
                  <a:gd name="connsiteX7" fmla="*/ 280674 w 282205"/>
                  <a:gd name="connsiteY7" fmla="*/ 158007 h 243087"/>
                  <a:gd name="connsiteX8" fmla="*/ 218365 w 282205"/>
                  <a:gd name="connsiteY8" fmla="*/ 142081 h 243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2205" h="243087">
                    <a:moveTo>
                      <a:pt x="218365" y="142081"/>
                    </a:moveTo>
                    <a:lnTo>
                      <a:pt x="30601" y="35066"/>
                    </a:lnTo>
                    <a:cubicBezTo>
                      <a:pt x="14116" y="25566"/>
                      <a:pt x="4895" y="13831"/>
                      <a:pt x="2660" y="2096"/>
                    </a:cubicBezTo>
                    <a:lnTo>
                      <a:pt x="2660" y="75022"/>
                    </a:lnTo>
                    <a:cubicBezTo>
                      <a:pt x="-413" y="89831"/>
                      <a:pt x="9087" y="106036"/>
                      <a:pt x="30601" y="118331"/>
                    </a:cubicBezTo>
                    <a:lnTo>
                      <a:pt x="218365" y="225345"/>
                    </a:lnTo>
                    <a:cubicBezTo>
                      <a:pt x="236248" y="235683"/>
                      <a:pt x="258880" y="240992"/>
                      <a:pt x="280674" y="241551"/>
                    </a:cubicBezTo>
                    <a:lnTo>
                      <a:pt x="280674" y="158007"/>
                    </a:lnTo>
                    <a:cubicBezTo>
                      <a:pt x="258880" y="157728"/>
                      <a:pt x="236248" y="152419"/>
                      <a:pt x="218365" y="142081"/>
                    </a:cubicBezTo>
                    <a:close/>
                  </a:path>
                </a:pathLst>
              </a:custGeom>
              <a:solidFill>
                <a:srgbClr val="8DCE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7" name="Forma libre 56">
                <a:extLst>
                  <a:ext uri="{FF2B5EF4-FFF2-40B4-BE49-F238E27FC236}">
                    <a16:creationId xmlns:a16="http://schemas.microsoft.com/office/drawing/2014/main" id="{EEE14547-A961-0046-8C2C-D4B2247D2468}"/>
                  </a:ext>
                </a:extLst>
              </p:cNvPr>
              <p:cNvSpPr/>
              <p:nvPr/>
            </p:nvSpPr>
            <p:spPr>
              <a:xfrm>
                <a:off x="1379105" y="4221816"/>
                <a:ext cx="1026911" cy="884569"/>
              </a:xfrm>
              <a:custGeom>
                <a:avLst/>
                <a:gdLst>
                  <a:gd name="connsiteX0" fmla="*/ 218365 w 282205"/>
                  <a:gd name="connsiteY0" fmla="*/ 142081 h 243087"/>
                  <a:gd name="connsiteX1" fmla="*/ 30601 w 282205"/>
                  <a:gd name="connsiteY1" fmla="*/ 35066 h 243087"/>
                  <a:gd name="connsiteX2" fmla="*/ 2660 w 282205"/>
                  <a:gd name="connsiteY2" fmla="*/ 2096 h 243087"/>
                  <a:gd name="connsiteX3" fmla="*/ 2660 w 282205"/>
                  <a:gd name="connsiteY3" fmla="*/ 75022 h 243087"/>
                  <a:gd name="connsiteX4" fmla="*/ 30601 w 282205"/>
                  <a:gd name="connsiteY4" fmla="*/ 118331 h 243087"/>
                  <a:gd name="connsiteX5" fmla="*/ 218365 w 282205"/>
                  <a:gd name="connsiteY5" fmla="*/ 225345 h 243087"/>
                  <a:gd name="connsiteX6" fmla="*/ 280674 w 282205"/>
                  <a:gd name="connsiteY6" fmla="*/ 241551 h 243087"/>
                  <a:gd name="connsiteX7" fmla="*/ 280674 w 282205"/>
                  <a:gd name="connsiteY7" fmla="*/ 158007 h 243087"/>
                  <a:gd name="connsiteX8" fmla="*/ 218365 w 282205"/>
                  <a:gd name="connsiteY8" fmla="*/ 142081 h 243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2205" h="243087">
                    <a:moveTo>
                      <a:pt x="218365" y="142081"/>
                    </a:moveTo>
                    <a:lnTo>
                      <a:pt x="30601" y="35066"/>
                    </a:lnTo>
                    <a:cubicBezTo>
                      <a:pt x="14116" y="25566"/>
                      <a:pt x="4895" y="13831"/>
                      <a:pt x="2660" y="2096"/>
                    </a:cubicBezTo>
                    <a:lnTo>
                      <a:pt x="2660" y="75022"/>
                    </a:lnTo>
                    <a:cubicBezTo>
                      <a:pt x="-413" y="89831"/>
                      <a:pt x="9087" y="106036"/>
                      <a:pt x="30601" y="118331"/>
                    </a:cubicBezTo>
                    <a:lnTo>
                      <a:pt x="218365" y="225345"/>
                    </a:lnTo>
                    <a:cubicBezTo>
                      <a:pt x="236248" y="235683"/>
                      <a:pt x="258880" y="240992"/>
                      <a:pt x="280674" y="241551"/>
                    </a:cubicBezTo>
                    <a:lnTo>
                      <a:pt x="280674" y="158007"/>
                    </a:lnTo>
                    <a:cubicBezTo>
                      <a:pt x="258880" y="157728"/>
                      <a:pt x="236248" y="152419"/>
                      <a:pt x="218365" y="142081"/>
                    </a:cubicBezTo>
                    <a:close/>
                  </a:path>
                </a:pathLst>
              </a:custGeom>
              <a:solidFill>
                <a:srgbClr val="41368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8" name="Forma libre 57">
                <a:extLst>
                  <a:ext uri="{FF2B5EF4-FFF2-40B4-BE49-F238E27FC236}">
                    <a16:creationId xmlns:a16="http://schemas.microsoft.com/office/drawing/2014/main" id="{A19D376F-7059-CB44-A144-D5A1A1C11344}"/>
                  </a:ext>
                </a:extLst>
              </p:cNvPr>
              <p:cNvSpPr/>
              <p:nvPr/>
            </p:nvSpPr>
            <p:spPr>
              <a:xfrm>
                <a:off x="2869672" y="4074386"/>
                <a:ext cx="2063993" cy="1250597"/>
              </a:xfrm>
              <a:custGeom>
                <a:avLst/>
                <a:gdLst>
                  <a:gd name="connsiteX0" fmla="*/ 2096 w 567204"/>
                  <a:gd name="connsiteY0" fmla="*/ 143198 h 343675"/>
                  <a:gd name="connsiteX1" fmla="*/ 246022 w 567204"/>
                  <a:gd name="connsiteY1" fmla="*/ 2096 h 343675"/>
                  <a:gd name="connsiteX2" fmla="*/ 567344 w 567204"/>
                  <a:gd name="connsiteY2" fmla="*/ 207742 h 343675"/>
                  <a:gd name="connsiteX3" fmla="*/ 333477 w 567204"/>
                  <a:gd name="connsiteY3" fmla="*/ 342698 h 343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7204" h="343675">
                    <a:moveTo>
                      <a:pt x="2096" y="143198"/>
                    </a:moveTo>
                    <a:lnTo>
                      <a:pt x="246022" y="2096"/>
                    </a:lnTo>
                    <a:lnTo>
                      <a:pt x="567344" y="207742"/>
                    </a:lnTo>
                    <a:lnTo>
                      <a:pt x="333477" y="342698"/>
                    </a:lnTo>
                    <a:close/>
                  </a:path>
                </a:pathLst>
              </a:custGeom>
              <a:solidFill>
                <a:srgbClr val="9A96C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9" name="Forma libre 58">
                <a:extLst>
                  <a:ext uri="{FF2B5EF4-FFF2-40B4-BE49-F238E27FC236}">
                    <a16:creationId xmlns:a16="http://schemas.microsoft.com/office/drawing/2014/main" id="{FAC5197B-F393-324F-8828-9F23AF534187}"/>
                  </a:ext>
                </a:extLst>
              </p:cNvPr>
              <p:cNvSpPr/>
              <p:nvPr/>
            </p:nvSpPr>
            <p:spPr>
              <a:xfrm>
                <a:off x="2869672" y="4587844"/>
                <a:ext cx="1220092" cy="732056"/>
              </a:xfrm>
              <a:custGeom>
                <a:avLst/>
                <a:gdLst>
                  <a:gd name="connsiteX0" fmla="*/ 2096 w 335293"/>
                  <a:gd name="connsiteY0" fmla="*/ 2096 h 201176"/>
                  <a:gd name="connsiteX1" fmla="*/ 2096 w 335293"/>
                  <a:gd name="connsiteY1" fmla="*/ 85639 h 201176"/>
                  <a:gd name="connsiteX2" fmla="*/ 333477 w 335293"/>
                  <a:gd name="connsiteY2" fmla="*/ 201595 h 201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35293" h="201176">
                    <a:moveTo>
                      <a:pt x="2096" y="2096"/>
                    </a:moveTo>
                    <a:lnTo>
                      <a:pt x="2096" y="85639"/>
                    </a:lnTo>
                    <a:lnTo>
                      <a:pt x="333477" y="201595"/>
                    </a:lnTo>
                    <a:close/>
                  </a:path>
                </a:pathLst>
              </a:custGeom>
              <a:solidFill>
                <a:srgbClr val="5958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0" name="Forma libre 59">
                <a:extLst>
                  <a:ext uri="{FF2B5EF4-FFF2-40B4-BE49-F238E27FC236}">
                    <a16:creationId xmlns:a16="http://schemas.microsoft.com/office/drawing/2014/main" id="{297810B5-FF05-3349-8730-8F7CCC833D78}"/>
                  </a:ext>
                </a:extLst>
              </p:cNvPr>
              <p:cNvSpPr/>
              <p:nvPr/>
            </p:nvSpPr>
            <p:spPr>
              <a:xfrm>
                <a:off x="3187405" y="4686468"/>
                <a:ext cx="884569" cy="518541"/>
              </a:xfrm>
              <a:custGeom>
                <a:avLst/>
                <a:gdLst>
                  <a:gd name="connsiteX0" fmla="*/ 113162 w 243087"/>
                  <a:gd name="connsiteY0" fmla="*/ 66081 h 142499"/>
                  <a:gd name="connsiteX1" fmla="*/ 113162 w 243087"/>
                  <a:gd name="connsiteY1" fmla="*/ 58257 h 142499"/>
                  <a:gd name="connsiteX2" fmla="*/ 99470 w 243087"/>
                  <a:gd name="connsiteY2" fmla="*/ 58257 h 142499"/>
                  <a:gd name="connsiteX3" fmla="*/ 99470 w 243087"/>
                  <a:gd name="connsiteY3" fmla="*/ 66081 h 142499"/>
                  <a:gd name="connsiteX4" fmla="*/ 113162 w 243087"/>
                  <a:gd name="connsiteY4" fmla="*/ 66081 h 142499"/>
                  <a:gd name="connsiteX5" fmla="*/ 81588 w 243087"/>
                  <a:gd name="connsiteY5" fmla="*/ 47919 h 142499"/>
                  <a:gd name="connsiteX6" fmla="*/ 81588 w 243087"/>
                  <a:gd name="connsiteY6" fmla="*/ 40095 h 142499"/>
                  <a:gd name="connsiteX7" fmla="*/ 67897 w 243087"/>
                  <a:gd name="connsiteY7" fmla="*/ 40095 h 142499"/>
                  <a:gd name="connsiteX8" fmla="*/ 67897 w 243087"/>
                  <a:gd name="connsiteY8" fmla="*/ 47919 h 142499"/>
                  <a:gd name="connsiteX9" fmla="*/ 81588 w 243087"/>
                  <a:gd name="connsiteY9" fmla="*/ 47919 h 142499"/>
                  <a:gd name="connsiteX10" fmla="*/ 50294 w 243087"/>
                  <a:gd name="connsiteY10" fmla="*/ 29757 h 142499"/>
                  <a:gd name="connsiteX11" fmla="*/ 50294 w 243087"/>
                  <a:gd name="connsiteY11" fmla="*/ 21934 h 142499"/>
                  <a:gd name="connsiteX12" fmla="*/ 36603 w 243087"/>
                  <a:gd name="connsiteY12" fmla="*/ 21934 h 142499"/>
                  <a:gd name="connsiteX13" fmla="*/ 36603 w 243087"/>
                  <a:gd name="connsiteY13" fmla="*/ 29757 h 142499"/>
                  <a:gd name="connsiteX14" fmla="*/ 50294 w 243087"/>
                  <a:gd name="connsiteY14" fmla="*/ 29757 h 142499"/>
                  <a:gd name="connsiteX15" fmla="*/ 18721 w 243087"/>
                  <a:gd name="connsiteY15" fmla="*/ 11596 h 142499"/>
                  <a:gd name="connsiteX16" fmla="*/ 18721 w 243087"/>
                  <a:gd name="connsiteY16" fmla="*/ 3772 h 142499"/>
                  <a:gd name="connsiteX17" fmla="*/ 5029 w 243087"/>
                  <a:gd name="connsiteY17" fmla="*/ 3772 h 142499"/>
                  <a:gd name="connsiteX18" fmla="*/ 5029 w 243087"/>
                  <a:gd name="connsiteY18" fmla="*/ 11596 h 142499"/>
                  <a:gd name="connsiteX19" fmla="*/ 18721 w 243087"/>
                  <a:gd name="connsiteY19" fmla="*/ 11596 h 142499"/>
                  <a:gd name="connsiteX20" fmla="*/ 238897 w 243087"/>
                  <a:gd name="connsiteY20" fmla="*/ 138728 h 142499"/>
                  <a:gd name="connsiteX21" fmla="*/ 238897 w 243087"/>
                  <a:gd name="connsiteY21" fmla="*/ 130904 h 142499"/>
                  <a:gd name="connsiteX22" fmla="*/ 225205 w 243087"/>
                  <a:gd name="connsiteY22" fmla="*/ 130904 h 142499"/>
                  <a:gd name="connsiteX23" fmla="*/ 225205 w 243087"/>
                  <a:gd name="connsiteY23" fmla="*/ 138728 h 142499"/>
                  <a:gd name="connsiteX24" fmla="*/ 238897 w 243087"/>
                  <a:gd name="connsiteY24" fmla="*/ 138728 h 142499"/>
                  <a:gd name="connsiteX25" fmla="*/ 207323 w 243087"/>
                  <a:gd name="connsiteY25" fmla="*/ 120566 h 142499"/>
                  <a:gd name="connsiteX26" fmla="*/ 207323 w 243087"/>
                  <a:gd name="connsiteY26" fmla="*/ 112742 h 142499"/>
                  <a:gd name="connsiteX27" fmla="*/ 193632 w 243087"/>
                  <a:gd name="connsiteY27" fmla="*/ 112742 h 142499"/>
                  <a:gd name="connsiteX28" fmla="*/ 193632 w 243087"/>
                  <a:gd name="connsiteY28" fmla="*/ 120566 h 142499"/>
                  <a:gd name="connsiteX29" fmla="*/ 207323 w 243087"/>
                  <a:gd name="connsiteY29" fmla="*/ 120566 h 142499"/>
                  <a:gd name="connsiteX30" fmla="*/ 176029 w 243087"/>
                  <a:gd name="connsiteY30" fmla="*/ 102404 h 142499"/>
                  <a:gd name="connsiteX31" fmla="*/ 176029 w 243087"/>
                  <a:gd name="connsiteY31" fmla="*/ 94581 h 142499"/>
                  <a:gd name="connsiteX32" fmla="*/ 162338 w 243087"/>
                  <a:gd name="connsiteY32" fmla="*/ 94581 h 142499"/>
                  <a:gd name="connsiteX33" fmla="*/ 162338 w 243087"/>
                  <a:gd name="connsiteY33" fmla="*/ 102404 h 142499"/>
                  <a:gd name="connsiteX34" fmla="*/ 176029 w 243087"/>
                  <a:gd name="connsiteY34" fmla="*/ 102404 h 142499"/>
                  <a:gd name="connsiteX35" fmla="*/ 144456 w 243087"/>
                  <a:gd name="connsiteY35" fmla="*/ 84242 h 142499"/>
                  <a:gd name="connsiteX36" fmla="*/ 144456 w 243087"/>
                  <a:gd name="connsiteY36" fmla="*/ 76419 h 142499"/>
                  <a:gd name="connsiteX37" fmla="*/ 130764 w 243087"/>
                  <a:gd name="connsiteY37" fmla="*/ 76419 h 142499"/>
                  <a:gd name="connsiteX38" fmla="*/ 130764 w 243087"/>
                  <a:gd name="connsiteY38" fmla="*/ 84242 h 142499"/>
                  <a:gd name="connsiteX39" fmla="*/ 144456 w 243087"/>
                  <a:gd name="connsiteY39" fmla="*/ 84242 h 142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43087" h="142499">
                    <a:moveTo>
                      <a:pt x="113162" y="66081"/>
                    </a:moveTo>
                    <a:cubicBezTo>
                      <a:pt x="117073" y="63845"/>
                      <a:pt x="117073" y="60493"/>
                      <a:pt x="113162" y="58257"/>
                    </a:cubicBezTo>
                    <a:cubicBezTo>
                      <a:pt x="109250" y="56022"/>
                      <a:pt x="103382" y="56022"/>
                      <a:pt x="99470" y="58257"/>
                    </a:cubicBezTo>
                    <a:cubicBezTo>
                      <a:pt x="95559" y="60493"/>
                      <a:pt x="95559" y="63845"/>
                      <a:pt x="99470" y="66081"/>
                    </a:cubicBezTo>
                    <a:cubicBezTo>
                      <a:pt x="103103" y="68316"/>
                      <a:pt x="109250" y="68316"/>
                      <a:pt x="113162" y="66081"/>
                    </a:cubicBezTo>
                    <a:close/>
                    <a:moveTo>
                      <a:pt x="81588" y="47919"/>
                    </a:moveTo>
                    <a:cubicBezTo>
                      <a:pt x="85500" y="45684"/>
                      <a:pt x="85500" y="42331"/>
                      <a:pt x="81588" y="40095"/>
                    </a:cubicBezTo>
                    <a:cubicBezTo>
                      <a:pt x="77676" y="37860"/>
                      <a:pt x="71809" y="37860"/>
                      <a:pt x="67897" y="40095"/>
                    </a:cubicBezTo>
                    <a:cubicBezTo>
                      <a:pt x="63985" y="42331"/>
                      <a:pt x="63985" y="45684"/>
                      <a:pt x="67897" y="47919"/>
                    </a:cubicBezTo>
                    <a:cubicBezTo>
                      <a:pt x="71809" y="50154"/>
                      <a:pt x="77956" y="50154"/>
                      <a:pt x="81588" y="47919"/>
                    </a:cubicBezTo>
                    <a:close/>
                    <a:moveTo>
                      <a:pt x="50294" y="29757"/>
                    </a:moveTo>
                    <a:cubicBezTo>
                      <a:pt x="54206" y="27522"/>
                      <a:pt x="54206" y="24169"/>
                      <a:pt x="50294" y="21934"/>
                    </a:cubicBezTo>
                    <a:cubicBezTo>
                      <a:pt x="46382" y="19698"/>
                      <a:pt x="40515" y="19698"/>
                      <a:pt x="36603" y="21934"/>
                    </a:cubicBezTo>
                    <a:cubicBezTo>
                      <a:pt x="32691" y="24169"/>
                      <a:pt x="32691" y="27522"/>
                      <a:pt x="36603" y="29757"/>
                    </a:cubicBezTo>
                    <a:cubicBezTo>
                      <a:pt x="40235" y="31993"/>
                      <a:pt x="46382" y="31993"/>
                      <a:pt x="50294" y="29757"/>
                    </a:cubicBezTo>
                    <a:close/>
                    <a:moveTo>
                      <a:pt x="18721" y="11596"/>
                    </a:moveTo>
                    <a:cubicBezTo>
                      <a:pt x="22632" y="9360"/>
                      <a:pt x="22632" y="6007"/>
                      <a:pt x="18721" y="3772"/>
                    </a:cubicBezTo>
                    <a:cubicBezTo>
                      <a:pt x="14809" y="1537"/>
                      <a:pt x="8941" y="1537"/>
                      <a:pt x="5029" y="3772"/>
                    </a:cubicBezTo>
                    <a:cubicBezTo>
                      <a:pt x="1118" y="6007"/>
                      <a:pt x="1118" y="9360"/>
                      <a:pt x="5029" y="11596"/>
                    </a:cubicBezTo>
                    <a:cubicBezTo>
                      <a:pt x="8941" y="13831"/>
                      <a:pt x="15088" y="13831"/>
                      <a:pt x="18721" y="11596"/>
                    </a:cubicBezTo>
                    <a:close/>
                    <a:moveTo>
                      <a:pt x="238897" y="138728"/>
                    </a:moveTo>
                    <a:cubicBezTo>
                      <a:pt x="242808" y="136492"/>
                      <a:pt x="242808" y="133139"/>
                      <a:pt x="238897" y="130904"/>
                    </a:cubicBezTo>
                    <a:cubicBezTo>
                      <a:pt x="234985" y="128669"/>
                      <a:pt x="229117" y="128669"/>
                      <a:pt x="225205" y="130904"/>
                    </a:cubicBezTo>
                    <a:cubicBezTo>
                      <a:pt x="221294" y="133139"/>
                      <a:pt x="221294" y="136492"/>
                      <a:pt x="225205" y="138728"/>
                    </a:cubicBezTo>
                    <a:cubicBezTo>
                      <a:pt x="229117" y="140963"/>
                      <a:pt x="234985" y="140963"/>
                      <a:pt x="238897" y="138728"/>
                    </a:cubicBezTo>
                    <a:close/>
                    <a:moveTo>
                      <a:pt x="207323" y="120566"/>
                    </a:moveTo>
                    <a:cubicBezTo>
                      <a:pt x="211235" y="118331"/>
                      <a:pt x="211235" y="114978"/>
                      <a:pt x="207323" y="112742"/>
                    </a:cubicBezTo>
                    <a:cubicBezTo>
                      <a:pt x="203411" y="110507"/>
                      <a:pt x="197544" y="110507"/>
                      <a:pt x="193632" y="112742"/>
                    </a:cubicBezTo>
                    <a:cubicBezTo>
                      <a:pt x="189720" y="114978"/>
                      <a:pt x="189720" y="118331"/>
                      <a:pt x="193632" y="120566"/>
                    </a:cubicBezTo>
                    <a:cubicBezTo>
                      <a:pt x="197544" y="122801"/>
                      <a:pt x="203691" y="122801"/>
                      <a:pt x="207323" y="120566"/>
                    </a:cubicBezTo>
                    <a:close/>
                    <a:moveTo>
                      <a:pt x="176029" y="102404"/>
                    </a:moveTo>
                    <a:cubicBezTo>
                      <a:pt x="179941" y="100169"/>
                      <a:pt x="179941" y="96816"/>
                      <a:pt x="176029" y="94581"/>
                    </a:cubicBezTo>
                    <a:cubicBezTo>
                      <a:pt x="172117" y="92345"/>
                      <a:pt x="166250" y="92345"/>
                      <a:pt x="162338" y="94581"/>
                    </a:cubicBezTo>
                    <a:cubicBezTo>
                      <a:pt x="158426" y="96816"/>
                      <a:pt x="158426" y="100169"/>
                      <a:pt x="162338" y="102404"/>
                    </a:cubicBezTo>
                    <a:cubicBezTo>
                      <a:pt x="165970" y="104639"/>
                      <a:pt x="172117" y="104639"/>
                      <a:pt x="176029" y="102404"/>
                    </a:cubicBezTo>
                    <a:close/>
                    <a:moveTo>
                      <a:pt x="144456" y="84242"/>
                    </a:moveTo>
                    <a:cubicBezTo>
                      <a:pt x="148367" y="82007"/>
                      <a:pt x="148367" y="78654"/>
                      <a:pt x="144456" y="76419"/>
                    </a:cubicBezTo>
                    <a:cubicBezTo>
                      <a:pt x="140544" y="74184"/>
                      <a:pt x="134676" y="74184"/>
                      <a:pt x="130764" y="76419"/>
                    </a:cubicBezTo>
                    <a:cubicBezTo>
                      <a:pt x="126853" y="78654"/>
                      <a:pt x="126853" y="82007"/>
                      <a:pt x="130764" y="84242"/>
                    </a:cubicBezTo>
                    <a:cubicBezTo>
                      <a:pt x="134676" y="86478"/>
                      <a:pt x="140823" y="86478"/>
                      <a:pt x="144456" y="84242"/>
                    </a:cubicBezTo>
                    <a:close/>
                  </a:path>
                </a:pathLst>
              </a:custGeom>
              <a:solidFill>
                <a:srgbClr val="41368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1" name="Forma libre 60">
                <a:extLst>
                  <a:ext uri="{FF2B5EF4-FFF2-40B4-BE49-F238E27FC236}">
                    <a16:creationId xmlns:a16="http://schemas.microsoft.com/office/drawing/2014/main" id="{D9C9A9B5-0E99-384E-B882-CD5393D3F6EE}"/>
                  </a:ext>
                </a:extLst>
              </p:cNvPr>
              <p:cNvSpPr/>
              <p:nvPr/>
            </p:nvSpPr>
            <p:spPr>
              <a:xfrm>
                <a:off x="3204180" y="4335436"/>
                <a:ext cx="843897" cy="864231"/>
              </a:xfrm>
              <a:custGeom>
                <a:avLst/>
                <a:gdLst>
                  <a:gd name="connsiteX0" fmla="*/ 230095 w 231911"/>
                  <a:gd name="connsiteY0" fmla="*/ 129856 h 237499"/>
                  <a:gd name="connsiteX1" fmla="*/ 9919 w 231911"/>
                  <a:gd name="connsiteY1" fmla="*/ 2724 h 237499"/>
                  <a:gd name="connsiteX2" fmla="*/ 4610 w 231911"/>
                  <a:gd name="connsiteY2" fmla="*/ 2724 h 237499"/>
                  <a:gd name="connsiteX3" fmla="*/ 2096 w 231911"/>
                  <a:gd name="connsiteY3" fmla="*/ 7195 h 237499"/>
                  <a:gd name="connsiteX4" fmla="*/ 2096 w 231911"/>
                  <a:gd name="connsiteY4" fmla="*/ 107783 h 237499"/>
                  <a:gd name="connsiteX5" fmla="*/ 2096 w 231911"/>
                  <a:gd name="connsiteY5" fmla="*/ 108900 h 237499"/>
                  <a:gd name="connsiteX6" fmla="*/ 12154 w 231911"/>
                  <a:gd name="connsiteY6" fmla="*/ 108900 h 237499"/>
                  <a:gd name="connsiteX7" fmla="*/ 12154 w 231911"/>
                  <a:gd name="connsiteY7" fmla="*/ 107783 h 237499"/>
                  <a:gd name="connsiteX8" fmla="*/ 12154 w 231911"/>
                  <a:gd name="connsiteY8" fmla="*/ 16136 h 237499"/>
                  <a:gd name="connsiteX9" fmla="*/ 64684 w 231911"/>
                  <a:gd name="connsiteY9" fmla="*/ 46592 h 237499"/>
                  <a:gd name="connsiteX10" fmla="*/ 64684 w 231911"/>
                  <a:gd name="connsiteY10" fmla="*/ 143547 h 237499"/>
                  <a:gd name="connsiteX11" fmla="*/ 64963 w 231911"/>
                  <a:gd name="connsiteY11" fmla="*/ 145224 h 237499"/>
                  <a:gd name="connsiteX12" fmla="*/ 74742 w 231911"/>
                  <a:gd name="connsiteY12" fmla="*/ 145224 h 237499"/>
                  <a:gd name="connsiteX13" fmla="*/ 75022 w 231911"/>
                  <a:gd name="connsiteY13" fmla="*/ 143547 h 237499"/>
                  <a:gd name="connsiteX14" fmla="*/ 75022 w 231911"/>
                  <a:gd name="connsiteY14" fmla="*/ 52459 h 237499"/>
                  <a:gd name="connsiteX15" fmla="*/ 159125 w 231911"/>
                  <a:gd name="connsiteY15" fmla="*/ 101077 h 237499"/>
                  <a:gd name="connsiteX16" fmla="*/ 159125 w 231911"/>
                  <a:gd name="connsiteY16" fmla="*/ 197194 h 237499"/>
                  <a:gd name="connsiteX17" fmla="*/ 159963 w 231911"/>
                  <a:gd name="connsiteY17" fmla="*/ 199709 h 237499"/>
                  <a:gd name="connsiteX18" fmla="*/ 168904 w 231911"/>
                  <a:gd name="connsiteY18" fmla="*/ 199709 h 237499"/>
                  <a:gd name="connsiteX19" fmla="*/ 169742 w 231911"/>
                  <a:gd name="connsiteY19" fmla="*/ 197194 h 237499"/>
                  <a:gd name="connsiteX20" fmla="*/ 169742 w 231911"/>
                  <a:gd name="connsiteY20" fmla="*/ 106945 h 237499"/>
                  <a:gd name="connsiteX21" fmla="*/ 222272 w 231911"/>
                  <a:gd name="connsiteY21" fmla="*/ 137400 h 237499"/>
                  <a:gd name="connsiteX22" fmla="*/ 222272 w 231911"/>
                  <a:gd name="connsiteY22" fmla="*/ 235194 h 237499"/>
                  <a:gd name="connsiteX23" fmla="*/ 222272 w 231911"/>
                  <a:gd name="connsiteY23" fmla="*/ 236033 h 237499"/>
                  <a:gd name="connsiteX24" fmla="*/ 232330 w 231911"/>
                  <a:gd name="connsiteY24" fmla="*/ 236033 h 237499"/>
                  <a:gd name="connsiteX25" fmla="*/ 232330 w 231911"/>
                  <a:gd name="connsiteY25" fmla="*/ 235194 h 237499"/>
                  <a:gd name="connsiteX26" fmla="*/ 232330 w 231911"/>
                  <a:gd name="connsiteY26" fmla="*/ 134606 h 237499"/>
                  <a:gd name="connsiteX27" fmla="*/ 230095 w 231911"/>
                  <a:gd name="connsiteY27" fmla="*/ 129856 h 237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31911" h="237499">
                    <a:moveTo>
                      <a:pt x="230095" y="129856"/>
                    </a:moveTo>
                    <a:lnTo>
                      <a:pt x="9919" y="2724"/>
                    </a:lnTo>
                    <a:cubicBezTo>
                      <a:pt x="8243" y="1886"/>
                      <a:pt x="6287" y="1886"/>
                      <a:pt x="4610" y="2724"/>
                    </a:cubicBezTo>
                    <a:cubicBezTo>
                      <a:pt x="2934" y="3562"/>
                      <a:pt x="2096" y="5239"/>
                      <a:pt x="2096" y="7195"/>
                    </a:cubicBezTo>
                    <a:lnTo>
                      <a:pt x="2096" y="107783"/>
                    </a:lnTo>
                    <a:cubicBezTo>
                      <a:pt x="2096" y="108062"/>
                      <a:pt x="2096" y="108621"/>
                      <a:pt x="2096" y="108900"/>
                    </a:cubicBezTo>
                    <a:cubicBezTo>
                      <a:pt x="5169" y="110018"/>
                      <a:pt x="9081" y="110018"/>
                      <a:pt x="12154" y="108900"/>
                    </a:cubicBezTo>
                    <a:cubicBezTo>
                      <a:pt x="12154" y="108621"/>
                      <a:pt x="12154" y="108062"/>
                      <a:pt x="12154" y="107783"/>
                    </a:cubicBezTo>
                    <a:lnTo>
                      <a:pt x="12154" y="16136"/>
                    </a:lnTo>
                    <a:lnTo>
                      <a:pt x="64684" y="46592"/>
                    </a:lnTo>
                    <a:lnTo>
                      <a:pt x="64684" y="143547"/>
                    </a:lnTo>
                    <a:cubicBezTo>
                      <a:pt x="64684" y="144106"/>
                      <a:pt x="64684" y="144665"/>
                      <a:pt x="64963" y="145224"/>
                    </a:cubicBezTo>
                    <a:cubicBezTo>
                      <a:pt x="68037" y="146342"/>
                      <a:pt x="71669" y="146342"/>
                      <a:pt x="74742" y="145224"/>
                    </a:cubicBezTo>
                    <a:cubicBezTo>
                      <a:pt x="75022" y="144665"/>
                      <a:pt x="75022" y="144106"/>
                      <a:pt x="75022" y="143547"/>
                    </a:cubicBezTo>
                    <a:lnTo>
                      <a:pt x="75022" y="52459"/>
                    </a:lnTo>
                    <a:lnTo>
                      <a:pt x="159125" y="101077"/>
                    </a:lnTo>
                    <a:lnTo>
                      <a:pt x="159125" y="197194"/>
                    </a:lnTo>
                    <a:cubicBezTo>
                      <a:pt x="159125" y="198033"/>
                      <a:pt x="159404" y="199150"/>
                      <a:pt x="159963" y="199709"/>
                    </a:cubicBezTo>
                    <a:cubicBezTo>
                      <a:pt x="162757" y="200547"/>
                      <a:pt x="166110" y="200547"/>
                      <a:pt x="168904" y="199709"/>
                    </a:cubicBezTo>
                    <a:cubicBezTo>
                      <a:pt x="169463" y="198871"/>
                      <a:pt x="169742" y="198033"/>
                      <a:pt x="169742" y="197194"/>
                    </a:cubicBezTo>
                    <a:lnTo>
                      <a:pt x="169742" y="106945"/>
                    </a:lnTo>
                    <a:lnTo>
                      <a:pt x="222272" y="137400"/>
                    </a:lnTo>
                    <a:lnTo>
                      <a:pt x="222272" y="235194"/>
                    </a:lnTo>
                    <a:cubicBezTo>
                      <a:pt x="222272" y="235474"/>
                      <a:pt x="222272" y="235753"/>
                      <a:pt x="222272" y="236033"/>
                    </a:cubicBezTo>
                    <a:cubicBezTo>
                      <a:pt x="225345" y="237150"/>
                      <a:pt x="229257" y="237150"/>
                      <a:pt x="232330" y="236033"/>
                    </a:cubicBezTo>
                    <a:cubicBezTo>
                      <a:pt x="232330" y="235753"/>
                      <a:pt x="232330" y="235474"/>
                      <a:pt x="232330" y="235194"/>
                    </a:cubicBezTo>
                    <a:lnTo>
                      <a:pt x="232330" y="134606"/>
                    </a:lnTo>
                    <a:cubicBezTo>
                      <a:pt x="232610" y="132650"/>
                      <a:pt x="231771" y="130695"/>
                      <a:pt x="230095" y="129856"/>
                    </a:cubicBezTo>
                    <a:close/>
                  </a:path>
                </a:pathLst>
              </a:custGeom>
              <a:solidFill>
                <a:srgbClr val="5C5CA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2" name="Forma libre 61">
                <a:extLst>
                  <a:ext uri="{FF2B5EF4-FFF2-40B4-BE49-F238E27FC236}">
                    <a16:creationId xmlns:a16="http://schemas.microsoft.com/office/drawing/2014/main" id="{642C1680-2BC5-8347-8643-6368E7071A03}"/>
                  </a:ext>
                </a:extLst>
              </p:cNvPr>
              <p:cNvSpPr/>
              <p:nvPr/>
            </p:nvSpPr>
            <p:spPr>
              <a:xfrm>
                <a:off x="3896073" y="4275704"/>
                <a:ext cx="884569" cy="508374"/>
              </a:xfrm>
              <a:custGeom>
                <a:avLst/>
                <a:gdLst>
                  <a:gd name="connsiteX0" fmla="*/ 113162 w 243087"/>
                  <a:gd name="connsiteY0" fmla="*/ 66081 h 139705"/>
                  <a:gd name="connsiteX1" fmla="*/ 113162 w 243087"/>
                  <a:gd name="connsiteY1" fmla="*/ 58257 h 139705"/>
                  <a:gd name="connsiteX2" fmla="*/ 99470 w 243087"/>
                  <a:gd name="connsiteY2" fmla="*/ 58257 h 139705"/>
                  <a:gd name="connsiteX3" fmla="*/ 99470 w 243087"/>
                  <a:gd name="connsiteY3" fmla="*/ 66081 h 139705"/>
                  <a:gd name="connsiteX4" fmla="*/ 113162 w 243087"/>
                  <a:gd name="connsiteY4" fmla="*/ 66081 h 139705"/>
                  <a:gd name="connsiteX5" fmla="*/ 81588 w 243087"/>
                  <a:gd name="connsiteY5" fmla="*/ 47919 h 139705"/>
                  <a:gd name="connsiteX6" fmla="*/ 81588 w 243087"/>
                  <a:gd name="connsiteY6" fmla="*/ 40095 h 139705"/>
                  <a:gd name="connsiteX7" fmla="*/ 67897 w 243087"/>
                  <a:gd name="connsiteY7" fmla="*/ 40095 h 139705"/>
                  <a:gd name="connsiteX8" fmla="*/ 67897 w 243087"/>
                  <a:gd name="connsiteY8" fmla="*/ 47919 h 139705"/>
                  <a:gd name="connsiteX9" fmla="*/ 81588 w 243087"/>
                  <a:gd name="connsiteY9" fmla="*/ 47919 h 139705"/>
                  <a:gd name="connsiteX10" fmla="*/ 50294 w 243087"/>
                  <a:gd name="connsiteY10" fmla="*/ 29757 h 139705"/>
                  <a:gd name="connsiteX11" fmla="*/ 50294 w 243087"/>
                  <a:gd name="connsiteY11" fmla="*/ 21934 h 139705"/>
                  <a:gd name="connsiteX12" fmla="*/ 36603 w 243087"/>
                  <a:gd name="connsiteY12" fmla="*/ 21934 h 139705"/>
                  <a:gd name="connsiteX13" fmla="*/ 36603 w 243087"/>
                  <a:gd name="connsiteY13" fmla="*/ 29757 h 139705"/>
                  <a:gd name="connsiteX14" fmla="*/ 50294 w 243087"/>
                  <a:gd name="connsiteY14" fmla="*/ 29757 h 139705"/>
                  <a:gd name="connsiteX15" fmla="*/ 18721 w 243087"/>
                  <a:gd name="connsiteY15" fmla="*/ 11596 h 139705"/>
                  <a:gd name="connsiteX16" fmla="*/ 18721 w 243087"/>
                  <a:gd name="connsiteY16" fmla="*/ 3772 h 139705"/>
                  <a:gd name="connsiteX17" fmla="*/ 5029 w 243087"/>
                  <a:gd name="connsiteY17" fmla="*/ 3772 h 139705"/>
                  <a:gd name="connsiteX18" fmla="*/ 5029 w 243087"/>
                  <a:gd name="connsiteY18" fmla="*/ 11596 h 139705"/>
                  <a:gd name="connsiteX19" fmla="*/ 18721 w 243087"/>
                  <a:gd name="connsiteY19" fmla="*/ 11596 h 139705"/>
                  <a:gd name="connsiteX20" fmla="*/ 238897 w 243087"/>
                  <a:gd name="connsiteY20" fmla="*/ 138728 h 139705"/>
                  <a:gd name="connsiteX21" fmla="*/ 238897 w 243087"/>
                  <a:gd name="connsiteY21" fmla="*/ 130904 h 139705"/>
                  <a:gd name="connsiteX22" fmla="*/ 225205 w 243087"/>
                  <a:gd name="connsiteY22" fmla="*/ 130904 h 139705"/>
                  <a:gd name="connsiteX23" fmla="*/ 225205 w 243087"/>
                  <a:gd name="connsiteY23" fmla="*/ 138728 h 139705"/>
                  <a:gd name="connsiteX24" fmla="*/ 238897 w 243087"/>
                  <a:gd name="connsiteY24" fmla="*/ 138728 h 139705"/>
                  <a:gd name="connsiteX25" fmla="*/ 207323 w 243087"/>
                  <a:gd name="connsiteY25" fmla="*/ 120566 h 139705"/>
                  <a:gd name="connsiteX26" fmla="*/ 207323 w 243087"/>
                  <a:gd name="connsiteY26" fmla="*/ 112742 h 139705"/>
                  <a:gd name="connsiteX27" fmla="*/ 193632 w 243087"/>
                  <a:gd name="connsiteY27" fmla="*/ 112742 h 139705"/>
                  <a:gd name="connsiteX28" fmla="*/ 193632 w 243087"/>
                  <a:gd name="connsiteY28" fmla="*/ 120566 h 139705"/>
                  <a:gd name="connsiteX29" fmla="*/ 207323 w 243087"/>
                  <a:gd name="connsiteY29" fmla="*/ 120566 h 139705"/>
                  <a:gd name="connsiteX30" fmla="*/ 176029 w 243087"/>
                  <a:gd name="connsiteY30" fmla="*/ 102404 h 139705"/>
                  <a:gd name="connsiteX31" fmla="*/ 176029 w 243087"/>
                  <a:gd name="connsiteY31" fmla="*/ 94581 h 139705"/>
                  <a:gd name="connsiteX32" fmla="*/ 162338 w 243087"/>
                  <a:gd name="connsiteY32" fmla="*/ 94581 h 139705"/>
                  <a:gd name="connsiteX33" fmla="*/ 162338 w 243087"/>
                  <a:gd name="connsiteY33" fmla="*/ 102404 h 139705"/>
                  <a:gd name="connsiteX34" fmla="*/ 176029 w 243087"/>
                  <a:gd name="connsiteY34" fmla="*/ 102404 h 139705"/>
                  <a:gd name="connsiteX35" fmla="*/ 144456 w 243087"/>
                  <a:gd name="connsiteY35" fmla="*/ 84242 h 139705"/>
                  <a:gd name="connsiteX36" fmla="*/ 144456 w 243087"/>
                  <a:gd name="connsiteY36" fmla="*/ 76419 h 139705"/>
                  <a:gd name="connsiteX37" fmla="*/ 130764 w 243087"/>
                  <a:gd name="connsiteY37" fmla="*/ 76419 h 139705"/>
                  <a:gd name="connsiteX38" fmla="*/ 130764 w 243087"/>
                  <a:gd name="connsiteY38" fmla="*/ 84242 h 139705"/>
                  <a:gd name="connsiteX39" fmla="*/ 144456 w 243087"/>
                  <a:gd name="connsiteY39" fmla="*/ 84242 h 139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43087" h="139705">
                    <a:moveTo>
                      <a:pt x="113162" y="66081"/>
                    </a:moveTo>
                    <a:cubicBezTo>
                      <a:pt x="117073" y="63845"/>
                      <a:pt x="117073" y="60492"/>
                      <a:pt x="113162" y="58257"/>
                    </a:cubicBezTo>
                    <a:cubicBezTo>
                      <a:pt x="109250" y="56022"/>
                      <a:pt x="103382" y="56022"/>
                      <a:pt x="99470" y="58257"/>
                    </a:cubicBezTo>
                    <a:cubicBezTo>
                      <a:pt x="95559" y="60492"/>
                      <a:pt x="95559" y="63845"/>
                      <a:pt x="99470" y="66081"/>
                    </a:cubicBezTo>
                    <a:cubicBezTo>
                      <a:pt x="103103" y="68316"/>
                      <a:pt x="109250" y="68316"/>
                      <a:pt x="113162" y="66081"/>
                    </a:cubicBezTo>
                    <a:close/>
                    <a:moveTo>
                      <a:pt x="81588" y="47919"/>
                    </a:moveTo>
                    <a:cubicBezTo>
                      <a:pt x="85500" y="45684"/>
                      <a:pt x="85500" y="42331"/>
                      <a:pt x="81588" y="40095"/>
                    </a:cubicBezTo>
                    <a:cubicBezTo>
                      <a:pt x="77676" y="37860"/>
                      <a:pt x="71809" y="37860"/>
                      <a:pt x="67897" y="40095"/>
                    </a:cubicBezTo>
                    <a:cubicBezTo>
                      <a:pt x="63985" y="42331"/>
                      <a:pt x="63985" y="45684"/>
                      <a:pt x="67897" y="47919"/>
                    </a:cubicBezTo>
                    <a:cubicBezTo>
                      <a:pt x="71809" y="50154"/>
                      <a:pt x="77956" y="50154"/>
                      <a:pt x="81588" y="47919"/>
                    </a:cubicBezTo>
                    <a:close/>
                    <a:moveTo>
                      <a:pt x="50294" y="29757"/>
                    </a:moveTo>
                    <a:cubicBezTo>
                      <a:pt x="54206" y="27522"/>
                      <a:pt x="54206" y="24169"/>
                      <a:pt x="50294" y="21934"/>
                    </a:cubicBezTo>
                    <a:cubicBezTo>
                      <a:pt x="46382" y="19698"/>
                      <a:pt x="40515" y="19698"/>
                      <a:pt x="36603" y="21934"/>
                    </a:cubicBezTo>
                    <a:cubicBezTo>
                      <a:pt x="32691" y="24169"/>
                      <a:pt x="32691" y="27522"/>
                      <a:pt x="36603" y="29757"/>
                    </a:cubicBezTo>
                    <a:cubicBezTo>
                      <a:pt x="40235" y="31993"/>
                      <a:pt x="46382" y="31993"/>
                      <a:pt x="50294" y="29757"/>
                    </a:cubicBezTo>
                    <a:close/>
                    <a:moveTo>
                      <a:pt x="18721" y="11596"/>
                    </a:moveTo>
                    <a:cubicBezTo>
                      <a:pt x="22632" y="9360"/>
                      <a:pt x="22632" y="6007"/>
                      <a:pt x="18721" y="3772"/>
                    </a:cubicBezTo>
                    <a:cubicBezTo>
                      <a:pt x="14809" y="1537"/>
                      <a:pt x="8941" y="1537"/>
                      <a:pt x="5029" y="3772"/>
                    </a:cubicBezTo>
                    <a:cubicBezTo>
                      <a:pt x="1118" y="6007"/>
                      <a:pt x="1118" y="9360"/>
                      <a:pt x="5029" y="11596"/>
                    </a:cubicBezTo>
                    <a:cubicBezTo>
                      <a:pt x="8941" y="13831"/>
                      <a:pt x="15088" y="13831"/>
                      <a:pt x="18721" y="11596"/>
                    </a:cubicBezTo>
                    <a:close/>
                    <a:moveTo>
                      <a:pt x="238897" y="138728"/>
                    </a:moveTo>
                    <a:cubicBezTo>
                      <a:pt x="242808" y="136492"/>
                      <a:pt x="242808" y="133139"/>
                      <a:pt x="238897" y="130904"/>
                    </a:cubicBezTo>
                    <a:cubicBezTo>
                      <a:pt x="234985" y="128669"/>
                      <a:pt x="229117" y="128669"/>
                      <a:pt x="225205" y="130904"/>
                    </a:cubicBezTo>
                    <a:cubicBezTo>
                      <a:pt x="221294" y="133139"/>
                      <a:pt x="221294" y="136492"/>
                      <a:pt x="225205" y="138728"/>
                    </a:cubicBezTo>
                    <a:cubicBezTo>
                      <a:pt x="228838" y="140963"/>
                      <a:pt x="234985" y="140963"/>
                      <a:pt x="238897" y="138728"/>
                    </a:cubicBezTo>
                    <a:close/>
                    <a:moveTo>
                      <a:pt x="207323" y="120566"/>
                    </a:moveTo>
                    <a:cubicBezTo>
                      <a:pt x="211235" y="118331"/>
                      <a:pt x="211235" y="114978"/>
                      <a:pt x="207323" y="112742"/>
                    </a:cubicBezTo>
                    <a:cubicBezTo>
                      <a:pt x="203411" y="110507"/>
                      <a:pt x="197544" y="110507"/>
                      <a:pt x="193632" y="112742"/>
                    </a:cubicBezTo>
                    <a:cubicBezTo>
                      <a:pt x="189720" y="114978"/>
                      <a:pt x="189720" y="118331"/>
                      <a:pt x="193632" y="120566"/>
                    </a:cubicBezTo>
                    <a:cubicBezTo>
                      <a:pt x="197544" y="122801"/>
                      <a:pt x="203691" y="122801"/>
                      <a:pt x="207323" y="120566"/>
                    </a:cubicBezTo>
                    <a:close/>
                    <a:moveTo>
                      <a:pt x="176029" y="102404"/>
                    </a:moveTo>
                    <a:cubicBezTo>
                      <a:pt x="179941" y="100169"/>
                      <a:pt x="179941" y="96816"/>
                      <a:pt x="176029" y="94581"/>
                    </a:cubicBezTo>
                    <a:cubicBezTo>
                      <a:pt x="172117" y="92345"/>
                      <a:pt x="166250" y="92345"/>
                      <a:pt x="162338" y="94581"/>
                    </a:cubicBezTo>
                    <a:cubicBezTo>
                      <a:pt x="158426" y="96816"/>
                      <a:pt x="158426" y="100169"/>
                      <a:pt x="162338" y="102404"/>
                    </a:cubicBezTo>
                    <a:cubicBezTo>
                      <a:pt x="165970" y="104639"/>
                      <a:pt x="172117" y="104639"/>
                      <a:pt x="176029" y="102404"/>
                    </a:cubicBezTo>
                    <a:close/>
                    <a:moveTo>
                      <a:pt x="144456" y="84242"/>
                    </a:moveTo>
                    <a:cubicBezTo>
                      <a:pt x="148367" y="82007"/>
                      <a:pt x="148367" y="78654"/>
                      <a:pt x="144456" y="76419"/>
                    </a:cubicBezTo>
                    <a:cubicBezTo>
                      <a:pt x="140544" y="74184"/>
                      <a:pt x="134676" y="74184"/>
                      <a:pt x="130764" y="76419"/>
                    </a:cubicBezTo>
                    <a:cubicBezTo>
                      <a:pt x="126853" y="78654"/>
                      <a:pt x="126853" y="82007"/>
                      <a:pt x="130764" y="84242"/>
                    </a:cubicBezTo>
                    <a:cubicBezTo>
                      <a:pt x="134676" y="86478"/>
                      <a:pt x="140823" y="86478"/>
                      <a:pt x="144456" y="84242"/>
                    </a:cubicBezTo>
                    <a:close/>
                  </a:path>
                </a:pathLst>
              </a:custGeom>
              <a:solidFill>
                <a:srgbClr val="41368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3" name="Forma libre 62">
                <a:extLst>
                  <a:ext uri="{FF2B5EF4-FFF2-40B4-BE49-F238E27FC236}">
                    <a16:creationId xmlns:a16="http://schemas.microsoft.com/office/drawing/2014/main" id="{FBC1DFFD-74F3-6648-AEEA-D3DEB60A9C91}"/>
                  </a:ext>
                </a:extLst>
              </p:cNvPr>
              <p:cNvSpPr/>
              <p:nvPr/>
            </p:nvSpPr>
            <p:spPr>
              <a:xfrm>
                <a:off x="3912852" y="3924672"/>
                <a:ext cx="843897" cy="864231"/>
              </a:xfrm>
              <a:custGeom>
                <a:avLst/>
                <a:gdLst>
                  <a:gd name="connsiteX0" fmla="*/ 230095 w 231911"/>
                  <a:gd name="connsiteY0" fmla="*/ 129856 h 237499"/>
                  <a:gd name="connsiteX1" fmla="*/ 9919 w 231911"/>
                  <a:gd name="connsiteY1" fmla="*/ 2724 h 237499"/>
                  <a:gd name="connsiteX2" fmla="*/ 4610 w 231911"/>
                  <a:gd name="connsiteY2" fmla="*/ 2724 h 237499"/>
                  <a:gd name="connsiteX3" fmla="*/ 2096 w 231911"/>
                  <a:gd name="connsiteY3" fmla="*/ 7195 h 237499"/>
                  <a:gd name="connsiteX4" fmla="*/ 2096 w 231911"/>
                  <a:gd name="connsiteY4" fmla="*/ 107783 h 237499"/>
                  <a:gd name="connsiteX5" fmla="*/ 2096 w 231911"/>
                  <a:gd name="connsiteY5" fmla="*/ 108901 h 237499"/>
                  <a:gd name="connsiteX6" fmla="*/ 12154 w 231911"/>
                  <a:gd name="connsiteY6" fmla="*/ 108901 h 237499"/>
                  <a:gd name="connsiteX7" fmla="*/ 12154 w 231911"/>
                  <a:gd name="connsiteY7" fmla="*/ 107783 h 237499"/>
                  <a:gd name="connsiteX8" fmla="*/ 12154 w 231911"/>
                  <a:gd name="connsiteY8" fmla="*/ 16136 h 237499"/>
                  <a:gd name="connsiteX9" fmla="*/ 64684 w 231911"/>
                  <a:gd name="connsiteY9" fmla="*/ 46592 h 237499"/>
                  <a:gd name="connsiteX10" fmla="*/ 64684 w 231911"/>
                  <a:gd name="connsiteY10" fmla="*/ 143547 h 237499"/>
                  <a:gd name="connsiteX11" fmla="*/ 64963 w 231911"/>
                  <a:gd name="connsiteY11" fmla="*/ 145224 h 237499"/>
                  <a:gd name="connsiteX12" fmla="*/ 74742 w 231911"/>
                  <a:gd name="connsiteY12" fmla="*/ 145224 h 237499"/>
                  <a:gd name="connsiteX13" fmla="*/ 75022 w 231911"/>
                  <a:gd name="connsiteY13" fmla="*/ 143547 h 237499"/>
                  <a:gd name="connsiteX14" fmla="*/ 75022 w 231911"/>
                  <a:gd name="connsiteY14" fmla="*/ 52459 h 237499"/>
                  <a:gd name="connsiteX15" fmla="*/ 159125 w 231911"/>
                  <a:gd name="connsiteY15" fmla="*/ 101077 h 237499"/>
                  <a:gd name="connsiteX16" fmla="*/ 159125 w 231911"/>
                  <a:gd name="connsiteY16" fmla="*/ 197194 h 237499"/>
                  <a:gd name="connsiteX17" fmla="*/ 159963 w 231911"/>
                  <a:gd name="connsiteY17" fmla="*/ 199709 h 237499"/>
                  <a:gd name="connsiteX18" fmla="*/ 168904 w 231911"/>
                  <a:gd name="connsiteY18" fmla="*/ 199709 h 237499"/>
                  <a:gd name="connsiteX19" fmla="*/ 169742 w 231911"/>
                  <a:gd name="connsiteY19" fmla="*/ 197194 h 237499"/>
                  <a:gd name="connsiteX20" fmla="*/ 169742 w 231911"/>
                  <a:gd name="connsiteY20" fmla="*/ 106945 h 237499"/>
                  <a:gd name="connsiteX21" fmla="*/ 222272 w 231911"/>
                  <a:gd name="connsiteY21" fmla="*/ 137400 h 237499"/>
                  <a:gd name="connsiteX22" fmla="*/ 222272 w 231911"/>
                  <a:gd name="connsiteY22" fmla="*/ 235194 h 237499"/>
                  <a:gd name="connsiteX23" fmla="*/ 222272 w 231911"/>
                  <a:gd name="connsiteY23" fmla="*/ 236033 h 237499"/>
                  <a:gd name="connsiteX24" fmla="*/ 232330 w 231911"/>
                  <a:gd name="connsiteY24" fmla="*/ 236033 h 237499"/>
                  <a:gd name="connsiteX25" fmla="*/ 232330 w 231911"/>
                  <a:gd name="connsiteY25" fmla="*/ 235194 h 237499"/>
                  <a:gd name="connsiteX26" fmla="*/ 232330 w 231911"/>
                  <a:gd name="connsiteY26" fmla="*/ 134606 h 237499"/>
                  <a:gd name="connsiteX27" fmla="*/ 230095 w 231911"/>
                  <a:gd name="connsiteY27" fmla="*/ 129856 h 237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31911" h="237499">
                    <a:moveTo>
                      <a:pt x="230095" y="129856"/>
                    </a:moveTo>
                    <a:lnTo>
                      <a:pt x="9919" y="2724"/>
                    </a:lnTo>
                    <a:cubicBezTo>
                      <a:pt x="8243" y="1886"/>
                      <a:pt x="6287" y="1886"/>
                      <a:pt x="4610" y="2724"/>
                    </a:cubicBezTo>
                    <a:cubicBezTo>
                      <a:pt x="2934" y="3562"/>
                      <a:pt x="2096" y="5239"/>
                      <a:pt x="2096" y="7195"/>
                    </a:cubicBezTo>
                    <a:lnTo>
                      <a:pt x="2096" y="107783"/>
                    </a:lnTo>
                    <a:cubicBezTo>
                      <a:pt x="2096" y="108062"/>
                      <a:pt x="2096" y="108621"/>
                      <a:pt x="2096" y="108901"/>
                    </a:cubicBezTo>
                    <a:cubicBezTo>
                      <a:pt x="5169" y="110018"/>
                      <a:pt x="9081" y="110018"/>
                      <a:pt x="12154" y="108901"/>
                    </a:cubicBezTo>
                    <a:cubicBezTo>
                      <a:pt x="12154" y="108621"/>
                      <a:pt x="12154" y="108062"/>
                      <a:pt x="12154" y="107783"/>
                    </a:cubicBezTo>
                    <a:lnTo>
                      <a:pt x="12154" y="16136"/>
                    </a:lnTo>
                    <a:lnTo>
                      <a:pt x="64684" y="46592"/>
                    </a:lnTo>
                    <a:lnTo>
                      <a:pt x="64684" y="143547"/>
                    </a:lnTo>
                    <a:cubicBezTo>
                      <a:pt x="64684" y="144106"/>
                      <a:pt x="64684" y="144665"/>
                      <a:pt x="64963" y="145224"/>
                    </a:cubicBezTo>
                    <a:cubicBezTo>
                      <a:pt x="68037" y="146342"/>
                      <a:pt x="71669" y="146342"/>
                      <a:pt x="74742" y="145224"/>
                    </a:cubicBezTo>
                    <a:cubicBezTo>
                      <a:pt x="75022" y="144665"/>
                      <a:pt x="75022" y="144106"/>
                      <a:pt x="75022" y="143547"/>
                    </a:cubicBezTo>
                    <a:lnTo>
                      <a:pt x="75022" y="52459"/>
                    </a:lnTo>
                    <a:lnTo>
                      <a:pt x="159125" y="101077"/>
                    </a:lnTo>
                    <a:lnTo>
                      <a:pt x="159125" y="197194"/>
                    </a:lnTo>
                    <a:cubicBezTo>
                      <a:pt x="159125" y="198033"/>
                      <a:pt x="159404" y="199150"/>
                      <a:pt x="159963" y="199709"/>
                    </a:cubicBezTo>
                    <a:cubicBezTo>
                      <a:pt x="162757" y="200547"/>
                      <a:pt x="166110" y="200547"/>
                      <a:pt x="168904" y="199709"/>
                    </a:cubicBezTo>
                    <a:cubicBezTo>
                      <a:pt x="169463" y="198871"/>
                      <a:pt x="169742" y="198033"/>
                      <a:pt x="169742" y="197194"/>
                    </a:cubicBezTo>
                    <a:lnTo>
                      <a:pt x="169742" y="106945"/>
                    </a:lnTo>
                    <a:lnTo>
                      <a:pt x="222272" y="137400"/>
                    </a:lnTo>
                    <a:lnTo>
                      <a:pt x="222272" y="235194"/>
                    </a:lnTo>
                    <a:cubicBezTo>
                      <a:pt x="222272" y="235474"/>
                      <a:pt x="222272" y="235753"/>
                      <a:pt x="222272" y="236033"/>
                    </a:cubicBezTo>
                    <a:cubicBezTo>
                      <a:pt x="225345" y="237150"/>
                      <a:pt x="229257" y="237150"/>
                      <a:pt x="232330" y="236033"/>
                    </a:cubicBezTo>
                    <a:cubicBezTo>
                      <a:pt x="232330" y="235753"/>
                      <a:pt x="232330" y="235474"/>
                      <a:pt x="232330" y="235194"/>
                    </a:cubicBezTo>
                    <a:lnTo>
                      <a:pt x="232330" y="134606"/>
                    </a:lnTo>
                    <a:cubicBezTo>
                      <a:pt x="232610" y="132650"/>
                      <a:pt x="231772" y="130695"/>
                      <a:pt x="230095" y="129856"/>
                    </a:cubicBezTo>
                    <a:close/>
                  </a:path>
                </a:pathLst>
              </a:custGeom>
              <a:solidFill>
                <a:srgbClr val="5C5CA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4" name="Forma libre 63">
                <a:extLst>
                  <a:ext uri="{FF2B5EF4-FFF2-40B4-BE49-F238E27FC236}">
                    <a16:creationId xmlns:a16="http://schemas.microsoft.com/office/drawing/2014/main" id="{8EB76F9B-F065-CF43-B0EF-40F186AC1F85}"/>
                  </a:ext>
                </a:extLst>
              </p:cNvPr>
              <p:cNvSpPr/>
              <p:nvPr/>
            </p:nvSpPr>
            <p:spPr>
              <a:xfrm>
                <a:off x="2942955" y="2225579"/>
                <a:ext cx="823563" cy="477869"/>
              </a:xfrm>
              <a:custGeom>
                <a:avLst/>
                <a:gdLst>
                  <a:gd name="connsiteX0" fmla="*/ 221132 w 226323"/>
                  <a:gd name="connsiteY0" fmla="*/ 74005 h 131323"/>
                  <a:gd name="connsiteX1" fmla="*/ 126692 w 226323"/>
                  <a:gd name="connsiteY1" fmla="*/ 128770 h 131323"/>
                  <a:gd name="connsiteX2" fmla="*/ 99589 w 226323"/>
                  <a:gd name="connsiteY2" fmla="*/ 127652 h 131323"/>
                  <a:gd name="connsiteX3" fmla="*/ 8780 w 226323"/>
                  <a:gd name="connsiteY3" fmla="*/ 75123 h 131323"/>
                  <a:gd name="connsiteX4" fmla="*/ 6824 w 226323"/>
                  <a:gd name="connsiteY4" fmla="*/ 59476 h 131323"/>
                  <a:gd name="connsiteX5" fmla="*/ 101545 w 226323"/>
                  <a:gd name="connsiteY5" fmla="*/ 4711 h 131323"/>
                  <a:gd name="connsiteX6" fmla="*/ 128647 w 226323"/>
                  <a:gd name="connsiteY6" fmla="*/ 5829 h 131323"/>
                  <a:gd name="connsiteX7" fmla="*/ 219456 w 226323"/>
                  <a:gd name="connsiteY7" fmla="*/ 58358 h 131323"/>
                  <a:gd name="connsiteX8" fmla="*/ 221132 w 226323"/>
                  <a:gd name="connsiteY8" fmla="*/ 74005 h 13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6323" h="131323">
                    <a:moveTo>
                      <a:pt x="221132" y="74005"/>
                    </a:moveTo>
                    <a:lnTo>
                      <a:pt x="126692" y="128770"/>
                    </a:lnTo>
                    <a:cubicBezTo>
                      <a:pt x="119706" y="132682"/>
                      <a:pt x="107692" y="132123"/>
                      <a:pt x="99589" y="127652"/>
                    </a:cubicBezTo>
                    <a:lnTo>
                      <a:pt x="8780" y="75123"/>
                    </a:lnTo>
                    <a:cubicBezTo>
                      <a:pt x="677" y="70653"/>
                      <a:pt x="-161" y="63388"/>
                      <a:pt x="6824" y="59476"/>
                    </a:cubicBezTo>
                    <a:lnTo>
                      <a:pt x="101545" y="4711"/>
                    </a:lnTo>
                    <a:cubicBezTo>
                      <a:pt x="108530" y="800"/>
                      <a:pt x="120544" y="1359"/>
                      <a:pt x="128647" y="5829"/>
                    </a:cubicBezTo>
                    <a:lnTo>
                      <a:pt x="219456" y="58358"/>
                    </a:lnTo>
                    <a:cubicBezTo>
                      <a:pt x="227280" y="63108"/>
                      <a:pt x="228118" y="70094"/>
                      <a:pt x="221132" y="74005"/>
                    </a:cubicBezTo>
                    <a:close/>
                  </a:path>
                </a:pathLst>
              </a:custGeom>
              <a:solidFill>
                <a:srgbClr val="D9BED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5" name="Forma libre 64">
                <a:extLst>
                  <a:ext uri="{FF2B5EF4-FFF2-40B4-BE49-F238E27FC236}">
                    <a16:creationId xmlns:a16="http://schemas.microsoft.com/office/drawing/2014/main" id="{46E9D495-9A79-3044-B5FE-99CF55970FC1}"/>
                  </a:ext>
                </a:extLst>
              </p:cNvPr>
              <p:cNvSpPr/>
              <p:nvPr/>
            </p:nvSpPr>
            <p:spPr>
              <a:xfrm>
                <a:off x="3350590" y="2466913"/>
                <a:ext cx="416867" cy="1504780"/>
              </a:xfrm>
              <a:custGeom>
                <a:avLst/>
                <a:gdLst>
                  <a:gd name="connsiteX0" fmla="*/ 113860 w 114558"/>
                  <a:gd name="connsiteY0" fmla="*/ 348007 h 413528"/>
                  <a:gd name="connsiteX1" fmla="*/ 113860 w 114558"/>
                  <a:gd name="connsiteY1" fmla="*/ 2096 h 413528"/>
                  <a:gd name="connsiteX2" fmla="*/ 113860 w 114558"/>
                  <a:gd name="connsiteY2" fmla="*/ 2096 h 413528"/>
                  <a:gd name="connsiteX3" fmla="*/ 113860 w 114558"/>
                  <a:gd name="connsiteY3" fmla="*/ 2096 h 413528"/>
                  <a:gd name="connsiteX4" fmla="*/ 109389 w 114558"/>
                  <a:gd name="connsiteY4" fmla="*/ 7684 h 413528"/>
                  <a:gd name="connsiteX5" fmla="*/ 14669 w 114558"/>
                  <a:gd name="connsiteY5" fmla="*/ 62448 h 413528"/>
                  <a:gd name="connsiteX6" fmla="*/ 2096 w 114558"/>
                  <a:gd name="connsiteY6" fmla="*/ 64963 h 413528"/>
                  <a:gd name="connsiteX7" fmla="*/ 2096 w 114558"/>
                  <a:gd name="connsiteY7" fmla="*/ 413109 h 413528"/>
                  <a:gd name="connsiteX8" fmla="*/ 14669 w 114558"/>
                  <a:gd name="connsiteY8" fmla="*/ 410595 h 413528"/>
                  <a:gd name="connsiteX9" fmla="*/ 109389 w 114558"/>
                  <a:gd name="connsiteY9" fmla="*/ 355830 h 413528"/>
                  <a:gd name="connsiteX10" fmla="*/ 113860 w 114558"/>
                  <a:gd name="connsiteY10" fmla="*/ 348007 h 413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4558" h="413528">
                    <a:moveTo>
                      <a:pt x="113860" y="348007"/>
                    </a:moveTo>
                    <a:lnTo>
                      <a:pt x="113860" y="2096"/>
                    </a:lnTo>
                    <a:cubicBezTo>
                      <a:pt x="113860" y="2096"/>
                      <a:pt x="113860" y="2096"/>
                      <a:pt x="113860" y="2096"/>
                    </a:cubicBezTo>
                    <a:cubicBezTo>
                      <a:pt x="113860" y="2096"/>
                      <a:pt x="113860" y="2096"/>
                      <a:pt x="113860" y="2096"/>
                    </a:cubicBezTo>
                    <a:cubicBezTo>
                      <a:pt x="113301" y="4051"/>
                      <a:pt x="111904" y="6007"/>
                      <a:pt x="109389" y="7684"/>
                    </a:cubicBezTo>
                    <a:lnTo>
                      <a:pt x="14669" y="62448"/>
                    </a:lnTo>
                    <a:cubicBezTo>
                      <a:pt x="11316" y="64404"/>
                      <a:pt x="6846" y="65243"/>
                      <a:pt x="2096" y="64963"/>
                    </a:cubicBezTo>
                    <a:lnTo>
                      <a:pt x="2096" y="413109"/>
                    </a:lnTo>
                    <a:cubicBezTo>
                      <a:pt x="6846" y="413109"/>
                      <a:pt x="11316" y="412271"/>
                      <a:pt x="14669" y="410595"/>
                    </a:cubicBezTo>
                    <a:lnTo>
                      <a:pt x="109389" y="355830"/>
                    </a:lnTo>
                    <a:cubicBezTo>
                      <a:pt x="112742" y="353874"/>
                      <a:pt x="114419" y="350801"/>
                      <a:pt x="113860" y="348007"/>
                    </a:cubicBezTo>
                    <a:close/>
                  </a:path>
                </a:pathLst>
              </a:custGeom>
              <a:solidFill>
                <a:srgbClr val="DE85B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6" name="Forma libre 65">
                <a:extLst>
                  <a:ext uri="{FF2B5EF4-FFF2-40B4-BE49-F238E27FC236}">
                    <a16:creationId xmlns:a16="http://schemas.microsoft.com/office/drawing/2014/main" id="{9F651C47-327A-BF40-A38B-807E69BAE350}"/>
                  </a:ext>
                </a:extLst>
              </p:cNvPr>
              <p:cNvSpPr/>
              <p:nvPr/>
            </p:nvSpPr>
            <p:spPr>
              <a:xfrm>
                <a:off x="2943268" y="2463864"/>
                <a:ext cx="416867" cy="1514951"/>
              </a:xfrm>
              <a:custGeom>
                <a:avLst/>
                <a:gdLst>
                  <a:gd name="connsiteX0" fmla="*/ 99503 w 114558"/>
                  <a:gd name="connsiteY0" fmla="*/ 62169 h 416322"/>
                  <a:gd name="connsiteX1" fmla="*/ 8694 w 114558"/>
                  <a:gd name="connsiteY1" fmla="*/ 9640 h 416322"/>
                  <a:gd name="connsiteX2" fmla="*/ 2268 w 114558"/>
                  <a:gd name="connsiteY2" fmla="*/ 2096 h 416322"/>
                  <a:gd name="connsiteX3" fmla="*/ 2268 w 114558"/>
                  <a:gd name="connsiteY3" fmla="*/ 347727 h 416322"/>
                  <a:gd name="connsiteX4" fmla="*/ 8694 w 114558"/>
                  <a:gd name="connsiteY4" fmla="*/ 357786 h 416322"/>
                  <a:gd name="connsiteX5" fmla="*/ 99503 w 114558"/>
                  <a:gd name="connsiteY5" fmla="*/ 410315 h 416322"/>
                  <a:gd name="connsiteX6" fmla="*/ 114032 w 114558"/>
                  <a:gd name="connsiteY6" fmla="*/ 414227 h 416322"/>
                  <a:gd name="connsiteX7" fmla="*/ 114032 w 114558"/>
                  <a:gd name="connsiteY7" fmla="*/ 65801 h 416322"/>
                  <a:gd name="connsiteX8" fmla="*/ 99503 w 114558"/>
                  <a:gd name="connsiteY8" fmla="*/ 62169 h 416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4558" h="416322">
                    <a:moveTo>
                      <a:pt x="99503" y="62169"/>
                    </a:moveTo>
                    <a:lnTo>
                      <a:pt x="8694" y="9640"/>
                    </a:lnTo>
                    <a:cubicBezTo>
                      <a:pt x="4782" y="7404"/>
                      <a:pt x="2827" y="4610"/>
                      <a:pt x="2268" y="2096"/>
                    </a:cubicBezTo>
                    <a:lnTo>
                      <a:pt x="2268" y="347727"/>
                    </a:lnTo>
                    <a:cubicBezTo>
                      <a:pt x="1430" y="351080"/>
                      <a:pt x="3665" y="354992"/>
                      <a:pt x="8694" y="357786"/>
                    </a:cubicBezTo>
                    <a:lnTo>
                      <a:pt x="99503" y="410315"/>
                    </a:lnTo>
                    <a:cubicBezTo>
                      <a:pt x="103694" y="412830"/>
                      <a:pt x="109003" y="413948"/>
                      <a:pt x="114032" y="414227"/>
                    </a:cubicBezTo>
                    <a:lnTo>
                      <a:pt x="114032" y="65801"/>
                    </a:lnTo>
                    <a:cubicBezTo>
                      <a:pt x="108723" y="65801"/>
                      <a:pt x="103694" y="64404"/>
                      <a:pt x="99503" y="62169"/>
                    </a:cubicBezTo>
                    <a:close/>
                  </a:path>
                </a:pathLst>
              </a:custGeom>
              <a:solidFill>
                <a:srgbClr val="8DCE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7" name="Forma libre 66">
                <a:extLst>
                  <a:ext uri="{FF2B5EF4-FFF2-40B4-BE49-F238E27FC236}">
                    <a16:creationId xmlns:a16="http://schemas.microsoft.com/office/drawing/2014/main" id="{92F8D996-AEE9-5F44-A855-3FFD9288A4BD}"/>
                  </a:ext>
                </a:extLst>
              </p:cNvPr>
              <p:cNvSpPr/>
              <p:nvPr/>
            </p:nvSpPr>
            <p:spPr>
              <a:xfrm>
                <a:off x="2943268" y="2463864"/>
                <a:ext cx="416867" cy="1514951"/>
              </a:xfrm>
              <a:custGeom>
                <a:avLst/>
                <a:gdLst>
                  <a:gd name="connsiteX0" fmla="*/ 99503 w 114558"/>
                  <a:gd name="connsiteY0" fmla="*/ 62169 h 416322"/>
                  <a:gd name="connsiteX1" fmla="*/ 8694 w 114558"/>
                  <a:gd name="connsiteY1" fmla="*/ 9640 h 416322"/>
                  <a:gd name="connsiteX2" fmla="*/ 2268 w 114558"/>
                  <a:gd name="connsiteY2" fmla="*/ 2096 h 416322"/>
                  <a:gd name="connsiteX3" fmla="*/ 2268 w 114558"/>
                  <a:gd name="connsiteY3" fmla="*/ 347727 h 416322"/>
                  <a:gd name="connsiteX4" fmla="*/ 8694 w 114558"/>
                  <a:gd name="connsiteY4" fmla="*/ 357786 h 416322"/>
                  <a:gd name="connsiteX5" fmla="*/ 99503 w 114558"/>
                  <a:gd name="connsiteY5" fmla="*/ 410315 h 416322"/>
                  <a:gd name="connsiteX6" fmla="*/ 114032 w 114558"/>
                  <a:gd name="connsiteY6" fmla="*/ 414227 h 416322"/>
                  <a:gd name="connsiteX7" fmla="*/ 114032 w 114558"/>
                  <a:gd name="connsiteY7" fmla="*/ 65801 h 416322"/>
                  <a:gd name="connsiteX8" fmla="*/ 99503 w 114558"/>
                  <a:gd name="connsiteY8" fmla="*/ 62169 h 416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4558" h="416322">
                    <a:moveTo>
                      <a:pt x="99503" y="62169"/>
                    </a:moveTo>
                    <a:lnTo>
                      <a:pt x="8694" y="9640"/>
                    </a:lnTo>
                    <a:cubicBezTo>
                      <a:pt x="4782" y="7404"/>
                      <a:pt x="2827" y="4610"/>
                      <a:pt x="2268" y="2096"/>
                    </a:cubicBezTo>
                    <a:lnTo>
                      <a:pt x="2268" y="347727"/>
                    </a:lnTo>
                    <a:cubicBezTo>
                      <a:pt x="1430" y="351080"/>
                      <a:pt x="3665" y="354992"/>
                      <a:pt x="8694" y="357786"/>
                    </a:cubicBezTo>
                    <a:lnTo>
                      <a:pt x="99503" y="410315"/>
                    </a:lnTo>
                    <a:cubicBezTo>
                      <a:pt x="103694" y="412830"/>
                      <a:pt x="109003" y="413948"/>
                      <a:pt x="114032" y="414227"/>
                    </a:cubicBezTo>
                    <a:lnTo>
                      <a:pt x="114032" y="65801"/>
                    </a:lnTo>
                    <a:cubicBezTo>
                      <a:pt x="108723" y="65801"/>
                      <a:pt x="103694" y="64404"/>
                      <a:pt x="99503" y="62169"/>
                    </a:cubicBezTo>
                    <a:close/>
                  </a:path>
                </a:pathLst>
              </a:custGeom>
              <a:solidFill>
                <a:srgbClr val="98439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8" name="Forma libre 67">
                <a:extLst>
                  <a:ext uri="{FF2B5EF4-FFF2-40B4-BE49-F238E27FC236}">
                    <a16:creationId xmlns:a16="http://schemas.microsoft.com/office/drawing/2014/main" id="{1EE389F5-C5FB-B14D-9AFF-EF0C5D5101E1}"/>
                  </a:ext>
                </a:extLst>
              </p:cNvPr>
              <p:cNvSpPr/>
              <p:nvPr/>
            </p:nvSpPr>
            <p:spPr>
              <a:xfrm>
                <a:off x="2398997" y="2974920"/>
                <a:ext cx="824502" cy="496856"/>
              </a:xfrm>
              <a:custGeom>
                <a:avLst/>
                <a:gdLst>
                  <a:gd name="connsiteX0" fmla="*/ 221412 w 226323"/>
                  <a:gd name="connsiteY0" fmla="*/ 74005 h 131323"/>
                  <a:gd name="connsiteX1" fmla="*/ 126692 w 226323"/>
                  <a:gd name="connsiteY1" fmla="*/ 128770 h 131323"/>
                  <a:gd name="connsiteX2" fmla="*/ 99589 w 226323"/>
                  <a:gd name="connsiteY2" fmla="*/ 127652 h 131323"/>
                  <a:gd name="connsiteX3" fmla="*/ 8780 w 226323"/>
                  <a:gd name="connsiteY3" fmla="*/ 75123 h 131323"/>
                  <a:gd name="connsiteX4" fmla="*/ 6824 w 226323"/>
                  <a:gd name="connsiteY4" fmla="*/ 59476 h 131323"/>
                  <a:gd name="connsiteX5" fmla="*/ 101545 w 226323"/>
                  <a:gd name="connsiteY5" fmla="*/ 4711 h 131323"/>
                  <a:gd name="connsiteX6" fmla="*/ 128647 w 226323"/>
                  <a:gd name="connsiteY6" fmla="*/ 5829 h 131323"/>
                  <a:gd name="connsiteX7" fmla="*/ 219456 w 226323"/>
                  <a:gd name="connsiteY7" fmla="*/ 58358 h 131323"/>
                  <a:gd name="connsiteX8" fmla="*/ 221412 w 226323"/>
                  <a:gd name="connsiteY8" fmla="*/ 74005 h 13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6323" h="131323">
                    <a:moveTo>
                      <a:pt x="221412" y="74005"/>
                    </a:moveTo>
                    <a:lnTo>
                      <a:pt x="126692" y="128770"/>
                    </a:lnTo>
                    <a:cubicBezTo>
                      <a:pt x="119706" y="132682"/>
                      <a:pt x="107692" y="132123"/>
                      <a:pt x="99589" y="127652"/>
                    </a:cubicBezTo>
                    <a:lnTo>
                      <a:pt x="8780" y="75123"/>
                    </a:lnTo>
                    <a:cubicBezTo>
                      <a:pt x="677" y="70653"/>
                      <a:pt x="-161" y="63388"/>
                      <a:pt x="6824" y="59476"/>
                    </a:cubicBezTo>
                    <a:lnTo>
                      <a:pt x="101545" y="4711"/>
                    </a:lnTo>
                    <a:cubicBezTo>
                      <a:pt x="108530" y="800"/>
                      <a:pt x="120545" y="1359"/>
                      <a:pt x="128647" y="5829"/>
                    </a:cubicBezTo>
                    <a:lnTo>
                      <a:pt x="219456" y="58358"/>
                    </a:lnTo>
                    <a:cubicBezTo>
                      <a:pt x="227559" y="63108"/>
                      <a:pt x="228397" y="70094"/>
                      <a:pt x="221412" y="74005"/>
                    </a:cubicBezTo>
                    <a:close/>
                  </a:path>
                </a:pathLst>
              </a:custGeom>
              <a:solidFill>
                <a:srgbClr val="68C1B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9" name="Forma libre 68">
                <a:extLst>
                  <a:ext uri="{FF2B5EF4-FFF2-40B4-BE49-F238E27FC236}">
                    <a16:creationId xmlns:a16="http://schemas.microsoft.com/office/drawing/2014/main" id="{7ED6B96F-5B43-4249-B2A0-B32FBF90054F}"/>
                  </a:ext>
                </a:extLst>
              </p:cNvPr>
              <p:cNvSpPr/>
              <p:nvPr/>
            </p:nvSpPr>
            <p:spPr>
              <a:xfrm>
                <a:off x="2806632" y="3216254"/>
                <a:ext cx="416867" cy="1067583"/>
              </a:xfrm>
              <a:custGeom>
                <a:avLst/>
                <a:gdLst>
                  <a:gd name="connsiteX0" fmla="*/ 113860 w 114558"/>
                  <a:gd name="connsiteY0" fmla="*/ 227860 h 293381"/>
                  <a:gd name="connsiteX1" fmla="*/ 113860 w 114558"/>
                  <a:gd name="connsiteY1" fmla="*/ 2096 h 293381"/>
                  <a:gd name="connsiteX2" fmla="*/ 113860 w 114558"/>
                  <a:gd name="connsiteY2" fmla="*/ 2096 h 293381"/>
                  <a:gd name="connsiteX3" fmla="*/ 113860 w 114558"/>
                  <a:gd name="connsiteY3" fmla="*/ 2096 h 293381"/>
                  <a:gd name="connsiteX4" fmla="*/ 109389 w 114558"/>
                  <a:gd name="connsiteY4" fmla="*/ 7684 h 293381"/>
                  <a:gd name="connsiteX5" fmla="*/ 14669 w 114558"/>
                  <a:gd name="connsiteY5" fmla="*/ 62448 h 293381"/>
                  <a:gd name="connsiteX6" fmla="*/ 2096 w 114558"/>
                  <a:gd name="connsiteY6" fmla="*/ 64963 h 293381"/>
                  <a:gd name="connsiteX7" fmla="*/ 2096 w 114558"/>
                  <a:gd name="connsiteY7" fmla="*/ 292963 h 293381"/>
                  <a:gd name="connsiteX8" fmla="*/ 14669 w 114558"/>
                  <a:gd name="connsiteY8" fmla="*/ 290448 h 293381"/>
                  <a:gd name="connsiteX9" fmla="*/ 109389 w 114558"/>
                  <a:gd name="connsiteY9" fmla="*/ 235683 h 293381"/>
                  <a:gd name="connsiteX10" fmla="*/ 113860 w 114558"/>
                  <a:gd name="connsiteY10" fmla="*/ 227860 h 293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4558" h="293381">
                    <a:moveTo>
                      <a:pt x="113860" y="227860"/>
                    </a:moveTo>
                    <a:lnTo>
                      <a:pt x="113860" y="2096"/>
                    </a:lnTo>
                    <a:cubicBezTo>
                      <a:pt x="113860" y="2096"/>
                      <a:pt x="113860" y="2096"/>
                      <a:pt x="113860" y="2096"/>
                    </a:cubicBezTo>
                    <a:cubicBezTo>
                      <a:pt x="113860" y="2096"/>
                      <a:pt x="113860" y="2096"/>
                      <a:pt x="113860" y="2096"/>
                    </a:cubicBezTo>
                    <a:cubicBezTo>
                      <a:pt x="113301" y="4051"/>
                      <a:pt x="111904" y="6007"/>
                      <a:pt x="109389" y="7684"/>
                    </a:cubicBezTo>
                    <a:lnTo>
                      <a:pt x="14669" y="62448"/>
                    </a:lnTo>
                    <a:cubicBezTo>
                      <a:pt x="11316" y="64404"/>
                      <a:pt x="6846" y="65242"/>
                      <a:pt x="2096" y="64963"/>
                    </a:cubicBezTo>
                    <a:lnTo>
                      <a:pt x="2096" y="292963"/>
                    </a:lnTo>
                    <a:cubicBezTo>
                      <a:pt x="6846" y="292963"/>
                      <a:pt x="11316" y="292124"/>
                      <a:pt x="14669" y="290448"/>
                    </a:cubicBezTo>
                    <a:lnTo>
                      <a:pt x="109389" y="235683"/>
                    </a:lnTo>
                    <a:cubicBezTo>
                      <a:pt x="113022" y="233727"/>
                      <a:pt x="114419" y="230933"/>
                      <a:pt x="113860" y="227860"/>
                    </a:cubicBezTo>
                    <a:close/>
                  </a:path>
                </a:pathLst>
              </a:custGeom>
              <a:solidFill>
                <a:srgbClr val="13B1C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0" name="Forma libre 69">
                <a:extLst>
                  <a:ext uri="{FF2B5EF4-FFF2-40B4-BE49-F238E27FC236}">
                    <a16:creationId xmlns:a16="http://schemas.microsoft.com/office/drawing/2014/main" id="{3F074FB4-E430-534B-97F5-3907D00ED854}"/>
                  </a:ext>
                </a:extLst>
              </p:cNvPr>
              <p:cNvSpPr/>
              <p:nvPr/>
            </p:nvSpPr>
            <p:spPr>
              <a:xfrm>
                <a:off x="2399310" y="3213205"/>
                <a:ext cx="416867" cy="1077750"/>
              </a:xfrm>
              <a:custGeom>
                <a:avLst/>
                <a:gdLst>
                  <a:gd name="connsiteX0" fmla="*/ 99503 w 114558"/>
                  <a:gd name="connsiteY0" fmla="*/ 62169 h 296175"/>
                  <a:gd name="connsiteX1" fmla="*/ 8694 w 114558"/>
                  <a:gd name="connsiteY1" fmla="*/ 9640 h 296175"/>
                  <a:gd name="connsiteX2" fmla="*/ 2268 w 114558"/>
                  <a:gd name="connsiteY2" fmla="*/ 2096 h 296175"/>
                  <a:gd name="connsiteX3" fmla="*/ 2268 w 114558"/>
                  <a:gd name="connsiteY3" fmla="*/ 227860 h 296175"/>
                  <a:gd name="connsiteX4" fmla="*/ 8694 w 114558"/>
                  <a:gd name="connsiteY4" fmla="*/ 237919 h 296175"/>
                  <a:gd name="connsiteX5" fmla="*/ 99503 w 114558"/>
                  <a:gd name="connsiteY5" fmla="*/ 290448 h 296175"/>
                  <a:gd name="connsiteX6" fmla="*/ 114032 w 114558"/>
                  <a:gd name="connsiteY6" fmla="*/ 294360 h 296175"/>
                  <a:gd name="connsiteX7" fmla="*/ 114032 w 114558"/>
                  <a:gd name="connsiteY7" fmla="*/ 66360 h 296175"/>
                  <a:gd name="connsiteX8" fmla="*/ 99503 w 114558"/>
                  <a:gd name="connsiteY8" fmla="*/ 62169 h 296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4558" h="296175">
                    <a:moveTo>
                      <a:pt x="99503" y="62169"/>
                    </a:moveTo>
                    <a:lnTo>
                      <a:pt x="8694" y="9640"/>
                    </a:lnTo>
                    <a:cubicBezTo>
                      <a:pt x="4782" y="7404"/>
                      <a:pt x="2827" y="4610"/>
                      <a:pt x="2268" y="2096"/>
                    </a:cubicBezTo>
                    <a:lnTo>
                      <a:pt x="2268" y="227860"/>
                    </a:lnTo>
                    <a:cubicBezTo>
                      <a:pt x="1430" y="231213"/>
                      <a:pt x="3665" y="235124"/>
                      <a:pt x="8694" y="237919"/>
                    </a:cubicBezTo>
                    <a:lnTo>
                      <a:pt x="99503" y="290448"/>
                    </a:lnTo>
                    <a:cubicBezTo>
                      <a:pt x="103694" y="292963"/>
                      <a:pt x="109003" y="294080"/>
                      <a:pt x="114032" y="294360"/>
                    </a:cubicBezTo>
                    <a:lnTo>
                      <a:pt x="114032" y="66360"/>
                    </a:lnTo>
                    <a:cubicBezTo>
                      <a:pt x="109003" y="65801"/>
                      <a:pt x="103694" y="64684"/>
                      <a:pt x="99503" y="62169"/>
                    </a:cubicBezTo>
                    <a:close/>
                  </a:path>
                </a:pathLst>
              </a:custGeom>
              <a:solidFill>
                <a:srgbClr val="8DCE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1" name="Forma libre 70">
                <a:extLst>
                  <a:ext uri="{FF2B5EF4-FFF2-40B4-BE49-F238E27FC236}">
                    <a16:creationId xmlns:a16="http://schemas.microsoft.com/office/drawing/2014/main" id="{A2ADF178-56B7-5841-B3A5-4D2AFD4E1B44}"/>
                  </a:ext>
                </a:extLst>
              </p:cNvPr>
              <p:cNvSpPr/>
              <p:nvPr/>
            </p:nvSpPr>
            <p:spPr>
              <a:xfrm>
                <a:off x="2399310" y="3213205"/>
                <a:ext cx="416867" cy="1077750"/>
              </a:xfrm>
              <a:custGeom>
                <a:avLst/>
                <a:gdLst>
                  <a:gd name="connsiteX0" fmla="*/ 99503 w 114558"/>
                  <a:gd name="connsiteY0" fmla="*/ 62169 h 296175"/>
                  <a:gd name="connsiteX1" fmla="*/ 8694 w 114558"/>
                  <a:gd name="connsiteY1" fmla="*/ 9640 h 296175"/>
                  <a:gd name="connsiteX2" fmla="*/ 2268 w 114558"/>
                  <a:gd name="connsiteY2" fmla="*/ 2096 h 296175"/>
                  <a:gd name="connsiteX3" fmla="*/ 2268 w 114558"/>
                  <a:gd name="connsiteY3" fmla="*/ 227860 h 296175"/>
                  <a:gd name="connsiteX4" fmla="*/ 8694 w 114558"/>
                  <a:gd name="connsiteY4" fmla="*/ 237919 h 296175"/>
                  <a:gd name="connsiteX5" fmla="*/ 99503 w 114558"/>
                  <a:gd name="connsiteY5" fmla="*/ 290448 h 296175"/>
                  <a:gd name="connsiteX6" fmla="*/ 114032 w 114558"/>
                  <a:gd name="connsiteY6" fmla="*/ 294360 h 296175"/>
                  <a:gd name="connsiteX7" fmla="*/ 114032 w 114558"/>
                  <a:gd name="connsiteY7" fmla="*/ 66360 h 296175"/>
                  <a:gd name="connsiteX8" fmla="*/ 99503 w 114558"/>
                  <a:gd name="connsiteY8" fmla="*/ 62169 h 296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4558" h="296175">
                    <a:moveTo>
                      <a:pt x="99503" y="62169"/>
                    </a:moveTo>
                    <a:lnTo>
                      <a:pt x="8694" y="9640"/>
                    </a:lnTo>
                    <a:cubicBezTo>
                      <a:pt x="4782" y="7404"/>
                      <a:pt x="2827" y="4610"/>
                      <a:pt x="2268" y="2096"/>
                    </a:cubicBezTo>
                    <a:lnTo>
                      <a:pt x="2268" y="227860"/>
                    </a:lnTo>
                    <a:cubicBezTo>
                      <a:pt x="1430" y="231213"/>
                      <a:pt x="3665" y="235124"/>
                      <a:pt x="8694" y="237919"/>
                    </a:cubicBezTo>
                    <a:lnTo>
                      <a:pt x="99503" y="290448"/>
                    </a:lnTo>
                    <a:cubicBezTo>
                      <a:pt x="103694" y="292963"/>
                      <a:pt x="109003" y="294080"/>
                      <a:pt x="114032" y="294360"/>
                    </a:cubicBezTo>
                    <a:lnTo>
                      <a:pt x="114032" y="66360"/>
                    </a:lnTo>
                    <a:cubicBezTo>
                      <a:pt x="109003" y="65801"/>
                      <a:pt x="103694" y="64684"/>
                      <a:pt x="99503" y="62169"/>
                    </a:cubicBezTo>
                    <a:close/>
                  </a:path>
                </a:pathLst>
              </a:custGeom>
              <a:solidFill>
                <a:srgbClr val="13B1C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2" name="Forma libre 71">
                <a:extLst>
                  <a:ext uri="{FF2B5EF4-FFF2-40B4-BE49-F238E27FC236}">
                    <a16:creationId xmlns:a16="http://schemas.microsoft.com/office/drawing/2014/main" id="{E3332F4F-E59D-5E4F-9190-B4D87B75D7FB}"/>
                  </a:ext>
                </a:extLst>
              </p:cNvPr>
              <p:cNvSpPr/>
              <p:nvPr/>
            </p:nvSpPr>
            <p:spPr>
              <a:xfrm>
                <a:off x="1867240" y="3597165"/>
                <a:ext cx="823563" cy="477869"/>
              </a:xfrm>
              <a:custGeom>
                <a:avLst/>
                <a:gdLst>
                  <a:gd name="connsiteX0" fmla="*/ 221412 w 226323"/>
                  <a:gd name="connsiteY0" fmla="*/ 74005 h 131323"/>
                  <a:gd name="connsiteX1" fmla="*/ 126692 w 226323"/>
                  <a:gd name="connsiteY1" fmla="*/ 128770 h 131323"/>
                  <a:gd name="connsiteX2" fmla="*/ 99589 w 226323"/>
                  <a:gd name="connsiteY2" fmla="*/ 127652 h 131323"/>
                  <a:gd name="connsiteX3" fmla="*/ 8780 w 226323"/>
                  <a:gd name="connsiteY3" fmla="*/ 75123 h 131323"/>
                  <a:gd name="connsiteX4" fmla="*/ 6824 w 226323"/>
                  <a:gd name="connsiteY4" fmla="*/ 59476 h 131323"/>
                  <a:gd name="connsiteX5" fmla="*/ 101545 w 226323"/>
                  <a:gd name="connsiteY5" fmla="*/ 4712 h 131323"/>
                  <a:gd name="connsiteX6" fmla="*/ 128647 w 226323"/>
                  <a:gd name="connsiteY6" fmla="*/ 5829 h 131323"/>
                  <a:gd name="connsiteX7" fmla="*/ 219456 w 226323"/>
                  <a:gd name="connsiteY7" fmla="*/ 58358 h 131323"/>
                  <a:gd name="connsiteX8" fmla="*/ 221412 w 226323"/>
                  <a:gd name="connsiteY8" fmla="*/ 74005 h 13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6323" h="131323">
                    <a:moveTo>
                      <a:pt x="221412" y="74005"/>
                    </a:moveTo>
                    <a:lnTo>
                      <a:pt x="126692" y="128770"/>
                    </a:lnTo>
                    <a:cubicBezTo>
                      <a:pt x="119706" y="132682"/>
                      <a:pt x="107692" y="132123"/>
                      <a:pt x="99589" y="127652"/>
                    </a:cubicBezTo>
                    <a:lnTo>
                      <a:pt x="8780" y="75123"/>
                    </a:lnTo>
                    <a:cubicBezTo>
                      <a:pt x="677" y="70653"/>
                      <a:pt x="-161" y="63388"/>
                      <a:pt x="6824" y="59476"/>
                    </a:cubicBezTo>
                    <a:lnTo>
                      <a:pt x="101545" y="4712"/>
                    </a:lnTo>
                    <a:cubicBezTo>
                      <a:pt x="108530" y="800"/>
                      <a:pt x="120544" y="1359"/>
                      <a:pt x="128647" y="5829"/>
                    </a:cubicBezTo>
                    <a:lnTo>
                      <a:pt x="219456" y="58358"/>
                    </a:lnTo>
                    <a:cubicBezTo>
                      <a:pt x="227559" y="63108"/>
                      <a:pt x="228397" y="70094"/>
                      <a:pt x="221412" y="74005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3" name="Forma libre 72">
                <a:extLst>
                  <a:ext uri="{FF2B5EF4-FFF2-40B4-BE49-F238E27FC236}">
                    <a16:creationId xmlns:a16="http://schemas.microsoft.com/office/drawing/2014/main" id="{36614634-B5EF-E640-B32B-DABDD11B6DDA}"/>
                  </a:ext>
                </a:extLst>
              </p:cNvPr>
              <p:cNvSpPr/>
              <p:nvPr/>
            </p:nvSpPr>
            <p:spPr>
              <a:xfrm>
                <a:off x="2275893" y="3839518"/>
                <a:ext cx="416867" cy="752390"/>
              </a:xfrm>
              <a:custGeom>
                <a:avLst/>
                <a:gdLst>
                  <a:gd name="connsiteX0" fmla="*/ 113860 w 114558"/>
                  <a:gd name="connsiteY0" fmla="*/ 140963 h 206764"/>
                  <a:gd name="connsiteX1" fmla="*/ 113860 w 114558"/>
                  <a:gd name="connsiteY1" fmla="*/ 2096 h 206764"/>
                  <a:gd name="connsiteX2" fmla="*/ 113860 w 114558"/>
                  <a:gd name="connsiteY2" fmla="*/ 2096 h 206764"/>
                  <a:gd name="connsiteX3" fmla="*/ 113860 w 114558"/>
                  <a:gd name="connsiteY3" fmla="*/ 2096 h 206764"/>
                  <a:gd name="connsiteX4" fmla="*/ 109389 w 114558"/>
                  <a:gd name="connsiteY4" fmla="*/ 7684 h 206764"/>
                  <a:gd name="connsiteX5" fmla="*/ 14669 w 114558"/>
                  <a:gd name="connsiteY5" fmla="*/ 62448 h 206764"/>
                  <a:gd name="connsiteX6" fmla="*/ 2096 w 114558"/>
                  <a:gd name="connsiteY6" fmla="*/ 64963 h 206764"/>
                  <a:gd name="connsiteX7" fmla="*/ 2096 w 114558"/>
                  <a:gd name="connsiteY7" fmla="*/ 206345 h 206764"/>
                  <a:gd name="connsiteX8" fmla="*/ 14669 w 114558"/>
                  <a:gd name="connsiteY8" fmla="*/ 203830 h 206764"/>
                  <a:gd name="connsiteX9" fmla="*/ 109389 w 114558"/>
                  <a:gd name="connsiteY9" fmla="*/ 149066 h 206764"/>
                  <a:gd name="connsiteX10" fmla="*/ 113860 w 114558"/>
                  <a:gd name="connsiteY10" fmla="*/ 140963 h 206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4558" h="206764">
                    <a:moveTo>
                      <a:pt x="113860" y="140963"/>
                    </a:moveTo>
                    <a:lnTo>
                      <a:pt x="113860" y="2096"/>
                    </a:lnTo>
                    <a:cubicBezTo>
                      <a:pt x="113860" y="2096"/>
                      <a:pt x="113860" y="2096"/>
                      <a:pt x="113860" y="2096"/>
                    </a:cubicBezTo>
                    <a:cubicBezTo>
                      <a:pt x="113860" y="2096"/>
                      <a:pt x="113860" y="2096"/>
                      <a:pt x="113860" y="2096"/>
                    </a:cubicBezTo>
                    <a:cubicBezTo>
                      <a:pt x="113301" y="4051"/>
                      <a:pt x="111904" y="6007"/>
                      <a:pt x="109389" y="7684"/>
                    </a:cubicBezTo>
                    <a:lnTo>
                      <a:pt x="14669" y="62448"/>
                    </a:lnTo>
                    <a:cubicBezTo>
                      <a:pt x="11316" y="64404"/>
                      <a:pt x="6846" y="65243"/>
                      <a:pt x="2096" y="64963"/>
                    </a:cubicBezTo>
                    <a:lnTo>
                      <a:pt x="2096" y="206345"/>
                    </a:lnTo>
                    <a:cubicBezTo>
                      <a:pt x="6846" y="206345"/>
                      <a:pt x="11316" y="205507"/>
                      <a:pt x="14669" y="203830"/>
                    </a:cubicBezTo>
                    <a:lnTo>
                      <a:pt x="109389" y="149066"/>
                    </a:lnTo>
                    <a:cubicBezTo>
                      <a:pt x="112742" y="146831"/>
                      <a:pt x="114419" y="144036"/>
                      <a:pt x="113860" y="14096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4" name="Forma libre 73">
                <a:extLst>
                  <a:ext uri="{FF2B5EF4-FFF2-40B4-BE49-F238E27FC236}">
                    <a16:creationId xmlns:a16="http://schemas.microsoft.com/office/drawing/2014/main" id="{6BA65873-4369-6B44-B869-FBC1AB993F5A}"/>
                  </a:ext>
                </a:extLst>
              </p:cNvPr>
              <p:cNvSpPr/>
              <p:nvPr/>
            </p:nvSpPr>
            <p:spPr>
              <a:xfrm>
                <a:off x="1868568" y="3835454"/>
                <a:ext cx="416867" cy="762557"/>
              </a:xfrm>
              <a:custGeom>
                <a:avLst/>
                <a:gdLst>
                  <a:gd name="connsiteX0" fmla="*/ 99503 w 114558"/>
                  <a:gd name="connsiteY0" fmla="*/ 62169 h 209558"/>
                  <a:gd name="connsiteX1" fmla="*/ 8694 w 114558"/>
                  <a:gd name="connsiteY1" fmla="*/ 9640 h 209558"/>
                  <a:gd name="connsiteX2" fmla="*/ 2268 w 114558"/>
                  <a:gd name="connsiteY2" fmla="*/ 2096 h 209558"/>
                  <a:gd name="connsiteX3" fmla="*/ 2268 w 114558"/>
                  <a:gd name="connsiteY3" fmla="*/ 140963 h 209558"/>
                  <a:gd name="connsiteX4" fmla="*/ 8694 w 114558"/>
                  <a:gd name="connsiteY4" fmla="*/ 151022 h 209558"/>
                  <a:gd name="connsiteX5" fmla="*/ 99503 w 114558"/>
                  <a:gd name="connsiteY5" fmla="*/ 203551 h 209558"/>
                  <a:gd name="connsiteX6" fmla="*/ 114032 w 114558"/>
                  <a:gd name="connsiteY6" fmla="*/ 207463 h 209558"/>
                  <a:gd name="connsiteX7" fmla="*/ 114032 w 114558"/>
                  <a:gd name="connsiteY7" fmla="*/ 66081 h 209558"/>
                  <a:gd name="connsiteX8" fmla="*/ 99503 w 114558"/>
                  <a:gd name="connsiteY8" fmla="*/ 62169 h 209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4558" h="209558">
                    <a:moveTo>
                      <a:pt x="99503" y="62169"/>
                    </a:moveTo>
                    <a:lnTo>
                      <a:pt x="8694" y="9640"/>
                    </a:lnTo>
                    <a:cubicBezTo>
                      <a:pt x="4782" y="7404"/>
                      <a:pt x="2827" y="4610"/>
                      <a:pt x="2268" y="2096"/>
                    </a:cubicBezTo>
                    <a:lnTo>
                      <a:pt x="2268" y="140963"/>
                    </a:lnTo>
                    <a:cubicBezTo>
                      <a:pt x="1430" y="144316"/>
                      <a:pt x="3665" y="148228"/>
                      <a:pt x="8694" y="151022"/>
                    </a:cubicBezTo>
                    <a:lnTo>
                      <a:pt x="99503" y="203551"/>
                    </a:lnTo>
                    <a:cubicBezTo>
                      <a:pt x="103694" y="206066"/>
                      <a:pt x="109003" y="207183"/>
                      <a:pt x="114032" y="207463"/>
                    </a:cubicBezTo>
                    <a:lnTo>
                      <a:pt x="114032" y="66081"/>
                    </a:lnTo>
                    <a:cubicBezTo>
                      <a:pt x="109003" y="65801"/>
                      <a:pt x="103694" y="64684"/>
                      <a:pt x="99503" y="62169"/>
                    </a:cubicBezTo>
                    <a:close/>
                  </a:path>
                </a:pathLst>
              </a:custGeom>
              <a:solidFill>
                <a:srgbClr val="FEE0A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5" name="Forma libre 74">
                <a:extLst>
                  <a:ext uri="{FF2B5EF4-FFF2-40B4-BE49-F238E27FC236}">
                    <a16:creationId xmlns:a16="http://schemas.microsoft.com/office/drawing/2014/main" id="{4393F493-17D2-0345-B6CA-C41CD3E0415F}"/>
                  </a:ext>
                </a:extLst>
              </p:cNvPr>
              <p:cNvSpPr/>
              <p:nvPr/>
            </p:nvSpPr>
            <p:spPr>
              <a:xfrm>
                <a:off x="1868568" y="3835454"/>
                <a:ext cx="416867" cy="762557"/>
              </a:xfrm>
              <a:custGeom>
                <a:avLst/>
                <a:gdLst>
                  <a:gd name="connsiteX0" fmla="*/ 99503 w 114558"/>
                  <a:gd name="connsiteY0" fmla="*/ 62169 h 209558"/>
                  <a:gd name="connsiteX1" fmla="*/ 8694 w 114558"/>
                  <a:gd name="connsiteY1" fmla="*/ 9640 h 209558"/>
                  <a:gd name="connsiteX2" fmla="*/ 2268 w 114558"/>
                  <a:gd name="connsiteY2" fmla="*/ 2096 h 209558"/>
                  <a:gd name="connsiteX3" fmla="*/ 2268 w 114558"/>
                  <a:gd name="connsiteY3" fmla="*/ 140963 h 209558"/>
                  <a:gd name="connsiteX4" fmla="*/ 8694 w 114558"/>
                  <a:gd name="connsiteY4" fmla="*/ 151022 h 209558"/>
                  <a:gd name="connsiteX5" fmla="*/ 99503 w 114558"/>
                  <a:gd name="connsiteY5" fmla="*/ 203551 h 209558"/>
                  <a:gd name="connsiteX6" fmla="*/ 114032 w 114558"/>
                  <a:gd name="connsiteY6" fmla="*/ 207463 h 209558"/>
                  <a:gd name="connsiteX7" fmla="*/ 114032 w 114558"/>
                  <a:gd name="connsiteY7" fmla="*/ 66081 h 209558"/>
                  <a:gd name="connsiteX8" fmla="*/ 99503 w 114558"/>
                  <a:gd name="connsiteY8" fmla="*/ 62169 h 209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4558" h="209558">
                    <a:moveTo>
                      <a:pt x="99503" y="62169"/>
                    </a:moveTo>
                    <a:lnTo>
                      <a:pt x="8694" y="9640"/>
                    </a:lnTo>
                    <a:cubicBezTo>
                      <a:pt x="4782" y="7404"/>
                      <a:pt x="2827" y="4610"/>
                      <a:pt x="2268" y="2096"/>
                    </a:cubicBezTo>
                    <a:lnTo>
                      <a:pt x="2268" y="140963"/>
                    </a:lnTo>
                    <a:cubicBezTo>
                      <a:pt x="1430" y="144316"/>
                      <a:pt x="3665" y="148228"/>
                      <a:pt x="8694" y="151022"/>
                    </a:cubicBezTo>
                    <a:lnTo>
                      <a:pt x="99503" y="203551"/>
                    </a:lnTo>
                    <a:cubicBezTo>
                      <a:pt x="103694" y="206066"/>
                      <a:pt x="109003" y="207183"/>
                      <a:pt x="114032" y="207463"/>
                    </a:cubicBezTo>
                    <a:lnTo>
                      <a:pt x="114032" y="66081"/>
                    </a:lnTo>
                    <a:cubicBezTo>
                      <a:pt x="109003" y="65801"/>
                      <a:pt x="103694" y="64684"/>
                      <a:pt x="99503" y="62169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5" name="Forma libre 84">
                <a:extLst>
                  <a:ext uri="{FF2B5EF4-FFF2-40B4-BE49-F238E27FC236}">
                    <a16:creationId xmlns:a16="http://schemas.microsoft.com/office/drawing/2014/main" id="{E4E21FEF-6ED4-3D47-AFC4-884F93BD265C}"/>
                  </a:ext>
                </a:extLst>
              </p:cNvPr>
              <p:cNvSpPr/>
              <p:nvPr/>
            </p:nvSpPr>
            <p:spPr>
              <a:xfrm>
                <a:off x="2591083" y="5554768"/>
                <a:ext cx="579543" cy="50839"/>
              </a:xfrm>
              <a:custGeom>
                <a:avLst/>
                <a:gdLst>
                  <a:gd name="connsiteX0" fmla="*/ 159125 w 159264"/>
                  <a:gd name="connsiteY0" fmla="*/ 7963 h 13970"/>
                  <a:gd name="connsiteX1" fmla="*/ 80610 w 159264"/>
                  <a:gd name="connsiteY1" fmla="*/ 13831 h 13970"/>
                  <a:gd name="connsiteX2" fmla="*/ 2096 w 159264"/>
                  <a:gd name="connsiteY2" fmla="*/ 7963 h 13970"/>
                  <a:gd name="connsiteX3" fmla="*/ 80610 w 159264"/>
                  <a:gd name="connsiteY3" fmla="*/ 2096 h 13970"/>
                  <a:gd name="connsiteX4" fmla="*/ 159125 w 159264"/>
                  <a:gd name="connsiteY4" fmla="*/ 7963 h 13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9264" h="13970">
                    <a:moveTo>
                      <a:pt x="159125" y="7963"/>
                    </a:moveTo>
                    <a:cubicBezTo>
                      <a:pt x="159125" y="11316"/>
                      <a:pt x="123919" y="13831"/>
                      <a:pt x="80610" y="13831"/>
                    </a:cubicBezTo>
                    <a:cubicBezTo>
                      <a:pt x="37301" y="13831"/>
                      <a:pt x="2096" y="11037"/>
                      <a:pt x="2096" y="7963"/>
                    </a:cubicBezTo>
                    <a:cubicBezTo>
                      <a:pt x="2096" y="4610"/>
                      <a:pt x="37301" y="2096"/>
                      <a:pt x="80610" y="2096"/>
                    </a:cubicBezTo>
                    <a:cubicBezTo>
                      <a:pt x="123919" y="2096"/>
                      <a:pt x="159125" y="4610"/>
                      <a:pt x="159125" y="7963"/>
                    </a:cubicBezTo>
                    <a:close/>
                  </a:path>
                </a:pathLst>
              </a:custGeom>
              <a:solidFill>
                <a:schemeClr val="tx1">
                  <a:alpha val="24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6" name="Forma libre 85">
                <a:extLst>
                  <a:ext uri="{FF2B5EF4-FFF2-40B4-BE49-F238E27FC236}">
                    <a16:creationId xmlns:a16="http://schemas.microsoft.com/office/drawing/2014/main" id="{989CD116-5BD9-6B44-9221-D6EFBA8F7731}"/>
                  </a:ext>
                </a:extLst>
              </p:cNvPr>
              <p:cNvSpPr/>
              <p:nvPr/>
            </p:nvSpPr>
            <p:spPr>
              <a:xfrm>
                <a:off x="2494550" y="3614308"/>
                <a:ext cx="101674" cy="142346"/>
              </a:xfrm>
              <a:custGeom>
                <a:avLst/>
                <a:gdLst>
                  <a:gd name="connsiteX0" fmla="*/ 26388 w 27941"/>
                  <a:gd name="connsiteY0" fmla="*/ 30736 h 39117"/>
                  <a:gd name="connsiteX1" fmla="*/ 4873 w 27941"/>
                  <a:gd name="connsiteY1" fmla="*/ 2795 h 39117"/>
                  <a:gd name="connsiteX2" fmla="*/ 4873 w 27941"/>
                  <a:gd name="connsiteY2" fmla="*/ 26265 h 39117"/>
                  <a:gd name="connsiteX3" fmla="*/ 20800 w 27941"/>
                  <a:gd name="connsiteY3" fmla="*/ 37442 h 39117"/>
                  <a:gd name="connsiteX4" fmla="*/ 26388 w 27941"/>
                  <a:gd name="connsiteY4" fmla="*/ 30736 h 39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941" h="39117">
                    <a:moveTo>
                      <a:pt x="26388" y="30736"/>
                    </a:moveTo>
                    <a:cubicBezTo>
                      <a:pt x="24712" y="26824"/>
                      <a:pt x="9344" y="-2793"/>
                      <a:pt x="4873" y="2795"/>
                    </a:cubicBezTo>
                    <a:cubicBezTo>
                      <a:pt x="-435" y="8942"/>
                      <a:pt x="3197" y="21795"/>
                      <a:pt x="4873" y="26265"/>
                    </a:cubicBezTo>
                    <a:cubicBezTo>
                      <a:pt x="7947" y="34089"/>
                      <a:pt x="15770" y="38280"/>
                      <a:pt x="20800" y="37442"/>
                    </a:cubicBezTo>
                    <a:cubicBezTo>
                      <a:pt x="24153" y="36883"/>
                      <a:pt x="28065" y="34368"/>
                      <a:pt x="26388" y="30736"/>
                    </a:cubicBezTo>
                    <a:close/>
                  </a:path>
                </a:pathLst>
              </a:custGeom>
              <a:solidFill>
                <a:srgbClr val="F6AD8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7" name="Forma libre 86">
                <a:extLst>
                  <a:ext uri="{FF2B5EF4-FFF2-40B4-BE49-F238E27FC236}">
                    <a16:creationId xmlns:a16="http://schemas.microsoft.com/office/drawing/2014/main" id="{1E615606-E93C-9E46-A05B-978561172ABF}"/>
                  </a:ext>
                </a:extLst>
              </p:cNvPr>
              <p:cNvSpPr/>
              <p:nvPr/>
            </p:nvSpPr>
            <p:spPr>
              <a:xfrm>
                <a:off x="2561488" y="3659528"/>
                <a:ext cx="30501" cy="81340"/>
              </a:xfrm>
              <a:custGeom>
                <a:avLst/>
                <a:gdLst>
                  <a:gd name="connsiteX0" fmla="*/ 8273 w 8382"/>
                  <a:gd name="connsiteY0" fmla="*/ 15794 h 22352"/>
                  <a:gd name="connsiteX1" fmla="*/ 6317 w 8382"/>
                  <a:gd name="connsiteY1" fmla="*/ 2103 h 22352"/>
                  <a:gd name="connsiteX2" fmla="*/ 2126 w 8382"/>
                  <a:gd name="connsiteY2" fmla="*/ 14397 h 22352"/>
                  <a:gd name="connsiteX3" fmla="*/ 5758 w 8382"/>
                  <a:gd name="connsiteY3" fmla="*/ 20824 h 22352"/>
                  <a:gd name="connsiteX4" fmla="*/ 8273 w 8382"/>
                  <a:gd name="connsiteY4" fmla="*/ 15794 h 22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82" h="22352">
                    <a:moveTo>
                      <a:pt x="8273" y="15794"/>
                    </a:moveTo>
                    <a:cubicBezTo>
                      <a:pt x="8273" y="13838"/>
                      <a:pt x="8553" y="2383"/>
                      <a:pt x="6317" y="2103"/>
                    </a:cubicBezTo>
                    <a:cubicBezTo>
                      <a:pt x="2964" y="1824"/>
                      <a:pt x="2405" y="9368"/>
                      <a:pt x="2126" y="14397"/>
                    </a:cubicBezTo>
                    <a:cubicBezTo>
                      <a:pt x="1847" y="17191"/>
                      <a:pt x="3523" y="20824"/>
                      <a:pt x="5758" y="20824"/>
                    </a:cubicBezTo>
                    <a:cubicBezTo>
                      <a:pt x="7994" y="20544"/>
                      <a:pt x="8273" y="18868"/>
                      <a:pt x="8273" y="15794"/>
                    </a:cubicBezTo>
                    <a:close/>
                  </a:path>
                </a:pathLst>
              </a:custGeom>
              <a:solidFill>
                <a:srgbClr val="F6AD8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8" name="Forma libre 87">
                <a:extLst>
                  <a:ext uri="{FF2B5EF4-FFF2-40B4-BE49-F238E27FC236}">
                    <a16:creationId xmlns:a16="http://schemas.microsoft.com/office/drawing/2014/main" id="{9F1C6360-5915-FE4C-B2B3-53A6FA6206AA}"/>
                  </a:ext>
                </a:extLst>
              </p:cNvPr>
              <p:cNvSpPr/>
              <p:nvPr/>
            </p:nvSpPr>
            <p:spPr>
              <a:xfrm>
                <a:off x="2991756" y="4238773"/>
                <a:ext cx="213515" cy="223682"/>
              </a:xfrm>
              <a:custGeom>
                <a:avLst/>
                <a:gdLst>
                  <a:gd name="connsiteX0" fmla="*/ 7663 w 58676"/>
                  <a:gd name="connsiteY0" fmla="*/ 59465 h 61470"/>
                  <a:gd name="connsiteX1" fmla="*/ 29457 w 58676"/>
                  <a:gd name="connsiteY1" fmla="*/ 44377 h 61470"/>
                  <a:gd name="connsiteX2" fmla="*/ 56560 w 58676"/>
                  <a:gd name="connsiteY2" fmla="*/ 13362 h 61470"/>
                  <a:gd name="connsiteX3" fmla="*/ 32810 w 58676"/>
                  <a:gd name="connsiteY3" fmla="*/ 5818 h 61470"/>
                  <a:gd name="connsiteX4" fmla="*/ 3752 w 58676"/>
                  <a:gd name="connsiteY4" fmla="*/ 52480 h 61470"/>
                  <a:gd name="connsiteX5" fmla="*/ 7663 w 58676"/>
                  <a:gd name="connsiteY5" fmla="*/ 59465 h 61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676" h="61470">
                    <a:moveTo>
                      <a:pt x="7663" y="59465"/>
                    </a:moveTo>
                    <a:cubicBezTo>
                      <a:pt x="14090" y="58347"/>
                      <a:pt x="17722" y="54156"/>
                      <a:pt x="29457" y="44377"/>
                    </a:cubicBezTo>
                    <a:cubicBezTo>
                      <a:pt x="46222" y="30127"/>
                      <a:pt x="49296" y="25656"/>
                      <a:pt x="56560" y="13362"/>
                    </a:cubicBezTo>
                    <a:cubicBezTo>
                      <a:pt x="61310" y="5259"/>
                      <a:pt x="41751" y="-2844"/>
                      <a:pt x="32810" y="5818"/>
                    </a:cubicBezTo>
                    <a:cubicBezTo>
                      <a:pt x="25266" y="13362"/>
                      <a:pt x="8222" y="48009"/>
                      <a:pt x="3752" y="52480"/>
                    </a:cubicBezTo>
                    <a:cubicBezTo>
                      <a:pt x="399" y="55553"/>
                      <a:pt x="2354" y="60303"/>
                      <a:pt x="7663" y="59465"/>
                    </a:cubicBezTo>
                    <a:close/>
                  </a:path>
                </a:pathLst>
              </a:custGeom>
              <a:solidFill>
                <a:srgbClr val="2D286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9" name="Forma libre 88">
                <a:extLst>
                  <a:ext uri="{FF2B5EF4-FFF2-40B4-BE49-F238E27FC236}">
                    <a16:creationId xmlns:a16="http://schemas.microsoft.com/office/drawing/2014/main" id="{AD8D5D84-4D58-CA41-A068-1FC3DBC32D16}"/>
                  </a:ext>
                </a:extLst>
              </p:cNvPr>
              <p:cNvSpPr/>
              <p:nvPr/>
            </p:nvSpPr>
            <p:spPr>
              <a:xfrm>
                <a:off x="2975920" y="4022892"/>
                <a:ext cx="223682" cy="284688"/>
              </a:xfrm>
              <a:custGeom>
                <a:avLst/>
                <a:gdLst>
                  <a:gd name="connsiteX0" fmla="*/ 61191 w 61470"/>
                  <a:gd name="connsiteY0" fmla="*/ 68497 h 78235"/>
                  <a:gd name="connsiteX1" fmla="*/ 40794 w 61470"/>
                  <a:gd name="connsiteY1" fmla="*/ 29659 h 78235"/>
                  <a:gd name="connsiteX2" fmla="*/ 22632 w 61470"/>
                  <a:gd name="connsiteY2" fmla="*/ 6467 h 78235"/>
                  <a:gd name="connsiteX3" fmla="*/ 4750 w 61470"/>
                  <a:gd name="connsiteY3" fmla="*/ 6188 h 78235"/>
                  <a:gd name="connsiteX4" fmla="*/ 4471 w 61470"/>
                  <a:gd name="connsiteY4" fmla="*/ 29100 h 78235"/>
                  <a:gd name="connsiteX5" fmla="*/ 39676 w 61470"/>
                  <a:gd name="connsiteY5" fmla="*/ 72129 h 78235"/>
                  <a:gd name="connsiteX6" fmla="*/ 61191 w 61470"/>
                  <a:gd name="connsiteY6" fmla="*/ 68497 h 78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1470" h="78235">
                    <a:moveTo>
                      <a:pt x="61191" y="68497"/>
                    </a:moveTo>
                    <a:cubicBezTo>
                      <a:pt x="60353" y="63467"/>
                      <a:pt x="56441" y="52570"/>
                      <a:pt x="40794" y="29659"/>
                    </a:cubicBezTo>
                    <a:cubicBezTo>
                      <a:pt x="31294" y="15688"/>
                      <a:pt x="25985" y="10379"/>
                      <a:pt x="22632" y="6467"/>
                    </a:cubicBezTo>
                    <a:cubicBezTo>
                      <a:pt x="16485" y="-518"/>
                      <a:pt x="6985" y="1997"/>
                      <a:pt x="4750" y="6188"/>
                    </a:cubicBezTo>
                    <a:cubicBezTo>
                      <a:pt x="1118" y="13173"/>
                      <a:pt x="1397" y="25188"/>
                      <a:pt x="4471" y="29100"/>
                    </a:cubicBezTo>
                    <a:cubicBezTo>
                      <a:pt x="21794" y="50614"/>
                      <a:pt x="36323" y="66261"/>
                      <a:pt x="39676" y="72129"/>
                    </a:cubicBezTo>
                    <a:cubicBezTo>
                      <a:pt x="44426" y="81070"/>
                      <a:pt x="62309" y="74644"/>
                      <a:pt x="61191" y="68497"/>
                    </a:cubicBezTo>
                    <a:close/>
                  </a:path>
                </a:pathLst>
              </a:custGeom>
              <a:solidFill>
                <a:srgbClr val="2D286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90" name="Forma libre 89">
                <a:extLst>
                  <a:ext uri="{FF2B5EF4-FFF2-40B4-BE49-F238E27FC236}">
                    <a16:creationId xmlns:a16="http://schemas.microsoft.com/office/drawing/2014/main" id="{8E8D1619-4A8B-2F47-8B9D-B5C10DFF21ED}"/>
                  </a:ext>
                </a:extLst>
              </p:cNvPr>
              <p:cNvSpPr/>
              <p:nvPr/>
            </p:nvSpPr>
            <p:spPr>
              <a:xfrm>
                <a:off x="3021344" y="5492106"/>
                <a:ext cx="101674" cy="101674"/>
              </a:xfrm>
              <a:custGeom>
                <a:avLst/>
                <a:gdLst>
                  <a:gd name="connsiteX0" fmla="*/ 9591 w 27941"/>
                  <a:gd name="connsiteY0" fmla="*/ 6183 h 27941"/>
                  <a:gd name="connsiteX1" fmla="*/ 8473 w 27941"/>
                  <a:gd name="connsiteY1" fmla="*/ 13448 h 27941"/>
                  <a:gd name="connsiteX2" fmla="*/ 3723 w 27941"/>
                  <a:gd name="connsiteY2" fmla="*/ 19874 h 27941"/>
                  <a:gd name="connsiteX3" fmla="*/ 9870 w 27941"/>
                  <a:gd name="connsiteY3" fmla="*/ 26580 h 27941"/>
                  <a:gd name="connsiteX4" fmla="*/ 26356 w 27941"/>
                  <a:gd name="connsiteY4" fmla="*/ 20154 h 27941"/>
                  <a:gd name="connsiteX5" fmla="*/ 24120 w 27941"/>
                  <a:gd name="connsiteY5" fmla="*/ 8977 h 27941"/>
                  <a:gd name="connsiteX6" fmla="*/ 22723 w 27941"/>
                  <a:gd name="connsiteY6" fmla="*/ 3668 h 27941"/>
                  <a:gd name="connsiteX7" fmla="*/ 9591 w 27941"/>
                  <a:gd name="connsiteY7" fmla="*/ 6183 h 279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941" h="27941">
                    <a:moveTo>
                      <a:pt x="9591" y="6183"/>
                    </a:moveTo>
                    <a:cubicBezTo>
                      <a:pt x="8753" y="9815"/>
                      <a:pt x="9032" y="10933"/>
                      <a:pt x="8473" y="13448"/>
                    </a:cubicBezTo>
                    <a:cubicBezTo>
                      <a:pt x="7914" y="16242"/>
                      <a:pt x="5120" y="17359"/>
                      <a:pt x="3723" y="19874"/>
                    </a:cubicBezTo>
                    <a:cubicBezTo>
                      <a:pt x="2047" y="22389"/>
                      <a:pt x="-747" y="26301"/>
                      <a:pt x="9870" y="26580"/>
                    </a:cubicBezTo>
                    <a:cubicBezTo>
                      <a:pt x="21326" y="26859"/>
                      <a:pt x="28312" y="26301"/>
                      <a:pt x="26356" y="20154"/>
                    </a:cubicBezTo>
                    <a:cubicBezTo>
                      <a:pt x="24400" y="13727"/>
                      <a:pt x="24120" y="10933"/>
                      <a:pt x="24120" y="8977"/>
                    </a:cubicBezTo>
                    <a:cubicBezTo>
                      <a:pt x="24120" y="7021"/>
                      <a:pt x="24120" y="4786"/>
                      <a:pt x="22723" y="3668"/>
                    </a:cubicBezTo>
                    <a:cubicBezTo>
                      <a:pt x="21606" y="2271"/>
                      <a:pt x="11267" y="36"/>
                      <a:pt x="9591" y="6183"/>
                    </a:cubicBezTo>
                    <a:close/>
                  </a:path>
                </a:pathLst>
              </a:custGeom>
              <a:solidFill>
                <a:srgbClr val="50256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91" name="Forma libre 90">
                <a:extLst>
                  <a:ext uri="{FF2B5EF4-FFF2-40B4-BE49-F238E27FC236}">
                    <a16:creationId xmlns:a16="http://schemas.microsoft.com/office/drawing/2014/main" id="{8EA5F5E6-4808-6E4C-A447-C2A82B75522B}"/>
                  </a:ext>
                </a:extLst>
              </p:cNvPr>
              <p:cNvSpPr/>
              <p:nvPr/>
            </p:nvSpPr>
            <p:spPr>
              <a:xfrm>
                <a:off x="2634549" y="5515759"/>
                <a:ext cx="162680" cy="81340"/>
              </a:xfrm>
              <a:custGeom>
                <a:avLst/>
                <a:gdLst>
                  <a:gd name="connsiteX0" fmla="*/ 27033 w 44705"/>
                  <a:gd name="connsiteY0" fmla="*/ 4992 h 22352"/>
                  <a:gd name="connsiteX1" fmla="*/ 15857 w 44705"/>
                  <a:gd name="connsiteY1" fmla="*/ 13095 h 22352"/>
                  <a:gd name="connsiteX2" fmla="*/ 4122 w 44705"/>
                  <a:gd name="connsiteY2" fmla="*/ 19242 h 22352"/>
                  <a:gd name="connsiteX3" fmla="*/ 23680 w 44705"/>
                  <a:gd name="connsiteY3" fmla="*/ 19521 h 22352"/>
                  <a:gd name="connsiteX4" fmla="*/ 36813 w 44705"/>
                  <a:gd name="connsiteY4" fmla="*/ 18683 h 22352"/>
                  <a:gd name="connsiteX5" fmla="*/ 42401 w 44705"/>
                  <a:gd name="connsiteY5" fmla="*/ 11139 h 22352"/>
                  <a:gd name="connsiteX6" fmla="*/ 27033 w 44705"/>
                  <a:gd name="connsiteY6" fmla="*/ 4992 h 22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705" h="22352">
                    <a:moveTo>
                      <a:pt x="27033" y="4992"/>
                    </a:moveTo>
                    <a:cubicBezTo>
                      <a:pt x="26195" y="6668"/>
                      <a:pt x="21724" y="10580"/>
                      <a:pt x="15857" y="13095"/>
                    </a:cubicBezTo>
                    <a:cubicBezTo>
                      <a:pt x="9989" y="15609"/>
                      <a:pt x="-2864" y="17006"/>
                      <a:pt x="4122" y="19242"/>
                    </a:cubicBezTo>
                    <a:cubicBezTo>
                      <a:pt x="11107" y="21477"/>
                      <a:pt x="19489" y="20080"/>
                      <a:pt x="23680" y="19521"/>
                    </a:cubicBezTo>
                    <a:cubicBezTo>
                      <a:pt x="27871" y="18962"/>
                      <a:pt x="31783" y="18683"/>
                      <a:pt x="36813" y="18683"/>
                    </a:cubicBezTo>
                    <a:cubicBezTo>
                      <a:pt x="43239" y="18683"/>
                      <a:pt x="43239" y="18124"/>
                      <a:pt x="42401" y="11139"/>
                    </a:cubicBezTo>
                    <a:cubicBezTo>
                      <a:pt x="41283" y="1639"/>
                      <a:pt x="29827" y="-317"/>
                      <a:pt x="27033" y="4992"/>
                    </a:cubicBezTo>
                    <a:close/>
                  </a:path>
                </a:pathLst>
              </a:custGeom>
              <a:solidFill>
                <a:srgbClr val="50256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92" name="Forma libre 91">
                <a:extLst>
                  <a:ext uri="{FF2B5EF4-FFF2-40B4-BE49-F238E27FC236}">
                    <a16:creationId xmlns:a16="http://schemas.microsoft.com/office/drawing/2014/main" id="{20DE7D71-9238-FC48-A1E3-AC9EB3BCC6DC}"/>
                  </a:ext>
                </a:extLst>
              </p:cNvPr>
              <p:cNvSpPr/>
              <p:nvPr/>
            </p:nvSpPr>
            <p:spPr>
              <a:xfrm>
                <a:off x="2836416" y="3766315"/>
                <a:ext cx="172847" cy="233853"/>
              </a:xfrm>
              <a:custGeom>
                <a:avLst/>
                <a:gdLst>
                  <a:gd name="connsiteX0" fmla="*/ 45323 w 47499"/>
                  <a:gd name="connsiteY0" fmla="*/ 35346 h 64264"/>
                  <a:gd name="connsiteX1" fmla="*/ 37779 w 47499"/>
                  <a:gd name="connsiteY1" fmla="*/ 56860 h 64264"/>
                  <a:gd name="connsiteX2" fmla="*/ 16823 w 47499"/>
                  <a:gd name="connsiteY2" fmla="*/ 63007 h 64264"/>
                  <a:gd name="connsiteX3" fmla="*/ 4249 w 47499"/>
                  <a:gd name="connsiteY3" fmla="*/ 49316 h 64264"/>
                  <a:gd name="connsiteX4" fmla="*/ 2852 w 47499"/>
                  <a:gd name="connsiteY4" fmla="*/ 18301 h 64264"/>
                  <a:gd name="connsiteX5" fmla="*/ 22132 w 47499"/>
                  <a:gd name="connsiteY5" fmla="*/ 2096 h 64264"/>
                  <a:gd name="connsiteX6" fmla="*/ 45323 w 47499"/>
                  <a:gd name="connsiteY6" fmla="*/ 35346 h 64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499" h="64264">
                    <a:moveTo>
                      <a:pt x="45323" y="35346"/>
                    </a:moveTo>
                    <a:cubicBezTo>
                      <a:pt x="43926" y="48478"/>
                      <a:pt x="43646" y="51272"/>
                      <a:pt x="37779" y="56860"/>
                    </a:cubicBezTo>
                    <a:cubicBezTo>
                      <a:pt x="31911" y="62169"/>
                      <a:pt x="22970" y="63007"/>
                      <a:pt x="16823" y="63007"/>
                    </a:cubicBezTo>
                    <a:cubicBezTo>
                      <a:pt x="10117" y="63007"/>
                      <a:pt x="5646" y="54904"/>
                      <a:pt x="4249" y="49316"/>
                    </a:cubicBezTo>
                    <a:cubicBezTo>
                      <a:pt x="2573" y="43448"/>
                      <a:pt x="1176" y="32831"/>
                      <a:pt x="2852" y="18301"/>
                    </a:cubicBezTo>
                    <a:cubicBezTo>
                      <a:pt x="3691" y="11037"/>
                      <a:pt x="12911" y="2096"/>
                      <a:pt x="22132" y="2096"/>
                    </a:cubicBezTo>
                    <a:cubicBezTo>
                      <a:pt x="31352" y="2375"/>
                      <a:pt x="48396" y="3213"/>
                      <a:pt x="45323" y="35346"/>
                    </a:cubicBezTo>
                    <a:close/>
                  </a:path>
                </a:pathLst>
              </a:custGeom>
              <a:solidFill>
                <a:srgbClr val="F6AD8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93" name="Forma libre 92">
                <a:extLst>
                  <a:ext uri="{FF2B5EF4-FFF2-40B4-BE49-F238E27FC236}">
                    <a16:creationId xmlns:a16="http://schemas.microsoft.com/office/drawing/2014/main" id="{E2D506C9-528A-6849-BFEE-091D4B94D891}"/>
                  </a:ext>
                </a:extLst>
              </p:cNvPr>
              <p:cNvSpPr/>
              <p:nvPr/>
            </p:nvSpPr>
            <p:spPr>
              <a:xfrm>
                <a:off x="2535804" y="3708580"/>
                <a:ext cx="152513" cy="254187"/>
              </a:xfrm>
              <a:custGeom>
                <a:avLst/>
                <a:gdLst>
                  <a:gd name="connsiteX0" fmla="*/ 2478 w 41911"/>
                  <a:gd name="connsiteY0" fmla="*/ 6505 h 69852"/>
                  <a:gd name="connsiteX1" fmla="*/ 8625 w 41911"/>
                  <a:gd name="connsiteY1" fmla="*/ 28858 h 69852"/>
                  <a:gd name="connsiteX2" fmla="*/ 24552 w 41911"/>
                  <a:gd name="connsiteY2" fmla="*/ 67417 h 69852"/>
                  <a:gd name="connsiteX3" fmla="*/ 40478 w 41911"/>
                  <a:gd name="connsiteY3" fmla="*/ 49255 h 69852"/>
                  <a:gd name="connsiteX4" fmla="*/ 11140 w 41911"/>
                  <a:gd name="connsiteY4" fmla="*/ 3432 h 69852"/>
                  <a:gd name="connsiteX5" fmla="*/ 2478 w 41911"/>
                  <a:gd name="connsiteY5" fmla="*/ 6505 h 69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11" h="69852">
                    <a:moveTo>
                      <a:pt x="2478" y="6505"/>
                    </a:moveTo>
                    <a:cubicBezTo>
                      <a:pt x="1081" y="12652"/>
                      <a:pt x="3596" y="13211"/>
                      <a:pt x="8625" y="28858"/>
                    </a:cubicBezTo>
                    <a:cubicBezTo>
                      <a:pt x="14772" y="48417"/>
                      <a:pt x="19243" y="59035"/>
                      <a:pt x="24552" y="67417"/>
                    </a:cubicBezTo>
                    <a:cubicBezTo>
                      <a:pt x="29302" y="75240"/>
                      <a:pt x="44669" y="60991"/>
                      <a:pt x="40478" y="49255"/>
                    </a:cubicBezTo>
                    <a:cubicBezTo>
                      <a:pt x="36846" y="39196"/>
                      <a:pt x="15331" y="8741"/>
                      <a:pt x="11140" y="3432"/>
                    </a:cubicBezTo>
                    <a:cubicBezTo>
                      <a:pt x="9184" y="1196"/>
                      <a:pt x="3596" y="1476"/>
                      <a:pt x="2478" y="6505"/>
                    </a:cubicBezTo>
                    <a:close/>
                  </a:path>
                </a:pathLst>
              </a:custGeom>
              <a:solidFill>
                <a:srgbClr val="36277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94" name="Forma libre 93">
                <a:extLst>
                  <a:ext uri="{FF2B5EF4-FFF2-40B4-BE49-F238E27FC236}">
                    <a16:creationId xmlns:a16="http://schemas.microsoft.com/office/drawing/2014/main" id="{95AE5E3F-E6D3-C54D-B83A-4C71C3B63BCB}"/>
                  </a:ext>
                </a:extLst>
              </p:cNvPr>
              <p:cNvSpPr/>
              <p:nvPr/>
            </p:nvSpPr>
            <p:spPr>
              <a:xfrm>
                <a:off x="2604361" y="3879666"/>
                <a:ext cx="264354" cy="254187"/>
              </a:xfrm>
              <a:custGeom>
                <a:avLst/>
                <a:gdLst>
                  <a:gd name="connsiteX0" fmla="*/ 2358 w 72646"/>
                  <a:gd name="connsiteY0" fmla="*/ 13137 h 69852"/>
                  <a:gd name="connsiteX1" fmla="*/ 30579 w 72646"/>
                  <a:gd name="connsiteY1" fmla="*/ 46666 h 69852"/>
                  <a:gd name="connsiteX2" fmla="*/ 53211 w 72646"/>
                  <a:gd name="connsiteY2" fmla="*/ 65387 h 69852"/>
                  <a:gd name="connsiteX3" fmla="*/ 70535 w 72646"/>
                  <a:gd name="connsiteY3" fmla="*/ 61754 h 69852"/>
                  <a:gd name="connsiteX4" fmla="*/ 66064 w 72646"/>
                  <a:gd name="connsiteY4" fmla="*/ 39401 h 69852"/>
                  <a:gd name="connsiteX5" fmla="*/ 22476 w 72646"/>
                  <a:gd name="connsiteY5" fmla="*/ 4754 h 69852"/>
                  <a:gd name="connsiteX6" fmla="*/ 2358 w 72646"/>
                  <a:gd name="connsiteY6" fmla="*/ 13137 h 69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2646" h="69852">
                    <a:moveTo>
                      <a:pt x="2358" y="13137"/>
                    </a:moveTo>
                    <a:cubicBezTo>
                      <a:pt x="4314" y="17887"/>
                      <a:pt x="10461" y="27666"/>
                      <a:pt x="30579" y="46666"/>
                    </a:cubicBezTo>
                    <a:cubicBezTo>
                      <a:pt x="42873" y="58401"/>
                      <a:pt x="49020" y="62313"/>
                      <a:pt x="53211" y="65387"/>
                    </a:cubicBezTo>
                    <a:cubicBezTo>
                      <a:pt x="60755" y="70695"/>
                      <a:pt x="69417" y="66504"/>
                      <a:pt x="70535" y="61754"/>
                    </a:cubicBezTo>
                    <a:cubicBezTo>
                      <a:pt x="72491" y="54210"/>
                      <a:pt x="69976" y="42475"/>
                      <a:pt x="66064" y="39401"/>
                    </a:cubicBezTo>
                    <a:cubicBezTo>
                      <a:pt x="44549" y="22078"/>
                      <a:pt x="26946" y="10063"/>
                      <a:pt x="22476" y="4754"/>
                    </a:cubicBezTo>
                    <a:cubicBezTo>
                      <a:pt x="16049" y="-2790"/>
                      <a:pt x="-156" y="7548"/>
                      <a:pt x="2358" y="13137"/>
                    </a:cubicBezTo>
                    <a:close/>
                  </a:path>
                </a:pathLst>
              </a:custGeom>
              <a:solidFill>
                <a:srgbClr val="36277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95" name="Forma libre 94">
                <a:extLst>
                  <a:ext uri="{FF2B5EF4-FFF2-40B4-BE49-F238E27FC236}">
                    <a16:creationId xmlns:a16="http://schemas.microsoft.com/office/drawing/2014/main" id="{B1996615-A6CD-9A4B-8608-E93E420160AD}"/>
                  </a:ext>
                </a:extLst>
              </p:cNvPr>
              <p:cNvSpPr/>
              <p:nvPr/>
            </p:nvSpPr>
            <p:spPr>
              <a:xfrm>
                <a:off x="2886836" y="3940366"/>
                <a:ext cx="91507" cy="142346"/>
              </a:xfrm>
              <a:custGeom>
                <a:avLst/>
                <a:gdLst>
                  <a:gd name="connsiteX0" fmla="*/ 24761 w 25147"/>
                  <a:gd name="connsiteY0" fmla="*/ 10706 h 39117"/>
                  <a:gd name="connsiteX1" fmla="*/ 25599 w 25147"/>
                  <a:gd name="connsiteY1" fmla="*/ 25235 h 39117"/>
                  <a:gd name="connsiteX2" fmla="*/ 14702 w 25147"/>
                  <a:gd name="connsiteY2" fmla="*/ 38088 h 39117"/>
                  <a:gd name="connsiteX3" fmla="*/ 13864 w 25147"/>
                  <a:gd name="connsiteY3" fmla="*/ 38088 h 39117"/>
                  <a:gd name="connsiteX4" fmla="*/ 2128 w 25147"/>
                  <a:gd name="connsiteY4" fmla="*/ 27191 h 39117"/>
                  <a:gd name="connsiteX5" fmla="*/ 2687 w 25147"/>
                  <a:gd name="connsiteY5" fmla="*/ 16573 h 39117"/>
                  <a:gd name="connsiteX6" fmla="*/ 12467 w 25147"/>
                  <a:gd name="connsiteY6" fmla="*/ 2603 h 39117"/>
                  <a:gd name="connsiteX7" fmla="*/ 12467 w 25147"/>
                  <a:gd name="connsiteY7" fmla="*/ 2603 h 39117"/>
                  <a:gd name="connsiteX8" fmla="*/ 24761 w 25147"/>
                  <a:gd name="connsiteY8" fmla="*/ 10706 h 39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147" h="39117">
                    <a:moveTo>
                      <a:pt x="24761" y="10706"/>
                    </a:moveTo>
                    <a:cubicBezTo>
                      <a:pt x="25040" y="15176"/>
                      <a:pt x="25319" y="20485"/>
                      <a:pt x="25599" y="25235"/>
                    </a:cubicBezTo>
                    <a:cubicBezTo>
                      <a:pt x="25878" y="31382"/>
                      <a:pt x="20849" y="37250"/>
                      <a:pt x="14702" y="38088"/>
                    </a:cubicBezTo>
                    <a:cubicBezTo>
                      <a:pt x="14422" y="38088"/>
                      <a:pt x="14143" y="38088"/>
                      <a:pt x="13864" y="38088"/>
                    </a:cubicBezTo>
                    <a:cubicBezTo>
                      <a:pt x="8275" y="38088"/>
                      <a:pt x="1570" y="33059"/>
                      <a:pt x="2128" y="27191"/>
                    </a:cubicBezTo>
                    <a:cubicBezTo>
                      <a:pt x="2408" y="23559"/>
                      <a:pt x="2687" y="19647"/>
                      <a:pt x="2687" y="16573"/>
                    </a:cubicBezTo>
                    <a:cubicBezTo>
                      <a:pt x="2687" y="10426"/>
                      <a:pt x="6599" y="4838"/>
                      <a:pt x="12467" y="2603"/>
                    </a:cubicBezTo>
                    <a:lnTo>
                      <a:pt x="12467" y="2603"/>
                    </a:lnTo>
                    <a:cubicBezTo>
                      <a:pt x="18055" y="647"/>
                      <a:pt x="24202" y="4559"/>
                      <a:pt x="24761" y="10706"/>
                    </a:cubicBezTo>
                    <a:close/>
                  </a:path>
                </a:pathLst>
              </a:custGeom>
              <a:solidFill>
                <a:srgbClr val="F6AD8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96" name="Forma libre 95">
                <a:extLst>
                  <a:ext uri="{FF2B5EF4-FFF2-40B4-BE49-F238E27FC236}">
                    <a16:creationId xmlns:a16="http://schemas.microsoft.com/office/drawing/2014/main" id="{FBCB3442-EF52-5C47-9671-4A7AD0EF5B24}"/>
                  </a:ext>
                </a:extLst>
              </p:cNvPr>
              <p:cNvSpPr/>
              <p:nvPr/>
            </p:nvSpPr>
            <p:spPr>
              <a:xfrm>
                <a:off x="2732410" y="4000164"/>
                <a:ext cx="355861" cy="528708"/>
              </a:xfrm>
              <a:custGeom>
                <a:avLst/>
                <a:gdLst>
                  <a:gd name="connsiteX0" fmla="*/ 93463 w 97793"/>
                  <a:gd name="connsiteY0" fmla="*/ 50434 h 145293"/>
                  <a:gd name="connsiteX1" fmla="*/ 81448 w 97793"/>
                  <a:gd name="connsiteY1" fmla="*/ 145434 h 145293"/>
                  <a:gd name="connsiteX2" fmla="*/ 2096 w 97793"/>
                  <a:gd name="connsiteY2" fmla="*/ 145434 h 145293"/>
                  <a:gd name="connsiteX3" fmla="*/ 7963 w 97793"/>
                  <a:gd name="connsiteY3" fmla="*/ 30316 h 145293"/>
                  <a:gd name="connsiteX4" fmla="*/ 24728 w 97793"/>
                  <a:gd name="connsiteY4" fmla="*/ 6846 h 145293"/>
                  <a:gd name="connsiteX5" fmla="*/ 45963 w 97793"/>
                  <a:gd name="connsiteY5" fmla="*/ 2096 h 145293"/>
                  <a:gd name="connsiteX6" fmla="*/ 60493 w 97793"/>
                  <a:gd name="connsiteY6" fmla="*/ 2096 h 145293"/>
                  <a:gd name="connsiteX7" fmla="*/ 75860 w 97793"/>
                  <a:gd name="connsiteY7" fmla="*/ 4051 h 145293"/>
                  <a:gd name="connsiteX8" fmla="*/ 93463 w 97793"/>
                  <a:gd name="connsiteY8" fmla="*/ 50434 h 145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7793" h="145293">
                    <a:moveTo>
                      <a:pt x="93463" y="50434"/>
                    </a:moveTo>
                    <a:cubicBezTo>
                      <a:pt x="82845" y="85081"/>
                      <a:pt x="79492" y="121125"/>
                      <a:pt x="81448" y="145434"/>
                    </a:cubicBezTo>
                    <a:lnTo>
                      <a:pt x="2096" y="145434"/>
                    </a:lnTo>
                    <a:cubicBezTo>
                      <a:pt x="2096" y="145434"/>
                      <a:pt x="2654" y="71110"/>
                      <a:pt x="7963" y="30316"/>
                    </a:cubicBezTo>
                    <a:cubicBezTo>
                      <a:pt x="9081" y="20816"/>
                      <a:pt x="14669" y="12434"/>
                      <a:pt x="24728" y="6846"/>
                    </a:cubicBezTo>
                    <a:cubicBezTo>
                      <a:pt x="30596" y="3772"/>
                      <a:pt x="41493" y="2096"/>
                      <a:pt x="45963" y="2096"/>
                    </a:cubicBezTo>
                    <a:lnTo>
                      <a:pt x="60493" y="2096"/>
                    </a:lnTo>
                    <a:cubicBezTo>
                      <a:pt x="65522" y="2096"/>
                      <a:pt x="71110" y="2654"/>
                      <a:pt x="75860" y="4051"/>
                    </a:cubicBezTo>
                    <a:cubicBezTo>
                      <a:pt x="97654" y="11037"/>
                      <a:pt x="99610" y="30316"/>
                      <a:pt x="93463" y="50434"/>
                    </a:cubicBezTo>
                    <a:close/>
                  </a:path>
                </a:pathLst>
              </a:custGeom>
              <a:solidFill>
                <a:srgbClr val="36277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97" name="Forma libre 96">
                <a:extLst>
                  <a:ext uri="{FF2B5EF4-FFF2-40B4-BE49-F238E27FC236}">
                    <a16:creationId xmlns:a16="http://schemas.microsoft.com/office/drawing/2014/main" id="{6B7107DD-F536-824F-9C69-66C7EA2E0217}"/>
                  </a:ext>
                </a:extLst>
              </p:cNvPr>
              <p:cNvSpPr/>
              <p:nvPr/>
            </p:nvSpPr>
            <p:spPr>
              <a:xfrm>
                <a:off x="2722242" y="4521754"/>
                <a:ext cx="315189" cy="183014"/>
              </a:xfrm>
              <a:custGeom>
                <a:avLst/>
                <a:gdLst>
                  <a:gd name="connsiteX0" fmla="*/ 83963 w 86617"/>
                  <a:gd name="connsiteY0" fmla="*/ 50713 h 50294"/>
                  <a:gd name="connsiteX1" fmla="*/ 84242 w 86617"/>
                  <a:gd name="connsiteY1" fmla="*/ 2096 h 50294"/>
                  <a:gd name="connsiteX2" fmla="*/ 4890 w 86617"/>
                  <a:gd name="connsiteY2" fmla="*/ 2096 h 50294"/>
                  <a:gd name="connsiteX3" fmla="*/ 2096 w 86617"/>
                  <a:gd name="connsiteY3" fmla="*/ 50713 h 50294"/>
                  <a:gd name="connsiteX4" fmla="*/ 83963 w 86617"/>
                  <a:gd name="connsiteY4" fmla="*/ 50713 h 50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617" h="50294">
                    <a:moveTo>
                      <a:pt x="83963" y="50713"/>
                    </a:moveTo>
                    <a:cubicBezTo>
                      <a:pt x="83963" y="50713"/>
                      <a:pt x="90948" y="33948"/>
                      <a:pt x="84242" y="2096"/>
                    </a:cubicBezTo>
                    <a:lnTo>
                      <a:pt x="4890" y="2096"/>
                    </a:lnTo>
                    <a:cubicBezTo>
                      <a:pt x="4890" y="2096"/>
                      <a:pt x="2096" y="24728"/>
                      <a:pt x="2096" y="50713"/>
                    </a:cubicBezTo>
                    <a:lnTo>
                      <a:pt x="83963" y="50713"/>
                    </a:lnTo>
                    <a:close/>
                  </a:path>
                </a:pathLst>
              </a:custGeom>
              <a:solidFill>
                <a:srgbClr val="59BCA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98" name="Forma libre 97">
                <a:extLst>
                  <a:ext uri="{FF2B5EF4-FFF2-40B4-BE49-F238E27FC236}">
                    <a16:creationId xmlns:a16="http://schemas.microsoft.com/office/drawing/2014/main" id="{C8DDB195-5003-CB43-8FAE-3C213BD31913}"/>
                  </a:ext>
                </a:extLst>
              </p:cNvPr>
              <p:cNvSpPr/>
              <p:nvPr/>
            </p:nvSpPr>
            <p:spPr>
              <a:xfrm>
                <a:off x="2959600" y="4992542"/>
                <a:ext cx="152513" cy="538875"/>
              </a:xfrm>
              <a:custGeom>
                <a:avLst/>
                <a:gdLst>
                  <a:gd name="connsiteX0" fmla="*/ 3089 w 41911"/>
                  <a:gd name="connsiteY0" fmla="*/ 25277 h 148087"/>
                  <a:gd name="connsiteX1" fmla="*/ 31589 w 41911"/>
                  <a:gd name="connsiteY1" fmla="*/ 13542 h 148087"/>
                  <a:gd name="connsiteX2" fmla="*/ 41927 w 41911"/>
                  <a:gd name="connsiteY2" fmla="*/ 141512 h 148087"/>
                  <a:gd name="connsiteX3" fmla="*/ 41089 w 41911"/>
                  <a:gd name="connsiteY3" fmla="*/ 147101 h 148087"/>
                  <a:gd name="connsiteX4" fmla="*/ 32706 w 41911"/>
                  <a:gd name="connsiteY4" fmla="*/ 148498 h 148087"/>
                  <a:gd name="connsiteX5" fmla="*/ 26559 w 41911"/>
                  <a:gd name="connsiteY5" fmla="*/ 144865 h 148087"/>
                  <a:gd name="connsiteX6" fmla="*/ 3089 w 41911"/>
                  <a:gd name="connsiteY6" fmla="*/ 25277 h 148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911" h="148087">
                    <a:moveTo>
                      <a:pt x="3089" y="25277"/>
                    </a:moveTo>
                    <a:cubicBezTo>
                      <a:pt x="-3338" y="-708"/>
                      <a:pt x="23206" y="-5178"/>
                      <a:pt x="31589" y="13542"/>
                    </a:cubicBezTo>
                    <a:cubicBezTo>
                      <a:pt x="43324" y="40086"/>
                      <a:pt x="42486" y="124468"/>
                      <a:pt x="41927" y="141512"/>
                    </a:cubicBezTo>
                    <a:cubicBezTo>
                      <a:pt x="41927" y="143748"/>
                      <a:pt x="42206" y="146542"/>
                      <a:pt x="41089" y="147101"/>
                    </a:cubicBezTo>
                    <a:cubicBezTo>
                      <a:pt x="39133" y="148498"/>
                      <a:pt x="34662" y="148498"/>
                      <a:pt x="32706" y="148498"/>
                    </a:cubicBezTo>
                    <a:cubicBezTo>
                      <a:pt x="29633" y="148498"/>
                      <a:pt x="26839" y="148498"/>
                      <a:pt x="26559" y="144865"/>
                    </a:cubicBezTo>
                    <a:cubicBezTo>
                      <a:pt x="24324" y="119998"/>
                      <a:pt x="9236" y="50145"/>
                      <a:pt x="3089" y="25277"/>
                    </a:cubicBezTo>
                    <a:close/>
                  </a:path>
                </a:pathLst>
              </a:custGeom>
              <a:solidFill>
                <a:srgbClr val="59BCA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99" name="Forma libre 98">
                <a:extLst>
                  <a:ext uri="{FF2B5EF4-FFF2-40B4-BE49-F238E27FC236}">
                    <a16:creationId xmlns:a16="http://schemas.microsoft.com/office/drawing/2014/main" id="{B052227E-B096-A243-9873-AF267CD14B1E}"/>
                  </a:ext>
                </a:extLst>
              </p:cNvPr>
              <p:cNvSpPr/>
              <p:nvPr/>
            </p:nvSpPr>
            <p:spPr>
              <a:xfrm>
                <a:off x="2875403" y="4533042"/>
                <a:ext cx="203348" cy="599881"/>
              </a:xfrm>
              <a:custGeom>
                <a:avLst/>
                <a:gdLst>
                  <a:gd name="connsiteX0" fmla="*/ 2476 w 55882"/>
                  <a:gd name="connsiteY0" fmla="*/ 50965 h 164852"/>
                  <a:gd name="connsiteX1" fmla="*/ 32373 w 55882"/>
                  <a:gd name="connsiteY1" fmla="*/ 4582 h 164852"/>
                  <a:gd name="connsiteX2" fmla="*/ 44947 w 55882"/>
                  <a:gd name="connsiteY2" fmla="*/ 26376 h 164852"/>
                  <a:gd name="connsiteX3" fmla="*/ 54447 w 55882"/>
                  <a:gd name="connsiteY3" fmla="*/ 137861 h 164852"/>
                  <a:gd name="connsiteX4" fmla="*/ 28182 w 55882"/>
                  <a:gd name="connsiteY4" fmla="*/ 154067 h 164852"/>
                  <a:gd name="connsiteX5" fmla="*/ 2476 w 55882"/>
                  <a:gd name="connsiteY5" fmla="*/ 50965 h 164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5882" h="164852">
                    <a:moveTo>
                      <a:pt x="2476" y="50965"/>
                    </a:moveTo>
                    <a:cubicBezTo>
                      <a:pt x="-318" y="18832"/>
                      <a:pt x="12535" y="-6035"/>
                      <a:pt x="32373" y="4582"/>
                    </a:cubicBezTo>
                    <a:cubicBezTo>
                      <a:pt x="40756" y="9053"/>
                      <a:pt x="43829" y="17994"/>
                      <a:pt x="44947" y="26376"/>
                    </a:cubicBezTo>
                    <a:cubicBezTo>
                      <a:pt x="46064" y="34759"/>
                      <a:pt x="52211" y="122214"/>
                      <a:pt x="54447" y="137861"/>
                    </a:cubicBezTo>
                    <a:cubicBezTo>
                      <a:pt x="59197" y="173347"/>
                      <a:pt x="31256" y="163847"/>
                      <a:pt x="28182" y="154067"/>
                    </a:cubicBezTo>
                    <a:cubicBezTo>
                      <a:pt x="20359" y="129200"/>
                      <a:pt x="4153" y="68568"/>
                      <a:pt x="2476" y="50965"/>
                    </a:cubicBezTo>
                    <a:close/>
                  </a:path>
                </a:pathLst>
              </a:custGeom>
              <a:solidFill>
                <a:srgbClr val="59BCA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0" name="Forma libre 99">
                <a:extLst>
                  <a:ext uri="{FF2B5EF4-FFF2-40B4-BE49-F238E27FC236}">
                    <a16:creationId xmlns:a16="http://schemas.microsoft.com/office/drawing/2014/main" id="{8F6DCDC1-52EE-864D-9E8E-5E4CC740537E}"/>
                  </a:ext>
                </a:extLst>
              </p:cNvPr>
              <p:cNvSpPr/>
              <p:nvPr/>
            </p:nvSpPr>
            <p:spPr>
              <a:xfrm>
                <a:off x="2706854" y="5003095"/>
                <a:ext cx="122008" cy="559209"/>
              </a:xfrm>
              <a:custGeom>
                <a:avLst/>
                <a:gdLst>
                  <a:gd name="connsiteX0" fmla="*/ 22531 w 33529"/>
                  <a:gd name="connsiteY0" fmla="*/ 151465 h 153676"/>
                  <a:gd name="connsiteX1" fmla="*/ 30355 w 33529"/>
                  <a:gd name="connsiteY1" fmla="*/ 16509 h 153676"/>
                  <a:gd name="connsiteX2" fmla="*/ 2134 w 33529"/>
                  <a:gd name="connsiteY2" fmla="*/ 20421 h 153676"/>
                  <a:gd name="connsiteX3" fmla="*/ 8281 w 33529"/>
                  <a:gd name="connsiteY3" fmla="*/ 145877 h 153676"/>
                  <a:gd name="connsiteX4" fmla="*/ 22531 w 33529"/>
                  <a:gd name="connsiteY4" fmla="*/ 151465 h 153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529" h="153676">
                    <a:moveTo>
                      <a:pt x="22531" y="151465"/>
                    </a:moveTo>
                    <a:cubicBezTo>
                      <a:pt x="23649" y="113745"/>
                      <a:pt x="39575" y="47524"/>
                      <a:pt x="30355" y="16509"/>
                    </a:cubicBezTo>
                    <a:cubicBezTo>
                      <a:pt x="24487" y="-3049"/>
                      <a:pt x="1017" y="-3608"/>
                      <a:pt x="2134" y="20421"/>
                    </a:cubicBezTo>
                    <a:cubicBezTo>
                      <a:pt x="3252" y="46127"/>
                      <a:pt x="11075" y="96142"/>
                      <a:pt x="8281" y="145877"/>
                    </a:cubicBezTo>
                    <a:cubicBezTo>
                      <a:pt x="8002" y="150906"/>
                      <a:pt x="22252" y="155936"/>
                      <a:pt x="22531" y="151465"/>
                    </a:cubicBezTo>
                    <a:close/>
                  </a:path>
                </a:pathLst>
              </a:custGeom>
              <a:solidFill>
                <a:srgbClr val="59BCA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1" name="Forma libre 100">
                <a:extLst>
                  <a:ext uri="{FF2B5EF4-FFF2-40B4-BE49-F238E27FC236}">
                    <a16:creationId xmlns:a16="http://schemas.microsoft.com/office/drawing/2014/main" id="{27D5900C-F21B-014A-8F25-6058DCF8AA5B}"/>
                  </a:ext>
                </a:extLst>
              </p:cNvPr>
              <p:cNvSpPr/>
              <p:nvPr/>
            </p:nvSpPr>
            <p:spPr>
              <a:xfrm>
                <a:off x="2706250" y="4532827"/>
                <a:ext cx="193181" cy="589710"/>
              </a:xfrm>
              <a:custGeom>
                <a:avLst/>
                <a:gdLst>
                  <a:gd name="connsiteX0" fmla="*/ 29402 w 53088"/>
                  <a:gd name="connsiteY0" fmla="*/ 152450 h 162058"/>
                  <a:gd name="connsiteX1" fmla="*/ 2299 w 53088"/>
                  <a:gd name="connsiteY1" fmla="*/ 137921 h 162058"/>
                  <a:gd name="connsiteX2" fmla="*/ 7608 w 53088"/>
                  <a:gd name="connsiteY2" fmla="*/ 25877 h 162058"/>
                  <a:gd name="connsiteX3" fmla="*/ 14035 w 53088"/>
                  <a:gd name="connsiteY3" fmla="*/ 3524 h 162058"/>
                  <a:gd name="connsiteX4" fmla="*/ 50358 w 53088"/>
                  <a:gd name="connsiteY4" fmla="*/ 52700 h 162058"/>
                  <a:gd name="connsiteX5" fmla="*/ 29402 w 53088"/>
                  <a:gd name="connsiteY5" fmla="*/ 152450 h 162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3088" h="162058">
                    <a:moveTo>
                      <a:pt x="29402" y="152450"/>
                    </a:moveTo>
                    <a:cubicBezTo>
                      <a:pt x="26329" y="162229"/>
                      <a:pt x="-495" y="173685"/>
                      <a:pt x="2299" y="137921"/>
                    </a:cubicBezTo>
                    <a:cubicBezTo>
                      <a:pt x="3417" y="121994"/>
                      <a:pt x="6770" y="34259"/>
                      <a:pt x="7608" y="25877"/>
                    </a:cubicBezTo>
                    <a:cubicBezTo>
                      <a:pt x="8167" y="17494"/>
                      <a:pt x="9843" y="5200"/>
                      <a:pt x="14035" y="3524"/>
                    </a:cubicBezTo>
                    <a:cubicBezTo>
                      <a:pt x="35270" y="-4300"/>
                      <a:pt x="55667" y="21127"/>
                      <a:pt x="50358" y="52700"/>
                    </a:cubicBezTo>
                    <a:cubicBezTo>
                      <a:pt x="46167" y="73935"/>
                      <a:pt x="35829" y="132053"/>
                      <a:pt x="29402" y="152450"/>
                    </a:cubicBezTo>
                    <a:close/>
                  </a:path>
                </a:pathLst>
              </a:custGeom>
              <a:solidFill>
                <a:srgbClr val="59BCA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2" name="Forma libre 101">
                <a:extLst>
                  <a:ext uri="{FF2B5EF4-FFF2-40B4-BE49-F238E27FC236}">
                    <a16:creationId xmlns:a16="http://schemas.microsoft.com/office/drawing/2014/main" id="{04B39BB9-881F-3145-811D-97328146A3C2}"/>
                  </a:ext>
                </a:extLst>
              </p:cNvPr>
              <p:cNvSpPr/>
              <p:nvPr/>
            </p:nvSpPr>
            <p:spPr>
              <a:xfrm>
                <a:off x="2817534" y="3853215"/>
                <a:ext cx="50839" cy="71173"/>
              </a:xfrm>
              <a:custGeom>
                <a:avLst/>
                <a:gdLst>
                  <a:gd name="connsiteX0" fmla="*/ 11674 w 13970"/>
                  <a:gd name="connsiteY0" fmla="*/ 8670 h 19558"/>
                  <a:gd name="connsiteX1" fmla="*/ 10835 w 13970"/>
                  <a:gd name="connsiteY1" fmla="*/ 18729 h 19558"/>
                  <a:gd name="connsiteX2" fmla="*/ 3291 w 13970"/>
                  <a:gd name="connsiteY2" fmla="*/ 12303 h 19558"/>
                  <a:gd name="connsiteX3" fmla="*/ 4130 w 13970"/>
                  <a:gd name="connsiteY3" fmla="*/ 2244 h 19558"/>
                  <a:gd name="connsiteX4" fmla="*/ 11674 w 13970"/>
                  <a:gd name="connsiteY4" fmla="*/ 8670 h 19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70" h="19558">
                    <a:moveTo>
                      <a:pt x="11674" y="8670"/>
                    </a:moveTo>
                    <a:cubicBezTo>
                      <a:pt x="13630" y="13141"/>
                      <a:pt x="13071" y="17611"/>
                      <a:pt x="10835" y="18729"/>
                    </a:cubicBezTo>
                    <a:cubicBezTo>
                      <a:pt x="8321" y="19567"/>
                      <a:pt x="4968" y="16773"/>
                      <a:pt x="3291" y="12303"/>
                    </a:cubicBezTo>
                    <a:cubicBezTo>
                      <a:pt x="1335" y="7832"/>
                      <a:pt x="1894" y="3361"/>
                      <a:pt x="4130" y="2244"/>
                    </a:cubicBezTo>
                    <a:cubicBezTo>
                      <a:pt x="6365" y="1406"/>
                      <a:pt x="9718" y="4200"/>
                      <a:pt x="11674" y="8670"/>
                    </a:cubicBezTo>
                    <a:close/>
                  </a:path>
                </a:pathLst>
              </a:custGeom>
              <a:solidFill>
                <a:srgbClr val="F6AD8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3" name="Forma libre 102">
                <a:extLst>
                  <a:ext uri="{FF2B5EF4-FFF2-40B4-BE49-F238E27FC236}">
                    <a16:creationId xmlns:a16="http://schemas.microsoft.com/office/drawing/2014/main" id="{C77E90A9-B44F-AC4C-9173-C3C43E41EB1D}"/>
                  </a:ext>
                </a:extLst>
              </p:cNvPr>
              <p:cNvSpPr/>
              <p:nvPr/>
            </p:nvSpPr>
            <p:spPr>
              <a:xfrm>
                <a:off x="2972077" y="3853215"/>
                <a:ext cx="50839" cy="71173"/>
              </a:xfrm>
              <a:custGeom>
                <a:avLst/>
                <a:gdLst>
                  <a:gd name="connsiteX0" fmla="*/ 3291 w 13970"/>
                  <a:gd name="connsiteY0" fmla="*/ 8670 h 19558"/>
                  <a:gd name="connsiteX1" fmla="*/ 4130 w 13970"/>
                  <a:gd name="connsiteY1" fmla="*/ 18729 h 19558"/>
                  <a:gd name="connsiteX2" fmla="*/ 11674 w 13970"/>
                  <a:gd name="connsiteY2" fmla="*/ 12303 h 19558"/>
                  <a:gd name="connsiteX3" fmla="*/ 10835 w 13970"/>
                  <a:gd name="connsiteY3" fmla="*/ 2244 h 19558"/>
                  <a:gd name="connsiteX4" fmla="*/ 3291 w 13970"/>
                  <a:gd name="connsiteY4" fmla="*/ 8670 h 19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970" h="19558">
                    <a:moveTo>
                      <a:pt x="3291" y="8670"/>
                    </a:moveTo>
                    <a:cubicBezTo>
                      <a:pt x="1335" y="13141"/>
                      <a:pt x="1894" y="17611"/>
                      <a:pt x="4130" y="18729"/>
                    </a:cubicBezTo>
                    <a:cubicBezTo>
                      <a:pt x="6644" y="19567"/>
                      <a:pt x="9997" y="16773"/>
                      <a:pt x="11674" y="12303"/>
                    </a:cubicBezTo>
                    <a:cubicBezTo>
                      <a:pt x="13630" y="7832"/>
                      <a:pt x="13071" y="3361"/>
                      <a:pt x="10835" y="2244"/>
                    </a:cubicBezTo>
                    <a:cubicBezTo>
                      <a:pt x="8600" y="1406"/>
                      <a:pt x="5247" y="4200"/>
                      <a:pt x="3291" y="8670"/>
                    </a:cubicBezTo>
                    <a:close/>
                  </a:path>
                </a:pathLst>
              </a:custGeom>
              <a:solidFill>
                <a:srgbClr val="F6AD8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4" name="Forma libre 103">
                <a:extLst>
                  <a:ext uri="{FF2B5EF4-FFF2-40B4-BE49-F238E27FC236}">
                    <a16:creationId xmlns:a16="http://schemas.microsoft.com/office/drawing/2014/main" id="{6BE32E49-F06A-4745-8F80-D1ACFF1DC02F}"/>
                  </a:ext>
                </a:extLst>
              </p:cNvPr>
              <p:cNvSpPr/>
              <p:nvPr/>
            </p:nvSpPr>
            <p:spPr>
              <a:xfrm>
                <a:off x="2821267" y="3751319"/>
                <a:ext cx="183014" cy="81340"/>
              </a:xfrm>
              <a:custGeom>
                <a:avLst/>
                <a:gdLst>
                  <a:gd name="connsiteX0" fmla="*/ 49206 w 50294"/>
                  <a:gd name="connsiteY0" fmla="*/ 14879 h 22352"/>
                  <a:gd name="connsiteX1" fmla="*/ 7574 w 50294"/>
                  <a:gd name="connsiteY1" fmla="*/ 19349 h 22352"/>
                  <a:gd name="connsiteX2" fmla="*/ 8412 w 50294"/>
                  <a:gd name="connsiteY2" fmla="*/ 5099 h 22352"/>
                  <a:gd name="connsiteX3" fmla="*/ 33000 w 50294"/>
                  <a:gd name="connsiteY3" fmla="*/ 4540 h 22352"/>
                  <a:gd name="connsiteX4" fmla="*/ 49206 w 50294"/>
                  <a:gd name="connsiteY4" fmla="*/ 14879 h 22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294" h="22352">
                    <a:moveTo>
                      <a:pt x="49206" y="14879"/>
                    </a:moveTo>
                    <a:cubicBezTo>
                      <a:pt x="44177" y="22423"/>
                      <a:pt x="15677" y="22143"/>
                      <a:pt x="7574" y="19349"/>
                    </a:cubicBezTo>
                    <a:cubicBezTo>
                      <a:pt x="-529" y="16555"/>
                      <a:pt x="868" y="9290"/>
                      <a:pt x="8412" y="5099"/>
                    </a:cubicBezTo>
                    <a:cubicBezTo>
                      <a:pt x="16236" y="908"/>
                      <a:pt x="24618" y="1467"/>
                      <a:pt x="33000" y="4540"/>
                    </a:cubicBezTo>
                    <a:cubicBezTo>
                      <a:pt x="37750" y="6217"/>
                      <a:pt x="54515" y="6496"/>
                      <a:pt x="49206" y="14879"/>
                    </a:cubicBezTo>
                    <a:close/>
                  </a:path>
                </a:pathLst>
              </a:custGeom>
              <a:solidFill>
                <a:srgbClr val="34459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5" name="Forma libre 104">
                <a:extLst>
                  <a:ext uri="{FF2B5EF4-FFF2-40B4-BE49-F238E27FC236}">
                    <a16:creationId xmlns:a16="http://schemas.microsoft.com/office/drawing/2014/main" id="{DB90C4F5-5A50-784F-A85A-1B7D89A9F0FC}"/>
                  </a:ext>
                </a:extLst>
              </p:cNvPr>
              <p:cNvSpPr/>
              <p:nvPr/>
            </p:nvSpPr>
            <p:spPr>
              <a:xfrm>
                <a:off x="2844160" y="3777846"/>
                <a:ext cx="172847" cy="193181"/>
              </a:xfrm>
              <a:custGeom>
                <a:avLst/>
                <a:gdLst>
                  <a:gd name="connsiteX0" fmla="*/ 11342 w 47499"/>
                  <a:gd name="connsiteY0" fmla="*/ 5073 h 53088"/>
                  <a:gd name="connsiteX1" fmla="*/ 2121 w 47499"/>
                  <a:gd name="connsiteY1" fmla="*/ 23235 h 53088"/>
                  <a:gd name="connsiteX2" fmla="*/ 23636 w 47499"/>
                  <a:gd name="connsiteY2" fmla="*/ 52294 h 53088"/>
                  <a:gd name="connsiteX3" fmla="*/ 45989 w 47499"/>
                  <a:gd name="connsiteY3" fmla="*/ 26867 h 53088"/>
                  <a:gd name="connsiteX4" fmla="*/ 37606 w 47499"/>
                  <a:gd name="connsiteY4" fmla="*/ 3956 h 53088"/>
                  <a:gd name="connsiteX5" fmla="*/ 11342 w 47499"/>
                  <a:gd name="connsiteY5" fmla="*/ 5073 h 53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499" h="53088">
                    <a:moveTo>
                      <a:pt x="11342" y="5073"/>
                    </a:moveTo>
                    <a:cubicBezTo>
                      <a:pt x="3797" y="9544"/>
                      <a:pt x="1842" y="13735"/>
                      <a:pt x="2121" y="23235"/>
                    </a:cubicBezTo>
                    <a:cubicBezTo>
                      <a:pt x="2400" y="32735"/>
                      <a:pt x="6312" y="48662"/>
                      <a:pt x="23636" y="52294"/>
                    </a:cubicBezTo>
                    <a:cubicBezTo>
                      <a:pt x="40959" y="55926"/>
                      <a:pt x="45150" y="38603"/>
                      <a:pt x="45989" y="26867"/>
                    </a:cubicBezTo>
                    <a:cubicBezTo>
                      <a:pt x="47106" y="15132"/>
                      <a:pt x="46268" y="6191"/>
                      <a:pt x="37606" y="3956"/>
                    </a:cubicBezTo>
                    <a:cubicBezTo>
                      <a:pt x="24753" y="603"/>
                      <a:pt x="15812" y="2279"/>
                      <a:pt x="11342" y="5073"/>
                    </a:cubicBezTo>
                    <a:close/>
                  </a:path>
                </a:pathLst>
              </a:custGeom>
              <a:solidFill>
                <a:srgbClr val="34459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13" name="Forma libre 112">
              <a:extLst>
                <a:ext uri="{FF2B5EF4-FFF2-40B4-BE49-F238E27FC236}">
                  <a16:creationId xmlns:a16="http://schemas.microsoft.com/office/drawing/2014/main" id="{B665EE5A-A62A-4445-813E-B02B3A1563CC}"/>
                </a:ext>
              </a:extLst>
            </p:cNvPr>
            <p:cNvSpPr/>
            <p:nvPr/>
          </p:nvSpPr>
          <p:spPr>
            <a:xfrm>
              <a:off x="1412246" y="1424073"/>
              <a:ext cx="1991042" cy="2069110"/>
            </a:xfrm>
            <a:custGeom>
              <a:avLst/>
              <a:gdLst>
                <a:gd name="connsiteX0" fmla="*/ 1048770 w 1148379"/>
                <a:gd name="connsiteY0" fmla="*/ 4061 h 542057"/>
                <a:gd name="connsiteX1" fmla="*/ 935608 w 1148379"/>
                <a:gd name="connsiteY1" fmla="*/ 177854 h 542057"/>
                <a:gd name="connsiteX2" fmla="*/ 825800 w 1148379"/>
                <a:gd name="connsiteY2" fmla="*/ 348295 h 542057"/>
                <a:gd name="connsiteX3" fmla="*/ 716829 w 1148379"/>
                <a:gd name="connsiteY3" fmla="*/ 289898 h 542057"/>
                <a:gd name="connsiteX4" fmla="*/ 602830 w 1148379"/>
                <a:gd name="connsiteY4" fmla="*/ 229825 h 542057"/>
                <a:gd name="connsiteX5" fmla="*/ 489668 w 1148379"/>
                <a:gd name="connsiteY5" fmla="*/ 375119 h 542057"/>
                <a:gd name="connsiteX6" fmla="*/ 379859 w 1148379"/>
                <a:gd name="connsiteY6" fmla="*/ 517339 h 542057"/>
                <a:gd name="connsiteX7" fmla="*/ 270330 w 1148379"/>
                <a:gd name="connsiteY7" fmla="*/ 494986 h 542057"/>
                <a:gd name="connsiteX8" fmla="*/ 156889 w 1148379"/>
                <a:gd name="connsiteY8" fmla="*/ 472074 h 542057"/>
                <a:gd name="connsiteX9" fmla="*/ 44845 w 1148379"/>
                <a:gd name="connsiteY9" fmla="*/ 514545 h 542057"/>
                <a:gd name="connsiteX10" fmla="*/ 2096 w 1148379"/>
                <a:gd name="connsiteY10" fmla="*/ 534942 h 542057"/>
                <a:gd name="connsiteX11" fmla="*/ 2096 w 1148379"/>
                <a:gd name="connsiteY11" fmla="*/ 540251 h 542057"/>
                <a:gd name="connsiteX12" fmla="*/ 47360 w 1148379"/>
                <a:gd name="connsiteY12" fmla="*/ 518736 h 542057"/>
                <a:gd name="connsiteX13" fmla="*/ 158286 w 1148379"/>
                <a:gd name="connsiteY13" fmla="*/ 476545 h 542057"/>
                <a:gd name="connsiteX14" fmla="*/ 267816 w 1148379"/>
                <a:gd name="connsiteY14" fmla="*/ 498898 h 542057"/>
                <a:gd name="connsiteX15" fmla="*/ 381257 w 1148379"/>
                <a:gd name="connsiteY15" fmla="*/ 521810 h 542057"/>
                <a:gd name="connsiteX16" fmla="*/ 494418 w 1148379"/>
                <a:gd name="connsiteY16" fmla="*/ 376516 h 542057"/>
                <a:gd name="connsiteX17" fmla="*/ 604227 w 1148379"/>
                <a:gd name="connsiteY17" fmla="*/ 234296 h 542057"/>
                <a:gd name="connsiteX18" fmla="*/ 713197 w 1148379"/>
                <a:gd name="connsiteY18" fmla="*/ 292692 h 542057"/>
                <a:gd name="connsiteX19" fmla="*/ 827197 w 1148379"/>
                <a:gd name="connsiteY19" fmla="*/ 352766 h 542057"/>
                <a:gd name="connsiteX20" fmla="*/ 940358 w 1148379"/>
                <a:gd name="connsiteY20" fmla="*/ 178972 h 542057"/>
                <a:gd name="connsiteX21" fmla="*/ 1050167 w 1148379"/>
                <a:gd name="connsiteY21" fmla="*/ 8531 h 542057"/>
                <a:gd name="connsiteX22" fmla="*/ 1146843 w 1148379"/>
                <a:gd name="connsiteY22" fmla="*/ 75869 h 542057"/>
                <a:gd name="connsiteX23" fmla="*/ 1146843 w 1148379"/>
                <a:gd name="connsiteY23" fmla="*/ 66090 h 542057"/>
                <a:gd name="connsiteX24" fmla="*/ 1048770 w 1148379"/>
                <a:gd name="connsiteY24" fmla="*/ 4061 h 542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8379" h="542057">
                  <a:moveTo>
                    <a:pt x="1048770" y="4061"/>
                  </a:moveTo>
                  <a:cubicBezTo>
                    <a:pt x="991770" y="18031"/>
                    <a:pt x="963270" y="99061"/>
                    <a:pt x="935608" y="177854"/>
                  </a:cubicBezTo>
                  <a:cubicBezTo>
                    <a:pt x="908505" y="255251"/>
                    <a:pt x="880285" y="335163"/>
                    <a:pt x="825800" y="348295"/>
                  </a:cubicBezTo>
                  <a:cubicBezTo>
                    <a:pt x="771594" y="361428"/>
                    <a:pt x="745050" y="326781"/>
                    <a:pt x="716829" y="289898"/>
                  </a:cubicBezTo>
                  <a:cubicBezTo>
                    <a:pt x="688888" y="253575"/>
                    <a:pt x="660109" y="215854"/>
                    <a:pt x="602830" y="229825"/>
                  </a:cubicBezTo>
                  <a:cubicBezTo>
                    <a:pt x="545830" y="243796"/>
                    <a:pt x="517330" y="310575"/>
                    <a:pt x="489668" y="375119"/>
                  </a:cubicBezTo>
                  <a:cubicBezTo>
                    <a:pt x="462565" y="438545"/>
                    <a:pt x="434345" y="504207"/>
                    <a:pt x="379859" y="517339"/>
                  </a:cubicBezTo>
                  <a:cubicBezTo>
                    <a:pt x="325095" y="530751"/>
                    <a:pt x="298551" y="513427"/>
                    <a:pt x="270330" y="494986"/>
                  </a:cubicBezTo>
                  <a:cubicBezTo>
                    <a:pt x="242389" y="476824"/>
                    <a:pt x="213610" y="458383"/>
                    <a:pt x="156889" y="472074"/>
                  </a:cubicBezTo>
                  <a:cubicBezTo>
                    <a:pt x="101007" y="485766"/>
                    <a:pt x="72507" y="500295"/>
                    <a:pt x="44845" y="514545"/>
                  </a:cubicBezTo>
                  <a:cubicBezTo>
                    <a:pt x="31713" y="521251"/>
                    <a:pt x="18301" y="528236"/>
                    <a:pt x="2096" y="534942"/>
                  </a:cubicBezTo>
                  <a:cubicBezTo>
                    <a:pt x="2096" y="536618"/>
                    <a:pt x="2096" y="538574"/>
                    <a:pt x="2096" y="540251"/>
                  </a:cubicBezTo>
                  <a:cubicBezTo>
                    <a:pt x="19698" y="532986"/>
                    <a:pt x="33669" y="526001"/>
                    <a:pt x="47360" y="518736"/>
                  </a:cubicBezTo>
                  <a:cubicBezTo>
                    <a:pt x="74742" y="504765"/>
                    <a:pt x="102684" y="489957"/>
                    <a:pt x="158286" y="476545"/>
                  </a:cubicBezTo>
                  <a:cubicBezTo>
                    <a:pt x="213051" y="463133"/>
                    <a:pt x="239595" y="480457"/>
                    <a:pt x="267816" y="498898"/>
                  </a:cubicBezTo>
                  <a:cubicBezTo>
                    <a:pt x="295757" y="517060"/>
                    <a:pt x="324536" y="535501"/>
                    <a:pt x="381257" y="521810"/>
                  </a:cubicBezTo>
                  <a:cubicBezTo>
                    <a:pt x="438256" y="507839"/>
                    <a:pt x="466756" y="441060"/>
                    <a:pt x="494418" y="376516"/>
                  </a:cubicBezTo>
                  <a:cubicBezTo>
                    <a:pt x="521521" y="313089"/>
                    <a:pt x="549741" y="247428"/>
                    <a:pt x="604227" y="234296"/>
                  </a:cubicBezTo>
                  <a:cubicBezTo>
                    <a:pt x="658432" y="221163"/>
                    <a:pt x="684976" y="255810"/>
                    <a:pt x="713197" y="292692"/>
                  </a:cubicBezTo>
                  <a:cubicBezTo>
                    <a:pt x="741138" y="329016"/>
                    <a:pt x="769917" y="366736"/>
                    <a:pt x="827197" y="352766"/>
                  </a:cubicBezTo>
                  <a:cubicBezTo>
                    <a:pt x="884197" y="338795"/>
                    <a:pt x="912696" y="257766"/>
                    <a:pt x="940358" y="178972"/>
                  </a:cubicBezTo>
                  <a:cubicBezTo>
                    <a:pt x="967461" y="101575"/>
                    <a:pt x="995682" y="21664"/>
                    <a:pt x="1050167" y="8531"/>
                  </a:cubicBezTo>
                  <a:cubicBezTo>
                    <a:pt x="1094873" y="-2366"/>
                    <a:pt x="1123931" y="35914"/>
                    <a:pt x="1146843" y="75869"/>
                  </a:cubicBezTo>
                  <a:lnTo>
                    <a:pt x="1146843" y="66090"/>
                  </a:lnTo>
                  <a:cubicBezTo>
                    <a:pt x="1124490" y="29487"/>
                    <a:pt x="1093755" y="-6836"/>
                    <a:pt x="1048770" y="406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  <p:sp>
          <p:nvSpPr>
            <p:cNvPr id="2" name="Elipse 1">
              <a:extLst>
                <a:ext uri="{FF2B5EF4-FFF2-40B4-BE49-F238E27FC236}">
                  <a16:creationId xmlns:a16="http://schemas.microsoft.com/office/drawing/2014/main" id="{6DC5ACC4-7CC2-BA48-AC8A-9DEC14F23ACD}"/>
                </a:ext>
              </a:extLst>
            </p:cNvPr>
            <p:cNvSpPr/>
            <p:nvPr/>
          </p:nvSpPr>
          <p:spPr>
            <a:xfrm>
              <a:off x="1375466" y="3434812"/>
              <a:ext cx="80174" cy="1042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4" name="Elipse 113">
              <a:extLst>
                <a:ext uri="{FF2B5EF4-FFF2-40B4-BE49-F238E27FC236}">
                  <a16:creationId xmlns:a16="http://schemas.microsoft.com/office/drawing/2014/main" id="{260C0B10-27CD-4E47-8ACA-F3D4F7740E97}"/>
                </a:ext>
              </a:extLst>
            </p:cNvPr>
            <p:cNvSpPr/>
            <p:nvPr/>
          </p:nvSpPr>
          <p:spPr>
            <a:xfrm>
              <a:off x="2019522" y="3367226"/>
              <a:ext cx="80174" cy="1042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5" name="Elipse 114">
              <a:extLst>
                <a:ext uri="{FF2B5EF4-FFF2-40B4-BE49-F238E27FC236}">
                  <a16:creationId xmlns:a16="http://schemas.microsoft.com/office/drawing/2014/main" id="{28C26354-0861-4840-BB57-CBF558213A23}"/>
                </a:ext>
              </a:extLst>
            </p:cNvPr>
            <p:cNvSpPr/>
            <p:nvPr/>
          </p:nvSpPr>
          <p:spPr>
            <a:xfrm>
              <a:off x="2429014" y="2258019"/>
              <a:ext cx="80174" cy="1042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6" name="Elipse 115">
              <a:extLst>
                <a:ext uri="{FF2B5EF4-FFF2-40B4-BE49-F238E27FC236}">
                  <a16:creationId xmlns:a16="http://schemas.microsoft.com/office/drawing/2014/main" id="{AB6E57F4-192B-8441-8200-CD7CFA417974}"/>
                </a:ext>
              </a:extLst>
            </p:cNvPr>
            <p:cNvSpPr/>
            <p:nvPr/>
          </p:nvSpPr>
          <p:spPr>
            <a:xfrm>
              <a:off x="2809024" y="2703343"/>
              <a:ext cx="80174" cy="1042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7" name="Elipse 116">
              <a:extLst>
                <a:ext uri="{FF2B5EF4-FFF2-40B4-BE49-F238E27FC236}">
                  <a16:creationId xmlns:a16="http://schemas.microsoft.com/office/drawing/2014/main" id="{FCCF29E1-2824-F247-929F-56E53B16A96D}"/>
                </a:ext>
              </a:extLst>
            </p:cNvPr>
            <p:cNvSpPr/>
            <p:nvPr/>
          </p:nvSpPr>
          <p:spPr>
            <a:xfrm>
              <a:off x="3355289" y="1658314"/>
              <a:ext cx="80174" cy="1042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10" name="Forma libre 109">
            <a:extLst>
              <a:ext uri="{FF2B5EF4-FFF2-40B4-BE49-F238E27FC236}">
                <a16:creationId xmlns:a16="http://schemas.microsoft.com/office/drawing/2014/main" id="{180DF565-9214-C644-8076-F9686D5523C0}"/>
              </a:ext>
            </a:extLst>
          </p:cNvPr>
          <p:cNvSpPr/>
          <p:nvPr/>
        </p:nvSpPr>
        <p:spPr>
          <a:xfrm rot="11700000" flipH="1">
            <a:off x="9912356" y="4132923"/>
            <a:ext cx="3490428" cy="4077052"/>
          </a:xfrm>
          <a:custGeom>
            <a:avLst/>
            <a:gdLst>
              <a:gd name="connsiteX0" fmla="*/ 243381 w 997497"/>
              <a:gd name="connsiteY0" fmla="*/ 32849 h 1165144"/>
              <a:gd name="connsiteX1" fmla="*/ 46955 w 997497"/>
              <a:gd name="connsiteY1" fmla="*/ 206084 h 1165144"/>
              <a:gd name="connsiteX2" fmla="*/ 18176 w 997497"/>
              <a:gd name="connsiteY2" fmla="*/ 450289 h 1165144"/>
              <a:gd name="connsiteX3" fmla="*/ 338940 w 997497"/>
              <a:gd name="connsiteY3" fmla="*/ 681642 h 1165144"/>
              <a:gd name="connsiteX4" fmla="*/ 326087 w 997497"/>
              <a:gd name="connsiteY4" fmla="*/ 1031744 h 1165144"/>
              <a:gd name="connsiteX5" fmla="*/ 505190 w 997497"/>
              <a:gd name="connsiteY5" fmla="*/ 1162788 h 1165144"/>
              <a:gd name="connsiteX6" fmla="*/ 958395 w 997497"/>
              <a:gd name="connsiteY6" fmla="*/ 336010 h 1165144"/>
              <a:gd name="connsiteX7" fmla="*/ 243381 w 997497"/>
              <a:gd name="connsiteY7" fmla="*/ 32849 h 1165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7497" h="1165144">
                <a:moveTo>
                  <a:pt x="243381" y="32849"/>
                </a:moveTo>
                <a:cubicBezTo>
                  <a:pt x="215440" y="44584"/>
                  <a:pt x="107308" y="89569"/>
                  <a:pt x="46955" y="206084"/>
                </a:cubicBezTo>
                <a:cubicBezTo>
                  <a:pt x="34102" y="230951"/>
                  <a:pt x="-26250" y="347466"/>
                  <a:pt x="18176" y="450289"/>
                </a:cubicBezTo>
                <a:cubicBezTo>
                  <a:pt x="77132" y="586642"/>
                  <a:pt x="256514" y="553392"/>
                  <a:pt x="338940" y="681642"/>
                </a:cubicBezTo>
                <a:cubicBezTo>
                  <a:pt x="409631" y="792009"/>
                  <a:pt x="262940" y="900420"/>
                  <a:pt x="326087" y="1031744"/>
                </a:cubicBezTo>
                <a:cubicBezTo>
                  <a:pt x="359058" y="1100199"/>
                  <a:pt x="435057" y="1157479"/>
                  <a:pt x="505190" y="1162788"/>
                </a:cubicBezTo>
                <a:cubicBezTo>
                  <a:pt x="724527" y="1179273"/>
                  <a:pt x="1118497" y="706789"/>
                  <a:pt x="958395" y="336010"/>
                </a:cubicBezTo>
                <a:cubicBezTo>
                  <a:pt x="841601" y="66658"/>
                  <a:pt x="469425" y="-61313"/>
                  <a:pt x="243381" y="32849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9104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3">
            <a:extLst>
              <a:ext uri="{FF2B5EF4-FFF2-40B4-BE49-F238E27FC236}">
                <a16:creationId xmlns:a16="http://schemas.microsoft.com/office/drawing/2014/main" id="{81226FA9-A65B-354B-B8BA-217764D6A2DE}"/>
              </a:ext>
            </a:extLst>
          </p:cNvPr>
          <p:cNvSpPr/>
          <p:nvPr/>
        </p:nvSpPr>
        <p:spPr>
          <a:xfrm>
            <a:off x="1245705" y="2469889"/>
            <a:ext cx="1767910" cy="1767910"/>
          </a:xfrm>
          <a:prstGeom prst="ellipse">
            <a:avLst/>
          </a:prstGeom>
          <a:noFill/>
          <a:ln w="5715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77"/>
                <a:ea typeface="Roboto" panose="02000000000000000000" pitchFamily="2" charset="0"/>
              </a:rPr>
              <a:t>25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77"/>
                <a:ea typeface="Roboto" panose="02000000000000000000" pitchFamily="2" charset="0"/>
              </a:rPr>
              <a:t>%</a:t>
            </a:r>
            <a:endParaRPr lang="en-US" sz="800" b="1" dirty="0">
              <a:solidFill>
                <a:schemeClr val="tx1">
                  <a:lumMod val="85000"/>
                  <a:lumOff val="15000"/>
                </a:schemeClr>
              </a:solidFill>
              <a:latin typeface="Montserrat" pitchFamily="2" charset="77"/>
              <a:ea typeface="Roboto" panose="02000000000000000000" pitchFamily="2" charset="0"/>
            </a:endParaRPr>
          </a:p>
        </p:txBody>
      </p:sp>
      <p:sp>
        <p:nvSpPr>
          <p:cNvPr id="4" name="Arc 4">
            <a:extLst>
              <a:ext uri="{FF2B5EF4-FFF2-40B4-BE49-F238E27FC236}">
                <a16:creationId xmlns:a16="http://schemas.microsoft.com/office/drawing/2014/main" id="{8BA99CEC-064A-5145-A31A-A8CE08930A33}"/>
              </a:ext>
            </a:extLst>
          </p:cNvPr>
          <p:cNvSpPr/>
          <p:nvPr/>
        </p:nvSpPr>
        <p:spPr>
          <a:xfrm>
            <a:off x="1245705" y="2469889"/>
            <a:ext cx="1767910" cy="1767910"/>
          </a:xfrm>
          <a:prstGeom prst="arc">
            <a:avLst>
              <a:gd name="adj1" fmla="val 16200000"/>
              <a:gd name="adj2" fmla="val 21586270"/>
            </a:avLst>
          </a:prstGeom>
          <a:noFill/>
          <a:ln w="127000" cap="rnd">
            <a:solidFill>
              <a:srgbClr val="6647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600">
              <a:solidFill>
                <a:srgbClr val="000000"/>
              </a:solidFill>
              <a:latin typeface="Montserrat" pitchFamily="2" charset="77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453E8BEA-2528-A345-83BA-DABC1F25B234}"/>
              </a:ext>
            </a:extLst>
          </p:cNvPr>
          <p:cNvSpPr/>
          <p:nvPr/>
        </p:nvSpPr>
        <p:spPr>
          <a:xfrm>
            <a:off x="993462" y="4603114"/>
            <a:ext cx="2162132" cy="461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s-ES" sz="2400" b="1" dirty="0" err="1">
                <a:solidFill>
                  <a:srgbClr val="36267C"/>
                </a:solidFill>
                <a:latin typeface="Montserrat" pitchFamily="2" charset="77"/>
              </a:rPr>
              <a:t>Fact</a:t>
            </a:r>
            <a:r>
              <a:rPr lang="es-ES" sz="2400" b="1" dirty="0">
                <a:solidFill>
                  <a:srgbClr val="36267C"/>
                </a:solidFill>
                <a:latin typeface="Montserrat" pitchFamily="2" charset="77"/>
              </a:rPr>
              <a:t> </a:t>
            </a:r>
            <a:r>
              <a:rPr lang="es-ES" sz="2400" b="1" dirty="0" err="1">
                <a:solidFill>
                  <a:srgbClr val="36267C"/>
                </a:solidFill>
                <a:latin typeface="Montserrat" pitchFamily="2" charset="77"/>
              </a:rPr>
              <a:t>name</a:t>
            </a:r>
            <a:endParaRPr lang="es-ES" sz="2400" dirty="0">
              <a:solidFill>
                <a:srgbClr val="36267C"/>
              </a:solidFill>
              <a:latin typeface="Montserrat" pitchFamily="2" charset="77"/>
            </a:endParaRPr>
          </a:p>
        </p:txBody>
      </p:sp>
      <p:sp>
        <p:nvSpPr>
          <p:cNvPr id="7" name="Oval 3">
            <a:extLst>
              <a:ext uri="{FF2B5EF4-FFF2-40B4-BE49-F238E27FC236}">
                <a16:creationId xmlns:a16="http://schemas.microsoft.com/office/drawing/2014/main" id="{2AF95D67-26FF-374C-A3D7-0919512D07DB}"/>
              </a:ext>
            </a:extLst>
          </p:cNvPr>
          <p:cNvSpPr/>
          <p:nvPr/>
        </p:nvSpPr>
        <p:spPr>
          <a:xfrm>
            <a:off x="5267177" y="2469889"/>
            <a:ext cx="1767910" cy="1767910"/>
          </a:xfrm>
          <a:prstGeom prst="ellipse">
            <a:avLst/>
          </a:prstGeom>
          <a:noFill/>
          <a:ln w="5715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77"/>
                <a:ea typeface="Roboto" panose="02000000000000000000" pitchFamily="2" charset="0"/>
              </a:rPr>
              <a:t>60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77"/>
                <a:ea typeface="Roboto" panose="02000000000000000000" pitchFamily="2" charset="0"/>
              </a:rPr>
              <a:t>%</a:t>
            </a:r>
          </a:p>
        </p:txBody>
      </p:sp>
      <p:sp>
        <p:nvSpPr>
          <p:cNvPr id="8" name="Arc 4">
            <a:extLst>
              <a:ext uri="{FF2B5EF4-FFF2-40B4-BE49-F238E27FC236}">
                <a16:creationId xmlns:a16="http://schemas.microsoft.com/office/drawing/2014/main" id="{B10BEBAC-8EF2-C247-9FCD-D099A9B3EAC5}"/>
              </a:ext>
            </a:extLst>
          </p:cNvPr>
          <p:cNvSpPr/>
          <p:nvPr/>
        </p:nvSpPr>
        <p:spPr>
          <a:xfrm>
            <a:off x="5267177" y="2469889"/>
            <a:ext cx="1767910" cy="1767910"/>
          </a:xfrm>
          <a:prstGeom prst="arc">
            <a:avLst>
              <a:gd name="adj1" fmla="val 16200000"/>
              <a:gd name="adj2" fmla="val 6902103"/>
            </a:avLst>
          </a:prstGeom>
          <a:noFill/>
          <a:ln w="127000" cap="rnd">
            <a:solidFill>
              <a:srgbClr val="59BC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600">
              <a:solidFill>
                <a:srgbClr val="000000"/>
              </a:solidFill>
              <a:latin typeface="Montserrat" pitchFamily="2" charset="77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43D3ED7D-3909-7940-852F-D1E93BA4EEB7}"/>
              </a:ext>
            </a:extLst>
          </p:cNvPr>
          <p:cNvSpPr/>
          <p:nvPr/>
        </p:nvSpPr>
        <p:spPr>
          <a:xfrm>
            <a:off x="5014934" y="4603114"/>
            <a:ext cx="2162132" cy="461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s-ES" sz="2400" b="1" dirty="0" err="1">
                <a:solidFill>
                  <a:srgbClr val="36267C"/>
                </a:solidFill>
                <a:latin typeface="Montserrat" pitchFamily="2" charset="77"/>
              </a:rPr>
              <a:t>Fact</a:t>
            </a:r>
            <a:r>
              <a:rPr lang="es-ES" sz="2400" b="1" dirty="0">
                <a:solidFill>
                  <a:srgbClr val="36267C"/>
                </a:solidFill>
                <a:latin typeface="Montserrat" pitchFamily="2" charset="77"/>
              </a:rPr>
              <a:t> </a:t>
            </a:r>
            <a:r>
              <a:rPr lang="es-ES" sz="2400" b="1" dirty="0" err="1">
                <a:solidFill>
                  <a:srgbClr val="36267C"/>
                </a:solidFill>
                <a:latin typeface="Montserrat" pitchFamily="2" charset="77"/>
              </a:rPr>
              <a:t>name</a:t>
            </a:r>
            <a:endParaRPr lang="es-ES" sz="2400" dirty="0">
              <a:solidFill>
                <a:srgbClr val="36267C"/>
              </a:solidFill>
              <a:latin typeface="Montserrat" pitchFamily="2" charset="77"/>
            </a:endParaRPr>
          </a:p>
        </p:txBody>
      </p:sp>
      <p:sp>
        <p:nvSpPr>
          <p:cNvPr id="11" name="Oval 3">
            <a:extLst>
              <a:ext uri="{FF2B5EF4-FFF2-40B4-BE49-F238E27FC236}">
                <a16:creationId xmlns:a16="http://schemas.microsoft.com/office/drawing/2014/main" id="{02B036D1-D52D-9047-AC99-85E7474129FE}"/>
              </a:ext>
            </a:extLst>
          </p:cNvPr>
          <p:cNvSpPr/>
          <p:nvPr/>
        </p:nvSpPr>
        <p:spPr>
          <a:xfrm>
            <a:off x="8975194" y="2469889"/>
            <a:ext cx="1767910" cy="1767910"/>
          </a:xfrm>
          <a:prstGeom prst="ellipse">
            <a:avLst/>
          </a:prstGeom>
          <a:noFill/>
          <a:ln w="5715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77"/>
                <a:ea typeface="Roboto" panose="02000000000000000000" pitchFamily="2" charset="0"/>
              </a:rPr>
              <a:t>80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77"/>
                <a:ea typeface="Roboto" panose="02000000000000000000" pitchFamily="2" charset="0"/>
              </a:rPr>
              <a:t>%</a:t>
            </a:r>
          </a:p>
        </p:txBody>
      </p:sp>
      <p:sp>
        <p:nvSpPr>
          <p:cNvPr id="12" name="Arc 4">
            <a:extLst>
              <a:ext uri="{FF2B5EF4-FFF2-40B4-BE49-F238E27FC236}">
                <a16:creationId xmlns:a16="http://schemas.microsoft.com/office/drawing/2014/main" id="{BA151521-FA89-EE42-9D7B-BF2E6AF8D087}"/>
              </a:ext>
            </a:extLst>
          </p:cNvPr>
          <p:cNvSpPr/>
          <p:nvPr/>
        </p:nvSpPr>
        <p:spPr>
          <a:xfrm>
            <a:off x="8975194" y="2469889"/>
            <a:ext cx="1767910" cy="1767910"/>
          </a:xfrm>
          <a:prstGeom prst="arc">
            <a:avLst>
              <a:gd name="adj1" fmla="val 16200000"/>
              <a:gd name="adj2" fmla="val 12758769"/>
            </a:avLst>
          </a:prstGeom>
          <a:noFill/>
          <a:ln w="127000" cap="rnd">
            <a:solidFill>
              <a:srgbClr val="CB62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600">
              <a:solidFill>
                <a:srgbClr val="000000"/>
              </a:solidFill>
              <a:latin typeface="Montserrat" pitchFamily="2" charset="77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C0D5D8E8-6E3D-7447-AFC1-3C2DE6FA9561}"/>
              </a:ext>
            </a:extLst>
          </p:cNvPr>
          <p:cNvSpPr/>
          <p:nvPr/>
        </p:nvSpPr>
        <p:spPr>
          <a:xfrm>
            <a:off x="8722951" y="4603114"/>
            <a:ext cx="2162132" cy="461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s-ES" sz="2400" b="1" dirty="0" err="1">
                <a:solidFill>
                  <a:srgbClr val="36267C"/>
                </a:solidFill>
                <a:latin typeface="Montserrat" pitchFamily="2" charset="77"/>
              </a:rPr>
              <a:t>Fact</a:t>
            </a:r>
            <a:r>
              <a:rPr lang="es-ES" sz="2400" b="1" dirty="0">
                <a:solidFill>
                  <a:srgbClr val="36267C"/>
                </a:solidFill>
                <a:latin typeface="Montserrat" pitchFamily="2" charset="77"/>
              </a:rPr>
              <a:t> </a:t>
            </a:r>
            <a:r>
              <a:rPr lang="es-ES" sz="2400" b="1" dirty="0" err="1">
                <a:solidFill>
                  <a:srgbClr val="36267C"/>
                </a:solidFill>
                <a:latin typeface="Montserrat" pitchFamily="2" charset="77"/>
              </a:rPr>
              <a:t>name</a:t>
            </a:r>
            <a:endParaRPr lang="es-ES" sz="2400" dirty="0">
              <a:solidFill>
                <a:srgbClr val="36267C"/>
              </a:solidFill>
              <a:latin typeface="Montserrat" pitchFamily="2" charset="77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8F23C016-D8C8-384B-87EF-5BE039F87BBA}"/>
              </a:ext>
            </a:extLst>
          </p:cNvPr>
          <p:cNvSpPr/>
          <p:nvPr/>
        </p:nvSpPr>
        <p:spPr>
          <a:xfrm>
            <a:off x="0" y="6188879"/>
            <a:ext cx="12192000" cy="709592"/>
          </a:xfrm>
          <a:prstGeom prst="rect">
            <a:avLst/>
          </a:prstGeom>
          <a:solidFill>
            <a:srgbClr val="C6D3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7 CuadroTexto">
            <a:extLst>
              <a:ext uri="{FF2B5EF4-FFF2-40B4-BE49-F238E27FC236}">
                <a16:creationId xmlns:a16="http://schemas.microsoft.com/office/drawing/2014/main" id="{84AB6D62-1F3F-1F41-BBAC-F76EDBD20749}"/>
              </a:ext>
            </a:extLst>
          </p:cNvPr>
          <p:cNvSpPr txBox="1"/>
          <p:nvPr/>
        </p:nvSpPr>
        <p:spPr>
          <a:xfrm>
            <a:off x="943041" y="5236916"/>
            <a:ext cx="2373237" cy="4356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latin typeface="Montserrat" pitchFamily="2" charset="77"/>
                <a:ea typeface="PT Sans" panose="020B0503020203020204" pitchFamily="34" charset="0"/>
              </a:rPr>
              <a:t>Use this space to expand the info and give more relevant data.</a:t>
            </a:r>
          </a:p>
        </p:txBody>
      </p:sp>
      <p:sp>
        <p:nvSpPr>
          <p:cNvPr id="19" name="7 CuadroTexto">
            <a:extLst>
              <a:ext uri="{FF2B5EF4-FFF2-40B4-BE49-F238E27FC236}">
                <a16:creationId xmlns:a16="http://schemas.microsoft.com/office/drawing/2014/main" id="{9ED24AE7-290E-B048-887C-396DC8AE3025}"/>
              </a:ext>
            </a:extLst>
          </p:cNvPr>
          <p:cNvSpPr txBox="1"/>
          <p:nvPr/>
        </p:nvSpPr>
        <p:spPr>
          <a:xfrm>
            <a:off x="4964513" y="5236916"/>
            <a:ext cx="2373237" cy="4356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latin typeface="Montserrat" pitchFamily="2" charset="77"/>
                <a:ea typeface="PT Sans" panose="020B0503020203020204" pitchFamily="34" charset="0"/>
              </a:rPr>
              <a:t>Use this space to expand the info and give more relevant data.</a:t>
            </a:r>
          </a:p>
        </p:txBody>
      </p:sp>
      <p:sp>
        <p:nvSpPr>
          <p:cNvPr id="20" name="7 CuadroTexto">
            <a:extLst>
              <a:ext uri="{FF2B5EF4-FFF2-40B4-BE49-F238E27FC236}">
                <a16:creationId xmlns:a16="http://schemas.microsoft.com/office/drawing/2014/main" id="{14413F8D-FF54-0248-A256-AEA4C085EDE2}"/>
              </a:ext>
            </a:extLst>
          </p:cNvPr>
          <p:cNvSpPr txBox="1"/>
          <p:nvPr/>
        </p:nvSpPr>
        <p:spPr>
          <a:xfrm>
            <a:off x="8672530" y="5236916"/>
            <a:ext cx="2373237" cy="4356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latin typeface="Montserrat" pitchFamily="2" charset="77"/>
                <a:ea typeface="PT Sans" panose="020B0503020203020204" pitchFamily="34" charset="0"/>
              </a:rPr>
              <a:t>Use this space to expand the info and give more relevant data.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21F1368-8EC2-504F-9A22-75B701FCC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DATA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4322BFD5-39F5-1244-A2A5-06FF1A0944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err="1"/>
              <a:t>Comparative</a:t>
            </a:r>
            <a:r>
              <a:rPr lang="es-ES" dirty="0"/>
              <a:t> chart</a:t>
            </a:r>
          </a:p>
        </p:txBody>
      </p:sp>
      <p:sp>
        <p:nvSpPr>
          <p:cNvPr id="21" name="Elipse 6">
            <a:extLst>
              <a:ext uri="{FF2B5EF4-FFF2-40B4-BE49-F238E27FC236}">
                <a16:creationId xmlns:a16="http://schemas.microsoft.com/office/drawing/2014/main" id="{0F4C0B04-F10D-0B40-8FDD-7F5468291FBF}"/>
              </a:ext>
            </a:extLst>
          </p:cNvPr>
          <p:cNvSpPr/>
          <p:nvPr/>
        </p:nvSpPr>
        <p:spPr>
          <a:xfrm rot="2770739">
            <a:off x="331976" y="233579"/>
            <a:ext cx="681370" cy="542957"/>
          </a:xfrm>
          <a:custGeom>
            <a:avLst/>
            <a:gdLst>
              <a:gd name="connsiteX0" fmla="*/ 0 w 4470400"/>
              <a:gd name="connsiteY0" fmla="*/ 2235200 h 4470400"/>
              <a:gd name="connsiteX1" fmla="*/ 2235200 w 4470400"/>
              <a:gd name="connsiteY1" fmla="*/ 0 h 4470400"/>
              <a:gd name="connsiteX2" fmla="*/ 4470400 w 4470400"/>
              <a:gd name="connsiteY2" fmla="*/ 2235200 h 4470400"/>
              <a:gd name="connsiteX3" fmla="*/ 2235200 w 4470400"/>
              <a:gd name="connsiteY3" fmla="*/ 4470400 h 4470400"/>
              <a:gd name="connsiteX4" fmla="*/ 0 w 4470400"/>
              <a:gd name="connsiteY4" fmla="*/ 2235200 h 4470400"/>
              <a:gd name="connsiteX0" fmla="*/ 20592 w 4490992"/>
              <a:gd name="connsiteY0" fmla="*/ 1511300 h 3746500"/>
              <a:gd name="connsiteX1" fmla="*/ 1531892 w 4490992"/>
              <a:gd name="connsiteY1" fmla="*/ 0 h 3746500"/>
              <a:gd name="connsiteX2" fmla="*/ 4490992 w 4490992"/>
              <a:gd name="connsiteY2" fmla="*/ 1511300 h 3746500"/>
              <a:gd name="connsiteX3" fmla="*/ 2255792 w 4490992"/>
              <a:gd name="connsiteY3" fmla="*/ 3746500 h 3746500"/>
              <a:gd name="connsiteX4" fmla="*/ 20592 w 4490992"/>
              <a:gd name="connsiteY4" fmla="*/ 1511300 h 3746500"/>
              <a:gd name="connsiteX0" fmla="*/ 12039 w 4965039"/>
              <a:gd name="connsiteY0" fmla="*/ 1797845 h 4044607"/>
              <a:gd name="connsiteX1" fmla="*/ 1523339 w 4965039"/>
              <a:gd name="connsiteY1" fmla="*/ 286545 h 4044607"/>
              <a:gd name="connsiteX2" fmla="*/ 4965039 w 4965039"/>
              <a:gd name="connsiteY2" fmla="*/ 769145 h 4044607"/>
              <a:gd name="connsiteX3" fmla="*/ 2247239 w 4965039"/>
              <a:gd name="connsiteY3" fmla="*/ 4033045 h 4044607"/>
              <a:gd name="connsiteX4" fmla="*/ 12039 w 4965039"/>
              <a:gd name="connsiteY4" fmla="*/ 1797845 h 4044607"/>
              <a:gd name="connsiteX0" fmla="*/ 10236 w 4963236"/>
              <a:gd name="connsiteY0" fmla="*/ 1797845 h 3200509"/>
              <a:gd name="connsiteX1" fmla="*/ 1521536 w 4963236"/>
              <a:gd name="connsiteY1" fmla="*/ 286545 h 3200509"/>
              <a:gd name="connsiteX2" fmla="*/ 4963236 w 4963236"/>
              <a:gd name="connsiteY2" fmla="*/ 769145 h 3200509"/>
              <a:gd name="connsiteX3" fmla="*/ 2181936 w 4963236"/>
              <a:gd name="connsiteY3" fmla="*/ 3182145 h 3200509"/>
              <a:gd name="connsiteX4" fmla="*/ 10236 w 4963236"/>
              <a:gd name="connsiteY4" fmla="*/ 1797845 h 3200509"/>
              <a:gd name="connsiteX0" fmla="*/ 10586 w 4963586"/>
              <a:gd name="connsiteY0" fmla="*/ 1797845 h 4107795"/>
              <a:gd name="connsiteX1" fmla="*/ 1521886 w 4963586"/>
              <a:gd name="connsiteY1" fmla="*/ 286545 h 4107795"/>
              <a:gd name="connsiteX2" fmla="*/ 4963586 w 4963586"/>
              <a:gd name="connsiteY2" fmla="*/ 769145 h 4107795"/>
              <a:gd name="connsiteX3" fmla="*/ 2194986 w 4963586"/>
              <a:gd name="connsiteY3" fmla="*/ 4096545 h 4107795"/>
              <a:gd name="connsiteX4" fmla="*/ 10586 w 4963586"/>
              <a:gd name="connsiteY4" fmla="*/ 1797845 h 4107795"/>
              <a:gd name="connsiteX0" fmla="*/ 10586 w 4963586"/>
              <a:gd name="connsiteY0" fmla="*/ 1797845 h 4139511"/>
              <a:gd name="connsiteX1" fmla="*/ 1521886 w 4963586"/>
              <a:gd name="connsiteY1" fmla="*/ 286545 h 4139511"/>
              <a:gd name="connsiteX2" fmla="*/ 4963586 w 4963586"/>
              <a:gd name="connsiteY2" fmla="*/ 769145 h 4139511"/>
              <a:gd name="connsiteX3" fmla="*/ 2194986 w 4963586"/>
              <a:gd name="connsiteY3" fmla="*/ 4096545 h 4139511"/>
              <a:gd name="connsiteX4" fmla="*/ 10586 w 4963586"/>
              <a:gd name="connsiteY4" fmla="*/ 1797845 h 4139511"/>
              <a:gd name="connsiteX0" fmla="*/ 26370 w 4979370"/>
              <a:gd name="connsiteY0" fmla="*/ 1797845 h 3246403"/>
              <a:gd name="connsiteX1" fmla="*/ 1537670 w 4979370"/>
              <a:gd name="connsiteY1" fmla="*/ 286545 h 3246403"/>
              <a:gd name="connsiteX2" fmla="*/ 4979370 w 4979370"/>
              <a:gd name="connsiteY2" fmla="*/ 769145 h 3246403"/>
              <a:gd name="connsiteX3" fmla="*/ 2680670 w 4979370"/>
              <a:gd name="connsiteY3" fmla="*/ 3182145 h 3246403"/>
              <a:gd name="connsiteX4" fmla="*/ 26370 w 4979370"/>
              <a:gd name="connsiteY4" fmla="*/ 1797845 h 3246403"/>
              <a:gd name="connsiteX0" fmla="*/ 26370 w 4979370"/>
              <a:gd name="connsiteY0" fmla="*/ 1797845 h 3378043"/>
              <a:gd name="connsiteX1" fmla="*/ 1537670 w 4979370"/>
              <a:gd name="connsiteY1" fmla="*/ 286545 h 3378043"/>
              <a:gd name="connsiteX2" fmla="*/ 4979370 w 4979370"/>
              <a:gd name="connsiteY2" fmla="*/ 769145 h 3378043"/>
              <a:gd name="connsiteX3" fmla="*/ 2680670 w 4979370"/>
              <a:gd name="connsiteY3" fmla="*/ 3182145 h 3378043"/>
              <a:gd name="connsiteX4" fmla="*/ 26370 w 4979370"/>
              <a:gd name="connsiteY4" fmla="*/ 1797845 h 3378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79370" h="3378043">
                <a:moveTo>
                  <a:pt x="26370" y="1797845"/>
                </a:moveTo>
                <a:cubicBezTo>
                  <a:pt x="-164130" y="1315245"/>
                  <a:pt x="712170" y="457995"/>
                  <a:pt x="1537670" y="286545"/>
                </a:cubicBezTo>
                <a:cubicBezTo>
                  <a:pt x="2363170" y="115095"/>
                  <a:pt x="4979370" y="-465322"/>
                  <a:pt x="4979370" y="769145"/>
                </a:cubicBezTo>
                <a:cubicBezTo>
                  <a:pt x="4979370" y="2003612"/>
                  <a:pt x="4928570" y="4013995"/>
                  <a:pt x="2680670" y="3182145"/>
                </a:cubicBezTo>
                <a:cubicBezTo>
                  <a:pt x="432770" y="2350295"/>
                  <a:pt x="216870" y="2280445"/>
                  <a:pt x="26370" y="1797845"/>
                </a:cubicBezTo>
                <a:close/>
              </a:path>
            </a:pathLst>
          </a:custGeom>
          <a:solidFill>
            <a:srgbClr val="6647F2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410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D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rupo 68">
            <a:extLst>
              <a:ext uri="{FF2B5EF4-FFF2-40B4-BE49-F238E27FC236}">
                <a16:creationId xmlns:a16="http://schemas.microsoft.com/office/drawing/2014/main" id="{46C68D11-4411-8644-8B6B-C7BBD57F51FF}"/>
              </a:ext>
            </a:extLst>
          </p:cNvPr>
          <p:cNvGrpSpPr/>
          <p:nvPr/>
        </p:nvGrpSpPr>
        <p:grpSpPr>
          <a:xfrm>
            <a:off x="6838331" y="1631032"/>
            <a:ext cx="5115227" cy="5193006"/>
            <a:chOff x="6863652" y="1652060"/>
            <a:chExt cx="4827760" cy="4901168"/>
          </a:xfrm>
        </p:grpSpPr>
        <p:sp>
          <p:nvSpPr>
            <p:cNvPr id="68" name="Forma libre 67">
              <a:extLst>
                <a:ext uri="{FF2B5EF4-FFF2-40B4-BE49-F238E27FC236}">
                  <a16:creationId xmlns:a16="http://schemas.microsoft.com/office/drawing/2014/main" id="{7E5858CB-2632-2A44-A49F-3D67A894902F}"/>
                </a:ext>
              </a:extLst>
            </p:cNvPr>
            <p:cNvSpPr/>
            <p:nvPr/>
          </p:nvSpPr>
          <p:spPr>
            <a:xfrm>
              <a:off x="7799883" y="2476176"/>
              <a:ext cx="3490428" cy="4077052"/>
            </a:xfrm>
            <a:custGeom>
              <a:avLst/>
              <a:gdLst>
                <a:gd name="connsiteX0" fmla="*/ 243381 w 997497"/>
                <a:gd name="connsiteY0" fmla="*/ 32849 h 1165144"/>
                <a:gd name="connsiteX1" fmla="*/ 46955 w 997497"/>
                <a:gd name="connsiteY1" fmla="*/ 206084 h 1165144"/>
                <a:gd name="connsiteX2" fmla="*/ 18176 w 997497"/>
                <a:gd name="connsiteY2" fmla="*/ 450289 h 1165144"/>
                <a:gd name="connsiteX3" fmla="*/ 338940 w 997497"/>
                <a:gd name="connsiteY3" fmla="*/ 681642 h 1165144"/>
                <a:gd name="connsiteX4" fmla="*/ 326087 w 997497"/>
                <a:gd name="connsiteY4" fmla="*/ 1031744 h 1165144"/>
                <a:gd name="connsiteX5" fmla="*/ 505190 w 997497"/>
                <a:gd name="connsiteY5" fmla="*/ 1162788 h 1165144"/>
                <a:gd name="connsiteX6" fmla="*/ 958395 w 997497"/>
                <a:gd name="connsiteY6" fmla="*/ 336010 h 1165144"/>
                <a:gd name="connsiteX7" fmla="*/ 243381 w 997497"/>
                <a:gd name="connsiteY7" fmla="*/ 32849 h 1165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97497" h="1165144">
                  <a:moveTo>
                    <a:pt x="243381" y="32849"/>
                  </a:moveTo>
                  <a:cubicBezTo>
                    <a:pt x="215440" y="44584"/>
                    <a:pt x="107308" y="89569"/>
                    <a:pt x="46955" y="206084"/>
                  </a:cubicBezTo>
                  <a:cubicBezTo>
                    <a:pt x="34102" y="230951"/>
                    <a:pt x="-26250" y="347466"/>
                    <a:pt x="18176" y="450289"/>
                  </a:cubicBezTo>
                  <a:cubicBezTo>
                    <a:pt x="77132" y="586642"/>
                    <a:pt x="256514" y="553392"/>
                    <a:pt x="338940" y="681642"/>
                  </a:cubicBezTo>
                  <a:cubicBezTo>
                    <a:pt x="409631" y="792009"/>
                    <a:pt x="262940" y="900420"/>
                    <a:pt x="326087" y="1031744"/>
                  </a:cubicBezTo>
                  <a:cubicBezTo>
                    <a:pt x="359058" y="1100199"/>
                    <a:pt x="435057" y="1157479"/>
                    <a:pt x="505190" y="1162788"/>
                  </a:cubicBezTo>
                  <a:cubicBezTo>
                    <a:pt x="724527" y="1179273"/>
                    <a:pt x="1118497" y="706789"/>
                    <a:pt x="958395" y="336010"/>
                  </a:cubicBezTo>
                  <a:cubicBezTo>
                    <a:pt x="841601" y="66658"/>
                    <a:pt x="469425" y="-61313"/>
                    <a:pt x="243381" y="32849"/>
                  </a:cubicBezTo>
                  <a:close/>
                </a:path>
              </a:pathLst>
            </a:custGeom>
            <a:solidFill>
              <a:srgbClr val="59BCA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6" name="Gráfico 18">
              <a:extLst>
                <a:ext uri="{FF2B5EF4-FFF2-40B4-BE49-F238E27FC236}">
                  <a16:creationId xmlns:a16="http://schemas.microsoft.com/office/drawing/2014/main" id="{830D358D-90BF-4747-90F3-CF73A490BF63}"/>
                </a:ext>
              </a:extLst>
            </p:cNvPr>
            <p:cNvGrpSpPr/>
            <p:nvPr/>
          </p:nvGrpSpPr>
          <p:grpSpPr>
            <a:xfrm>
              <a:off x="6863652" y="1652060"/>
              <a:ext cx="4827760" cy="4430253"/>
              <a:chOff x="3923362" y="1769369"/>
              <a:chExt cx="1379682" cy="1266082"/>
            </a:xfrm>
          </p:grpSpPr>
          <p:sp>
            <p:nvSpPr>
              <p:cNvPr id="8" name="Forma libre 7">
                <a:extLst>
                  <a:ext uri="{FF2B5EF4-FFF2-40B4-BE49-F238E27FC236}">
                    <a16:creationId xmlns:a16="http://schemas.microsoft.com/office/drawing/2014/main" id="{B16DB18E-023E-2248-B443-F6EEEAFF9317}"/>
                  </a:ext>
                </a:extLst>
              </p:cNvPr>
              <p:cNvSpPr/>
              <p:nvPr/>
            </p:nvSpPr>
            <p:spPr>
              <a:xfrm>
                <a:off x="4171175" y="2102218"/>
                <a:ext cx="726469" cy="933233"/>
              </a:xfrm>
              <a:custGeom>
                <a:avLst/>
                <a:gdLst>
                  <a:gd name="connsiteX0" fmla="*/ 710183 w 726468"/>
                  <a:gd name="connsiteY0" fmla="*/ 153316 h 933233"/>
                  <a:gd name="connsiteX1" fmla="*/ 306434 w 726468"/>
                  <a:gd name="connsiteY1" fmla="*/ 3552 h 933233"/>
                  <a:gd name="connsiteX2" fmla="*/ 276257 w 726468"/>
                  <a:gd name="connsiteY2" fmla="*/ 17523 h 933233"/>
                  <a:gd name="connsiteX3" fmla="*/ 3552 w 726468"/>
                  <a:gd name="connsiteY3" fmla="*/ 751536 h 933233"/>
                  <a:gd name="connsiteX4" fmla="*/ 17523 w 726468"/>
                  <a:gd name="connsiteY4" fmla="*/ 781712 h 933233"/>
                  <a:gd name="connsiteX5" fmla="*/ 421272 w 726468"/>
                  <a:gd name="connsiteY5" fmla="*/ 931477 h 933233"/>
                  <a:gd name="connsiteX6" fmla="*/ 451448 w 726468"/>
                  <a:gd name="connsiteY6" fmla="*/ 917506 h 933233"/>
                  <a:gd name="connsiteX7" fmla="*/ 724153 w 726468"/>
                  <a:gd name="connsiteY7" fmla="*/ 183213 h 933233"/>
                  <a:gd name="connsiteX8" fmla="*/ 710183 w 726468"/>
                  <a:gd name="connsiteY8" fmla="*/ 153316 h 933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26468" h="933233">
                    <a:moveTo>
                      <a:pt x="710183" y="153316"/>
                    </a:moveTo>
                    <a:lnTo>
                      <a:pt x="306434" y="3552"/>
                    </a:lnTo>
                    <a:cubicBezTo>
                      <a:pt x="294140" y="-918"/>
                      <a:pt x="280728" y="5229"/>
                      <a:pt x="276257" y="17523"/>
                    </a:cubicBezTo>
                    <a:lnTo>
                      <a:pt x="3552" y="751536"/>
                    </a:lnTo>
                    <a:cubicBezTo>
                      <a:pt x="-918" y="763830"/>
                      <a:pt x="5229" y="777242"/>
                      <a:pt x="17523" y="781712"/>
                    </a:cubicBezTo>
                    <a:lnTo>
                      <a:pt x="421272" y="931477"/>
                    </a:lnTo>
                    <a:cubicBezTo>
                      <a:pt x="433566" y="935947"/>
                      <a:pt x="446978" y="929800"/>
                      <a:pt x="451448" y="917506"/>
                    </a:cubicBezTo>
                    <a:lnTo>
                      <a:pt x="724153" y="183213"/>
                    </a:lnTo>
                    <a:cubicBezTo>
                      <a:pt x="728624" y="171199"/>
                      <a:pt x="722477" y="157787"/>
                      <a:pt x="710183" y="153316"/>
                    </a:cubicBezTo>
                    <a:close/>
                  </a:path>
                </a:pathLst>
              </a:custGeom>
              <a:solidFill>
                <a:srgbClr val="2D548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 dirty="0"/>
              </a:p>
            </p:txBody>
          </p:sp>
          <p:sp>
            <p:nvSpPr>
              <p:cNvPr id="9" name="Forma libre 8">
                <a:extLst>
                  <a:ext uri="{FF2B5EF4-FFF2-40B4-BE49-F238E27FC236}">
                    <a16:creationId xmlns:a16="http://schemas.microsoft.com/office/drawing/2014/main" id="{33CBA9E8-C5A4-0946-8F83-C685AF367D1C}"/>
                  </a:ext>
                </a:extLst>
              </p:cNvPr>
              <p:cNvSpPr/>
              <p:nvPr/>
            </p:nvSpPr>
            <p:spPr>
              <a:xfrm>
                <a:off x="4226684" y="1913077"/>
                <a:ext cx="667793" cy="712498"/>
              </a:xfrm>
              <a:custGeom>
                <a:avLst/>
                <a:gdLst>
                  <a:gd name="connsiteX0" fmla="*/ 412704 w 667792"/>
                  <a:gd name="connsiteY0" fmla="*/ 712539 h 712498"/>
                  <a:gd name="connsiteX1" fmla="*/ 381690 w 667792"/>
                  <a:gd name="connsiteY1" fmla="*/ 711700 h 712498"/>
                  <a:gd name="connsiteX2" fmla="*/ 39411 w 667792"/>
                  <a:gd name="connsiteY2" fmla="*/ 525054 h 712498"/>
                  <a:gd name="connsiteX3" fmla="*/ 176043 w 667792"/>
                  <a:gd name="connsiteY3" fmla="*/ 36084 h 712498"/>
                  <a:gd name="connsiteX4" fmla="*/ 345087 w 667792"/>
                  <a:gd name="connsiteY4" fmla="*/ 6467 h 712498"/>
                  <a:gd name="connsiteX5" fmla="*/ 481998 w 667792"/>
                  <a:gd name="connsiteY5" fmla="*/ 91967 h 712498"/>
                  <a:gd name="connsiteX6" fmla="*/ 479483 w 667792"/>
                  <a:gd name="connsiteY6" fmla="*/ 223569 h 712498"/>
                  <a:gd name="connsiteX7" fmla="*/ 469704 w 667792"/>
                  <a:gd name="connsiteY7" fmla="*/ 349025 h 712498"/>
                  <a:gd name="connsiteX8" fmla="*/ 555204 w 667792"/>
                  <a:gd name="connsiteY8" fmla="*/ 414128 h 712498"/>
                  <a:gd name="connsiteX9" fmla="*/ 652998 w 667792"/>
                  <a:gd name="connsiteY9" fmla="*/ 484539 h 712498"/>
                  <a:gd name="connsiteX10" fmla="*/ 646851 w 667792"/>
                  <a:gd name="connsiteY10" fmla="*/ 630671 h 712498"/>
                  <a:gd name="connsiteX11" fmla="*/ 412704 w 667792"/>
                  <a:gd name="connsiteY11" fmla="*/ 712539 h 712498"/>
                  <a:gd name="connsiteX12" fmla="*/ 301499 w 667792"/>
                  <a:gd name="connsiteY12" fmla="*/ 5349 h 712498"/>
                  <a:gd name="connsiteX13" fmla="*/ 177719 w 667792"/>
                  <a:gd name="connsiteY13" fmla="*/ 38878 h 712498"/>
                  <a:gd name="connsiteX14" fmla="*/ 177719 w 667792"/>
                  <a:gd name="connsiteY14" fmla="*/ 38878 h 712498"/>
                  <a:gd name="connsiteX15" fmla="*/ 42484 w 667792"/>
                  <a:gd name="connsiteY15" fmla="*/ 523657 h 712498"/>
                  <a:gd name="connsiteX16" fmla="*/ 382248 w 667792"/>
                  <a:gd name="connsiteY16" fmla="*/ 708627 h 712498"/>
                  <a:gd name="connsiteX17" fmla="*/ 644336 w 667792"/>
                  <a:gd name="connsiteY17" fmla="*/ 628995 h 712498"/>
                  <a:gd name="connsiteX18" fmla="*/ 650204 w 667792"/>
                  <a:gd name="connsiteY18" fmla="*/ 486216 h 712498"/>
                  <a:gd name="connsiteX19" fmla="*/ 554366 w 667792"/>
                  <a:gd name="connsiteY19" fmla="*/ 417481 h 712498"/>
                  <a:gd name="connsiteX20" fmla="*/ 466910 w 667792"/>
                  <a:gd name="connsiteY20" fmla="*/ 350422 h 712498"/>
                  <a:gd name="connsiteX21" fmla="*/ 476689 w 667792"/>
                  <a:gd name="connsiteY21" fmla="*/ 222731 h 712498"/>
                  <a:gd name="connsiteX22" fmla="*/ 479483 w 667792"/>
                  <a:gd name="connsiteY22" fmla="*/ 93364 h 712498"/>
                  <a:gd name="connsiteX23" fmla="*/ 344807 w 667792"/>
                  <a:gd name="connsiteY23" fmla="*/ 9540 h 712498"/>
                  <a:gd name="connsiteX24" fmla="*/ 301499 w 667792"/>
                  <a:gd name="connsiteY24" fmla="*/ 5349 h 712498"/>
                  <a:gd name="connsiteX25" fmla="*/ 176881 w 667792"/>
                  <a:gd name="connsiteY25" fmla="*/ 37481 h 712498"/>
                  <a:gd name="connsiteX26" fmla="*/ 176881 w 667792"/>
                  <a:gd name="connsiteY26" fmla="*/ 37481 h 712498"/>
                  <a:gd name="connsiteX27" fmla="*/ 176881 w 667792"/>
                  <a:gd name="connsiteY27" fmla="*/ 37481 h 712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67792" h="712498">
                    <a:moveTo>
                      <a:pt x="412704" y="712539"/>
                    </a:moveTo>
                    <a:cubicBezTo>
                      <a:pt x="402645" y="712539"/>
                      <a:pt x="392307" y="712259"/>
                      <a:pt x="381690" y="711700"/>
                    </a:cubicBezTo>
                    <a:cubicBezTo>
                      <a:pt x="224940" y="703039"/>
                      <a:pt x="96970" y="633186"/>
                      <a:pt x="39411" y="525054"/>
                    </a:cubicBezTo>
                    <a:cubicBezTo>
                      <a:pt x="-52515" y="352378"/>
                      <a:pt x="37734" y="111805"/>
                      <a:pt x="176043" y="36084"/>
                    </a:cubicBezTo>
                    <a:cubicBezTo>
                      <a:pt x="245896" y="-2474"/>
                      <a:pt x="306528" y="-1357"/>
                      <a:pt x="345087" y="6467"/>
                    </a:cubicBezTo>
                    <a:cubicBezTo>
                      <a:pt x="411028" y="19599"/>
                      <a:pt x="459645" y="50055"/>
                      <a:pt x="481998" y="91967"/>
                    </a:cubicBezTo>
                    <a:cubicBezTo>
                      <a:pt x="506028" y="136952"/>
                      <a:pt x="493175" y="179143"/>
                      <a:pt x="479483" y="223569"/>
                    </a:cubicBezTo>
                    <a:cubicBezTo>
                      <a:pt x="467189" y="263525"/>
                      <a:pt x="454616" y="304598"/>
                      <a:pt x="469704" y="349025"/>
                    </a:cubicBezTo>
                    <a:cubicBezTo>
                      <a:pt x="483116" y="388701"/>
                      <a:pt x="518042" y="400995"/>
                      <a:pt x="555204" y="414128"/>
                    </a:cubicBezTo>
                    <a:cubicBezTo>
                      <a:pt x="592924" y="427539"/>
                      <a:pt x="632042" y="441231"/>
                      <a:pt x="652998" y="484539"/>
                    </a:cubicBezTo>
                    <a:cubicBezTo>
                      <a:pt x="675071" y="530363"/>
                      <a:pt x="672277" y="592951"/>
                      <a:pt x="646851" y="630671"/>
                    </a:cubicBezTo>
                    <a:cubicBezTo>
                      <a:pt x="612204" y="680965"/>
                      <a:pt x="520557" y="712539"/>
                      <a:pt x="412704" y="712539"/>
                    </a:cubicBezTo>
                    <a:close/>
                    <a:moveTo>
                      <a:pt x="301499" y="5349"/>
                    </a:moveTo>
                    <a:cubicBezTo>
                      <a:pt x="267131" y="5349"/>
                      <a:pt x="224381" y="13173"/>
                      <a:pt x="177719" y="38878"/>
                    </a:cubicBezTo>
                    <a:lnTo>
                      <a:pt x="177719" y="38878"/>
                    </a:lnTo>
                    <a:cubicBezTo>
                      <a:pt x="40808" y="114040"/>
                      <a:pt x="-48604" y="352657"/>
                      <a:pt x="42484" y="523657"/>
                    </a:cubicBezTo>
                    <a:cubicBezTo>
                      <a:pt x="99484" y="630951"/>
                      <a:pt x="226616" y="699965"/>
                      <a:pt x="382248" y="708627"/>
                    </a:cubicBezTo>
                    <a:cubicBezTo>
                      <a:pt x="501836" y="715333"/>
                      <a:pt x="607174" y="683201"/>
                      <a:pt x="644336" y="628995"/>
                    </a:cubicBezTo>
                    <a:cubicBezTo>
                      <a:pt x="669204" y="592392"/>
                      <a:pt x="671998" y="530922"/>
                      <a:pt x="650204" y="486216"/>
                    </a:cubicBezTo>
                    <a:cubicBezTo>
                      <a:pt x="629807" y="444025"/>
                      <a:pt x="591527" y="430613"/>
                      <a:pt x="554366" y="417481"/>
                    </a:cubicBezTo>
                    <a:cubicBezTo>
                      <a:pt x="516645" y="404069"/>
                      <a:pt x="480881" y="391495"/>
                      <a:pt x="466910" y="350422"/>
                    </a:cubicBezTo>
                    <a:cubicBezTo>
                      <a:pt x="451542" y="304878"/>
                      <a:pt x="464395" y="263246"/>
                      <a:pt x="476689" y="222731"/>
                    </a:cubicBezTo>
                    <a:cubicBezTo>
                      <a:pt x="490101" y="178863"/>
                      <a:pt x="502954" y="137231"/>
                      <a:pt x="479483" y="93364"/>
                    </a:cubicBezTo>
                    <a:cubicBezTo>
                      <a:pt x="457689" y="52290"/>
                      <a:pt x="409631" y="22393"/>
                      <a:pt x="344807" y="9540"/>
                    </a:cubicBezTo>
                    <a:cubicBezTo>
                      <a:pt x="332234" y="7026"/>
                      <a:pt x="317704" y="5349"/>
                      <a:pt x="301499" y="5349"/>
                    </a:cubicBezTo>
                    <a:close/>
                    <a:moveTo>
                      <a:pt x="176881" y="37481"/>
                    </a:moveTo>
                    <a:lnTo>
                      <a:pt x="176881" y="37481"/>
                    </a:lnTo>
                    <a:lnTo>
                      <a:pt x="176881" y="37481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 dirty="0"/>
              </a:p>
            </p:txBody>
          </p:sp>
          <p:sp>
            <p:nvSpPr>
              <p:cNvPr id="10" name="Forma libre 9">
                <a:extLst>
                  <a:ext uri="{FF2B5EF4-FFF2-40B4-BE49-F238E27FC236}">
                    <a16:creationId xmlns:a16="http://schemas.microsoft.com/office/drawing/2014/main" id="{6FE2B769-DDE6-F942-B34E-B4D6B5828BE4}"/>
                  </a:ext>
                </a:extLst>
              </p:cNvPr>
              <p:cNvSpPr/>
              <p:nvPr/>
            </p:nvSpPr>
            <p:spPr>
              <a:xfrm>
                <a:off x="4284675" y="2149639"/>
                <a:ext cx="500146" cy="396764"/>
              </a:xfrm>
              <a:custGeom>
                <a:avLst/>
                <a:gdLst>
                  <a:gd name="connsiteX0" fmla="*/ 498889 w 500145"/>
                  <a:gd name="connsiteY0" fmla="*/ 63566 h 396763"/>
                  <a:gd name="connsiteX1" fmla="*/ 454183 w 500145"/>
                  <a:gd name="connsiteY1" fmla="*/ 93463 h 396763"/>
                  <a:gd name="connsiteX2" fmla="*/ 63845 w 500145"/>
                  <a:gd name="connsiteY2" fmla="*/ 355551 h 396763"/>
                  <a:gd name="connsiteX3" fmla="*/ 2096 w 500145"/>
                  <a:gd name="connsiteY3" fmla="*/ 397183 h 396763"/>
                  <a:gd name="connsiteX4" fmla="*/ 87037 w 500145"/>
                  <a:gd name="connsiteY4" fmla="*/ 167786 h 396763"/>
                  <a:gd name="connsiteX5" fmla="*/ 149066 w 500145"/>
                  <a:gd name="connsiteY5" fmla="*/ 126154 h 396763"/>
                  <a:gd name="connsiteX6" fmla="*/ 289051 w 500145"/>
                  <a:gd name="connsiteY6" fmla="*/ 31993 h 396763"/>
                  <a:gd name="connsiteX7" fmla="*/ 333757 w 500145"/>
                  <a:gd name="connsiteY7" fmla="*/ 2096 h 396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0145" h="396763">
                    <a:moveTo>
                      <a:pt x="498889" y="63566"/>
                    </a:moveTo>
                    <a:lnTo>
                      <a:pt x="454183" y="93463"/>
                    </a:lnTo>
                    <a:lnTo>
                      <a:pt x="63845" y="355551"/>
                    </a:lnTo>
                    <a:lnTo>
                      <a:pt x="2096" y="397183"/>
                    </a:lnTo>
                    <a:lnTo>
                      <a:pt x="87037" y="167786"/>
                    </a:lnTo>
                    <a:lnTo>
                      <a:pt x="149066" y="126154"/>
                    </a:lnTo>
                    <a:lnTo>
                      <a:pt x="289051" y="31993"/>
                    </a:lnTo>
                    <a:lnTo>
                      <a:pt x="333757" y="2096"/>
                    </a:lnTo>
                    <a:close/>
                  </a:path>
                </a:pathLst>
              </a:custGeom>
              <a:solidFill>
                <a:srgbClr val="EEEDF3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" name="Forma libre 10">
                <a:extLst>
                  <a:ext uri="{FF2B5EF4-FFF2-40B4-BE49-F238E27FC236}">
                    <a16:creationId xmlns:a16="http://schemas.microsoft.com/office/drawing/2014/main" id="{1B0AE13A-26D5-074B-B303-2E49D7E96973}"/>
                  </a:ext>
                </a:extLst>
              </p:cNvPr>
              <p:cNvSpPr/>
              <p:nvPr/>
            </p:nvSpPr>
            <p:spPr>
              <a:xfrm>
                <a:off x="4238573" y="2222286"/>
                <a:ext cx="634263" cy="449852"/>
              </a:xfrm>
              <a:custGeom>
                <a:avLst/>
                <a:gdLst>
                  <a:gd name="connsiteX0" fmla="*/ 633844 w 634263"/>
                  <a:gd name="connsiteY0" fmla="*/ 23890 h 449851"/>
                  <a:gd name="connsiteX1" fmla="*/ 589138 w 634263"/>
                  <a:gd name="connsiteY1" fmla="*/ 53787 h 449851"/>
                  <a:gd name="connsiteX2" fmla="*/ 64125 w 634263"/>
                  <a:gd name="connsiteY2" fmla="*/ 406403 h 449851"/>
                  <a:gd name="connsiteX3" fmla="*/ 64125 w 634263"/>
                  <a:gd name="connsiteY3" fmla="*/ 406403 h 449851"/>
                  <a:gd name="connsiteX4" fmla="*/ 2096 w 634263"/>
                  <a:gd name="connsiteY4" fmla="*/ 447756 h 449851"/>
                  <a:gd name="connsiteX5" fmla="*/ 32272 w 634263"/>
                  <a:gd name="connsiteY5" fmla="*/ 367007 h 449851"/>
                  <a:gd name="connsiteX6" fmla="*/ 32272 w 634263"/>
                  <a:gd name="connsiteY6" fmla="*/ 367007 h 449851"/>
                  <a:gd name="connsiteX7" fmla="*/ 94022 w 634263"/>
                  <a:gd name="connsiteY7" fmla="*/ 325654 h 449851"/>
                  <a:gd name="connsiteX8" fmla="*/ 94022 w 634263"/>
                  <a:gd name="connsiteY8" fmla="*/ 325374 h 449851"/>
                  <a:gd name="connsiteX9" fmla="*/ 531021 w 634263"/>
                  <a:gd name="connsiteY9" fmla="*/ 32272 h 449851"/>
                  <a:gd name="connsiteX10" fmla="*/ 575727 w 634263"/>
                  <a:gd name="connsiteY10" fmla="*/ 2096 h 449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34263" h="449851">
                    <a:moveTo>
                      <a:pt x="633844" y="23890"/>
                    </a:moveTo>
                    <a:lnTo>
                      <a:pt x="589138" y="53787"/>
                    </a:lnTo>
                    <a:lnTo>
                      <a:pt x="64125" y="406403"/>
                    </a:lnTo>
                    <a:lnTo>
                      <a:pt x="64125" y="406403"/>
                    </a:lnTo>
                    <a:lnTo>
                      <a:pt x="2096" y="447756"/>
                    </a:lnTo>
                    <a:lnTo>
                      <a:pt x="32272" y="367007"/>
                    </a:lnTo>
                    <a:lnTo>
                      <a:pt x="32272" y="367007"/>
                    </a:lnTo>
                    <a:lnTo>
                      <a:pt x="94022" y="325654"/>
                    </a:lnTo>
                    <a:lnTo>
                      <a:pt x="94022" y="325374"/>
                    </a:lnTo>
                    <a:lnTo>
                      <a:pt x="531021" y="32272"/>
                    </a:lnTo>
                    <a:lnTo>
                      <a:pt x="575727" y="2096"/>
                    </a:lnTo>
                    <a:close/>
                  </a:path>
                </a:pathLst>
              </a:custGeom>
              <a:solidFill>
                <a:srgbClr val="EEEDF3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" name="Forma libre 11">
                <a:extLst>
                  <a:ext uri="{FF2B5EF4-FFF2-40B4-BE49-F238E27FC236}">
                    <a16:creationId xmlns:a16="http://schemas.microsoft.com/office/drawing/2014/main" id="{B69CAE51-2708-A844-B509-60CC8EB759DE}"/>
                  </a:ext>
                </a:extLst>
              </p:cNvPr>
              <p:cNvSpPr/>
              <p:nvPr/>
            </p:nvSpPr>
            <p:spPr>
              <a:xfrm>
                <a:off x="4171158" y="2096212"/>
                <a:ext cx="726469" cy="933233"/>
              </a:xfrm>
              <a:custGeom>
                <a:avLst/>
                <a:gdLst>
                  <a:gd name="connsiteX0" fmla="*/ 710200 w 726468"/>
                  <a:gd name="connsiteY0" fmla="*/ 153316 h 933233"/>
                  <a:gd name="connsiteX1" fmla="*/ 701258 w 726468"/>
                  <a:gd name="connsiteY1" fmla="*/ 149964 h 933233"/>
                  <a:gd name="connsiteX2" fmla="*/ 643141 w 726468"/>
                  <a:gd name="connsiteY2" fmla="*/ 128449 h 933233"/>
                  <a:gd name="connsiteX3" fmla="*/ 612406 w 726468"/>
                  <a:gd name="connsiteY3" fmla="*/ 116993 h 933233"/>
                  <a:gd name="connsiteX4" fmla="*/ 447274 w 726468"/>
                  <a:gd name="connsiteY4" fmla="*/ 55802 h 933233"/>
                  <a:gd name="connsiteX5" fmla="*/ 306450 w 726468"/>
                  <a:gd name="connsiteY5" fmla="*/ 3552 h 933233"/>
                  <a:gd name="connsiteX6" fmla="*/ 276274 w 726468"/>
                  <a:gd name="connsiteY6" fmla="*/ 17523 h 933233"/>
                  <a:gd name="connsiteX7" fmla="*/ 200554 w 726468"/>
                  <a:gd name="connsiteY7" fmla="*/ 221493 h 933233"/>
                  <a:gd name="connsiteX8" fmla="*/ 115333 w 726468"/>
                  <a:gd name="connsiteY8" fmla="*/ 450889 h 933233"/>
                  <a:gd name="connsiteX9" fmla="*/ 99407 w 726468"/>
                  <a:gd name="connsiteY9" fmla="*/ 493639 h 933233"/>
                  <a:gd name="connsiteX10" fmla="*/ 99407 w 726468"/>
                  <a:gd name="connsiteY10" fmla="*/ 493639 h 933233"/>
                  <a:gd name="connsiteX11" fmla="*/ 69510 w 726468"/>
                  <a:gd name="connsiteY11" fmla="*/ 574389 h 933233"/>
                  <a:gd name="connsiteX12" fmla="*/ 3569 w 726468"/>
                  <a:gd name="connsiteY12" fmla="*/ 752095 h 933233"/>
                  <a:gd name="connsiteX13" fmla="*/ 2172 w 726468"/>
                  <a:gd name="connsiteY13" fmla="*/ 758800 h 933233"/>
                  <a:gd name="connsiteX14" fmla="*/ 17539 w 726468"/>
                  <a:gd name="connsiteY14" fmla="*/ 782271 h 933233"/>
                  <a:gd name="connsiteX15" fmla="*/ 92422 w 726468"/>
                  <a:gd name="connsiteY15" fmla="*/ 810212 h 933233"/>
                  <a:gd name="connsiteX16" fmla="*/ 148863 w 726468"/>
                  <a:gd name="connsiteY16" fmla="*/ 831168 h 933233"/>
                  <a:gd name="connsiteX17" fmla="*/ 298068 w 726468"/>
                  <a:gd name="connsiteY17" fmla="*/ 886491 h 933233"/>
                  <a:gd name="connsiteX18" fmla="*/ 352553 w 726468"/>
                  <a:gd name="connsiteY18" fmla="*/ 906609 h 933233"/>
                  <a:gd name="connsiteX19" fmla="*/ 421288 w 726468"/>
                  <a:gd name="connsiteY19" fmla="*/ 932035 h 933233"/>
                  <a:gd name="connsiteX20" fmla="*/ 451465 w 726468"/>
                  <a:gd name="connsiteY20" fmla="*/ 918344 h 933233"/>
                  <a:gd name="connsiteX21" fmla="*/ 719141 w 726468"/>
                  <a:gd name="connsiteY21" fmla="*/ 197463 h 933233"/>
                  <a:gd name="connsiteX22" fmla="*/ 724170 w 726468"/>
                  <a:gd name="connsiteY22" fmla="*/ 184052 h 933233"/>
                  <a:gd name="connsiteX23" fmla="*/ 710200 w 726468"/>
                  <a:gd name="connsiteY23" fmla="*/ 153316 h 933233"/>
                  <a:gd name="connsiteX24" fmla="*/ 671920 w 726468"/>
                  <a:gd name="connsiteY24" fmla="*/ 198860 h 933233"/>
                  <a:gd name="connsiteX25" fmla="*/ 666332 w 726468"/>
                  <a:gd name="connsiteY25" fmla="*/ 214228 h 933233"/>
                  <a:gd name="connsiteX26" fmla="*/ 435818 w 726468"/>
                  <a:gd name="connsiteY26" fmla="*/ 835359 h 933233"/>
                  <a:gd name="connsiteX27" fmla="*/ 419333 w 726468"/>
                  <a:gd name="connsiteY27" fmla="*/ 842903 h 933233"/>
                  <a:gd name="connsiteX28" fmla="*/ 368759 w 726468"/>
                  <a:gd name="connsiteY28" fmla="*/ 824183 h 933233"/>
                  <a:gd name="connsiteX29" fmla="*/ 307568 w 726468"/>
                  <a:gd name="connsiteY29" fmla="*/ 801550 h 933233"/>
                  <a:gd name="connsiteX30" fmla="*/ 181274 w 726468"/>
                  <a:gd name="connsiteY30" fmla="*/ 754609 h 933233"/>
                  <a:gd name="connsiteX31" fmla="*/ 123436 w 726468"/>
                  <a:gd name="connsiteY31" fmla="*/ 733095 h 933233"/>
                  <a:gd name="connsiteX32" fmla="*/ 77333 w 726468"/>
                  <a:gd name="connsiteY32" fmla="*/ 716051 h 933233"/>
                  <a:gd name="connsiteX33" fmla="*/ 69230 w 726468"/>
                  <a:gd name="connsiteY33" fmla="*/ 704595 h 933233"/>
                  <a:gd name="connsiteX34" fmla="*/ 70069 w 726468"/>
                  <a:gd name="connsiteY34" fmla="*/ 699565 h 933233"/>
                  <a:gd name="connsiteX35" fmla="*/ 132098 w 726468"/>
                  <a:gd name="connsiteY35" fmla="*/ 532757 h 933233"/>
                  <a:gd name="connsiteX36" fmla="*/ 132098 w 726468"/>
                  <a:gd name="connsiteY36" fmla="*/ 532757 h 933233"/>
                  <a:gd name="connsiteX37" fmla="*/ 161995 w 726468"/>
                  <a:gd name="connsiteY37" fmla="*/ 452007 h 933233"/>
                  <a:gd name="connsiteX38" fmla="*/ 161995 w 726468"/>
                  <a:gd name="connsiteY38" fmla="*/ 452007 h 933233"/>
                  <a:gd name="connsiteX39" fmla="*/ 177921 w 726468"/>
                  <a:gd name="connsiteY39" fmla="*/ 409257 h 933233"/>
                  <a:gd name="connsiteX40" fmla="*/ 263142 w 726468"/>
                  <a:gd name="connsiteY40" fmla="*/ 179861 h 933233"/>
                  <a:gd name="connsiteX41" fmla="*/ 306450 w 726468"/>
                  <a:gd name="connsiteY41" fmla="*/ 63346 h 933233"/>
                  <a:gd name="connsiteX42" fmla="*/ 322656 w 726468"/>
                  <a:gd name="connsiteY42" fmla="*/ 55802 h 933233"/>
                  <a:gd name="connsiteX43" fmla="*/ 403127 w 726468"/>
                  <a:gd name="connsiteY43" fmla="*/ 85699 h 933233"/>
                  <a:gd name="connsiteX44" fmla="*/ 568259 w 726468"/>
                  <a:gd name="connsiteY44" fmla="*/ 146890 h 933233"/>
                  <a:gd name="connsiteX45" fmla="*/ 598994 w 726468"/>
                  <a:gd name="connsiteY45" fmla="*/ 158346 h 933233"/>
                  <a:gd name="connsiteX46" fmla="*/ 657111 w 726468"/>
                  <a:gd name="connsiteY46" fmla="*/ 179861 h 933233"/>
                  <a:gd name="connsiteX47" fmla="*/ 664656 w 726468"/>
                  <a:gd name="connsiteY47" fmla="*/ 182655 h 933233"/>
                  <a:gd name="connsiteX48" fmla="*/ 671920 w 726468"/>
                  <a:gd name="connsiteY48" fmla="*/ 198860 h 933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726468" h="933233">
                    <a:moveTo>
                      <a:pt x="710200" y="153316"/>
                    </a:moveTo>
                    <a:lnTo>
                      <a:pt x="701258" y="149964"/>
                    </a:lnTo>
                    <a:lnTo>
                      <a:pt x="643141" y="128449"/>
                    </a:lnTo>
                    <a:lnTo>
                      <a:pt x="612406" y="116993"/>
                    </a:lnTo>
                    <a:lnTo>
                      <a:pt x="447274" y="55802"/>
                    </a:lnTo>
                    <a:lnTo>
                      <a:pt x="306450" y="3552"/>
                    </a:lnTo>
                    <a:cubicBezTo>
                      <a:pt x="294436" y="-918"/>
                      <a:pt x="280745" y="5229"/>
                      <a:pt x="276274" y="17523"/>
                    </a:cubicBezTo>
                    <a:lnTo>
                      <a:pt x="200554" y="221493"/>
                    </a:lnTo>
                    <a:lnTo>
                      <a:pt x="115333" y="450889"/>
                    </a:lnTo>
                    <a:lnTo>
                      <a:pt x="99407" y="493639"/>
                    </a:lnTo>
                    <a:lnTo>
                      <a:pt x="99407" y="493639"/>
                    </a:lnTo>
                    <a:lnTo>
                      <a:pt x="69510" y="574389"/>
                    </a:lnTo>
                    <a:lnTo>
                      <a:pt x="3569" y="752095"/>
                    </a:lnTo>
                    <a:cubicBezTo>
                      <a:pt x="2731" y="754330"/>
                      <a:pt x="2451" y="756565"/>
                      <a:pt x="2172" y="758800"/>
                    </a:cubicBezTo>
                    <a:cubicBezTo>
                      <a:pt x="1333" y="768859"/>
                      <a:pt x="7480" y="778639"/>
                      <a:pt x="17539" y="782271"/>
                    </a:cubicBezTo>
                    <a:lnTo>
                      <a:pt x="92422" y="810212"/>
                    </a:lnTo>
                    <a:lnTo>
                      <a:pt x="148863" y="831168"/>
                    </a:lnTo>
                    <a:lnTo>
                      <a:pt x="298068" y="886491"/>
                    </a:lnTo>
                    <a:lnTo>
                      <a:pt x="352553" y="906609"/>
                    </a:lnTo>
                    <a:lnTo>
                      <a:pt x="421288" y="932035"/>
                    </a:lnTo>
                    <a:cubicBezTo>
                      <a:pt x="433303" y="936506"/>
                      <a:pt x="446994" y="930359"/>
                      <a:pt x="451465" y="918344"/>
                    </a:cubicBezTo>
                    <a:lnTo>
                      <a:pt x="719141" y="197463"/>
                    </a:lnTo>
                    <a:lnTo>
                      <a:pt x="724170" y="184052"/>
                    </a:lnTo>
                    <a:cubicBezTo>
                      <a:pt x="728641" y="171199"/>
                      <a:pt x="722494" y="157787"/>
                      <a:pt x="710200" y="153316"/>
                    </a:cubicBezTo>
                    <a:close/>
                    <a:moveTo>
                      <a:pt x="671920" y="198860"/>
                    </a:moveTo>
                    <a:lnTo>
                      <a:pt x="666332" y="214228"/>
                    </a:lnTo>
                    <a:lnTo>
                      <a:pt x="435818" y="835359"/>
                    </a:lnTo>
                    <a:cubicBezTo>
                      <a:pt x="433303" y="841786"/>
                      <a:pt x="426038" y="845418"/>
                      <a:pt x="419333" y="842903"/>
                    </a:cubicBezTo>
                    <a:lnTo>
                      <a:pt x="368759" y="824183"/>
                    </a:lnTo>
                    <a:lnTo>
                      <a:pt x="307568" y="801550"/>
                    </a:lnTo>
                    <a:lnTo>
                      <a:pt x="181274" y="754609"/>
                    </a:lnTo>
                    <a:lnTo>
                      <a:pt x="123436" y="733095"/>
                    </a:lnTo>
                    <a:lnTo>
                      <a:pt x="77333" y="716051"/>
                    </a:lnTo>
                    <a:cubicBezTo>
                      <a:pt x="72304" y="714095"/>
                      <a:pt x="69230" y="709624"/>
                      <a:pt x="69230" y="704595"/>
                    </a:cubicBezTo>
                    <a:cubicBezTo>
                      <a:pt x="69230" y="702918"/>
                      <a:pt x="69230" y="701242"/>
                      <a:pt x="70069" y="699565"/>
                    </a:cubicBezTo>
                    <a:lnTo>
                      <a:pt x="132098" y="532757"/>
                    </a:lnTo>
                    <a:lnTo>
                      <a:pt x="132098" y="532757"/>
                    </a:lnTo>
                    <a:lnTo>
                      <a:pt x="161995" y="452007"/>
                    </a:lnTo>
                    <a:lnTo>
                      <a:pt x="161995" y="452007"/>
                    </a:lnTo>
                    <a:lnTo>
                      <a:pt x="177921" y="409257"/>
                    </a:lnTo>
                    <a:lnTo>
                      <a:pt x="263142" y="179861"/>
                    </a:lnTo>
                    <a:lnTo>
                      <a:pt x="306450" y="63346"/>
                    </a:lnTo>
                    <a:cubicBezTo>
                      <a:pt x="308965" y="56920"/>
                      <a:pt x="316230" y="53287"/>
                      <a:pt x="322656" y="55802"/>
                    </a:cubicBezTo>
                    <a:lnTo>
                      <a:pt x="403127" y="85699"/>
                    </a:lnTo>
                    <a:lnTo>
                      <a:pt x="568259" y="146890"/>
                    </a:lnTo>
                    <a:lnTo>
                      <a:pt x="598994" y="158346"/>
                    </a:lnTo>
                    <a:lnTo>
                      <a:pt x="657111" y="179861"/>
                    </a:lnTo>
                    <a:lnTo>
                      <a:pt x="664656" y="182655"/>
                    </a:lnTo>
                    <a:cubicBezTo>
                      <a:pt x="671082" y="185169"/>
                      <a:pt x="674435" y="192434"/>
                      <a:pt x="671920" y="198860"/>
                    </a:cubicBezTo>
                    <a:close/>
                  </a:path>
                </a:pathLst>
              </a:custGeom>
              <a:solidFill>
                <a:srgbClr val="EEEDF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" name="Forma libre 12">
                <a:extLst>
                  <a:ext uri="{FF2B5EF4-FFF2-40B4-BE49-F238E27FC236}">
                    <a16:creationId xmlns:a16="http://schemas.microsoft.com/office/drawing/2014/main" id="{462131B6-09A7-724D-9CBC-E1067372ABB6}"/>
                  </a:ext>
                </a:extLst>
              </p:cNvPr>
              <p:cNvSpPr/>
              <p:nvPr/>
            </p:nvSpPr>
            <p:spPr>
              <a:xfrm>
                <a:off x="4362675" y="2877548"/>
                <a:ext cx="47500" cy="47500"/>
              </a:xfrm>
              <a:custGeom>
                <a:avLst/>
                <a:gdLst>
                  <a:gd name="connsiteX0" fmla="*/ 16581 w 47499"/>
                  <a:gd name="connsiteY0" fmla="*/ 45081 h 47499"/>
                  <a:gd name="connsiteX1" fmla="*/ 16581 w 47499"/>
                  <a:gd name="connsiteY1" fmla="*/ 45081 h 47499"/>
                  <a:gd name="connsiteX2" fmla="*/ 3449 w 47499"/>
                  <a:gd name="connsiteY2" fmla="*/ 16581 h 47499"/>
                  <a:gd name="connsiteX3" fmla="*/ 3449 w 47499"/>
                  <a:gd name="connsiteY3" fmla="*/ 16581 h 47499"/>
                  <a:gd name="connsiteX4" fmla="*/ 31949 w 47499"/>
                  <a:gd name="connsiteY4" fmla="*/ 3449 h 47499"/>
                  <a:gd name="connsiteX5" fmla="*/ 31949 w 47499"/>
                  <a:gd name="connsiteY5" fmla="*/ 3449 h 47499"/>
                  <a:gd name="connsiteX6" fmla="*/ 45081 w 47499"/>
                  <a:gd name="connsiteY6" fmla="*/ 31949 h 47499"/>
                  <a:gd name="connsiteX7" fmla="*/ 45081 w 47499"/>
                  <a:gd name="connsiteY7" fmla="*/ 31949 h 47499"/>
                  <a:gd name="connsiteX8" fmla="*/ 16581 w 47499"/>
                  <a:gd name="connsiteY8" fmla="*/ 45081 h 47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499" h="47499">
                    <a:moveTo>
                      <a:pt x="16581" y="45081"/>
                    </a:moveTo>
                    <a:lnTo>
                      <a:pt x="16581" y="45081"/>
                    </a:lnTo>
                    <a:cubicBezTo>
                      <a:pt x="5125" y="40890"/>
                      <a:pt x="-742" y="28037"/>
                      <a:pt x="3449" y="16581"/>
                    </a:cubicBezTo>
                    <a:lnTo>
                      <a:pt x="3449" y="16581"/>
                    </a:lnTo>
                    <a:cubicBezTo>
                      <a:pt x="7640" y="5125"/>
                      <a:pt x="20493" y="-742"/>
                      <a:pt x="31949" y="3449"/>
                    </a:cubicBezTo>
                    <a:lnTo>
                      <a:pt x="31949" y="3449"/>
                    </a:lnTo>
                    <a:cubicBezTo>
                      <a:pt x="43405" y="7640"/>
                      <a:pt x="49272" y="20493"/>
                      <a:pt x="45081" y="31949"/>
                    </a:cubicBezTo>
                    <a:lnTo>
                      <a:pt x="45081" y="31949"/>
                    </a:lnTo>
                    <a:cubicBezTo>
                      <a:pt x="40611" y="43684"/>
                      <a:pt x="27758" y="49272"/>
                      <a:pt x="16581" y="45081"/>
                    </a:cubicBezTo>
                    <a:close/>
                  </a:path>
                </a:pathLst>
              </a:custGeom>
              <a:solidFill>
                <a:srgbClr val="C9C7D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4" name="Forma libre 13">
                <a:extLst>
                  <a:ext uri="{FF2B5EF4-FFF2-40B4-BE49-F238E27FC236}">
                    <a16:creationId xmlns:a16="http://schemas.microsoft.com/office/drawing/2014/main" id="{CB09D0AC-4F61-9547-886E-5A0AF8BDA1A2}"/>
                  </a:ext>
                </a:extLst>
              </p:cNvPr>
              <p:cNvSpPr/>
              <p:nvPr/>
            </p:nvSpPr>
            <p:spPr>
              <a:xfrm>
                <a:off x="4065698" y="1813029"/>
                <a:ext cx="673381" cy="405146"/>
              </a:xfrm>
              <a:custGeom>
                <a:avLst/>
                <a:gdLst>
                  <a:gd name="connsiteX0" fmla="*/ 583470 w 673380"/>
                  <a:gd name="connsiteY0" fmla="*/ 3412 h 405146"/>
                  <a:gd name="connsiteX1" fmla="*/ 19897 w 673380"/>
                  <a:gd name="connsiteY1" fmla="*/ 190059 h 405146"/>
                  <a:gd name="connsiteX2" fmla="*/ 3412 w 673380"/>
                  <a:gd name="connsiteY2" fmla="*/ 222750 h 405146"/>
                  <a:gd name="connsiteX3" fmla="*/ 58177 w 673380"/>
                  <a:gd name="connsiteY3" fmla="*/ 387603 h 405146"/>
                  <a:gd name="connsiteX4" fmla="*/ 90868 w 673380"/>
                  <a:gd name="connsiteY4" fmla="*/ 404088 h 405146"/>
                  <a:gd name="connsiteX5" fmla="*/ 146471 w 673380"/>
                  <a:gd name="connsiteY5" fmla="*/ 385647 h 405146"/>
                  <a:gd name="connsiteX6" fmla="*/ 173574 w 673380"/>
                  <a:gd name="connsiteY6" fmla="*/ 376705 h 405146"/>
                  <a:gd name="connsiteX7" fmla="*/ 204868 w 673380"/>
                  <a:gd name="connsiteY7" fmla="*/ 397102 h 405146"/>
                  <a:gd name="connsiteX8" fmla="*/ 222750 w 673380"/>
                  <a:gd name="connsiteY8" fmla="*/ 391235 h 405146"/>
                  <a:gd name="connsiteX9" fmla="*/ 235882 w 673380"/>
                  <a:gd name="connsiteY9" fmla="*/ 356308 h 405146"/>
                  <a:gd name="connsiteX10" fmla="*/ 372794 w 673380"/>
                  <a:gd name="connsiteY10" fmla="*/ 310764 h 405146"/>
                  <a:gd name="connsiteX11" fmla="*/ 654440 w 673380"/>
                  <a:gd name="connsiteY11" fmla="*/ 217441 h 405146"/>
                  <a:gd name="connsiteX12" fmla="*/ 670925 w 673380"/>
                  <a:gd name="connsiteY12" fmla="*/ 184750 h 405146"/>
                  <a:gd name="connsiteX13" fmla="*/ 616161 w 673380"/>
                  <a:gd name="connsiteY13" fmla="*/ 19897 h 405146"/>
                  <a:gd name="connsiteX14" fmla="*/ 583470 w 673380"/>
                  <a:gd name="connsiteY14" fmla="*/ 3412 h 405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73380" h="405146">
                    <a:moveTo>
                      <a:pt x="583470" y="3412"/>
                    </a:moveTo>
                    <a:lnTo>
                      <a:pt x="19897" y="190059"/>
                    </a:lnTo>
                    <a:cubicBezTo>
                      <a:pt x="6206" y="194529"/>
                      <a:pt x="-1058" y="209338"/>
                      <a:pt x="3412" y="222750"/>
                    </a:cubicBezTo>
                    <a:lnTo>
                      <a:pt x="58177" y="387603"/>
                    </a:lnTo>
                    <a:cubicBezTo>
                      <a:pt x="62647" y="401294"/>
                      <a:pt x="77456" y="408558"/>
                      <a:pt x="90868" y="404088"/>
                    </a:cubicBezTo>
                    <a:lnTo>
                      <a:pt x="146471" y="385647"/>
                    </a:lnTo>
                    <a:lnTo>
                      <a:pt x="173574" y="376705"/>
                    </a:lnTo>
                    <a:cubicBezTo>
                      <a:pt x="180559" y="381176"/>
                      <a:pt x="197882" y="392911"/>
                      <a:pt x="204868" y="397102"/>
                    </a:cubicBezTo>
                    <a:cubicBezTo>
                      <a:pt x="211294" y="400735"/>
                      <a:pt x="219676" y="397941"/>
                      <a:pt x="222750" y="391235"/>
                    </a:cubicBezTo>
                    <a:cubicBezTo>
                      <a:pt x="226103" y="383691"/>
                      <a:pt x="233088" y="364132"/>
                      <a:pt x="235882" y="356308"/>
                    </a:cubicBezTo>
                    <a:lnTo>
                      <a:pt x="372794" y="310764"/>
                    </a:lnTo>
                    <a:lnTo>
                      <a:pt x="654440" y="217441"/>
                    </a:lnTo>
                    <a:cubicBezTo>
                      <a:pt x="668131" y="212971"/>
                      <a:pt x="675396" y="198162"/>
                      <a:pt x="670925" y="184750"/>
                    </a:cubicBezTo>
                    <a:lnTo>
                      <a:pt x="616161" y="19897"/>
                    </a:lnTo>
                    <a:cubicBezTo>
                      <a:pt x="611690" y="6206"/>
                      <a:pt x="597161" y="-1058"/>
                      <a:pt x="583470" y="3412"/>
                    </a:cubicBezTo>
                    <a:close/>
                  </a:path>
                </a:pathLst>
              </a:custGeom>
              <a:solidFill>
                <a:srgbClr val="3F3F3F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5" name="Forma libre 14">
                <a:extLst>
                  <a:ext uri="{FF2B5EF4-FFF2-40B4-BE49-F238E27FC236}">
                    <a16:creationId xmlns:a16="http://schemas.microsoft.com/office/drawing/2014/main" id="{2FBCD905-D708-5E48-88EF-11218059CF3C}"/>
                  </a:ext>
                </a:extLst>
              </p:cNvPr>
              <p:cNvSpPr/>
              <p:nvPr/>
            </p:nvSpPr>
            <p:spPr>
              <a:xfrm>
                <a:off x="4023435" y="1769369"/>
                <a:ext cx="720881" cy="435881"/>
              </a:xfrm>
              <a:custGeom>
                <a:avLst/>
                <a:gdLst>
                  <a:gd name="connsiteX0" fmla="*/ 625732 w 720880"/>
                  <a:gd name="connsiteY0" fmla="*/ 3484 h 435881"/>
                  <a:gd name="connsiteX1" fmla="*/ 21087 w 720880"/>
                  <a:gd name="connsiteY1" fmla="*/ 203822 h 435881"/>
                  <a:gd name="connsiteX2" fmla="*/ 3484 w 720880"/>
                  <a:gd name="connsiteY2" fmla="*/ 239027 h 435881"/>
                  <a:gd name="connsiteX3" fmla="*/ 62160 w 720880"/>
                  <a:gd name="connsiteY3" fmla="*/ 415895 h 435881"/>
                  <a:gd name="connsiteX4" fmla="*/ 97366 w 720880"/>
                  <a:gd name="connsiteY4" fmla="*/ 433498 h 435881"/>
                  <a:gd name="connsiteX5" fmla="*/ 156881 w 720880"/>
                  <a:gd name="connsiteY5" fmla="*/ 413659 h 435881"/>
                  <a:gd name="connsiteX6" fmla="*/ 185939 w 720880"/>
                  <a:gd name="connsiteY6" fmla="*/ 404159 h 435881"/>
                  <a:gd name="connsiteX7" fmla="*/ 219469 w 720880"/>
                  <a:gd name="connsiteY7" fmla="*/ 425953 h 435881"/>
                  <a:gd name="connsiteX8" fmla="*/ 238748 w 720880"/>
                  <a:gd name="connsiteY8" fmla="*/ 419527 h 435881"/>
                  <a:gd name="connsiteX9" fmla="*/ 252719 w 720880"/>
                  <a:gd name="connsiteY9" fmla="*/ 382086 h 435881"/>
                  <a:gd name="connsiteX10" fmla="*/ 399689 w 720880"/>
                  <a:gd name="connsiteY10" fmla="*/ 333468 h 435881"/>
                  <a:gd name="connsiteX11" fmla="*/ 702012 w 720880"/>
                  <a:gd name="connsiteY11" fmla="*/ 233160 h 435881"/>
                  <a:gd name="connsiteX12" fmla="*/ 719615 w 720880"/>
                  <a:gd name="connsiteY12" fmla="*/ 197954 h 435881"/>
                  <a:gd name="connsiteX13" fmla="*/ 660938 w 720880"/>
                  <a:gd name="connsiteY13" fmla="*/ 21087 h 435881"/>
                  <a:gd name="connsiteX14" fmla="*/ 625732 w 720880"/>
                  <a:gd name="connsiteY14" fmla="*/ 3484 h 435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20880" h="435881">
                    <a:moveTo>
                      <a:pt x="625732" y="3484"/>
                    </a:moveTo>
                    <a:lnTo>
                      <a:pt x="21087" y="203822"/>
                    </a:lnTo>
                    <a:cubicBezTo>
                      <a:pt x="6557" y="208572"/>
                      <a:pt x="-1266" y="224498"/>
                      <a:pt x="3484" y="239027"/>
                    </a:cubicBezTo>
                    <a:lnTo>
                      <a:pt x="62160" y="415895"/>
                    </a:lnTo>
                    <a:cubicBezTo>
                      <a:pt x="66910" y="430424"/>
                      <a:pt x="82837" y="438248"/>
                      <a:pt x="97366" y="433498"/>
                    </a:cubicBezTo>
                    <a:lnTo>
                      <a:pt x="156881" y="413659"/>
                    </a:lnTo>
                    <a:lnTo>
                      <a:pt x="185939" y="404159"/>
                    </a:lnTo>
                    <a:cubicBezTo>
                      <a:pt x="193204" y="409189"/>
                      <a:pt x="211925" y="421483"/>
                      <a:pt x="219469" y="425953"/>
                    </a:cubicBezTo>
                    <a:cubicBezTo>
                      <a:pt x="226175" y="429865"/>
                      <a:pt x="235395" y="426792"/>
                      <a:pt x="238748" y="419527"/>
                    </a:cubicBezTo>
                    <a:cubicBezTo>
                      <a:pt x="242101" y="411424"/>
                      <a:pt x="249924" y="390189"/>
                      <a:pt x="252719" y="382086"/>
                    </a:cubicBezTo>
                    <a:lnTo>
                      <a:pt x="399689" y="333468"/>
                    </a:lnTo>
                    <a:lnTo>
                      <a:pt x="702012" y="233160"/>
                    </a:lnTo>
                    <a:cubicBezTo>
                      <a:pt x="716541" y="228410"/>
                      <a:pt x="724365" y="212483"/>
                      <a:pt x="719615" y="197954"/>
                    </a:cubicBezTo>
                    <a:lnTo>
                      <a:pt x="660938" y="21087"/>
                    </a:lnTo>
                    <a:cubicBezTo>
                      <a:pt x="656188" y="6557"/>
                      <a:pt x="640541" y="-1266"/>
                      <a:pt x="625732" y="3484"/>
                    </a:cubicBezTo>
                    <a:close/>
                  </a:path>
                </a:pathLst>
              </a:custGeom>
              <a:solidFill>
                <a:srgbClr val="6FC7D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6" name="Forma libre 15">
                <a:extLst>
                  <a:ext uri="{FF2B5EF4-FFF2-40B4-BE49-F238E27FC236}">
                    <a16:creationId xmlns:a16="http://schemas.microsoft.com/office/drawing/2014/main" id="{9F34A357-C417-EA4C-9514-7E4FE647D882}"/>
                  </a:ext>
                </a:extLst>
              </p:cNvPr>
              <p:cNvSpPr/>
              <p:nvPr/>
            </p:nvSpPr>
            <p:spPr>
              <a:xfrm>
                <a:off x="4130312" y="1992802"/>
                <a:ext cx="122941" cy="145294"/>
              </a:xfrm>
              <a:custGeom>
                <a:avLst/>
                <a:gdLst>
                  <a:gd name="connsiteX0" fmla="*/ 67327 w 122940"/>
                  <a:gd name="connsiteY0" fmla="*/ 63373 h 145293"/>
                  <a:gd name="connsiteX1" fmla="*/ 69842 w 122940"/>
                  <a:gd name="connsiteY1" fmla="*/ 38506 h 145293"/>
                  <a:gd name="connsiteX2" fmla="*/ 65092 w 122940"/>
                  <a:gd name="connsiteY2" fmla="*/ 24256 h 145293"/>
                  <a:gd name="connsiteX3" fmla="*/ 26813 w 122940"/>
                  <a:gd name="connsiteY3" fmla="*/ 3300 h 145293"/>
                  <a:gd name="connsiteX4" fmla="*/ 6415 w 122940"/>
                  <a:gd name="connsiteY4" fmla="*/ 42417 h 145293"/>
                  <a:gd name="connsiteX5" fmla="*/ 11445 w 122940"/>
                  <a:gd name="connsiteY5" fmla="*/ 58064 h 145293"/>
                  <a:gd name="connsiteX6" fmla="*/ 28210 w 122940"/>
                  <a:gd name="connsiteY6" fmla="*/ 76505 h 145293"/>
                  <a:gd name="connsiteX7" fmla="*/ 2224 w 122940"/>
                  <a:gd name="connsiteY7" fmla="*/ 132667 h 145293"/>
                  <a:gd name="connsiteX8" fmla="*/ 19548 w 122940"/>
                  <a:gd name="connsiteY8" fmla="*/ 144123 h 145293"/>
                  <a:gd name="connsiteX9" fmla="*/ 113989 w 122940"/>
                  <a:gd name="connsiteY9" fmla="*/ 112829 h 145293"/>
                  <a:gd name="connsiteX10" fmla="*/ 121253 w 122940"/>
                  <a:gd name="connsiteY10" fmla="*/ 93270 h 145293"/>
                  <a:gd name="connsiteX11" fmla="*/ 67327 w 122940"/>
                  <a:gd name="connsiteY11" fmla="*/ 63373 h 145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2940" h="145293">
                    <a:moveTo>
                      <a:pt x="67327" y="63373"/>
                    </a:moveTo>
                    <a:cubicBezTo>
                      <a:pt x="71518" y="56108"/>
                      <a:pt x="72636" y="47167"/>
                      <a:pt x="69842" y="38506"/>
                    </a:cubicBezTo>
                    <a:lnTo>
                      <a:pt x="65092" y="24256"/>
                    </a:lnTo>
                    <a:cubicBezTo>
                      <a:pt x="59783" y="8329"/>
                      <a:pt x="43018" y="-1450"/>
                      <a:pt x="26813" y="3300"/>
                    </a:cubicBezTo>
                    <a:cubicBezTo>
                      <a:pt x="10048" y="8329"/>
                      <a:pt x="1107" y="25932"/>
                      <a:pt x="6415" y="42417"/>
                    </a:cubicBezTo>
                    <a:lnTo>
                      <a:pt x="11445" y="58064"/>
                    </a:lnTo>
                    <a:cubicBezTo>
                      <a:pt x="14239" y="66726"/>
                      <a:pt x="20665" y="73153"/>
                      <a:pt x="28210" y="76505"/>
                    </a:cubicBezTo>
                    <a:cubicBezTo>
                      <a:pt x="10886" y="89638"/>
                      <a:pt x="827" y="110594"/>
                      <a:pt x="2224" y="132667"/>
                    </a:cubicBezTo>
                    <a:cubicBezTo>
                      <a:pt x="2783" y="141329"/>
                      <a:pt x="11445" y="146638"/>
                      <a:pt x="19548" y="144123"/>
                    </a:cubicBezTo>
                    <a:lnTo>
                      <a:pt x="113989" y="112829"/>
                    </a:lnTo>
                    <a:cubicBezTo>
                      <a:pt x="122092" y="110035"/>
                      <a:pt x="125724" y="100535"/>
                      <a:pt x="121253" y="93270"/>
                    </a:cubicBezTo>
                    <a:cubicBezTo>
                      <a:pt x="109518" y="74270"/>
                      <a:pt x="89121" y="63373"/>
                      <a:pt x="67327" y="633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7" name="Forma libre 16">
                <a:extLst>
                  <a:ext uri="{FF2B5EF4-FFF2-40B4-BE49-F238E27FC236}">
                    <a16:creationId xmlns:a16="http://schemas.microsoft.com/office/drawing/2014/main" id="{A6000A1B-408E-054A-8898-EB2DA9680E7B}"/>
                  </a:ext>
                </a:extLst>
              </p:cNvPr>
              <p:cNvSpPr/>
              <p:nvPr/>
            </p:nvSpPr>
            <p:spPr>
              <a:xfrm>
                <a:off x="4289672" y="1903871"/>
                <a:ext cx="181617" cy="156470"/>
              </a:xfrm>
              <a:custGeom>
                <a:avLst/>
                <a:gdLst>
                  <a:gd name="connsiteX0" fmla="*/ 135407 w 181617"/>
                  <a:gd name="connsiteY0" fmla="*/ 3099 h 156470"/>
                  <a:gd name="connsiteX1" fmla="*/ 14981 w 181617"/>
                  <a:gd name="connsiteY1" fmla="*/ 43055 h 156470"/>
                  <a:gd name="connsiteX2" fmla="*/ 2967 w 181617"/>
                  <a:gd name="connsiteY2" fmla="*/ 66805 h 156470"/>
                  <a:gd name="connsiteX3" fmla="*/ 22525 w 181617"/>
                  <a:gd name="connsiteY3" fmla="*/ 126040 h 156470"/>
                  <a:gd name="connsiteX4" fmla="*/ 46275 w 181617"/>
                  <a:gd name="connsiteY4" fmla="*/ 138055 h 156470"/>
                  <a:gd name="connsiteX5" fmla="*/ 58011 w 181617"/>
                  <a:gd name="connsiteY5" fmla="*/ 134143 h 156470"/>
                  <a:gd name="connsiteX6" fmla="*/ 87908 w 181617"/>
                  <a:gd name="connsiteY6" fmla="*/ 153702 h 156470"/>
                  <a:gd name="connsiteX7" fmla="*/ 103555 w 181617"/>
                  <a:gd name="connsiteY7" fmla="*/ 148393 h 156470"/>
                  <a:gd name="connsiteX8" fmla="*/ 116128 w 181617"/>
                  <a:gd name="connsiteY8" fmla="*/ 114864 h 156470"/>
                  <a:gd name="connsiteX9" fmla="*/ 166702 w 181617"/>
                  <a:gd name="connsiteY9" fmla="*/ 98099 h 156470"/>
                  <a:gd name="connsiteX10" fmla="*/ 178716 w 181617"/>
                  <a:gd name="connsiteY10" fmla="*/ 74349 h 156470"/>
                  <a:gd name="connsiteX11" fmla="*/ 159157 w 181617"/>
                  <a:gd name="connsiteY11" fmla="*/ 15114 h 156470"/>
                  <a:gd name="connsiteX12" fmla="*/ 135407 w 181617"/>
                  <a:gd name="connsiteY12" fmla="*/ 3099 h 156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1617" h="156470">
                    <a:moveTo>
                      <a:pt x="135407" y="3099"/>
                    </a:moveTo>
                    <a:lnTo>
                      <a:pt x="14981" y="43055"/>
                    </a:lnTo>
                    <a:cubicBezTo>
                      <a:pt x="5202" y="46408"/>
                      <a:pt x="-107" y="57026"/>
                      <a:pt x="2967" y="66805"/>
                    </a:cubicBezTo>
                    <a:lnTo>
                      <a:pt x="22525" y="126040"/>
                    </a:lnTo>
                    <a:cubicBezTo>
                      <a:pt x="25878" y="135820"/>
                      <a:pt x="36496" y="141129"/>
                      <a:pt x="46275" y="138055"/>
                    </a:cubicBezTo>
                    <a:lnTo>
                      <a:pt x="58011" y="134143"/>
                    </a:lnTo>
                    <a:cubicBezTo>
                      <a:pt x="58011" y="134143"/>
                      <a:pt x="80363" y="149231"/>
                      <a:pt x="87908" y="153702"/>
                    </a:cubicBezTo>
                    <a:cubicBezTo>
                      <a:pt x="93496" y="156776"/>
                      <a:pt x="101040" y="154540"/>
                      <a:pt x="103555" y="148393"/>
                    </a:cubicBezTo>
                    <a:cubicBezTo>
                      <a:pt x="107187" y="140290"/>
                      <a:pt x="116128" y="114864"/>
                      <a:pt x="116128" y="114864"/>
                    </a:cubicBezTo>
                    <a:lnTo>
                      <a:pt x="166702" y="98099"/>
                    </a:lnTo>
                    <a:cubicBezTo>
                      <a:pt x="176481" y="94746"/>
                      <a:pt x="181790" y="84129"/>
                      <a:pt x="178716" y="74349"/>
                    </a:cubicBezTo>
                    <a:lnTo>
                      <a:pt x="159157" y="15114"/>
                    </a:lnTo>
                    <a:cubicBezTo>
                      <a:pt x="155804" y="5055"/>
                      <a:pt x="145187" y="-254"/>
                      <a:pt x="135407" y="309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8" name="Forma libre 17">
                <a:extLst>
                  <a:ext uri="{FF2B5EF4-FFF2-40B4-BE49-F238E27FC236}">
                    <a16:creationId xmlns:a16="http://schemas.microsoft.com/office/drawing/2014/main" id="{FD1F73DC-32E8-F748-989B-E3277FB24AE4}"/>
                  </a:ext>
                </a:extLst>
              </p:cNvPr>
              <p:cNvSpPr/>
              <p:nvPr/>
            </p:nvSpPr>
            <p:spPr>
              <a:xfrm>
                <a:off x="4313877" y="1924576"/>
                <a:ext cx="117353" cy="50294"/>
              </a:xfrm>
              <a:custGeom>
                <a:avLst/>
                <a:gdLst>
                  <a:gd name="connsiteX0" fmla="*/ 11732 w 117352"/>
                  <a:gd name="connsiteY0" fmla="*/ 49732 h 50294"/>
                  <a:gd name="connsiteX1" fmla="*/ 2511 w 117352"/>
                  <a:gd name="connsiteY1" fmla="*/ 44702 h 50294"/>
                  <a:gd name="connsiteX2" fmla="*/ 7541 w 117352"/>
                  <a:gd name="connsiteY2" fmla="*/ 34923 h 50294"/>
                  <a:gd name="connsiteX3" fmla="*/ 105335 w 117352"/>
                  <a:gd name="connsiteY3" fmla="*/ 2511 h 50294"/>
                  <a:gd name="connsiteX4" fmla="*/ 115114 w 117352"/>
                  <a:gd name="connsiteY4" fmla="*/ 7541 h 50294"/>
                  <a:gd name="connsiteX5" fmla="*/ 110085 w 117352"/>
                  <a:gd name="connsiteY5" fmla="*/ 17320 h 50294"/>
                  <a:gd name="connsiteX6" fmla="*/ 12291 w 117352"/>
                  <a:gd name="connsiteY6" fmla="*/ 49732 h 50294"/>
                  <a:gd name="connsiteX7" fmla="*/ 11732 w 117352"/>
                  <a:gd name="connsiteY7" fmla="*/ 49732 h 50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352" h="50294">
                    <a:moveTo>
                      <a:pt x="11732" y="49732"/>
                    </a:moveTo>
                    <a:cubicBezTo>
                      <a:pt x="7820" y="50570"/>
                      <a:pt x="3629" y="48614"/>
                      <a:pt x="2511" y="44702"/>
                    </a:cubicBezTo>
                    <a:cubicBezTo>
                      <a:pt x="1114" y="40511"/>
                      <a:pt x="3350" y="36041"/>
                      <a:pt x="7541" y="34923"/>
                    </a:cubicBezTo>
                    <a:lnTo>
                      <a:pt x="105335" y="2511"/>
                    </a:lnTo>
                    <a:cubicBezTo>
                      <a:pt x="109246" y="1114"/>
                      <a:pt x="113996" y="3350"/>
                      <a:pt x="115114" y="7541"/>
                    </a:cubicBezTo>
                    <a:cubicBezTo>
                      <a:pt x="116511" y="11732"/>
                      <a:pt x="114276" y="16203"/>
                      <a:pt x="110085" y="17320"/>
                    </a:cubicBezTo>
                    <a:lnTo>
                      <a:pt x="12291" y="49732"/>
                    </a:lnTo>
                    <a:cubicBezTo>
                      <a:pt x="12011" y="49732"/>
                      <a:pt x="12011" y="49732"/>
                      <a:pt x="11732" y="49732"/>
                    </a:cubicBezTo>
                    <a:close/>
                  </a:path>
                </a:pathLst>
              </a:custGeom>
              <a:solidFill>
                <a:srgbClr val="E2E1E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9" name="Forma libre 18">
                <a:extLst>
                  <a:ext uri="{FF2B5EF4-FFF2-40B4-BE49-F238E27FC236}">
                    <a16:creationId xmlns:a16="http://schemas.microsoft.com/office/drawing/2014/main" id="{B7189D7A-51A8-4C4D-A0E8-C0EDBAA1D700}"/>
                  </a:ext>
                </a:extLst>
              </p:cNvPr>
              <p:cNvSpPr/>
              <p:nvPr/>
            </p:nvSpPr>
            <p:spPr>
              <a:xfrm>
                <a:off x="4322260" y="1950282"/>
                <a:ext cx="117353" cy="50294"/>
              </a:xfrm>
              <a:custGeom>
                <a:avLst/>
                <a:gdLst>
                  <a:gd name="connsiteX0" fmla="*/ 11732 w 117352"/>
                  <a:gd name="connsiteY0" fmla="*/ 49732 h 50294"/>
                  <a:gd name="connsiteX1" fmla="*/ 2511 w 117352"/>
                  <a:gd name="connsiteY1" fmla="*/ 44702 h 50294"/>
                  <a:gd name="connsiteX2" fmla="*/ 7541 w 117352"/>
                  <a:gd name="connsiteY2" fmla="*/ 34923 h 50294"/>
                  <a:gd name="connsiteX3" fmla="*/ 105335 w 117352"/>
                  <a:gd name="connsiteY3" fmla="*/ 2511 h 50294"/>
                  <a:gd name="connsiteX4" fmla="*/ 115114 w 117352"/>
                  <a:gd name="connsiteY4" fmla="*/ 7541 h 50294"/>
                  <a:gd name="connsiteX5" fmla="*/ 110085 w 117352"/>
                  <a:gd name="connsiteY5" fmla="*/ 17320 h 50294"/>
                  <a:gd name="connsiteX6" fmla="*/ 12291 w 117352"/>
                  <a:gd name="connsiteY6" fmla="*/ 49732 h 50294"/>
                  <a:gd name="connsiteX7" fmla="*/ 11732 w 117352"/>
                  <a:gd name="connsiteY7" fmla="*/ 49732 h 50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352" h="50294">
                    <a:moveTo>
                      <a:pt x="11732" y="49732"/>
                    </a:moveTo>
                    <a:cubicBezTo>
                      <a:pt x="7820" y="50570"/>
                      <a:pt x="3629" y="48614"/>
                      <a:pt x="2511" y="44702"/>
                    </a:cubicBezTo>
                    <a:cubicBezTo>
                      <a:pt x="1114" y="40511"/>
                      <a:pt x="3350" y="36041"/>
                      <a:pt x="7541" y="34923"/>
                    </a:cubicBezTo>
                    <a:lnTo>
                      <a:pt x="105335" y="2511"/>
                    </a:lnTo>
                    <a:cubicBezTo>
                      <a:pt x="109246" y="1114"/>
                      <a:pt x="113996" y="3350"/>
                      <a:pt x="115114" y="7541"/>
                    </a:cubicBezTo>
                    <a:cubicBezTo>
                      <a:pt x="116511" y="11732"/>
                      <a:pt x="114276" y="16203"/>
                      <a:pt x="110085" y="17320"/>
                    </a:cubicBezTo>
                    <a:lnTo>
                      <a:pt x="12291" y="49732"/>
                    </a:lnTo>
                    <a:cubicBezTo>
                      <a:pt x="12291" y="49452"/>
                      <a:pt x="12011" y="49732"/>
                      <a:pt x="11732" y="49732"/>
                    </a:cubicBezTo>
                    <a:close/>
                  </a:path>
                </a:pathLst>
              </a:custGeom>
              <a:solidFill>
                <a:srgbClr val="E2E1E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0" name="Forma libre 19">
                <a:extLst>
                  <a:ext uri="{FF2B5EF4-FFF2-40B4-BE49-F238E27FC236}">
                    <a16:creationId xmlns:a16="http://schemas.microsoft.com/office/drawing/2014/main" id="{6643CD48-9BE1-2D4A-89F4-FE5BB266C4C2}"/>
                  </a:ext>
                </a:extLst>
              </p:cNvPr>
              <p:cNvSpPr/>
              <p:nvPr/>
            </p:nvSpPr>
            <p:spPr>
              <a:xfrm>
                <a:off x="4330921" y="1993591"/>
                <a:ext cx="61470" cy="33529"/>
              </a:xfrm>
              <a:custGeom>
                <a:avLst/>
                <a:gdLst>
                  <a:gd name="connsiteX0" fmla="*/ 11732 w 61470"/>
                  <a:gd name="connsiteY0" fmla="*/ 31850 h 33529"/>
                  <a:gd name="connsiteX1" fmla="*/ 2511 w 61470"/>
                  <a:gd name="connsiteY1" fmla="*/ 26820 h 33529"/>
                  <a:gd name="connsiteX2" fmla="*/ 7541 w 61470"/>
                  <a:gd name="connsiteY2" fmla="*/ 17041 h 33529"/>
                  <a:gd name="connsiteX3" fmla="*/ 51688 w 61470"/>
                  <a:gd name="connsiteY3" fmla="*/ 2511 h 33529"/>
                  <a:gd name="connsiteX4" fmla="*/ 61467 w 61470"/>
                  <a:gd name="connsiteY4" fmla="*/ 7541 h 33529"/>
                  <a:gd name="connsiteX5" fmla="*/ 56438 w 61470"/>
                  <a:gd name="connsiteY5" fmla="*/ 17320 h 33529"/>
                  <a:gd name="connsiteX6" fmla="*/ 12291 w 61470"/>
                  <a:gd name="connsiteY6" fmla="*/ 31850 h 33529"/>
                  <a:gd name="connsiteX7" fmla="*/ 11732 w 61470"/>
                  <a:gd name="connsiteY7" fmla="*/ 31850 h 33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1470" h="33529">
                    <a:moveTo>
                      <a:pt x="11732" y="31850"/>
                    </a:moveTo>
                    <a:cubicBezTo>
                      <a:pt x="7820" y="32688"/>
                      <a:pt x="3629" y="30732"/>
                      <a:pt x="2511" y="26820"/>
                    </a:cubicBezTo>
                    <a:cubicBezTo>
                      <a:pt x="1114" y="22629"/>
                      <a:pt x="3350" y="18158"/>
                      <a:pt x="7541" y="17041"/>
                    </a:cubicBezTo>
                    <a:lnTo>
                      <a:pt x="51688" y="2511"/>
                    </a:lnTo>
                    <a:cubicBezTo>
                      <a:pt x="55599" y="1114"/>
                      <a:pt x="60070" y="3350"/>
                      <a:pt x="61467" y="7541"/>
                    </a:cubicBezTo>
                    <a:cubicBezTo>
                      <a:pt x="62864" y="11732"/>
                      <a:pt x="60629" y="16203"/>
                      <a:pt x="56438" y="17320"/>
                    </a:cubicBezTo>
                    <a:lnTo>
                      <a:pt x="12291" y="31850"/>
                    </a:lnTo>
                    <a:cubicBezTo>
                      <a:pt x="12011" y="31850"/>
                      <a:pt x="12011" y="31850"/>
                      <a:pt x="11732" y="31850"/>
                    </a:cubicBezTo>
                    <a:close/>
                  </a:path>
                </a:pathLst>
              </a:custGeom>
              <a:solidFill>
                <a:srgbClr val="E2E1E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1" name="Forma libre 20">
                <a:extLst>
                  <a:ext uri="{FF2B5EF4-FFF2-40B4-BE49-F238E27FC236}">
                    <a16:creationId xmlns:a16="http://schemas.microsoft.com/office/drawing/2014/main" id="{60C37474-F80C-054F-82EA-D4C4CC1299C5}"/>
                  </a:ext>
                </a:extLst>
              </p:cNvPr>
              <p:cNvSpPr/>
              <p:nvPr/>
            </p:nvSpPr>
            <p:spPr>
              <a:xfrm>
                <a:off x="4559004" y="1851091"/>
                <a:ext cx="120147" cy="128529"/>
              </a:xfrm>
              <a:custGeom>
                <a:avLst/>
                <a:gdLst>
                  <a:gd name="connsiteX0" fmla="*/ 116987 w 120146"/>
                  <a:gd name="connsiteY0" fmla="*/ 83820 h 128529"/>
                  <a:gd name="connsiteX1" fmla="*/ 95751 w 120146"/>
                  <a:gd name="connsiteY1" fmla="*/ 55041 h 128529"/>
                  <a:gd name="connsiteX2" fmla="*/ 91560 w 120146"/>
                  <a:gd name="connsiteY2" fmla="*/ 42188 h 128529"/>
                  <a:gd name="connsiteX3" fmla="*/ 41266 w 120146"/>
                  <a:gd name="connsiteY3" fmla="*/ 11173 h 128529"/>
                  <a:gd name="connsiteX4" fmla="*/ 40148 w 120146"/>
                  <a:gd name="connsiteY4" fmla="*/ 7541 h 128529"/>
                  <a:gd name="connsiteX5" fmla="*/ 30090 w 120146"/>
                  <a:gd name="connsiteY5" fmla="*/ 2511 h 128529"/>
                  <a:gd name="connsiteX6" fmla="*/ 25060 w 120146"/>
                  <a:gd name="connsiteY6" fmla="*/ 12570 h 128529"/>
                  <a:gd name="connsiteX7" fmla="*/ 26178 w 120146"/>
                  <a:gd name="connsiteY7" fmla="*/ 16203 h 128529"/>
                  <a:gd name="connsiteX8" fmla="*/ 4384 w 120146"/>
                  <a:gd name="connsiteY8" fmla="*/ 70967 h 128529"/>
                  <a:gd name="connsiteX9" fmla="*/ 8575 w 120146"/>
                  <a:gd name="connsiteY9" fmla="*/ 83820 h 128529"/>
                  <a:gd name="connsiteX10" fmla="*/ 8575 w 120146"/>
                  <a:gd name="connsiteY10" fmla="*/ 83820 h 128529"/>
                  <a:gd name="connsiteX11" fmla="*/ 8575 w 120146"/>
                  <a:gd name="connsiteY11" fmla="*/ 119585 h 128529"/>
                  <a:gd name="connsiteX12" fmla="*/ 10531 w 120146"/>
                  <a:gd name="connsiteY12" fmla="*/ 125173 h 128529"/>
                  <a:gd name="connsiteX13" fmla="*/ 17237 w 120146"/>
                  <a:gd name="connsiteY13" fmla="*/ 128526 h 128529"/>
                  <a:gd name="connsiteX14" fmla="*/ 38751 w 120146"/>
                  <a:gd name="connsiteY14" fmla="*/ 121261 h 128529"/>
                  <a:gd name="connsiteX15" fmla="*/ 41825 w 120146"/>
                  <a:gd name="connsiteY15" fmla="*/ 125173 h 128529"/>
                  <a:gd name="connsiteX16" fmla="*/ 70604 w 120146"/>
                  <a:gd name="connsiteY16" fmla="*/ 125173 h 128529"/>
                  <a:gd name="connsiteX17" fmla="*/ 93795 w 120146"/>
                  <a:gd name="connsiteY17" fmla="*/ 108129 h 128529"/>
                  <a:gd name="connsiteX18" fmla="*/ 94075 w 120146"/>
                  <a:gd name="connsiteY18" fmla="*/ 103099 h 128529"/>
                  <a:gd name="connsiteX19" fmla="*/ 115589 w 120146"/>
                  <a:gd name="connsiteY19" fmla="*/ 95835 h 128529"/>
                  <a:gd name="connsiteX20" fmla="*/ 118942 w 120146"/>
                  <a:gd name="connsiteY20" fmla="*/ 89129 h 128529"/>
                  <a:gd name="connsiteX21" fmla="*/ 116987 w 120146"/>
                  <a:gd name="connsiteY21" fmla="*/ 83820 h 128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0146" h="128529">
                    <a:moveTo>
                      <a:pt x="116987" y="83820"/>
                    </a:moveTo>
                    <a:cubicBezTo>
                      <a:pt x="113075" y="71805"/>
                      <a:pt x="105251" y="61747"/>
                      <a:pt x="95751" y="55041"/>
                    </a:cubicBezTo>
                    <a:lnTo>
                      <a:pt x="91560" y="42188"/>
                    </a:lnTo>
                    <a:cubicBezTo>
                      <a:pt x="84295" y="20673"/>
                      <a:pt x="63060" y="8100"/>
                      <a:pt x="41266" y="11173"/>
                    </a:cubicBezTo>
                    <a:lnTo>
                      <a:pt x="40148" y="7541"/>
                    </a:lnTo>
                    <a:cubicBezTo>
                      <a:pt x="38751" y="3350"/>
                      <a:pt x="34281" y="1114"/>
                      <a:pt x="30090" y="2511"/>
                    </a:cubicBezTo>
                    <a:cubicBezTo>
                      <a:pt x="25898" y="3908"/>
                      <a:pt x="23663" y="8379"/>
                      <a:pt x="25060" y="12570"/>
                    </a:cubicBezTo>
                    <a:lnTo>
                      <a:pt x="26178" y="16203"/>
                    </a:lnTo>
                    <a:cubicBezTo>
                      <a:pt x="6898" y="26541"/>
                      <a:pt x="-2602" y="49452"/>
                      <a:pt x="4384" y="70967"/>
                    </a:cubicBezTo>
                    <a:lnTo>
                      <a:pt x="8575" y="83820"/>
                    </a:lnTo>
                    <a:cubicBezTo>
                      <a:pt x="8575" y="83820"/>
                      <a:pt x="8575" y="83820"/>
                      <a:pt x="8575" y="83820"/>
                    </a:cubicBezTo>
                    <a:cubicBezTo>
                      <a:pt x="4943" y="94996"/>
                      <a:pt x="4663" y="107570"/>
                      <a:pt x="8575" y="119585"/>
                    </a:cubicBezTo>
                    <a:lnTo>
                      <a:pt x="10531" y="125173"/>
                    </a:lnTo>
                    <a:cubicBezTo>
                      <a:pt x="11369" y="127967"/>
                      <a:pt x="14443" y="129643"/>
                      <a:pt x="17237" y="128526"/>
                    </a:cubicBezTo>
                    <a:lnTo>
                      <a:pt x="38751" y="121261"/>
                    </a:lnTo>
                    <a:cubicBezTo>
                      <a:pt x="39031" y="122938"/>
                      <a:pt x="39869" y="124614"/>
                      <a:pt x="41825" y="125173"/>
                    </a:cubicBezTo>
                    <a:cubicBezTo>
                      <a:pt x="50766" y="128246"/>
                      <a:pt x="60825" y="128246"/>
                      <a:pt x="70604" y="125173"/>
                    </a:cubicBezTo>
                    <a:cubicBezTo>
                      <a:pt x="80384" y="122099"/>
                      <a:pt x="88207" y="115952"/>
                      <a:pt x="93795" y="108129"/>
                    </a:cubicBezTo>
                    <a:cubicBezTo>
                      <a:pt x="94913" y="106452"/>
                      <a:pt x="94913" y="104496"/>
                      <a:pt x="94075" y="103099"/>
                    </a:cubicBezTo>
                    <a:lnTo>
                      <a:pt x="115589" y="95835"/>
                    </a:lnTo>
                    <a:cubicBezTo>
                      <a:pt x="118384" y="94996"/>
                      <a:pt x="120060" y="91923"/>
                      <a:pt x="118942" y="89129"/>
                    </a:cubicBezTo>
                    <a:lnTo>
                      <a:pt x="116987" y="8382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2" name="Forma libre 21">
                <a:extLst>
                  <a:ext uri="{FF2B5EF4-FFF2-40B4-BE49-F238E27FC236}">
                    <a16:creationId xmlns:a16="http://schemas.microsoft.com/office/drawing/2014/main" id="{EF09D39F-554C-224B-851E-04D13DA32983}"/>
                  </a:ext>
                </a:extLst>
              </p:cNvPr>
              <p:cNvSpPr/>
              <p:nvPr/>
            </p:nvSpPr>
            <p:spPr>
              <a:xfrm>
                <a:off x="4534927" y="1951688"/>
                <a:ext cx="50294" cy="50294"/>
              </a:xfrm>
              <a:custGeom>
                <a:avLst/>
                <a:gdLst>
                  <a:gd name="connsiteX0" fmla="*/ 49417 w 50294"/>
                  <a:gd name="connsiteY0" fmla="*/ 18708 h 50294"/>
                  <a:gd name="connsiteX1" fmla="*/ 34049 w 50294"/>
                  <a:gd name="connsiteY1" fmla="*/ 49444 h 50294"/>
                  <a:gd name="connsiteX2" fmla="*/ 3314 w 50294"/>
                  <a:gd name="connsiteY2" fmla="*/ 34076 h 50294"/>
                  <a:gd name="connsiteX3" fmla="*/ 18682 w 50294"/>
                  <a:gd name="connsiteY3" fmla="*/ 3341 h 50294"/>
                  <a:gd name="connsiteX4" fmla="*/ 49417 w 50294"/>
                  <a:gd name="connsiteY4" fmla="*/ 18708 h 50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294" h="50294">
                    <a:moveTo>
                      <a:pt x="49417" y="18708"/>
                    </a:moveTo>
                    <a:cubicBezTo>
                      <a:pt x="53608" y="31282"/>
                      <a:pt x="46623" y="45252"/>
                      <a:pt x="34049" y="49444"/>
                    </a:cubicBezTo>
                    <a:cubicBezTo>
                      <a:pt x="21476" y="53635"/>
                      <a:pt x="7505" y="46649"/>
                      <a:pt x="3314" y="34076"/>
                    </a:cubicBezTo>
                    <a:cubicBezTo>
                      <a:pt x="-877" y="21502"/>
                      <a:pt x="6108" y="7532"/>
                      <a:pt x="18682" y="3341"/>
                    </a:cubicBezTo>
                    <a:cubicBezTo>
                      <a:pt x="31535" y="-850"/>
                      <a:pt x="45226" y="5855"/>
                      <a:pt x="49417" y="18708"/>
                    </a:cubicBezTo>
                    <a:close/>
                  </a:path>
                </a:pathLst>
              </a:custGeom>
              <a:solidFill>
                <a:srgbClr val="E83C3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3" name="Forma libre 22">
                <a:extLst>
                  <a:ext uri="{FF2B5EF4-FFF2-40B4-BE49-F238E27FC236}">
                    <a16:creationId xmlns:a16="http://schemas.microsoft.com/office/drawing/2014/main" id="{F170B4F5-4916-AC41-85A7-1C9FB4DEE015}"/>
                  </a:ext>
                </a:extLst>
              </p:cNvPr>
              <p:cNvSpPr/>
              <p:nvPr/>
            </p:nvSpPr>
            <p:spPr>
              <a:xfrm>
                <a:off x="5068607" y="2270528"/>
                <a:ext cx="201176" cy="201176"/>
              </a:xfrm>
              <a:custGeom>
                <a:avLst/>
                <a:gdLst>
                  <a:gd name="connsiteX0" fmla="*/ 188559 w 201176"/>
                  <a:gd name="connsiteY0" fmla="*/ 20633 h 201176"/>
                  <a:gd name="connsiteX1" fmla="*/ 34044 w 201176"/>
                  <a:gd name="connsiteY1" fmla="*/ 2191 h 201176"/>
                  <a:gd name="connsiteX2" fmla="*/ 20633 w 201176"/>
                  <a:gd name="connsiteY2" fmla="*/ 12809 h 201176"/>
                  <a:gd name="connsiteX3" fmla="*/ 2191 w 201176"/>
                  <a:gd name="connsiteY3" fmla="*/ 167323 h 201176"/>
                  <a:gd name="connsiteX4" fmla="*/ 12809 w 201176"/>
                  <a:gd name="connsiteY4" fmla="*/ 180735 h 201176"/>
                  <a:gd name="connsiteX5" fmla="*/ 167323 w 201176"/>
                  <a:gd name="connsiteY5" fmla="*/ 199176 h 201176"/>
                  <a:gd name="connsiteX6" fmla="*/ 180735 w 201176"/>
                  <a:gd name="connsiteY6" fmla="*/ 188559 h 201176"/>
                  <a:gd name="connsiteX7" fmla="*/ 199176 w 201176"/>
                  <a:gd name="connsiteY7" fmla="*/ 34044 h 201176"/>
                  <a:gd name="connsiteX8" fmla="*/ 188559 w 201176"/>
                  <a:gd name="connsiteY8" fmla="*/ 20633 h 201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1176" h="201176">
                    <a:moveTo>
                      <a:pt x="188559" y="20633"/>
                    </a:moveTo>
                    <a:lnTo>
                      <a:pt x="34044" y="2191"/>
                    </a:lnTo>
                    <a:cubicBezTo>
                      <a:pt x="27338" y="1353"/>
                      <a:pt x="21471" y="6103"/>
                      <a:pt x="20633" y="12809"/>
                    </a:cubicBezTo>
                    <a:lnTo>
                      <a:pt x="2191" y="167323"/>
                    </a:lnTo>
                    <a:cubicBezTo>
                      <a:pt x="1353" y="174029"/>
                      <a:pt x="6103" y="179897"/>
                      <a:pt x="12809" y="180735"/>
                    </a:cubicBezTo>
                    <a:lnTo>
                      <a:pt x="167323" y="199176"/>
                    </a:lnTo>
                    <a:cubicBezTo>
                      <a:pt x="174029" y="200015"/>
                      <a:pt x="179897" y="195265"/>
                      <a:pt x="180735" y="188559"/>
                    </a:cubicBezTo>
                    <a:lnTo>
                      <a:pt x="199176" y="34044"/>
                    </a:lnTo>
                    <a:cubicBezTo>
                      <a:pt x="200015" y="27618"/>
                      <a:pt x="195265" y="21471"/>
                      <a:pt x="188559" y="20633"/>
                    </a:cubicBezTo>
                    <a:close/>
                  </a:path>
                </a:pathLst>
              </a:custGeom>
              <a:solidFill>
                <a:srgbClr val="3F3F3F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4" name="Forma libre 23">
                <a:extLst>
                  <a:ext uri="{FF2B5EF4-FFF2-40B4-BE49-F238E27FC236}">
                    <a16:creationId xmlns:a16="http://schemas.microsoft.com/office/drawing/2014/main" id="{90D4FC41-CD44-9B4F-98F8-20A31A4E1FF0}"/>
                  </a:ext>
                </a:extLst>
              </p:cNvPr>
              <p:cNvSpPr/>
              <p:nvPr/>
            </p:nvSpPr>
            <p:spPr>
              <a:xfrm>
                <a:off x="5087897" y="2233097"/>
                <a:ext cx="215147" cy="215147"/>
              </a:xfrm>
              <a:custGeom>
                <a:avLst/>
                <a:gdLst>
                  <a:gd name="connsiteX0" fmla="*/ 187431 w 215146"/>
                  <a:gd name="connsiteY0" fmla="*/ 215093 h 215146"/>
                  <a:gd name="connsiteX1" fmla="*/ 6931 w 215146"/>
                  <a:gd name="connsiteY1" fmla="*/ 193578 h 215146"/>
                  <a:gd name="connsiteX2" fmla="*/ 2181 w 215146"/>
                  <a:gd name="connsiteY2" fmla="*/ 187431 h 215146"/>
                  <a:gd name="connsiteX3" fmla="*/ 23696 w 215146"/>
                  <a:gd name="connsiteY3" fmla="*/ 6931 h 215146"/>
                  <a:gd name="connsiteX4" fmla="*/ 29843 w 215146"/>
                  <a:gd name="connsiteY4" fmla="*/ 2181 h 215146"/>
                  <a:gd name="connsiteX5" fmla="*/ 210343 w 215146"/>
                  <a:gd name="connsiteY5" fmla="*/ 23696 h 215146"/>
                  <a:gd name="connsiteX6" fmla="*/ 215093 w 215146"/>
                  <a:gd name="connsiteY6" fmla="*/ 29843 h 215146"/>
                  <a:gd name="connsiteX7" fmla="*/ 193578 w 215146"/>
                  <a:gd name="connsiteY7" fmla="*/ 210343 h 215146"/>
                  <a:gd name="connsiteX8" fmla="*/ 187431 w 215146"/>
                  <a:gd name="connsiteY8" fmla="*/ 215093 h 215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5146" h="215146">
                    <a:moveTo>
                      <a:pt x="187431" y="215093"/>
                    </a:moveTo>
                    <a:lnTo>
                      <a:pt x="6931" y="193578"/>
                    </a:lnTo>
                    <a:cubicBezTo>
                      <a:pt x="3858" y="193299"/>
                      <a:pt x="1623" y="190505"/>
                      <a:pt x="2181" y="187431"/>
                    </a:cubicBezTo>
                    <a:lnTo>
                      <a:pt x="23696" y="6931"/>
                    </a:lnTo>
                    <a:cubicBezTo>
                      <a:pt x="23976" y="3858"/>
                      <a:pt x="26770" y="1623"/>
                      <a:pt x="29843" y="2181"/>
                    </a:cubicBezTo>
                    <a:lnTo>
                      <a:pt x="210343" y="23696"/>
                    </a:lnTo>
                    <a:cubicBezTo>
                      <a:pt x="213416" y="23976"/>
                      <a:pt x="215652" y="26770"/>
                      <a:pt x="215093" y="29843"/>
                    </a:cubicBezTo>
                    <a:lnTo>
                      <a:pt x="193578" y="210343"/>
                    </a:lnTo>
                    <a:cubicBezTo>
                      <a:pt x="193299" y="213137"/>
                      <a:pt x="190505" y="215372"/>
                      <a:pt x="187431" y="215093"/>
                    </a:cubicBezTo>
                    <a:close/>
                  </a:path>
                </a:pathLst>
              </a:custGeom>
              <a:solidFill>
                <a:srgbClr val="F8AA0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5" name="Forma libre 24">
                <a:extLst>
                  <a:ext uri="{FF2B5EF4-FFF2-40B4-BE49-F238E27FC236}">
                    <a16:creationId xmlns:a16="http://schemas.microsoft.com/office/drawing/2014/main" id="{55C7F756-D6BB-384D-8381-140BD6D8992A}"/>
                  </a:ext>
                </a:extLst>
              </p:cNvPr>
              <p:cNvSpPr/>
              <p:nvPr/>
            </p:nvSpPr>
            <p:spPr>
              <a:xfrm>
                <a:off x="5107262" y="2252183"/>
                <a:ext cx="176029" cy="176029"/>
              </a:xfrm>
              <a:custGeom>
                <a:avLst/>
                <a:gdLst>
                  <a:gd name="connsiteX0" fmla="*/ 2096 w 176029"/>
                  <a:gd name="connsiteY0" fmla="*/ 154654 h 176029"/>
                  <a:gd name="connsiteX1" fmla="*/ 19978 w 176029"/>
                  <a:gd name="connsiteY1" fmla="*/ 5169 h 176029"/>
                  <a:gd name="connsiteX2" fmla="*/ 23610 w 176029"/>
                  <a:gd name="connsiteY2" fmla="*/ 2096 h 176029"/>
                  <a:gd name="connsiteX3" fmla="*/ 173095 w 176029"/>
                  <a:gd name="connsiteY3" fmla="*/ 19978 h 176029"/>
                  <a:gd name="connsiteX4" fmla="*/ 176169 w 176029"/>
                  <a:gd name="connsiteY4" fmla="*/ 23610 h 176029"/>
                  <a:gd name="connsiteX5" fmla="*/ 158286 w 176029"/>
                  <a:gd name="connsiteY5" fmla="*/ 173095 h 176029"/>
                  <a:gd name="connsiteX6" fmla="*/ 154654 w 176029"/>
                  <a:gd name="connsiteY6" fmla="*/ 176169 h 176029"/>
                  <a:gd name="connsiteX7" fmla="*/ 5169 w 176029"/>
                  <a:gd name="connsiteY7" fmla="*/ 158286 h 176029"/>
                  <a:gd name="connsiteX8" fmla="*/ 2096 w 176029"/>
                  <a:gd name="connsiteY8" fmla="*/ 154654 h 176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6029" h="176029">
                    <a:moveTo>
                      <a:pt x="2096" y="154654"/>
                    </a:moveTo>
                    <a:lnTo>
                      <a:pt x="19978" y="5169"/>
                    </a:lnTo>
                    <a:cubicBezTo>
                      <a:pt x="20257" y="3213"/>
                      <a:pt x="21934" y="2096"/>
                      <a:pt x="23610" y="2096"/>
                    </a:cubicBezTo>
                    <a:lnTo>
                      <a:pt x="173095" y="19978"/>
                    </a:lnTo>
                    <a:cubicBezTo>
                      <a:pt x="175051" y="20257"/>
                      <a:pt x="176169" y="21934"/>
                      <a:pt x="176169" y="23610"/>
                    </a:cubicBezTo>
                    <a:lnTo>
                      <a:pt x="158286" y="173095"/>
                    </a:lnTo>
                    <a:cubicBezTo>
                      <a:pt x="158007" y="175051"/>
                      <a:pt x="156331" y="176169"/>
                      <a:pt x="154654" y="176169"/>
                    </a:cubicBezTo>
                    <a:lnTo>
                      <a:pt x="5169" y="158286"/>
                    </a:lnTo>
                    <a:cubicBezTo>
                      <a:pt x="3213" y="158286"/>
                      <a:pt x="2096" y="156610"/>
                      <a:pt x="2096" y="154654"/>
                    </a:cubicBezTo>
                    <a:close/>
                  </a:path>
                </a:pathLst>
              </a:custGeom>
              <a:solidFill>
                <a:srgbClr val="FBBA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6" name="Forma libre 25">
                <a:extLst>
                  <a:ext uri="{FF2B5EF4-FFF2-40B4-BE49-F238E27FC236}">
                    <a16:creationId xmlns:a16="http://schemas.microsoft.com/office/drawing/2014/main" id="{905E1C27-3A46-1F45-9363-FC02346BC864}"/>
                  </a:ext>
                </a:extLst>
              </p:cNvPr>
              <p:cNvSpPr/>
              <p:nvPr/>
            </p:nvSpPr>
            <p:spPr>
              <a:xfrm>
                <a:off x="5131889" y="2350628"/>
                <a:ext cx="114559" cy="61470"/>
              </a:xfrm>
              <a:custGeom>
                <a:avLst/>
                <a:gdLst>
                  <a:gd name="connsiteX0" fmla="*/ 68277 w 114558"/>
                  <a:gd name="connsiteY0" fmla="*/ 3679 h 61470"/>
                  <a:gd name="connsiteX1" fmla="*/ 50954 w 114558"/>
                  <a:gd name="connsiteY1" fmla="*/ 17370 h 61470"/>
                  <a:gd name="connsiteX2" fmla="*/ 40616 w 114558"/>
                  <a:gd name="connsiteY2" fmla="*/ 16253 h 61470"/>
                  <a:gd name="connsiteX3" fmla="*/ 40616 w 114558"/>
                  <a:gd name="connsiteY3" fmla="*/ 16253 h 61470"/>
                  <a:gd name="connsiteX4" fmla="*/ 30277 w 114558"/>
                  <a:gd name="connsiteY4" fmla="*/ 15135 h 61470"/>
                  <a:gd name="connsiteX5" fmla="*/ 4851 w 114558"/>
                  <a:gd name="connsiteY5" fmla="*/ 35253 h 61470"/>
                  <a:gd name="connsiteX6" fmla="*/ 8483 w 114558"/>
                  <a:gd name="connsiteY6" fmla="*/ 48385 h 61470"/>
                  <a:gd name="connsiteX7" fmla="*/ 11557 w 114558"/>
                  <a:gd name="connsiteY7" fmla="*/ 48664 h 61470"/>
                  <a:gd name="connsiteX8" fmla="*/ 71630 w 114558"/>
                  <a:gd name="connsiteY8" fmla="*/ 55929 h 61470"/>
                  <a:gd name="connsiteX9" fmla="*/ 105439 w 114558"/>
                  <a:gd name="connsiteY9" fmla="*/ 59841 h 61470"/>
                  <a:gd name="connsiteX10" fmla="*/ 112145 w 114558"/>
                  <a:gd name="connsiteY10" fmla="*/ 48106 h 61470"/>
                  <a:gd name="connsiteX11" fmla="*/ 78616 w 114558"/>
                  <a:gd name="connsiteY11" fmla="*/ 4797 h 61470"/>
                  <a:gd name="connsiteX12" fmla="*/ 68277 w 114558"/>
                  <a:gd name="connsiteY12" fmla="*/ 3679 h 61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4558" h="61470">
                    <a:moveTo>
                      <a:pt x="68277" y="3679"/>
                    </a:moveTo>
                    <a:lnTo>
                      <a:pt x="50954" y="17370"/>
                    </a:lnTo>
                    <a:cubicBezTo>
                      <a:pt x="47880" y="19885"/>
                      <a:pt x="43130" y="19326"/>
                      <a:pt x="40616" y="16253"/>
                    </a:cubicBezTo>
                    <a:lnTo>
                      <a:pt x="40616" y="16253"/>
                    </a:lnTo>
                    <a:cubicBezTo>
                      <a:pt x="38101" y="13179"/>
                      <a:pt x="33630" y="12620"/>
                      <a:pt x="30277" y="15135"/>
                    </a:cubicBezTo>
                    <a:lnTo>
                      <a:pt x="4851" y="35253"/>
                    </a:lnTo>
                    <a:cubicBezTo>
                      <a:pt x="-178" y="39164"/>
                      <a:pt x="2057" y="47547"/>
                      <a:pt x="8483" y="48385"/>
                    </a:cubicBezTo>
                    <a:lnTo>
                      <a:pt x="11557" y="48664"/>
                    </a:lnTo>
                    <a:lnTo>
                      <a:pt x="71630" y="55929"/>
                    </a:lnTo>
                    <a:lnTo>
                      <a:pt x="105439" y="59841"/>
                    </a:lnTo>
                    <a:cubicBezTo>
                      <a:pt x="111865" y="60679"/>
                      <a:pt x="116057" y="53135"/>
                      <a:pt x="112145" y="48106"/>
                    </a:cubicBezTo>
                    <a:lnTo>
                      <a:pt x="78616" y="4797"/>
                    </a:lnTo>
                    <a:cubicBezTo>
                      <a:pt x="76101" y="1723"/>
                      <a:pt x="71351" y="1165"/>
                      <a:pt x="68277" y="3679"/>
                    </a:cubicBezTo>
                    <a:close/>
                  </a:path>
                </a:pathLst>
              </a:custGeom>
              <a:solidFill>
                <a:srgbClr val="EE9F0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7" name="Forma libre 26">
                <a:extLst>
                  <a:ext uri="{FF2B5EF4-FFF2-40B4-BE49-F238E27FC236}">
                    <a16:creationId xmlns:a16="http://schemas.microsoft.com/office/drawing/2014/main" id="{9FFB0ACF-CB13-F840-B0E6-6E2ED8C56563}"/>
                  </a:ext>
                </a:extLst>
              </p:cNvPr>
              <p:cNvSpPr/>
              <p:nvPr/>
            </p:nvSpPr>
            <p:spPr>
              <a:xfrm>
                <a:off x="5141538" y="2308812"/>
                <a:ext cx="27941" cy="27941"/>
              </a:xfrm>
              <a:custGeom>
                <a:avLst/>
                <a:gdLst>
                  <a:gd name="connsiteX0" fmla="*/ 27613 w 27941"/>
                  <a:gd name="connsiteY0" fmla="*/ 16437 h 27941"/>
                  <a:gd name="connsiteX1" fmla="*/ 13363 w 27941"/>
                  <a:gd name="connsiteY1" fmla="*/ 27613 h 27941"/>
                  <a:gd name="connsiteX2" fmla="*/ 2187 w 27941"/>
                  <a:gd name="connsiteY2" fmla="*/ 13363 h 27941"/>
                  <a:gd name="connsiteX3" fmla="*/ 16437 w 27941"/>
                  <a:gd name="connsiteY3" fmla="*/ 2187 h 27941"/>
                  <a:gd name="connsiteX4" fmla="*/ 27613 w 27941"/>
                  <a:gd name="connsiteY4" fmla="*/ 16437 h 279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941" h="27941">
                    <a:moveTo>
                      <a:pt x="27613" y="16437"/>
                    </a:moveTo>
                    <a:cubicBezTo>
                      <a:pt x="26775" y="23422"/>
                      <a:pt x="20349" y="28452"/>
                      <a:pt x="13363" y="27613"/>
                    </a:cubicBezTo>
                    <a:cubicBezTo>
                      <a:pt x="6378" y="26775"/>
                      <a:pt x="1349" y="20349"/>
                      <a:pt x="2187" y="13363"/>
                    </a:cubicBezTo>
                    <a:cubicBezTo>
                      <a:pt x="3025" y="6378"/>
                      <a:pt x="9452" y="1349"/>
                      <a:pt x="16437" y="2187"/>
                    </a:cubicBezTo>
                    <a:cubicBezTo>
                      <a:pt x="23422" y="3025"/>
                      <a:pt x="28452" y="9452"/>
                      <a:pt x="27613" y="16437"/>
                    </a:cubicBezTo>
                    <a:close/>
                  </a:path>
                </a:pathLst>
              </a:custGeom>
              <a:solidFill>
                <a:srgbClr val="EE9F0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8" name="Forma libre 27">
                <a:extLst>
                  <a:ext uri="{FF2B5EF4-FFF2-40B4-BE49-F238E27FC236}">
                    <a16:creationId xmlns:a16="http://schemas.microsoft.com/office/drawing/2014/main" id="{D7823839-0C1F-1F47-B6A3-60777EF66070}"/>
                  </a:ext>
                </a:extLst>
              </p:cNvPr>
              <p:cNvSpPr/>
              <p:nvPr/>
            </p:nvSpPr>
            <p:spPr>
              <a:xfrm>
                <a:off x="3980989" y="2702627"/>
                <a:ext cx="349264" cy="326911"/>
              </a:xfrm>
              <a:custGeom>
                <a:avLst/>
                <a:gdLst>
                  <a:gd name="connsiteX0" fmla="*/ 299356 w 349263"/>
                  <a:gd name="connsiteY0" fmla="*/ 26930 h 326911"/>
                  <a:gd name="connsiteX1" fmla="*/ 254929 w 349263"/>
                  <a:gd name="connsiteY1" fmla="*/ 3739 h 326911"/>
                  <a:gd name="connsiteX2" fmla="*/ 26930 w 349263"/>
                  <a:gd name="connsiteY2" fmla="*/ 75827 h 326911"/>
                  <a:gd name="connsiteX3" fmla="*/ 3739 w 349263"/>
                  <a:gd name="connsiteY3" fmla="*/ 120253 h 326911"/>
                  <a:gd name="connsiteX4" fmla="*/ 50680 w 349263"/>
                  <a:gd name="connsiteY4" fmla="*/ 268620 h 326911"/>
                  <a:gd name="connsiteX5" fmla="*/ 95106 w 349263"/>
                  <a:gd name="connsiteY5" fmla="*/ 291812 h 326911"/>
                  <a:gd name="connsiteX6" fmla="*/ 117459 w 349263"/>
                  <a:gd name="connsiteY6" fmla="*/ 284826 h 326911"/>
                  <a:gd name="connsiteX7" fmla="*/ 173621 w 349263"/>
                  <a:gd name="connsiteY7" fmla="*/ 322267 h 326911"/>
                  <a:gd name="connsiteX8" fmla="*/ 203238 w 349263"/>
                  <a:gd name="connsiteY8" fmla="*/ 312767 h 326911"/>
                  <a:gd name="connsiteX9" fmla="*/ 227547 w 349263"/>
                  <a:gd name="connsiteY9" fmla="*/ 249900 h 326911"/>
                  <a:gd name="connsiteX10" fmla="*/ 323106 w 349263"/>
                  <a:gd name="connsiteY10" fmla="*/ 219723 h 326911"/>
                  <a:gd name="connsiteX11" fmla="*/ 346297 w 349263"/>
                  <a:gd name="connsiteY11" fmla="*/ 175297 h 326911"/>
                  <a:gd name="connsiteX12" fmla="*/ 299356 w 349263"/>
                  <a:gd name="connsiteY12" fmla="*/ 26930 h 326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9263" h="326911">
                    <a:moveTo>
                      <a:pt x="299356" y="26930"/>
                    </a:moveTo>
                    <a:cubicBezTo>
                      <a:pt x="293488" y="8209"/>
                      <a:pt x="273650" y="-2129"/>
                      <a:pt x="254929" y="3739"/>
                    </a:cubicBezTo>
                    <a:lnTo>
                      <a:pt x="26930" y="75827"/>
                    </a:lnTo>
                    <a:cubicBezTo>
                      <a:pt x="8209" y="81694"/>
                      <a:pt x="-2129" y="101533"/>
                      <a:pt x="3739" y="120253"/>
                    </a:cubicBezTo>
                    <a:lnTo>
                      <a:pt x="50680" y="268620"/>
                    </a:lnTo>
                    <a:cubicBezTo>
                      <a:pt x="56547" y="287341"/>
                      <a:pt x="76386" y="297679"/>
                      <a:pt x="95106" y="291812"/>
                    </a:cubicBezTo>
                    <a:lnTo>
                      <a:pt x="117459" y="284826"/>
                    </a:lnTo>
                    <a:cubicBezTo>
                      <a:pt x="117459" y="284826"/>
                      <a:pt x="159091" y="313606"/>
                      <a:pt x="173621" y="322267"/>
                    </a:cubicBezTo>
                    <a:cubicBezTo>
                      <a:pt x="183959" y="328414"/>
                      <a:pt x="198209" y="323944"/>
                      <a:pt x="203238" y="312767"/>
                    </a:cubicBezTo>
                    <a:cubicBezTo>
                      <a:pt x="210224" y="297400"/>
                      <a:pt x="227547" y="249900"/>
                      <a:pt x="227547" y="249900"/>
                    </a:cubicBezTo>
                    <a:lnTo>
                      <a:pt x="323106" y="219723"/>
                    </a:lnTo>
                    <a:cubicBezTo>
                      <a:pt x="341826" y="213856"/>
                      <a:pt x="352164" y="194018"/>
                      <a:pt x="346297" y="175297"/>
                    </a:cubicBezTo>
                    <a:lnTo>
                      <a:pt x="299356" y="26930"/>
                    </a:lnTo>
                    <a:close/>
                  </a:path>
                </a:pathLst>
              </a:custGeom>
              <a:solidFill>
                <a:srgbClr val="3F3F3F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9" name="Forma libre 28">
                <a:extLst>
                  <a:ext uri="{FF2B5EF4-FFF2-40B4-BE49-F238E27FC236}">
                    <a16:creationId xmlns:a16="http://schemas.microsoft.com/office/drawing/2014/main" id="{A71694AE-848F-6E4D-961E-9CA20DBB254A}"/>
                  </a:ext>
                </a:extLst>
              </p:cNvPr>
              <p:cNvSpPr/>
              <p:nvPr/>
            </p:nvSpPr>
            <p:spPr>
              <a:xfrm>
                <a:off x="3923362" y="2668645"/>
                <a:ext cx="374411" cy="349264"/>
              </a:xfrm>
              <a:custGeom>
                <a:avLst/>
                <a:gdLst>
                  <a:gd name="connsiteX0" fmla="*/ 273160 w 374410"/>
                  <a:gd name="connsiteY0" fmla="*/ 3912 h 349263"/>
                  <a:gd name="connsiteX1" fmla="*/ 28675 w 374410"/>
                  <a:gd name="connsiteY1" fmla="*/ 81309 h 349263"/>
                  <a:gd name="connsiteX2" fmla="*/ 3807 w 374410"/>
                  <a:gd name="connsiteY2" fmla="*/ 129088 h 349263"/>
                  <a:gd name="connsiteX3" fmla="*/ 54101 w 374410"/>
                  <a:gd name="connsiteY3" fmla="*/ 288352 h 349263"/>
                  <a:gd name="connsiteX4" fmla="*/ 101881 w 374410"/>
                  <a:gd name="connsiteY4" fmla="*/ 313220 h 349263"/>
                  <a:gd name="connsiteX5" fmla="*/ 125631 w 374410"/>
                  <a:gd name="connsiteY5" fmla="*/ 305676 h 349263"/>
                  <a:gd name="connsiteX6" fmla="*/ 185704 w 374410"/>
                  <a:gd name="connsiteY6" fmla="*/ 345911 h 349263"/>
                  <a:gd name="connsiteX7" fmla="*/ 217557 w 374410"/>
                  <a:gd name="connsiteY7" fmla="*/ 335852 h 349263"/>
                  <a:gd name="connsiteX8" fmla="*/ 243542 w 374410"/>
                  <a:gd name="connsiteY8" fmla="*/ 268235 h 349263"/>
                  <a:gd name="connsiteX9" fmla="*/ 346086 w 374410"/>
                  <a:gd name="connsiteY9" fmla="*/ 235823 h 349263"/>
                  <a:gd name="connsiteX10" fmla="*/ 370954 w 374410"/>
                  <a:gd name="connsiteY10" fmla="*/ 188044 h 349263"/>
                  <a:gd name="connsiteX11" fmla="*/ 320660 w 374410"/>
                  <a:gd name="connsiteY11" fmla="*/ 28779 h 349263"/>
                  <a:gd name="connsiteX12" fmla="*/ 273160 w 374410"/>
                  <a:gd name="connsiteY12" fmla="*/ 3912 h 349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74410" h="349263">
                    <a:moveTo>
                      <a:pt x="273160" y="3912"/>
                    </a:moveTo>
                    <a:lnTo>
                      <a:pt x="28675" y="81309"/>
                    </a:lnTo>
                    <a:cubicBezTo>
                      <a:pt x="8557" y="87735"/>
                      <a:pt x="-2340" y="108970"/>
                      <a:pt x="3807" y="129088"/>
                    </a:cubicBezTo>
                    <a:lnTo>
                      <a:pt x="54101" y="288352"/>
                    </a:lnTo>
                    <a:cubicBezTo>
                      <a:pt x="60528" y="308470"/>
                      <a:pt x="81763" y="319367"/>
                      <a:pt x="101881" y="313220"/>
                    </a:cubicBezTo>
                    <a:lnTo>
                      <a:pt x="125631" y="305676"/>
                    </a:lnTo>
                    <a:cubicBezTo>
                      <a:pt x="125631" y="305676"/>
                      <a:pt x="170336" y="336690"/>
                      <a:pt x="185704" y="345911"/>
                    </a:cubicBezTo>
                    <a:cubicBezTo>
                      <a:pt x="196880" y="352617"/>
                      <a:pt x="212248" y="347587"/>
                      <a:pt x="217557" y="335852"/>
                    </a:cubicBezTo>
                    <a:cubicBezTo>
                      <a:pt x="225101" y="319367"/>
                      <a:pt x="243542" y="268235"/>
                      <a:pt x="243542" y="268235"/>
                    </a:cubicBezTo>
                    <a:lnTo>
                      <a:pt x="346086" y="235823"/>
                    </a:lnTo>
                    <a:cubicBezTo>
                      <a:pt x="366204" y="229397"/>
                      <a:pt x="377101" y="208161"/>
                      <a:pt x="370954" y="188044"/>
                    </a:cubicBezTo>
                    <a:lnTo>
                      <a:pt x="320660" y="28779"/>
                    </a:lnTo>
                    <a:cubicBezTo>
                      <a:pt x="314792" y="8662"/>
                      <a:pt x="293277" y="-2515"/>
                      <a:pt x="273160" y="3912"/>
                    </a:cubicBezTo>
                    <a:close/>
                  </a:path>
                </a:pathLst>
              </a:custGeom>
              <a:solidFill>
                <a:srgbClr val="6FC7D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0" name="Forma libre 29">
                <a:extLst>
                  <a:ext uri="{FF2B5EF4-FFF2-40B4-BE49-F238E27FC236}">
                    <a16:creationId xmlns:a16="http://schemas.microsoft.com/office/drawing/2014/main" id="{BEA9E11C-3E32-8A46-B210-7C8B20E01E62}"/>
                  </a:ext>
                </a:extLst>
              </p:cNvPr>
              <p:cNvSpPr/>
              <p:nvPr/>
            </p:nvSpPr>
            <p:spPr>
              <a:xfrm>
                <a:off x="3980985" y="2728863"/>
                <a:ext cx="226323" cy="89412"/>
              </a:xfrm>
              <a:custGeom>
                <a:avLst/>
                <a:gdLst>
                  <a:gd name="connsiteX0" fmla="*/ 216375 w 226323"/>
                  <a:gd name="connsiteY0" fmla="*/ 26119 h 89411"/>
                  <a:gd name="connsiteX1" fmla="*/ 17993 w 226323"/>
                  <a:gd name="connsiteY1" fmla="*/ 88987 h 89411"/>
                  <a:gd name="connsiteX2" fmla="*/ 2625 w 226323"/>
                  <a:gd name="connsiteY2" fmla="*/ 80884 h 89411"/>
                  <a:gd name="connsiteX3" fmla="*/ 10728 w 226323"/>
                  <a:gd name="connsiteY3" fmla="*/ 65516 h 89411"/>
                  <a:gd name="connsiteX4" fmla="*/ 209110 w 226323"/>
                  <a:gd name="connsiteY4" fmla="*/ 2649 h 89411"/>
                  <a:gd name="connsiteX5" fmla="*/ 224478 w 226323"/>
                  <a:gd name="connsiteY5" fmla="*/ 10752 h 89411"/>
                  <a:gd name="connsiteX6" fmla="*/ 216375 w 226323"/>
                  <a:gd name="connsiteY6" fmla="*/ 26119 h 8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6323" h="89411">
                    <a:moveTo>
                      <a:pt x="216375" y="26119"/>
                    </a:moveTo>
                    <a:lnTo>
                      <a:pt x="17993" y="88987"/>
                    </a:lnTo>
                    <a:cubicBezTo>
                      <a:pt x="11566" y="90943"/>
                      <a:pt x="4581" y="87590"/>
                      <a:pt x="2625" y="80884"/>
                    </a:cubicBezTo>
                    <a:cubicBezTo>
                      <a:pt x="669" y="74458"/>
                      <a:pt x="4302" y="67472"/>
                      <a:pt x="10728" y="65516"/>
                    </a:cubicBezTo>
                    <a:lnTo>
                      <a:pt x="209110" y="2649"/>
                    </a:lnTo>
                    <a:cubicBezTo>
                      <a:pt x="215536" y="693"/>
                      <a:pt x="222522" y="4046"/>
                      <a:pt x="224478" y="10752"/>
                    </a:cubicBezTo>
                    <a:cubicBezTo>
                      <a:pt x="226433" y="17178"/>
                      <a:pt x="222801" y="24164"/>
                      <a:pt x="216375" y="26119"/>
                    </a:cubicBezTo>
                    <a:close/>
                  </a:path>
                </a:pathLst>
              </a:custGeom>
              <a:solidFill>
                <a:srgbClr val="36267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1" name="Forma libre 30">
                <a:extLst>
                  <a:ext uri="{FF2B5EF4-FFF2-40B4-BE49-F238E27FC236}">
                    <a16:creationId xmlns:a16="http://schemas.microsoft.com/office/drawing/2014/main" id="{3413C118-1947-F347-AF53-62718D834DAB}"/>
                  </a:ext>
                </a:extLst>
              </p:cNvPr>
              <p:cNvSpPr/>
              <p:nvPr/>
            </p:nvSpPr>
            <p:spPr>
              <a:xfrm>
                <a:off x="3998588" y="2785025"/>
                <a:ext cx="226323" cy="89412"/>
              </a:xfrm>
              <a:custGeom>
                <a:avLst/>
                <a:gdLst>
                  <a:gd name="connsiteX0" fmla="*/ 216375 w 226323"/>
                  <a:gd name="connsiteY0" fmla="*/ 26119 h 89411"/>
                  <a:gd name="connsiteX1" fmla="*/ 17993 w 226323"/>
                  <a:gd name="connsiteY1" fmla="*/ 88987 h 89411"/>
                  <a:gd name="connsiteX2" fmla="*/ 2625 w 226323"/>
                  <a:gd name="connsiteY2" fmla="*/ 80884 h 89411"/>
                  <a:gd name="connsiteX3" fmla="*/ 10728 w 226323"/>
                  <a:gd name="connsiteY3" fmla="*/ 65516 h 89411"/>
                  <a:gd name="connsiteX4" fmla="*/ 209110 w 226323"/>
                  <a:gd name="connsiteY4" fmla="*/ 2649 h 89411"/>
                  <a:gd name="connsiteX5" fmla="*/ 224477 w 226323"/>
                  <a:gd name="connsiteY5" fmla="*/ 10752 h 89411"/>
                  <a:gd name="connsiteX6" fmla="*/ 216375 w 226323"/>
                  <a:gd name="connsiteY6" fmla="*/ 26119 h 8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6323" h="89411">
                    <a:moveTo>
                      <a:pt x="216375" y="26119"/>
                    </a:moveTo>
                    <a:lnTo>
                      <a:pt x="17993" y="88987"/>
                    </a:lnTo>
                    <a:cubicBezTo>
                      <a:pt x="11566" y="90943"/>
                      <a:pt x="4581" y="87590"/>
                      <a:pt x="2625" y="80884"/>
                    </a:cubicBezTo>
                    <a:cubicBezTo>
                      <a:pt x="669" y="74458"/>
                      <a:pt x="4302" y="67472"/>
                      <a:pt x="10728" y="65516"/>
                    </a:cubicBezTo>
                    <a:lnTo>
                      <a:pt x="209110" y="2649"/>
                    </a:lnTo>
                    <a:cubicBezTo>
                      <a:pt x="215536" y="693"/>
                      <a:pt x="222522" y="4046"/>
                      <a:pt x="224477" y="10752"/>
                    </a:cubicBezTo>
                    <a:cubicBezTo>
                      <a:pt x="226433" y="16899"/>
                      <a:pt x="222801" y="23884"/>
                      <a:pt x="216375" y="26119"/>
                    </a:cubicBezTo>
                    <a:close/>
                  </a:path>
                </a:pathLst>
              </a:custGeom>
              <a:solidFill>
                <a:srgbClr val="36267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2" name="Forma libre 31">
                <a:extLst>
                  <a:ext uri="{FF2B5EF4-FFF2-40B4-BE49-F238E27FC236}">
                    <a16:creationId xmlns:a16="http://schemas.microsoft.com/office/drawing/2014/main" id="{8779CA8F-8894-7F4B-955C-52844B649B6E}"/>
                  </a:ext>
                </a:extLst>
              </p:cNvPr>
              <p:cNvSpPr/>
              <p:nvPr/>
            </p:nvSpPr>
            <p:spPr>
              <a:xfrm>
                <a:off x="4016470" y="2875299"/>
                <a:ext cx="117353" cy="55882"/>
              </a:xfrm>
              <a:custGeom>
                <a:avLst/>
                <a:gdLst>
                  <a:gd name="connsiteX0" fmla="*/ 107404 w 117352"/>
                  <a:gd name="connsiteY0" fmla="*/ 26096 h 55882"/>
                  <a:gd name="connsiteX1" fmla="*/ 17993 w 117352"/>
                  <a:gd name="connsiteY1" fmla="*/ 54316 h 55882"/>
                  <a:gd name="connsiteX2" fmla="*/ 2625 w 117352"/>
                  <a:gd name="connsiteY2" fmla="*/ 46213 h 55882"/>
                  <a:gd name="connsiteX3" fmla="*/ 10728 w 117352"/>
                  <a:gd name="connsiteY3" fmla="*/ 30846 h 55882"/>
                  <a:gd name="connsiteX4" fmla="*/ 100140 w 117352"/>
                  <a:gd name="connsiteY4" fmla="*/ 2625 h 55882"/>
                  <a:gd name="connsiteX5" fmla="*/ 115507 w 117352"/>
                  <a:gd name="connsiteY5" fmla="*/ 10728 h 55882"/>
                  <a:gd name="connsiteX6" fmla="*/ 107404 w 117352"/>
                  <a:gd name="connsiteY6" fmla="*/ 26096 h 55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7352" h="55882">
                    <a:moveTo>
                      <a:pt x="107404" y="26096"/>
                    </a:moveTo>
                    <a:lnTo>
                      <a:pt x="17993" y="54316"/>
                    </a:lnTo>
                    <a:cubicBezTo>
                      <a:pt x="11566" y="56272"/>
                      <a:pt x="4581" y="52640"/>
                      <a:pt x="2625" y="46213"/>
                    </a:cubicBezTo>
                    <a:cubicBezTo>
                      <a:pt x="669" y="39787"/>
                      <a:pt x="4302" y="32801"/>
                      <a:pt x="10728" y="30846"/>
                    </a:cubicBezTo>
                    <a:lnTo>
                      <a:pt x="100140" y="2625"/>
                    </a:lnTo>
                    <a:cubicBezTo>
                      <a:pt x="106566" y="669"/>
                      <a:pt x="113551" y="4302"/>
                      <a:pt x="115507" y="10728"/>
                    </a:cubicBezTo>
                    <a:cubicBezTo>
                      <a:pt x="117463" y="17154"/>
                      <a:pt x="113831" y="24140"/>
                      <a:pt x="107404" y="26096"/>
                    </a:cubicBezTo>
                    <a:close/>
                  </a:path>
                </a:pathLst>
              </a:custGeom>
              <a:solidFill>
                <a:srgbClr val="36267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3" name="Forma libre 32">
                <a:extLst>
                  <a:ext uri="{FF2B5EF4-FFF2-40B4-BE49-F238E27FC236}">
                    <a16:creationId xmlns:a16="http://schemas.microsoft.com/office/drawing/2014/main" id="{19FCD3A8-4F55-9248-9337-4633538FDBF2}"/>
                  </a:ext>
                </a:extLst>
              </p:cNvPr>
              <p:cNvSpPr/>
              <p:nvPr/>
            </p:nvSpPr>
            <p:spPr>
              <a:xfrm>
                <a:off x="4358766" y="2344155"/>
                <a:ext cx="366029" cy="307352"/>
              </a:xfrm>
              <a:custGeom>
                <a:avLst/>
                <a:gdLst>
                  <a:gd name="connsiteX0" fmla="*/ 337622 w 366028"/>
                  <a:gd name="connsiteY0" fmla="*/ 50946 h 307352"/>
                  <a:gd name="connsiteX1" fmla="*/ 307446 w 366028"/>
                  <a:gd name="connsiteY1" fmla="*/ 46196 h 307352"/>
                  <a:gd name="connsiteX2" fmla="*/ 276151 w 366028"/>
                  <a:gd name="connsiteY2" fmla="*/ 96769 h 307352"/>
                  <a:gd name="connsiteX3" fmla="*/ 258549 w 366028"/>
                  <a:gd name="connsiteY3" fmla="*/ 23284 h 307352"/>
                  <a:gd name="connsiteX4" fmla="*/ 225299 w 366028"/>
                  <a:gd name="connsiteY4" fmla="*/ 2887 h 307352"/>
                  <a:gd name="connsiteX5" fmla="*/ 23284 w 366028"/>
                  <a:gd name="connsiteY5" fmla="*/ 50946 h 307352"/>
                  <a:gd name="connsiteX6" fmla="*/ 2887 w 366028"/>
                  <a:gd name="connsiteY6" fmla="*/ 84196 h 307352"/>
                  <a:gd name="connsiteX7" fmla="*/ 50946 w 366028"/>
                  <a:gd name="connsiteY7" fmla="*/ 286210 h 307352"/>
                  <a:gd name="connsiteX8" fmla="*/ 84196 w 366028"/>
                  <a:gd name="connsiteY8" fmla="*/ 306607 h 307352"/>
                  <a:gd name="connsiteX9" fmla="*/ 286210 w 366028"/>
                  <a:gd name="connsiteY9" fmla="*/ 258549 h 307352"/>
                  <a:gd name="connsiteX10" fmla="*/ 306607 w 366028"/>
                  <a:gd name="connsiteY10" fmla="*/ 225299 h 307352"/>
                  <a:gd name="connsiteX11" fmla="*/ 289004 w 366028"/>
                  <a:gd name="connsiteY11" fmla="*/ 151813 h 307352"/>
                  <a:gd name="connsiteX12" fmla="*/ 339578 w 366028"/>
                  <a:gd name="connsiteY12" fmla="*/ 183108 h 307352"/>
                  <a:gd name="connsiteX13" fmla="*/ 364166 w 366028"/>
                  <a:gd name="connsiteY13" fmla="*/ 165225 h 307352"/>
                  <a:gd name="connsiteX14" fmla="*/ 337622 w 366028"/>
                  <a:gd name="connsiteY14" fmla="*/ 50946 h 307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66028" h="307352">
                    <a:moveTo>
                      <a:pt x="337622" y="50946"/>
                    </a:moveTo>
                    <a:cubicBezTo>
                      <a:pt x="334269" y="36696"/>
                      <a:pt x="315269" y="33623"/>
                      <a:pt x="307446" y="46196"/>
                    </a:cubicBezTo>
                    <a:lnTo>
                      <a:pt x="276151" y="96769"/>
                    </a:lnTo>
                    <a:lnTo>
                      <a:pt x="258549" y="23284"/>
                    </a:lnTo>
                    <a:cubicBezTo>
                      <a:pt x="254916" y="8476"/>
                      <a:pt x="240107" y="-745"/>
                      <a:pt x="225299" y="2887"/>
                    </a:cubicBezTo>
                    <a:lnTo>
                      <a:pt x="23284" y="50946"/>
                    </a:lnTo>
                    <a:cubicBezTo>
                      <a:pt x="8476" y="54578"/>
                      <a:pt x="-745" y="69387"/>
                      <a:pt x="2887" y="84196"/>
                    </a:cubicBezTo>
                    <a:lnTo>
                      <a:pt x="50946" y="286210"/>
                    </a:lnTo>
                    <a:cubicBezTo>
                      <a:pt x="54578" y="301019"/>
                      <a:pt x="69387" y="310240"/>
                      <a:pt x="84196" y="306607"/>
                    </a:cubicBezTo>
                    <a:lnTo>
                      <a:pt x="286210" y="258549"/>
                    </a:lnTo>
                    <a:cubicBezTo>
                      <a:pt x="301019" y="254916"/>
                      <a:pt x="310240" y="240107"/>
                      <a:pt x="306607" y="225299"/>
                    </a:cubicBezTo>
                    <a:lnTo>
                      <a:pt x="289004" y="151813"/>
                    </a:lnTo>
                    <a:lnTo>
                      <a:pt x="339578" y="183108"/>
                    </a:lnTo>
                    <a:cubicBezTo>
                      <a:pt x="352151" y="190931"/>
                      <a:pt x="367798" y="179475"/>
                      <a:pt x="364166" y="165225"/>
                    </a:cubicBezTo>
                    <a:lnTo>
                      <a:pt x="337622" y="50946"/>
                    </a:lnTo>
                    <a:close/>
                  </a:path>
                </a:pathLst>
              </a:custGeom>
              <a:solidFill>
                <a:srgbClr val="3F3F3F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4" name="Forma libre 33">
                <a:extLst>
                  <a:ext uri="{FF2B5EF4-FFF2-40B4-BE49-F238E27FC236}">
                    <a16:creationId xmlns:a16="http://schemas.microsoft.com/office/drawing/2014/main" id="{83A91BF9-DBE3-9B49-8401-8122AA83A8C9}"/>
                  </a:ext>
                </a:extLst>
              </p:cNvPr>
              <p:cNvSpPr/>
              <p:nvPr/>
            </p:nvSpPr>
            <p:spPr>
              <a:xfrm>
                <a:off x="4360477" y="2286073"/>
                <a:ext cx="393970" cy="329705"/>
              </a:xfrm>
              <a:custGeom>
                <a:avLst/>
                <a:gdLst>
                  <a:gd name="connsiteX0" fmla="*/ 329764 w 393969"/>
                  <a:gd name="connsiteY0" fmla="*/ 49235 h 329705"/>
                  <a:gd name="connsiteX1" fmla="*/ 296234 w 393969"/>
                  <a:gd name="connsiteY1" fmla="*/ 103720 h 329705"/>
                  <a:gd name="connsiteX2" fmla="*/ 277514 w 393969"/>
                  <a:gd name="connsiteY2" fmla="*/ 24926 h 329705"/>
                  <a:gd name="connsiteX3" fmla="*/ 241749 w 393969"/>
                  <a:gd name="connsiteY3" fmla="*/ 2853 h 329705"/>
                  <a:gd name="connsiteX4" fmla="*/ 24926 w 393969"/>
                  <a:gd name="connsiteY4" fmla="*/ 54544 h 329705"/>
                  <a:gd name="connsiteX5" fmla="*/ 2853 w 393969"/>
                  <a:gd name="connsiteY5" fmla="*/ 90308 h 329705"/>
                  <a:gd name="connsiteX6" fmla="*/ 54544 w 393969"/>
                  <a:gd name="connsiteY6" fmla="*/ 307131 h 329705"/>
                  <a:gd name="connsiteX7" fmla="*/ 90308 w 393969"/>
                  <a:gd name="connsiteY7" fmla="*/ 329205 h 329705"/>
                  <a:gd name="connsiteX8" fmla="*/ 307131 w 393969"/>
                  <a:gd name="connsiteY8" fmla="*/ 277514 h 329705"/>
                  <a:gd name="connsiteX9" fmla="*/ 329205 w 393969"/>
                  <a:gd name="connsiteY9" fmla="*/ 241749 h 329705"/>
                  <a:gd name="connsiteX10" fmla="*/ 310484 w 393969"/>
                  <a:gd name="connsiteY10" fmla="*/ 162955 h 329705"/>
                  <a:gd name="connsiteX11" fmla="*/ 364969 w 393969"/>
                  <a:gd name="connsiteY11" fmla="*/ 196484 h 329705"/>
                  <a:gd name="connsiteX12" fmla="*/ 391513 w 393969"/>
                  <a:gd name="connsiteY12" fmla="*/ 177205 h 329705"/>
                  <a:gd name="connsiteX13" fmla="*/ 362175 w 393969"/>
                  <a:gd name="connsiteY13" fmla="*/ 54544 h 329705"/>
                  <a:gd name="connsiteX14" fmla="*/ 329764 w 393969"/>
                  <a:gd name="connsiteY14" fmla="*/ 49235 h 329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93969" h="329705">
                    <a:moveTo>
                      <a:pt x="329764" y="49235"/>
                    </a:moveTo>
                    <a:lnTo>
                      <a:pt x="296234" y="103720"/>
                    </a:lnTo>
                    <a:lnTo>
                      <a:pt x="277514" y="24926"/>
                    </a:lnTo>
                    <a:cubicBezTo>
                      <a:pt x="273602" y="9000"/>
                      <a:pt x="257675" y="-780"/>
                      <a:pt x="241749" y="2853"/>
                    </a:cubicBezTo>
                    <a:lnTo>
                      <a:pt x="24926" y="54544"/>
                    </a:lnTo>
                    <a:cubicBezTo>
                      <a:pt x="9000" y="58455"/>
                      <a:pt x="-780" y="74382"/>
                      <a:pt x="2853" y="90308"/>
                    </a:cubicBezTo>
                    <a:lnTo>
                      <a:pt x="54544" y="307131"/>
                    </a:lnTo>
                    <a:cubicBezTo>
                      <a:pt x="58455" y="323058"/>
                      <a:pt x="74382" y="332837"/>
                      <a:pt x="90308" y="329205"/>
                    </a:cubicBezTo>
                    <a:lnTo>
                      <a:pt x="307131" y="277514"/>
                    </a:lnTo>
                    <a:cubicBezTo>
                      <a:pt x="323058" y="273602"/>
                      <a:pt x="332837" y="257675"/>
                      <a:pt x="329205" y="241749"/>
                    </a:cubicBezTo>
                    <a:lnTo>
                      <a:pt x="310484" y="162955"/>
                    </a:lnTo>
                    <a:lnTo>
                      <a:pt x="364969" y="196484"/>
                    </a:lnTo>
                    <a:cubicBezTo>
                      <a:pt x="378381" y="204867"/>
                      <a:pt x="395146" y="192573"/>
                      <a:pt x="391513" y="177205"/>
                    </a:cubicBezTo>
                    <a:lnTo>
                      <a:pt x="362175" y="54544"/>
                    </a:lnTo>
                    <a:cubicBezTo>
                      <a:pt x="358543" y="39176"/>
                      <a:pt x="338146" y="35823"/>
                      <a:pt x="329764" y="49235"/>
                    </a:cubicBezTo>
                    <a:close/>
                  </a:path>
                </a:pathLst>
              </a:custGeom>
              <a:solidFill>
                <a:srgbClr val="E83B5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5" name="Forma libre 34">
                <a:extLst>
                  <a:ext uri="{FF2B5EF4-FFF2-40B4-BE49-F238E27FC236}">
                    <a16:creationId xmlns:a16="http://schemas.microsoft.com/office/drawing/2014/main" id="{36C1CA0A-13E1-C845-B31B-466E818592B8}"/>
                  </a:ext>
                </a:extLst>
              </p:cNvPr>
              <p:cNvSpPr/>
              <p:nvPr/>
            </p:nvSpPr>
            <p:spPr>
              <a:xfrm>
                <a:off x="4485851" y="2391609"/>
                <a:ext cx="81029" cy="131323"/>
              </a:xfrm>
              <a:custGeom>
                <a:avLst/>
                <a:gdLst>
                  <a:gd name="connsiteX0" fmla="*/ 2096 w 81029"/>
                  <a:gd name="connsiteY0" fmla="*/ 2096 h 131323"/>
                  <a:gd name="connsiteX1" fmla="*/ 81448 w 81029"/>
                  <a:gd name="connsiteY1" fmla="*/ 50713 h 131323"/>
                  <a:gd name="connsiteX2" fmla="*/ 32551 w 81029"/>
                  <a:gd name="connsiteY2" fmla="*/ 130066 h 13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1029" h="131323">
                    <a:moveTo>
                      <a:pt x="2096" y="2096"/>
                    </a:moveTo>
                    <a:lnTo>
                      <a:pt x="81448" y="50713"/>
                    </a:lnTo>
                    <a:lnTo>
                      <a:pt x="32551" y="130066"/>
                    </a:lnTo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6" name="Forma libre 35">
                <a:extLst>
                  <a:ext uri="{FF2B5EF4-FFF2-40B4-BE49-F238E27FC236}">
                    <a16:creationId xmlns:a16="http://schemas.microsoft.com/office/drawing/2014/main" id="{891E793A-13DD-8348-AF2E-308325896226}"/>
                  </a:ext>
                </a:extLst>
              </p:cNvPr>
              <p:cNvSpPr/>
              <p:nvPr/>
            </p:nvSpPr>
            <p:spPr>
              <a:xfrm>
                <a:off x="4507670" y="2705645"/>
                <a:ext cx="363234" cy="243088"/>
              </a:xfrm>
              <a:custGeom>
                <a:avLst/>
                <a:gdLst>
                  <a:gd name="connsiteX0" fmla="*/ 2399 w 363234"/>
                  <a:gd name="connsiteY0" fmla="*/ 54921 h 243087"/>
                  <a:gd name="connsiteX1" fmla="*/ 332122 w 363234"/>
                  <a:gd name="connsiteY1" fmla="*/ 2399 h 243087"/>
                  <a:gd name="connsiteX2" fmla="*/ 361789 w 363234"/>
                  <a:gd name="connsiteY2" fmla="*/ 188644 h 243087"/>
                  <a:gd name="connsiteX3" fmla="*/ 32066 w 363234"/>
                  <a:gd name="connsiteY3" fmla="*/ 241166 h 243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3234" h="243087">
                    <a:moveTo>
                      <a:pt x="2399" y="54921"/>
                    </a:moveTo>
                    <a:lnTo>
                      <a:pt x="332122" y="2399"/>
                    </a:lnTo>
                    <a:lnTo>
                      <a:pt x="361789" y="188644"/>
                    </a:lnTo>
                    <a:lnTo>
                      <a:pt x="32066" y="241166"/>
                    </a:lnTo>
                    <a:close/>
                  </a:path>
                </a:pathLst>
              </a:custGeom>
              <a:solidFill>
                <a:srgbClr val="E83C3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7" name="Forma libre 36">
                <a:extLst>
                  <a:ext uri="{FF2B5EF4-FFF2-40B4-BE49-F238E27FC236}">
                    <a16:creationId xmlns:a16="http://schemas.microsoft.com/office/drawing/2014/main" id="{2F49B1CA-40BD-DA4A-8C04-A23F60C3796F}"/>
                  </a:ext>
                </a:extLst>
              </p:cNvPr>
              <p:cNvSpPr/>
              <p:nvPr/>
            </p:nvSpPr>
            <p:spPr>
              <a:xfrm>
                <a:off x="4507925" y="2706226"/>
                <a:ext cx="332499" cy="122941"/>
              </a:xfrm>
              <a:custGeom>
                <a:avLst/>
                <a:gdLst>
                  <a:gd name="connsiteX0" fmla="*/ 181757 w 332499"/>
                  <a:gd name="connsiteY0" fmla="*/ 121404 h 122940"/>
                  <a:gd name="connsiteX1" fmla="*/ 331801 w 332499"/>
                  <a:gd name="connsiteY1" fmla="*/ 2096 h 122940"/>
                  <a:gd name="connsiteX2" fmla="*/ 2096 w 332499"/>
                  <a:gd name="connsiteY2" fmla="*/ 54625 h 122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32499" h="122940">
                    <a:moveTo>
                      <a:pt x="181757" y="121404"/>
                    </a:moveTo>
                    <a:lnTo>
                      <a:pt x="331801" y="2096"/>
                    </a:lnTo>
                    <a:lnTo>
                      <a:pt x="2096" y="54625"/>
                    </a:lnTo>
                    <a:close/>
                  </a:path>
                </a:pathLst>
              </a:custGeom>
              <a:solidFill>
                <a:srgbClr val="EE737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8" name="Forma libre 37">
                <a:extLst>
                  <a:ext uri="{FF2B5EF4-FFF2-40B4-BE49-F238E27FC236}">
                    <a16:creationId xmlns:a16="http://schemas.microsoft.com/office/drawing/2014/main" id="{44285B38-8EC3-9041-B708-3C00A80098BE}"/>
                  </a:ext>
                </a:extLst>
              </p:cNvPr>
              <p:cNvSpPr/>
              <p:nvPr/>
            </p:nvSpPr>
            <p:spPr>
              <a:xfrm>
                <a:off x="4894351" y="3005195"/>
                <a:ext cx="212352" cy="22353"/>
              </a:xfrm>
              <a:custGeom>
                <a:avLst/>
                <a:gdLst>
                  <a:gd name="connsiteX0" fmla="*/ 12434 w 212352"/>
                  <a:gd name="connsiteY0" fmla="*/ 22772 h 22352"/>
                  <a:gd name="connsiteX1" fmla="*/ 201036 w 212352"/>
                  <a:gd name="connsiteY1" fmla="*/ 22772 h 22352"/>
                  <a:gd name="connsiteX2" fmla="*/ 211375 w 212352"/>
                  <a:gd name="connsiteY2" fmla="*/ 12434 h 22352"/>
                  <a:gd name="connsiteX3" fmla="*/ 211375 w 212352"/>
                  <a:gd name="connsiteY3" fmla="*/ 12434 h 22352"/>
                  <a:gd name="connsiteX4" fmla="*/ 201036 w 212352"/>
                  <a:gd name="connsiteY4" fmla="*/ 2096 h 22352"/>
                  <a:gd name="connsiteX5" fmla="*/ 12434 w 212352"/>
                  <a:gd name="connsiteY5" fmla="*/ 2096 h 22352"/>
                  <a:gd name="connsiteX6" fmla="*/ 2096 w 212352"/>
                  <a:gd name="connsiteY6" fmla="*/ 12434 h 22352"/>
                  <a:gd name="connsiteX7" fmla="*/ 2096 w 212352"/>
                  <a:gd name="connsiteY7" fmla="*/ 12434 h 22352"/>
                  <a:gd name="connsiteX8" fmla="*/ 12434 w 212352"/>
                  <a:gd name="connsiteY8" fmla="*/ 22772 h 22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2352" h="22352">
                    <a:moveTo>
                      <a:pt x="12434" y="22772"/>
                    </a:moveTo>
                    <a:lnTo>
                      <a:pt x="201036" y="22772"/>
                    </a:lnTo>
                    <a:cubicBezTo>
                      <a:pt x="206624" y="22772"/>
                      <a:pt x="211375" y="18022"/>
                      <a:pt x="211375" y="12434"/>
                    </a:cubicBezTo>
                    <a:lnTo>
                      <a:pt x="211375" y="12434"/>
                    </a:lnTo>
                    <a:cubicBezTo>
                      <a:pt x="211375" y="6846"/>
                      <a:pt x="206624" y="2096"/>
                      <a:pt x="201036" y="2096"/>
                    </a:cubicBezTo>
                    <a:lnTo>
                      <a:pt x="12434" y="2096"/>
                    </a:lnTo>
                    <a:cubicBezTo>
                      <a:pt x="6846" y="2096"/>
                      <a:pt x="2096" y="6846"/>
                      <a:pt x="2096" y="12434"/>
                    </a:cubicBezTo>
                    <a:lnTo>
                      <a:pt x="2096" y="12434"/>
                    </a:lnTo>
                    <a:cubicBezTo>
                      <a:pt x="2096" y="18301"/>
                      <a:pt x="6566" y="22772"/>
                      <a:pt x="12434" y="22772"/>
                    </a:cubicBezTo>
                    <a:close/>
                  </a:path>
                </a:pathLst>
              </a:custGeom>
              <a:solidFill>
                <a:srgbClr val="E2E2E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9" name="Forma libre 38">
                <a:extLst>
                  <a:ext uri="{FF2B5EF4-FFF2-40B4-BE49-F238E27FC236}">
                    <a16:creationId xmlns:a16="http://schemas.microsoft.com/office/drawing/2014/main" id="{9AE05000-26A2-8F42-9DCC-FE37B1D44648}"/>
                  </a:ext>
                </a:extLst>
              </p:cNvPr>
              <p:cNvSpPr/>
              <p:nvPr/>
            </p:nvSpPr>
            <p:spPr>
              <a:xfrm>
                <a:off x="4958056" y="2919975"/>
                <a:ext cx="30735" cy="64265"/>
              </a:xfrm>
              <a:custGeom>
                <a:avLst/>
                <a:gdLst>
                  <a:gd name="connsiteX0" fmla="*/ 11037 w 30735"/>
                  <a:gd name="connsiteY0" fmla="*/ 64125 h 64264"/>
                  <a:gd name="connsiteX1" fmla="*/ 2096 w 30735"/>
                  <a:gd name="connsiteY1" fmla="*/ 9640 h 64264"/>
                  <a:gd name="connsiteX2" fmla="*/ 26684 w 30735"/>
                  <a:gd name="connsiteY2" fmla="*/ 2096 h 64264"/>
                  <a:gd name="connsiteX3" fmla="*/ 30596 w 30735"/>
                  <a:gd name="connsiteY3" fmla="*/ 60213 h 64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735" h="64264">
                    <a:moveTo>
                      <a:pt x="11037" y="64125"/>
                    </a:moveTo>
                    <a:lnTo>
                      <a:pt x="2096" y="9640"/>
                    </a:lnTo>
                    <a:lnTo>
                      <a:pt x="26684" y="2096"/>
                    </a:lnTo>
                    <a:lnTo>
                      <a:pt x="30596" y="60213"/>
                    </a:lnTo>
                    <a:close/>
                  </a:path>
                </a:pathLst>
              </a:custGeom>
              <a:solidFill>
                <a:srgbClr val="D7DDE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0" name="Forma libre 39">
                <a:extLst>
                  <a:ext uri="{FF2B5EF4-FFF2-40B4-BE49-F238E27FC236}">
                    <a16:creationId xmlns:a16="http://schemas.microsoft.com/office/drawing/2014/main" id="{908F94A7-F59F-8747-B2DA-FF0F63238B58}"/>
                  </a:ext>
                </a:extLst>
              </p:cNvPr>
              <p:cNvSpPr/>
              <p:nvPr/>
            </p:nvSpPr>
            <p:spPr>
              <a:xfrm>
                <a:off x="4950093" y="2968842"/>
                <a:ext cx="103382" cy="39118"/>
              </a:xfrm>
              <a:custGeom>
                <a:avLst/>
                <a:gdLst>
                  <a:gd name="connsiteX0" fmla="*/ 39397 w 103382"/>
                  <a:gd name="connsiteY0" fmla="*/ 5479 h 39117"/>
                  <a:gd name="connsiteX1" fmla="*/ 43868 w 103382"/>
                  <a:gd name="connsiteY1" fmla="*/ 7435 h 39117"/>
                  <a:gd name="connsiteX2" fmla="*/ 92485 w 103382"/>
                  <a:gd name="connsiteY2" fmla="*/ 29508 h 39117"/>
                  <a:gd name="connsiteX3" fmla="*/ 87176 w 103382"/>
                  <a:gd name="connsiteY3" fmla="*/ 38729 h 39117"/>
                  <a:gd name="connsiteX4" fmla="*/ 42750 w 103382"/>
                  <a:gd name="connsiteY4" fmla="*/ 37052 h 39117"/>
                  <a:gd name="connsiteX5" fmla="*/ 13691 w 103382"/>
                  <a:gd name="connsiteY5" fmla="*/ 38729 h 39117"/>
                  <a:gd name="connsiteX6" fmla="*/ 8103 w 103382"/>
                  <a:gd name="connsiteY6" fmla="*/ 6596 h 39117"/>
                  <a:gd name="connsiteX7" fmla="*/ 16206 w 103382"/>
                  <a:gd name="connsiteY7" fmla="*/ 2126 h 39117"/>
                  <a:gd name="connsiteX8" fmla="*/ 39397 w 103382"/>
                  <a:gd name="connsiteY8" fmla="*/ 5479 h 39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3382" h="39117">
                    <a:moveTo>
                      <a:pt x="39397" y="5479"/>
                    </a:moveTo>
                    <a:cubicBezTo>
                      <a:pt x="41073" y="5758"/>
                      <a:pt x="42470" y="6317"/>
                      <a:pt x="43868" y="7435"/>
                    </a:cubicBezTo>
                    <a:cubicBezTo>
                      <a:pt x="52529" y="14699"/>
                      <a:pt x="79073" y="27552"/>
                      <a:pt x="92485" y="29508"/>
                    </a:cubicBezTo>
                    <a:cubicBezTo>
                      <a:pt x="107014" y="31743"/>
                      <a:pt x="107853" y="38729"/>
                      <a:pt x="87176" y="38729"/>
                    </a:cubicBezTo>
                    <a:cubicBezTo>
                      <a:pt x="66779" y="38729"/>
                      <a:pt x="51691" y="36773"/>
                      <a:pt x="42750" y="37052"/>
                    </a:cubicBezTo>
                    <a:cubicBezTo>
                      <a:pt x="33529" y="37332"/>
                      <a:pt x="36044" y="38729"/>
                      <a:pt x="13691" y="38729"/>
                    </a:cubicBezTo>
                    <a:cubicBezTo>
                      <a:pt x="-3632" y="38729"/>
                      <a:pt x="1956" y="16655"/>
                      <a:pt x="8103" y="6596"/>
                    </a:cubicBezTo>
                    <a:cubicBezTo>
                      <a:pt x="10059" y="3523"/>
                      <a:pt x="12573" y="1846"/>
                      <a:pt x="16206" y="2126"/>
                    </a:cubicBezTo>
                    <a:lnTo>
                      <a:pt x="39397" y="5479"/>
                    </a:lnTo>
                    <a:close/>
                  </a:path>
                </a:pathLst>
              </a:custGeom>
              <a:solidFill>
                <a:srgbClr val="ED955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1" name="Forma libre 40">
                <a:extLst>
                  <a:ext uri="{FF2B5EF4-FFF2-40B4-BE49-F238E27FC236}">
                    <a16:creationId xmlns:a16="http://schemas.microsoft.com/office/drawing/2014/main" id="{9258407C-5C9D-2347-A3D1-6BE136BDC946}"/>
                  </a:ext>
                </a:extLst>
              </p:cNvPr>
              <p:cNvSpPr/>
              <p:nvPr/>
            </p:nvSpPr>
            <p:spPr>
              <a:xfrm>
                <a:off x="4887924" y="2887843"/>
                <a:ext cx="58676" cy="58676"/>
              </a:xfrm>
              <a:custGeom>
                <a:avLst/>
                <a:gdLst>
                  <a:gd name="connsiteX0" fmla="*/ 2096 w 58676"/>
                  <a:gd name="connsiteY0" fmla="*/ 45404 h 58676"/>
                  <a:gd name="connsiteX1" fmla="*/ 36184 w 58676"/>
                  <a:gd name="connsiteY1" fmla="*/ 2096 h 58676"/>
                  <a:gd name="connsiteX2" fmla="*/ 58257 w 58676"/>
                  <a:gd name="connsiteY2" fmla="*/ 15228 h 58676"/>
                  <a:gd name="connsiteX3" fmla="*/ 18301 w 58676"/>
                  <a:gd name="connsiteY3" fmla="*/ 57140 h 58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8676" h="58676">
                    <a:moveTo>
                      <a:pt x="2096" y="45404"/>
                    </a:moveTo>
                    <a:lnTo>
                      <a:pt x="36184" y="2096"/>
                    </a:lnTo>
                    <a:lnTo>
                      <a:pt x="58257" y="15228"/>
                    </a:lnTo>
                    <a:lnTo>
                      <a:pt x="18301" y="57140"/>
                    </a:lnTo>
                    <a:close/>
                  </a:path>
                </a:pathLst>
              </a:custGeom>
              <a:solidFill>
                <a:srgbClr val="D7DDE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2" name="Forma libre 41">
                <a:extLst>
                  <a:ext uri="{FF2B5EF4-FFF2-40B4-BE49-F238E27FC236}">
                    <a16:creationId xmlns:a16="http://schemas.microsoft.com/office/drawing/2014/main" id="{95FECB30-FDCA-1B4A-AF0B-1245D061D9C2}"/>
                  </a:ext>
                </a:extLst>
              </p:cNvPr>
              <p:cNvSpPr/>
              <p:nvPr/>
            </p:nvSpPr>
            <p:spPr>
              <a:xfrm>
                <a:off x="4863663" y="2916875"/>
                <a:ext cx="75441" cy="89412"/>
              </a:xfrm>
              <a:custGeom>
                <a:avLst/>
                <a:gdLst>
                  <a:gd name="connsiteX0" fmla="*/ 47592 w 75441"/>
                  <a:gd name="connsiteY0" fmla="*/ 24755 h 89411"/>
                  <a:gd name="connsiteX1" fmla="*/ 49269 w 75441"/>
                  <a:gd name="connsiteY1" fmla="*/ 29225 h 89411"/>
                  <a:gd name="connsiteX2" fmla="*/ 68828 w 75441"/>
                  <a:gd name="connsiteY2" fmla="*/ 78681 h 89411"/>
                  <a:gd name="connsiteX3" fmla="*/ 55695 w 75441"/>
                  <a:gd name="connsiteY3" fmla="*/ 82593 h 89411"/>
                  <a:gd name="connsiteX4" fmla="*/ 26637 w 75441"/>
                  <a:gd name="connsiteY4" fmla="*/ 48784 h 89411"/>
                  <a:gd name="connsiteX5" fmla="*/ 5681 w 75441"/>
                  <a:gd name="connsiteY5" fmla="*/ 28387 h 89411"/>
                  <a:gd name="connsiteX6" fmla="*/ 25519 w 75441"/>
                  <a:gd name="connsiteY6" fmla="*/ 2402 h 89411"/>
                  <a:gd name="connsiteX7" fmla="*/ 34181 w 75441"/>
                  <a:gd name="connsiteY7" fmla="*/ 5475 h 89411"/>
                  <a:gd name="connsiteX8" fmla="*/ 47592 w 75441"/>
                  <a:gd name="connsiteY8" fmla="*/ 24755 h 89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5441" h="89411">
                    <a:moveTo>
                      <a:pt x="47592" y="24755"/>
                    </a:moveTo>
                    <a:cubicBezTo>
                      <a:pt x="48431" y="26152"/>
                      <a:pt x="49269" y="27549"/>
                      <a:pt x="49269" y="29225"/>
                    </a:cubicBezTo>
                    <a:cubicBezTo>
                      <a:pt x="49828" y="40402"/>
                      <a:pt x="58489" y="69460"/>
                      <a:pt x="68828" y="78681"/>
                    </a:cubicBezTo>
                    <a:cubicBezTo>
                      <a:pt x="79166" y="88181"/>
                      <a:pt x="72460" y="90416"/>
                      <a:pt x="55695" y="82593"/>
                    </a:cubicBezTo>
                    <a:cubicBezTo>
                      <a:pt x="37254" y="73931"/>
                      <a:pt x="33063" y="55210"/>
                      <a:pt x="26637" y="48784"/>
                    </a:cubicBezTo>
                    <a:cubicBezTo>
                      <a:pt x="20210" y="42358"/>
                      <a:pt x="20769" y="44872"/>
                      <a:pt x="5681" y="28387"/>
                    </a:cubicBezTo>
                    <a:cubicBezTo>
                      <a:pt x="-6055" y="15813"/>
                      <a:pt x="13784" y="4916"/>
                      <a:pt x="25519" y="2402"/>
                    </a:cubicBezTo>
                    <a:cubicBezTo>
                      <a:pt x="29151" y="1563"/>
                      <a:pt x="31945" y="2402"/>
                      <a:pt x="34181" y="5475"/>
                    </a:cubicBezTo>
                    <a:lnTo>
                      <a:pt x="47592" y="24755"/>
                    </a:lnTo>
                    <a:close/>
                  </a:path>
                </a:pathLst>
              </a:custGeom>
              <a:solidFill>
                <a:srgbClr val="ED955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3" name="Forma libre 42">
                <a:extLst>
                  <a:ext uri="{FF2B5EF4-FFF2-40B4-BE49-F238E27FC236}">
                    <a16:creationId xmlns:a16="http://schemas.microsoft.com/office/drawing/2014/main" id="{2D91D325-D7A3-174D-B14C-BA94C73A41CA}"/>
                  </a:ext>
                </a:extLst>
              </p:cNvPr>
              <p:cNvSpPr/>
              <p:nvPr/>
            </p:nvSpPr>
            <p:spPr>
              <a:xfrm>
                <a:off x="4870808" y="2010212"/>
                <a:ext cx="25147" cy="92206"/>
              </a:xfrm>
              <a:custGeom>
                <a:avLst/>
                <a:gdLst>
                  <a:gd name="connsiteX0" fmla="*/ 3844 w 25147"/>
                  <a:gd name="connsiteY0" fmla="*/ 2096 h 92205"/>
                  <a:gd name="connsiteX1" fmla="*/ 9991 w 25147"/>
                  <a:gd name="connsiteY1" fmla="*/ 67478 h 92205"/>
                  <a:gd name="connsiteX2" fmla="*/ 24800 w 25147"/>
                  <a:gd name="connsiteY2" fmla="*/ 91228 h 92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147" h="92205">
                    <a:moveTo>
                      <a:pt x="3844" y="2096"/>
                    </a:moveTo>
                    <a:cubicBezTo>
                      <a:pt x="3844" y="2096"/>
                      <a:pt x="-2862" y="46801"/>
                      <a:pt x="9991" y="67478"/>
                    </a:cubicBezTo>
                    <a:cubicBezTo>
                      <a:pt x="22844" y="88154"/>
                      <a:pt x="24800" y="91228"/>
                      <a:pt x="24800" y="91228"/>
                    </a:cubicBezTo>
                  </a:path>
                </a:pathLst>
              </a:custGeom>
              <a:solidFill>
                <a:srgbClr val="ED8C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4" name="Forma libre 43">
                <a:extLst>
                  <a:ext uri="{FF2B5EF4-FFF2-40B4-BE49-F238E27FC236}">
                    <a16:creationId xmlns:a16="http://schemas.microsoft.com/office/drawing/2014/main" id="{311D5A08-1C92-2B47-8844-DC2CF1D8FAF0}"/>
                  </a:ext>
                </a:extLst>
              </p:cNvPr>
              <p:cNvSpPr/>
              <p:nvPr/>
            </p:nvSpPr>
            <p:spPr>
              <a:xfrm>
                <a:off x="4847857" y="1987032"/>
                <a:ext cx="72647" cy="136911"/>
              </a:xfrm>
              <a:custGeom>
                <a:avLst/>
                <a:gdLst>
                  <a:gd name="connsiteX0" fmla="*/ 59766 w 72646"/>
                  <a:gd name="connsiteY0" fmla="*/ 134246 h 136911"/>
                  <a:gd name="connsiteX1" fmla="*/ 48031 w 72646"/>
                  <a:gd name="connsiteY1" fmla="*/ 137599 h 136911"/>
                  <a:gd name="connsiteX2" fmla="*/ 28193 w 72646"/>
                  <a:gd name="connsiteY2" fmla="*/ 126144 h 136911"/>
                  <a:gd name="connsiteX3" fmla="*/ 13663 w 72646"/>
                  <a:gd name="connsiteY3" fmla="*/ 102952 h 136911"/>
                  <a:gd name="connsiteX4" fmla="*/ 2207 w 72646"/>
                  <a:gd name="connsiteY4" fmla="*/ 55452 h 136911"/>
                  <a:gd name="connsiteX5" fmla="*/ 4163 w 72646"/>
                  <a:gd name="connsiteY5" fmla="*/ 21923 h 136911"/>
                  <a:gd name="connsiteX6" fmla="*/ 30707 w 72646"/>
                  <a:gd name="connsiteY6" fmla="*/ 2364 h 136911"/>
                  <a:gd name="connsiteX7" fmla="*/ 50266 w 72646"/>
                  <a:gd name="connsiteY7" fmla="*/ 28908 h 136911"/>
                  <a:gd name="connsiteX8" fmla="*/ 48869 w 72646"/>
                  <a:gd name="connsiteY8" fmla="*/ 50703 h 136911"/>
                  <a:gd name="connsiteX9" fmla="*/ 50545 w 72646"/>
                  <a:gd name="connsiteY9" fmla="*/ 70820 h 136911"/>
                  <a:gd name="connsiteX10" fmla="*/ 53060 w 72646"/>
                  <a:gd name="connsiteY10" fmla="*/ 78364 h 136911"/>
                  <a:gd name="connsiteX11" fmla="*/ 68148 w 72646"/>
                  <a:gd name="connsiteY11" fmla="*/ 102673 h 136911"/>
                  <a:gd name="connsiteX12" fmla="*/ 59766 w 72646"/>
                  <a:gd name="connsiteY12" fmla="*/ 134246 h 136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2646" h="136911">
                    <a:moveTo>
                      <a:pt x="59766" y="134246"/>
                    </a:moveTo>
                    <a:cubicBezTo>
                      <a:pt x="56134" y="136482"/>
                      <a:pt x="51942" y="137599"/>
                      <a:pt x="48031" y="137599"/>
                    </a:cubicBezTo>
                    <a:cubicBezTo>
                      <a:pt x="40207" y="137599"/>
                      <a:pt x="32384" y="133688"/>
                      <a:pt x="28193" y="126144"/>
                    </a:cubicBezTo>
                    <a:cubicBezTo>
                      <a:pt x="27913" y="125864"/>
                      <a:pt x="25678" y="121952"/>
                      <a:pt x="13663" y="102952"/>
                    </a:cubicBezTo>
                    <a:cubicBezTo>
                      <a:pt x="5281" y="89541"/>
                      <a:pt x="2487" y="71379"/>
                      <a:pt x="2207" y="55452"/>
                    </a:cubicBezTo>
                    <a:cubicBezTo>
                      <a:pt x="1648" y="39805"/>
                      <a:pt x="3325" y="26394"/>
                      <a:pt x="4163" y="21923"/>
                    </a:cubicBezTo>
                    <a:cubicBezTo>
                      <a:pt x="6119" y="9350"/>
                      <a:pt x="17854" y="409"/>
                      <a:pt x="30707" y="2364"/>
                    </a:cubicBezTo>
                    <a:cubicBezTo>
                      <a:pt x="43281" y="4320"/>
                      <a:pt x="52222" y="16056"/>
                      <a:pt x="50266" y="28908"/>
                    </a:cubicBezTo>
                    <a:cubicBezTo>
                      <a:pt x="49148" y="35614"/>
                      <a:pt x="48869" y="43438"/>
                      <a:pt x="48869" y="50703"/>
                    </a:cubicBezTo>
                    <a:cubicBezTo>
                      <a:pt x="48869" y="58247"/>
                      <a:pt x="49428" y="65511"/>
                      <a:pt x="50545" y="70820"/>
                    </a:cubicBezTo>
                    <a:cubicBezTo>
                      <a:pt x="51104" y="73894"/>
                      <a:pt x="51942" y="76688"/>
                      <a:pt x="53060" y="78364"/>
                    </a:cubicBezTo>
                    <a:cubicBezTo>
                      <a:pt x="66192" y="99320"/>
                      <a:pt x="68148" y="102673"/>
                      <a:pt x="68148" y="102673"/>
                    </a:cubicBezTo>
                    <a:cubicBezTo>
                      <a:pt x="74575" y="113570"/>
                      <a:pt x="70942" y="127820"/>
                      <a:pt x="59766" y="134246"/>
                    </a:cubicBezTo>
                    <a:close/>
                  </a:path>
                </a:pathLst>
              </a:custGeom>
              <a:solidFill>
                <a:srgbClr val="F6AD8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5" name="Forma libre 44">
                <a:extLst>
                  <a:ext uri="{FF2B5EF4-FFF2-40B4-BE49-F238E27FC236}">
                    <a16:creationId xmlns:a16="http://schemas.microsoft.com/office/drawing/2014/main" id="{F6DAF49F-E7C9-C14C-8D49-A2CE472BC760}"/>
                  </a:ext>
                </a:extLst>
              </p:cNvPr>
              <p:cNvSpPr/>
              <p:nvPr/>
            </p:nvSpPr>
            <p:spPr>
              <a:xfrm>
                <a:off x="4790455" y="2057433"/>
                <a:ext cx="198382" cy="321323"/>
              </a:xfrm>
              <a:custGeom>
                <a:avLst/>
                <a:gdLst>
                  <a:gd name="connsiteX0" fmla="*/ 31388 w 198381"/>
                  <a:gd name="connsiteY0" fmla="*/ 319786 h 321322"/>
                  <a:gd name="connsiteX1" fmla="*/ 2329 w 198381"/>
                  <a:gd name="connsiteY1" fmla="*/ 21375 h 321322"/>
                  <a:gd name="connsiteX2" fmla="*/ 18535 w 198381"/>
                  <a:gd name="connsiteY2" fmla="*/ 2096 h 321322"/>
                  <a:gd name="connsiteX3" fmla="*/ 155726 w 198381"/>
                  <a:gd name="connsiteY3" fmla="*/ 2096 h 321322"/>
                  <a:gd name="connsiteX4" fmla="*/ 171652 w 198381"/>
                  <a:gd name="connsiteY4" fmla="*/ 14110 h 321322"/>
                  <a:gd name="connsiteX5" fmla="*/ 197358 w 198381"/>
                  <a:gd name="connsiteY5" fmla="*/ 319507 h 321322"/>
                  <a:gd name="connsiteX6" fmla="*/ 31388 w 198381"/>
                  <a:gd name="connsiteY6" fmla="*/ 319507 h 321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381" h="321322">
                    <a:moveTo>
                      <a:pt x="31388" y="319786"/>
                    </a:moveTo>
                    <a:cubicBezTo>
                      <a:pt x="36138" y="253007"/>
                      <a:pt x="13785" y="87316"/>
                      <a:pt x="2329" y="21375"/>
                    </a:cubicBezTo>
                    <a:cubicBezTo>
                      <a:pt x="653" y="11316"/>
                      <a:pt x="8197" y="2096"/>
                      <a:pt x="18535" y="2096"/>
                    </a:cubicBezTo>
                    <a:lnTo>
                      <a:pt x="155726" y="2096"/>
                    </a:lnTo>
                    <a:cubicBezTo>
                      <a:pt x="162991" y="2096"/>
                      <a:pt x="169697" y="7125"/>
                      <a:pt x="171652" y="14110"/>
                    </a:cubicBezTo>
                    <a:cubicBezTo>
                      <a:pt x="187299" y="73904"/>
                      <a:pt x="197358" y="319507"/>
                      <a:pt x="197358" y="319507"/>
                    </a:cubicBezTo>
                    <a:lnTo>
                      <a:pt x="31388" y="319507"/>
                    </a:lnTo>
                    <a:close/>
                  </a:path>
                </a:pathLst>
              </a:custGeom>
              <a:solidFill>
                <a:srgbClr val="E8E8E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6" name="Forma libre 45">
                <a:extLst>
                  <a:ext uri="{FF2B5EF4-FFF2-40B4-BE49-F238E27FC236}">
                    <a16:creationId xmlns:a16="http://schemas.microsoft.com/office/drawing/2014/main" id="{7F338026-2C30-5B4C-93C5-1D6C0A4B217A}"/>
                  </a:ext>
                </a:extLst>
              </p:cNvPr>
              <p:cNvSpPr/>
              <p:nvPr/>
            </p:nvSpPr>
            <p:spPr>
              <a:xfrm>
                <a:off x="4893200" y="2058179"/>
                <a:ext cx="156470" cy="243088"/>
              </a:xfrm>
              <a:custGeom>
                <a:avLst/>
                <a:gdLst>
                  <a:gd name="connsiteX0" fmla="*/ 155246 w 156470"/>
                  <a:gd name="connsiteY0" fmla="*/ 180173 h 243087"/>
                  <a:gd name="connsiteX1" fmla="*/ 120599 w 156470"/>
                  <a:gd name="connsiteY1" fmla="*/ 101938 h 243087"/>
                  <a:gd name="connsiteX2" fmla="*/ 72540 w 156470"/>
                  <a:gd name="connsiteY2" fmla="*/ 12247 h 243087"/>
                  <a:gd name="connsiteX3" fmla="*/ 45716 w 156470"/>
                  <a:gd name="connsiteY3" fmla="*/ 4423 h 243087"/>
                  <a:gd name="connsiteX4" fmla="*/ 37893 w 156470"/>
                  <a:gd name="connsiteY4" fmla="*/ 31247 h 243087"/>
                  <a:gd name="connsiteX5" fmla="*/ 80363 w 156470"/>
                  <a:gd name="connsiteY5" fmla="*/ 110041 h 243087"/>
                  <a:gd name="connsiteX6" fmla="*/ 115290 w 156470"/>
                  <a:gd name="connsiteY6" fmla="*/ 169834 h 243087"/>
                  <a:gd name="connsiteX7" fmla="*/ 57172 w 156470"/>
                  <a:gd name="connsiteY7" fmla="*/ 178496 h 243087"/>
                  <a:gd name="connsiteX8" fmla="*/ 14143 w 156470"/>
                  <a:gd name="connsiteY8" fmla="*/ 189952 h 243087"/>
                  <a:gd name="connsiteX9" fmla="*/ 2128 w 156470"/>
                  <a:gd name="connsiteY9" fmla="*/ 220408 h 243087"/>
                  <a:gd name="connsiteX10" fmla="*/ 13584 w 156470"/>
                  <a:gd name="connsiteY10" fmla="*/ 239967 h 243087"/>
                  <a:gd name="connsiteX11" fmla="*/ 26716 w 156470"/>
                  <a:gd name="connsiteY11" fmla="*/ 241923 h 243087"/>
                  <a:gd name="connsiteX12" fmla="*/ 38452 w 156470"/>
                  <a:gd name="connsiteY12" fmla="*/ 222084 h 243087"/>
                  <a:gd name="connsiteX13" fmla="*/ 43202 w 156470"/>
                  <a:gd name="connsiteY13" fmla="*/ 204202 h 243087"/>
                  <a:gd name="connsiteX14" fmla="*/ 101599 w 156470"/>
                  <a:gd name="connsiteY14" fmla="*/ 215379 h 243087"/>
                  <a:gd name="connsiteX15" fmla="*/ 148819 w 156470"/>
                  <a:gd name="connsiteY15" fmla="*/ 202526 h 243087"/>
                  <a:gd name="connsiteX16" fmla="*/ 155246 w 156470"/>
                  <a:gd name="connsiteY16" fmla="*/ 180173 h 243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56470" h="243087">
                    <a:moveTo>
                      <a:pt x="155246" y="180173"/>
                    </a:moveTo>
                    <a:cubicBezTo>
                      <a:pt x="153010" y="167599"/>
                      <a:pt x="137643" y="135467"/>
                      <a:pt x="120599" y="101938"/>
                    </a:cubicBezTo>
                    <a:cubicBezTo>
                      <a:pt x="102437" y="66452"/>
                      <a:pt x="82040" y="29011"/>
                      <a:pt x="72540" y="12247"/>
                    </a:cubicBezTo>
                    <a:cubicBezTo>
                      <a:pt x="67231" y="2747"/>
                      <a:pt x="55216" y="-606"/>
                      <a:pt x="45716" y="4423"/>
                    </a:cubicBezTo>
                    <a:cubicBezTo>
                      <a:pt x="36216" y="9732"/>
                      <a:pt x="32864" y="21747"/>
                      <a:pt x="37893" y="31247"/>
                    </a:cubicBezTo>
                    <a:cubicBezTo>
                      <a:pt x="52422" y="57511"/>
                      <a:pt x="67231" y="85173"/>
                      <a:pt x="80363" y="110041"/>
                    </a:cubicBezTo>
                    <a:cubicBezTo>
                      <a:pt x="95172" y="138540"/>
                      <a:pt x="109422" y="155864"/>
                      <a:pt x="115290" y="169834"/>
                    </a:cubicBezTo>
                    <a:cubicBezTo>
                      <a:pt x="104672" y="179055"/>
                      <a:pt x="78128" y="179893"/>
                      <a:pt x="57172" y="178496"/>
                    </a:cubicBezTo>
                    <a:cubicBezTo>
                      <a:pt x="51305" y="177937"/>
                      <a:pt x="28952" y="176261"/>
                      <a:pt x="14143" y="189952"/>
                    </a:cubicBezTo>
                    <a:cubicBezTo>
                      <a:pt x="8275" y="195261"/>
                      <a:pt x="1569" y="205040"/>
                      <a:pt x="2128" y="220408"/>
                    </a:cubicBezTo>
                    <a:cubicBezTo>
                      <a:pt x="2687" y="231026"/>
                      <a:pt x="4084" y="235217"/>
                      <a:pt x="13584" y="239967"/>
                    </a:cubicBezTo>
                    <a:cubicBezTo>
                      <a:pt x="17496" y="241923"/>
                      <a:pt x="22525" y="242202"/>
                      <a:pt x="26716" y="241923"/>
                    </a:cubicBezTo>
                    <a:cubicBezTo>
                      <a:pt x="37613" y="240526"/>
                      <a:pt x="38452" y="234658"/>
                      <a:pt x="38452" y="222084"/>
                    </a:cubicBezTo>
                    <a:cubicBezTo>
                      <a:pt x="38452" y="213143"/>
                      <a:pt x="43202" y="204202"/>
                      <a:pt x="43202" y="204202"/>
                    </a:cubicBezTo>
                    <a:cubicBezTo>
                      <a:pt x="43202" y="204202"/>
                      <a:pt x="75055" y="212026"/>
                      <a:pt x="101599" y="215379"/>
                    </a:cubicBezTo>
                    <a:cubicBezTo>
                      <a:pt x="128143" y="218731"/>
                      <a:pt x="139040" y="213423"/>
                      <a:pt x="148819" y="202526"/>
                    </a:cubicBezTo>
                    <a:cubicBezTo>
                      <a:pt x="154407" y="196099"/>
                      <a:pt x="156643" y="187996"/>
                      <a:pt x="155246" y="180173"/>
                    </a:cubicBezTo>
                    <a:close/>
                  </a:path>
                </a:pathLst>
              </a:custGeom>
              <a:solidFill>
                <a:srgbClr val="F6AD8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7" name="Forma libre 46">
                <a:extLst>
                  <a:ext uri="{FF2B5EF4-FFF2-40B4-BE49-F238E27FC236}">
                    <a16:creationId xmlns:a16="http://schemas.microsoft.com/office/drawing/2014/main" id="{E9900296-2B98-F244-8551-BA719E545D5C}"/>
                  </a:ext>
                </a:extLst>
              </p:cNvPr>
              <p:cNvSpPr/>
              <p:nvPr/>
            </p:nvSpPr>
            <p:spPr>
              <a:xfrm>
                <a:off x="4815457" y="2375123"/>
                <a:ext cx="173235" cy="111764"/>
              </a:xfrm>
              <a:custGeom>
                <a:avLst/>
                <a:gdLst>
                  <a:gd name="connsiteX0" fmla="*/ 13651 w 173234"/>
                  <a:gd name="connsiteY0" fmla="*/ 109948 h 111764"/>
                  <a:gd name="connsiteX1" fmla="*/ 6387 w 173234"/>
                  <a:gd name="connsiteY1" fmla="*/ 2096 h 111764"/>
                  <a:gd name="connsiteX2" fmla="*/ 172077 w 173234"/>
                  <a:gd name="connsiteY2" fmla="*/ 2096 h 111764"/>
                  <a:gd name="connsiteX3" fmla="*/ 170680 w 173234"/>
                  <a:gd name="connsiteY3" fmla="*/ 109948 h 111764"/>
                  <a:gd name="connsiteX4" fmla="*/ 13651 w 173234"/>
                  <a:gd name="connsiteY4" fmla="*/ 109948 h 111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3234" h="111764">
                    <a:moveTo>
                      <a:pt x="13651" y="109948"/>
                    </a:moveTo>
                    <a:cubicBezTo>
                      <a:pt x="13651" y="109948"/>
                      <a:pt x="-6466" y="73066"/>
                      <a:pt x="6387" y="2096"/>
                    </a:cubicBezTo>
                    <a:lnTo>
                      <a:pt x="172077" y="2096"/>
                    </a:lnTo>
                    <a:cubicBezTo>
                      <a:pt x="172077" y="2096"/>
                      <a:pt x="174313" y="56022"/>
                      <a:pt x="170680" y="109948"/>
                    </a:cubicBezTo>
                    <a:lnTo>
                      <a:pt x="13651" y="109948"/>
                    </a:lnTo>
                    <a:close/>
                  </a:path>
                </a:pathLst>
              </a:custGeom>
              <a:solidFill>
                <a:srgbClr val="3A63A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8" name="Forma libre 47">
                <a:extLst>
                  <a:ext uri="{FF2B5EF4-FFF2-40B4-BE49-F238E27FC236}">
                    <a16:creationId xmlns:a16="http://schemas.microsoft.com/office/drawing/2014/main" id="{6596B889-BF4E-C740-88D1-83CBC1FBA070}"/>
                  </a:ext>
                </a:extLst>
              </p:cNvPr>
              <p:cNvSpPr/>
              <p:nvPr/>
            </p:nvSpPr>
            <p:spPr>
              <a:xfrm>
                <a:off x="4926546" y="2058055"/>
                <a:ext cx="86617" cy="111764"/>
              </a:xfrm>
              <a:custGeom>
                <a:avLst/>
                <a:gdLst>
                  <a:gd name="connsiteX0" fmla="*/ 86973 w 86617"/>
                  <a:gd name="connsiteY0" fmla="*/ 102061 h 111764"/>
                  <a:gd name="connsiteX1" fmla="*/ 67694 w 86617"/>
                  <a:gd name="connsiteY1" fmla="*/ 105973 h 111764"/>
                  <a:gd name="connsiteX2" fmla="*/ 47017 w 86617"/>
                  <a:gd name="connsiteY2" fmla="*/ 110164 h 111764"/>
                  <a:gd name="connsiteX3" fmla="*/ 4547 w 86617"/>
                  <a:gd name="connsiteY3" fmla="*/ 31370 h 111764"/>
                  <a:gd name="connsiteX4" fmla="*/ 12370 w 86617"/>
                  <a:gd name="connsiteY4" fmla="*/ 4547 h 111764"/>
                  <a:gd name="connsiteX5" fmla="*/ 39194 w 86617"/>
                  <a:gd name="connsiteY5" fmla="*/ 12370 h 111764"/>
                  <a:gd name="connsiteX6" fmla="*/ 86973 w 86617"/>
                  <a:gd name="connsiteY6" fmla="*/ 102061 h 111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617" h="111764">
                    <a:moveTo>
                      <a:pt x="86973" y="102061"/>
                    </a:moveTo>
                    <a:lnTo>
                      <a:pt x="67694" y="105973"/>
                    </a:lnTo>
                    <a:lnTo>
                      <a:pt x="47017" y="110164"/>
                    </a:lnTo>
                    <a:cubicBezTo>
                      <a:pt x="34165" y="85297"/>
                      <a:pt x="19076" y="57356"/>
                      <a:pt x="4547" y="31370"/>
                    </a:cubicBezTo>
                    <a:cubicBezTo>
                      <a:pt x="-762" y="21870"/>
                      <a:pt x="2870" y="9856"/>
                      <a:pt x="12370" y="4547"/>
                    </a:cubicBezTo>
                    <a:cubicBezTo>
                      <a:pt x="21870" y="-762"/>
                      <a:pt x="33885" y="2870"/>
                      <a:pt x="39194" y="12370"/>
                    </a:cubicBezTo>
                    <a:cubicBezTo>
                      <a:pt x="48415" y="29135"/>
                      <a:pt x="68812" y="66576"/>
                      <a:pt x="86973" y="102061"/>
                    </a:cubicBezTo>
                    <a:close/>
                  </a:path>
                </a:pathLst>
              </a:custGeom>
              <a:solidFill>
                <a:srgbClr val="ED8C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9" name="Forma libre 48">
                <a:extLst>
                  <a:ext uri="{FF2B5EF4-FFF2-40B4-BE49-F238E27FC236}">
                    <a16:creationId xmlns:a16="http://schemas.microsoft.com/office/drawing/2014/main" id="{758BB5C1-0410-E647-868E-BF08FF7F5322}"/>
                  </a:ext>
                </a:extLst>
              </p:cNvPr>
              <p:cNvSpPr/>
              <p:nvPr/>
            </p:nvSpPr>
            <p:spPr>
              <a:xfrm>
                <a:off x="4645674" y="2058176"/>
                <a:ext cx="181617" cy="206764"/>
              </a:xfrm>
              <a:custGeom>
                <a:avLst/>
                <a:gdLst>
                  <a:gd name="connsiteX0" fmla="*/ 181478 w 181617"/>
                  <a:gd name="connsiteY0" fmla="*/ 16999 h 206764"/>
                  <a:gd name="connsiteX1" fmla="*/ 157728 w 181617"/>
                  <a:gd name="connsiteY1" fmla="*/ 2749 h 206764"/>
                  <a:gd name="connsiteX2" fmla="*/ 54346 w 181617"/>
                  <a:gd name="connsiteY2" fmla="*/ 34882 h 206764"/>
                  <a:gd name="connsiteX3" fmla="*/ 2096 w 181617"/>
                  <a:gd name="connsiteY3" fmla="*/ 82102 h 206764"/>
                  <a:gd name="connsiteX4" fmla="*/ 118051 w 181617"/>
                  <a:gd name="connsiteY4" fmla="*/ 151675 h 206764"/>
                  <a:gd name="connsiteX5" fmla="*/ 112184 w 181617"/>
                  <a:gd name="connsiteY5" fmla="*/ 172072 h 206764"/>
                  <a:gd name="connsiteX6" fmla="*/ 118051 w 181617"/>
                  <a:gd name="connsiteY6" fmla="*/ 200014 h 206764"/>
                  <a:gd name="connsiteX7" fmla="*/ 129787 w 181617"/>
                  <a:gd name="connsiteY7" fmla="*/ 206999 h 206764"/>
                  <a:gd name="connsiteX8" fmla="*/ 146551 w 181617"/>
                  <a:gd name="connsiteY8" fmla="*/ 190793 h 206764"/>
                  <a:gd name="connsiteX9" fmla="*/ 148787 w 181617"/>
                  <a:gd name="connsiteY9" fmla="*/ 145528 h 206764"/>
                  <a:gd name="connsiteX10" fmla="*/ 148787 w 181617"/>
                  <a:gd name="connsiteY10" fmla="*/ 145528 h 206764"/>
                  <a:gd name="connsiteX11" fmla="*/ 148787 w 181617"/>
                  <a:gd name="connsiteY11" fmla="*/ 145528 h 206764"/>
                  <a:gd name="connsiteX12" fmla="*/ 148507 w 181617"/>
                  <a:gd name="connsiteY12" fmla="*/ 144690 h 206764"/>
                  <a:gd name="connsiteX13" fmla="*/ 147110 w 181617"/>
                  <a:gd name="connsiteY13" fmla="*/ 142175 h 206764"/>
                  <a:gd name="connsiteX14" fmla="*/ 145993 w 181617"/>
                  <a:gd name="connsiteY14" fmla="*/ 140778 h 206764"/>
                  <a:gd name="connsiteX15" fmla="*/ 144596 w 181617"/>
                  <a:gd name="connsiteY15" fmla="*/ 139381 h 206764"/>
                  <a:gd name="connsiteX16" fmla="*/ 142081 w 181617"/>
                  <a:gd name="connsiteY16" fmla="*/ 137425 h 206764"/>
                  <a:gd name="connsiteX17" fmla="*/ 141522 w 181617"/>
                  <a:gd name="connsiteY17" fmla="*/ 137146 h 206764"/>
                  <a:gd name="connsiteX18" fmla="*/ 137331 w 181617"/>
                  <a:gd name="connsiteY18" fmla="*/ 134911 h 206764"/>
                  <a:gd name="connsiteX19" fmla="*/ 46802 w 181617"/>
                  <a:gd name="connsiteY19" fmla="*/ 82102 h 206764"/>
                  <a:gd name="connsiteX20" fmla="*/ 69993 w 181617"/>
                  <a:gd name="connsiteY20" fmla="*/ 71484 h 206764"/>
                  <a:gd name="connsiteX21" fmla="*/ 166669 w 181617"/>
                  <a:gd name="connsiteY21" fmla="*/ 41308 h 206764"/>
                  <a:gd name="connsiteX22" fmla="*/ 181478 w 181617"/>
                  <a:gd name="connsiteY22" fmla="*/ 16999 h 206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81617" h="206764">
                    <a:moveTo>
                      <a:pt x="181478" y="16999"/>
                    </a:moveTo>
                    <a:cubicBezTo>
                      <a:pt x="178963" y="6382"/>
                      <a:pt x="168066" y="-45"/>
                      <a:pt x="157728" y="2749"/>
                    </a:cubicBezTo>
                    <a:cubicBezTo>
                      <a:pt x="110228" y="14485"/>
                      <a:pt x="77257" y="25102"/>
                      <a:pt x="54346" y="34882"/>
                    </a:cubicBezTo>
                    <a:cubicBezTo>
                      <a:pt x="1537" y="57234"/>
                      <a:pt x="2096" y="73720"/>
                      <a:pt x="2096" y="82102"/>
                    </a:cubicBezTo>
                    <a:cubicBezTo>
                      <a:pt x="2375" y="91602"/>
                      <a:pt x="4331" y="110323"/>
                      <a:pt x="118051" y="151675"/>
                    </a:cubicBezTo>
                    <a:cubicBezTo>
                      <a:pt x="118051" y="155028"/>
                      <a:pt x="114419" y="167881"/>
                      <a:pt x="112184" y="172072"/>
                    </a:cubicBezTo>
                    <a:cubicBezTo>
                      <a:pt x="106875" y="181572"/>
                      <a:pt x="112463" y="190793"/>
                      <a:pt x="118051" y="200014"/>
                    </a:cubicBezTo>
                    <a:cubicBezTo>
                      <a:pt x="120007" y="203087"/>
                      <a:pt x="124478" y="206999"/>
                      <a:pt x="129787" y="206999"/>
                    </a:cubicBezTo>
                    <a:cubicBezTo>
                      <a:pt x="136772" y="206999"/>
                      <a:pt x="145434" y="198058"/>
                      <a:pt x="146551" y="190793"/>
                    </a:cubicBezTo>
                    <a:cubicBezTo>
                      <a:pt x="150743" y="164249"/>
                      <a:pt x="150184" y="148602"/>
                      <a:pt x="148787" y="145528"/>
                    </a:cubicBezTo>
                    <a:cubicBezTo>
                      <a:pt x="148787" y="145528"/>
                      <a:pt x="148787" y="145528"/>
                      <a:pt x="148787" y="145528"/>
                    </a:cubicBezTo>
                    <a:cubicBezTo>
                      <a:pt x="148787" y="145528"/>
                      <a:pt x="148787" y="145528"/>
                      <a:pt x="148787" y="145528"/>
                    </a:cubicBezTo>
                    <a:cubicBezTo>
                      <a:pt x="148787" y="145249"/>
                      <a:pt x="148507" y="144970"/>
                      <a:pt x="148507" y="144690"/>
                    </a:cubicBezTo>
                    <a:cubicBezTo>
                      <a:pt x="147948" y="143852"/>
                      <a:pt x="147669" y="143014"/>
                      <a:pt x="147110" y="142175"/>
                    </a:cubicBezTo>
                    <a:cubicBezTo>
                      <a:pt x="146831" y="141617"/>
                      <a:pt x="146272" y="141337"/>
                      <a:pt x="145993" y="140778"/>
                    </a:cubicBezTo>
                    <a:cubicBezTo>
                      <a:pt x="145434" y="140220"/>
                      <a:pt x="145154" y="139661"/>
                      <a:pt x="144596" y="139381"/>
                    </a:cubicBezTo>
                    <a:cubicBezTo>
                      <a:pt x="143757" y="138543"/>
                      <a:pt x="142919" y="137984"/>
                      <a:pt x="142081" y="137425"/>
                    </a:cubicBezTo>
                    <a:cubicBezTo>
                      <a:pt x="141801" y="137425"/>
                      <a:pt x="141801" y="137146"/>
                      <a:pt x="141522" y="137146"/>
                    </a:cubicBezTo>
                    <a:cubicBezTo>
                      <a:pt x="140125" y="136308"/>
                      <a:pt x="138728" y="135470"/>
                      <a:pt x="137331" y="134911"/>
                    </a:cubicBezTo>
                    <a:cubicBezTo>
                      <a:pt x="98772" y="118984"/>
                      <a:pt x="62728" y="93279"/>
                      <a:pt x="46802" y="82102"/>
                    </a:cubicBezTo>
                    <a:cubicBezTo>
                      <a:pt x="52390" y="79029"/>
                      <a:pt x="60213" y="75117"/>
                      <a:pt x="69993" y="71484"/>
                    </a:cubicBezTo>
                    <a:cubicBezTo>
                      <a:pt x="94302" y="61705"/>
                      <a:pt x="130066" y="50249"/>
                      <a:pt x="166669" y="41308"/>
                    </a:cubicBezTo>
                    <a:cubicBezTo>
                      <a:pt x="177566" y="38235"/>
                      <a:pt x="183992" y="27617"/>
                      <a:pt x="181478" y="16999"/>
                    </a:cubicBezTo>
                    <a:close/>
                  </a:path>
                </a:pathLst>
              </a:custGeom>
              <a:solidFill>
                <a:srgbClr val="F6AD8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0" name="Forma libre 49">
                <a:extLst>
                  <a:ext uri="{FF2B5EF4-FFF2-40B4-BE49-F238E27FC236}">
                    <a16:creationId xmlns:a16="http://schemas.microsoft.com/office/drawing/2014/main" id="{F9E07CE3-D171-4548-9BD5-DB906AF34ACA}"/>
                  </a:ext>
                </a:extLst>
              </p:cNvPr>
              <p:cNvSpPr/>
              <p:nvPr/>
            </p:nvSpPr>
            <p:spPr>
              <a:xfrm>
                <a:off x="4920796" y="2057324"/>
                <a:ext cx="97794" cy="106176"/>
              </a:xfrm>
              <a:custGeom>
                <a:avLst/>
                <a:gdLst>
                  <a:gd name="connsiteX0" fmla="*/ 95797 w 97793"/>
                  <a:gd name="connsiteY0" fmla="*/ 94130 h 106176"/>
                  <a:gd name="connsiteX1" fmla="*/ 69253 w 97793"/>
                  <a:gd name="connsiteY1" fmla="*/ 99160 h 106176"/>
                  <a:gd name="connsiteX2" fmla="*/ 48576 w 97793"/>
                  <a:gd name="connsiteY2" fmla="*/ 103072 h 106176"/>
                  <a:gd name="connsiteX3" fmla="*/ 48576 w 97793"/>
                  <a:gd name="connsiteY3" fmla="*/ 103072 h 106176"/>
                  <a:gd name="connsiteX4" fmla="*/ 30973 w 97793"/>
                  <a:gd name="connsiteY4" fmla="*/ 106424 h 106176"/>
                  <a:gd name="connsiteX5" fmla="*/ 2194 w 97793"/>
                  <a:gd name="connsiteY5" fmla="*/ 36851 h 106176"/>
                  <a:gd name="connsiteX6" fmla="*/ 17003 w 97793"/>
                  <a:gd name="connsiteY6" fmla="*/ 4998 h 106176"/>
                  <a:gd name="connsiteX7" fmla="*/ 48297 w 97793"/>
                  <a:gd name="connsiteY7" fmla="*/ 13939 h 106176"/>
                  <a:gd name="connsiteX8" fmla="*/ 95797 w 97793"/>
                  <a:gd name="connsiteY8" fmla="*/ 94130 h 106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7793" h="106176">
                    <a:moveTo>
                      <a:pt x="95797" y="94130"/>
                    </a:moveTo>
                    <a:lnTo>
                      <a:pt x="69253" y="99160"/>
                    </a:lnTo>
                    <a:lnTo>
                      <a:pt x="48576" y="103072"/>
                    </a:lnTo>
                    <a:lnTo>
                      <a:pt x="48576" y="103072"/>
                    </a:lnTo>
                    <a:lnTo>
                      <a:pt x="30973" y="106424"/>
                    </a:lnTo>
                    <a:cubicBezTo>
                      <a:pt x="8341" y="61998"/>
                      <a:pt x="3032" y="51939"/>
                      <a:pt x="2194" y="36851"/>
                    </a:cubicBezTo>
                    <a:cubicBezTo>
                      <a:pt x="1356" y="19807"/>
                      <a:pt x="5826" y="11145"/>
                      <a:pt x="17003" y="4998"/>
                    </a:cubicBezTo>
                    <a:cubicBezTo>
                      <a:pt x="28179" y="-1149"/>
                      <a:pt x="42150" y="2763"/>
                      <a:pt x="48297" y="13939"/>
                    </a:cubicBezTo>
                    <a:cubicBezTo>
                      <a:pt x="48856" y="14778"/>
                      <a:pt x="72885" y="49145"/>
                      <a:pt x="95797" y="94130"/>
                    </a:cubicBezTo>
                    <a:close/>
                  </a:path>
                </a:pathLst>
              </a:custGeom>
              <a:solidFill>
                <a:srgbClr val="E8E8E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1" name="Forma libre 50">
                <a:extLst>
                  <a:ext uri="{FF2B5EF4-FFF2-40B4-BE49-F238E27FC236}">
                    <a16:creationId xmlns:a16="http://schemas.microsoft.com/office/drawing/2014/main" id="{BF9CB5AE-282F-614B-8397-C29108353386}"/>
                  </a:ext>
                </a:extLst>
              </p:cNvPr>
              <p:cNvSpPr/>
              <p:nvPr/>
            </p:nvSpPr>
            <p:spPr>
              <a:xfrm>
                <a:off x="4898262" y="2411467"/>
                <a:ext cx="192794" cy="528087"/>
              </a:xfrm>
              <a:custGeom>
                <a:avLst/>
                <a:gdLst>
                  <a:gd name="connsiteX0" fmla="*/ 190419 w 192793"/>
                  <a:gd name="connsiteY0" fmla="*/ 292663 h 528087"/>
                  <a:gd name="connsiteX1" fmla="*/ 166948 w 192793"/>
                  <a:gd name="connsiteY1" fmla="*/ 347986 h 528087"/>
                  <a:gd name="connsiteX2" fmla="*/ 86198 w 192793"/>
                  <a:gd name="connsiteY2" fmla="*/ 456956 h 528087"/>
                  <a:gd name="connsiteX3" fmla="*/ 36743 w 192793"/>
                  <a:gd name="connsiteY3" fmla="*/ 513956 h 528087"/>
                  <a:gd name="connsiteX4" fmla="*/ 25566 w 192793"/>
                  <a:gd name="connsiteY4" fmla="*/ 527647 h 528087"/>
                  <a:gd name="connsiteX5" fmla="*/ 2096 w 192793"/>
                  <a:gd name="connsiteY5" fmla="*/ 497471 h 528087"/>
                  <a:gd name="connsiteX6" fmla="*/ 28919 w 192793"/>
                  <a:gd name="connsiteY6" fmla="*/ 453324 h 528087"/>
                  <a:gd name="connsiteX7" fmla="*/ 29757 w 192793"/>
                  <a:gd name="connsiteY7" fmla="*/ 452206 h 528087"/>
                  <a:gd name="connsiteX8" fmla="*/ 85360 w 192793"/>
                  <a:gd name="connsiteY8" fmla="*/ 361398 h 528087"/>
                  <a:gd name="connsiteX9" fmla="*/ 87037 w 192793"/>
                  <a:gd name="connsiteY9" fmla="*/ 358324 h 528087"/>
                  <a:gd name="connsiteX10" fmla="*/ 119728 w 192793"/>
                  <a:gd name="connsiteY10" fmla="*/ 283163 h 528087"/>
                  <a:gd name="connsiteX11" fmla="*/ 38140 w 192793"/>
                  <a:gd name="connsiteY11" fmla="*/ 85060 h 528087"/>
                  <a:gd name="connsiteX12" fmla="*/ 23610 w 192793"/>
                  <a:gd name="connsiteY12" fmla="*/ 58237 h 528087"/>
                  <a:gd name="connsiteX13" fmla="*/ 20816 w 192793"/>
                  <a:gd name="connsiteY13" fmla="*/ 48737 h 528087"/>
                  <a:gd name="connsiteX14" fmla="*/ 43448 w 192793"/>
                  <a:gd name="connsiteY14" fmla="*/ 10178 h 528087"/>
                  <a:gd name="connsiteX15" fmla="*/ 88992 w 192793"/>
                  <a:gd name="connsiteY15" fmla="*/ 12693 h 528087"/>
                  <a:gd name="connsiteX16" fmla="*/ 190419 w 192793"/>
                  <a:gd name="connsiteY16" fmla="*/ 292663 h 528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92793" h="528087">
                    <a:moveTo>
                      <a:pt x="190419" y="292663"/>
                    </a:moveTo>
                    <a:cubicBezTo>
                      <a:pt x="187904" y="308868"/>
                      <a:pt x="179242" y="326471"/>
                      <a:pt x="166948" y="347986"/>
                    </a:cubicBezTo>
                    <a:cubicBezTo>
                      <a:pt x="146272" y="383751"/>
                      <a:pt x="114698" y="423706"/>
                      <a:pt x="86198" y="456956"/>
                    </a:cubicBezTo>
                    <a:cubicBezTo>
                      <a:pt x="66360" y="480147"/>
                      <a:pt x="48198" y="500265"/>
                      <a:pt x="36743" y="513956"/>
                    </a:cubicBezTo>
                    <a:cubicBezTo>
                      <a:pt x="31713" y="519824"/>
                      <a:pt x="27801" y="524574"/>
                      <a:pt x="25566" y="527647"/>
                    </a:cubicBezTo>
                    <a:lnTo>
                      <a:pt x="2096" y="497471"/>
                    </a:lnTo>
                    <a:cubicBezTo>
                      <a:pt x="10757" y="485177"/>
                      <a:pt x="18860" y="468692"/>
                      <a:pt x="28919" y="453324"/>
                    </a:cubicBezTo>
                    <a:cubicBezTo>
                      <a:pt x="29198" y="453045"/>
                      <a:pt x="29478" y="452486"/>
                      <a:pt x="29757" y="452206"/>
                    </a:cubicBezTo>
                    <a:cubicBezTo>
                      <a:pt x="48757" y="423427"/>
                      <a:pt x="69154" y="391015"/>
                      <a:pt x="85360" y="361398"/>
                    </a:cubicBezTo>
                    <a:cubicBezTo>
                      <a:pt x="85919" y="360280"/>
                      <a:pt x="86478" y="359442"/>
                      <a:pt x="87037" y="358324"/>
                    </a:cubicBezTo>
                    <a:cubicBezTo>
                      <a:pt x="104360" y="327030"/>
                      <a:pt x="117213" y="299368"/>
                      <a:pt x="119728" y="283163"/>
                    </a:cubicBezTo>
                    <a:cubicBezTo>
                      <a:pt x="124198" y="254383"/>
                      <a:pt x="80890" y="164413"/>
                      <a:pt x="38140" y="85060"/>
                    </a:cubicBezTo>
                    <a:cubicBezTo>
                      <a:pt x="33390" y="75840"/>
                      <a:pt x="28360" y="66898"/>
                      <a:pt x="23610" y="58237"/>
                    </a:cubicBezTo>
                    <a:cubicBezTo>
                      <a:pt x="21934" y="55163"/>
                      <a:pt x="21096" y="52090"/>
                      <a:pt x="20816" y="48737"/>
                    </a:cubicBezTo>
                    <a:cubicBezTo>
                      <a:pt x="19698" y="34207"/>
                      <a:pt x="30316" y="17443"/>
                      <a:pt x="43448" y="10178"/>
                    </a:cubicBezTo>
                    <a:cubicBezTo>
                      <a:pt x="59375" y="1237"/>
                      <a:pt x="80051" y="-3234"/>
                      <a:pt x="88992" y="12693"/>
                    </a:cubicBezTo>
                    <a:cubicBezTo>
                      <a:pt x="107154" y="45663"/>
                      <a:pt x="201316" y="221972"/>
                      <a:pt x="190419" y="292663"/>
                    </a:cubicBezTo>
                    <a:close/>
                  </a:path>
                </a:pathLst>
              </a:custGeom>
              <a:solidFill>
                <a:srgbClr val="3A63A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2" name="Forma libre 51">
                <a:extLst>
                  <a:ext uri="{FF2B5EF4-FFF2-40B4-BE49-F238E27FC236}">
                    <a16:creationId xmlns:a16="http://schemas.microsoft.com/office/drawing/2014/main" id="{BEB46E35-F727-7246-8A70-E184E07D6291}"/>
                  </a:ext>
                </a:extLst>
              </p:cNvPr>
              <p:cNvSpPr/>
              <p:nvPr/>
            </p:nvSpPr>
            <p:spPr>
              <a:xfrm>
                <a:off x="4925924" y="2770490"/>
                <a:ext cx="58676" cy="156470"/>
              </a:xfrm>
              <a:custGeom>
                <a:avLst/>
                <a:gdLst>
                  <a:gd name="connsiteX0" fmla="*/ 58537 w 58676"/>
                  <a:gd name="connsiteY0" fmla="*/ 97934 h 156470"/>
                  <a:gd name="connsiteX1" fmla="*/ 9081 w 58676"/>
                  <a:gd name="connsiteY1" fmla="*/ 154934 h 156470"/>
                  <a:gd name="connsiteX2" fmla="*/ 3213 w 58676"/>
                  <a:gd name="connsiteY2" fmla="*/ 103242 h 156470"/>
                  <a:gd name="connsiteX3" fmla="*/ 2096 w 58676"/>
                  <a:gd name="connsiteY3" fmla="*/ 92904 h 156470"/>
                  <a:gd name="connsiteX4" fmla="*/ 57698 w 58676"/>
                  <a:gd name="connsiteY4" fmla="*/ 2096 h 156470"/>
                  <a:gd name="connsiteX5" fmla="*/ 58537 w 58676"/>
                  <a:gd name="connsiteY5" fmla="*/ 97934 h 156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676" h="156470">
                    <a:moveTo>
                      <a:pt x="58537" y="97934"/>
                    </a:moveTo>
                    <a:cubicBezTo>
                      <a:pt x="38698" y="121125"/>
                      <a:pt x="20537" y="141242"/>
                      <a:pt x="9081" y="154934"/>
                    </a:cubicBezTo>
                    <a:cubicBezTo>
                      <a:pt x="7125" y="138728"/>
                      <a:pt x="5169" y="121125"/>
                      <a:pt x="3213" y="103242"/>
                    </a:cubicBezTo>
                    <a:cubicBezTo>
                      <a:pt x="2934" y="99889"/>
                      <a:pt x="2375" y="96257"/>
                      <a:pt x="2096" y="92904"/>
                    </a:cubicBezTo>
                    <a:cubicBezTo>
                      <a:pt x="21096" y="64125"/>
                      <a:pt x="41493" y="31713"/>
                      <a:pt x="57698" y="2096"/>
                    </a:cubicBezTo>
                    <a:cubicBezTo>
                      <a:pt x="58816" y="31434"/>
                      <a:pt x="58816" y="65801"/>
                      <a:pt x="58537" y="97934"/>
                    </a:cubicBezTo>
                    <a:close/>
                  </a:path>
                </a:pathLst>
              </a:custGeom>
              <a:solidFill>
                <a:srgbClr val="2D548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3" name="Forma libre 52">
                <a:extLst>
                  <a:ext uri="{FF2B5EF4-FFF2-40B4-BE49-F238E27FC236}">
                    <a16:creationId xmlns:a16="http://schemas.microsoft.com/office/drawing/2014/main" id="{846F76C4-A6BC-7E42-B3C4-95EB3A2A1CB2}"/>
                  </a:ext>
                </a:extLst>
              </p:cNvPr>
              <p:cNvSpPr/>
              <p:nvPr/>
            </p:nvSpPr>
            <p:spPr>
              <a:xfrm>
                <a:off x="4821736" y="2430611"/>
                <a:ext cx="176029" cy="533675"/>
              </a:xfrm>
              <a:custGeom>
                <a:avLst/>
                <a:gdLst>
                  <a:gd name="connsiteX0" fmla="*/ 158533 w 176029"/>
                  <a:gd name="connsiteY0" fmla="*/ 282460 h 533675"/>
                  <a:gd name="connsiteX1" fmla="*/ 86166 w 176029"/>
                  <a:gd name="connsiteY1" fmla="*/ 18696 h 533675"/>
                  <a:gd name="connsiteX2" fmla="*/ 21901 w 176029"/>
                  <a:gd name="connsiteY2" fmla="*/ 5843 h 533675"/>
                  <a:gd name="connsiteX3" fmla="*/ 4857 w 176029"/>
                  <a:gd name="connsiteY3" fmla="*/ 49431 h 533675"/>
                  <a:gd name="connsiteX4" fmla="*/ 97063 w 176029"/>
                  <a:gd name="connsiteY4" fmla="*/ 284416 h 533675"/>
                  <a:gd name="connsiteX5" fmla="*/ 114666 w 176029"/>
                  <a:gd name="connsiteY5" fmla="*/ 420489 h 533675"/>
                  <a:gd name="connsiteX6" fmla="*/ 132269 w 176029"/>
                  <a:gd name="connsiteY6" fmla="*/ 512695 h 533675"/>
                  <a:gd name="connsiteX7" fmla="*/ 136739 w 176029"/>
                  <a:gd name="connsiteY7" fmla="*/ 531974 h 533675"/>
                  <a:gd name="connsiteX8" fmla="*/ 176416 w 176029"/>
                  <a:gd name="connsiteY8" fmla="*/ 525827 h 533675"/>
                  <a:gd name="connsiteX9" fmla="*/ 158533 w 176029"/>
                  <a:gd name="connsiteY9" fmla="*/ 282460 h 533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6029" h="533675">
                    <a:moveTo>
                      <a:pt x="158533" y="282460"/>
                    </a:moveTo>
                    <a:cubicBezTo>
                      <a:pt x="150430" y="216239"/>
                      <a:pt x="94828" y="38254"/>
                      <a:pt x="86166" y="18696"/>
                    </a:cubicBezTo>
                    <a:cubicBezTo>
                      <a:pt x="78901" y="1931"/>
                      <a:pt x="38666" y="-1701"/>
                      <a:pt x="21901" y="5843"/>
                    </a:cubicBezTo>
                    <a:cubicBezTo>
                      <a:pt x="5137" y="13107"/>
                      <a:pt x="-2407" y="32666"/>
                      <a:pt x="4857" y="49431"/>
                    </a:cubicBezTo>
                    <a:cubicBezTo>
                      <a:pt x="27210" y="100284"/>
                      <a:pt x="90636" y="236357"/>
                      <a:pt x="97063" y="284416"/>
                    </a:cubicBezTo>
                    <a:cubicBezTo>
                      <a:pt x="100695" y="313195"/>
                      <a:pt x="105725" y="371033"/>
                      <a:pt x="114666" y="420489"/>
                    </a:cubicBezTo>
                    <a:cubicBezTo>
                      <a:pt x="121092" y="454856"/>
                      <a:pt x="127519" y="488386"/>
                      <a:pt x="132269" y="512695"/>
                    </a:cubicBezTo>
                    <a:cubicBezTo>
                      <a:pt x="136460" y="533930"/>
                      <a:pt x="136460" y="530018"/>
                      <a:pt x="136739" y="531974"/>
                    </a:cubicBezTo>
                    <a:lnTo>
                      <a:pt x="176416" y="525827"/>
                    </a:lnTo>
                    <a:cubicBezTo>
                      <a:pt x="176416" y="525827"/>
                      <a:pt x="168033" y="360695"/>
                      <a:pt x="158533" y="282460"/>
                    </a:cubicBezTo>
                    <a:close/>
                  </a:path>
                </a:pathLst>
              </a:custGeom>
              <a:solidFill>
                <a:srgbClr val="3A63A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4" name="Forma libre 53">
                <a:extLst>
                  <a:ext uri="{FF2B5EF4-FFF2-40B4-BE49-F238E27FC236}">
                    <a16:creationId xmlns:a16="http://schemas.microsoft.com/office/drawing/2014/main" id="{997B26EA-5BC3-054A-8436-2F8E8681A062}"/>
                  </a:ext>
                </a:extLst>
              </p:cNvPr>
              <p:cNvSpPr/>
              <p:nvPr/>
            </p:nvSpPr>
            <p:spPr>
              <a:xfrm>
                <a:off x="4697645" y="2058005"/>
                <a:ext cx="131323" cy="72647"/>
              </a:xfrm>
              <a:custGeom>
                <a:avLst/>
                <a:gdLst>
                  <a:gd name="connsiteX0" fmla="*/ 114978 w 131323"/>
                  <a:gd name="connsiteY0" fmla="*/ 40920 h 72646"/>
                  <a:gd name="connsiteX1" fmla="*/ 18301 w 131323"/>
                  <a:gd name="connsiteY1" fmla="*/ 71097 h 72646"/>
                  <a:gd name="connsiteX2" fmla="*/ 2096 w 131323"/>
                  <a:gd name="connsiteY2" fmla="*/ 34773 h 72646"/>
                  <a:gd name="connsiteX3" fmla="*/ 105478 w 131323"/>
                  <a:gd name="connsiteY3" fmla="*/ 2641 h 72646"/>
                  <a:gd name="connsiteX4" fmla="*/ 129228 w 131323"/>
                  <a:gd name="connsiteY4" fmla="*/ 16891 h 72646"/>
                  <a:gd name="connsiteX5" fmla="*/ 114978 w 131323"/>
                  <a:gd name="connsiteY5" fmla="*/ 40920 h 72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1323" h="72646">
                    <a:moveTo>
                      <a:pt x="114978" y="40920"/>
                    </a:moveTo>
                    <a:cubicBezTo>
                      <a:pt x="78375" y="49861"/>
                      <a:pt x="42610" y="61317"/>
                      <a:pt x="18301" y="71097"/>
                    </a:cubicBezTo>
                    <a:lnTo>
                      <a:pt x="2096" y="34773"/>
                    </a:lnTo>
                    <a:cubicBezTo>
                      <a:pt x="25007" y="25273"/>
                      <a:pt x="57978" y="14376"/>
                      <a:pt x="105478" y="2641"/>
                    </a:cubicBezTo>
                    <a:cubicBezTo>
                      <a:pt x="116095" y="126"/>
                      <a:pt x="126713" y="6553"/>
                      <a:pt x="129228" y="16891"/>
                    </a:cubicBezTo>
                    <a:cubicBezTo>
                      <a:pt x="132022" y="27788"/>
                      <a:pt x="125595" y="38406"/>
                      <a:pt x="114978" y="40920"/>
                    </a:cubicBezTo>
                    <a:close/>
                  </a:path>
                </a:pathLst>
              </a:custGeom>
              <a:solidFill>
                <a:srgbClr val="ED8C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5" name="Forma libre 54">
                <a:extLst>
                  <a:ext uri="{FF2B5EF4-FFF2-40B4-BE49-F238E27FC236}">
                    <a16:creationId xmlns:a16="http://schemas.microsoft.com/office/drawing/2014/main" id="{D3881D97-D0A4-E54B-963F-128714E7DB38}"/>
                  </a:ext>
                </a:extLst>
              </p:cNvPr>
              <p:cNvSpPr/>
              <p:nvPr/>
            </p:nvSpPr>
            <p:spPr>
              <a:xfrm>
                <a:off x="4704072" y="2057634"/>
                <a:ext cx="125735" cy="78235"/>
              </a:xfrm>
              <a:custGeom>
                <a:avLst/>
                <a:gdLst>
                  <a:gd name="connsiteX0" fmla="*/ 99610 w 125735"/>
                  <a:gd name="connsiteY0" fmla="*/ 2453 h 78235"/>
                  <a:gd name="connsiteX1" fmla="*/ 124757 w 125735"/>
                  <a:gd name="connsiteY1" fmla="*/ 18938 h 78235"/>
                  <a:gd name="connsiteX2" fmla="*/ 108551 w 125735"/>
                  <a:gd name="connsiteY2" fmla="*/ 47159 h 78235"/>
                  <a:gd name="connsiteX3" fmla="*/ 33669 w 125735"/>
                  <a:gd name="connsiteY3" fmla="*/ 76218 h 78235"/>
                  <a:gd name="connsiteX4" fmla="*/ 2096 w 125735"/>
                  <a:gd name="connsiteY4" fmla="*/ 32630 h 78235"/>
                  <a:gd name="connsiteX5" fmla="*/ 99610 w 125735"/>
                  <a:gd name="connsiteY5" fmla="*/ 2453 h 78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5735" h="78235">
                    <a:moveTo>
                      <a:pt x="99610" y="2453"/>
                    </a:moveTo>
                    <a:cubicBezTo>
                      <a:pt x="112184" y="497"/>
                      <a:pt x="121404" y="6644"/>
                      <a:pt x="124757" y="18938"/>
                    </a:cubicBezTo>
                    <a:cubicBezTo>
                      <a:pt x="128110" y="31233"/>
                      <a:pt x="119728" y="40733"/>
                      <a:pt x="108551" y="47159"/>
                    </a:cubicBezTo>
                    <a:cubicBezTo>
                      <a:pt x="95139" y="54982"/>
                      <a:pt x="90390" y="56659"/>
                      <a:pt x="33669" y="76218"/>
                    </a:cubicBezTo>
                    <a:lnTo>
                      <a:pt x="2096" y="32630"/>
                    </a:lnTo>
                    <a:cubicBezTo>
                      <a:pt x="74742" y="4409"/>
                      <a:pt x="78375" y="5527"/>
                      <a:pt x="99610" y="2453"/>
                    </a:cubicBezTo>
                    <a:close/>
                  </a:path>
                </a:pathLst>
              </a:custGeom>
              <a:solidFill>
                <a:srgbClr val="E8E8E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6" name="Forma libre 55">
                <a:extLst>
                  <a:ext uri="{FF2B5EF4-FFF2-40B4-BE49-F238E27FC236}">
                    <a16:creationId xmlns:a16="http://schemas.microsoft.com/office/drawing/2014/main" id="{E8516163-7BA1-8646-9E32-D76310B674F3}"/>
                  </a:ext>
                </a:extLst>
              </p:cNvPr>
              <p:cNvSpPr/>
              <p:nvPr/>
            </p:nvSpPr>
            <p:spPr>
              <a:xfrm>
                <a:off x="4847857" y="1987032"/>
                <a:ext cx="50294" cy="72647"/>
              </a:xfrm>
              <a:custGeom>
                <a:avLst/>
                <a:gdLst>
                  <a:gd name="connsiteX0" fmla="*/ 50266 w 50294"/>
                  <a:gd name="connsiteY0" fmla="*/ 70820 h 72646"/>
                  <a:gd name="connsiteX1" fmla="*/ 47193 w 50294"/>
                  <a:gd name="connsiteY1" fmla="*/ 70820 h 72646"/>
                  <a:gd name="connsiteX2" fmla="*/ 2207 w 50294"/>
                  <a:gd name="connsiteY2" fmla="*/ 55452 h 72646"/>
                  <a:gd name="connsiteX3" fmla="*/ 4163 w 50294"/>
                  <a:gd name="connsiteY3" fmla="*/ 21923 h 72646"/>
                  <a:gd name="connsiteX4" fmla="*/ 30707 w 50294"/>
                  <a:gd name="connsiteY4" fmla="*/ 2364 h 72646"/>
                  <a:gd name="connsiteX5" fmla="*/ 50266 w 50294"/>
                  <a:gd name="connsiteY5" fmla="*/ 28908 h 72646"/>
                  <a:gd name="connsiteX6" fmla="*/ 48869 w 50294"/>
                  <a:gd name="connsiteY6" fmla="*/ 50703 h 72646"/>
                  <a:gd name="connsiteX7" fmla="*/ 50266 w 50294"/>
                  <a:gd name="connsiteY7" fmla="*/ 70820 h 72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294" h="72646">
                    <a:moveTo>
                      <a:pt x="50266" y="70820"/>
                    </a:moveTo>
                    <a:cubicBezTo>
                      <a:pt x="49148" y="70820"/>
                      <a:pt x="48031" y="70820"/>
                      <a:pt x="47193" y="70820"/>
                    </a:cubicBezTo>
                    <a:cubicBezTo>
                      <a:pt x="30148" y="70820"/>
                      <a:pt x="14501" y="65232"/>
                      <a:pt x="2207" y="55452"/>
                    </a:cubicBezTo>
                    <a:cubicBezTo>
                      <a:pt x="1648" y="39805"/>
                      <a:pt x="3325" y="26394"/>
                      <a:pt x="4163" y="21923"/>
                    </a:cubicBezTo>
                    <a:cubicBezTo>
                      <a:pt x="6119" y="9350"/>
                      <a:pt x="17854" y="409"/>
                      <a:pt x="30707" y="2364"/>
                    </a:cubicBezTo>
                    <a:cubicBezTo>
                      <a:pt x="43281" y="4320"/>
                      <a:pt x="52222" y="16056"/>
                      <a:pt x="50266" y="28908"/>
                    </a:cubicBezTo>
                    <a:cubicBezTo>
                      <a:pt x="49148" y="35614"/>
                      <a:pt x="48869" y="43438"/>
                      <a:pt x="48869" y="50703"/>
                    </a:cubicBezTo>
                    <a:cubicBezTo>
                      <a:pt x="48310" y="57967"/>
                      <a:pt x="48869" y="65232"/>
                      <a:pt x="50266" y="70820"/>
                    </a:cubicBezTo>
                    <a:close/>
                  </a:path>
                </a:pathLst>
              </a:custGeom>
              <a:solidFill>
                <a:srgbClr val="ED8C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7" name="Forma libre 56">
                <a:extLst>
                  <a:ext uri="{FF2B5EF4-FFF2-40B4-BE49-F238E27FC236}">
                    <a16:creationId xmlns:a16="http://schemas.microsoft.com/office/drawing/2014/main" id="{264901BE-99A2-DD4A-9407-FB016844400F}"/>
                  </a:ext>
                </a:extLst>
              </p:cNvPr>
              <p:cNvSpPr/>
              <p:nvPr/>
            </p:nvSpPr>
            <p:spPr>
              <a:xfrm>
                <a:off x="4812860" y="1893417"/>
                <a:ext cx="153676" cy="156470"/>
              </a:xfrm>
              <a:custGeom>
                <a:avLst/>
                <a:gdLst>
                  <a:gd name="connsiteX0" fmla="*/ 150924 w 153676"/>
                  <a:gd name="connsiteY0" fmla="*/ 81729 h 156470"/>
                  <a:gd name="connsiteX1" fmla="*/ 76880 w 153676"/>
                  <a:gd name="connsiteY1" fmla="*/ 155773 h 156470"/>
                  <a:gd name="connsiteX2" fmla="*/ 2836 w 153676"/>
                  <a:gd name="connsiteY2" fmla="*/ 81729 h 156470"/>
                  <a:gd name="connsiteX3" fmla="*/ 76880 w 153676"/>
                  <a:gd name="connsiteY3" fmla="*/ 2097 h 156470"/>
                  <a:gd name="connsiteX4" fmla="*/ 150924 w 153676"/>
                  <a:gd name="connsiteY4" fmla="*/ 81729 h 156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676" h="156470">
                    <a:moveTo>
                      <a:pt x="150924" y="81729"/>
                    </a:moveTo>
                    <a:cubicBezTo>
                      <a:pt x="141704" y="124479"/>
                      <a:pt x="117954" y="155773"/>
                      <a:pt x="76880" y="155773"/>
                    </a:cubicBezTo>
                    <a:cubicBezTo>
                      <a:pt x="36086" y="155773"/>
                      <a:pt x="10380" y="124759"/>
                      <a:pt x="2836" y="81729"/>
                    </a:cubicBezTo>
                    <a:cubicBezTo>
                      <a:pt x="-3870" y="41494"/>
                      <a:pt x="36086" y="2097"/>
                      <a:pt x="76880" y="2097"/>
                    </a:cubicBezTo>
                    <a:cubicBezTo>
                      <a:pt x="118233" y="1818"/>
                      <a:pt x="159586" y="41773"/>
                      <a:pt x="150924" y="81729"/>
                    </a:cubicBezTo>
                    <a:close/>
                  </a:path>
                </a:pathLst>
              </a:custGeom>
              <a:solidFill>
                <a:srgbClr val="F6AD8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8" name="Forma libre 57">
                <a:extLst>
                  <a:ext uri="{FF2B5EF4-FFF2-40B4-BE49-F238E27FC236}">
                    <a16:creationId xmlns:a16="http://schemas.microsoft.com/office/drawing/2014/main" id="{02B1C1C4-A232-D44A-A94E-F98836484B69}"/>
                  </a:ext>
                </a:extLst>
              </p:cNvPr>
              <p:cNvSpPr/>
              <p:nvPr/>
            </p:nvSpPr>
            <p:spPr>
              <a:xfrm>
                <a:off x="4833288" y="2373447"/>
                <a:ext cx="139706" cy="589557"/>
              </a:xfrm>
              <a:custGeom>
                <a:avLst/>
                <a:gdLst>
                  <a:gd name="connsiteX0" fmla="*/ 136084 w 139705"/>
                  <a:gd name="connsiteY0" fmla="*/ 589418 h 589557"/>
                  <a:gd name="connsiteX1" fmla="*/ 135805 w 139705"/>
                  <a:gd name="connsiteY1" fmla="*/ 588300 h 589557"/>
                  <a:gd name="connsiteX2" fmla="*/ 99202 w 139705"/>
                  <a:gd name="connsiteY2" fmla="*/ 348565 h 589557"/>
                  <a:gd name="connsiteX3" fmla="*/ 11188 w 139705"/>
                  <a:gd name="connsiteY3" fmla="*/ 107154 h 589557"/>
                  <a:gd name="connsiteX4" fmla="*/ 10908 w 139705"/>
                  <a:gd name="connsiteY4" fmla="*/ 106037 h 589557"/>
                  <a:gd name="connsiteX5" fmla="*/ 10629 w 139705"/>
                  <a:gd name="connsiteY5" fmla="*/ 105478 h 589557"/>
                  <a:gd name="connsiteX6" fmla="*/ 6437 w 139705"/>
                  <a:gd name="connsiteY6" fmla="*/ 2096 h 589557"/>
                  <a:gd name="connsiteX7" fmla="*/ 9790 w 139705"/>
                  <a:gd name="connsiteY7" fmla="*/ 2654 h 589557"/>
                  <a:gd name="connsiteX8" fmla="*/ 13702 w 139705"/>
                  <a:gd name="connsiteY8" fmla="*/ 104360 h 589557"/>
                  <a:gd name="connsiteX9" fmla="*/ 13982 w 139705"/>
                  <a:gd name="connsiteY9" fmla="*/ 105198 h 589557"/>
                  <a:gd name="connsiteX10" fmla="*/ 14261 w 139705"/>
                  <a:gd name="connsiteY10" fmla="*/ 106037 h 589557"/>
                  <a:gd name="connsiteX11" fmla="*/ 102276 w 139705"/>
                  <a:gd name="connsiteY11" fmla="*/ 348286 h 589557"/>
                  <a:gd name="connsiteX12" fmla="*/ 138878 w 139705"/>
                  <a:gd name="connsiteY12" fmla="*/ 588021 h 589557"/>
                  <a:gd name="connsiteX13" fmla="*/ 139158 w 139705"/>
                  <a:gd name="connsiteY13" fmla="*/ 589138 h 589557"/>
                  <a:gd name="connsiteX14" fmla="*/ 136084 w 139705"/>
                  <a:gd name="connsiteY14" fmla="*/ 589418 h 589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9705" h="589557">
                    <a:moveTo>
                      <a:pt x="136084" y="589418"/>
                    </a:moveTo>
                    <a:lnTo>
                      <a:pt x="135805" y="588300"/>
                    </a:lnTo>
                    <a:cubicBezTo>
                      <a:pt x="124628" y="519006"/>
                      <a:pt x="107584" y="414506"/>
                      <a:pt x="99202" y="348565"/>
                    </a:cubicBezTo>
                    <a:cubicBezTo>
                      <a:pt x="93055" y="300507"/>
                      <a:pt x="33540" y="158007"/>
                      <a:pt x="11188" y="107154"/>
                    </a:cubicBezTo>
                    <a:cubicBezTo>
                      <a:pt x="10908" y="106875"/>
                      <a:pt x="10908" y="106316"/>
                      <a:pt x="10908" y="106037"/>
                    </a:cubicBezTo>
                    <a:cubicBezTo>
                      <a:pt x="10908" y="105757"/>
                      <a:pt x="10908" y="105757"/>
                      <a:pt x="10629" y="105478"/>
                    </a:cubicBezTo>
                    <a:cubicBezTo>
                      <a:pt x="6996" y="95698"/>
                      <a:pt x="-3901" y="59375"/>
                      <a:pt x="6437" y="2096"/>
                    </a:cubicBezTo>
                    <a:lnTo>
                      <a:pt x="9790" y="2654"/>
                    </a:lnTo>
                    <a:cubicBezTo>
                      <a:pt x="-548" y="59095"/>
                      <a:pt x="10349" y="94581"/>
                      <a:pt x="13702" y="104360"/>
                    </a:cubicBezTo>
                    <a:cubicBezTo>
                      <a:pt x="13702" y="104639"/>
                      <a:pt x="13982" y="104919"/>
                      <a:pt x="13982" y="105198"/>
                    </a:cubicBezTo>
                    <a:cubicBezTo>
                      <a:pt x="13982" y="105478"/>
                      <a:pt x="13982" y="105757"/>
                      <a:pt x="14261" y="106037"/>
                    </a:cubicBezTo>
                    <a:cubicBezTo>
                      <a:pt x="36614" y="156889"/>
                      <a:pt x="96128" y="299948"/>
                      <a:pt x="102276" y="348286"/>
                    </a:cubicBezTo>
                    <a:cubicBezTo>
                      <a:pt x="110937" y="413948"/>
                      <a:pt x="127702" y="518727"/>
                      <a:pt x="138878" y="588021"/>
                    </a:cubicBezTo>
                    <a:lnTo>
                      <a:pt x="139158" y="589138"/>
                    </a:lnTo>
                    <a:lnTo>
                      <a:pt x="136084" y="589418"/>
                    </a:lnTo>
                    <a:close/>
                  </a:path>
                </a:pathLst>
              </a:custGeom>
              <a:solidFill>
                <a:srgbClr val="658BC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9" name="Forma libre 58">
                <a:extLst>
                  <a:ext uri="{FF2B5EF4-FFF2-40B4-BE49-F238E27FC236}">
                    <a16:creationId xmlns:a16="http://schemas.microsoft.com/office/drawing/2014/main" id="{6158E480-D7FB-3849-80F3-ABF280218C98}"/>
                  </a:ext>
                </a:extLst>
              </p:cNvPr>
              <p:cNvSpPr/>
              <p:nvPr/>
            </p:nvSpPr>
            <p:spPr>
              <a:xfrm>
                <a:off x="4830086" y="2057712"/>
                <a:ext cx="86617" cy="30735"/>
              </a:xfrm>
              <a:custGeom>
                <a:avLst/>
                <a:gdLst>
                  <a:gd name="connsiteX0" fmla="*/ 86198 w 86617"/>
                  <a:gd name="connsiteY0" fmla="*/ 2096 h 30735"/>
                  <a:gd name="connsiteX1" fmla="*/ 56022 w 86617"/>
                  <a:gd name="connsiteY1" fmla="*/ 28919 h 30735"/>
                  <a:gd name="connsiteX2" fmla="*/ 4051 w 86617"/>
                  <a:gd name="connsiteY2" fmla="*/ 5449 h 30735"/>
                  <a:gd name="connsiteX3" fmla="*/ 2096 w 86617"/>
                  <a:gd name="connsiteY3" fmla="*/ 2096 h 30735"/>
                  <a:gd name="connsiteX4" fmla="*/ 86198 w 86617"/>
                  <a:gd name="connsiteY4" fmla="*/ 2096 h 30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617" h="30735">
                    <a:moveTo>
                      <a:pt x="86198" y="2096"/>
                    </a:moveTo>
                    <a:cubicBezTo>
                      <a:pt x="86198" y="12154"/>
                      <a:pt x="82287" y="28919"/>
                      <a:pt x="56022" y="28919"/>
                    </a:cubicBezTo>
                    <a:cubicBezTo>
                      <a:pt x="37022" y="28919"/>
                      <a:pt x="12993" y="20816"/>
                      <a:pt x="4051" y="5449"/>
                    </a:cubicBezTo>
                    <a:lnTo>
                      <a:pt x="2096" y="2096"/>
                    </a:lnTo>
                    <a:lnTo>
                      <a:pt x="86198" y="2096"/>
                    </a:lnTo>
                    <a:close/>
                  </a:path>
                </a:pathLst>
              </a:custGeom>
              <a:solidFill>
                <a:srgbClr val="C8D6D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0" name="Forma libre 59">
                <a:extLst>
                  <a:ext uri="{FF2B5EF4-FFF2-40B4-BE49-F238E27FC236}">
                    <a16:creationId xmlns:a16="http://schemas.microsoft.com/office/drawing/2014/main" id="{5AAAACEA-1422-1140-8FE8-35A3D0D26FB8}"/>
                  </a:ext>
                </a:extLst>
              </p:cNvPr>
              <p:cNvSpPr/>
              <p:nvPr/>
            </p:nvSpPr>
            <p:spPr>
              <a:xfrm>
                <a:off x="4837910" y="2057712"/>
                <a:ext cx="72647" cy="22353"/>
              </a:xfrm>
              <a:custGeom>
                <a:avLst/>
                <a:gdLst>
                  <a:gd name="connsiteX0" fmla="*/ 2096 w 72646"/>
                  <a:gd name="connsiteY0" fmla="*/ 2096 h 22352"/>
                  <a:gd name="connsiteX1" fmla="*/ 48198 w 72646"/>
                  <a:gd name="connsiteY1" fmla="*/ 22213 h 22352"/>
                  <a:gd name="connsiteX2" fmla="*/ 71669 w 72646"/>
                  <a:gd name="connsiteY2" fmla="*/ 2096 h 22352"/>
                  <a:gd name="connsiteX3" fmla="*/ 2096 w 72646"/>
                  <a:gd name="connsiteY3" fmla="*/ 2096 h 22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646" h="22352">
                    <a:moveTo>
                      <a:pt x="2096" y="2096"/>
                    </a:moveTo>
                    <a:cubicBezTo>
                      <a:pt x="9081" y="14390"/>
                      <a:pt x="30037" y="22213"/>
                      <a:pt x="48198" y="22213"/>
                    </a:cubicBezTo>
                    <a:cubicBezTo>
                      <a:pt x="66360" y="22213"/>
                      <a:pt x="71669" y="13272"/>
                      <a:pt x="71669" y="2096"/>
                    </a:cubicBezTo>
                    <a:lnTo>
                      <a:pt x="2096" y="2096"/>
                    </a:lnTo>
                    <a:close/>
                  </a:path>
                </a:pathLst>
              </a:custGeom>
              <a:solidFill>
                <a:srgbClr val="F6AD8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1" name="Forma libre 60">
                <a:extLst>
                  <a:ext uri="{FF2B5EF4-FFF2-40B4-BE49-F238E27FC236}">
                    <a16:creationId xmlns:a16="http://schemas.microsoft.com/office/drawing/2014/main" id="{36FF306D-D06F-044C-A4A2-D7A9901F33D5}"/>
                  </a:ext>
                </a:extLst>
              </p:cNvPr>
              <p:cNvSpPr/>
              <p:nvPr/>
            </p:nvSpPr>
            <p:spPr>
              <a:xfrm>
                <a:off x="4926762" y="2230109"/>
                <a:ext cx="25147" cy="39118"/>
              </a:xfrm>
              <a:custGeom>
                <a:avLst/>
                <a:gdLst>
                  <a:gd name="connsiteX0" fmla="*/ 12713 w 25147"/>
                  <a:gd name="connsiteY0" fmla="*/ 36184 h 39117"/>
                  <a:gd name="connsiteX1" fmla="*/ 2096 w 25147"/>
                  <a:gd name="connsiteY1" fmla="*/ 8522 h 39117"/>
                  <a:gd name="connsiteX2" fmla="*/ 12993 w 25147"/>
                  <a:gd name="connsiteY2" fmla="*/ 2096 h 39117"/>
                  <a:gd name="connsiteX3" fmla="*/ 25287 w 25147"/>
                  <a:gd name="connsiteY3" fmla="*/ 37860 h 39117"/>
                  <a:gd name="connsiteX4" fmla="*/ 12713 w 25147"/>
                  <a:gd name="connsiteY4" fmla="*/ 36184 h 39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147" h="39117">
                    <a:moveTo>
                      <a:pt x="12713" y="36184"/>
                    </a:moveTo>
                    <a:cubicBezTo>
                      <a:pt x="12713" y="35904"/>
                      <a:pt x="13831" y="24728"/>
                      <a:pt x="2096" y="8522"/>
                    </a:cubicBezTo>
                    <a:lnTo>
                      <a:pt x="12993" y="2096"/>
                    </a:lnTo>
                    <a:cubicBezTo>
                      <a:pt x="26684" y="22493"/>
                      <a:pt x="25287" y="37022"/>
                      <a:pt x="25287" y="37860"/>
                    </a:cubicBezTo>
                    <a:lnTo>
                      <a:pt x="12713" y="36184"/>
                    </a:lnTo>
                    <a:close/>
                  </a:path>
                </a:pathLst>
              </a:custGeom>
              <a:solidFill>
                <a:srgbClr val="82AAC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2" name="Forma libre 61">
                <a:extLst>
                  <a:ext uri="{FF2B5EF4-FFF2-40B4-BE49-F238E27FC236}">
                    <a16:creationId xmlns:a16="http://schemas.microsoft.com/office/drawing/2014/main" id="{59D60128-63DD-ED4F-B339-BCB6225EFB71}"/>
                  </a:ext>
                </a:extLst>
              </p:cNvPr>
              <p:cNvSpPr/>
              <p:nvPr/>
            </p:nvSpPr>
            <p:spPr>
              <a:xfrm>
                <a:off x="4922715" y="2228947"/>
                <a:ext cx="30735" cy="22353"/>
              </a:xfrm>
              <a:custGeom>
                <a:avLst/>
                <a:gdLst>
                  <a:gd name="connsiteX0" fmla="*/ 8378 w 30735"/>
                  <a:gd name="connsiteY0" fmla="*/ 3537 h 22352"/>
                  <a:gd name="connsiteX1" fmla="*/ 26819 w 30735"/>
                  <a:gd name="connsiteY1" fmla="*/ 6611 h 22352"/>
                  <a:gd name="connsiteX2" fmla="*/ 22628 w 30735"/>
                  <a:gd name="connsiteY2" fmla="*/ 20022 h 22352"/>
                  <a:gd name="connsiteX3" fmla="*/ 4187 w 30735"/>
                  <a:gd name="connsiteY3" fmla="*/ 16949 h 22352"/>
                  <a:gd name="connsiteX4" fmla="*/ 8378 w 30735"/>
                  <a:gd name="connsiteY4" fmla="*/ 3537 h 22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35" h="22352">
                    <a:moveTo>
                      <a:pt x="8378" y="3537"/>
                    </a:moveTo>
                    <a:cubicBezTo>
                      <a:pt x="14525" y="743"/>
                      <a:pt x="22628" y="2140"/>
                      <a:pt x="26819" y="6611"/>
                    </a:cubicBezTo>
                    <a:cubicBezTo>
                      <a:pt x="30731" y="11081"/>
                      <a:pt x="29054" y="17228"/>
                      <a:pt x="22628" y="20022"/>
                    </a:cubicBezTo>
                    <a:cubicBezTo>
                      <a:pt x="16481" y="22816"/>
                      <a:pt x="8378" y="21419"/>
                      <a:pt x="4187" y="16949"/>
                    </a:cubicBezTo>
                    <a:cubicBezTo>
                      <a:pt x="275" y="12199"/>
                      <a:pt x="1951" y="6331"/>
                      <a:pt x="8378" y="3537"/>
                    </a:cubicBezTo>
                    <a:close/>
                  </a:path>
                </a:pathLst>
              </a:custGeom>
              <a:solidFill>
                <a:srgbClr val="4E7DB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3" name="Forma libre 62">
                <a:extLst>
                  <a:ext uri="{FF2B5EF4-FFF2-40B4-BE49-F238E27FC236}">
                    <a16:creationId xmlns:a16="http://schemas.microsoft.com/office/drawing/2014/main" id="{785E60E0-7E0F-7249-9C2D-9F152BF1FEBF}"/>
                  </a:ext>
                </a:extLst>
              </p:cNvPr>
              <p:cNvSpPr/>
              <p:nvPr/>
            </p:nvSpPr>
            <p:spPr>
              <a:xfrm>
                <a:off x="4812788" y="1879949"/>
                <a:ext cx="162058" cy="106176"/>
              </a:xfrm>
              <a:custGeom>
                <a:avLst/>
                <a:gdLst>
                  <a:gd name="connsiteX0" fmla="*/ 149320 w 162058"/>
                  <a:gd name="connsiteY0" fmla="*/ 40433 h 106176"/>
                  <a:gd name="connsiteX1" fmla="*/ 61305 w 162058"/>
                  <a:gd name="connsiteY1" fmla="*/ 2154 h 106176"/>
                  <a:gd name="connsiteX2" fmla="*/ 38114 w 162058"/>
                  <a:gd name="connsiteY2" fmla="*/ 14169 h 106176"/>
                  <a:gd name="connsiteX3" fmla="*/ 38114 w 162058"/>
                  <a:gd name="connsiteY3" fmla="*/ 2992 h 106176"/>
                  <a:gd name="connsiteX4" fmla="*/ 33364 w 162058"/>
                  <a:gd name="connsiteY4" fmla="*/ 17801 h 106176"/>
                  <a:gd name="connsiteX5" fmla="*/ 27776 w 162058"/>
                  <a:gd name="connsiteY5" fmla="*/ 8580 h 106176"/>
                  <a:gd name="connsiteX6" fmla="*/ 31129 w 162058"/>
                  <a:gd name="connsiteY6" fmla="*/ 20316 h 106176"/>
                  <a:gd name="connsiteX7" fmla="*/ 3467 w 162058"/>
                  <a:gd name="connsiteY7" fmla="*/ 88771 h 106176"/>
                  <a:gd name="connsiteX8" fmla="*/ 61305 w 162058"/>
                  <a:gd name="connsiteY8" fmla="*/ 74242 h 106176"/>
                  <a:gd name="connsiteX9" fmla="*/ 85614 w 162058"/>
                  <a:gd name="connsiteY9" fmla="*/ 90168 h 106176"/>
                  <a:gd name="connsiteX10" fmla="*/ 71084 w 162058"/>
                  <a:gd name="connsiteY10" fmla="*/ 67815 h 106176"/>
                  <a:gd name="connsiteX11" fmla="*/ 128084 w 162058"/>
                  <a:gd name="connsiteY11" fmla="*/ 106095 h 106176"/>
                  <a:gd name="connsiteX12" fmla="*/ 129761 w 162058"/>
                  <a:gd name="connsiteY12" fmla="*/ 81786 h 106176"/>
                  <a:gd name="connsiteX13" fmla="*/ 150158 w 162058"/>
                  <a:gd name="connsiteY13" fmla="*/ 104418 h 106176"/>
                  <a:gd name="connsiteX14" fmla="*/ 149320 w 162058"/>
                  <a:gd name="connsiteY14" fmla="*/ 40433 h 106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62058" h="106176">
                    <a:moveTo>
                      <a:pt x="149320" y="40433"/>
                    </a:moveTo>
                    <a:cubicBezTo>
                      <a:pt x="126967" y="4389"/>
                      <a:pt x="71923" y="1595"/>
                      <a:pt x="61305" y="2154"/>
                    </a:cubicBezTo>
                    <a:cubicBezTo>
                      <a:pt x="55717" y="2433"/>
                      <a:pt x="43423" y="5786"/>
                      <a:pt x="38114" y="14169"/>
                    </a:cubicBezTo>
                    <a:cubicBezTo>
                      <a:pt x="37835" y="8301"/>
                      <a:pt x="38114" y="2992"/>
                      <a:pt x="38114" y="2992"/>
                    </a:cubicBezTo>
                    <a:cubicBezTo>
                      <a:pt x="33364" y="8860"/>
                      <a:pt x="32526" y="13889"/>
                      <a:pt x="33364" y="17801"/>
                    </a:cubicBezTo>
                    <a:cubicBezTo>
                      <a:pt x="30011" y="13330"/>
                      <a:pt x="27776" y="8580"/>
                      <a:pt x="27776" y="8580"/>
                    </a:cubicBezTo>
                    <a:cubicBezTo>
                      <a:pt x="26937" y="14727"/>
                      <a:pt x="28614" y="18360"/>
                      <a:pt x="31129" y="20316"/>
                    </a:cubicBezTo>
                    <a:cubicBezTo>
                      <a:pt x="16040" y="23948"/>
                      <a:pt x="-3239" y="45183"/>
                      <a:pt x="3467" y="88771"/>
                    </a:cubicBezTo>
                    <a:cubicBezTo>
                      <a:pt x="6261" y="107771"/>
                      <a:pt x="49290" y="93242"/>
                      <a:pt x="61305" y="74242"/>
                    </a:cubicBezTo>
                    <a:cubicBezTo>
                      <a:pt x="69408" y="87374"/>
                      <a:pt x="85614" y="90168"/>
                      <a:pt x="85614" y="90168"/>
                    </a:cubicBezTo>
                    <a:cubicBezTo>
                      <a:pt x="80026" y="84580"/>
                      <a:pt x="74996" y="76198"/>
                      <a:pt x="71084" y="67815"/>
                    </a:cubicBezTo>
                    <a:cubicBezTo>
                      <a:pt x="93996" y="81786"/>
                      <a:pt x="124452" y="96874"/>
                      <a:pt x="128084" y="106095"/>
                    </a:cubicBezTo>
                    <a:cubicBezTo>
                      <a:pt x="128084" y="106095"/>
                      <a:pt x="134790" y="91286"/>
                      <a:pt x="129761" y="81786"/>
                    </a:cubicBezTo>
                    <a:cubicBezTo>
                      <a:pt x="129761" y="81786"/>
                      <a:pt x="147923" y="86257"/>
                      <a:pt x="150158" y="104418"/>
                    </a:cubicBezTo>
                    <a:cubicBezTo>
                      <a:pt x="149878" y="103860"/>
                      <a:pt x="173070" y="78992"/>
                      <a:pt x="149320" y="40433"/>
                    </a:cubicBezTo>
                    <a:close/>
                  </a:path>
                </a:pathLst>
              </a:custGeom>
              <a:solidFill>
                <a:srgbClr val="42434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4" name="Forma libre 63">
                <a:extLst>
                  <a:ext uri="{FF2B5EF4-FFF2-40B4-BE49-F238E27FC236}">
                    <a16:creationId xmlns:a16="http://schemas.microsoft.com/office/drawing/2014/main" id="{54914913-3BF2-D542-9019-768C4647BF87}"/>
                  </a:ext>
                </a:extLst>
              </p:cNvPr>
              <p:cNvSpPr/>
              <p:nvPr/>
            </p:nvSpPr>
            <p:spPr>
              <a:xfrm>
                <a:off x="4902889" y="2373049"/>
                <a:ext cx="25147" cy="114559"/>
              </a:xfrm>
              <a:custGeom>
                <a:avLst/>
                <a:gdLst>
                  <a:gd name="connsiteX0" fmla="*/ 2403 w 25147"/>
                  <a:gd name="connsiteY0" fmla="*/ 2938 h 114558"/>
                  <a:gd name="connsiteX1" fmla="*/ 5713 w 25147"/>
                  <a:gd name="connsiteY1" fmla="*/ 2403 h 114558"/>
                  <a:gd name="connsiteX2" fmla="*/ 23807 w 25147"/>
                  <a:gd name="connsiteY2" fmla="*/ 114392 h 114558"/>
                  <a:gd name="connsiteX3" fmla="*/ 20497 w 25147"/>
                  <a:gd name="connsiteY3" fmla="*/ 114927 h 114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147" h="114558">
                    <a:moveTo>
                      <a:pt x="2403" y="2938"/>
                    </a:moveTo>
                    <a:lnTo>
                      <a:pt x="5713" y="2403"/>
                    </a:lnTo>
                    <a:lnTo>
                      <a:pt x="23807" y="114392"/>
                    </a:lnTo>
                    <a:lnTo>
                      <a:pt x="20497" y="114927"/>
                    </a:lnTo>
                    <a:close/>
                  </a:path>
                </a:pathLst>
              </a:custGeom>
              <a:solidFill>
                <a:srgbClr val="658BC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5" name="Forma libre 64">
                <a:extLst>
                  <a:ext uri="{FF2B5EF4-FFF2-40B4-BE49-F238E27FC236}">
                    <a16:creationId xmlns:a16="http://schemas.microsoft.com/office/drawing/2014/main" id="{BA4B9723-E9A5-C34A-A197-81C5B7695649}"/>
                  </a:ext>
                </a:extLst>
              </p:cNvPr>
              <p:cNvSpPr/>
              <p:nvPr/>
            </p:nvSpPr>
            <p:spPr>
              <a:xfrm>
                <a:off x="4918939" y="2371771"/>
                <a:ext cx="19559" cy="95000"/>
              </a:xfrm>
              <a:custGeom>
                <a:avLst/>
                <a:gdLst>
                  <a:gd name="connsiteX0" fmla="*/ 2654 w 19558"/>
                  <a:gd name="connsiteY0" fmla="*/ 94860 h 94999"/>
                  <a:gd name="connsiteX1" fmla="*/ 2096 w 19558"/>
                  <a:gd name="connsiteY1" fmla="*/ 91507 h 94999"/>
                  <a:gd name="connsiteX2" fmla="*/ 12713 w 19558"/>
                  <a:gd name="connsiteY2" fmla="*/ 85081 h 94999"/>
                  <a:gd name="connsiteX3" fmla="*/ 14949 w 19558"/>
                  <a:gd name="connsiteY3" fmla="*/ 73625 h 94999"/>
                  <a:gd name="connsiteX4" fmla="*/ 3493 w 19558"/>
                  <a:gd name="connsiteY4" fmla="*/ 2654 h 94999"/>
                  <a:gd name="connsiteX5" fmla="*/ 6846 w 19558"/>
                  <a:gd name="connsiteY5" fmla="*/ 2096 h 94999"/>
                  <a:gd name="connsiteX6" fmla="*/ 18301 w 19558"/>
                  <a:gd name="connsiteY6" fmla="*/ 73066 h 94999"/>
                  <a:gd name="connsiteX7" fmla="*/ 15507 w 19558"/>
                  <a:gd name="connsiteY7" fmla="*/ 87037 h 94999"/>
                  <a:gd name="connsiteX8" fmla="*/ 2654 w 19558"/>
                  <a:gd name="connsiteY8" fmla="*/ 94860 h 94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558" h="94999">
                    <a:moveTo>
                      <a:pt x="2654" y="94860"/>
                    </a:moveTo>
                    <a:lnTo>
                      <a:pt x="2096" y="91507"/>
                    </a:lnTo>
                    <a:cubicBezTo>
                      <a:pt x="2096" y="91507"/>
                      <a:pt x="9081" y="90389"/>
                      <a:pt x="12713" y="85081"/>
                    </a:cubicBezTo>
                    <a:cubicBezTo>
                      <a:pt x="14949" y="82007"/>
                      <a:pt x="15507" y="78095"/>
                      <a:pt x="14949" y="73625"/>
                    </a:cubicBezTo>
                    <a:lnTo>
                      <a:pt x="3493" y="2654"/>
                    </a:lnTo>
                    <a:lnTo>
                      <a:pt x="6846" y="2096"/>
                    </a:lnTo>
                    <a:lnTo>
                      <a:pt x="18301" y="73066"/>
                    </a:lnTo>
                    <a:cubicBezTo>
                      <a:pt x="19140" y="78654"/>
                      <a:pt x="18301" y="83404"/>
                      <a:pt x="15507" y="87037"/>
                    </a:cubicBezTo>
                    <a:cubicBezTo>
                      <a:pt x="11037" y="93742"/>
                      <a:pt x="2934" y="94860"/>
                      <a:pt x="2654" y="94860"/>
                    </a:cubicBezTo>
                    <a:close/>
                  </a:path>
                </a:pathLst>
              </a:custGeom>
              <a:solidFill>
                <a:srgbClr val="658BC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6" name="Forma libre 65">
                <a:extLst>
                  <a:ext uri="{FF2B5EF4-FFF2-40B4-BE49-F238E27FC236}">
                    <a16:creationId xmlns:a16="http://schemas.microsoft.com/office/drawing/2014/main" id="{BEB2211E-439B-2144-9B5D-DDC72957E628}"/>
                  </a:ext>
                </a:extLst>
              </p:cNvPr>
              <p:cNvSpPr/>
              <p:nvPr/>
            </p:nvSpPr>
            <p:spPr>
              <a:xfrm>
                <a:off x="4809085" y="1953973"/>
                <a:ext cx="33529" cy="44706"/>
              </a:xfrm>
              <a:custGeom>
                <a:avLst/>
                <a:gdLst>
                  <a:gd name="connsiteX0" fmla="*/ 4376 w 33529"/>
                  <a:gd name="connsiteY0" fmla="*/ 16703 h 44705"/>
                  <a:gd name="connsiteX1" fmla="*/ 4655 w 33529"/>
                  <a:gd name="connsiteY1" fmla="*/ 38497 h 44705"/>
                  <a:gd name="connsiteX2" fmla="*/ 23097 w 33529"/>
                  <a:gd name="connsiteY2" fmla="*/ 37939 h 44705"/>
                  <a:gd name="connsiteX3" fmla="*/ 32597 w 33529"/>
                  <a:gd name="connsiteY3" fmla="*/ 16703 h 44705"/>
                  <a:gd name="connsiteX4" fmla="*/ 20582 w 33529"/>
                  <a:gd name="connsiteY4" fmla="*/ 2453 h 44705"/>
                  <a:gd name="connsiteX5" fmla="*/ 4376 w 33529"/>
                  <a:gd name="connsiteY5" fmla="*/ 16703 h 44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529" h="44705">
                    <a:moveTo>
                      <a:pt x="4376" y="16703"/>
                    </a:moveTo>
                    <a:cubicBezTo>
                      <a:pt x="1023" y="23968"/>
                      <a:pt x="1582" y="31791"/>
                      <a:pt x="4655" y="38497"/>
                    </a:cubicBezTo>
                    <a:cubicBezTo>
                      <a:pt x="8288" y="46321"/>
                      <a:pt x="19744" y="45762"/>
                      <a:pt x="23097" y="37939"/>
                    </a:cubicBezTo>
                    <a:lnTo>
                      <a:pt x="32597" y="16703"/>
                    </a:lnTo>
                    <a:cubicBezTo>
                      <a:pt x="36229" y="8880"/>
                      <a:pt x="28964" y="218"/>
                      <a:pt x="20582" y="2453"/>
                    </a:cubicBezTo>
                    <a:cubicBezTo>
                      <a:pt x="13597" y="4689"/>
                      <a:pt x="7450" y="9718"/>
                      <a:pt x="4376" y="16703"/>
                    </a:cubicBezTo>
                    <a:close/>
                  </a:path>
                </a:pathLst>
              </a:custGeom>
              <a:solidFill>
                <a:srgbClr val="F6AD8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sp>
        <p:nvSpPr>
          <p:cNvPr id="67" name="Rectángulo 66">
            <a:extLst>
              <a:ext uri="{FF2B5EF4-FFF2-40B4-BE49-F238E27FC236}">
                <a16:creationId xmlns:a16="http://schemas.microsoft.com/office/drawing/2014/main" id="{E4357096-087F-DA42-B373-0E0BF4505708}"/>
              </a:ext>
            </a:extLst>
          </p:cNvPr>
          <p:cNvSpPr/>
          <p:nvPr/>
        </p:nvSpPr>
        <p:spPr>
          <a:xfrm>
            <a:off x="0" y="6292995"/>
            <a:ext cx="12192000" cy="565004"/>
          </a:xfrm>
          <a:prstGeom prst="rect">
            <a:avLst/>
          </a:prstGeom>
          <a:solidFill>
            <a:schemeClr val="bg1"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Elipse 6">
            <a:extLst>
              <a:ext uri="{FF2B5EF4-FFF2-40B4-BE49-F238E27FC236}">
                <a16:creationId xmlns:a16="http://schemas.microsoft.com/office/drawing/2014/main" id="{9486ECFA-6927-0945-9785-5954C768A4D6}"/>
              </a:ext>
            </a:extLst>
          </p:cNvPr>
          <p:cNvSpPr/>
          <p:nvPr/>
        </p:nvSpPr>
        <p:spPr>
          <a:xfrm>
            <a:off x="238442" y="141028"/>
            <a:ext cx="3661499" cy="2335148"/>
          </a:xfrm>
          <a:custGeom>
            <a:avLst/>
            <a:gdLst>
              <a:gd name="connsiteX0" fmla="*/ 0 w 4470400"/>
              <a:gd name="connsiteY0" fmla="*/ 2235200 h 4470400"/>
              <a:gd name="connsiteX1" fmla="*/ 2235200 w 4470400"/>
              <a:gd name="connsiteY1" fmla="*/ 0 h 4470400"/>
              <a:gd name="connsiteX2" fmla="*/ 4470400 w 4470400"/>
              <a:gd name="connsiteY2" fmla="*/ 2235200 h 4470400"/>
              <a:gd name="connsiteX3" fmla="*/ 2235200 w 4470400"/>
              <a:gd name="connsiteY3" fmla="*/ 4470400 h 4470400"/>
              <a:gd name="connsiteX4" fmla="*/ 0 w 4470400"/>
              <a:gd name="connsiteY4" fmla="*/ 2235200 h 4470400"/>
              <a:gd name="connsiteX0" fmla="*/ 20592 w 4490992"/>
              <a:gd name="connsiteY0" fmla="*/ 1511300 h 3746500"/>
              <a:gd name="connsiteX1" fmla="*/ 1531892 w 4490992"/>
              <a:gd name="connsiteY1" fmla="*/ 0 h 3746500"/>
              <a:gd name="connsiteX2" fmla="*/ 4490992 w 4490992"/>
              <a:gd name="connsiteY2" fmla="*/ 1511300 h 3746500"/>
              <a:gd name="connsiteX3" fmla="*/ 2255792 w 4490992"/>
              <a:gd name="connsiteY3" fmla="*/ 3746500 h 3746500"/>
              <a:gd name="connsiteX4" fmla="*/ 20592 w 4490992"/>
              <a:gd name="connsiteY4" fmla="*/ 1511300 h 3746500"/>
              <a:gd name="connsiteX0" fmla="*/ 12039 w 4965039"/>
              <a:gd name="connsiteY0" fmla="*/ 1797845 h 4044607"/>
              <a:gd name="connsiteX1" fmla="*/ 1523339 w 4965039"/>
              <a:gd name="connsiteY1" fmla="*/ 286545 h 4044607"/>
              <a:gd name="connsiteX2" fmla="*/ 4965039 w 4965039"/>
              <a:gd name="connsiteY2" fmla="*/ 769145 h 4044607"/>
              <a:gd name="connsiteX3" fmla="*/ 2247239 w 4965039"/>
              <a:gd name="connsiteY3" fmla="*/ 4033045 h 4044607"/>
              <a:gd name="connsiteX4" fmla="*/ 12039 w 4965039"/>
              <a:gd name="connsiteY4" fmla="*/ 1797845 h 4044607"/>
              <a:gd name="connsiteX0" fmla="*/ 10236 w 4963236"/>
              <a:gd name="connsiteY0" fmla="*/ 1797845 h 3200509"/>
              <a:gd name="connsiteX1" fmla="*/ 1521536 w 4963236"/>
              <a:gd name="connsiteY1" fmla="*/ 286545 h 3200509"/>
              <a:gd name="connsiteX2" fmla="*/ 4963236 w 4963236"/>
              <a:gd name="connsiteY2" fmla="*/ 769145 h 3200509"/>
              <a:gd name="connsiteX3" fmla="*/ 2181936 w 4963236"/>
              <a:gd name="connsiteY3" fmla="*/ 3182145 h 3200509"/>
              <a:gd name="connsiteX4" fmla="*/ 10236 w 4963236"/>
              <a:gd name="connsiteY4" fmla="*/ 1797845 h 3200509"/>
              <a:gd name="connsiteX0" fmla="*/ 10586 w 4963586"/>
              <a:gd name="connsiteY0" fmla="*/ 1797845 h 4107795"/>
              <a:gd name="connsiteX1" fmla="*/ 1521886 w 4963586"/>
              <a:gd name="connsiteY1" fmla="*/ 286545 h 4107795"/>
              <a:gd name="connsiteX2" fmla="*/ 4963586 w 4963586"/>
              <a:gd name="connsiteY2" fmla="*/ 769145 h 4107795"/>
              <a:gd name="connsiteX3" fmla="*/ 2194986 w 4963586"/>
              <a:gd name="connsiteY3" fmla="*/ 4096545 h 4107795"/>
              <a:gd name="connsiteX4" fmla="*/ 10586 w 4963586"/>
              <a:gd name="connsiteY4" fmla="*/ 1797845 h 4107795"/>
              <a:gd name="connsiteX0" fmla="*/ 10586 w 4963586"/>
              <a:gd name="connsiteY0" fmla="*/ 1797845 h 4139511"/>
              <a:gd name="connsiteX1" fmla="*/ 1521886 w 4963586"/>
              <a:gd name="connsiteY1" fmla="*/ 286545 h 4139511"/>
              <a:gd name="connsiteX2" fmla="*/ 4963586 w 4963586"/>
              <a:gd name="connsiteY2" fmla="*/ 769145 h 4139511"/>
              <a:gd name="connsiteX3" fmla="*/ 2194986 w 4963586"/>
              <a:gd name="connsiteY3" fmla="*/ 4096545 h 4139511"/>
              <a:gd name="connsiteX4" fmla="*/ 10586 w 4963586"/>
              <a:gd name="connsiteY4" fmla="*/ 1797845 h 4139511"/>
              <a:gd name="connsiteX0" fmla="*/ 26370 w 4979370"/>
              <a:gd name="connsiteY0" fmla="*/ 1797845 h 3246403"/>
              <a:gd name="connsiteX1" fmla="*/ 1537670 w 4979370"/>
              <a:gd name="connsiteY1" fmla="*/ 286545 h 3246403"/>
              <a:gd name="connsiteX2" fmla="*/ 4979370 w 4979370"/>
              <a:gd name="connsiteY2" fmla="*/ 769145 h 3246403"/>
              <a:gd name="connsiteX3" fmla="*/ 2680670 w 4979370"/>
              <a:gd name="connsiteY3" fmla="*/ 3182145 h 3246403"/>
              <a:gd name="connsiteX4" fmla="*/ 26370 w 4979370"/>
              <a:gd name="connsiteY4" fmla="*/ 1797845 h 3246403"/>
              <a:gd name="connsiteX0" fmla="*/ 26370 w 4979370"/>
              <a:gd name="connsiteY0" fmla="*/ 1797845 h 3378043"/>
              <a:gd name="connsiteX1" fmla="*/ 1537670 w 4979370"/>
              <a:gd name="connsiteY1" fmla="*/ 286545 h 3378043"/>
              <a:gd name="connsiteX2" fmla="*/ 4979370 w 4979370"/>
              <a:gd name="connsiteY2" fmla="*/ 769145 h 3378043"/>
              <a:gd name="connsiteX3" fmla="*/ 2680670 w 4979370"/>
              <a:gd name="connsiteY3" fmla="*/ 3182145 h 3378043"/>
              <a:gd name="connsiteX4" fmla="*/ 26370 w 4979370"/>
              <a:gd name="connsiteY4" fmla="*/ 1797845 h 3378043"/>
              <a:gd name="connsiteX0" fmla="*/ 31940 w 4762759"/>
              <a:gd name="connsiteY0" fmla="*/ 2754499 h 3367259"/>
              <a:gd name="connsiteX1" fmla="*/ 1321059 w 4762759"/>
              <a:gd name="connsiteY1" fmla="*/ 342385 h 3367259"/>
              <a:gd name="connsiteX2" fmla="*/ 4762759 w 4762759"/>
              <a:gd name="connsiteY2" fmla="*/ 824985 h 3367259"/>
              <a:gd name="connsiteX3" fmla="*/ 2464059 w 4762759"/>
              <a:gd name="connsiteY3" fmla="*/ 3237985 h 3367259"/>
              <a:gd name="connsiteX4" fmla="*/ 31940 w 4762759"/>
              <a:gd name="connsiteY4" fmla="*/ 2754499 h 3367259"/>
              <a:gd name="connsiteX0" fmla="*/ 37411 w 4768230"/>
              <a:gd name="connsiteY0" fmla="*/ 2991005 h 3615249"/>
              <a:gd name="connsiteX1" fmla="*/ 1263050 w 4768230"/>
              <a:gd name="connsiteY1" fmla="*/ 192827 h 3615249"/>
              <a:gd name="connsiteX2" fmla="*/ 4768230 w 4768230"/>
              <a:gd name="connsiteY2" fmla="*/ 1061491 h 3615249"/>
              <a:gd name="connsiteX3" fmla="*/ 2469530 w 4768230"/>
              <a:gd name="connsiteY3" fmla="*/ 3474491 h 3615249"/>
              <a:gd name="connsiteX4" fmla="*/ 37411 w 4768230"/>
              <a:gd name="connsiteY4" fmla="*/ 2991005 h 3615249"/>
              <a:gd name="connsiteX0" fmla="*/ 94229 w 4825048"/>
              <a:gd name="connsiteY0" fmla="*/ 2888783 h 3513027"/>
              <a:gd name="connsiteX1" fmla="*/ 1319868 w 4825048"/>
              <a:gd name="connsiteY1" fmla="*/ 90605 h 3513027"/>
              <a:gd name="connsiteX2" fmla="*/ 4825048 w 4825048"/>
              <a:gd name="connsiteY2" fmla="*/ 959269 h 3513027"/>
              <a:gd name="connsiteX3" fmla="*/ 2526348 w 4825048"/>
              <a:gd name="connsiteY3" fmla="*/ 3372269 h 3513027"/>
              <a:gd name="connsiteX4" fmla="*/ 94229 w 4825048"/>
              <a:gd name="connsiteY4" fmla="*/ 2888783 h 3513027"/>
              <a:gd name="connsiteX0" fmla="*/ 198101 w 4928920"/>
              <a:gd name="connsiteY0" fmla="*/ 2901841 h 3641408"/>
              <a:gd name="connsiteX1" fmla="*/ 1423740 w 4928920"/>
              <a:gd name="connsiteY1" fmla="*/ 103663 h 3641408"/>
              <a:gd name="connsiteX2" fmla="*/ 4928920 w 4928920"/>
              <a:gd name="connsiteY2" fmla="*/ 972327 h 3641408"/>
              <a:gd name="connsiteX3" fmla="*/ 2630220 w 4928920"/>
              <a:gd name="connsiteY3" fmla="*/ 3385327 h 3641408"/>
              <a:gd name="connsiteX4" fmla="*/ 198101 w 4928920"/>
              <a:gd name="connsiteY4" fmla="*/ 2901841 h 3641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28920" h="3641408">
                <a:moveTo>
                  <a:pt x="198101" y="2901841"/>
                </a:moveTo>
                <a:cubicBezTo>
                  <a:pt x="-241029" y="1913681"/>
                  <a:pt x="469" y="-530718"/>
                  <a:pt x="1423740" y="103663"/>
                </a:cubicBezTo>
                <a:cubicBezTo>
                  <a:pt x="2847011" y="738044"/>
                  <a:pt x="4928920" y="-262140"/>
                  <a:pt x="4928920" y="972327"/>
                </a:cubicBezTo>
                <a:cubicBezTo>
                  <a:pt x="4928920" y="2206794"/>
                  <a:pt x="3418690" y="3063741"/>
                  <a:pt x="2630220" y="3385327"/>
                </a:cubicBezTo>
                <a:cubicBezTo>
                  <a:pt x="1841750" y="3706913"/>
                  <a:pt x="637231" y="3890001"/>
                  <a:pt x="198101" y="2901841"/>
                </a:cubicBezTo>
                <a:close/>
              </a:path>
            </a:pathLst>
          </a:custGeom>
          <a:solidFill>
            <a:srgbClr val="59BC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0" name="Rectángulo 69">
            <a:extLst>
              <a:ext uri="{FF2B5EF4-FFF2-40B4-BE49-F238E27FC236}">
                <a16:creationId xmlns:a16="http://schemas.microsoft.com/office/drawing/2014/main" id="{057760AD-2EBA-4540-805A-26DC5C9F534A}"/>
              </a:ext>
            </a:extLst>
          </p:cNvPr>
          <p:cNvSpPr/>
          <p:nvPr/>
        </p:nvSpPr>
        <p:spPr>
          <a:xfrm>
            <a:off x="834664" y="2771369"/>
            <a:ext cx="2542049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ES" sz="1600" b="1" dirty="0">
                <a:solidFill>
                  <a:srgbClr val="36267C"/>
                </a:solidFill>
                <a:latin typeface="Montserrat" pitchFamily="2" charset="77"/>
              </a:rPr>
              <a:t>Set </a:t>
            </a:r>
            <a:r>
              <a:rPr lang="es-ES" sz="1600" b="1" dirty="0" err="1">
                <a:solidFill>
                  <a:srgbClr val="36267C"/>
                </a:solidFill>
                <a:latin typeface="Montserrat" pitchFamily="2" charset="77"/>
              </a:rPr>
              <a:t>your</a:t>
            </a:r>
            <a:r>
              <a:rPr lang="es-ES" sz="1600" b="1" dirty="0">
                <a:solidFill>
                  <a:srgbClr val="36267C"/>
                </a:solidFill>
                <a:latin typeface="Montserrat" pitchFamily="2" charset="77"/>
              </a:rPr>
              <a:t> </a:t>
            </a:r>
            <a:r>
              <a:rPr lang="es-ES" sz="1600" b="1" dirty="0" err="1">
                <a:solidFill>
                  <a:srgbClr val="36267C"/>
                </a:solidFill>
                <a:latin typeface="Montserrat" pitchFamily="2" charset="77"/>
              </a:rPr>
              <a:t>positioning</a:t>
            </a:r>
            <a:r>
              <a:rPr lang="es-ES" sz="1600" b="1" dirty="0">
                <a:solidFill>
                  <a:srgbClr val="36267C"/>
                </a:solidFill>
                <a:latin typeface="Montserrat" pitchFamily="2" charset="77"/>
              </a:rPr>
              <a:t> </a:t>
            </a:r>
            <a:r>
              <a:rPr lang="es-ES" sz="1600" b="1" dirty="0" err="1">
                <a:solidFill>
                  <a:srgbClr val="36267C"/>
                </a:solidFill>
                <a:latin typeface="Montserrat" pitchFamily="2" charset="77"/>
              </a:rPr>
              <a:t>goals</a:t>
            </a:r>
            <a:endParaRPr lang="es-ES" sz="1600" b="1" dirty="0">
              <a:solidFill>
                <a:srgbClr val="36267C"/>
              </a:solidFill>
              <a:latin typeface="Montserrat" pitchFamily="2" charset="77"/>
            </a:endParaRPr>
          </a:p>
          <a:p>
            <a:pPr>
              <a:spcAft>
                <a:spcPts val="1200"/>
              </a:spcAft>
            </a:pP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Strengthen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the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brand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,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build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loyalty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 and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build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 trust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or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build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community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.</a:t>
            </a:r>
            <a:endParaRPr lang="es-ES" sz="1100" b="1" dirty="0">
              <a:solidFill>
                <a:srgbClr val="140E30">
                  <a:alpha val="69000"/>
                </a:srgbClr>
              </a:solidFill>
              <a:latin typeface="Montserrat" pitchFamily="2" charset="77"/>
            </a:endParaRPr>
          </a:p>
        </p:txBody>
      </p:sp>
      <p:sp>
        <p:nvSpPr>
          <p:cNvPr id="75" name="Rectángulo 74">
            <a:extLst>
              <a:ext uri="{FF2B5EF4-FFF2-40B4-BE49-F238E27FC236}">
                <a16:creationId xmlns:a16="http://schemas.microsoft.com/office/drawing/2014/main" id="{3F83EAAF-0EAE-7446-8A8F-0E21058C0C0B}"/>
              </a:ext>
            </a:extLst>
          </p:cNvPr>
          <p:cNvSpPr/>
          <p:nvPr/>
        </p:nvSpPr>
        <p:spPr>
          <a:xfrm>
            <a:off x="834664" y="4439927"/>
            <a:ext cx="2542049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ES" sz="1600" b="1" dirty="0" err="1">
                <a:solidFill>
                  <a:srgbClr val="36267C"/>
                </a:solidFill>
                <a:latin typeface="Montserrat" pitchFamily="2" charset="77"/>
              </a:rPr>
              <a:t>Study</a:t>
            </a:r>
            <a:r>
              <a:rPr lang="es-ES" sz="1600" b="1" dirty="0">
                <a:solidFill>
                  <a:srgbClr val="36267C"/>
                </a:solidFill>
                <a:latin typeface="Montserrat" pitchFamily="2" charset="77"/>
              </a:rPr>
              <a:t> </a:t>
            </a:r>
            <a:r>
              <a:rPr lang="es-ES" sz="1600" b="1" dirty="0" err="1">
                <a:solidFill>
                  <a:srgbClr val="36267C"/>
                </a:solidFill>
                <a:latin typeface="Montserrat" pitchFamily="2" charset="77"/>
              </a:rPr>
              <a:t>the</a:t>
            </a:r>
            <a:r>
              <a:rPr lang="es-ES" sz="1600" b="1" dirty="0">
                <a:solidFill>
                  <a:srgbClr val="36267C"/>
                </a:solidFill>
                <a:latin typeface="Montserrat" pitchFamily="2" charset="77"/>
              </a:rPr>
              <a:t> social </a:t>
            </a:r>
            <a:r>
              <a:rPr lang="es-ES" sz="1600" b="1" dirty="0" err="1">
                <a:solidFill>
                  <a:srgbClr val="36267C"/>
                </a:solidFill>
                <a:latin typeface="Montserrat" pitchFamily="2" charset="77"/>
              </a:rPr>
              <a:t>behavior</a:t>
            </a:r>
            <a:endParaRPr lang="es-ES" sz="1600" b="1" dirty="0">
              <a:solidFill>
                <a:srgbClr val="36267C"/>
              </a:solidFill>
              <a:latin typeface="Montserrat" pitchFamily="2" charset="77"/>
            </a:endParaRPr>
          </a:p>
          <a:p>
            <a:pPr>
              <a:spcAft>
                <a:spcPts val="1200"/>
              </a:spcAft>
            </a:pP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What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we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have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 to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take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into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account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: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What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is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shared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,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how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it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is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shared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,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what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is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valued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 social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behavior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.</a:t>
            </a:r>
            <a:endParaRPr lang="es-ES" sz="1100" b="1" dirty="0">
              <a:solidFill>
                <a:srgbClr val="140E30">
                  <a:alpha val="69000"/>
                </a:srgbClr>
              </a:solidFill>
              <a:latin typeface="Montserrat" pitchFamily="2" charset="77"/>
            </a:endParaRPr>
          </a:p>
        </p:txBody>
      </p:sp>
      <p:sp>
        <p:nvSpPr>
          <p:cNvPr id="78" name="Rectángulo 77">
            <a:extLst>
              <a:ext uri="{FF2B5EF4-FFF2-40B4-BE49-F238E27FC236}">
                <a16:creationId xmlns:a16="http://schemas.microsoft.com/office/drawing/2014/main" id="{45D2DE6F-C93B-A745-88D3-E9BD0539832E}"/>
              </a:ext>
            </a:extLst>
          </p:cNvPr>
          <p:cNvSpPr/>
          <p:nvPr/>
        </p:nvSpPr>
        <p:spPr>
          <a:xfrm>
            <a:off x="3818728" y="2771369"/>
            <a:ext cx="2875249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ES" sz="1600" b="1" dirty="0" err="1">
                <a:solidFill>
                  <a:srgbClr val="36267C"/>
                </a:solidFill>
                <a:latin typeface="Montserrat" pitchFamily="2" charset="77"/>
              </a:rPr>
              <a:t>Choose</a:t>
            </a:r>
            <a:r>
              <a:rPr lang="es-ES" sz="1600" b="1" dirty="0">
                <a:solidFill>
                  <a:srgbClr val="36267C"/>
                </a:solidFill>
                <a:latin typeface="Montserrat" pitchFamily="2" charset="77"/>
              </a:rPr>
              <a:t> </a:t>
            </a:r>
            <a:r>
              <a:rPr lang="es-ES" sz="1600" b="1" dirty="0" err="1">
                <a:solidFill>
                  <a:srgbClr val="36267C"/>
                </a:solidFill>
                <a:latin typeface="Montserrat" pitchFamily="2" charset="77"/>
              </a:rPr>
              <a:t>the</a:t>
            </a:r>
            <a:r>
              <a:rPr lang="es-ES" sz="1600" b="1" dirty="0">
                <a:solidFill>
                  <a:srgbClr val="36267C"/>
                </a:solidFill>
                <a:latin typeface="Montserrat" pitchFamily="2" charset="77"/>
              </a:rPr>
              <a:t> social </a:t>
            </a:r>
            <a:r>
              <a:rPr lang="es-ES" sz="1600" b="1" dirty="0" err="1">
                <a:solidFill>
                  <a:srgbClr val="36267C"/>
                </a:solidFill>
                <a:latin typeface="Montserrat" pitchFamily="2" charset="77"/>
              </a:rPr>
              <a:t>networks</a:t>
            </a:r>
            <a:endParaRPr lang="es-ES" sz="1600" b="1" dirty="0">
              <a:solidFill>
                <a:srgbClr val="36267C"/>
              </a:solidFill>
              <a:latin typeface="Montserrat" pitchFamily="2" charset="77"/>
            </a:endParaRPr>
          </a:p>
          <a:p>
            <a:pPr>
              <a:spcAft>
                <a:spcPts val="1200"/>
              </a:spcAft>
            </a:pP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Use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the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most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 popular social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networks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: Facebook, Instagram, Twitter, YouTube, LinkedIn and Pinterest.</a:t>
            </a:r>
            <a:endParaRPr lang="es-ES" sz="1100" b="1" dirty="0">
              <a:solidFill>
                <a:srgbClr val="140E30">
                  <a:alpha val="69000"/>
                </a:srgbClr>
              </a:solidFill>
              <a:latin typeface="Montserrat" pitchFamily="2" charset="77"/>
            </a:endParaRPr>
          </a:p>
        </p:txBody>
      </p:sp>
      <p:sp>
        <p:nvSpPr>
          <p:cNvPr id="79" name="Rectángulo 78">
            <a:extLst>
              <a:ext uri="{FF2B5EF4-FFF2-40B4-BE49-F238E27FC236}">
                <a16:creationId xmlns:a16="http://schemas.microsoft.com/office/drawing/2014/main" id="{685F502E-6FE3-904E-B46A-DE323B447914}"/>
              </a:ext>
            </a:extLst>
          </p:cNvPr>
          <p:cNvSpPr/>
          <p:nvPr/>
        </p:nvSpPr>
        <p:spPr>
          <a:xfrm>
            <a:off x="3818728" y="4439927"/>
            <a:ext cx="2542049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ES" sz="1600" b="1" dirty="0">
                <a:solidFill>
                  <a:srgbClr val="36267C"/>
                </a:solidFill>
                <a:latin typeface="Montserrat" pitchFamily="2" charset="77"/>
              </a:rPr>
              <a:t>Plan </a:t>
            </a:r>
            <a:r>
              <a:rPr lang="es-ES" sz="1600" b="1" dirty="0" err="1">
                <a:solidFill>
                  <a:srgbClr val="36267C"/>
                </a:solidFill>
                <a:latin typeface="Montserrat" pitchFamily="2" charset="77"/>
              </a:rPr>
              <a:t>content</a:t>
            </a:r>
            <a:r>
              <a:rPr lang="es-ES" sz="1600" b="1" dirty="0">
                <a:solidFill>
                  <a:srgbClr val="36267C"/>
                </a:solidFill>
                <a:latin typeface="Montserrat" pitchFamily="2" charset="77"/>
              </a:rPr>
              <a:t> </a:t>
            </a:r>
            <a:r>
              <a:rPr lang="es-ES" sz="1600" b="1" dirty="0" err="1">
                <a:solidFill>
                  <a:srgbClr val="36267C"/>
                </a:solidFill>
                <a:latin typeface="Montserrat" pitchFamily="2" charset="77"/>
              </a:rPr>
              <a:t>publishing</a:t>
            </a:r>
            <a:endParaRPr lang="es-ES" sz="1600" b="1" dirty="0">
              <a:solidFill>
                <a:srgbClr val="36267C"/>
              </a:solidFill>
              <a:latin typeface="Montserrat" pitchFamily="2" charset="77"/>
            </a:endParaRPr>
          </a:p>
          <a:p>
            <a:pPr>
              <a:spcAft>
                <a:spcPts val="1200"/>
              </a:spcAft>
            </a:pP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Make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an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annual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planning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 of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the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content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you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will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 share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on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 social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networks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" pitchFamily="2" charset="77"/>
              </a:rPr>
              <a:t>.</a:t>
            </a:r>
            <a:endParaRPr lang="es-ES" sz="1100" b="1" dirty="0">
              <a:solidFill>
                <a:srgbClr val="140E30">
                  <a:alpha val="69000"/>
                </a:srgbClr>
              </a:solidFill>
              <a:latin typeface="Montserrat" pitchFamily="2" charset="77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A67B648-326D-A24D-A966-3A898E266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4368" y="612556"/>
            <a:ext cx="4176712" cy="1087657"/>
          </a:xfrm>
        </p:spPr>
        <p:txBody>
          <a:bodyPr>
            <a:normAutofit fontScale="90000"/>
          </a:bodyPr>
          <a:lstStyle/>
          <a:p>
            <a:r>
              <a:rPr lang="es-ES" dirty="0"/>
              <a:t>Social </a:t>
            </a:r>
            <a:r>
              <a:rPr lang="es-ES" dirty="0" err="1"/>
              <a:t>networks</a:t>
            </a:r>
            <a:endParaRPr lang="es-ES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7D03B4F1-730A-824B-98A3-843A0FA3C5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908988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6">
            <a:extLst>
              <a:ext uri="{FF2B5EF4-FFF2-40B4-BE49-F238E27FC236}">
                <a16:creationId xmlns:a16="http://schemas.microsoft.com/office/drawing/2014/main" id="{CB7A0C27-94DB-ED44-862F-337522865ED0}"/>
              </a:ext>
            </a:extLst>
          </p:cNvPr>
          <p:cNvSpPr/>
          <p:nvPr/>
        </p:nvSpPr>
        <p:spPr>
          <a:xfrm rot="20028362">
            <a:off x="3769705" y="866426"/>
            <a:ext cx="2588759" cy="1651000"/>
          </a:xfrm>
          <a:custGeom>
            <a:avLst/>
            <a:gdLst>
              <a:gd name="connsiteX0" fmla="*/ 0 w 4470400"/>
              <a:gd name="connsiteY0" fmla="*/ 2235200 h 4470400"/>
              <a:gd name="connsiteX1" fmla="*/ 2235200 w 4470400"/>
              <a:gd name="connsiteY1" fmla="*/ 0 h 4470400"/>
              <a:gd name="connsiteX2" fmla="*/ 4470400 w 4470400"/>
              <a:gd name="connsiteY2" fmla="*/ 2235200 h 4470400"/>
              <a:gd name="connsiteX3" fmla="*/ 2235200 w 4470400"/>
              <a:gd name="connsiteY3" fmla="*/ 4470400 h 4470400"/>
              <a:gd name="connsiteX4" fmla="*/ 0 w 4470400"/>
              <a:gd name="connsiteY4" fmla="*/ 2235200 h 4470400"/>
              <a:gd name="connsiteX0" fmla="*/ 20592 w 4490992"/>
              <a:gd name="connsiteY0" fmla="*/ 1511300 h 3746500"/>
              <a:gd name="connsiteX1" fmla="*/ 1531892 w 4490992"/>
              <a:gd name="connsiteY1" fmla="*/ 0 h 3746500"/>
              <a:gd name="connsiteX2" fmla="*/ 4490992 w 4490992"/>
              <a:gd name="connsiteY2" fmla="*/ 1511300 h 3746500"/>
              <a:gd name="connsiteX3" fmla="*/ 2255792 w 4490992"/>
              <a:gd name="connsiteY3" fmla="*/ 3746500 h 3746500"/>
              <a:gd name="connsiteX4" fmla="*/ 20592 w 4490992"/>
              <a:gd name="connsiteY4" fmla="*/ 1511300 h 3746500"/>
              <a:gd name="connsiteX0" fmla="*/ 12039 w 4965039"/>
              <a:gd name="connsiteY0" fmla="*/ 1797845 h 4044607"/>
              <a:gd name="connsiteX1" fmla="*/ 1523339 w 4965039"/>
              <a:gd name="connsiteY1" fmla="*/ 286545 h 4044607"/>
              <a:gd name="connsiteX2" fmla="*/ 4965039 w 4965039"/>
              <a:gd name="connsiteY2" fmla="*/ 769145 h 4044607"/>
              <a:gd name="connsiteX3" fmla="*/ 2247239 w 4965039"/>
              <a:gd name="connsiteY3" fmla="*/ 4033045 h 4044607"/>
              <a:gd name="connsiteX4" fmla="*/ 12039 w 4965039"/>
              <a:gd name="connsiteY4" fmla="*/ 1797845 h 4044607"/>
              <a:gd name="connsiteX0" fmla="*/ 10236 w 4963236"/>
              <a:gd name="connsiteY0" fmla="*/ 1797845 h 3200509"/>
              <a:gd name="connsiteX1" fmla="*/ 1521536 w 4963236"/>
              <a:gd name="connsiteY1" fmla="*/ 286545 h 3200509"/>
              <a:gd name="connsiteX2" fmla="*/ 4963236 w 4963236"/>
              <a:gd name="connsiteY2" fmla="*/ 769145 h 3200509"/>
              <a:gd name="connsiteX3" fmla="*/ 2181936 w 4963236"/>
              <a:gd name="connsiteY3" fmla="*/ 3182145 h 3200509"/>
              <a:gd name="connsiteX4" fmla="*/ 10236 w 4963236"/>
              <a:gd name="connsiteY4" fmla="*/ 1797845 h 3200509"/>
              <a:gd name="connsiteX0" fmla="*/ 10586 w 4963586"/>
              <a:gd name="connsiteY0" fmla="*/ 1797845 h 4107795"/>
              <a:gd name="connsiteX1" fmla="*/ 1521886 w 4963586"/>
              <a:gd name="connsiteY1" fmla="*/ 286545 h 4107795"/>
              <a:gd name="connsiteX2" fmla="*/ 4963586 w 4963586"/>
              <a:gd name="connsiteY2" fmla="*/ 769145 h 4107795"/>
              <a:gd name="connsiteX3" fmla="*/ 2194986 w 4963586"/>
              <a:gd name="connsiteY3" fmla="*/ 4096545 h 4107795"/>
              <a:gd name="connsiteX4" fmla="*/ 10586 w 4963586"/>
              <a:gd name="connsiteY4" fmla="*/ 1797845 h 4107795"/>
              <a:gd name="connsiteX0" fmla="*/ 10586 w 4963586"/>
              <a:gd name="connsiteY0" fmla="*/ 1797845 h 4139511"/>
              <a:gd name="connsiteX1" fmla="*/ 1521886 w 4963586"/>
              <a:gd name="connsiteY1" fmla="*/ 286545 h 4139511"/>
              <a:gd name="connsiteX2" fmla="*/ 4963586 w 4963586"/>
              <a:gd name="connsiteY2" fmla="*/ 769145 h 4139511"/>
              <a:gd name="connsiteX3" fmla="*/ 2194986 w 4963586"/>
              <a:gd name="connsiteY3" fmla="*/ 4096545 h 4139511"/>
              <a:gd name="connsiteX4" fmla="*/ 10586 w 4963586"/>
              <a:gd name="connsiteY4" fmla="*/ 1797845 h 4139511"/>
              <a:gd name="connsiteX0" fmla="*/ 26370 w 4979370"/>
              <a:gd name="connsiteY0" fmla="*/ 1797845 h 3246403"/>
              <a:gd name="connsiteX1" fmla="*/ 1537670 w 4979370"/>
              <a:gd name="connsiteY1" fmla="*/ 286545 h 3246403"/>
              <a:gd name="connsiteX2" fmla="*/ 4979370 w 4979370"/>
              <a:gd name="connsiteY2" fmla="*/ 769145 h 3246403"/>
              <a:gd name="connsiteX3" fmla="*/ 2680670 w 4979370"/>
              <a:gd name="connsiteY3" fmla="*/ 3182145 h 3246403"/>
              <a:gd name="connsiteX4" fmla="*/ 26370 w 4979370"/>
              <a:gd name="connsiteY4" fmla="*/ 1797845 h 3246403"/>
              <a:gd name="connsiteX0" fmla="*/ 26370 w 4979370"/>
              <a:gd name="connsiteY0" fmla="*/ 1797845 h 3378043"/>
              <a:gd name="connsiteX1" fmla="*/ 1537670 w 4979370"/>
              <a:gd name="connsiteY1" fmla="*/ 286545 h 3378043"/>
              <a:gd name="connsiteX2" fmla="*/ 4979370 w 4979370"/>
              <a:gd name="connsiteY2" fmla="*/ 769145 h 3378043"/>
              <a:gd name="connsiteX3" fmla="*/ 2680670 w 4979370"/>
              <a:gd name="connsiteY3" fmla="*/ 3182145 h 3378043"/>
              <a:gd name="connsiteX4" fmla="*/ 26370 w 4979370"/>
              <a:gd name="connsiteY4" fmla="*/ 1797845 h 3378043"/>
              <a:gd name="connsiteX0" fmla="*/ 31940 w 4762759"/>
              <a:gd name="connsiteY0" fmla="*/ 2754499 h 3367259"/>
              <a:gd name="connsiteX1" fmla="*/ 1321059 w 4762759"/>
              <a:gd name="connsiteY1" fmla="*/ 342385 h 3367259"/>
              <a:gd name="connsiteX2" fmla="*/ 4762759 w 4762759"/>
              <a:gd name="connsiteY2" fmla="*/ 824985 h 3367259"/>
              <a:gd name="connsiteX3" fmla="*/ 2464059 w 4762759"/>
              <a:gd name="connsiteY3" fmla="*/ 3237985 h 3367259"/>
              <a:gd name="connsiteX4" fmla="*/ 31940 w 4762759"/>
              <a:gd name="connsiteY4" fmla="*/ 2754499 h 3367259"/>
              <a:gd name="connsiteX0" fmla="*/ 37411 w 4768230"/>
              <a:gd name="connsiteY0" fmla="*/ 2991005 h 3615249"/>
              <a:gd name="connsiteX1" fmla="*/ 1263050 w 4768230"/>
              <a:gd name="connsiteY1" fmla="*/ 192827 h 3615249"/>
              <a:gd name="connsiteX2" fmla="*/ 4768230 w 4768230"/>
              <a:gd name="connsiteY2" fmla="*/ 1061491 h 3615249"/>
              <a:gd name="connsiteX3" fmla="*/ 2469530 w 4768230"/>
              <a:gd name="connsiteY3" fmla="*/ 3474491 h 3615249"/>
              <a:gd name="connsiteX4" fmla="*/ 37411 w 4768230"/>
              <a:gd name="connsiteY4" fmla="*/ 2991005 h 3615249"/>
              <a:gd name="connsiteX0" fmla="*/ 94229 w 4825048"/>
              <a:gd name="connsiteY0" fmla="*/ 2888783 h 3513027"/>
              <a:gd name="connsiteX1" fmla="*/ 1319868 w 4825048"/>
              <a:gd name="connsiteY1" fmla="*/ 90605 h 3513027"/>
              <a:gd name="connsiteX2" fmla="*/ 4825048 w 4825048"/>
              <a:gd name="connsiteY2" fmla="*/ 959269 h 3513027"/>
              <a:gd name="connsiteX3" fmla="*/ 2526348 w 4825048"/>
              <a:gd name="connsiteY3" fmla="*/ 3372269 h 3513027"/>
              <a:gd name="connsiteX4" fmla="*/ 94229 w 4825048"/>
              <a:gd name="connsiteY4" fmla="*/ 2888783 h 3513027"/>
              <a:gd name="connsiteX0" fmla="*/ 198101 w 4928920"/>
              <a:gd name="connsiteY0" fmla="*/ 2901841 h 3641408"/>
              <a:gd name="connsiteX1" fmla="*/ 1423740 w 4928920"/>
              <a:gd name="connsiteY1" fmla="*/ 103663 h 3641408"/>
              <a:gd name="connsiteX2" fmla="*/ 4928920 w 4928920"/>
              <a:gd name="connsiteY2" fmla="*/ 972327 h 3641408"/>
              <a:gd name="connsiteX3" fmla="*/ 2630220 w 4928920"/>
              <a:gd name="connsiteY3" fmla="*/ 3385327 h 3641408"/>
              <a:gd name="connsiteX4" fmla="*/ 198101 w 4928920"/>
              <a:gd name="connsiteY4" fmla="*/ 2901841 h 3641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28920" h="3641408">
                <a:moveTo>
                  <a:pt x="198101" y="2901841"/>
                </a:moveTo>
                <a:cubicBezTo>
                  <a:pt x="-241029" y="1913681"/>
                  <a:pt x="469" y="-530718"/>
                  <a:pt x="1423740" y="103663"/>
                </a:cubicBezTo>
                <a:cubicBezTo>
                  <a:pt x="2847011" y="738044"/>
                  <a:pt x="4928920" y="-262140"/>
                  <a:pt x="4928920" y="972327"/>
                </a:cubicBezTo>
                <a:cubicBezTo>
                  <a:pt x="4928920" y="2206794"/>
                  <a:pt x="3418690" y="3063741"/>
                  <a:pt x="2630220" y="3385327"/>
                </a:cubicBezTo>
                <a:cubicBezTo>
                  <a:pt x="1841750" y="3706913"/>
                  <a:pt x="637231" y="3890001"/>
                  <a:pt x="198101" y="2901841"/>
                </a:cubicBezTo>
                <a:close/>
              </a:path>
            </a:pathLst>
          </a:custGeom>
          <a:solidFill>
            <a:srgbClr val="59BC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317BF24C-8B82-E14C-9419-7372308A5BFF}"/>
              </a:ext>
            </a:extLst>
          </p:cNvPr>
          <p:cNvSpPr/>
          <p:nvPr/>
        </p:nvSpPr>
        <p:spPr>
          <a:xfrm>
            <a:off x="655347" y="1691926"/>
            <a:ext cx="5765800" cy="3263900"/>
          </a:xfrm>
          <a:prstGeom prst="rect">
            <a:avLst/>
          </a:prstGeom>
          <a:solidFill>
            <a:srgbClr val="C6D3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D957C7C-67F9-3A43-94FB-0D4E929D4AB9}"/>
              </a:ext>
            </a:extLst>
          </p:cNvPr>
          <p:cNvSpPr/>
          <p:nvPr/>
        </p:nvSpPr>
        <p:spPr>
          <a:xfrm>
            <a:off x="7179126" y="1715844"/>
            <a:ext cx="3737336" cy="30412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ES" sz="2400" b="1" dirty="0" err="1">
                <a:solidFill>
                  <a:srgbClr val="36267C"/>
                </a:solidFill>
                <a:latin typeface="Montserrat" pitchFamily="2" charset="77"/>
              </a:rPr>
              <a:t>Put</a:t>
            </a:r>
            <a:r>
              <a:rPr lang="es-ES" sz="2400" b="1" dirty="0">
                <a:solidFill>
                  <a:srgbClr val="36267C"/>
                </a:solidFill>
                <a:latin typeface="Montserrat" pitchFamily="2" charset="77"/>
              </a:rPr>
              <a:t> </a:t>
            </a:r>
            <a:r>
              <a:rPr lang="es-ES" sz="2400" b="1" dirty="0" err="1">
                <a:solidFill>
                  <a:srgbClr val="36267C"/>
                </a:solidFill>
                <a:latin typeface="Montserrat" pitchFamily="2" charset="77"/>
              </a:rPr>
              <a:t>special</a:t>
            </a:r>
            <a:r>
              <a:rPr lang="es-ES" sz="2400" b="1" dirty="0">
                <a:solidFill>
                  <a:srgbClr val="36267C"/>
                </a:solidFill>
                <a:latin typeface="Montserrat" pitchFamily="2" charset="77"/>
              </a:rPr>
              <a:t> </a:t>
            </a:r>
            <a:r>
              <a:rPr lang="es-ES" sz="2400" b="1" dirty="0" err="1">
                <a:solidFill>
                  <a:srgbClr val="36267C"/>
                </a:solidFill>
                <a:latin typeface="Montserrat" pitchFamily="2" charset="77"/>
              </a:rPr>
              <a:t>interest</a:t>
            </a:r>
            <a:r>
              <a:rPr lang="es-ES" sz="2400" b="1" dirty="0">
                <a:solidFill>
                  <a:srgbClr val="36267C"/>
                </a:solidFill>
                <a:latin typeface="Montserrat" pitchFamily="2" charset="77"/>
              </a:rPr>
              <a:t> in video marketing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s-ES" sz="14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According</a:t>
            </a:r>
            <a:r>
              <a:rPr lang="es-ES" sz="14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to a </a:t>
            </a:r>
            <a:r>
              <a:rPr lang="es-ES" sz="14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recent</a:t>
            </a:r>
            <a:r>
              <a:rPr lang="es-ES" sz="14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4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study</a:t>
            </a:r>
            <a:r>
              <a:rPr lang="es-ES" sz="14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4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by</a:t>
            </a:r>
            <a:r>
              <a:rPr lang="es-ES" sz="14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4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Hubspot</a:t>
            </a:r>
            <a:r>
              <a:rPr lang="es-ES" sz="14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, </a:t>
            </a:r>
            <a:r>
              <a:rPr lang="es-ES" sz="1400" b="1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81% of </a:t>
            </a:r>
            <a:r>
              <a:rPr lang="es-ES" sz="1400" b="1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brands</a:t>
            </a:r>
            <a:r>
              <a:rPr lang="es-ES" sz="1400" b="1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4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are </a:t>
            </a:r>
            <a:r>
              <a:rPr lang="es-ES" sz="14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currently</a:t>
            </a:r>
            <a:r>
              <a:rPr lang="es-ES" sz="14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4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doing</a:t>
            </a:r>
            <a:r>
              <a:rPr lang="es-ES" sz="14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video marketing.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s-ES" sz="14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Today</a:t>
            </a:r>
            <a:r>
              <a:rPr lang="es-ES" sz="14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, </a:t>
            </a:r>
            <a:r>
              <a:rPr lang="es-ES" sz="14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the</a:t>
            </a:r>
            <a:r>
              <a:rPr lang="es-ES" sz="14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data </a:t>
            </a:r>
            <a:r>
              <a:rPr lang="es-ES" sz="14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clearly</a:t>
            </a:r>
            <a:r>
              <a:rPr lang="es-ES" sz="14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shows </a:t>
            </a:r>
            <a:r>
              <a:rPr lang="es-ES" sz="14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the</a:t>
            </a:r>
            <a:r>
              <a:rPr lang="es-ES" sz="14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audiovisual </a:t>
            </a:r>
            <a:r>
              <a:rPr lang="es-ES" sz="14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content</a:t>
            </a:r>
            <a:r>
              <a:rPr lang="es-ES" sz="14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has a </a:t>
            </a:r>
            <a:r>
              <a:rPr lang="es-ES" sz="1400" b="1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positive </a:t>
            </a:r>
            <a:r>
              <a:rPr lang="es-ES" sz="1400" b="1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impact</a:t>
            </a:r>
            <a:r>
              <a:rPr lang="es-ES" sz="14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4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on</a:t>
            </a:r>
            <a:r>
              <a:rPr lang="es-ES" sz="14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SEO and ROI.</a:t>
            </a:r>
          </a:p>
        </p:txBody>
      </p:sp>
      <p:sp>
        <p:nvSpPr>
          <p:cNvPr id="5" name="Elipse 6">
            <a:extLst>
              <a:ext uri="{FF2B5EF4-FFF2-40B4-BE49-F238E27FC236}">
                <a16:creationId xmlns:a16="http://schemas.microsoft.com/office/drawing/2014/main" id="{8857668F-307A-0D42-9DF9-8B1F1F747FC7}"/>
              </a:ext>
            </a:extLst>
          </p:cNvPr>
          <p:cNvSpPr/>
          <p:nvPr/>
        </p:nvSpPr>
        <p:spPr>
          <a:xfrm>
            <a:off x="931105" y="4632810"/>
            <a:ext cx="1238842" cy="850386"/>
          </a:xfrm>
          <a:custGeom>
            <a:avLst/>
            <a:gdLst>
              <a:gd name="connsiteX0" fmla="*/ 0 w 4470400"/>
              <a:gd name="connsiteY0" fmla="*/ 2235200 h 4470400"/>
              <a:gd name="connsiteX1" fmla="*/ 2235200 w 4470400"/>
              <a:gd name="connsiteY1" fmla="*/ 0 h 4470400"/>
              <a:gd name="connsiteX2" fmla="*/ 4470400 w 4470400"/>
              <a:gd name="connsiteY2" fmla="*/ 2235200 h 4470400"/>
              <a:gd name="connsiteX3" fmla="*/ 2235200 w 4470400"/>
              <a:gd name="connsiteY3" fmla="*/ 4470400 h 4470400"/>
              <a:gd name="connsiteX4" fmla="*/ 0 w 4470400"/>
              <a:gd name="connsiteY4" fmla="*/ 2235200 h 4470400"/>
              <a:gd name="connsiteX0" fmla="*/ 20592 w 4490992"/>
              <a:gd name="connsiteY0" fmla="*/ 1511300 h 3746500"/>
              <a:gd name="connsiteX1" fmla="*/ 1531892 w 4490992"/>
              <a:gd name="connsiteY1" fmla="*/ 0 h 3746500"/>
              <a:gd name="connsiteX2" fmla="*/ 4490992 w 4490992"/>
              <a:gd name="connsiteY2" fmla="*/ 1511300 h 3746500"/>
              <a:gd name="connsiteX3" fmla="*/ 2255792 w 4490992"/>
              <a:gd name="connsiteY3" fmla="*/ 3746500 h 3746500"/>
              <a:gd name="connsiteX4" fmla="*/ 20592 w 4490992"/>
              <a:gd name="connsiteY4" fmla="*/ 1511300 h 3746500"/>
              <a:gd name="connsiteX0" fmla="*/ 12039 w 4965039"/>
              <a:gd name="connsiteY0" fmla="*/ 1797845 h 4044607"/>
              <a:gd name="connsiteX1" fmla="*/ 1523339 w 4965039"/>
              <a:gd name="connsiteY1" fmla="*/ 286545 h 4044607"/>
              <a:gd name="connsiteX2" fmla="*/ 4965039 w 4965039"/>
              <a:gd name="connsiteY2" fmla="*/ 769145 h 4044607"/>
              <a:gd name="connsiteX3" fmla="*/ 2247239 w 4965039"/>
              <a:gd name="connsiteY3" fmla="*/ 4033045 h 4044607"/>
              <a:gd name="connsiteX4" fmla="*/ 12039 w 4965039"/>
              <a:gd name="connsiteY4" fmla="*/ 1797845 h 4044607"/>
              <a:gd name="connsiteX0" fmla="*/ 10236 w 4963236"/>
              <a:gd name="connsiteY0" fmla="*/ 1797845 h 3200509"/>
              <a:gd name="connsiteX1" fmla="*/ 1521536 w 4963236"/>
              <a:gd name="connsiteY1" fmla="*/ 286545 h 3200509"/>
              <a:gd name="connsiteX2" fmla="*/ 4963236 w 4963236"/>
              <a:gd name="connsiteY2" fmla="*/ 769145 h 3200509"/>
              <a:gd name="connsiteX3" fmla="*/ 2181936 w 4963236"/>
              <a:gd name="connsiteY3" fmla="*/ 3182145 h 3200509"/>
              <a:gd name="connsiteX4" fmla="*/ 10236 w 4963236"/>
              <a:gd name="connsiteY4" fmla="*/ 1797845 h 3200509"/>
              <a:gd name="connsiteX0" fmla="*/ 10586 w 4963586"/>
              <a:gd name="connsiteY0" fmla="*/ 1797845 h 4107795"/>
              <a:gd name="connsiteX1" fmla="*/ 1521886 w 4963586"/>
              <a:gd name="connsiteY1" fmla="*/ 286545 h 4107795"/>
              <a:gd name="connsiteX2" fmla="*/ 4963586 w 4963586"/>
              <a:gd name="connsiteY2" fmla="*/ 769145 h 4107795"/>
              <a:gd name="connsiteX3" fmla="*/ 2194986 w 4963586"/>
              <a:gd name="connsiteY3" fmla="*/ 4096545 h 4107795"/>
              <a:gd name="connsiteX4" fmla="*/ 10586 w 4963586"/>
              <a:gd name="connsiteY4" fmla="*/ 1797845 h 4107795"/>
              <a:gd name="connsiteX0" fmla="*/ 10586 w 4963586"/>
              <a:gd name="connsiteY0" fmla="*/ 1797845 h 4139511"/>
              <a:gd name="connsiteX1" fmla="*/ 1521886 w 4963586"/>
              <a:gd name="connsiteY1" fmla="*/ 286545 h 4139511"/>
              <a:gd name="connsiteX2" fmla="*/ 4963586 w 4963586"/>
              <a:gd name="connsiteY2" fmla="*/ 769145 h 4139511"/>
              <a:gd name="connsiteX3" fmla="*/ 2194986 w 4963586"/>
              <a:gd name="connsiteY3" fmla="*/ 4096545 h 4139511"/>
              <a:gd name="connsiteX4" fmla="*/ 10586 w 4963586"/>
              <a:gd name="connsiteY4" fmla="*/ 1797845 h 4139511"/>
              <a:gd name="connsiteX0" fmla="*/ 26370 w 4979370"/>
              <a:gd name="connsiteY0" fmla="*/ 1797845 h 3246403"/>
              <a:gd name="connsiteX1" fmla="*/ 1537670 w 4979370"/>
              <a:gd name="connsiteY1" fmla="*/ 286545 h 3246403"/>
              <a:gd name="connsiteX2" fmla="*/ 4979370 w 4979370"/>
              <a:gd name="connsiteY2" fmla="*/ 769145 h 3246403"/>
              <a:gd name="connsiteX3" fmla="*/ 2680670 w 4979370"/>
              <a:gd name="connsiteY3" fmla="*/ 3182145 h 3246403"/>
              <a:gd name="connsiteX4" fmla="*/ 26370 w 4979370"/>
              <a:gd name="connsiteY4" fmla="*/ 1797845 h 3246403"/>
              <a:gd name="connsiteX0" fmla="*/ 26370 w 4979370"/>
              <a:gd name="connsiteY0" fmla="*/ 1797845 h 3378043"/>
              <a:gd name="connsiteX1" fmla="*/ 1537670 w 4979370"/>
              <a:gd name="connsiteY1" fmla="*/ 286545 h 3378043"/>
              <a:gd name="connsiteX2" fmla="*/ 4979370 w 4979370"/>
              <a:gd name="connsiteY2" fmla="*/ 769145 h 3378043"/>
              <a:gd name="connsiteX3" fmla="*/ 2680670 w 4979370"/>
              <a:gd name="connsiteY3" fmla="*/ 3182145 h 3378043"/>
              <a:gd name="connsiteX4" fmla="*/ 26370 w 4979370"/>
              <a:gd name="connsiteY4" fmla="*/ 1797845 h 3378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79370" h="3378043">
                <a:moveTo>
                  <a:pt x="26370" y="1797845"/>
                </a:moveTo>
                <a:cubicBezTo>
                  <a:pt x="-164130" y="1315245"/>
                  <a:pt x="712170" y="457995"/>
                  <a:pt x="1537670" y="286545"/>
                </a:cubicBezTo>
                <a:cubicBezTo>
                  <a:pt x="2363170" y="115095"/>
                  <a:pt x="4979370" y="-465322"/>
                  <a:pt x="4979370" y="769145"/>
                </a:cubicBezTo>
                <a:cubicBezTo>
                  <a:pt x="4979370" y="2003612"/>
                  <a:pt x="4928570" y="4013995"/>
                  <a:pt x="2680670" y="3182145"/>
                </a:cubicBezTo>
                <a:cubicBezTo>
                  <a:pt x="432770" y="2350295"/>
                  <a:pt x="216870" y="2280445"/>
                  <a:pt x="26370" y="1797845"/>
                </a:cubicBezTo>
                <a:close/>
              </a:path>
            </a:pathLst>
          </a:custGeom>
          <a:solidFill>
            <a:srgbClr val="CB6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Forma libre 5">
            <a:extLst>
              <a:ext uri="{FF2B5EF4-FFF2-40B4-BE49-F238E27FC236}">
                <a16:creationId xmlns:a16="http://schemas.microsoft.com/office/drawing/2014/main" id="{B3F30ACF-1D0C-8F40-AC6C-F7BBCD969B20}"/>
              </a:ext>
            </a:extLst>
          </p:cNvPr>
          <p:cNvSpPr/>
          <p:nvPr/>
        </p:nvSpPr>
        <p:spPr>
          <a:xfrm>
            <a:off x="1178475" y="672911"/>
            <a:ext cx="644574" cy="539430"/>
          </a:xfrm>
          <a:custGeom>
            <a:avLst/>
            <a:gdLst>
              <a:gd name="connsiteX0" fmla="*/ 329764 w 393969"/>
              <a:gd name="connsiteY0" fmla="*/ 49235 h 329705"/>
              <a:gd name="connsiteX1" fmla="*/ 296234 w 393969"/>
              <a:gd name="connsiteY1" fmla="*/ 103720 h 329705"/>
              <a:gd name="connsiteX2" fmla="*/ 277514 w 393969"/>
              <a:gd name="connsiteY2" fmla="*/ 24926 h 329705"/>
              <a:gd name="connsiteX3" fmla="*/ 241749 w 393969"/>
              <a:gd name="connsiteY3" fmla="*/ 2853 h 329705"/>
              <a:gd name="connsiteX4" fmla="*/ 24926 w 393969"/>
              <a:gd name="connsiteY4" fmla="*/ 54544 h 329705"/>
              <a:gd name="connsiteX5" fmla="*/ 2853 w 393969"/>
              <a:gd name="connsiteY5" fmla="*/ 90308 h 329705"/>
              <a:gd name="connsiteX6" fmla="*/ 54544 w 393969"/>
              <a:gd name="connsiteY6" fmla="*/ 307131 h 329705"/>
              <a:gd name="connsiteX7" fmla="*/ 90308 w 393969"/>
              <a:gd name="connsiteY7" fmla="*/ 329205 h 329705"/>
              <a:gd name="connsiteX8" fmla="*/ 307131 w 393969"/>
              <a:gd name="connsiteY8" fmla="*/ 277514 h 329705"/>
              <a:gd name="connsiteX9" fmla="*/ 329205 w 393969"/>
              <a:gd name="connsiteY9" fmla="*/ 241749 h 329705"/>
              <a:gd name="connsiteX10" fmla="*/ 310484 w 393969"/>
              <a:gd name="connsiteY10" fmla="*/ 162955 h 329705"/>
              <a:gd name="connsiteX11" fmla="*/ 364969 w 393969"/>
              <a:gd name="connsiteY11" fmla="*/ 196484 h 329705"/>
              <a:gd name="connsiteX12" fmla="*/ 391513 w 393969"/>
              <a:gd name="connsiteY12" fmla="*/ 177205 h 329705"/>
              <a:gd name="connsiteX13" fmla="*/ 362175 w 393969"/>
              <a:gd name="connsiteY13" fmla="*/ 54544 h 329705"/>
              <a:gd name="connsiteX14" fmla="*/ 329764 w 393969"/>
              <a:gd name="connsiteY14" fmla="*/ 49235 h 329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93969" h="329705">
                <a:moveTo>
                  <a:pt x="329764" y="49235"/>
                </a:moveTo>
                <a:lnTo>
                  <a:pt x="296234" y="103720"/>
                </a:lnTo>
                <a:lnTo>
                  <a:pt x="277514" y="24926"/>
                </a:lnTo>
                <a:cubicBezTo>
                  <a:pt x="273602" y="9000"/>
                  <a:pt x="257675" y="-780"/>
                  <a:pt x="241749" y="2853"/>
                </a:cubicBezTo>
                <a:lnTo>
                  <a:pt x="24926" y="54544"/>
                </a:lnTo>
                <a:cubicBezTo>
                  <a:pt x="9000" y="58455"/>
                  <a:pt x="-780" y="74382"/>
                  <a:pt x="2853" y="90308"/>
                </a:cubicBezTo>
                <a:lnTo>
                  <a:pt x="54544" y="307131"/>
                </a:lnTo>
                <a:cubicBezTo>
                  <a:pt x="58455" y="323058"/>
                  <a:pt x="74382" y="332837"/>
                  <a:pt x="90308" y="329205"/>
                </a:cubicBezTo>
                <a:lnTo>
                  <a:pt x="307131" y="277514"/>
                </a:lnTo>
                <a:cubicBezTo>
                  <a:pt x="323058" y="273602"/>
                  <a:pt x="332837" y="257675"/>
                  <a:pt x="329205" y="241749"/>
                </a:cubicBezTo>
                <a:lnTo>
                  <a:pt x="310484" y="162955"/>
                </a:lnTo>
                <a:lnTo>
                  <a:pt x="364969" y="196484"/>
                </a:lnTo>
                <a:cubicBezTo>
                  <a:pt x="378381" y="204867"/>
                  <a:pt x="395146" y="192573"/>
                  <a:pt x="391513" y="177205"/>
                </a:cubicBezTo>
                <a:lnTo>
                  <a:pt x="362175" y="54544"/>
                </a:lnTo>
                <a:cubicBezTo>
                  <a:pt x="358543" y="39176"/>
                  <a:pt x="338146" y="35823"/>
                  <a:pt x="329764" y="49235"/>
                </a:cubicBezTo>
                <a:close/>
              </a:path>
            </a:pathLst>
          </a:custGeom>
          <a:solidFill>
            <a:srgbClr val="E83B5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600F2A9D-2EAC-7C4F-A19E-B10B9A9A68D9}"/>
              </a:ext>
            </a:extLst>
          </p:cNvPr>
          <p:cNvSpPr/>
          <p:nvPr/>
        </p:nvSpPr>
        <p:spPr>
          <a:xfrm>
            <a:off x="0" y="6188879"/>
            <a:ext cx="12192000" cy="709592"/>
          </a:xfrm>
          <a:prstGeom prst="rect">
            <a:avLst/>
          </a:prstGeom>
          <a:solidFill>
            <a:srgbClr val="C6D3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1ABC9E75-CA71-5C42-A2CF-DFC8A891FC46}"/>
              </a:ext>
            </a:extLst>
          </p:cNvPr>
          <p:cNvGrpSpPr/>
          <p:nvPr/>
        </p:nvGrpSpPr>
        <p:grpSpPr>
          <a:xfrm>
            <a:off x="10650610" y="4986940"/>
            <a:ext cx="1238818" cy="2105055"/>
            <a:chOff x="10650610" y="4986940"/>
            <a:chExt cx="1238818" cy="2105055"/>
          </a:xfrm>
        </p:grpSpPr>
        <p:sp>
          <p:nvSpPr>
            <p:cNvPr id="13" name="Arco 12">
              <a:extLst>
                <a:ext uri="{FF2B5EF4-FFF2-40B4-BE49-F238E27FC236}">
                  <a16:creationId xmlns:a16="http://schemas.microsoft.com/office/drawing/2014/main" id="{096A7673-F805-1B44-9A3C-8FB4CFBFE5C7}"/>
                </a:ext>
              </a:extLst>
            </p:cNvPr>
            <p:cNvSpPr/>
            <p:nvPr/>
          </p:nvSpPr>
          <p:spPr>
            <a:xfrm rot="10800000">
              <a:off x="11424531" y="5144833"/>
              <a:ext cx="464897" cy="1529773"/>
            </a:xfrm>
            <a:prstGeom prst="arc">
              <a:avLst>
                <a:gd name="adj1" fmla="val 17748063"/>
                <a:gd name="adj2" fmla="val 0"/>
              </a:avLst>
            </a:prstGeom>
            <a:ln w="12700">
              <a:solidFill>
                <a:srgbClr val="6647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F75E316A-EAEC-F145-B8B1-2BC45028C945}"/>
                </a:ext>
              </a:extLst>
            </p:cNvPr>
            <p:cNvGrpSpPr/>
            <p:nvPr/>
          </p:nvGrpSpPr>
          <p:grpSpPr>
            <a:xfrm>
              <a:off x="10650610" y="4986940"/>
              <a:ext cx="1148206" cy="1241019"/>
              <a:chOff x="10715203" y="4109846"/>
              <a:chExt cx="268855" cy="290588"/>
            </a:xfrm>
          </p:grpSpPr>
          <p:sp>
            <p:nvSpPr>
              <p:cNvPr id="8" name="Forma libre 7">
                <a:extLst>
                  <a:ext uri="{FF2B5EF4-FFF2-40B4-BE49-F238E27FC236}">
                    <a16:creationId xmlns:a16="http://schemas.microsoft.com/office/drawing/2014/main" id="{93D926A0-AE1E-7548-989D-8650C5EF1EC7}"/>
                  </a:ext>
                </a:extLst>
              </p:cNvPr>
              <p:cNvSpPr/>
              <p:nvPr/>
            </p:nvSpPr>
            <p:spPr>
              <a:xfrm>
                <a:off x="10838764" y="4176731"/>
                <a:ext cx="145294" cy="192794"/>
              </a:xfrm>
              <a:custGeom>
                <a:avLst/>
                <a:gdLst>
                  <a:gd name="connsiteX0" fmla="*/ 96732 w 145293"/>
                  <a:gd name="connsiteY0" fmla="*/ 7650 h 192793"/>
                  <a:gd name="connsiteX1" fmla="*/ 65438 w 145293"/>
                  <a:gd name="connsiteY1" fmla="*/ 17430 h 192793"/>
                  <a:gd name="connsiteX2" fmla="*/ 45879 w 145293"/>
                  <a:gd name="connsiteY2" fmla="*/ 43974 h 192793"/>
                  <a:gd name="connsiteX3" fmla="*/ 30512 w 145293"/>
                  <a:gd name="connsiteY3" fmla="*/ 82812 h 192793"/>
                  <a:gd name="connsiteX4" fmla="*/ 10953 w 145293"/>
                  <a:gd name="connsiteY4" fmla="*/ 116900 h 192793"/>
                  <a:gd name="connsiteX5" fmla="*/ 32747 w 145293"/>
                  <a:gd name="connsiteY5" fmla="*/ 172503 h 192793"/>
                  <a:gd name="connsiteX6" fmla="*/ 111820 w 145293"/>
                  <a:gd name="connsiteY6" fmla="*/ 185356 h 192793"/>
                  <a:gd name="connsiteX7" fmla="*/ 143114 w 145293"/>
                  <a:gd name="connsiteY7" fmla="*/ 145679 h 192793"/>
                  <a:gd name="connsiteX8" fmla="*/ 125511 w 145293"/>
                  <a:gd name="connsiteY8" fmla="*/ 109076 h 192793"/>
                  <a:gd name="connsiteX9" fmla="*/ 116291 w 145293"/>
                  <a:gd name="connsiteY9" fmla="*/ 64371 h 192793"/>
                  <a:gd name="connsiteX10" fmla="*/ 96732 w 145293"/>
                  <a:gd name="connsiteY10" fmla="*/ 7650 h 192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5293" h="192793">
                    <a:moveTo>
                      <a:pt x="96732" y="7650"/>
                    </a:moveTo>
                    <a:cubicBezTo>
                      <a:pt x="79688" y="-4923"/>
                      <a:pt x="67394" y="6253"/>
                      <a:pt x="65438" y="17430"/>
                    </a:cubicBezTo>
                    <a:cubicBezTo>
                      <a:pt x="62923" y="33356"/>
                      <a:pt x="70467" y="37827"/>
                      <a:pt x="45879" y="43974"/>
                    </a:cubicBezTo>
                    <a:cubicBezTo>
                      <a:pt x="27718" y="48444"/>
                      <a:pt x="17379" y="66885"/>
                      <a:pt x="30512" y="82812"/>
                    </a:cubicBezTo>
                    <a:cubicBezTo>
                      <a:pt x="48953" y="104885"/>
                      <a:pt x="20453" y="106841"/>
                      <a:pt x="10953" y="116900"/>
                    </a:cubicBezTo>
                    <a:cubicBezTo>
                      <a:pt x="-8885" y="137576"/>
                      <a:pt x="7320" y="149870"/>
                      <a:pt x="32747" y="172503"/>
                    </a:cubicBezTo>
                    <a:cubicBezTo>
                      <a:pt x="58732" y="195694"/>
                      <a:pt x="83879" y="197370"/>
                      <a:pt x="111820" y="185356"/>
                    </a:cubicBezTo>
                    <a:cubicBezTo>
                      <a:pt x="132497" y="176414"/>
                      <a:pt x="147585" y="163562"/>
                      <a:pt x="143114" y="145679"/>
                    </a:cubicBezTo>
                    <a:cubicBezTo>
                      <a:pt x="136967" y="119973"/>
                      <a:pt x="109864" y="126400"/>
                      <a:pt x="125511" y="109076"/>
                    </a:cubicBezTo>
                    <a:cubicBezTo>
                      <a:pt x="135011" y="98738"/>
                      <a:pt x="143394" y="76106"/>
                      <a:pt x="116291" y="64371"/>
                    </a:cubicBezTo>
                    <a:cubicBezTo>
                      <a:pt x="89188" y="52635"/>
                      <a:pt x="121041" y="25532"/>
                      <a:pt x="96732" y="7650"/>
                    </a:cubicBezTo>
                    <a:close/>
                  </a:path>
                </a:pathLst>
              </a:custGeom>
              <a:solidFill>
                <a:srgbClr val="140E3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9" name="Forma libre 8">
                <a:extLst>
                  <a:ext uri="{FF2B5EF4-FFF2-40B4-BE49-F238E27FC236}">
                    <a16:creationId xmlns:a16="http://schemas.microsoft.com/office/drawing/2014/main" id="{3AF1197D-3623-4A4C-BEE3-EB4E11133AFE}"/>
                  </a:ext>
                </a:extLst>
              </p:cNvPr>
              <p:cNvSpPr/>
              <p:nvPr/>
            </p:nvSpPr>
            <p:spPr>
              <a:xfrm>
                <a:off x="10715203" y="4109846"/>
                <a:ext cx="240294" cy="290588"/>
              </a:xfrm>
              <a:custGeom>
                <a:avLst/>
                <a:gdLst>
                  <a:gd name="connsiteX0" fmla="*/ 66046 w 240293"/>
                  <a:gd name="connsiteY0" fmla="*/ 2972 h 290587"/>
                  <a:gd name="connsiteX1" fmla="*/ 28326 w 240293"/>
                  <a:gd name="connsiteY1" fmla="*/ 39296 h 290587"/>
                  <a:gd name="connsiteX2" fmla="*/ 19105 w 240293"/>
                  <a:gd name="connsiteY2" fmla="*/ 91266 h 290587"/>
                  <a:gd name="connsiteX3" fmla="*/ 24973 w 240293"/>
                  <a:gd name="connsiteY3" fmla="*/ 157766 h 290587"/>
                  <a:gd name="connsiteX4" fmla="*/ 21061 w 240293"/>
                  <a:gd name="connsiteY4" fmla="*/ 220913 h 290587"/>
                  <a:gd name="connsiteX5" fmla="*/ 92311 w 240293"/>
                  <a:gd name="connsiteY5" fmla="*/ 284898 h 290587"/>
                  <a:gd name="connsiteX6" fmla="*/ 214972 w 240293"/>
                  <a:gd name="connsiteY6" fmla="*/ 246898 h 290587"/>
                  <a:gd name="connsiteX7" fmla="*/ 231458 w 240293"/>
                  <a:gd name="connsiteY7" fmla="*/ 167546 h 290587"/>
                  <a:gd name="connsiteX8" fmla="*/ 179767 w 240293"/>
                  <a:gd name="connsiteY8" fmla="*/ 127590 h 290587"/>
                  <a:gd name="connsiteX9" fmla="*/ 134502 w 240293"/>
                  <a:gd name="connsiteY9" fmla="*/ 70031 h 290587"/>
                  <a:gd name="connsiteX10" fmla="*/ 66046 w 240293"/>
                  <a:gd name="connsiteY10" fmla="*/ 2972 h 290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0293" h="290587">
                    <a:moveTo>
                      <a:pt x="66046" y="2972"/>
                    </a:moveTo>
                    <a:cubicBezTo>
                      <a:pt x="32796" y="-2895"/>
                      <a:pt x="23017" y="21972"/>
                      <a:pt x="28326" y="39296"/>
                    </a:cubicBezTo>
                    <a:cubicBezTo>
                      <a:pt x="35870" y="63884"/>
                      <a:pt x="50120" y="65002"/>
                      <a:pt x="19105" y="91266"/>
                    </a:cubicBezTo>
                    <a:cubicBezTo>
                      <a:pt x="-3807" y="110546"/>
                      <a:pt x="-5204" y="144634"/>
                      <a:pt x="24973" y="157766"/>
                    </a:cubicBezTo>
                    <a:cubicBezTo>
                      <a:pt x="67164" y="176207"/>
                      <a:pt x="27767" y="199678"/>
                      <a:pt x="21061" y="220913"/>
                    </a:cubicBezTo>
                    <a:cubicBezTo>
                      <a:pt x="7649" y="264781"/>
                      <a:pt x="39782" y="270928"/>
                      <a:pt x="92311" y="284898"/>
                    </a:cubicBezTo>
                    <a:cubicBezTo>
                      <a:pt x="146237" y="299428"/>
                      <a:pt x="183399" y="284060"/>
                      <a:pt x="214972" y="246898"/>
                    </a:cubicBezTo>
                    <a:cubicBezTo>
                      <a:pt x="238164" y="219516"/>
                      <a:pt x="250458" y="190178"/>
                      <a:pt x="231458" y="167546"/>
                    </a:cubicBezTo>
                    <a:cubicBezTo>
                      <a:pt x="204075" y="135134"/>
                      <a:pt x="169708" y="163913"/>
                      <a:pt x="179767" y="127590"/>
                    </a:cubicBezTo>
                    <a:cubicBezTo>
                      <a:pt x="185914" y="105796"/>
                      <a:pt x="181722" y="67516"/>
                      <a:pt x="134502" y="70031"/>
                    </a:cubicBezTo>
                    <a:cubicBezTo>
                      <a:pt x="87561" y="73105"/>
                      <a:pt x="114105" y="11355"/>
                      <a:pt x="66046" y="2972"/>
                    </a:cubicBezTo>
                    <a:close/>
                  </a:path>
                </a:pathLst>
              </a:custGeom>
              <a:solidFill>
                <a:srgbClr val="36277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2" name="Arco 11">
              <a:extLst>
                <a:ext uri="{FF2B5EF4-FFF2-40B4-BE49-F238E27FC236}">
                  <a16:creationId xmlns:a16="http://schemas.microsoft.com/office/drawing/2014/main" id="{3DC26F68-E62B-0840-B536-345B72D061F8}"/>
                </a:ext>
              </a:extLst>
            </p:cNvPr>
            <p:cNvSpPr/>
            <p:nvPr/>
          </p:nvSpPr>
          <p:spPr>
            <a:xfrm>
              <a:off x="10916462" y="5562222"/>
              <a:ext cx="464897" cy="1529773"/>
            </a:xfrm>
            <a:prstGeom prst="arc">
              <a:avLst>
                <a:gd name="adj1" fmla="val 16569258"/>
                <a:gd name="adj2" fmla="val 0"/>
              </a:avLst>
            </a:prstGeom>
            <a:ln w="12700">
              <a:solidFill>
                <a:srgbClr val="6647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5" name="Forma libre 14">
            <a:extLst>
              <a:ext uri="{FF2B5EF4-FFF2-40B4-BE49-F238E27FC236}">
                <a16:creationId xmlns:a16="http://schemas.microsoft.com/office/drawing/2014/main" id="{7CA75B19-948E-4945-95FD-AFA9533D06C9}"/>
              </a:ext>
            </a:extLst>
          </p:cNvPr>
          <p:cNvSpPr/>
          <p:nvPr/>
        </p:nvSpPr>
        <p:spPr>
          <a:xfrm>
            <a:off x="11210126" y="6256827"/>
            <a:ext cx="388508" cy="360756"/>
          </a:xfrm>
          <a:custGeom>
            <a:avLst/>
            <a:gdLst>
              <a:gd name="connsiteX0" fmla="*/ 14134 w 78235"/>
              <a:gd name="connsiteY0" fmla="*/ 72228 h 72646"/>
              <a:gd name="connsiteX1" fmla="*/ 66104 w 78235"/>
              <a:gd name="connsiteY1" fmla="*/ 72228 h 72646"/>
              <a:gd name="connsiteX2" fmla="*/ 71134 w 78235"/>
              <a:gd name="connsiteY2" fmla="*/ 67757 h 72646"/>
              <a:gd name="connsiteX3" fmla="*/ 78398 w 78235"/>
              <a:gd name="connsiteY3" fmla="*/ 7684 h 72646"/>
              <a:gd name="connsiteX4" fmla="*/ 73369 w 78235"/>
              <a:gd name="connsiteY4" fmla="*/ 2096 h 72646"/>
              <a:gd name="connsiteX5" fmla="*/ 7149 w 78235"/>
              <a:gd name="connsiteY5" fmla="*/ 2096 h 72646"/>
              <a:gd name="connsiteX6" fmla="*/ 2119 w 78235"/>
              <a:gd name="connsiteY6" fmla="*/ 7684 h 72646"/>
              <a:gd name="connsiteX7" fmla="*/ 9384 w 78235"/>
              <a:gd name="connsiteY7" fmla="*/ 67757 h 72646"/>
              <a:gd name="connsiteX8" fmla="*/ 14134 w 78235"/>
              <a:gd name="connsiteY8" fmla="*/ 72228 h 72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235" h="72646">
                <a:moveTo>
                  <a:pt x="14134" y="72228"/>
                </a:moveTo>
                <a:lnTo>
                  <a:pt x="66104" y="72228"/>
                </a:lnTo>
                <a:cubicBezTo>
                  <a:pt x="68619" y="72228"/>
                  <a:pt x="70854" y="70272"/>
                  <a:pt x="71134" y="67757"/>
                </a:cubicBezTo>
                <a:lnTo>
                  <a:pt x="78398" y="7684"/>
                </a:lnTo>
                <a:cubicBezTo>
                  <a:pt x="78678" y="4610"/>
                  <a:pt x="76443" y="2096"/>
                  <a:pt x="73369" y="2096"/>
                </a:cubicBezTo>
                <a:lnTo>
                  <a:pt x="7149" y="2096"/>
                </a:lnTo>
                <a:cubicBezTo>
                  <a:pt x="4075" y="2096"/>
                  <a:pt x="1840" y="4890"/>
                  <a:pt x="2119" y="7684"/>
                </a:cubicBezTo>
                <a:lnTo>
                  <a:pt x="9384" y="67757"/>
                </a:lnTo>
                <a:cubicBezTo>
                  <a:pt x="9384" y="70272"/>
                  <a:pt x="11619" y="72228"/>
                  <a:pt x="14134" y="72228"/>
                </a:cubicBezTo>
                <a:close/>
              </a:path>
            </a:pathLst>
          </a:custGeom>
          <a:solidFill>
            <a:srgbClr val="E6224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7" name="Elipse 6">
            <a:extLst>
              <a:ext uri="{FF2B5EF4-FFF2-40B4-BE49-F238E27FC236}">
                <a16:creationId xmlns:a16="http://schemas.microsoft.com/office/drawing/2014/main" id="{8AFEE331-E78B-3D4A-A0E0-C8EA8571EDCC}"/>
              </a:ext>
            </a:extLst>
          </p:cNvPr>
          <p:cNvSpPr/>
          <p:nvPr/>
        </p:nvSpPr>
        <p:spPr>
          <a:xfrm>
            <a:off x="2949043" y="2912166"/>
            <a:ext cx="928298" cy="797522"/>
          </a:xfrm>
          <a:custGeom>
            <a:avLst/>
            <a:gdLst>
              <a:gd name="connsiteX0" fmla="*/ 0 w 4470400"/>
              <a:gd name="connsiteY0" fmla="*/ 2235200 h 4470400"/>
              <a:gd name="connsiteX1" fmla="*/ 2235200 w 4470400"/>
              <a:gd name="connsiteY1" fmla="*/ 0 h 4470400"/>
              <a:gd name="connsiteX2" fmla="*/ 4470400 w 4470400"/>
              <a:gd name="connsiteY2" fmla="*/ 2235200 h 4470400"/>
              <a:gd name="connsiteX3" fmla="*/ 2235200 w 4470400"/>
              <a:gd name="connsiteY3" fmla="*/ 4470400 h 4470400"/>
              <a:gd name="connsiteX4" fmla="*/ 0 w 4470400"/>
              <a:gd name="connsiteY4" fmla="*/ 2235200 h 4470400"/>
              <a:gd name="connsiteX0" fmla="*/ 20592 w 4490992"/>
              <a:gd name="connsiteY0" fmla="*/ 1511300 h 3746500"/>
              <a:gd name="connsiteX1" fmla="*/ 1531892 w 4490992"/>
              <a:gd name="connsiteY1" fmla="*/ 0 h 3746500"/>
              <a:gd name="connsiteX2" fmla="*/ 4490992 w 4490992"/>
              <a:gd name="connsiteY2" fmla="*/ 1511300 h 3746500"/>
              <a:gd name="connsiteX3" fmla="*/ 2255792 w 4490992"/>
              <a:gd name="connsiteY3" fmla="*/ 3746500 h 3746500"/>
              <a:gd name="connsiteX4" fmla="*/ 20592 w 4490992"/>
              <a:gd name="connsiteY4" fmla="*/ 1511300 h 3746500"/>
              <a:gd name="connsiteX0" fmla="*/ 12039 w 4965039"/>
              <a:gd name="connsiteY0" fmla="*/ 1797845 h 4044607"/>
              <a:gd name="connsiteX1" fmla="*/ 1523339 w 4965039"/>
              <a:gd name="connsiteY1" fmla="*/ 286545 h 4044607"/>
              <a:gd name="connsiteX2" fmla="*/ 4965039 w 4965039"/>
              <a:gd name="connsiteY2" fmla="*/ 769145 h 4044607"/>
              <a:gd name="connsiteX3" fmla="*/ 2247239 w 4965039"/>
              <a:gd name="connsiteY3" fmla="*/ 4033045 h 4044607"/>
              <a:gd name="connsiteX4" fmla="*/ 12039 w 4965039"/>
              <a:gd name="connsiteY4" fmla="*/ 1797845 h 4044607"/>
              <a:gd name="connsiteX0" fmla="*/ 10236 w 4963236"/>
              <a:gd name="connsiteY0" fmla="*/ 1797845 h 3200509"/>
              <a:gd name="connsiteX1" fmla="*/ 1521536 w 4963236"/>
              <a:gd name="connsiteY1" fmla="*/ 286545 h 3200509"/>
              <a:gd name="connsiteX2" fmla="*/ 4963236 w 4963236"/>
              <a:gd name="connsiteY2" fmla="*/ 769145 h 3200509"/>
              <a:gd name="connsiteX3" fmla="*/ 2181936 w 4963236"/>
              <a:gd name="connsiteY3" fmla="*/ 3182145 h 3200509"/>
              <a:gd name="connsiteX4" fmla="*/ 10236 w 4963236"/>
              <a:gd name="connsiteY4" fmla="*/ 1797845 h 3200509"/>
              <a:gd name="connsiteX0" fmla="*/ 10586 w 4963586"/>
              <a:gd name="connsiteY0" fmla="*/ 1797845 h 4107795"/>
              <a:gd name="connsiteX1" fmla="*/ 1521886 w 4963586"/>
              <a:gd name="connsiteY1" fmla="*/ 286545 h 4107795"/>
              <a:gd name="connsiteX2" fmla="*/ 4963586 w 4963586"/>
              <a:gd name="connsiteY2" fmla="*/ 769145 h 4107795"/>
              <a:gd name="connsiteX3" fmla="*/ 2194986 w 4963586"/>
              <a:gd name="connsiteY3" fmla="*/ 4096545 h 4107795"/>
              <a:gd name="connsiteX4" fmla="*/ 10586 w 4963586"/>
              <a:gd name="connsiteY4" fmla="*/ 1797845 h 4107795"/>
              <a:gd name="connsiteX0" fmla="*/ 10586 w 4963586"/>
              <a:gd name="connsiteY0" fmla="*/ 1797845 h 4139511"/>
              <a:gd name="connsiteX1" fmla="*/ 1521886 w 4963586"/>
              <a:gd name="connsiteY1" fmla="*/ 286545 h 4139511"/>
              <a:gd name="connsiteX2" fmla="*/ 4963586 w 4963586"/>
              <a:gd name="connsiteY2" fmla="*/ 769145 h 4139511"/>
              <a:gd name="connsiteX3" fmla="*/ 2194986 w 4963586"/>
              <a:gd name="connsiteY3" fmla="*/ 4096545 h 4139511"/>
              <a:gd name="connsiteX4" fmla="*/ 10586 w 4963586"/>
              <a:gd name="connsiteY4" fmla="*/ 1797845 h 4139511"/>
              <a:gd name="connsiteX0" fmla="*/ 26370 w 4979370"/>
              <a:gd name="connsiteY0" fmla="*/ 1797845 h 3246403"/>
              <a:gd name="connsiteX1" fmla="*/ 1537670 w 4979370"/>
              <a:gd name="connsiteY1" fmla="*/ 286545 h 3246403"/>
              <a:gd name="connsiteX2" fmla="*/ 4979370 w 4979370"/>
              <a:gd name="connsiteY2" fmla="*/ 769145 h 3246403"/>
              <a:gd name="connsiteX3" fmla="*/ 2680670 w 4979370"/>
              <a:gd name="connsiteY3" fmla="*/ 3182145 h 3246403"/>
              <a:gd name="connsiteX4" fmla="*/ 26370 w 4979370"/>
              <a:gd name="connsiteY4" fmla="*/ 1797845 h 3246403"/>
              <a:gd name="connsiteX0" fmla="*/ 26370 w 4979370"/>
              <a:gd name="connsiteY0" fmla="*/ 1797845 h 3378043"/>
              <a:gd name="connsiteX1" fmla="*/ 1537670 w 4979370"/>
              <a:gd name="connsiteY1" fmla="*/ 286545 h 3378043"/>
              <a:gd name="connsiteX2" fmla="*/ 4979370 w 4979370"/>
              <a:gd name="connsiteY2" fmla="*/ 769145 h 3378043"/>
              <a:gd name="connsiteX3" fmla="*/ 2680670 w 4979370"/>
              <a:gd name="connsiteY3" fmla="*/ 3182145 h 3378043"/>
              <a:gd name="connsiteX4" fmla="*/ 26370 w 4979370"/>
              <a:gd name="connsiteY4" fmla="*/ 1797845 h 3378043"/>
              <a:gd name="connsiteX0" fmla="*/ 31746 w 4769000"/>
              <a:gd name="connsiteY0" fmla="*/ 3270811 h 3602611"/>
              <a:gd name="connsiteX1" fmla="*/ 1327300 w 4769000"/>
              <a:gd name="connsiteY1" fmla="*/ 373568 h 3602611"/>
              <a:gd name="connsiteX2" fmla="*/ 4769000 w 4769000"/>
              <a:gd name="connsiteY2" fmla="*/ 856168 h 3602611"/>
              <a:gd name="connsiteX3" fmla="*/ 2470300 w 4769000"/>
              <a:gd name="connsiteY3" fmla="*/ 3269168 h 3602611"/>
              <a:gd name="connsiteX4" fmla="*/ 31746 w 4769000"/>
              <a:gd name="connsiteY4" fmla="*/ 3270811 h 3602611"/>
              <a:gd name="connsiteX0" fmla="*/ 125752 w 4890253"/>
              <a:gd name="connsiteY0" fmla="*/ 3270811 h 3887408"/>
              <a:gd name="connsiteX1" fmla="*/ 1421306 w 4890253"/>
              <a:gd name="connsiteY1" fmla="*/ 373568 h 3887408"/>
              <a:gd name="connsiteX2" fmla="*/ 4863006 w 4890253"/>
              <a:gd name="connsiteY2" fmla="*/ 856168 h 3887408"/>
              <a:gd name="connsiteX3" fmla="*/ 4290270 w 4890253"/>
              <a:gd name="connsiteY3" fmla="*/ 3695614 h 3887408"/>
              <a:gd name="connsiteX4" fmla="*/ 125752 w 4890253"/>
              <a:gd name="connsiteY4" fmla="*/ 3270811 h 3887408"/>
              <a:gd name="connsiteX0" fmla="*/ 103769 w 4868270"/>
              <a:gd name="connsiteY0" fmla="*/ 3502759 h 4133525"/>
              <a:gd name="connsiteX1" fmla="*/ 1561128 w 4868270"/>
              <a:gd name="connsiteY1" fmla="*/ 232382 h 4133525"/>
              <a:gd name="connsiteX2" fmla="*/ 4841023 w 4868270"/>
              <a:gd name="connsiteY2" fmla="*/ 1088116 h 4133525"/>
              <a:gd name="connsiteX3" fmla="*/ 4268287 w 4868270"/>
              <a:gd name="connsiteY3" fmla="*/ 3927562 h 4133525"/>
              <a:gd name="connsiteX4" fmla="*/ 103769 w 4868270"/>
              <a:gd name="connsiteY4" fmla="*/ 3502759 h 413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68270" h="4133525">
                <a:moveTo>
                  <a:pt x="103769" y="3502759"/>
                </a:moveTo>
                <a:cubicBezTo>
                  <a:pt x="-347424" y="2886896"/>
                  <a:pt x="771586" y="634822"/>
                  <a:pt x="1561128" y="232382"/>
                </a:cubicBezTo>
                <a:cubicBezTo>
                  <a:pt x="2350670" y="-170058"/>
                  <a:pt x="4841023" y="-146351"/>
                  <a:pt x="4841023" y="1088116"/>
                </a:cubicBezTo>
                <a:cubicBezTo>
                  <a:pt x="4841023" y="2322583"/>
                  <a:pt x="5057829" y="3525122"/>
                  <a:pt x="4268287" y="3927562"/>
                </a:cubicBezTo>
                <a:cubicBezTo>
                  <a:pt x="3478745" y="4330002"/>
                  <a:pt x="554962" y="4118622"/>
                  <a:pt x="103769" y="3502759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0" name="Triángulo 9">
            <a:extLst>
              <a:ext uri="{FF2B5EF4-FFF2-40B4-BE49-F238E27FC236}">
                <a16:creationId xmlns:a16="http://schemas.microsoft.com/office/drawing/2014/main" id="{C7990417-1041-524C-A4B9-628F6BE4672B}"/>
              </a:ext>
            </a:extLst>
          </p:cNvPr>
          <p:cNvSpPr/>
          <p:nvPr/>
        </p:nvSpPr>
        <p:spPr>
          <a:xfrm rot="5400000">
            <a:off x="3307361" y="3154479"/>
            <a:ext cx="402134" cy="346667"/>
          </a:xfrm>
          <a:prstGeom prst="triangl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8445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D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ángulo 66">
            <a:extLst>
              <a:ext uri="{FF2B5EF4-FFF2-40B4-BE49-F238E27FC236}">
                <a16:creationId xmlns:a16="http://schemas.microsoft.com/office/drawing/2014/main" id="{E4357096-087F-DA42-B373-0E0BF4505708}"/>
              </a:ext>
            </a:extLst>
          </p:cNvPr>
          <p:cNvSpPr/>
          <p:nvPr/>
        </p:nvSpPr>
        <p:spPr>
          <a:xfrm>
            <a:off x="0" y="6056866"/>
            <a:ext cx="12192000" cy="812800"/>
          </a:xfrm>
          <a:prstGeom prst="rect">
            <a:avLst/>
          </a:prstGeom>
          <a:solidFill>
            <a:schemeClr val="bg1"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Elipse 6">
            <a:extLst>
              <a:ext uri="{FF2B5EF4-FFF2-40B4-BE49-F238E27FC236}">
                <a16:creationId xmlns:a16="http://schemas.microsoft.com/office/drawing/2014/main" id="{9486ECFA-6927-0945-9785-5954C768A4D6}"/>
              </a:ext>
            </a:extLst>
          </p:cNvPr>
          <p:cNvSpPr/>
          <p:nvPr/>
        </p:nvSpPr>
        <p:spPr>
          <a:xfrm>
            <a:off x="238442" y="141028"/>
            <a:ext cx="3661499" cy="2335148"/>
          </a:xfrm>
          <a:custGeom>
            <a:avLst/>
            <a:gdLst>
              <a:gd name="connsiteX0" fmla="*/ 0 w 4470400"/>
              <a:gd name="connsiteY0" fmla="*/ 2235200 h 4470400"/>
              <a:gd name="connsiteX1" fmla="*/ 2235200 w 4470400"/>
              <a:gd name="connsiteY1" fmla="*/ 0 h 4470400"/>
              <a:gd name="connsiteX2" fmla="*/ 4470400 w 4470400"/>
              <a:gd name="connsiteY2" fmla="*/ 2235200 h 4470400"/>
              <a:gd name="connsiteX3" fmla="*/ 2235200 w 4470400"/>
              <a:gd name="connsiteY3" fmla="*/ 4470400 h 4470400"/>
              <a:gd name="connsiteX4" fmla="*/ 0 w 4470400"/>
              <a:gd name="connsiteY4" fmla="*/ 2235200 h 4470400"/>
              <a:gd name="connsiteX0" fmla="*/ 20592 w 4490992"/>
              <a:gd name="connsiteY0" fmla="*/ 1511300 h 3746500"/>
              <a:gd name="connsiteX1" fmla="*/ 1531892 w 4490992"/>
              <a:gd name="connsiteY1" fmla="*/ 0 h 3746500"/>
              <a:gd name="connsiteX2" fmla="*/ 4490992 w 4490992"/>
              <a:gd name="connsiteY2" fmla="*/ 1511300 h 3746500"/>
              <a:gd name="connsiteX3" fmla="*/ 2255792 w 4490992"/>
              <a:gd name="connsiteY3" fmla="*/ 3746500 h 3746500"/>
              <a:gd name="connsiteX4" fmla="*/ 20592 w 4490992"/>
              <a:gd name="connsiteY4" fmla="*/ 1511300 h 3746500"/>
              <a:gd name="connsiteX0" fmla="*/ 12039 w 4965039"/>
              <a:gd name="connsiteY0" fmla="*/ 1797845 h 4044607"/>
              <a:gd name="connsiteX1" fmla="*/ 1523339 w 4965039"/>
              <a:gd name="connsiteY1" fmla="*/ 286545 h 4044607"/>
              <a:gd name="connsiteX2" fmla="*/ 4965039 w 4965039"/>
              <a:gd name="connsiteY2" fmla="*/ 769145 h 4044607"/>
              <a:gd name="connsiteX3" fmla="*/ 2247239 w 4965039"/>
              <a:gd name="connsiteY3" fmla="*/ 4033045 h 4044607"/>
              <a:gd name="connsiteX4" fmla="*/ 12039 w 4965039"/>
              <a:gd name="connsiteY4" fmla="*/ 1797845 h 4044607"/>
              <a:gd name="connsiteX0" fmla="*/ 10236 w 4963236"/>
              <a:gd name="connsiteY0" fmla="*/ 1797845 h 3200509"/>
              <a:gd name="connsiteX1" fmla="*/ 1521536 w 4963236"/>
              <a:gd name="connsiteY1" fmla="*/ 286545 h 3200509"/>
              <a:gd name="connsiteX2" fmla="*/ 4963236 w 4963236"/>
              <a:gd name="connsiteY2" fmla="*/ 769145 h 3200509"/>
              <a:gd name="connsiteX3" fmla="*/ 2181936 w 4963236"/>
              <a:gd name="connsiteY3" fmla="*/ 3182145 h 3200509"/>
              <a:gd name="connsiteX4" fmla="*/ 10236 w 4963236"/>
              <a:gd name="connsiteY4" fmla="*/ 1797845 h 3200509"/>
              <a:gd name="connsiteX0" fmla="*/ 10586 w 4963586"/>
              <a:gd name="connsiteY0" fmla="*/ 1797845 h 4107795"/>
              <a:gd name="connsiteX1" fmla="*/ 1521886 w 4963586"/>
              <a:gd name="connsiteY1" fmla="*/ 286545 h 4107795"/>
              <a:gd name="connsiteX2" fmla="*/ 4963586 w 4963586"/>
              <a:gd name="connsiteY2" fmla="*/ 769145 h 4107795"/>
              <a:gd name="connsiteX3" fmla="*/ 2194986 w 4963586"/>
              <a:gd name="connsiteY3" fmla="*/ 4096545 h 4107795"/>
              <a:gd name="connsiteX4" fmla="*/ 10586 w 4963586"/>
              <a:gd name="connsiteY4" fmla="*/ 1797845 h 4107795"/>
              <a:gd name="connsiteX0" fmla="*/ 10586 w 4963586"/>
              <a:gd name="connsiteY0" fmla="*/ 1797845 h 4139511"/>
              <a:gd name="connsiteX1" fmla="*/ 1521886 w 4963586"/>
              <a:gd name="connsiteY1" fmla="*/ 286545 h 4139511"/>
              <a:gd name="connsiteX2" fmla="*/ 4963586 w 4963586"/>
              <a:gd name="connsiteY2" fmla="*/ 769145 h 4139511"/>
              <a:gd name="connsiteX3" fmla="*/ 2194986 w 4963586"/>
              <a:gd name="connsiteY3" fmla="*/ 4096545 h 4139511"/>
              <a:gd name="connsiteX4" fmla="*/ 10586 w 4963586"/>
              <a:gd name="connsiteY4" fmla="*/ 1797845 h 4139511"/>
              <a:gd name="connsiteX0" fmla="*/ 26370 w 4979370"/>
              <a:gd name="connsiteY0" fmla="*/ 1797845 h 3246403"/>
              <a:gd name="connsiteX1" fmla="*/ 1537670 w 4979370"/>
              <a:gd name="connsiteY1" fmla="*/ 286545 h 3246403"/>
              <a:gd name="connsiteX2" fmla="*/ 4979370 w 4979370"/>
              <a:gd name="connsiteY2" fmla="*/ 769145 h 3246403"/>
              <a:gd name="connsiteX3" fmla="*/ 2680670 w 4979370"/>
              <a:gd name="connsiteY3" fmla="*/ 3182145 h 3246403"/>
              <a:gd name="connsiteX4" fmla="*/ 26370 w 4979370"/>
              <a:gd name="connsiteY4" fmla="*/ 1797845 h 3246403"/>
              <a:gd name="connsiteX0" fmla="*/ 26370 w 4979370"/>
              <a:gd name="connsiteY0" fmla="*/ 1797845 h 3378043"/>
              <a:gd name="connsiteX1" fmla="*/ 1537670 w 4979370"/>
              <a:gd name="connsiteY1" fmla="*/ 286545 h 3378043"/>
              <a:gd name="connsiteX2" fmla="*/ 4979370 w 4979370"/>
              <a:gd name="connsiteY2" fmla="*/ 769145 h 3378043"/>
              <a:gd name="connsiteX3" fmla="*/ 2680670 w 4979370"/>
              <a:gd name="connsiteY3" fmla="*/ 3182145 h 3378043"/>
              <a:gd name="connsiteX4" fmla="*/ 26370 w 4979370"/>
              <a:gd name="connsiteY4" fmla="*/ 1797845 h 3378043"/>
              <a:gd name="connsiteX0" fmla="*/ 31940 w 4762759"/>
              <a:gd name="connsiteY0" fmla="*/ 2754499 h 3367259"/>
              <a:gd name="connsiteX1" fmla="*/ 1321059 w 4762759"/>
              <a:gd name="connsiteY1" fmla="*/ 342385 h 3367259"/>
              <a:gd name="connsiteX2" fmla="*/ 4762759 w 4762759"/>
              <a:gd name="connsiteY2" fmla="*/ 824985 h 3367259"/>
              <a:gd name="connsiteX3" fmla="*/ 2464059 w 4762759"/>
              <a:gd name="connsiteY3" fmla="*/ 3237985 h 3367259"/>
              <a:gd name="connsiteX4" fmla="*/ 31940 w 4762759"/>
              <a:gd name="connsiteY4" fmla="*/ 2754499 h 3367259"/>
              <a:gd name="connsiteX0" fmla="*/ 37411 w 4768230"/>
              <a:gd name="connsiteY0" fmla="*/ 2991005 h 3615249"/>
              <a:gd name="connsiteX1" fmla="*/ 1263050 w 4768230"/>
              <a:gd name="connsiteY1" fmla="*/ 192827 h 3615249"/>
              <a:gd name="connsiteX2" fmla="*/ 4768230 w 4768230"/>
              <a:gd name="connsiteY2" fmla="*/ 1061491 h 3615249"/>
              <a:gd name="connsiteX3" fmla="*/ 2469530 w 4768230"/>
              <a:gd name="connsiteY3" fmla="*/ 3474491 h 3615249"/>
              <a:gd name="connsiteX4" fmla="*/ 37411 w 4768230"/>
              <a:gd name="connsiteY4" fmla="*/ 2991005 h 3615249"/>
              <a:gd name="connsiteX0" fmla="*/ 94229 w 4825048"/>
              <a:gd name="connsiteY0" fmla="*/ 2888783 h 3513027"/>
              <a:gd name="connsiteX1" fmla="*/ 1319868 w 4825048"/>
              <a:gd name="connsiteY1" fmla="*/ 90605 h 3513027"/>
              <a:gd name="connsiteX2" fmla="*/ 4825048 w 4825048"/>
              <a:gd name="connsiteY2" fmla="*/ 959269 h 3513027"/>
              <a:gd name="connsiteX3" fmla="*/ 2526348 w 4825048"/>
              <a:gd name="connsiteY3" fmla="*/ 3372269 h 3513027"/>
              <a:gd name="connsiteX4" fmla="*/ 94229 w 4825048"/>
              <a:gd name="connsiteY4" fmla="*/ 2888783 h 3513027"/>
              <a:gd name="connsiteX0" fmla="*/ 198101 w 4928920"/>
              <a:gd name="connsiteY0" fmla="*/ 2901841 h 3641408"/>
              <a:gd name="connsiteX1" fmla="*/ 1423740 w 4928920"/>
              <a:gd name="connsiteY1" fmla="*/ 103663 h 3641408"/>
              <a:gd name="connsiteX2" fmla="*/ 4928920 w 4928920"/>
              <a:gd name="connsiteY2" fmla="*/ 972327 h 3641408"/>
              <a:gd name="connsiteX3" fmla="*/ 2630220 w 4928920"/>
              <a:gd name="connsiteY3" fmla="*/ 3385327 h 3641408"/>
              <a:gd name="connsiteX4" fmla="*/ 198101 w 4928920"/>
              <a:gd name="connsiteY4" fmla="*/ 2901841 h 3641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28920" h="3641408">
                <a:moveTo>
                  <a:pt x="198101" y="2901841"/>
                </a:moveTo>
                <a:cubicBezTo>
                  <a:pt x="-241029" y="1913681"/>
                  <a:pt x="469" y="-530718"/>
                  <a:pt x="1423740" y="103663"/>
                </a:cubicBezTo>
                <a:cubicBezTo>
                  <a:pt x="2847011" y="738044"/>
                  <a:pt x="4928920" y="-262140"/>
                  <a:pt x="4928920" y="972327"/>
                </a:cubicBezTo>
                <a:cubicBezTo>
                  <a:pt x="4928920" y="2206794"/>
                  <a:pt x="3418690" y="3063741"/>
                  <a:pt x="2630220" y="3385327"/>
                </a:cubicBezTo>
                <a:cubicBezTo>
                  <a:pt x="1841750" y="3706913"/>
                  <a:pt x="637231" y="3890001"/>
                  <a:pt x="198101" y="290184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9" name="CuadroTexto 168">
            <a:extLst>
              <a:ext uri="{FF2B5EF4-FFF2-40B4-BE49-F238E27FC236}">
                <a16:creationId xmlns:a16="http://schemas.microsoft.com/office/drawing/2014/main" id="{51DC08AE-EF3A-AD43-A55B-58D12BC238F3}"/>
              </a:ext>
            </a:extLst>
          </p:cNvPr>
          <p:cNvSpPr txBox="1"/>
          <p:nvPr/>
        </p:nvSpPr>
        <p:spPr>
          <a:xfrm>
            <a:off x="1038688" y="3256212"/>
            <a:ext cx="5057312" cy="2020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s-ES" sz="1300" b="1" dirty="0" err="1">
                <a:solidFill>
                  <a:srgbClr val="140E30"/>
                </a:solidFill>
                <a:latin typeface="Montserrat" pitchFamily="2" charset="77"/>
              </a:rPr>
              <a:t>Realistic</a:t>
            </a:r>
            <a:r>
              <a:rPr lang="es-ES" sz="1300" b="1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1300" b="1" dirty="0" err="1">
                <a:solidFill>
                  <a:srgbClr val="140E30"/>
                </a:solidFill>
                <a:latin typeface="Montserrat" pitchFamily="2" charset="77"/>
              </a:rPr>
              <a:t>results</a:t>
            </a:r>
            <a:r>
              <a:rPr lang="es-ES" sz="1300" b="1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1300" dirty="0">
                <a:solidFill>
                  <a:srgbClr val="140E30"/>
                </a:solidFill>
                <a:latin typeface="Montserrat" pitchFamily="2" charset="77"/>
              </a:rPr>
              <a:t>of </a:t>
            </a:r>
            <a:r>
              <a:rPr lang="es-ES" sz="1300" dirty="0" err="1">
                <a:solidFill>
                  <a:srgbClr val="140E30"/>
                </a:solidFill>
                <a:latin typeface="Montserrat" pitchFamily="2" charset="77"/>
              </a:rPr>
              <a:t>an</a:t>
            </a:r>
            <a:r>
              <a:rPr lang="es-ES" sz="1300" dirty="0">
                <a:solidFill>
                  <a:srgbClr val="140E30"/>
                </a:solidFill>
                <a:latin typeface="Montserrat" pitchFamily="2" charset="77"/>
              </a:rPr>
              <a:t> SEO </a:t>
            </a:r>
            <a:r>
              <a:rPr lang="es-ES" sz="1300" dirty="0" err="1">
                <a:solidFill>
                  <a:srgbClr val="140E30"/>
                </a:solidFill>
                <a:latin typeface="Montserrat" pitchFamily="2" charset="77"/>
              </a:rPr>
              <a:t>campaign</a:t>
            </a:r>
            <a:r>
              <a:rPr lang="es-ES" sz="13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1300" dirty="0" err="1">
                <a:solidFill>
                  <a:srgbClr val="140E30"/>
                </a:solidFill>
                <a:latin typeface="Montserrat" pitchFamily="2" charset="77"/>
              </a:rPr>
              <a:t>materialize</a:t>
            </a:r>
            <a:r>
              <a:rPr lang="es-ES" sz="13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1300" dirty="0" err="1">
                <a:solidFill>
                  <a:srgbClr val="140E30"/>
                </a:solidFill>
                <a:latin typeface="Montserrat" pitchFamily="2" charset="77"/>
              </a:rPr>
              <a:t>after</a:t>
            </a:r>
            <a:r>
              <a:rPr lang="es-ES" sz="1300" dirty="0">
                <a:solidFill>
                  <a:srgbClr val="140E30"/>
                </a:solidFill>
                <a:latin typeface="Montserrat" pitchFamily="2" charset="77"/>
              </a:rPr>
              <a:t> a </a:t>
            </a:r>
            <a:r>
              <a:rPr lang="es-ES" sz="1300" dirty="0" err="1">
                <a:solidFill>
                  <a:srgbClr val="140E30"/>
                </a:solidFill>
                <a:latin typeface="Montserrat" pitchFamily="2" charset="77"/>
              </a:rPr>
              <a:t>few</a:t>
            </a:r>
            <a:r>
              <a:rPr lang="es-ES" sz="13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1300" dirty="0" err="1">
                <a:solidFill>
                  <a:srgbClr val="140E30"/>
                </a:solidFill>
                <a:latin typeface="Montserrat" pitchFamily="2" charset="77"/>
              </a:rPr>
              <a:t>months</a:t>
            </a:r>
            <a:r>
              <a:rPr lang="es-ES" sz="1300" dirty="0">
                <a:solidFill>
                  <a:srgbClr val="140E30"/>
                </a:solidFill>
                <a:latin typeface="Montserrat" pitchFamily="2" charset="77"/>
              </a:rPr>
              <a:t>. </a:t>
            </a:r>
            <a:r>
              <a:rPr lang="es-ES" sz="1300" dirty="0" err="1">
                <a:solidFill>
                  <a:srgbClr val="140E30"/>
                </a:solidFill>
                <a:latin typeface="Montserrat" pitchFamily="2" charset="77"/>
              </a:rPr>
              <a:t>We</a:t>
            </a:r>
            <a:r>
              <a:rPr lang="es-ES" sz="13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1300" dirty="0" err="1">
                <a:solidFill>
                  <a:srgbClr val="140E30"/>
                </a:solidFill>
                <a:latin typeface="Montserrat" pitchFamily="2" charset="77"/>
              </a:rPr>
              <a:t>could</a:t>
            </a:r>
            <a:r>
              <a:rPr lang="es-ES" sz="13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1300" dirty="0" err="1">
                <a:solidFill>
                  <a:srgbClr val="140E30"/>
                </a:solidFill>
                <a:latin typeface="Montserrat" pitchFamily="2" charset="77"/>
              </a:rPr>
              <a:t>classify</a:t>
            </a:r>
            <a:r>
              <a:rPr lang="es-ES" sz="13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1300" dirty="0" err="1">
                <a:solidFill>
                  <a:srgbClr val="140E30"/>
                </a:solidFill>
                <a:latin typeface="Montserrat" pitchFamily="2" charset="77"/>
              </a:rPr>
              <a:t>them</a:t>
            </a:r>
            <a:r>
              <a:rPr lang="es-ES" sz="1300" dirty="0">
                <a:solidFill>
                  <a:srgbClr val="140E30"/>
                </a:solidFill>
                <a:latin typeface="Montserrat" pitchFamily="2" charset="77"/>
              </a:rPr>
              <a:t> as </a:t>
            </a:r>
            <a:r>
              <a:rPr lang="es-ES" sz="1300" dirty="0" err="1">
                <a:solidFill>
                  <a:srgbClr val="140E30"/>
                </a:solidFill>
                <a:latin typeface="Montserrat" pitchFamily="2" charset="77"/>
              </a:rPr>
              <a:t>follows</a:t>
            </a:r>
            <a:r>
              <a:rPr lang="es-ES" sz="1300" dirty="0">
                <a:solidFill>
                  <a:srgbClr val="140E30"/>
                </a:solidFill>
                <a:latin typeface="Montserrat" pitchFamily="2" charset="77"/>
              </a:rPr>
              <a:t>:</a:t>
            </a:r>
          </a:p>
          <a:p>
            <a:pPr marL="171450" indent="-171450">
              <a:lnSpc>
                <a:spcPct val="150000"/>
              </a:lnSpc>
              <a:spcAft>
                <a:spcPts val="1200"/>
              </a:spcAft>
              <a:buClr>
                <a:schemeClr val="accent1"/>
              </a:buClr>
              <a:buSzPct val="140000"/>
              <a:buFont typeface="Arial" panose="020B0604020202020204" pitchFamily="34" charset="0"/>
              <a:buChar char="•"/>
            </a:pPr>
            <a:r>
              <a:rPr lang="es-ES" sz="1300" b="1" dirty="0">
                <a:solidFill>
                  <a:srgbClr val="140E30"/>
                </a:solidFill>
                <a:latin typeface="Montserrat" pitchFamily="2" charset="77"/>
              </a:rPr>
              <a:t>3 </a:t>
            </a:r>
            <a:r>
              <a:rPr lang="es-ES" sz="1300" b="1" dirty="0" err="1">
                <a:solidFill>
                  <a:srgbClr val="140E30"/>
                </a:solidFill>
                <a:latin typeface="Montserrat" pitchFamily="2" charset="77"/>
              </a:rPr>
              <a:t>months</a:t>
            </a:r>
            <a:r>
              <a:rPr lang="es-ES" sz="1300" b="1" dirty="0">
                <a:solidFill>
                  <a:srgbClr val="140E30"/>
                </a:solidFill>
                <a:latin typeface="Montserrat" pitchFamily="2" charset="77"/>
              </a:rPr>
              <a:t> of </a:t>
            </a:r>
            <a:r>
              <a:rPr lang="es-ES" sz="1300" b="1" dirty="0" err="1">
                <a:solidFill>
                  <a:srgbClr val="140E30"/>
                </a:solidFill>
                <a:latin typeface="Montserrat" pitchFamily="2" charset="77"/>
              </a:rPr>
              <a:t>work</a:t>
            </a:r>
            <a:r>
              <a:rPr lang="es-ES" sz="1300" b="1" dirty="0">
                <a:solidFill>
                  <a:srgbClr val="140E30"/>
                </a:solidFill>
                <a:latin typeface="Montserrat" pitchFamily="2" charset="77"/>
              </a:rPr>
              <a:t>: </a:t>
            </a:r>
            <a:r>
              <a:rPr lang="es-ES" sz="1300" dirty="0" err="1">
                <a:solidFill>
                  <a:srgbClr val="140E30"/>
                </a:solidFill>
                <a:latin typeface="Montserrat" pitchFamily="2" charset="77"/>
              </a:rPr>
              <a:t>Initial</a:t>
            </a:r>
            <a:r>
              <a:rPr lang="es-ES" sz="13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1300" dirty="0" err="1">
                <a:solidFill>
                  <a:srgbClr val="140E30"/>
                </a:solidFill>
                <a:latin typeface="Montserrat" pitchFamily="2" charset="77"/>
              </a:rPr>
              <a:t>phase</a:t>
            </a:r>
            <a:r>
              <a:rPr lang="es-ES" sz="13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1300" dirty="0" err="1">
                <a:solidFill>
                  <a:srgbClr val="140E30"/>
                </a:solidFill>
                <a:latin typeface="Montserrat" pitchFamily="2" charset="77"/>
              </a:rPr>
              <a:t>with</a:t>
            </a:r>
            <a:r>
              <a:rPr lang="es-ES" sz="13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1300" dirty="0" err="1">
                <a:solidFill>
                  <a:srgbClr val="140E30"/>
                </a:solidFill>
                <a:latin typeface="Montserrat" pitchFamily="2" charset="77"/>
              </a:rPr>
              <a:t>the</a:t>
            </a:r>
            <a:r>
              <a:rPr lang="es-ES" sz="13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1300" dirty="0" err="1">
                <a:solidFill>
                  <a:srgbClr val="140E30"/>
                </a:solidFill>
                <a:latin typeface="Montserrat" pitchFamily="2" charset="77"/>
              </a:rPr>
              <a:t>first</a:t>
            </a:r>
            <a:r>
              <a:rPr lang="es-ES" sz="13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1300" dirty="0" err="1">
                <a:solidFill>
                  <a:srgbClr val="140E30"/>
                </a:solidFill>
                <a:latin typeface="Montserrat" pitchFamily="2" charset="77"/>
              </a:rPr>
              <a:t>advances</a:t>
            </a:r>
            <a:r>
              <a:rPr lang="es-ES" sz="1300" dirty="0">
                <a:solidFill>
                  <a:srgbClr val="140E30"/>
                </a:solidFill>
                <a:latin typeface="Montserrat" pitchFamily="2" charset="77"/>
              </a:rPr>
              <a:t>.</a:t>
            </a:r>
          </a:p>
          <a:p>
            <a:pPr marL="171450" indent="-171450">
              <a:lnSpc>
                <a:spcPct val="150000"/>
              </a:lnSpc>
              <a:spcAft>
                <a:spcPts val="1200"/>
              </a:spcAft>
              <a:buClr>
                <a:schemeClr val="accent1"/>
              </a:buClr>
              <a:buSzPct val="140000"/>
              <a:buFont typeface="Arial" panose="020B0604020202020204" pitchFamily="34" charset="0"/>
              <a:buChar char="•"/>
            </a:pPr>
            <a:r>
              <a:rPr lang="es-ES" sz="1300" b="1" dirty="0">
                <a:solidFill>
                  <a:srgbClr val="140E30"/>
                </a:solidFill>
                <a:latin typeface="Montserrat" pitchFamily="2" charset="77"/>
              </a:rPr>
              <a:t>6 </a:t>
            </a:r>
            <a:r>
              <a:rPr lang="es-ES" sz="1300" b="1" dirty="0" err="1">
                <a:solidFill>
                  <a:srgbClr val="140E30"/>
                </a:solidFill>
                <a:latin typeface="Montserrat" pitchFamily="2" charset="77"/>
              </a:rPr>
              <a:t>months</a:t>
            </a:r>
            <a:r>
              <a:rPr lang="es-ES" sz="1300" b="1" dirty="0">
                <a:solidFill>
                  <a:srgbClr val="140E30"/>
                </a:solidFill>
                <a:latin typeface="Montserrat" pitchFamily="2" charset="77"/>
              </a:rPr>
              <a:t> of </a:t>
            </a:r>
            <a:r>
              <a:rPr lang="es-ES" sz="1300" b="1" dirty="0" err="1">
                <a:solidFill>
                  <a:srgbClr val="140E30"/>
                </a:solidFill>
                <a:latin typeface="Montserrat" pitchFamily="2" charset="77"/>
              </a:rPr>
              <a:t>work</a:t>
            </a:r>
            <a:r>
              <a:rPr lang="es-ES" sz="1300" b="1" dirty="0">
                <a:solidFill>
                  <a:srgbClr val="140E30"/>
                </a:solidFill>
                <a:latin typeface="Montserrat" pitchFamily="2" charset="77"/>
              </a:rPr>
              <a:t>: </a:t>
            </a:r>
            <a:r>
              <a:rPr lang="es-ES" sz="1300" dirty="0" err="1">
                <a:solidFill>
                  <a:srgbClr val="140E30"/>
                </a:solidFill>
                <a:latin typeface="Montserrat" pitchFamily="2" charset="77"/>
              </a:rPr>
              <a:t>Intermediate</a:t>
            </a:r>
            <a:r>
              <a:rPr lang="es-ES" sz="13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1300" dirty="0" err="1">
                <a:solidFill>
                  <a:srgbClr val="140E30"/>
                </a:solidFill>
                <a:latin typeface="Montserrat" pitchFamily="2" charset="77"/>
              </a:rPr>
              <a:t>phase</a:t>
            </a:r>
            <a:r>
              <a:rPr lang="es-ES" sz="1300" dirty="0">
                <a:solidFill>
                  <a:srgbClr val="140E30"/>
                </a:solidFill>
                <a:latin typeface="Montserrat" pitchFamily="2" charset="77"/>
              </a:rPr>
              <a:t>.</a:t>
            </a:r>
          </a:p>
          <a:p>
            <a:pPr marL="171450" indent="-171450">
              <a:lnSpc>
                <a:spcPct val="150000"/>
              </a:lnSpc>
              <a:spcAft>
                <a:spcPts val="1200"/>
              </a:spcAft>
              <a:buClr>
                <a:schemeClr val="accent1"/>
              </a:buClr>
              <a:buSzPct val="140000"/>
              <a:buFont typeface="Arial" panose="020B0604020202020204" pitchFamily="34" charset="0"/>
              <a:buChar char="•"/>
            </a:pPr>
            <a:r>
              <a:rPr lang="es-ES" sz="1300" b="1" dirty="0">
                <a:solidFill>
                  <a:srgbClr val="140E30"/>
                </a:solidFill>
                <a:latin typeface="Montserrat" pitchFamily="2" charset="77"/>
              </a:rPr>
              <a:t>12 </a:t>
            </a:r>
            <a:r>
              <a:rPr lang="es-ES" sz="1300" b="1" dirty="0" err="1">
                <a:solidFill>
                  <a:srgbClr val="140E30"/>
                </a:solidFill>
                <a:latin typeface="Montserrat" pitchFamily="2" charset="77"/>
              </a:rPr>
              <a:t>months</a:t>
            </a:r>
            <a:r>
              <a:rPr lang="es-ES" sz="1300" b="1" dirty="0">
                <a:solidFill>
                  <a:srgbClr val="140E30"/>
                </a:solidFill>
                <a:latin typeface="Montserrat" pitchFamily="2" charset="77"/>
              </a:rPr>
              <a:t> of </a:t>
            </a:r>
            <a:r>
              <a:rPr lang="es-ES" sz="1300" b="1" dirty="0" err="1">
                <a:solidFill>
                  <a:srgbClr val="140E30"/>
                </a:solidFill>
                <a:latin typeface="Montserrat" pitchFamily="2" charset="77"/>
              </a:rPr>
              <a:t>work</a:t>
            </a:r>
            <a:r>
              <a:rPr lang="es-ES" sz="1300" dirty="0">
                <a:solidFill>
                  <a:srgbClr val="140E30"/>
                </a:solidFill>
                <a:latin typeface="Montserrat" pitchFamily="2" charset="77"/>
              </a:rPr>
              <a:t>: </a:t>
            </a:r>
            <a:r>
              <a:rPr lang="es-ES" sz="1300" dirty="0" err="1">
                <a:solidFill>
                  <a:srgbClr val="140E30"/>
                </a:solidFill>
                <a:latin typeface="Montserrat" pitchFamily="2" charset="77"/>
              </a:rPr>
              <a:t>Period</a:t>
            </a:r>
            <a:r>
              <a:rPr lang="es-ES" sz="13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1300" dirty="0" err="1">
                <a:solidFill>
                  <a:srgbClr val="140E30"/>
                </a:solidFill>
                <a:latin typeface="Montserrat" pitchFamily="2" charset="77"/>
              </a:rPr>
              <a:t>with</a:t>
            </a:r>
            <a:r>
              <a:rPr lang="es-ES" sz="13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1300" dirty="0" err="1">
                <a:solidFill>
                  <a:srgbClr val="140E30"/>
                </a:solidFill>
                <a:latin typeface="Montserrat" pitchFamily="2" charset="77"/>
              </a:rPr>
              <a:t>remarkable</a:t>
            </a:r>
            <a:r>
              <a:rPr lang="es-ES" sz="13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1300" dirty="0" err="1">
                <a:solidFill>
                  <a:srgbClr val="140E30"/>
                </a:solidFill>
                <a:latin typeface="Montserrat" pitchFamily="2" charset="77"/>
              </a:rPr>
              <a:t>results</a:t>
            </a:r>
            <a:r>
              <a:rPr lang="es-ES" sz="1300" dirty="0">
                <a:solidFill>
                  <a:srgbClr val="140E30"/>
                </a:solidFill>
                <a:latin typeface="Montserrat" pitchFamily="2" charset="77"/>
              </a:rPr>
              <a:t>.</a:t>
            </a:r>
          </a:p>
        </p:txBody>
      </p:sp>
      <p:grpSp>
        <p:nvGrpSpPr>
          <p:cNvPr id="223" name="Gráfico 6">
            <a:extLst>
              <a:ext uri="{FF2B5EF4-FFF2-40B4-BE49-F238E27FC236}">
                <a16:creationId xmlns:a16="http://schemas.microsoft.com/office/drawing/2014/main" id="{9677AC8B-23C9-2A41-A9C1-B884DBC2CFA7}"/>
              </a:ext>
            </a:extLst>
          </p:cNvPr>
          <p:cNvGrpSpPr/>
          <p:nvPr/>
        </p:nvGrpSpPr>
        <p:grpSpPr>
          <a:xfrm>
            <a:off x="7112923" y="1255003"/>
            <a:ext cx="4454237" cy="5208263"/>
            <a:chOff x="1019115" y="5161637"/>
            <a:chExt cx="1197665" cy="1400409"/>
          </a:xfrm>
        </p:grpSpPr>
        <p:sp>
          <p:nvSpPr>
            <p:cNvPr id="224" name="Forma libre 223">
              <a:extLst>
                <a:ext uri="{FF2B5EF4-FFF2-40B4-BE49-F238E27FC236}">
                  <a16:creationId xmlns:a16="http://schemas.microsoft.com/office/drawing/2014/main" id="{8BD14A93-A48B-2447-A4E7-F65FE6E8C6E0}"/>
                </a:ext>
              </a:extLst>
            </p:cNvPr>
            <p:cNvSpPr/>
            <p:nvPr/>
          </p:nvSpPr>
          <p:spPr>
            <a:xfrm>
              <a:off x="1382349" y="5161637"/>
              <a:ext cx="198382" cy="198382"/>
            </a:xfrm>
            <a:custGeom>
              <a:avLst/>
              <a:gdLst>
                <a:gd name="connsiteX0" fmla="*/ 197125 w 198381"/>
                <a:gd name="connsiteY0" fmla="*/ 99610 h 198381"/>
                <a:gd name="connsiteX1" fmla="*/ 99610 w 198381"/>
                <a:gd name="connsiteY1" fmla="*/ 197125 h 198381"/>
                <a:gd name="connsiteX2" fmla="*/ 2096 w 198381"/>
                <a:gd name="connsiteY2" fmla="*/ 99610 h 198381"/>
                <a:gd name="connsiteX3" fmla="*/ 99610 w 198381"/>
                <a:gd name="connsiteY3" fmla="*/ 2096 h 198381"/>
                <a:gd name="connsiteX4" fmla="*/ 197125 w 198381"/>
                <a:gd name="connsiteY4" fmla="*/ 99610 h 198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381" h="198381">
                  <a:moveTo>
                    <a:pt x="197125" y="99610"/>
                  </a:moveTo>
                  <a:cubicBezTo>
                    <a:pt x="197125" y="153536"/>
                    <a:pt x="153536" y="197125"/>
                    <a:pt x="99610" y="197125"/>
                  </a:cubicBezTo>
                  <a:cubicBezTo>
                    <a:pt x="45684" y="197125"/>
                    <a:pt x="2096" y="153536"/>
                    <a:pt x="2096" y="99610"/>
                  </a:cubicBezTo>
                  <a:cubicBezTo>
                    <a:pt x="2096" y="45684"/>
                    <a:pt x="45684" y="2096"/>
                    <a:pt x="99610" y="2096"/>
                  </a:cubicBezTo>
                  <a:cubicBezTo>
                    <a:pt x="153536" y="2096"/>
                    <a:pt x="197125" y="45684"/>
                    <a:pt x="197125" y="99610"/>
                  </a:cubicBezTo>
                  <a:close/>
                </a:path>
              </a:pathLst>
            </a:custGeom>
            <a:solidFill>
              <a:srgbClr val="C0D0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5" name="Forma libre 224">
              <a:extLst>
                <a:ext uri="{FF2B5EF4-FFF2-40B4-BE49-F238E27FC236}">
                  <a16:creationId xmlns:a16="http://schemas.microsoft.com/office/drawing/2014/main" id="{31E5D809-7357-8A4B-9337-2121A9AADB9D}"/>
                </a:ext>
              </a:extLst>
            </p:cNvPr>
            <p:cNvSpPr/>
            <p:nvPr/>
          </p:nvSpPr>
          <p:spPr>
            <a:xfrm>
              <a:off x="1390452" y="5169740"/>
              <a:ext cx="181617" cy="181617"/>
            </a:xfrm>
            <a:custGeom>
              <a:avLst/>
              <a:gdLst>
                <a:gd name="connsiteX0" fmla="*/ 181198 w 181617"/>
                <a:gd name="connsiteY0" fmla="*/ 91507 h 181617"/>
                <a:gd name="connsiteX1" fmla="*/ 144595 w 181617"/>
                <a:gd name="connsiteY1" fmla="*/ 163875 h 181617"/>
                <a:gd name="connsiteX2" fmla="*/ 122801 w 181617"/>
                <a:gd name="connsiteY2" fmla="*/ 175610 h 181617"/>
                <a:gd name="connsiteX3" fmla="*/ 111904 w 181617"/>
                <a:gd name="connsiteY3" fmla="*/ 178963 h 181617"/>
                <a:gd name="connsiteX4" fmla="*/ 105198 w 181617"/>
                <a:gd name="connsiteY4" fmla="*/ 180360 h 181617"/>
                <a:gd name="connsiteX5" fmla="*/ 91228 w 181617"/>
                <a:gd name="connsiteY5" fmla="*/ 181478 h 181617"/>
                <a:gd name="connsiteX6" fmla="*/ 64684 w 181617"/>
                <a:gd name="connsiteY6" fmla="*/ 177566 h 181617"/>
                <a:gd name="connsiteX7" fmla="*/ 2096 w 181617"/>
                <a:gd name="connsiteY7" fmla="*/ 91507 h 181617"/>
                <a:gd name="connsiteX8" fmla="*/ 11037 w 181617"/>
                <a:gd name="connsiteY8" fmla="*/ 52390 h 181617"/>
                <a:gd name="connsiteX9" fmla="*/ 42051 w 181617"/>
                <a:gd name="connsiteY9" fmla="*/ 16904 h 181617"/>
                <a:gd name="connsiteX10" fmla="*/ 51831 w 181617"/>
                <a:gd name="connsiteY10" fmla="*/ 11316 h 181617"/>
                <a:gd name="connsiteX11" fmla="*/ 75301 w 181617"/>
                <a:gd name="connsiteY11" fmla="*/ 3493 h 181617"/>
                <a:gd name="connsiteX12" fmla="*/ 91787 w 181617"/>
                <a:gd name="connsiteY12" fmla="*/ 2096 h 181617"/>
                <a:gd name="connsiteX13" fmla="*/ 175330 w 181617"/>
                <a:gd name="connsiteY13" fmla="*/ 59375 h 181617"/>
                <a:gd name="connsiteX14" fmla="*/ 181198 w 181617"/>
                <a:gd name="connsiteY14" fmla="*/ 91507 h 181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1617" h="181617">
                  <a:moveTo>
                    <a:pt x="181198" y="91507"/>
                  </a:moveTo>
                  <a:cubicBezTo>
                    <a:pt x="181198" y="121125"/>
                    <a:pt x="166948" y="147389"/>
                    <a:pt x="144595" y="163875"/>
                  </a:cubicBezTo>
                  <a:cubicBezTo>
                    <a:pt x="137889" y="168625"/>
                    <a:pt x="130625" y="172816"/>
                    <a:pt x="122801" y="175610"/>
                  </a:cubicBezTo>
                  <a:cubicBezTo>
                    <a:pt x="119448" y="177007"/>
                    <a:pt x="115816" y="178125"/>
                    <a:pt x="111904" y="178963"/>
                  </a:cubicBezTo>
                  <a:cubicBezTo>
                    <a:pt x="109669" y="179522"/>
                    <a:pt x="107434" y="179801"/>
                    <a:pt x="105198" y="180360"/>
                  </a:cubicBezTo>
                  <a:cubicBezTo>
                    <a:pt x="100728" y="181198"/>
                    <a:pt x="95978" y="181478"/>
                    <a:pt x="91228" y="181478"/>
                  </a:cubicBezTo>
                  <a:cubicBezTo>
                    <a:pt x="82007" y="181478"/>
                    <a:pt x="73066" y="180080"/>
                    <a:pt x="64684" y="177566"/>
                  </a:cubicBezTo>
                  <a:cubicBezTo>
                    <a:pt x="28640" y="165831"/>
                    <a:pt x="2096" y="131742"/>
                    <a:pt x="2096" y="91507"/>
                  </a:cubicBezTo>
                  <a:cubicBezTo>
                    <a:pt x="2096" y="77537"/>
                    <a:pt x="5449" y="64404"/>
                    <a:pt x="11037" y="52390"/>
                  </a:cubicBezTo>
                  <a:cubicBezTo>
                    <a:pt x="18022" y="37860"/>
                    <a:pt x="28919" y="25566"/>
                    <a:pt x="42051" y="16904"/>
                  </a:cubicBezTo>
                  <a:cubicBezTo>
                    <a:pt x="45125" y="14948"/>
                    <a:pt x="48478" y="12993"/>
                    <a:pt x="51831" y="11316"/>
                  </a:cubicBezTo>
                  <a:cubicBezTo>
                    <a:pt x="59095" y="7684"/>
                    <a:pt x="66919" y="5169"/>
                    <a:pt x="75301" y="3493"/>
                  </a:cubicBezTo>
                  <a:cubicBezTo>
                    <a:pt x="80610" y="2375"/>
                    <a:pt x="86198" y="2096"/>
                    <a:pt x="91787" y="2096"/>
                  </a:cubicBezTo>
                  <a:cubicBezTo>
                    <a:pt x="129786" y="2096"/>
                    <a:pt x="162478" y="25846"/>
                    <a:pt x="175330" y="59375"/>
                  </a:cubicBezTo>
                  <a:cubicBezTo>
                    <a:pt x="179242" y="69154"/>
                    <a:pt x="181198" y="80051"/>
                    <a:pt x="181198" y="91507"/>
                  </a:cubicBezTo>
                  <a:close/>
                </a:path>
              </a:pathLst>
            </a:custGeom>
            <a:solidFill>
              <a:srgbClr val="EFF4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6" name="Forma libre 225">
              <a:extLst>
                <a:ext uri="{FF2B5EF4-FFF2-40B4-BE49-F238E27FC236}">
                  <a16:creationId xmlns:a16="http://schemas.microsoft.com/office/drawing/2014/main" id="{E2E15FE7-81D0-BF41-841D-F62CA5951B93}"/>
                </a:ext>
              </a:extLst>
            </p:cNvPr>
            <p:cNvSpPr/>
            <p:nvPr/>
          </p:nvSpPr>
          <p:spPr>
            <a:xfrm>
              <a:off x="1445792" y="5217816"/>
              <a:ext cx="41912" cy="47500"/>
            </a:xfrm>
            <a:custGeom>
              <a:avLst/>
              <a:gdLst>
                <a:gd name="connsiteX0" fmla="*/ 36446 w 41911"/>
                <a:gd name="connsiteY0" fmla="*/ 47902 h 47499"/>
                <a:gd name="connsiteX1" fmla="*/ 32814 w 41911"/>
                <a:gd name="connsiteY1" fmla="*/ 46226 h 47499"/>
                <a:gd name="connsiteX2" fmla="*/ 3196 w 41911"/>
                <a:gd name="connsiteY2" fmla="*/ 9623 h 47499"/>
                <a:gd name="connsiteX3" fmla="*/ 3755 w 41911"/>
                <a:gd name="connsiteY3" fmla="*/ 3196 h 47499"/>
                <a:gd name="connsiteX4" fmla="*/ 10182 w 41911"/>
                <a:gd name="connsiteY4" fmla="*/ 3755 h 47499"/>
                <a:gd name="connsiteX5" fmla="*/ 39799 w 41911"/>
                <a:gd name="connsiteY5" fmla="*/ 40358 h 47499"/>
                <a:gd name="connsiteX6" fmla="*/ 39240 w 41911"/>
                <a:gd name="connsiteY6" fmla="*/ 46785 h 47499"/>
                <a:gd name="connsiteX7" fmla="*/ 36446 w 41911"/>
                <a:gd name="connsiteY7" fmla="*/ 47902 h 4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911" h="47499">
                  <a:moveTo>
                    <a:pt x="36446" y="47902"/>
                  </a:moveTo>
                  <a:cubicBezTo>
                    <a:pt x="35049" y="47902"/>
                    <a:pt x="33932" y="47343"/>
                    <a:pt x="32814" y="46226"/>
                  </a:cubicBezTo>
                  <a:lnTo>
                    <a:pt x="3196" y="9623"/>
                  </a:lnTo>
                  <a:cubicBezTo>
                    <a:pt x="1520" y="7667"/>
                    <a:pt x="1799" y="4873"/>
                    <a:pt x="3755" y="3196"/>
                  </a:cubicBezTo>
                  <a:cubicBezTo>
                    <a:pt x="5711" y="1520"/>
                    <a:pt x="8505" y="1799"/>
                    <a:pt x="10182" y="3755"/>
                  </a:cubicBezTo>
                  <a:lnTo>
                    <a:pt x="39799" y="40358"/>
                  </a:lnTo>
                  <a:cubicBezTo>
                    <a:pt x="41476" y="42314"/>
                    <a:pt x="41196" y="45108"/>
                    <a:pt x="39240" y="46785"/>
                  </a:cubicBezTo>
                  <a:cubicBezTo>
                    <a:pt x="38402" y="47623"/>
                    <a:pt x="37285" y="47902"/>
                    <a:pt x="36446" y="47902"/>
                  </a:cubicBezTo>
                  <a:close/>
                </a:path>
              </a:pathLst>
            </a:custGeom>
            <a:solidFill>
              <a:srgbClr val="80879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7" name="Forma libre 226">
              <a:extLst>
                <a:ext uri="{FF2B5EF4-FFF2-40B4-BE49-F238E27FC236}">
                  <a16:creationId xmlns:a16="http://schemas.microsoft.com/office/drawing/2014/main" id="{127B4275-C7FF-1D45-B9B6-6BD9C494879C}"/>
                </a:ext>
              </a:extLst>
            </p:cNvPr>
            <p:cNvSpPr/>
            <p:nvPr/>
          </p:nvSpPr>
          <p:spPr>
            <a:xfrm>
              <a:off x="1462540" y="5241549"/>
              <a:ext cx="39118" cy="39118"/>
            </a:xfrm>
            <a:custGeom>
              <a:avLst/>
              <a:gdLst>
                <a:gd name="connsiteX0" fmla="*/ 37301 w 39117"/>
                <a:gd name="connsiteY0" fmla="*/ 19698 h 39117"/>
                <a:gd name="connsiteX1" fmla="*/ 19698 w 39117"/>
                <a:gd name="connsiteY1" fmla="*/ 37301 h 39117"/>
                <a:gd name="connsiteX2" fmla="*/ 2096 w 39117"/>
                <a:gd name="connsiteY2" fmla="*/ 19698 h 39117"/>
                <a:gd name="connsiteX3" fmla="*/ 19698 w 39117"/>
                <a:gd name="connsiteY3" fmla="*/ 2096 h 39117"/>
                <a:gd name="connsiteX4" fmla="*/ 37301 w 39117"/>
                <a:gd name="connsiteY4" fmla="*/ 19698 h 3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117" h="39117">
                  <a:moveTo>
                    <a:pt x="37301" y="19698"/>
                  </a:moveTo>
                  <a:cubicBezTo>
                    <a:pt x="37301" y="29478"/>
                    <a:pt x="29478" y="37301"/>
                    <a:pt x="19698" y="37301"/>
                  </a:cubicBezTo>
                  <a:cubicBezTo>
                    <a:pt x="9919" y="37301"/>
                    <a:pt x="2096" y="29478"/>
                    <a:pt x="2096" y="19698"/>
                  </a:cubicBezTo>
                  <a:cubicBezTo>
                    <a:pt x="2096" y="9919"/>
                    <a:pt x="9919" y="2096"/>
                    <a:pt x="19698" y="2096"/>
                  </a:cubicBezTo>
                  <a:cubicBezTo>
                    <a:pt x="29198" y="2096"/>
                    <a:pt x="37301" y="9919"/>
                    <a:pt x="37301" y="19698"/>
                  </a:cubicBezTo>
                  <a:close/>
                </a:path>
              </a:pathLst>
            </a:custGeom>
            <a:solidFill>
              <a:srgbClr val="C0D0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8" name="Forma libre 227">
              <a:extLst>
                <a:ext uri="{FF2B5EF4-FFF2-40B4-BE49-F238E27FC236}">
                  <a16:creationId xmlns:a16="http://schemas.microsoft.com/office/drawing/2014/main" id="{5429B4FA-7435-C84A-9220-009B1DA7D3AA}"/>
                </a:ext>
              </a:extLst>
            </p:cNvPr>
            <p:cNvSpPr/>
            <p:nvPr/>
          </p:nvSpPr>
          <p:spPr>
            <a:xfrm>
              <a:off x="1430259" y="5254533"/>
              <a:ext cx="55882" cy="64265"/>
            </a:xfrm>
            <a:custGeom>
              <a:avLst/>
              <a:gdLst>
                <a:gd name="connsiteX0" fmla="*/ 6715 w 55882"/>
                <a:gd name="connsiteY0" fmla="*/ 63435 h 64264"/>
                <a:gd name="connsiteX1" fmla="*/ 3641 w 55882"/>
                <a:gd name="connsiteY1" fmla="*/ 62317 h 64264"/>
                <a:gd name="connsiteX2" fmla="*/ 3082 w 55882"/>
                <a:gd name="connsiteY2" fmla="*/ 55891 h 64264"/>
                <a:gd name="connsiteX3" fmla="*/ 48347 w 55882"/>
                <a:gd name="connsiteY3" fmla="*/ 3641 h 64264"/>
                <a:gd name="connsiteX4" fmla="*/ 54773 w 55882"/>
                <a:gd name="connsiteY4" fmla="*/ 3082 h 64264"/>
                <a:gd name="connsiteX5" fmla="*/ 55332 w 55882"/>
                <a:gd name="connsiteY5" fmla="*/ 9509 h 64264"/>
                <a:gd name="connsiteX6" fmla="*/ 10068 w 55882"/>
                <a:gd name="connsiteY6" fmla="*/ 61759 h 64264"/>
                <a:gd name="connsiteX7" fmla="*/ 6715 w 55882"/>
                <a:gd name="connsiteY7" fmla="*/ 63435 h 6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882" h="64264">
                  <a:moveTo>
                    <a:pt x="6715" y="63435"/>
                  </a:moveTo>
                  <a:cubicBezTo>
                    <a:pt x="5597" y="63435"/>
                    <a:pt x="4479" y="63156"/>
                    <a:pt x="3641" y="62317"/>
                  </a:cubicBezTo>
                  <a:cubicBezTo>
                    <a:pt x="1685" y="60641"/>
                    <a:pt x="1685" y="57847"/>
                    <a:pt x="3082" y="55891"/>
                  </a:cubicBezTo>
                  <a:lnTo>
                    <a:pt x="48347" y="3641"/>
                  </a:lnTo>
                  <a:cubicBezTo>
                    <a:pt x="50023" y="1685"/>
                    <a:pt x="52817" y="1685"/>
                    <a:pt x="54773" y="3082"/>
                  </a:cubicBezTo>
                  <a:cubicBezTo>
                    <a:pt x="56729" y="4759"/>
                    <a:pt x="56729" y="7553"/>
                    <a:pt x="55332" y="9509"/>
                  </a:cubicBezTo>
                  <a:lnTo>
                    <a:pt x="10068" y="61759"/>
                  </a:lnTo>
                  <a:cubicBezTo>
                    <a:pt x="9229" y="62876"/>
                    <a:pt x="7832" y="63435"/>
                    <a:pt x="6715" y="63435"/>
                  </a:cubicBezTo>
                  <a:close/>
                </a:path>
              </a:pathLst>
            </a:custGeom>
            <a:solidFill>
              <a:srgbClr val="C0D0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9" name="Forma libre 228">
              <a:extLst>
                <a:ext uri="{FF2B5EF4-FFF2-40B4-BE49-F238E27FC236}">
                  <a16:creationId xmlns:a16="http://schemas.microsoft.com/office/drawing/2014/main" id="{F341582D-5591-9B40-914C-4693BC441F62}"/>
                </a:ext>
              </a:extLst>
            </p:cNvPr>
            <p:cNvSpPr/>
            <p:nvPr/>
          </p:nvSpPr>
          <p:spPr>
            <a:xfrm>
              <a:off x="1749604" y="5284128"/>
              <a:ext cx="455440" cy="592352"/>
            </a:xfrm>
            <a:custGeom>
              <a:avLst/>
              <a:gdLst>
                <a:gd name="connsiteX0" fmla="*/ 454353 w 455440"/>
                <a:gd name="connsiteY0" fmla="*/ 112074 h 592351"/>
                <a:gd name="connsiteX1" fmla="*/ 293412 w 455440"/>
                <a:gd name="connsiteY1" fmla="*/ 580367 h 592351"/>
                <a:gd name="connsiteX2" fmla="*/ 274133 w 455440"/>
                <a:gd name="connsiteY2" fmla="*/ 589867 h 592351"/>
                <a:gd name="connsiteX3" fmla="*/ 12325 w 455440"/>
                <a:gd name="connsiteY3" fmla="*/ 499897 h 592351"/>
                <a:gd name="connsiteX4" fmla="*/ 2825 w 455440"/>
                <a:gd name="connsiteY4" fmla="*/ 480618 h 592351"/>
                <a:gd name="connsiteX5" fmla="*/ 163765 w 455440"/>
                <a:gd name="connsiteY5" fmla="*/ 12325 h 592351"/>
                <a:gd name="connsiteX6" fmla="*/ 183045 w 455440"/>
                <a:gd name="connsiteY6" fmla="*/ 2825 h 592351"/>
                <a:gd name="connsiteX7" fmla="*/ 444853 w 455440"/>
                <a:gd name="connsiteY7" fmla="*/ 92795 h 592351"/>
                <a:gd name="connsiteX8" fmla="*/ 454353 w 455440"/>
                <a:gd name="connsiteY8" fmla="*/ 112074 h 592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5440" h="592351">
                  <a:moveTo>
                    <a:pt x="454353" y="112074"/>
                  </a:moveTo>
                  <a:lnTo>
                    <a:pt x="293412" y="580367"/>
                  </a:lnTo>
                  <a:cubicBezTo>
                    <a:pt x="290618" y="588191"/>
                    <a:pt x="282236" y="592382"/>
                    <a:pt x="274133" y="589867"/>
                  </a:cubicBezTo>
                  <a:lnTo>
                    <a:pt x="12325" y="499897"/>
                  </a:lnTo>
                  <a:cubicBezTo>
                    <a:pt x="4501" y="497103"/>
                    <a:pt x="310" y="488721"/>
                    <a:pt x="2825" y="480618"/>
                  </a:cubicBezTo>
                  <a:lnTo>
                    <a:pt x="163765" y="12325"/>
                  </a:lnTo>
                  <a:cubicBezTo>
                    <a:pt x="166559" y="4501"/>
                    <a:pt x="175221" y="310"/>
                    <a:pt x="183045" y="2825"/>
                  </a:cubicBezTo>
                  <a:lnTo>
                    <a:pt x="444853" y="92795"/>
                  </a:lnTo>
                  <a:cubicBezTo>
                    <a:pt x="452956" y="95310"/>
                    <a:pt x="457147" y="103971"/>
                    <a:pt x="454353" y="112074"/>
                  </a:cubicBezTo>
                  <a:close/>
                </a:path>
              </a:pathLst>
            </a:custGeom>
            <a:solidFill>
              <a:srgbClr val="C7D8E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0" name="Forma libre 229">
              <a:extLst>
                <a:ext uri="{FF2B5EF4-FFF2-40B4-BE49-F238E27FC236}">
                  <a16:creationId xmlns:a16="http://schemas.microsoft.com/office/drawing/2014/main" id="{0BBEAA5B-C5AE-AC4A-B517-BBCC20EFD69A}"/>
                </a:ext>
              </a:extLst>
            </p:cNvPr>
            <p:cNvSpPr/>
            <p:nvPr/>
          </p:nvSpPr>
          <p:spPr>
            <a:xfrm>
              <a:off x="1761340" y="5288040"/>
              <a:ext cx="455440" cy="592352"/>
            </a:xfrm>
            <a:custGeom>
              <a:avLst/>
              <a:gdLst>
                <a:gd name="connsiteX0" fmla="*/ 454353 w 455440"/>
                <a:gd name="connsiteY0" fmla="*/ 112074 h 592351"/>
                <a:gd name="connsiteX1" fmla="*/ 293412 w 455440"/>
                <a:gd name="connsiteY1" fmla="*/ 580367 h 592351"/>
                <a:gd name="connsiteX2" fmla="*/ 274133 w 455440"/>
                <a:gd name="connsiteY2" fmla="*/ 589867 h 592351"/>
                <a:gd name="connsiteX3" fmla="*/ 12324 w 455440"/>
                <a:gd name="connsiteY3" fmla="*/ 499897 h 592351"/>
                <a:gd name="connsiteX4" fmla="*/ 2825 w 455440"/>
                <a:gd name="connsiteY4" fmla="*/ 480618 h 592351"/>
                <a:gd name="connsiteX5" fmla="*/ 163765 w 455440"/>
                <a:gd name="connsiteY5" fmla="*/ 12325 h 592351"/>
                <a:gd name="connsiteX6" fmla="*/ 183045 w 455440"/>
                <a:gd name="connsiteY6" fmla="*/ 2825 h 592351"/>
                <a:gd name="connsiteX7" fmla="*/ 444853 w 455440"/>
                <a:gd name="connsiteY7" fmla="*/ 92795 h 592351"/>
                <a:gd name="connsiteX8" fmla="*/ 454353 w 455440"/>
                <a:gd name="connsiteY8" fmla="*/ 112074 h 592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5440" h="592351">
                  <a:moveTo>
                    <a:pt x="454353" y="112074"/>
                  </a:moveTo>
                  <a:lnTo>
                    <a:pt x="293412" y="580367"/>
                  </a:lnTo>
                  <a:cubicBezTo>
                    <a:pt x="290618" y="588191"/>
                    <a:pt x="282236" y="592382"/>
                    <a:pt x="274133" y="589867"/>
                  </a:cubicBezTo>
                  <a:lnTo>
                    <a:pt x="12324" y="499897"/>
                  </a:lnTo>
                  <a:cubicBezTo>
                    <a:pt x="4501" y="497103"/>
                    <a:pt x="310" y="488720"/>
                    <a:pt x="2825" y="480618"/>
                  </a:cubicBezTo>
                  <a:lnTo>
                    <a:pt x="163765" y="12325"/>
                  </a:lnTo>
                  <a:cubicBezTo>
                    <a:pt x="166559" y="4501"/>
                    <a:pt x="175221" y="310"/>
                    <a:pt x="183045" y="2825"/>
                  </a:cubicBezTo>
                  <a:lnTo>
                    <a:pt x="444853" y="92795"/>
                  </a:lnTo>
                  <a:cubicBezTo>
                    <a:pt x="452956" y="95589"/>
                    <a:pt x="457147" y="104251"/>
                    <a:pt x="454353" y="112074"/>
                  </a:cubicBezTo>
                  <a:close/>
                </a:path>
              </a:pathLst>
            </a:custGeom>
            <a:solidFill>
              <a:srgbClr val="DCE9E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1" name="Forma libre 230">
              <a:extLst>
                <a:ext uri="{FF2B5EF4-FFF2-40B4-BE49-F238E27FC236}">
                  <a16:creationId xmlns:a16="http://schemas.microsoft.com/office/drawing/2014/main" id="{5F12447D-6DDA-694E-9CA8-E64C0855AC86}"/>
                </a:ext>
              </a:extLst>
            </p:cNvPr>
            <p:cNvSpPr/>
            <p:nvPr/>
          </p:nvSpPr>
          <p:spPr>
            <a:xfrm>
              <a:off x="1803565" y="5322012"/>
              <a:ext cx="379999" cy="500146"/>
            </a:xfrm>
            <a:custGeom>
              <a:avLst/>
              <a:gdLst>
                <a:gd name="connsiteX0" fmla="*/ 378878 w 379999"/>
                <a:gd name="connsiteY0" fmla="*/ 88999 h 500145"/>
                <a:gd name="connsiteX1" fmla="*/ 317687 w 379999"/>
                <a:gd name="connsiteY1" fmla="*/ 266984 h 500145"/>
                <a:gd name="connsiteX2" fmla="*/ 317687 w 379999"/>
                <a:gd name="connsiteY2" fmla="*/ 266984 h 500145"/>
                <a:gd name="connsiteX3" fmla="*/ 267952 w 379999"/>
                <a:gd name="connsiteY3" fmla="*/ 412278 h 500145"/>
                <a:gd name="connsiteX4" fmla="*/ 267952 w 379999"/>
                <a:gd name="connsiteY4" fmla="*/ 412278 h 500145"/>
                <a:gd name="connsiteX5" fmla="*/ 245320 w 379999"/>
                <a:gd name="connsiteY5" fmla="*/ 478219 h 500145"/>
                <a:gd name="connsiteX6" fmla="*/ 240011 w 379999"/>
                <a:gd name="connsiteY6" fmla="*/ 493866 h 500145"/>
                <a:gd name="connsiteX7" fmla="*/ 229673 w 379999"/>
                <a:gd name="connsiteY7" fmla="*/ 498895 h 500145"/>
                <a:gd name="connsiteX8" fmla="*/ 104496 w 379999"/>
                <a:gd name="connsiteY8" fmla="*/ 455866 h 500145"/>
                <a:gd name="connsiteX9" fmla="*/ 7541 w 379999"/>
                <a:gd name="connsiteY9" fmla="*/ 422616 h 500145"/>
                <a:gd name="connsiteX10" fmla="*/ 2511 w 379999"/>
                <a:gd name="connsiteY10" fmla="*/ 412278 h 500145"/>
                <a:gd name="connsiteX11" fmla="*/ 62026 w 379999"/>
                <a:gd name="connsiteY11" fmla="*/ 239602 h 500145"/>
                <a:gd name="connsiteX12" fmla="*/ 141658 w 379999"/>
                <a:gd name="connsiteY12" fmla="*/ 7691 h 500145"/>
                <a:gd name="connsiteX13" fmla="*/ 151437 w 379999"/>
                <a:gd name="connsiteY13" fmla="*/ 2382 h 500145"/>
                <a:gd name="connsiteX14" fmla="*/ 151996 w 379999"/>
                <a:gd name="connsiteY14" fmla="*/ 2661 h 500145"/>
                <a:gd name="connsiteX15" fmla="*/ 189717 w 379999"/>
                <a:gd name="connsiteY15" fmla="*/ 15794 h 500145"/>
                <a:gd name="connsiteX16" fmla="*/ 273820 w 379999"/>
                <a:gd name="connsiteY16" fmla="*/ 44852 h 500145"/>
                <a:gd name="connsiteX17" fmla="*/ 373849 w 379999"/>
                <a:gd name="connsiteY17" fmla="*/ 79220 h 500145"/>
                <a:gd name="connsiteX18" fmla="*/ 378878 w 379999"/>
                <a:gd name="connsiteY18" fmla="*/ 88999 h 500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79999" h="500145">
                  <a:moveTo>
                    <a:pt x="378878" y="88999"/>
                  </a:moveTo>
                  <a:lnTo>
                    <a:pt x="317687" y="266984"/>
                  </a:lnTo>
                  <a:lnTo>
                    <a:pt x="317687" y="266984"/>
                  </a:lnTo>
                  <a:lnTo>
                    <a:pt x="267952" y="412278"/>
                  </a:lnTo>
                  <a:lnTo>
                    <a:pt x="267952" y="412278"/>
                  </a:lnTo>
                  <a:lnTo>
                    <a:pt x="245320" y="478219"/>
                  </a:lnTo>
                  <a:lnTo>
                    <a:pt x="240011" y="493866"/>
                  </a:lnTo>
                  <a:cubicBezTo>
                    <a:pt x="238614" y="498057"/>
                    <a:pt x="233864" y="500292"/>
                    <a:pt x="229673" y="498895"/>
                  </a:cubicBezTo>
                  <a:lnTo>
                    <a:pt x="104496" y="455866"/>
                  </a:lnTo>
                  <a:lnTo>
                    <a:pt x="7541" y="422616"/>
                  </a:lnTo>
                  <a:cubicBezTo>
                    <a:pt x="3350" y="421219"/>
                    <a:pt x="1114" y="416469"/>
                    <a:pt x="2511" y="412278"/>
                  </a:cubicBezTo>
                  <a:lnTo>
                    <a:pt x="62026" y="239602"/>
                  </a:lnTo>
                  <a:lnTo>
                    <a:pt x="141658" y="7691"/>
                  </a:lnTo>
                  <a:cubicBezTo>
                    <a:pt x="143055" y="3499"/>
                    <a:pt x="147246" y="1264"/>
                    <a:pt x="151437" y="2382"/>
                  </a:cubicBezTo>
                  <a:cubicBezTo>
                    <a:pt x="151717" y="2382"/>
                    <a:pt x="151717" y="2382"/>
                    <a:pt x="151996" y="2661"/>
                  </a:cubicBezTo>
                  <a:lnTo>
                    <a:pt x="189717" y="15794"/>
                  </a:lnTo>
                  <a:lnTo>
                    <a:pt x="273820" y="44852"/>
                  </a:lnTo>
                  <a:lnTo>
                    <a:pt x="373849" y="79220"/>
                  </a:lnTo>
                  <a:cubicBezTo>
                    <a:pt x="378040" y="80058"/>
                    <a:pt x="380275" y="84808"/>
                    <a:pt x="378878" y="88999"/>
                  </a:cubicBezTo>
                  <a:close/>
                </a:path>
              </a:pathLst>
            </a:custGeom>
            <a:solidFill>
              <a:srgbClr val="F0F7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2" name="Forma libre 231">
              <a:extLst>
                <a:ext uri="{FF2B5EF4-FFF2-40B4-BE49-F238E27FC236}">
                  <a16:creationId xmlns:a16="http://schemas.microsoft.com/office/drawing/2014/main" id="{09E124F3-A511-0742-AA9C-F58A79ED1E65}"/>
                </a:ext>
              </a:extLst>
            </p:cNvPr>
            <p:cNvSpPr/>
            <p:nvPr/>
          </p:nvSpPr>
          <p:spPr>
            <a:xfrm>
              <a:off x="1897102" y="5790669"/>
              <a:ext cx="30735" cy="30735"/>
            </a:xfrm>
            <a:custGeom>
              <a:avLst/>
              <a:gdLst>
                <a:gd name="connsiteX0" fmla="*/ 11797 w 30735"/>
                <a:gd name="connsiteY0" fmla="*/ 29959 h 30735"/>
                <a:gd name="connsiteX1" fmla="*/ 11797 w 30735"/>
                <a:gd name="connsiteY1" fmla="*/ 29959 h 30735"/>
                <a:gd name="connsiteX2" fmla="*/ 2856 w 30735"/>
                <a:gd name="connsiteY2" fmla="*/ 11797 h 30735"/>
                <a:gd name="connsiteX3" fmla="*/ 2856 w 30735"/>
                <a:gd name="connsiteY3" fmla="*/ 11797 h 30735"/>
                <a:gd name="connsiteX4" fmla="*/ 21018 w 30735"/>
                <a:gd name="connsiteY4" fmla="*/ 2856 h 30735"/>
                <a:gd name="connsiteX5" fmla="*/ 21018 w 30735"/>
                <a:gd name="connsiteY5" fmla="*/ 2856 h 30735"/>
                <a:gd name="connsiteX6" fmla="*/ 29959 w 30735"/>
                <a:gd name="connsiteY6" fmla="*/ 21018 h 30735"/>
                <a:gd name="connsiteX7" fmla="*/ 29959 w 30735"/>
                <a:gd name="connsiteY7" fmla="*/ 21018 h 30735"/>
                <a:gd name="connsiteX8" fmla="*/ 11797 w 30735"/>
                <a:gd name="connsiteY8" fmla="*/ 29959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735" h="30735">
                  <a:moveTo>
                    <a:pt x="11797" y="29959"/>
                  </a:moveTo>
                  <a:lnTo>
                    <a:pt x="11797" y="29959"/>
                  </a:lnTo>
                  <a:cubicBezTo>
                    <a:pt x="4253" y="27444"/>
                    <a:pt x="341" y="19341"/>
                    <a:pt x="2856" y="11797"/>
                  </a:cubicBezTo>
                  <a:lnTo>
                    <a:pt x="2856" y="11797"/>
                  </a:lnTo>
                  <a:cubicBezTo>
                    <a:pt x="5371" y="4253"/>
                    <a:pt x="13474" y="341"/>
                    <a:pt x="21018" y="2856"/>
                  </a:cubicBezTo>
                  <a:lnTo>
                    <a:pt x="21018" y="2856"/>
                  </a:lnTo>
                  <a:cubicBezTo>
                    <a:pt x="28562" y="5371"/>
                    <a:pt x="32474" y="13474"/>
                    <a:pt x="29959" y="21018"/>
                  </a:cubicBezTo>
                  <a:lnTo>
                    <a:pt x="29959" y="21018"/>
                  </a:lnTo>
                  <a:cubicBezTo>
                    <a:pt x="27165" y="28562"/>
                    <a:pt x="19062" y="32474"/>
                    <a:pt x="11797" y="29959"/>
                  </a:cubicBezTo>
                  <a:close/>
                </a:path>
              </a:pathLst>
            </a:custGeom>
            <a:solidFill>
              <a:srgbClr val="C7D8E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3" name="Forma libre 232">
              <a:extLst>
                <a:ext uri="{FF2B5EF4-FFF2-40B4-BE49-F238E27FC236}">
                  <a16:creationId xmlns:a16="http://schemas.microsoft.com/office/drawing/2014/main" id="{3CD97089-CC8F-0046-AAC7-57A925E224CC}"/>
                </a:ext>
              </a:extLst>
            </p:cNvPr>
            <p:cNvSpPr/>
            <p:nvPr/>
          </p:nvSpPr>
          <p:spPr>
            <a:xfrm>
              <a:off x="1967088" y="5308260"/>
              <a:ext cx="13971" cy="13971"/>
            </a:xfrm>
            <a:custGeom>
              <a:avLst/>
              <a:gdLst>
                <a:gd name="connsiteX0" fmla="*/ 6075 w 13970"/>
                <a:gd name="connsiteY0" fmla="*/ 13340 h 13970"/>
                <a:gd name="connsiteX1" fmla="*/ 6075 w 13970"/>
                <a:gd name="connsiteY1" fmla="*/ 13340 h 13970"/>
                <a:gd name="connsiteX2" fmla="*/ 2443 w 13970"/>
                <a:gd name="connsiteY2" fmla="*/ 6075 h 13970"/>
                <a:gd name="connsiteX3" fmla="*/ 2443 w 13970"/>
                <a:gd name="connsiteY3" fmla="*/ 6075 h 13970"/>
                <a:gd name="connsiteX4" fmla="*/ 9708 w 13970"/>
                <a:gd name="connsiteY4" fmla="*/ 2443 h 13970"/>
                <a:gd name="connsiteX5" fmla="*/ 9708 w 13970"/>
                <a:gd name="connsiteY5" fmla="*/ 2443 h 13970"/>
                <a:gd name="connsiteX6" fmla="*/ 13340 w 13970"/>
                <a:gd name="connsiteY6" fmla="*/ 9708 h 13970"/>
                <a:gd name="connsiteX7" fmla="*/ 13340 w 13970"/>
                <a:gd name="connsiteY7" fmla="*/ 9708 h 13970"/>
                <a:gd name="connsiteX8" fmla="*/ 6075 w 13970"/>
                <a:gd name="connsiteY8" fmla="*/ 13340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70" h="13970">
                  <a:moveTo>
                    <a:pt x="6075" y="13340"/>
                  </a:moveTo>
                  <a:lnTo>
                    <a:pt x="6075" y="13340"/>
                  </a:lnTo>
                  <a:cubicBezTo>
                    <a:pt x="3002" y="12222"/>
                    <a:pt x="1325" y="9149"/>
                    <a:pt x="2443" y="6075"/>
                  </a:cubicBezTo>
                  <a:lnTo>
                    <a:pt x="2443" y="6075"/>
                  </a:lnTo>
                  <a:cubicBezTo>
                    <a:pt x="3561" y="3002"/>
                    <a:pt x="6634" y="1325"/>
                    <a:pt x="9708" y="2443"/>
                  </a:cubicBezTo>
                  <a:lnTo>
                    <a:pt x="9708" y="2443"/>
                  </a:lnTo>
                  <a:cubicBezTo>
                    <a:pt x="12781" y="3561"/>
                    <a:pt x="14458" y="6634"/>
                    <a:pt x="13340" y="9708"/>
                  </a:cubicBezTo>
                  <a:lnTo>
                    <a:pt x="13340" y="9708"/>
                  </a:lnTo>
                  <a:cubicBezTo>
                    <a:pt x="12222" y="12781"/>
                    <a:pt x="8869" y="14458"/>
                    <a:pt x="6075" y="13340"/>
                  </a:cubicBezTo>
                  <a:close/>
                </a:path>
              </a:pathLst>
            </a:custGeom>
            <a:solidFill>
              <a:srgbClr val="C7D8E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4" name="Forma libre 233">
              <a:extLst>
                <a:ext uri="{FF2B5EF4-FFF2-40B4-BE49-F238E27FC236}">
                  <a16:creationId xmlns:a16="http://schemas.microsoft.com/office/drawing/2014/main" id="{C583887A-0848-A143-B7EA-1559B48CD510}"/>
                </a:ext>
              </a:extLst>
            </p:cNvPr>
            <p:cNvSpPr/>
            <p:nvPr/>
          </p:nvSpPr>
          <p:spPr>
            <a:xfrm>
              <a:off x="2003931" y="5496372"/>
              <a:ext cx="95000" cy="215147"/>
            </a:xfrm>
            <a:custGeom>
              <a:avLst/>
              <a:gdLst>
                <a:gd name="connsiteX0" fmla="*/ 21483 w 94999"/>
                <a:gd name="connsiteY0" fmla="*/ 215286 h 215146"/>
                <a:gd name="connsiteX1" fmla="*/ 15056 w 94999"/>
                <a:gd name="connsiteY1" fmla="*/ 213051 h 215146"/>
                <a:gd name="connsiteX2" fmla="*/ 24836 w 94999"/>
                <a:gd name="connsiteY2" fmla="*/ 185110 h 215146"/>
                <a:gd name="connsiteX3" fmla="*/ 22321 w 94999"/>
                <a:gd name="connsiteY3" fmla="*/ 145154 h 215146"/>
                <a:gd name="connsiteX4" fmla="*/ 4438 w 94999"/>
                <a:gd name="connsiteY4" fmla="*/ 108831 h 215146"/>
                <a:gd name="connsiteX5" fmla="*/ 15056 w 94999"/>
                <a:gd name="connsiteY5" fmla="*/ 77816 h 215146"/>
                <a:gd name="connsiteX6" fmla="*/ 51380 w 94999"/>
                <a:gd name="connsiteY6" fmla="*/ 59934 h 215146"/>
                <a:gd name="connsiteX7" fmla="*/ 77924 w 94999"/>
                <a:gd name="connsiteY7" fmla="*/ 30037 h 215146"/>
                <a:gd name="connsiteX8" fmla="*/ 87703 w 94999"/>
                <a:gd name="connsiteY8" fmla="*/ 2096 h 215146"/>
                <a:gd name="connsiteX9" fmla="*/ 94129 w 94999"/>
                <a:gd name="connsiteY9" fmla="*/ 4331 h 215146"/>
                <a:gd name="connsiteX10" fmla="*/ 84350 w 94999"/>
                <a:gd name="connsiteY10" fmla="*/ 32272 h 215146"/>
                <a:gd name="connsiteX11" fmla="*/ 54453 w 94999"/>
                <a:gd name="connsiteY11" fmla="*/ 66081 h 215146"/>
                <a:gd name="connsiteX12" fmla="*/ 18130 w 94999"/>
                <a:gd name="connsiteY12" fmla="*/ 83963 h 215146"/>
                <a:gd name="connsiteX13" fmla="*/ 10586 w 94999"/>
                <a:gd name="connsiteY13" fmla="*/ 106037 h 215146"/>
                <a:gd name="connsiteX14" fmla="*/ 28468 w 94999"/>
                <a:gd name="connsiteY14" fmla="*/ 142360 h 215146"/>
                <a:gd name="connsiteX15" fmla="*/ 31262 w 94999"/>
                <a:gd name="connsiteY15" fmla="*/ 187345 h 215146"/>
                <a:gd name="connsiteX16" fmla="*/ 21483 w 94999"/>
                <a:gd name="connsiteY16" fmla="*/ 215286 h 215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4999" h="215146">
                  <a:moveTo>
                    <a:pt x="21483" y="215286"/>
                  </a:moveTo>
                  <a:lnTo>
                    <a:pt x="15056" y="213051"/>
                  </a:lnTo>
                  <a:lnTo>
                    <a:pt x="24836" y="185110"/>
                  </a:lnTo>
                  <a:cubicBezTo>
                    <a:pt x="29306" y="171978"/>
                    <a:pt x="28468" y="157728"/>
                    <a:pt x="22321" y="145154"/>
                  </a:cubicBezTo>
                  <a:lnTo>
                    <a:pt x="4438" y="108831"/>
                  </a:lnTo>
                  <a:cubicBezTo>
                    <a:pt x="-1150" y="97375"/>
                    <a:pt x="3600" y="83404"/>
                    <a:pt x="15056" y="77816"/>
                  </a:cubicBezTo>
                  <a:lnTo>
                    <a:pt x="51380" y="59934"/>
                  </a:lnTo>
                  <a:cubicBezTo>
                    <a:pt x="63953" y="53787"/>
                    <a:pt x="73174" y="43169"/>
                    <a:pt x="77924" y="30037"/>
                  </a:cubicBezTo>
                  <a:lnTo>
                    <a:pt x="87703" y="2096"/>
                  </a:lnTo>
                  <a:lnTo>
                    <a:pt x="94129" y="4331"/>
                  </a:lnTo>
                  <a:lnTo>
                    <a:pt x="84350" y="32272"/>
                  </a:lnTo>
                  <a:cubicBezTo>
                    <a:pt x="79321" y="47081"/>
                    <a:pt x="68703" y="59095"/>
                    <a:pt x="54453" y="66081"/>
                  </a:cubicBezTo>
                  <a:lnTo>
                    <a:pt x="18130" y="83963"/>
                  </a:lnTo>
                  <a:cubicBezTo>
                    <a:pt x="10027" y="87875"/>
                    <a:pt x="6674" y="97654"/>
                    <a:pt x="10586" y="106037"/>
                  </a:cubicBezTo>
                  <a:lnTo>
                    <a:pt x="28468" y="142360"/>
                  </a:lnTo>
                  <a:cubicBezTo>
                    <a:pt x="35453" y="156610"/>
                    <a:pt x="36291" y="172536"/>
                    <a:pt x="31262" y="187345"/>
                  </a:cubicBezTo>
                  <a:lnTo>
                    <a:pt x="21483" y="215286"/>
                  </a:lnTo>
                  <a:close/>
                </a:path>
              </a:pathLst>
            </a:custGeom>
            <a:solidFill>
              <a:srgbClr val="CEE8E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5" name="Forma libre 234">
              <a:extLst>
                <a:ext uri="{FF2B5EF4-FFF2-40B4-BE49-F238E27FC236}">
                  <a16:creationId xmlns:a16="http://schemas.microsoft.com/office/drawing/2014/main" id="{0FEE5C6C-810F-CE4B-8ED9-E82D69E1DB4C}"/>
                </a:ext>
              </a:extLst>
            </p:cNvPr>
            <p:cNvSpPr/>
            <p:nvPr/>
          </p:nvSpPr>
          <p:spPr>
            <a:xfrm>
              <a:off x="1881936" y="5449710"/>
              <a:ext cx="95000" cy="215147"/>
            </a:xfrm>
            <a:custGeom>
              <a:avLst/>
              <a:gdLst>
                <a:gd name="connsiteX0" fmla="*/ 8522 w 94999"/>
                <a:gd name="connsiteY0" fmla="*/ 215286 h 215146"/>
                <a:gd name="connsiteX1" fmla="*/ 2096 w 94999"/>
                <a:gd name="connsiteY1" fmla="*/ 213051 h 215146"/>
                <a:gd name="connsiteX2" fmla="*/ 11875 w 94999"/>
                <a:gd name="connsiteY2" fmla="*/ 185110 h 215146"/>
                <a:gd name="connsiteX3" fmla="*/ 41772 w 94999"/>
                <a:gd name="connsiteY3" fmla="*/ 151301 h 215146"/>
                <a:gd name="connsiteX4" fmla="*/ 78095 w 94999"/>
                <a:gd name="connsiteY4" fmla="*/ 133419 h 215146"/>
                <a:gd name="connsiteX5" fmla="*/ 85639 w 94999"/>
                <a:gd name="connsiteY5" fmla="*/ 111345 h 215146"/>
                <a:gd name="connsiteX6" fmla="*/ 67757 w 94999"/>
                <a:gd name="connsiteY6" fmla="*/ 75022 h 215146"/>
                <a:gd name="connsiteX7" fmla="*/ 64963 w 94999"/>
                <a:gd name="connsiteY7" fmla="*/ 30037 h 215146"/>
                <a:gd name="connsiteX8" fmla="*/ 74742 w 94999"/>
                <a:gd name="connsiteY8" fmla="*/ 2096 h 215146"/>
                <a:gd name="connsiteX9" fmla="*/ 81169 w 94999"/>
                <a:gd name="connsiteY9" fmla="*/ 4331 h 215146"/>
                <a:gd name="connsiteX10" fmla="*/ 71390 w 94999"/>
                <a:gd name="connsiteY10" fmla="*/ 32272 h 215146"/>
                <a:gd name="connsiteX11" fmla="*/ 73904 w 94999"/>
                <a:gd name="connsiteY11" fmla="*/ 72228 h 215146"/>
                <a:gd name="connsiteX12" fmla="*/ 91787 w 94999"/>
                <a:gd name="connsiteY12" fmla="*/ 108551 h 215146"/>
                <a:gd name="connsiteX13" fmla="*/ 81169 w 94999"/>
                <a:gd name="connsiteY13" fmla="*/ 139566 h 215146"/>
                <a:gd name="connsiteX14" fmla="*/ 44846 w 94999"/>
                <a:gd name="connsiteY14" fmla="*/ 157448 h 215146"/>
                <a:gd name="connsiteX15" fmla="*/ 18301 w 94999"/>
                <a:gd name="connsiteY15" fmla="*/ 187345 h 215146"/>
                <a:gd name="connsiteX16" fmla="*/ 8522 w 94999"/>
                <a:gd name="connsiteY16" fmla="*/ 215286 h 215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4999" h="215146">
                  <a:moveTo>
                    <a:pt x="8522" y="215286"/>
                  </a:moveTo>
                  <a:lnTo>
                    <a:pt x="2096" y="213051"/>
                  </a:lnTo>
                  <a:lnTo>
                    <a:pt x="11875" y="185110"/>
                  </a:lnTo>
                  <a:cubicBezTo>
                    <a:pt x="16904" y="170301"/>
                    <a:pt x="27522" y="158286"/>
                    <a:pt x="41772" y="151301"/>
                  </a:cubicBezTo>
                  <a:lnTo>
                    <a:pt x="78095" y="133419"/>
                  </a:lnTo>
                  <a:cubicBezTo>
                    <a:pt x="86198" y="129507"/>
                    <a:pt x="89551" y="119728"/>
                    <a:pt x="85639" y="111345"/>
                  </a:cubicBezTo>
                  <a:lnTo>
                    <a:pt x="67757" y="75022"/>
                  </a:lnTo>
                  <a:cubicBezTo>
                    <a:pt x="60772" y="60772"/>
                    <a:pt x="59934" y="44845"/>
                    <a:pt x="64963" y="30037"/>
                  </a:cubicBezTo>
                  <a:lnTo>
                    <a:pt x="74742" y="2096"/>
                  </a:lnTo>
                  <a:lnTo>
                    <a:pt x="81169" y="4331"/>
                  </a:lnTo>
                  <a:lnTo>
                    <a:pt x="71390" y="32272"/>
                  </a:lnTo>
                  <a:cubicBezTo>
                    <a:pt x="66919" y="45404"/>
                    <a:pt x="67757" y="59654"/>
                    <a:pt x="73904" y="72228"/>
                  </a:cubicBezTo>
                  <a:lnTo>
                    <a:pt x="91787" y="108551"/>
                  </a:lnTo>
                  <a:cubicBezTo>
                    <a:pt x="97375" y="120007"/>
                    <a:pt x="92625" y="133978"/>
                    <a:pt x="81169" y="139566"/>
                  </a:cubicBezTo>
                  <a:lnTo>
                    <a:pt x="44846" y="157448"/>
                  </a:lnTo>
                  <a:cubicBezTo>
                    <a:pt x="32272" y="163595"/>
                    <a:pt x="23051" y="174213"/>
                    <a:pt x="18301" y="187345"/>
                  </a:cubicBezTo>
                  <a:lnTo>
                    <a:pt x="8522" y="215286"/>
                  </a:lnTo>
                  <a:close/>
                </a:path>
              </a:pathLst>
            </a:custGeom>
            <a:solidFill>
              <a:srgbClr val="CEE8E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6" name="Forma libre 235">
              <a:extLst>
                <a:ext uri="{FF2B5EF4-FFF2-40B4-BE49-F238E27FC236}">
                  <a16:creationId xmlns:a16="http://schemas.microsoft.com/office/drawing/2014/main" id="{7B2B370C-BD6D-9944-82AA-6539B416018E}"/>
                </a:ext>
              </a:extLst>
            </p:cNvPr>
            <p:cNvSpPr/>
            <p:nvPr/>
          </p:nvSpPr>
          <p:spPr>
            <a:xfrm>
              <a:off x="1946586" y="5442941"/>
              <a:ext cx="159264" cy="64265"/>
            </a:xfrm>
            <a:custGeom>
              <a:avLst/>
              <a:gdLst>
                <a:gd name="connsiteX0" fmla="*/ 152313 w 159264"/>
                <a:gd name="connsiteY0" fmla="*/ 64747 h 64264"/>
                <a:gd name="connsiteX1" fmla="*/ 150078 w 159264"/>
                <a:gd name="connsiteY1" fmla="*/ 64467 h 64264"/>
                <a:gd name="connsiteX2" fmla="*/ 6740 w 159264"/>
                <a:gd name="connsiteY2" fmla="*/ 15291 h 64264"/>
                <a:gd name="connsiteX3" fmla="*/ 2549 w 159264"/>
                <a:gd name="connsiteY3" fmla="*/ 6629 h 64264"/>
                <a:gd name="connsiteX4" fmla="*/ 11210 w 159264"/>
                <a:gd name="connsiteY4" fmla="*/ 2438 h 64264"/>
                <a:gd name="connsiteX5" fmla="*/ 154548 w 159264"/>
                <a:gd name="connsiteY5" fmla="*/ 51614 h 64264"/>
                <a:gd name="connsiteX6" fmla="*/ 158739 w 159264"/>
                <a:gd name="connsiteY6" fmla="*/ 60276 h 64264"/>
                <a:gd name="connsiteX7" fmla="*/ 152313 w 159264"/>
                <a:gd name="connsiteY7" fmla="*/ 64747 h 6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9264" h="64264">
                  <a:moveTo>
                    <a:pt x="152313" y="64747"/>
                  </a:moveTo>
                  <a:cubicBezTo>
                    <a:pt x="151475" y="64747"/>
                    <a:pt x="150916" y="64747"/>
                    <a:pt x="150078" y="64467"/>
                  </a:cubicBezTo>
                  <a:lnTo>
                    <a:pt x="6740" y="15291"/>
                  </a:lnTo>
                  <a:cubicBezTo>
                    <a:pt x="3107" y="14173"/>
                    <a:pt x="1152" y="10261"/>
                    <a:pt x="2549" y="6629"/>
                  </a:cubicBezTo>
                  <a:cubicBezTo>
                    <a:pt x="3666" y="2997"/>
                    <a:pt x="7578" y="1320"/>
                    <a:pt x="11210" y="2438"/>
                  </a:cubicBezTo>
                  <a:lnTo>
                    <a:pt x="154548" y="51614"/>
                  </a:lnTo>
                  <a:cubicBezTo>
                    <a:pt x="158181" y="52732"/>
                    <a:pt x="160137" y="56644"/>
                    <a:pt x="158739" y="60276"/>
                  </a:cubicBezTo>
                  <a:cubicBezTo>
                    <a:pt x="157901" y="63070"/>
                    <a:pt x="155107" y="64747"/>
                    <a:pt x="152313" y="64747"/>
                  </a:cubicBezTo>
                  <a:close/>
                </a:path>
              </a:pathLst>
            </a:custGeom>
            <a:solidFill>
              <a:srgbClr val="B2CAD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7" name="Forma libre 236">
              <a:extLst>
                <a:ext uri="{FF2B5EF4-FFF2-40B4-BE49-F238E27FC236}">
                  <a16:creationId xmlns:a16="http://schemas.microsoft.com/office/drawing/2014/main" id="{412C1469-8520-5A4F-8120-639F0E8D8CA7}"/>
                </a:ext>
              </a:extLst>
            </p:cNvPr>
            <p:cNvSpPr/>
            <p:nvPr/>
          </p:nvSpPr>
          <p:spPr>
            <a:xfrm>
              <a:off x="1874218" y="5653786"/>
              <a:ext cx="159264" cy="64265"/>
            </a:xfrm>
            <a:custGeom>
              <a:avLst/>
              <a:gdLst>
                <a:gd name="connsiteX0" fmla="*/ 152313 w 159264"/>
                <a:gd name="connsiteY0" fmla="*/ 64857 h 64264"/>
                <a:gd name="connsiteX1" fmla="*/ 150078 w 159264"/>
                <a:gd name="connsiteY1" fmla="*/ 64578 h 64264"/>
                <a:gd name="connsiteX2" fmla="*/ 6740 w 159264"/>
                <a:gd name="connsiteY2" fmla="*/ 15402 h 64264"/>
                <a:gd name="connsiteX3" fmla="*/ 2549 w 159264"/>
                <a:gd name="connsiteY3" fmla="*/ 6740 h 64264"/>
                <a:gd name="connsiteX4" fmla="*/ 11210 w 159264"/>
                <a:gd name="connsiteY4" fmla="*/ 2549 h 64264"/>
                <a:gd name="connsiteX5" fmla="*/ 154548 w 159264"/>
                <a:gd name="connsiteY5" fmla="*/ 51725 h 64264"/>
                <a:gd name="connsiteX6" fmla="*/ 158740 w 159264"/>
                <a:gd name="connsiteY6" fmla="*/ 60387 h 64264"/>
                <a:gd name="connsiteX7" fmla="*/ 152313 w 159264"/>
                <a:gd name="connsiteY7" fmla="*/ 64857 h 6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9264" h="64264">
                  <a:moveTo>
                    <a:pt x="152313" y="64857"/>
                  </a:moveTo>
                  <a:cubicBezTo>
                    <a:pt x="151475" y="64857"/>
                    <a:pt x="150916" y="64857"/>
                    <a:pt x="150078" y="64578"/>
                  </a:cubicBezTo>
                  <a:lnTo>
                    <a:pt x="6740" y="15402"/>
                  </a:lnTo>
                  <a:cubicBezTo>
                    <a:pt x="3108" y="14284"/>
                    <a:pt x="1152" y="10372"/>
                    <a:pt x="2549" y="6740"/>
                  </a:cubicBezTo>
                  <a:cubicBezTo>
                    <a:pt x="3666" y="3107"/>
                    <a:pt x="7578" y="1152"/>
                    <a:pt x="11210" y="2549"/>
                  </a:cubicBezTo>
                  <a:lnTo>
                    <a:pt x="154548" y="51725"/>
                  </a:lnTo>
                  <a:cubicBezTo>
                    <a:pt x="158181" y="52843"/>
                    <a:pt x="160137" y="56754"/>
                    <a:pt x="158740" y="60387"/>
                  </a:cubicBezTo>
                  <a:cubicBezTo>
                    <a:pt x="157622" y="63181"/>
                    <a:pt x="155107" y="64857"/>
                    <a:pt x="152313" y="64857"/>
                  </a:cubicBezTo>
                  <a:close/>
                </a:path>
              </a:pathLst>
            </a:custGeom>
            <a:solidFill>
              <a:srgbClr val="B2CAD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8" name="Forma libre 237">
              <a:extLst>
                <a:ext uri="{FF2B5EF4-FFF2-40B4-BE49-F238E27FC236}">
                  <a16:creationId xmlns:a16="http://schemas.microsoft.com/office/drawing/2014/main" id="{2CF73F24-0DEC-294E-93BA-3A0256A3F9CF}"/>
                </a:ext>
              </a:extLst>
            </p:cNvPr>
            <p:cNvSpPr/>
            <p:nvPr/>
          </p:nvSpPr>
          <p:spPr>
            <a:xfrm>
              <a:off x="1964299" y="5498625"/>
              <a:ext cx="95000" cy="67059"/>
            </a:xfrm>
            <a:custGeom>
              <a:avLst/>
              <a:gdLst>
                <a:gd name="connsiteX0" fmla="*/ 2718 w 94999"/>
                <a:gd name="connsiteY0" fmla="*/ 9621 h 67058"/>
                <a:gd name="connsiteX1" fmla="*/ 29541 w 94999"/>
                <a:gd name="connsiteY1" fmla="*/ 64386 h 67058"/>
                <a:gd name="connsiteX2" fmla="*/ 36247 w 94999"/>
                <a:gd name="connsiteY2" fmla="*/ 66621 h 67058"/>
                <a:gd name="connsiteX3" fmla="*/ 91012 w 94999"/>
                <a:gd name="connsiteY3" fmla="*/ 39798 h 67058"/>
                <a:gd name="connsiteX4" fmla="*/ 90453 w 94999"/>
                <a:gd name="connsiteY4" fmla="*/ 30298 h 67058"/>
                <a:gd name="connsiteX5" fmla="*/ 8865 w 94999"/>
                <a:gd name="connsiteY5" fmla="*/ 2357 h 67058"/>
                <a:gd name="connsiteX6" fmla="*/ 2718 w 94999"/>
                <a:gd name="connsiteY6" fmla="*/ 9621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999" h="67058">
                  <a:moveTo>
                    <a:pt x="2718" y="9621"/>
                  </a:moveTo>
                  <a:lnTo>
                    <a:pt x="29541" y="64386"/>
                  </a:lnTo>
                  <a:cubicBezTo>
                    <a:pt x="30659" y="66901"/>
                    <a:pt x="33733" y="68018"/>
                    <a:pt x="36247" y="66621"/>
                  </a:cubicBezTo>
                  <a:lnTo>
                    <a:pt x="91012" y="39798"/>
                  </a:lnTo>
                  <a:cubicBezTo>
                    <a:pt x="95203" y="37842"/>
                    <a:pt x="94644" y="31974"/>
                    <a:pt x="90453" y="30298"/>
                  </a:cubicBezTo>
                  <a:lnTo>
                    <a:pt x="8865" y="2357"/>
                  </a:lnTo>
                  <a:cubicBezTo>
                    <a:pt x="4674" y="959"/>
                    <a:pt x="483" y="5430"/>
                    <a:pt x="2718" y="9621"/>
                  </a:cubicBezTo>
                  <a:close/>
                </a:path>
              </a:pathLst>
            </a:custGeom>
            <a:solidFill>
              <a:srgbClr val="7A9D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9" name="Forma libre 238">
              <a:extLst>
                <a:ext uri="{FF2B5EF4-FFF2-40B4-BE49-F238E27FC236}">
                  <a16:creationId xmlns:a16="http://schemas.microsoft.com/office/drawing/2014/main" id="{14ACC114-1FAC-494C-A44A-19E9AB540D9D}"/>
                </a:ext>
              </a:extLst>
            </p:cNvPr>
            <p:cNvSpPr/>
            <p:nvPr/>
          </p:nvSpPr>
          <p:spPr>
            <a:xfrm>
              <a:off x="1937595" y="5640900"/>
              <a:ext cx="47500" cy="36323"/>
            </a:xfrm>
            <a:custGeom>
              <a:avLst/>
              <a:gdLst>
                <a:gd name="connsiteX0" fmla="*/ 4834 w 47499"/>
                <a:gd name="connsiteY0" fmla="*/ 14037 h 36323"/>
                <a:gd name="connsiteX1" fmla="*/ 28304 w 47499"/>
                <a:gd name="connsiteY1" fmla="*/ 2581 h 36323"/>
                <a:gd name="connsiteX2" fmla="*/ 35010 w 47499"/>
                <a:gd name="connsiteY2" fmla="*/ 4817 h 36323"/>
                <a:gd name="connsiteX3" fmla="*/ 46466 w 47499"/>
                <a:gd name="connsiteY3" fmla="*/ 28287 h 36323"/>
                <a:gd name="connsiteX4" fmla="*/ 40319 w 47499"/>
                <a:gd name="connsiteY4" fmla="*/ 35272 h 36323"/>
                <a:gd name="connsiteX5" fmla="*/ 5672 w 47499"/>
                <a:gd name="connsiteY5" fmla="*/ 23258 h 36323"/>
                <a:gd name="connsiteX6" fmla="*/ 4834 w 47499"/>
                <a:gd name="connsiteY6" fmla="*/ 14037 h 3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499" h="36323">
                  <a:moveTo>
                    <a:pt x="4834" y="14037"/>
                  </a:moveTo>
                  <a:lnTo>
                    <a:pt x="28304" y="2581"/>
                  </a:lnTo>
                  <a:cubicBezTo>
                    <a:pt x="30819" y="1464"/>
                    <a:pt x="33893" y="2302"/>
                    <a:pt x="35010" y="4817"/>
                  </a:cubicBezTo>
                  <a:lnTo>
                    <a:pt x="46466" y="28287"/>
                  </a:lnTo>
                  <a:cubicBezTo>
                    <a:pt x="48422" y="32478"/>
                    <a:pt x="44510" y="36949"/>
                    <a:pt x="40319" y="35272"/>
                  </a:cubicBezTo>
                  <a:lnTo>
                    <a:pt x="5672" y="23258"/>
                  </a:lnTo>
                  <a:cubicBezTo>
                    <a:pt x="1201" y="21861"/>
                    <a:pt x="922" y="15993"/>
                    <a:pt x="4834" y="14037"/>
                  </a:cubicBezTo>
                  <a:close/>
                </a:path>
              </a:pathLst>
            </a:custGeom>
            <a:solidFill>
              <a:srgbClr val="7A9D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0" name="Forma libre 239">
              <a:extLst>
                <a:ext uri="{FF2B5EF4-FFF2-40B4-BE49-F238E27FC236}">
                  <a16:creationId xmlns:a16="http://schemas.microsoft.com/office/drawing/2014/main" id="{43267D74-F970-3A4C-AD0C-E0476B72F8F2}"/>
                </a:ext>
              </a:extLst>
            </p:cNvPr>
            <p:cNvSpPr/>
            <p:nvPr/>
          </p:nvSpPr>
          <p:spPr>
            <a:xfrm>
              <a:off x="1967645" y="5619521"/>
              <a:ext cx="13971" cy="13971"/>
            </a:xfrm>
            <a:custGeom>
              <a:avLst/>
              <a:gdLst>
                <a:gd name="connsiteX0" fmla="*/ 12784 w 13970"/>
                <a:gd name="connsiteY0" fmla="*/ 9431 h 13970"/>
                <a:gd name="connsiteX1" fmla="*/ 5799 w 13970"/>
                <a:gd name="connsiteY1" fmla="*/ 12784 h 13970"/>
                <a:gd name="connsiteX2" fmla="*/ 2446 w 13970"/>
                <a:gd name="connsiteY2" fmla="*/ 5799 h 13970"/>
                <a:gd name="connsiteX3" fmla="*/ 9431 w 13970"/>
                <a:gd name="connsiteY3" fmla="*/ 2446 h 13970"/>
                <a:gd name="connsiteX4" fmla="*/ 12784 w 13970"/>
                <a:gd name="connsiteY4" fmla="*/ 9431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70" h="13970">
                  <a:moveTo>
                    <a:pt x="12784" y="9431"/>
                  </a:moveTo>
                  <a:cubicBezTo>
                    <a:pt x="11666" y="12225"/>
                    <a:pt x="8593" y="13902"/>
                    <a:pt x="5799" y="12784"/>
                  </a:cubicBezTo>
                  <a:cubicBezTo>
                    <a:pt x="3004" y="11666"/>
                    <a:pt x="1328" y="8593"/>
                    <a:pt x="2446" y="5799"/>
                  </a:cubicBezTo>
                  <a:cubicBezTo>
                    <a:pt x="3563" y="3004"/>
                    <a:pt x="6637" y="1328"/>
                    <a:pt x="9431" y="2446"/>
                  </a:cubicBezTo>
                  <a:cubicBezTo>
                    <a:pt x="12225" y="3563"/>
                    <a:pt x="13901" y="6637"/>
                    <a:pt x="12784" y="9431"/>
                  </a:cubicBezTo>
                  <a:close/>
                </a:path>
              </a:pathLst>
            </a:custGeom>
            <a:solidFill>
              <a:srgbClr val="7A9D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1" name="Forma libre 240">
              <a:extLst>
                <a:ext uri="{FF2B5EF4-FFF2-40B4-BE49-F238E27FC236}">
                  <a16:creationId xmlns:a16="http://schemas.microsoft.com/office/drawing/2014/main" id="{85CC5B92-C561-A945-9926-5836730E6501}"/>
                </a:ext>
              </a:extLst>
            </p:cNvPr>
            <p:cNvSpPr/>
            <p:nvPr/>
          </p:nvSpPr>
          <p:spPr>
            <a:xfrm>
              <a:off x="1975748" y="5596610"/>
              <a:ext cx="13971" cy="13971"/>
            </a:xfrm>
            <a:custGeom>
              <a:avLst/>
              <a:gdLst>
                <a:gd name="connsiteX0" fmla="*/ 12784 w 13970"/>
                <a:gd name="connsiteY0" fmla="*/ 9431 h 13970"/>
                <a:gd name="connsiteX1" fmla="*/ 5799 w 13970"/>
                <a:gd name="connsiteY1" fmla="*/ 12784 h 13970"/>
                <a:gd name="connsiteX2" fmla="*/ 2446 w 13970"/>
                <a:gd name="connsiteY2" fmla="*/ 5799 h 13970"/>
                <a:gd name="connsiteX3" fmla="*/ 9431 w 13970"/>
                <a:gd name="connsiteY3" fmla="*/ 2446 h 13970"/>
                <a:gd name="connsiteX4" fmla="*/ 12784 w 13970"/>
                <a:gd name="connsiteY4" fmla="*/ 9431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70" h="13970">
                  <a:moveTo>
                    <a:pt x="12784" y="9431"/>
                  </a:moveTo>
                  <a:cubicBezTo>
                    <a:pt x="11666" y="12225"/>
                    <a:pt x="8593" y="13902"/>
                    <a:pt x="5799" y="12784"/>
                  </a:cubicBezTo>
                  <a:cubicBezTo>
                    <a:pt x="3004" y="11666"/>
                    <a:pt x="1328" y="8593"/>
                    <a:pt x="2446" y="5799"/>
                  </a:cubicBezTo>
                  <a:cubicBezTo>
                    <a:pt x="3563" y="3004"/>
                    <a:pt x="6637" y="1328"/>
                    <a:pt x="9431" y="2446"/>
                  </a:cubicBezTo>
                  <a:cubicBezTo>
                    <a:pt x="12225" y="3563"/>
                    <a:pt x="13622" y="6637"/>
                    <a:pt x="12784" y="9431"/>
                  </a:cubicBezTo>
                  <a:close/>
                </a:path>
              </a:pathLst>
            </a:custGeom>
            <a:solidFill>
              <a:srgbClr val="7A9D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2" name="Forma libre 241">
              <a:extLst>
                <a:ext uri="{FF2B5EF4-FFF2-40B4-BE49-F238E27FC236}">
                  <a16:creationId xmlns:a16="http://schemas.microsoft.com/office/drawing/2014/main" id="{C3D78164-ECAF-874E-A5F2-976185E5EC77}"/>
                </a:ext>
              </a:extLst>
            </p:cNvPr>
            <p:cNvSpPr/>
            <p:nvPr/>
          </p:nvSpPr>
          <p:spPr>
            <a:xfrm>
              <a:off x="1983571" y="5573698"/>
              <a:ext cx="13971" cy="13971"/>
            </a:xfrm>
            <a:custGeom>
              <a:avLst/>
              <a:gdLst>
                <a:gd name="connsiteX0" fmla="*/ 12784 w 13970"/>
                <a:gd name="connsiteY0" fmla="*/ 9431 h 13970"/>
                <a:gd name="connsiteX1" fmla="*/ 5799 w 13970"/>
                <a:gd name="connsiteY1" fmla="*/ 12784 h 13970"/>
                <a:gd name="connsiteX2" fmla="*/ 2446 w 13970"/>
                <a:gd name="connsiteY2" fmla="*/ 5799 h 13970"/>
                <a:gd name="connsiteX3" fmla="*/ 9431 w 13970"/>
                <a:gd name="connsiteY3" fmla="*/ 2446 h 13970"/>
                <a:gd name="connsiteX4" fmla="*/ 12784 w 13970"/>
                <a:gd name="connsiteY4" fmla="*/ 9431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70" h="13970">
                  <a:moveTo>
                    <a:pt x="12784" y="9431"/>
                  </a:moveTo>
                  <a:cubicBezTo>
                    <a:pt x="11666" y="12225"/>
                    <a:pt x="8593" y="13902"/>
                    <a:pt x="5799" y="12784"/>
                  </a:cubicBezTo>
                  <a:cubicBezTo>
                    <a:pt x="3005" y="11666"/>
                    <a:pt x="1328" y="8593"/>
                    <a:pt x="2446" y="5799"/>
                  </a:cubicBezTo>
                  <a:cubicBezTo>
                    <a:pt x="3563" y="3004"/>
                    <a:pt x="6637" y="1328"/>
                    <a:pt x="9431" y="2446"/>
                  </a:cubicBezTo>
                  <a:cubicBezTo>
                    <a:pt x="12225" y="3563"/>
                    <a:pt x="13622" y="6637"/>
                    <a:pt x="12784" y="9431"/>
                  </a:cubicBezTo>
                  <a:close/>
                </a:path>
              </a:pathLst>
            </a:custGeom>
            <a:solidFill>
              <a:srgbClr val="7A9D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3" name="Forma libre 242">
              <a:extLst>
                <a:ext uri="{FF2B5EF4-FFF2-40B4-BE49-F238E27FC236}">
                  <a16:creationId xmlns:a16="http://schemas.microsoft.com/office/drawing/2014/main" id="{0E4A2CB9-8D25-0246-8154-8F9F255F46E3}"/>
                </a:ext>
              </a:extLst>
            </p:cNvPr>
            <p:cNvSpPr/>
            <p:nvPr/>
          </p:nvSpPr>
          <p:spPr>
            <a:xfrm>
              <a:off x="1862936" y="5321733"/>
              <a:ext cx="187205" cy="500146"/>
            </a:xfrm>
            <a:custGeom>
              <a:avLst/>
              <a:gdLst>
                <a:gd name="connsiteX0" fmla="*/ 185669 w 187205"/>
                <a:gd name="connsiteY0" fmla="*/ 478498 h 500145"/>
                <a:gd name="connsiteX1" fmla="*/ 180360 w 187205"/>
                <a:gd name="connsiteY1" fmla="*/ 494145 h 500145"/>
                <a:gd name="connsiteX2" fmla="*/ 170022 w 187205"/>
                <a:gd name="connsiteY2" fmla="*/ 499175 h 500145"/>
                <a:gd name="connsiteX3" fmla="*/ 44845 w 187205"/>
                <a:gd name="connsiteY3" fmla="*/ 456146 h 500145"/>
                <a:gd name="connsiteX4" fmla="*/ 2096 w 187205"/>
                <a:gd name="connsiteY4" fmla="*/ 239602 h 500145"/>
                <a:gd name="connsiteX5" fmla="*/ 81728 w 187205"/>
                <a:gd name="connsiteY5" fmla="*/ 7691 h 500145"/>
                <a:gd name="connsiteX6" fmla="*/ 91507 w 187205"/>
                <a:gd name="connsiteY6" fmla="*/ 2382 h 500145"/>
                <a:gd name="connsiteX7" fmla="*/ 185669 w 187205"/>
                <a:gd name="connsiteY7" fmla="*/ 478498 h 500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7205" h="500145">
                  <a:moveTo>
                    <a:pt x="185669" y="478498"/>
                  </a:moveTo>
                  <a:lnTo>
                    <a:pt x="180360" y="494145"/>
                  </a:lnTo>
                  <a:cubicBezTo>
                    <a:pt x="178963" y="498337"/>
                    <a:pt x="174213" y="500572"/>
                    <a:pt x="170022" y="499175"/>
                  </a:cubicBezTo>
                  <a:lnTo>
                    <a:pt x="44845" y="456146"/>
                  </a:lnTo>
                  <a:lnTo>
                    <a:pt x="2096" y="239602"/>
                  </a:lnTo>
                  <a:lnTo>
                    <a:pt x="81728" y="7691"/>
                  </a:lnTo>
                  <a:cubicBezTo>
                    <a:pt x="83125" y="3499"/>
                    <a:pt x="87316" y="1264"/>
                    <a:pt x="91507" y="2382"/>
                  </a:cubicBezTo>
                  <a:lnTo>
                    <a:pt x="185669" y="478498"/>
                  </a:ln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4" name="Forma libre 243">
              <a:extLst>
                <a:ext uri="{FF2B5EF4-FFF2-40B4-BE49-F238E27FC236}">
                  <a16:creationId xmlns:a16="http://schemas.microsoft.com/office/drawing/2014/main" id="{2DB0466E-95E5-614C-9DBE-39A98E1EFB55}"/>
                </a:ext>
              </a:extLst>
            </p:cNvPr>
            <p:cNvSpPr/>
            <p:nvPr/>
          </p:nvSpPr>
          <p:spPr>
            <a:xfrm>
              <a:off x="1991186" y="5335151"/>
              <a:ext cx="131323" cy="399558"/>
            </a:xfrm>
            <a:custGeom>
              <a:avLst/>
              <a:gdLst>
                <a:gd name="connsiteX0" fmla="*/ 130066 w 131323"/>
                <a:gd name="connsiteY0" fmla="*/ 253566 h 399557"/>
                <a:gd name="connsiteX1" fmla="*/ 130066 w 131323"/>
                <a:gd name="connsiteY1" fmla="*/ 253845 h 399557"/>
                <a:gd name="connsiteX2" fmla="*/ 80331 w 131323"/>
                <a:gd name="connsiteY2" fmla="*/ 398859 h 399557"/>
                <a:gd name="connsiteX3" fmla="*/ 2096 w 131323"/>
                <a:gd name="connsiteY3" fmla="*/ 2096 h 399557"/>
                <a:gd name="connsiteX4" fmla="*/ 86198 w 131323"/>
                <a:gd name="connsiteY4" fmla="*/ 31154 h 399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323" h="399557">
                  <a:moveTo>
                    <a:pt x="130066" y="253566"/>
                  </a:moveTo>
                  <a:lnTo>
                    <a:pt x="130066" y="253845"/>
                  </a:lnTo>
                  <a:lnTo>
                    <a:pt x="80331" y="398859"/>
                  </a:lnTo>
                  <a:lnTo>
                    <a:pt x="2096" y="2096"/>
                  </a:lnTo>
                  <a:lnTo>
                    <a:pt x="86198" y="31154"/>
                  </a:ln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6" name="Forma libre 245">
              <a:extLst>
                <a:ext uri="{FF2B5EF4-FFF2-40B4-BE49-F238E27FC236}">
                  <a16:creationId xmlns:a16="http://schemas.microsoft.com/office/drawing/2014/main" id="{70622E73-5E4A-6145-AF55-AACEFD09755C}"/>
                </a:ext>
              </a:extLst>
            </p:cNvPr>
            <p:cNvSpPr/>
            <p:nvPr/>
          </p:nvSpPr>
          <p:spPr>
            <a:xfrm>
              <a:off x="1967280" y="5775270"/>
              <a:ext cx="237499" cy="195588"/>
            </a:xfrm>
            <a:custGeom>
              <a:avLst/>
              <a:gdLst>
                <a:gd name="connsiteX0" fmla="*/ 214324 w 237499"/>
                <a:gd name="connsiteY0" fmla="*/ 13226 h 195587"/>
                <a:gd name="connsiteX1" fmla="*/ 236118 w 237499"/>
                <a:gd name="connsiteY1" fmla="*/ 148741 h 195587"/>
                <a:gd name="connsiteX2" fmla="*/ 224942 w 237499"/>
                <a:gd name="connsiteY2" fmla="*/ 164108 h 195587"/>
                <a:gd name="connsiteX3" fmla="*/ 39413 w 237499"/>
                <a:gd name="connsiteY3" fmla="*/ 194285 h 195587"/>
                <a:gd name="connsiteX4" fmla="*/ 24045 w 237499"/>
                <a:gd name="connsiteY4" fmla="*/ 183108 h 195587"/>
                <a:gd name="connsiteX5" fmla="*/ 2251 w 237499"/>
                <a:gd name="connsiteY5" fmla="*/ 47594 h 195587"/>
                <a:gd name="connsiteX6" fmla="*/ 13428 w 237499"/>
                <a:gd name="connsiteY6" fmla="*/ 32226 h 195587"/>
                <a:gd name="connsiteX7" fmla="*/ 198956 w 237499"/>
                <a:gd name="connsiteY7" fmla="*/ 2329 h 195587"/>
                <a:gd name="connsiteX8" fmla="*/ 214324 w 237499"/>
                <a:gd name="connsiteY8" fmla="*/ 13226 h 19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7499" h="195587">
                  <a:moveTo>
                    <a:pt x="214324" y="13226"/>
                  </a:moveTo>
                  <a:lnTo>
                    <a:pt x="236118" y="148741"/>
                  </a:lnTo>
                  <a:cubicBezTo>
                    <a:pt x="237236" y="156005"/>
                    <a:pt x="232206" y="162991"/>
                    <a:pt x="224942" y="164108"/>
                  </a:cubicBezTo>
                  <a:lnTo>
                    <a:pt x="39413" y="194285"/>
                  </a:lnTo>
                  <a:cubicBezTo>
                    <a:pt x="32148" y="195402"/>
                    <a:pt x="25163" y="190373"/>
                    <a:pt x="24045" y="183108"/>
                  </a:cubicBezTo>
                  <a:lnTo>
                    <a:pt x="2251" y="47594"/>
                  </a:lnTo>
                  <a:cubicBezTo>
                    <a:pt x="1133" y="40329"/>
                    <a:pt x="6163" y="33344"/>
                    <a:pt x="13428" y="32226"/>
                  </a:cubicBezTo>
                  <a:lnTo>
                    <a:pt x="198956" y="2329"/>
                  </a:lnTo>
                  <a:cubicBezTo>
                    <a:pt x="206221" y="932"/>
                    <a:pt x="213206" y="5961"/>
                    <a:pt x="214324" y="13226"/>
                  </a:cubicBezTo>
                  <a:close/>
                </a:path>
              </a:pathLst>
            </a:custGeom>
            <a:solidFill>
              <a:srgbClr val="D8E0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7" name="Forma libre 246">
              <a:extLst>
                <a:ext uri="{FF2B5EF4-FFF2-40B4-BE49-F238E27FC236}">
                  <a16:creationId xmlns:a16="http://schemas.microsoft.com/office/drawing/2014/main" id="{5E3593B9-9193-DE4B-9EEA-B092A8A2E5D8}"/>
                </a:ext>
              </a:extLst>
            </p:cNvPr>
            <p:cNvSpPr/>
            <p:nvPr/>
          </p:nvSpPr>
          <p:spPr>
            <a:xfrm>
              <a:off x="1967280" y="5775270"/>
              <a:ext cx="220735" cy="78235"/>
            </a:xfrm>
            <a:custGeom>
              <a:avLst/>
              <a:gdLst>
                <a:gd name="connsiteX0" fmla="*/ 214324 w 220734"/>
                <a:gd name="connsiteY0" fmla="*/ 13226 h 78235"/>
                <a:gd name="connsiteX1" fmla="*/ 219074 w 220734"/>
                <a:gd name="connsiteY1" fmla="*/ 43402 h 78235"/>
                <a:gd name="connsiteX2" fmla="*/ 7001 w 220734"/>
                <a:gd name="connsiteY2" fmla="*/ 77770 h 78235"/>
                <a:gd name="connsiteX3" fmla="*/ 2251 w 220734"/>
                <a:gd name="connsiteY3" fmla="*/ 47594 h 78235"/>
                <a:gd name="connsiteX4" fmla="*/ 13428 w 220734"/>
                <a:gd name="connsiteY4" fmla="*/ 32226 h 78235"/>
                <a:gd name="connsiteX5" fmla="*/ 198956 w 220734"/>
                <a:gd name="connsiteY5" fmla="*/ 2329 h 78235"/>
                <a:gd name="connsiteX6" fmla="*/ 214324 w 220734"/>
                <a:gd name="connsiteY6" fmla="*/ 13226 h 78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0734" h="78235">
                  <a:moveTo>
                    <a:pt x="214324" y="13226"/>
                  </a:moveTo>
                  <a:lnTo>
                    <a:pt x="219074" y="43402"/>
                  </a:lnTo>
                  <a:lnTo>
                    <a:pt x="7001" y="77770"/>
                  </a:lnTo>
                  <a:lnTo>
                    <a:pt x="2251" y="47594"/>
                  </a:lnTo>
                  <a:cubicBezTo>
                    <a:pt x="1133" y="40329"/>
                    <a:pt x="6163" y="33344"/>
                    <a:pt x="13428" y="32226"/>
                  </a:cubicBezTo>
                  <a:lnTo>
                    <a:pt x="198956" y="2329"/>
                  </a:lnTo>
                  <a:cubicBezTo>
                    <a:pt x="206221" y="932"/>
                    <a:pt x="213206" y="5961"/>
                    <a:pt x="214324" y="1322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8" name="Forma libre 247">
              <a:extLst>
                <a:ext uri="{FF2B5EF4-FFF2-40B4-BE49-F238E27FC236}">
                  <a16:creationId xmlns:a16="http://schemas.microsoft.com/office/drawing/2014/main" id="{57E0D44F-D9A5-9947-81B9-48781E89368B}"/>
                </a:ext>
              </a:extLst>
            </p:cNvPr>
            <p:cNvSpPr/>
            <p:nvPr/>
          </p:nvSpPr>
          <p:spPr>
            <a:xfrm>
              <a:off x="1971931" y="5816290"/>
              <a:ext cx="217941" cy="47500"/>
            </a:xfrm>
            <a:custGeom>
              <a:avLst/>
              <a:gdLst>
                <a:gd name="connsiteX0" fmla="*/ 2403 w 217940"/>
                <a:gd name="connsiteY0" fmla="*/ 36718 h 47499"/>
                <a:gd name="connsiteX1" fmla="*/ 214520 w 217940"/>
                <a:gd name="connsiteY1" fmla="*/ 2403 h 47499"/>
                <a:gd name="connsiteX2" fmla="*/ 216082 w 217940"/>
                <a:gd name="connsiteY2" fmla="*/ 12058 h 47499"/>
                <a:gd name="connsiteX3" fmla="*/ 3965 w 217940"/>
                <a:gd name="connsiteY3" fmla="*/ 46372 h 4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7940" h="47499">
                  <a:moveTo>
                    <a:pt x="2403" y="36718"/>
                  </a:moveTo>
                  <a:lnTo>
                    <a:pt x="214520" y="2403"/>
                  </a:lnTo>
                  <a:lnTo>
                    <a:pt x="216082" y="12058"/>
                  </a:lnTo>
                  <a:lnTo>
                    <a:pt x="3965" y="4637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9" name="Forma libre 248">
              <a:extLst>
                <a:ext uri="{FF2B5EF4-FFF2-40B4-BE49-F238E27FC236}">
                  <a16:creationId xmlns:a16="http://schemas.microsoft.com/office/drawing/2014/main" id="{D8F05783-9915-7241-89CF-E3079D0CE636}"/>
                </a:ext>
              </a:extLst>
            </p:cNvPr>
            <p:cNvSpPr/>
            <p:nvPr/>
          </p:nvSpPr>
          <p:spPr>
            <a:xfrm>
              <a:off x="2001598" y="5799396"/>
              <a:ext cx="36323" cy="36323"/>
            </a:xfrm>
            <a:custGeom>
              <a:avLst/>
              <a:gdLst>
                <a:gd name="connsiteX0" fmla="*/ 34154 w 36323"/>
                <a:gd name="connsiteY0" fmla="*/ 15644 h 36323"/>
                <a:gd name="connsiteX1" fmla="*/ 20742 w 36323"/>
                <a:gd name="connsiteY1" fmla="*/ 34085 h 36323"/>
                <a:gd name="connsiteX2" fmla="*/ 2301 w 36323"/>
                <a:gd name="connsiteY2" fmla="*/ 20673 h 36323"/>
                <a:gd name="connsiteX3" fmla="*/ 15713 w 36323"/>
                <a:gd name="connsiteY3" fmla="*/ 2232 h 36323"/>
                <a:gd name="connsiteX4" fmla="*/ 34154 w 36323"/>
                <a:gd name="connsiteY4" fmla="*/ 15644 h 3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23" h="36323">
                  <a:moveTo>
                    <a:pt x="34154" y="15644"/>
                  </a:moveTo>
                  <a:cubicBezTo>
                    <a:pt x="35551" y="24305"/>
                    <a:pt x="29683" y="32688"/>
                    <a:pt x="20742" y="34085"/>
                  </a:cubicBezTo>
                  <a:cubicBezTo>
                    <a:pt x="12080" y="35482"/>
                    <a:pt x="3698" y="29614"/>
                    <a:pt x="2301" y="20673"/>
                  </a:cubicBezTo>
                  <a:cubicBezTo>
                    <a:pt x="904" y="12011"/>
                    <a:pt x="6772" y="3629"/>
                    <a:pt x="15713" y="2232"/>
                  </a:cubicBezTo>
                  <a:cubicBezTo>
                    <a:pt x="24375" y="1114"/>
                    <a:pt x="32757" y="6982"/>
                    <a:pt x="34154" y="15644"/>
                  </a:cubicBezTo>
                  <a:close/>
                </a:path>
              </a:pathLst>
            </a:custGeom>
            <a:solidFill>
              <a:srgbClr val="C878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0" name="Forma libre 249">
              <a:extLst>
                <a:ext uri="{FF2B5EF4-FFF2-40B4-BE49-F238E27FC236}">
                  <a16:creationId xmlns:a16="http://schemas.microsoft.com/office/drawing/2014/main" id="{4CFF8AAE-21E6-2141-8E6E-C3C9509146D1}"/>
                </a:ext>
              </a:extLst>
            </p:cNvPr>
            <p:cNvSpPr/>
            <p:nvPr/>
          </p:nvSpPr>
          <p:spPr>
            <a:xfrm>
              <a:off x="2114201" y="5781173"/>
              <a:ext cx="36323" cy="36323"/>
            </a:xfrm>
            <a:custGeom>
              <a:avLst/>
              <a:gdLst>
                <a:gd name="connsiteX0" fmla="*/ 34154 w 36323"/>
                <a:gd name="connsiteY0" fmla="*/ 15706 h 36323"/>
                <a:gd name="connsiteX1" fmla="*/ 20742 w 36323"/>
                <a:gd name="connsiteY1" fmla="*/ 34147 h 36323"/>
                <a:gd name="connsiteX2" fmla="*/ 2301 w 36323"/>
                <a:gd name="connsiteY2" fmla="*/ 20735 h 36323"/>
                <a:gd name="connsiteX3" fmla="*/ 15713 w 36323"/>
                <a:gd name="connsiteY3" fmla="*/ 2294 h 36323"/>
                <a:gd name="connsiteX4" fmla="*/ 34154 w 36323"/>
                <a:gd name="connsiteY4" fmla="*/ 15706 h 3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23" h="36323">
                  <a:moveTo>
                    <a:pt x="34154" y="15706"/>
                  </a:moveTo>
                  <a:cubicBezTo>
                    <a:pt x="35551" y="24367"/>
                    <a:pt x="29683" y="32750"/>
                    <a:pt x="20742" y="34147"/>
                  </a:cubicBezTo>
                  <a:cubicBezTo>
                    <a:pt x="12080" y="35544"/>
                    <a:pt x="3698" y="29676"/>
                    <a:pt x="2301" y="20735"/>
                  </a:cubicBezTo>
                  <a:cubicBezTo>
                    <a:pt x="904" y="12073"/>
                    <a:pt x="6772" y="3691"/>
                    <a:pt x="15713" y="2294"/>
                  </a:cubicBezTo>
                  <a:cubicBezTo>
                    <a:pt x="24374" y="897"/>
                    <a:pt x="32757" y="7044"/>
                    <a:pt x="34154" y="15706"/>
                  </a:cubicBezTo>
                  <a:close/>
                </a:path>
              </a:pathLst>
            </a:custGeom>
            <a:solidFill>
              <a:srgbClr val="C878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1" name="Forma libre 250">
              <a:extLst>
                <a:ext uri="{FF2B5EF4-FFF2-40B4-BE49-F238E27FC236}">
                  <a16:creationId xmlns:a16="http://schemas.microsoft.com/office/drawing/2014/main" id="{B3076DFD-4E55-6E4F-948E-623BB24DC41F}"/>
                </a:ext>
              </a:extLst>
            </p:cNvPr>
            <p:cNvSpPr/>
            <p:nvPr/>
          </p:nvSpPr>
          <p:spPr>
            <a:xfrm>
              <a:off x="2002808" y="5781258"/>
              <a:ext cx="27941" cy="47500"/>
            </a:xfrm>
            <a:custGeom>
              <a:avLst/>
              <a:gdLst>
                <a:gd name="connsiteX0" fmla="*/ 17017 w 27941"/>
                <a:gd name="connsiteY0" fmla="*/ 47473 h 47499"/>
                <a:gd name="connsiteX1" fmla="*/ 6120 w 27941"/>
                <a:gd name="connsiteY1" fmla="*/ 38252 h 47499"/>
                <a:gd name="connsiteX2" fmla="*/ 2208 w 27941"/>
                <a:gd name="connsiteY2" fmla="*/ 14782 h 47499"/>
                <a:gd name="connsiteX3" fmla="*/ 11429 w 27941"/>
                <a:gd name="connsiteY3" fmla="*/ 2208 h 47499"/>
                <a:gd name="connsiteX4" fmla="*/ 24002 w 27941"/>
                <a:gd name="connsiteY4" fmla="*/ 11429 h 47499"/>
                <a:gd name="connsiteX5" fmla="*/ 27914 w 27941"/>
                <a:gd name="connsiteY5" fmla="*/ 34899 h 47499"/>
                <a:gd name="connsiteX6" fmla="*/ 18694 w 27941"/>
                <a:gd name="connsiteY6" fmla="*/ 47473 h 47499"/>
                <a:gd name="connsiteX7" fmla="*/ 17017 w 27941"/>
                <a:gd name="connsiteY7" fmla="*/ 47473 h 4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941" h="47499">
                  <a:moveTo>
                    <a:pt x="17017" y="47473"/>
                  </a:moveTo>
                  <a:cubicBezTo>
                    <a:pt x="11708" y="47473"/>
                    <a:pt x="6958" y="43561"/>
                    <a:pt x="6120" y="38252"/>
                  </a:cubicBezTo>
                  <a:lnTo>
                    <a:pt x="2208" y="14782"/>
                  </a:lnTo>
                  <a:cubicBezTo>
                    <a:pt x="1370" y="8914"/>
                    <a:pt x="5282" y="3047"/>
                    <a:pt x="11429" y="2208"/>
                  </a:cubicBezTo>
                  <a:cubicBezTo>
                    <a:pt x="17576" y="1370"/>
                    <a:pt x="23164" y="5282"/>
                    <a:pt x="24002" y="11429"/>
                  </a:cubicBezTo>
                  <a:lnTo>
                    <a:pt x="27914" y="34899"/>
                  </a:lnTo>
                  <a:cubicBezTo>
                    <a:pt x="28752" y="40767"/>
                    <a:pt x="24841" y="46635"/>
                    <a:pt x="18694" y="47473"/>
                  </a:cubicBezTo>
                  <a:cubicBezTo>
                    <a:pt x="18135" y="47473"/>
                    <a:pt x="17576" y="47473"/>
                    <a:pt x="17017" y="47473"/>
                  </a:cubicBezTo>
                  <a:close/>
                </a:path>
              </a:pathLst>
            </a:custGeom>
            <a:solidFill>
              <a:srgbClr val="5C81B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2" name="Forma libre 251">
              <a:extLst>
                <a:ext uri="{FF2B5EF4-FFF2-40B4-BE49-F238E27FC236}">
                  <a16:creationId xmlns:a16="http://schemas.microsoft.com/office/drawing/2014/main" id="{17ED14B9-5F16-2440-B9A4-073F7470EE02}"/>
                </a:ext>
              </a:extLst>
            </p:cNvPr>
            <p:cNvSpPr/>
            <p:nvPr/>
          </p:nvSpPr>
          <p:spPr>
            <a:xfrm>
              <a:off x="2115411" y="5763097"/>
              <a:ext cx="27941" cy="47500"/>
            </a:xfrm>
            <a:custGeom>
              <a:avLst/>
              <a:gdLst>
                <a:gd name="connsiteX0" fmla="*/ 17017 w 27941"/>
                <a:gd name="connsiteY0" fmla="*/ 47473 h 47499"/>
                <a:gd name="connsiteX1" fmla="*/ 6120 w 27941"/>
                <a:gd name="connsiteY1" fmla="*/ 38252 h 47499"/>
                <a:gd name="connsiteX2" fmla="*/ 2208 w 27941"/>
                <a:gd name="connsiteY2" fmla="*/ 14782 h 47499"/>
                <a:gd name="connsiteX3" fmla="*/ 11429 w 27941"/>
                <a:gd name="connsiteY3" fmla="*/ 2208 h 47499"/>
                <a:gd name="connsiteX4" fmla="*/ 24002 w 27941"/>
                <a:gd name="connsiteY4" fmla="*/ 11429 h 47499"/>
                <a:gd name="connsiteX5" fmla="*/ 27914 w 27941"/>
                <a:gd name="connsiteY5" fmla="*/ 34899 h 47499"/>
                <a:gd name="connsiteX6" fmla="*/ 18694 w 27941"/>
                <a:gd name="connsiteY6" fmla="*/ 47473 h 47499"/>
                <a:gd name="connsiteX7" fmla="*/ 17017 w 27941"/>
                <a:gd name="connsiteY7" fmla="*/ 47473 h 4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941" h="47499">
                  <a:moveTo>
                    <a:pt x="17017" y="47473"/>
                  </a:moveTo>
                  <a:cubicBezTo>
                    <a:pt x="11708" y="47473"/>
                    <a:pt x="6958" y="43561"/>
                    <a:pt x="6120" y="38252"/>
                  </a:cubicBezTo>
                  <a:lnTo>
                    <a:pt x="2208" y="14782"/>
                  </a:lnTo>
                  <a:cubicBezTo>
                    <a:pt x="1370" y="8914"/>
                    <a:pt x="5282" y="3047"/>
                    <a:pt x="11429" y="2208"/>
                  </a:cubicBezTo>
                  <a:cubicBezTo>
                    <a:pt x="17576" y="1370"/>
                    <a:pt x="23164" y="5282"/>
                    <a:pt x="24002" y="11429"/>
                  </a:cubicBezTo>
                  <a:lnTo>
                    <a:pt x="27914" y="34899"/>
                  </a:lnTo>
                  <a:cubicBezTo>
                    <a:pt x="28752" y="40767"/>
                    <a:pt x="24841" y="46635"/>
                    <a:pt x="18694" y="47473"/>
                  </a:cubicBezTo>
                  <a:cubicBezTo>
                    <a:pt x="18135" y="47473"/>
                    <a:pt x="17576" y="47473"/>
                    <a:pt x="17017" y="47473"/>
                  </a:cubicBezTo>
                  <a:close/>
                </a:path>
              </a:pathLst>
            </a:custGeom>
            <a:solidFill>
              <a:srgbClr val="5C81B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3" name="Forma libre 252">
              <a:extLst>
                <a:ext uri="{FF2B5EF4-FFF2-40B4-BE49-F238E27FC236}">
                  <a16:creationId xmlns:a16="http://schemas.microsoft.com/office/drawing/2014/main" id="{AD903986-F4A1-8D4D-920F-F860A3A3D908}"/>
                </a:ext>
              </a:extLst>
            </p:cNvPr>
            <p:cNvSpPr/>
            <p:nvPr/>
          </p:nvSpPr>
          <p:spPr>
            <a:xfrm>
              <a:off x="2000694" y="5869728"/>
              <a:ext cx="27941" cy="25147"/>
            </a:xfrm>
            <a:custGeom>
              <a:avLst/>
              <a:gdLst>
                <a:gd name="connsiteX0" fmla="*/ 2403 w 27941"/>
                <a:gd name="connsiteY0" fmla="*/ 5752 h 25147"/>
                <a:gd name="connsiteX1" fmla="*/ 23089 w 27941"/>
                <a:gd name="connsiteY1" fmla="*/ 2403 h 25147"/>
                <a:gd name="connsiteX2" fmla="*/ 25947 w 27941"/>
                <a:gd name="connsiteY2" fmla="*/ 20055 h 25147"/>
                <a:gd name="connsiteX3" fmla="*/ 5261 w 27941"/>
                <a:gd name="connsiteY3" fmla="*/ 23404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1" h="25147">
                  <a:moveTo>
                    <a:pt x="2403" y="5752"/>
                  </a:moveTo>
                  <a:lnTo>
                    <a:pt x="23089" y="2403"/>
                  </a:lnTo>
                  <a:lnTo>
                    <a:pt x="25947" y="20055"/>
                  </a:lnTo>
                  <a:lnTo>
                    <a:pt x="5261" y="23404"/>
                  </a:lnTo>
                  <a:close/>
                </a:path>
              </a:pathLst>
            </a:custGeom>
            <a:solidFill>
              <a:srgbClr val="A5BD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4" name="Forma libre 253">
              <a:extLst>
                <a:ext uri="{FF2B5EF4-FFF2-40B4-BE49-F238E27FC236}">
                  <a16:creationId xmlns:a16="http://schemas.microsoft.com/office/drawing/2014/main" id="{9FC9AB12-C982-844A-97CB-0ADAB9AE5B25}"/>
                </a:ext>
              </a:extLst>
            </p:cNvPr>
            <p:cNvSpPr/>
            <p:nvPr/>
          </p:nvSpPr>
          <p:spPr>
            <a:xfrm>
              <a:off x="2143358" y="5846840"/>
              <a:ext cx="27941" cy="25147"/>
            </a:xfrm>
            <a:custGeom>
              <a:avLst/>
              <a:gdLst>
                <a:gd name="connsiteX0" fmla="*/ 2404 w 27941"/>
                <a:gd name="connsiteY0" fmla="*/ 5752 h 25147"/>
                <a:gd name="connsiteX1" fmla="*/ 23091 w 27941"/>
                <a:gd name="connsiteY1" fmla="*/ 2404 h 25147"/>
                <a:gd name="connsiteX2" fmla="*/ 25949 w 27941"/>
                <a:gd name="connsiteY2" fmla="*/ 20057 h 25147"/>
                <a:gd name="connsiteX3" fmla="*/ 5261 w 27941"/>
                <a:gd name="connsiteY3" fmla="*/ 23406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1" h="25147">
                  <a:moveTo>
                    <a:pt x="2404" y="5752"/>
                  </a:moveTo>
                  <a:lnTo>
                    <a:pt x="23091" y="2404"/>
                  </a:lnTo>
                  <a:lnTo>
                    <a:pt x="25949" y="20057"/>
                  </a:lnTo>
                  <a:lnTo>
                    <a:pt x="5261" y="23406"/>
                  </a:lnTo>
                  <a:close/>
                </a:path>
              </a:pathLst>
            </a:custGeom>
            <a:solidFill>
              <a:srgbClr val="A5BD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5" name="Forma libre 254">
              <a:extLst>
                <a:ext uri="{FF2B5EF4-FFF2-40B4-BE49-F238E27FC236}">
                  <a16:creationId xmlns:a16="http://schemas.microsoft.com/office/drawing/2014/main" id="{7EC0ED6D-9A0D-724D-858A-ADC4267239AB}"/>
                </a:ext>
              </a:extLst>
            </p:cNvPr>
            <p:cNvSpPr/>
            <p:nvPr/>
          </p:nvSpPr>
          <p:spPr>
            <a:xfrm>
              <a:off x="2107843" y="5852400"/>
              <a:ext cx="27941" cy="25147"/>
            </a:xfrm>
            <a:custGeom>
              <a:avLst/>
              <a:gdLst>
                <a:gd name="connsiteX0" fmla="*/ 2404 w 27941"/>
                <a:gd name="connsiteY0" fmla="*/ 5752 h 25147"/>
                <a:gd name="connsiteX1" fmla="*/ 23091 w 27941"/>
                <a:gd name="connsiteY1" fmla="*/ 2404 h 25147"/>
                <a:gd name="connsiteX2" fmla="*/ 25949 w 27941"/>
                <a:gd name="connsiteY2" fmla="*/ 20057 h 25147"/>
                <a:gd name="connsiteX3" fmla="*/ 5261 w 27941"/>
                <a:gd name="connsiteY3" fmla="*/ 23406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1" h="25147">
                  <a:moveTo>
                    <a:pt x="2404" y="5752"/>
                  </a:moveTo>
                  <a:lnTo>
                    <a:pt x="23091" y="2404"/>
                  </a:lnTo>
                  <a:lnTo>
                    <a:pt x="25949" y="20057"/>
                  </a:lnTo>
                  <a:lnTo>
                    <a:pt x="5261" y="23406"/>
                  </a:lnTo>
                  <a:close/>
                </a:path>
              </a:pathLst>
            </a:custGeom>
            <a:solidFill>
              <a:srgbClr val="A5BD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6" name="Forma libre 255">
              <a:extLst>
                <a:ext uri="{FF2B5EF4-FFF2-40B4-BE49-F238E27FC236}">
                  <a16:creationId xmlns:a16="http://schemas.microsoft.com/office/drawing/2014/main" id="{08DB5428-364F-8B48-9059-6E8B2CF5A16F}"/>
                </a:ext>
              </a:extLst>
            </p:cNvPr>
            <p:cNvSpPr/>
            <p:nvPr/>
          </p:nvSpPr>
          <p:spPr>
            <a:xfrm>
              <a:off x="2072095" y="5858288"/>
              <a:ext cx="27941" cy="25147"/>
            </a:xfrm>
            <a:custGeom>
              <a:avLst/>
              <a:gdLst>
                <a:gd name="connsiteX0" fmla="*/ 2404 w 27941"/>
                <a:gd name="connsiteY0" fmla="*/ 5752 h 25147"/>
                <a:gd name="connsiteX1" fmla="*/ 23091 w 27941"/>
                <a:gd name="connsiteY1" fmla="*/ 2404 h 25147"/>
                <a:gd name="connsiteX2" fmla="*/ 25949 w 27941"/>
                <a:gd name="connsiteY2" fmla="*/ 20057 h 25147"/>
                <a:gd name="connsiteX3" fmla="*/ 5261 w 27941"/>
                <a:gd name="connsiteY3" fmla="*/ 23406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1" h="25147">
                  <a:moveTo>
                    <a:pt x="2404" y="5752"/>
                  </a:moveTo>
                  <a:lnTo>
                    <a:pt x="23091" y="2404"/>
                  </a:lnTo>
                  <a:lnTo>
                    <a:pt x="25949" y="20057"/>
                  </a:lnTo>
                  <a:lnTo>
                    <a:pt x="5261" y="23406"/>
                  </a:lnTo>
                  <a:close/>
                </a:path>
              </a:pathLst>
            </a:custGeom>
            <a:solidFill>
              <a:srgbClr val="A5BD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7" name="Forma libre 256">
              <a:extLst>
                <a:ext uri="{FF2B5EF4-FFF2-40B4-BE49-F238E27FC236}">
                  <a16:creationId xmlns:a16="http://schemas.microsoft.com/office/drawing/2014/main" id="{D52B1093-D938-E746-9151-1BC812B7605F}"/>
                </a:ext>
              </a:extLst>
            </p:cNvPr>
            <p:cNvSpPr/>
            <p:nvPr/>
          </p:nvSpPr>
          <p:spPr>
            <a:xfrm>
              <a:off x="2036620" y="5864137"/>
              <a:ext cx="27941" cy="25147"/>
            </a:xfrm>
            <a:custGeom>
              <a:avLst/>
              <a:gdLst>
                <a:gd name="connsiteX0" fmla="*/ 2404 w 27941"/>
                <a:gd name="connsiteY0" fmla="*/ 5752 h 25147"/>
                <a:gd name="connsiteX1" fmla="*/ 23091 w 27941"/>
                <a:gd name="connsiteY1" fmla="*/ 2404 h 25147"/>
                <a:gd name="connsiteX2" fmla="*/ 25949 w 27941"/>
                <a:gd name="connsiteY2" fmla="*/ 20057 h 25147"/>
                <a:gd name="connsiteX3" fmla="*/ 5261 w 27941"/>
                <a:gd name="connsiteY3" fmla="*/ 23406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1" h="25147">
                  <a:moveTo>
                    <a:pt x="2404" y="5752"/>
                  </a:moveTo>
                  <a:lnTo>
                    <a:pt x="23091" y="2404"/>
                  </a:lnTo>
                  <a:lnTo>
                    <a:pt x="25949" y="20057"/>
                  </a:lnTo>
                  <a:lnTo>
                    <a:pt x="5261" y="23406"/>
                  </a:lnTo>
                  <a:close/>
                </a:path>
              </a:pathLst>
            </a:custGeom>
            <a:solidFill>
              <a:srgbClr val="A5BD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8" name="Forma libre 257">
              <a:extLst>
                <a:ext uri="{FF2B5EF4-FFF2-40B4-BE49-F238E27FC236}">
                  <a16:creationId xmlns:a16="http://schemas.microsoft.com/office/drawing/2014/main" id="{B727F67D-F625-FB45-9CD7-B64C5C883A43}"/>
                </a:ext>
              </a:extLst>
            </p:cNvPr>
            <p:cNvSpPr/>
            <p:nvPr/>
          </p:nvSpPr>
          <p:spPr>
            <a:xfrm>
              <a:off x="2005581" y="5898222"/>
              <a:ext cx="27941" cy="25147"/>
            </a:xfrm>
            <a:custGeom>
              <a:avLst/>
              <a:gdLst>
                <a:gd name="connsiteX0" fmla="*/ 2404 w 27941"/>
                <a:gd name="connsiteY0" fmla="*/ 5752 h 25147"/>
                <a:gd name="connsiteX1" fmla="*/ 23091 w 27941"/>
                <a:gd name="connsiteY1" fmla="*/ 2404 h 25147"/>
                <a:gd name="connsiteX2" fmla="*/ 25949 w 27941"/>
                <a:gd name="connsiteY2" fmla="*/ 20057 h 25147"/>
                <a:gd name="connsiteX3" fmla="*/ 5261 w 27941"/>
                <a:gd name="connsiteY3" fmla="*/ 23406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1" h="25147">
                  <a:moveTo>
                    <a:pt x="2404" y="5752"/>
                  </a:moveTo>
                  <a:lnTo>
                    <a:pt x="23091" y="2404"/>
                  </a:lnTo>
                  <a:lnTo>
                    <a:pt x="25949" y="20057"/>
                  </a:lnTo>
                  <a:lnTo>
                    <a:pt x="5261" y="23406"/>
                  </a:lnTo>
                  <a:close/>
                </a:path>
              </a:pathLst>
            </a:custGeom>
            <a:solidFill>
              <a:srgbClr val="A5BD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9" name="Forma libre 258">
              <a:extLst>
                <a:ext uri="{FF2B5EF4-FFF2-40B4-BE49-F238E27FC236}">
                  <a16:creationId xmlns:a16="http://schemas.microsoft.com/office/drawing/2014/main" id="{9F5B7E3C-903C-DB48-9B9E-01CE61A6B9B5}"/>
                </a:ext>
              </a:extLst>
            </p:cNvPr>
            <p:cNvSpPr/>
            <p:nvPr/>
          </p:nvSpPr>
          <p:spPr>
            <a:xfrm>
              <a:off x="2148110" y="5875318"/>
              <a:ext cx="27941" cy="25147"/>
            </a:xfrm>
            <a:custGeom>
              <a:avLst/>
              <a:gdLst>
                <a:gd name="connsiteX0" fmla="*/ 2404 w 27941"/>
                <a:gd name="connsiteY0" fmla="*/ 5752 h 25147"/>
                <a:gd name="connsiteX1" fmla="*/ 23091 w 27941"/>
                <a:gd name="connsiteY1" fmla="*/ 2404 h 25147"/>
                <a:gd name="connsiteX2" fmla="*/ 25949 w 27941"/>
                <a:gd name="connsiteY2" fmla="*/ 20057 h 25147"/>
                <a:gd name="connsiteX3" fmla="*/ 5261 w 27941"/>
                <a:gd name="connsiteY3" fmla="*/ 23406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1" h="25147">
                  <a:moveTo>
                    <a:pt x="2404" y="5752"/>
                  </a:moveTo>
                  <a:lnTo>
                    <a:pt x="23091" y="2404"/>
                  </a:lnTo>
                  <a:lnTo>
                    <a:pt x="25949" y="20057"/>
                  </a:lnTo>
                  <a:lnTo>
                    <a:pt x="5261" y="23406"/>
                  </a:lnTo>
                  <a:close/>
                </a:path>
              </a:pathLst>
            </a:custGeom>
            <a:solidFill>
              <a:srgbClr val="A5BD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0" name="Forma libre 259">
              <a:extLst>
                <a:ext uri="{FF2B5EF4-FFF2-40B4-BE49-F238E27FC236}">
                  <a16:creationId xmlns:a16="http://schemas.microsoft.com/office/drawing/2014/main" id="{333D0E41-F38B-A343-8F57-5D8953EB548E}"/>
                </a:ext>
              </a:extLst>
            </p:cNvPr>
            <p:cNvSpPr/>
            <p:nvPr/>
          </p:nvSpPr>
          <p:spPr>
            <a:xfrm>
              <a:off x="2112171" y="5880918"/>
              <a:ext cx="27941" cy="25147"/>
            </a:xfrm>
            <a:custGeom>
              <a:avLst/>
              <a:gdLst>
                <a:gd name="connsiteX0" fmla="*/ 2403 w 27941"/>
                <a:gd name="connsiteY0" fmla="*/ 5752 h 25147"/>
                <a:gd name="connsiteX1" fmla="*/ 23089 w 27941"/>
                <a:gd name="connsiteY1" fmla="*/ 2403 h 25147"/>
                <a:gd name="connsiteX2" fmla="*/ 25947 w 27941"/>
                <a:gd name="connsiteY2" fmla="*/ 20055 h 25147"/>
                <a:gd name="connsiteX3" fmla="*/ 5261 w 27941"/>
                <a:gd name="connsiteY3" fmla="*/ 23404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1" h="25147">
                  <a:moveTo>
                    <a:pt x="2403" y="5752"/>
                  </a:moveTo>
                  <a:lnTo>
                    <a:pt x="23089" y="2403"/>
                  </a:lnTo>
                  <a:lnTo>
                    <a:pt x="25947" y="20055"/>
                  </a:lnTo>
                  <a:lnTo>
                    <a:pt x="5261" y="23404"/>
                  </a:lnTo>
                  <a:close/>
                </a:path>
              </a:pathLst>
            </a:custGeom>
            <a:solidFill>
              <a:srgbClr val="A5BD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1" name="Forma libre 260">
              <a:extLst>
                <a:ext uri="{FF2B5EF4-FFF2-40B4-BE49-F238E27FC236}">
                  <a16:creationId xmlns:a16="http://schemas.microsoft.com/office/drawing/2014/main" id="{3526837A-97D6-C54A-B912-AF48B0B39A3B}"/>
                </a:ext>
              </a:extLst>
            </p:cNvPr>
            <p:cNvSpPr/>
            <p:nvPr/>
          </p:nvSpPr>
          <p:spPr>
            <a:xfrm>
              <a:off x="2076847" y="5886767"/>
              <a:ext cx="27941" cy="25147"/>
            </a:xfrm>
            <a:custGeom>
              <a:avLst/>
              <a:gdLst>
                <a:gd name="connsiteX0" fmla="*/ 2404 w 27941"/>
                <a:gd name="connsiteY0" fmla="*/ 5752 h 25147"/>
                <a:gd name="connsiteX1" fmla="*/ 23091 w 27941"/>
                <a:gd name="connsiteY1" fmla="*/ 2404 h 25147"/>
                <a:gd name="connsiteX2" fmla="*/ 25949 w 27941"/>
                <a:gd name="connsiteY2" fmla="*/ 20057 h 25147"/>
                <a:gd name="connsiteX3" fmla="*/ 5261 w 27941"/>
                <a:gd name="connsiteY3" fmla="*/ 23406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1" h="25147">
                  <a:moveTo>
                    <a:pt x="2404" y="5752"/>
                  </a:moveTo>
                  <a:lnTo>
                    <a:pt x="23091" y="2404"/>
                  </a:lnTo>
                  <a:lnTo>
                    <a:pt x="25949" y="20057"/>
                  </a:lnTo>
                  <a:lnTo>
                    <a:pt x="5261" y="23406"/>
                  </a:lnTo>
                  <a:close/>
                </a:path>
              </a:pathLst>
            </a:custGeom>
            <a:solidFill>
              <a:srgbClr val="A5BD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2" name="Forma libre 261">
              <a:extLst>
                <a:ext uri="{FF2B5EF4-FFF2-40B4-BE49-F238E27FC236}">
                  <a16:creationId xmlns:a16="http://schemas.microsoft.com/office/drawing/2014/main" id="{DF3A5FA2-E496-F942-BFDF-E993AD7BCFF5}"/>
                </a:ext>
              </a:extLst>
            </p:cNvPr>
            <p:cNvSpPr/>
            <p:nvPr/>
          </p:nvSpPr>
          <p:spPr>
            <a:xfrm>
              <a:off x="2041096" y="5892660"/>
              <a:ext cx="27941" cy="25147"/>
            </a:xfrm>
            <a:custGeom>
              <a:avLst/>
              <a:gdLst>
                <a:gd name="connsiteX0" fmla="*/ 2404 w 27941"/>
                <a:gd name="connsiteY0" fmla="*/ 5752 h 25147"/>
                <a:gd name="connsiteX1" fmla="*/ 23091 w 27941"/>
                <a:gd name="connsiteY1" fmla="*/ 2404 h 25147"/>
                <a:gd name="connsiteX2" fmla="*/ 25949 w 27941"/>
                <a:gd name="connsiteY2" fmla="*/ 20057 h 25147"/>
                <a:gd name="connsiteX3" fmla="*/ 5261 w 27941"/>
                <a:gd name="connsiteY3" fmla="*/ 23406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1" h="25147">
                  <a:moveTo>
                    <a:pt x="2404" y="5752"/>
                  </a:moveTo>
                  <a:lnTo>
                    <a:pt x="23091" y="2404"/>
                  </a:lnTo>
                  <a:lnTo>
                    <a:pt x="25949" y="20057"/>
                  </a:lnTo>
                  <a:lnTo>
                    <a:pt x="5261" y="23406"/>
                  </a:lnTo>
                  <a:close/>
                </a:path>
              </a:pathLst>
            </a:custGeom>
            <a:solidFill>
              <a:srgbClr val="A5BD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3" name="Forma libre 262">
              <a:extLst>
                <a:ext uri="{FF2B5EF4-FFF2-40B4-BE49-F238E27FC236}">
                  <a16:creationId xmlns:a16="http://schemas.microsoft.com/office/drawing/2014/main" id="{1921BE45-08AB-7940-8A64-0553EFE20FDB}"/>
                </a:ext>
              </a:extLst>
            </p:cNvPr>
            <p:cNvSpPr/>
            <p:nvPr/>
          </p:nvSpPr>
          <p:spPr>
            <a:xfrm>
              <a:off x="2010055" y="5926751"/>
              <a:ext cx="27941" cy="25147"/>
            </a:xfrm>
            <a:custGeom>
              <a:avLst/>
              <a:gdLst>
                <a:gd name="connsiteX0" fmla="*/ 2404 w 27941"/>
                <a:gd name="connsiteY0" fmla="*/ 5752 h 25147"/>
                <a:gd name="connsiteX1" fmla="*/ 23091 w 27941"/>
                <a:gd name="connsiteY1" fmla="*/ 2404 h 25147"/>
                <a:gd name="connsiteX2" fmla="*/ 25949 w 27941"/>
                <a:gd name="connsiteY2" fmla="*/ 20057 h 25147"/>
                <a:gd name="connsiteX3" fmla="*/ 5261 w 27941"/>
                <a:gd name="connsiteY3" fmla="*/ 23406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1" h="25147">
                  <a:moveTo>
                    <a:pt x="2404" y="5752"/>
                  </a:moveTo>
                  <a:lnTo>
                    <a:pt x="23091" y="2404"/>
                  </a:lnTo>
                  <a:lnTo>
                    <a:pt x="25949" y="20057"/>
                  </a:lnTo>
                  <a:lnTo>
                    <a:pt x="5261" y="23406"/>
                  </a:lnTo>
                  <a:close/>
                </a:path>
              </a:pathLst>
            </a:custGeom>
            <a:solidFill>
              <a:srgbClr val="A5BD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4" name="Forma libre 263">
              <a:extLst>
                <a:ext uri="{FF2B5EF4-FFF2-40B4-BE49-F238E27FC236}">
                  <a16:creationId xmlns:a16="http://schemas.microsoft.com/office/drawing/2014/main" id="{DFE8F693-83F6-AB44-B0D8-3E325043FB17}"/>
                </a:ext>
              </a:extLst>
            </p:cNvPr>
            <p:cNvSpPr/>
            <p:nvPr/>
          </p:nvSpPr>
          <p:spPr>
            <a:xfrm>
              <a:off x="2152589" y="5903834"/>
              <a:ext cx="27941" cy="25147"/>
            </a:xfrm>
            <a:custGeom>
              <a:avLst/>
              <a:gdLst>
                <a:gd name="connsiteX0" fmla="*/ 2404 w 27941"/>
                <a:gd name="connsiteY0" fmla="*/ 5752 h 25147"/>
                <a:gd name="connsiteX1" fmla="*/ 23091 w 27941"/>
                <a:gd name="connsiteY1" fmla="*/ 2404 h 25147"/>
                <a:gd name="connsiteX2" fmla="*/ 25949 w 27941"/>
                <a:gd name="connsiteY2" fmla="*/ 20057 h 25147"/>
                <a:gd name="connsiteX3" fmla="*/ 5261 w 27941"/>
                <a:gd name="connsiteY3" fmla="*/ 23406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1" h="25147">
                  <a:moveTo>
                    <a:pt x="2404" y="5752"/>
                  </a:moveTo>
                  <a:lnTo>
                    <a:pt x="23091" y="2404"/>
                  </a:lnTo>
                  <a:lnTo>
                    <a:pt x="25949" y="20057"/>
                  </a:lnTo>
                  <a:lnTo>
                    <a:pt x="5261" y="23406"/>
                  </a:lnTo>
                  <a:close/>
                </a:path>
              </a:pathLst>
            </a:custGeom>
            <a:solidFill>
              <a:srgbClr val="A5BD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5" name="Forma libre 264">
              <a:extLst>
                <a:ext uri="{FF2B5EF4-FFF2-40B4-BE49-F238E27FC236}">
                  <a16:creationId xmlns:a16="http://schemas.microsoft.com/office/drawing/2014/main" id="{9D74ECE8-76D2-3A4A-A2D8-51964D0E4C34}"/>
                </a:ext>
              </a:extLst>
            </p:cNvPr>
            <p:cNvSpPr/>
            <p:nvPr/>
          </p:nvSpPr>
          <p:spPr>
            <a:xfrm>
              <a:off x="2117069" y="5909408"/>
              <a:ext cx="27941" cy="25147"/>
            </a:xfrm>
            <a:custGeom>
              <a:avLst/>
              <a:gdLst>
                <a:gd name="connsiteX0" fmla="*/ 2404 w 27941"/>
                <a:gd name="connsiteY0" fmla="*/ 5752 h 25147"/>
                <a:gd name="connsiteX1" fmla="*/ 23091 w 27941"/>
                <a:gd name="connsiteY1" fmla="*/ 2404 h 25147"/>
                <a:gd name="connsiteX2" fmla="*/ 25949 w 27941"/>
                <a:gd name="connsiteY2" fmla="*/ 20057 h 25147"/>
                <a:gd name="connsiteX3" fmla="*/ 5261 w 27941"/>
                <a:gd name="connsiteY3" fmla="*/ 23406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1" h="25147">
                  <a:moveTo>
                    <a:pt x="2404" y="5752"/>
                  </a:moveTo>
                  <a:lnTo>
                    <a:pt x="23091" y="2404"/>
                  </a:lnTo>
                  <a:lnTo>
                    <a:pt x="25949" y="20057"/>
                  </a:lnTo>
                  <a:lnTo>
                    <a:pt x="5261" y="23406"/>
                  </a:lnTo>
                  <a:close/>
                </a:path>
              </a:pathLst>
            </a:custGeom>
            <a:solidFill>
              <a:srgbClr val="A5BD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6" name="Forma libre 265">
              <a:extLst>
                <a:ext uri="{FF2B5EF4-FFF2-40B4-BE49-F238E27FC236}">
                  <a16:creationId xmlns:a16="http://schemas.microsoft.com/office/drawing/2014/main" id="{A46A1596-FC3C-0945-886F-ACC3FAF48C7E}"/>
                </a:ext>
              </a:extLst>
            </p:cNvPr>
            <p:cNvSpPr/>
            <p:nvPr/>
          </p:nvSpPr>
          <p:spPr>
            <a:xfrm>
              <a:off x="2081321" y="5915295"/>
              <a:ext cx="27941" cy="25147"/>
            </a:xfrm>
            <a:custGeom>
              <a:avLst/>
              <a:gdLst>
                <a:gd name="connsiteX0" fmla="*/ 2404 w 27941"/>
                <a:gd name="connsiteY0" fmla="*/ 5752 h 25147"/>
                <a:gd name="connsiteX1" fmla="*/ 23091 w 27941"/>
                <a:gd name="connsiteY1" fmla="*/ 2404 h 25147"/>
                <a:gd name="connsiteX2" fmla="*/ 25949 w 27941"/>
                <a:gd name="connsiteY2" fmla="*/ 20057 h 25147"/>
                <a:gd name="connsiteX3" fmla="*/ 5261 w 27941"/>
                <a:gd name="connsiteY3" fmla="*/ 23406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1" h="25147">
                  <a:moveTo>
                    <a:pt x="2404" y="5752"/>
                  </a:moveTo>
                  <a:lnTo>
                    <a:pt x="23091" y="2404"/>
                  </a:lnTo>
                  <a:lnTo>
                    <a:pt x="25949" y="20057"/>
                  </a:lnTo>
                  <a:lnTo>
                    <a:pt x="5261" y="23406"/>
                  </a:lnTo>
                  <a:close/>
                </a:path>
              </a:pathLst>
            </a:custGeom>
            <a:solidFill>
              <a:srgbClr val="A5BD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7" name="Forma libre 266">
              <a:extLst>
                <a:ext uri="{FF2B5EF4-FFF2-40B4-BE49-F238E27FC236}">
                  <a16:creationId xmlns:a16="http://schemas.microsoft.com/office/drawing/2014/main" id="{3EAD95DD-BBFE-AC44-A969-B5ED4B13D643}"/>
                </a:ext>
              </a:extLst>
            </p:cNvPr>
            <p:cNvSpPr/>
            <p:nvPr/>
          </p:nvSpPr>
          <p:spPr>
            <a:xfrm>
              <a:off x="2045851" y="5921133"/>
              <a:ext cx="27941" cy="25147"/>
            </a:xfrm>
            <a:custGeom>
              <a:avLst/>
              <a:gdLst>
                <a:gd name="connsiteX0" fmla="*/ 2404 w 27941"/>
                <a:gd name="connsiteY0" fmla="*/ 5752 h 25147"/>
                <a:gd name="connsiteX1" fmla="*/ 23091 w 27941"/>
                <a:gd name="connsiteY1" fmla="*/ 2404 h 25147"/>
                <a:gd name="connsiteX2" fmla="*/ 25949 w 27941"/>
                <a:gd name="connsiteY2" fmla="*/ 20057 h 25147"/>
                <a:gd name="connsiteX3" fmla="*/ 5261 w 27941"/>
                <a:gd name="connsiteY3" fmla="*/ 23406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1" h="25147">
                  <a:moveTo>
                    <a:pt x="2404" y="5752"/>
                  </a:moveTo>
                  <a:lnTo>
                    <a:pt x="23091" y="2404"/>
                  </a:lnTo>
                  <a:lnTo>
                    <a:pt x="25949" y="20057"/>
                  </a:lnTo>
                  <a:lnTo>
                    <a:pt x="5261" y="23406"/>
                  </a:lnTo>
                  <a:close/>
                </a:path>
              </a:pathLst>
            </a:custGeom>
            <a:solidFill>
              <a:srgbClr val="A5BD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8" name="Forma libre 267">
              <a:extLst>
                <a:ext uri="{FF2B5EF4-FFF2-40B4-BE49-F238E27FC236}">
                  <a16:creationId xmlns:a16="http://schemas.microsoft.com/office/drawing/2014/main" id="{547F3CDE-A29A-3642-A599-527041A37A9E}"/>
                </a:ext>
              </a:extLst>
            </p:cNvPr>
            <p:cNvSpPr/>
            <p:nvPr/>
          </p:nvSpPr>
          <p:spPr>
            <a:xfrm>
              <a:off x="1087850" y="5670165"/>
              <a:ext cx="89412" cy="89412"/>
            </a:xfrm>
            <a:custGeom>
              <a:avLst/>
              <a:gdLst>
                <a:gd name="connsiteX0" fmla="*/ 87595 w 89411"/>
                <a:gd name="connsiteY0" fmla="*/ 44845 h 89411"/>
                <a:gd name="connsiteX1" fmla="*/ 44845 w 89411"/>
                <a:gd name="connsiteY1" fmla="*/ 87595 h 89411"/>
                <a:gd name="connsiteX2" fmla="*/ 2096 w 89411"/>
                <a:gd name="connsiteY2" fmla="*/ 44845 h 89411"/>
                <a:gd name="connsiteX3" fmla="*/ 44845 w 89411"/>
                <a:gd name="connsiteY3" fmla="*/ 2096 h 89411"/>
                <a:gd name="connsiteX4" fmla="*/ 87595 w 89411"/>
                <a:gd name="connsiteY4" fmla="*/ 44845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411" h="89411">
                  <a:moveTo>
                    <a:pt x="87595" y="44845"/>
                  </a:moveTo>
                  <a:cubicBezTo>
                    <a:pt x="87595" y="68456"/>
                    <a:pt x="68456" y="87595"/>
                    <a:pt x="44845" y="87595"/>
                  </a:cubicBezTo>
                  <a:cubicBezTo>
                    <a:pt x="21235" y="87595"/>
                    <a:pt x="2096" y="68456"/>
                    <a:pt x="2096" y="44845"/>
                  </a:cubicBezTo>
                  <a:cubicBezTo>
                    <a:pt x="2096" y="21235"/>
                    <a:pt x="21235" y="2096"/>
                    <a:pt x="44845" y="2096"/>
                  </a:cubicBezTo>
                  <a:cubicBezTo>
                    <a:pt x="68456" y="2096"/>
                    <a:pt x="87595" y="21235"/>
                    <a:pt x="87595" y="4484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9" name="Forma libre 268">
              <a:extLst>
                <a:ext uri="{FF2B5EF4-FFF2-40B4-BE49-F238E27FC236}">
                  <a16:creationId xmlns:a16="http://schemas.microsoft.com/office/drawing/2014/main" id="{DDCA4F32-6580-F649-84E3-1BD99C844435}"/>
                </a:ext>
              </a:extLst>
            </p:cNvPr>
            <p:cNvSpPr/>
            <p:nvPr/>
          </p:nvSpPr>
          <p:spPr>
            <a:xfrm>
              <a:off x="1300202" y="5425960"/>
              <a:ext cx="50294" cy="50294"/>
            </a:xfrm>
            <a:custGeom>
              <a:avLst/>
              <a:gdLst>
                <a:gd name="connsiteX0" fmla="*/ 25566 w 50294"/>
                <a:gd name="connsiteY0" fmla="*/ 49037 h 50294"/>
                <a:gd name="connsiteX1" fmla="*/ 2096 w 50294"/>
                <a:gd name="connsiteY1" fmla="*/ 25566 h 50294"/>
                <a:gd name="connsiteX2" fmla="*/ 25566 w 50294"/>
                <a:gd name="connsiteY2" fmla="*/ 2096 h 50294"/>
                <a:gd name="connsiteX3" fmla="*/ 49037 w 50294"/>
                <a:gd name="connsiteY3" fmla="*/ 25566 h 50294"/>
                <a:gd name="connsiteX4" fmla="*/ 25566 w 50294"/>
                <a:gd name="connsiteY4" fmla="*/ 49037 h 50294"/>
                <a:gd name="connsiteX5" fmla="*/ 25566 w 50294"/>
                <a:gd name="connsiteY5" fmla="*/ 14390 h 50294"/>
                <a:gd name="connsiteX6" fmla="*/ 14390 w 50294"/>
                <a:gd name="connsiteY6" fmla="*/ 25566 h 50294"/>
                <a:gd name="connsiteX7" fmla="*/ 25566 w 50294"/>
                <a:gd name="connsiteY7" fmla="*/ 36743 h 50294"/>
                <a:gd name="connsiteX8" fmla="*/ 36743 w 50294"/>
                <a:gd name="connsiteY8" fmla="*/ 25566 h 50294"/>
                <a:gd name="connsiteX9" fmla="*/ 25566 w 50294"/>
                <a:gd name="connsiteY9" fmla="*/ 14390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294" h="50294">
                  <a:moveTo>
                    <a:pt x="25566" y="49037"/>
                  </a:moveTo>
                  <a:cubicBezTo>
                    <a:pt x="12713" y="49037"/>
                    <a:pt x="2096" y="38419"/>
                    <a:pt x="2096" y="25566"/>
                  </a:cubicBezTo>
                  <a:cubicBezTo>
                    <a:pt x="2096" y="12713"/>
                    <a:pt x="12713" y="2096"/>
                    <a:pt x="25566" y="2096"/>
                  </a:cubicBezTo>
                  <a:cubicBezTo>
                    <a:pt x="38419" y="2096"/>
                    <a:pt x="49037" y="12713"/>
                    <a:pt x="49037" y="25566"/>
                  </a:cubicBezTo>
                  <a:cubicBezTo>
                    <a:pt x="49037" y="38419"/>
                    <a:pt x="38419" y="49037"/>
                    <a:pt x="25566" y="49037"/>
                  </a:cubicBezTo>
                  <a:close/>
                  <a:moveTo>
                    <a:pt x="25566" y="14390"/>
                  </a:moveTo>
                  <a:cubicBezTo>
                    <a:pt x="19419" y="14390"/>
                    <a:pt x="14390" y="19419"/>
                    <a:pt x="14390" y="25566"/>
                  </a:cubicBezTo>
                  <a:cubicBezTo>
                    <a:pt x="14390" y="31713"/>
                    <a:pt x="19419" y="36743"/>
                    <a:pt x="25566" y="36743"/>
                  </a:cubicBezTo>
                  <a:cubicBezTo>
                    <a:pt x="31713" y="36743"/>
                    <a:pt x="36743" y="31713"/>
                    <a:pt x="36743" y="25566"/>
                  </a:cubicBezTo>
                  <a:cubicBezTo>
                    <a:pt x="36743" y="19419"/>
                    <a:pt x="31713" y="14390"/>
                    <a:pt x="25566" y="1439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0" name="Forma libre 269">
              <a:extLst>
                <a:ext uri="{FF2B5EF4-FFF2-40B4-BE49-F238E27FC236}">
                  <a16:creationId xmlns:a16="http://schemas.microsoft.com/office/drawing/2014/main" id="{33300968-857E-664F-9CFF-0957F9A1126B}"/>
                </a:ext>
              </a:extLst>
            </p:cNvPr>
            <p:cNvSpPr/>
            <p:nvPr/>
          </p:nvSpPr>
          <p:spPr>
            <a:xfrm>
              <a:off x="1107766" y="5469356"/>
              <a:ext cx="296176" cy="245882"/>
            </a:xfrm>
            <a:custGeom>
              <a:avLst/>
              <a:gdLst>
                <a:gd name="connsiteX0" fmla="*/ 59576 w 296175"/>
                <a:gd name="connsiteY0" fmla="*/ 8994 h 245881"/>
                <a:gd name="connsiteX1" fmla="*/ 3414 w 296175"/>
                <a:gd name="connsiteY1" fmla="*/ 119082 h 245881"/>
                <a:gd name="connsiteX2" fmla="*/ 8723 w 296175"/>
                <a:gd name="connsiteY2" fmla="*/ 135846 h 245881"/>
                <a:gd name="connsiteX3" fmla="*/ 221075 w 296175"/>
                <a:gd name="connsiteY3" fmla="*/ 244258 h 245881"/>
                <a:gd name="connsiteX4" fmla="*/ 237840 w 296175"/>
                <a:gd name="connsiteY4" fmla="*/ 238949 h 245881"/>
                <a:gd name="connsiteX5" fmla="*/ 294281 w 296175"/>
                <a:gd name="connsiteY5" fmla="*/ 128581 h 245881"/>
                <a:gd name="connsiteX6" fmla="*/ 294840 w 296175"/>
                <a:gd name="connsiteY6" fmla="*/ 118523 h 245881"/>
                <a:gd name="connsiteX7" fmla="*/ 288972 w 296175"/>
                <a:gd name="connsiteY7" fmla="*/ 111817 h 245881"/>
                <a:gd name="connsiteX8" fmla="*/ 76620 w 296175"/>
                <a:gd name="connsiteY8" fmla="*/ 3405 h 245881"/>
                <a:gd name="connsiteX9" fmla="*/ 67679 w 296175"/>
                <a:gd name="connsiteY9" fmla="*/ 2567 h 245881"/>
                <a:gd name="connsiteX10" fmla="*/ 59576 w 296175"/>
                <a:gd name="connsiteY10" fmla="*/ 8994 h 245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6175" h="245881">
                  <a:moveTo>
                    <a:pt x="59576" y="8994"/>
                  </a:moveTo>
                  <a:lnTo>
                    <a:pt x="3414" y="119082"/>
                  </a:lnTo>
                  <a:cubicBezTo>
                    <a:pt x="341" y="125229"/>
                    <a:pt x="2855" y="132773"/>
                    <a:pt x="8723" y="135846"/>
                  </a:cubicBezTo>
                  <a:lnTo>
                    <a:pt x="221075" y="244258"/>
                  </a:lnTo>
                  <a:cubicBezTo>
                    <a:pt x="227223" y="247331"/>
                    <a:pt x="234767" y="244817"/>
                    <a:pt x="237840" y="238949"/>
                  </a:cubicBezTo>
                  <a:lnTo>
                    <a:pt x="294281" y="128581"/>
                  </a:lnTo>
                  <a:cubicBezTo>
                    <a:pt x="295958" y="125229"/>
                    <a:pt x="295958" y="121596"/>
                    <a:pt x="294840" y="118523"/>
                  </a:cubicBezTo>
                  <a:cubicBezTo>
                    <a:pt x="293722" y="115729"/>
                    <a:pt x="291767" y="113214"/>
                    <a:pt x="288972" y="111817"/>
                  </a:cubicBezTo>
                  <a:lnTo>
                    <a:pt x="76620" y="3405"/>
                  </a:lnTo>
                  <a:cubicBezTo>
                    <a:pt x="73826" y="2008"/>
                    <a:pt x="70752" y="1729"/>
                    <a:pt x="67679" y="2567"/>
                  </a:cubicBezTo>
                  <a:cubicBezTo>
                    <a:pt x="64326" y="3405"/>
                    <a:pt x="61252" y="5641"/>
                    <a:pt x="59576" y="899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1" name="Forma libre 270">
              <a:extLst>
                <a:ext uri="{FF2B5EF4-FFF2-40B4-BE49-F238E27FC236}">
                  <a16:creationId xmlns:a16="http://schemas.microsoft.com/office/drawing/2014/main" id="{199AE440-06EE-124C-BFBA-F5C11F990226}"/>
                </a:ext>
              </a:extLst>
            </p:cNvPr>
            <p:cNvSpPr/>
            <p:nvPr/>
          </p:nvSpPr>
          <p:spPr>
            <a:xfrm>
              <a:off x="1173070" y="5469370"/>
              <a:ext cx="229117" cy="145294"/>
            </a:xfrm>
            <a:custGeom>
              <a:avLst/>
              <a:gdLst>
                <a:gd name="connsiteX0" fmla="*/ 2096 w 229117"/>
                <a:gd name="connsiteY0" fmla="*/ 2553 h 145293"/>
                <a:gd name="connsiteX1" fmla="*/ 55184 w 229117"/>
                <a:gd name="connsiteY1" fmla="*/ 119906 h 145293"/>
                <a:gd name="connsiteX2" fmla="*/ 103242 w 229117"/>
                <a:gd name="connsiteY2" fmla="*/ 144494 h 145293"/>
                <a:gd name="connsiteX3" fmla="*/ 229536 w 229117"/>
                <a:gd name="connsiteY3" fmla="*/ 118788 h 145293"/>
                <a:gd name="connsiteX4" fmla="*/ 223669 w 229117"/>
                <a:gd name="connsiteY4" fmla="*/ 112082 h 145293"/>
                <a:gd name="connsiteX5" fmla="*/ 11316 w 229117"/>
                <a:gd name="connsiteY5" fmla="*/ 3671 h 145293"/>
                <a:gd name="connsiteX6" fmla="*/ 2096 w 229117"/>
                <a:gd name="connsiteY6" fmla="*/ 2553 h 145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117" h="145293">
                  <a:moveTo>
                    <a:pt x="2096" y="2553"/>
                  </a:moveTo>
                  <a:lnTo>
                    <a:pt x="55184" y="119906"/>
                  </a:lnTo>
                  <a:cubicBezTo>
                    <a:pt x="63566" y="138347"/>
                    <a:pt x="83404" y="148406"/>
                    <a:pt x="103242" y="144494"/>
                  </a:cubicBezTo>
                  <a:lnTo>
                    <a:pt x="229536" y="118788"/>
                  </a:lnTo>
                  <a:cubicBezTo>
                    <a:pt x="228419" y="115994"/>
                    <a:pt x="226463" y="113480"/>
                    <a:pt x="223669" y="112082"/>
                  </a:cubicBezTo>
                  <a:lnTo>
                    <a:pt x="11316" y="3671"/>
                  </a:lnTo>
                  <a:cubicBezTo>
                    <a:pt x="8243" y="1994"/>
                    <a:pt x="5169" y="1715"/>
                    <a:pt x="2096" y="2553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2" name="Forma libre 271">
              <a:extLst>
                <a:ext uri="{FF2B5EF4-FFF2-40B4-BE49-F238E27FC236}">
                  <a16:creationId xmlns:a16="http://schemas.microsoft.com/office/drawing/2014/main" id="{0626FAE2-962F-F342-AA68-54FE30152DF2}"/>
                </a:ext>
              </a:extLst>
            </p:cNvPr>
            <p:cNvSpPr/>
            <p:nvPr/>
          </p:nvSpPr>
          <p:spPr>
            <a:xfrm>
              <a:off x="1309803" y="5322747"/>
              <a:ext cx="206764" cy="164853"/>
            </a:xfrm>
            <a:custGeom>
              <a:avLst/>
              <a:gdLst>
                <a:gd name="connsiteX0" fmla="*/ 2833 w 206764"/>
                <a:gd name="connsiteY0" fmla="*/ 79044 h 164852"/>
                <a:gd name="connsiteX1" fmla="*/ 36641 w 206764"/>
                <a:gd name="connsiteY1" fmla="*/ 158396 h 164852"/>
                <a:gd name="connsiteX2" fmla="*/ 48097 w 206764"/>
                <a:gd name="connsiteY2" fmla="*/ 162867 h 164852"/>
                <a:gd name="connsiteX3" fmla="*/ 201215 w 206764"/>
                <a:gd name="connsiteY3" fmla="*/ 98044 h 164852"/>
                <a:gd name="connsiteX4" fmla="*/ 205685 w 206764"/>
                <a:gd name="connsiteY4" fmla="*/ 86588 h 164852"/>
                <a:gd name="connsiteX5" fmla="*/ 171876 w 206764"/>
                <a:gd name="connsiteY5" fmla="*/ 7235 h 164852"/>
                <a:gd name="connsiteX6" fmla="*/ 166847 w 206764"/>
                <a:gd name="connsiteY6" fmla="*/ 2485 h 164852"/>
                <a:gd name="connsiteX7" fmla="*/ 160700 w 206764"/>
                <a:gd name="connsiteY7" fmla="*/ 2764 h 164852"/>
                <a:gd name="connsiteX8" fmla="*/ 7303 w 206764"/>
                <a:gd name="connsiteY8" fmla="*/ 67867 h 164852"/>
                <a:gd name="connsiteX9" fmla="*/ 2833 w 206764"/>
                <a:gd name="connsiteY9" fmla="*/ 72338 h 164852"/>
                <a:gd name="connsiteX10" fmla="*/ 2833 w 206764"/>
                <a:gd name="connsiteY10" fmla="*/ 79044 h 164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6764" h="164852">
                  <a:moveTo>
                    <a:pt x="2833" y="79044"/>
                  </a:moveTo>
                  <a:lnTo>
                    <a:pt x="36641" y="158396"/>
                  </a:lnTo>
                  <a:cubicBezTo>
                    <a:pt x="38597" y="162867"/>
                    <a:pt x="43627" y="164823"/>
                    <a:pt x="48097" y="162867"/>
                  </a:cubicBezTo>
                  <a:lnTo>
                    <a:pt x="201215" y="98044"/>
                  </a:lnTo>
                  <a:cubicBezTo>
                    <a:pt x="205685" y="96088"/>
                    <a:pt x="207641" y="91058"/>
                    <a:pt x="205685" y="86588"/>
                  </a:cubicBezTo>
                  <a:lnTo>
                    <a:pt x="171876" y="7235"/>
                  </a:lnTo>
                  <a:cubicBezTo>
                    <a:pt x="170759" y="5000"/>
                    <a:pt x="169082" y="3323"/>
                    <a:pt x="166847" y="2485"/>
                  </a:cubicBezTo>
                  <a:cubicBezTo>
                    <a:pt x="164891" y="1926"/>
                    <a:pt x="162656" y="1926"/>
                    <a:pt x="160700" y="2764"/>
                  </a:cubicBezTo>
                  <a:lnTo>
                    <a:pt x="7303" y="67867"/>
                  </a:lnTo>
                  <a:cubicBezTo>
                    <a:pt x="5347" y="68705"/>
                    <a:pt x="3671" y="70382"/>
                    <a:pt x="2833" y="72338"/>
                  </a:cubicBezTo>
                  <a:cubicBezTo>
                    <a:pt x="1995" y="74294"/>
                    <a:pt x="1715" y="76808"/>
                    <a:pt x="2833" y="79044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3" name="Forma libre 272">
              <a:extLst>
                <a:ext uri="{FF2B5EF4-FFF2-40B4-BE49-F238E27FC236}">
                  <a16:creationId xmlns:a16="http://schemas.microsoft.com/office/drawing/2014/main" id="{4DED79A0-827D-594B-B468-6D468AA4EF29}"/>
                </a:ext>
              </a:extLst>
            </p:cNvPr>
            <p:cNvSpPr/>
            <p:nvPr/>
          </p:nvSpPr>
          <p:spPr>
            <a:xfrm>
              <a:off x="1310540" y="5322468"/>
              <a:ext cx="167647" cy="97794"/>
            </a:xfrm>
            <a:custGeom>
              <a:avLst/>
              <a:gdLst>
                <a:gd name="connsiteX0" fmla="*/ 2096 w 167646"/>
                <a:gd name="connsiteY0" fmla="*/ 72338 h 97793"/>
                <a:gd name="connsiteX1" fmla="*/ 88713 w 167646"/>
                <a:gd name="connsiteY1" fmla="*/ 96367 h 97793"/>
                <a:gd name="connsiteX2" fmla="*/ 123360 w 167646"/>
                <a:gd name="connsiteY2" fmla="*/ 81558 h 97793"/>
                <a:gd name="connsiteX3" fmla="*/ 166110 w 167646"/>
                <a:gd name="connsiteY3" fmla="*/ 2485 h 97793"/>
                <a:gd name="connsiteX4" fmla="*/ 159963 w 167646"/>
                <a:gd name="connsiteY4" fmla="*/ 2764 h 97793"/>
                <a:gd name="connsiteX5" fmla="*/ 6566 w 167646"/>
                <a:gd name="connsiteY5" fmla="*/ 68147 h 97793"/>
                <a:gd name="connsiteX6" fmla="*/ 2096 w 167646"/>
                <a:gd name="connsiteY6" fmla="*/ 72338 h 9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7646" h="97793">
                  <a:moveTo>
                    <a:pt x="2096" y="72338"/>
                  </a:moveTo>
                  <a:lnTo>
                    <a:pt x="88713" y="96367"/>
                  </a:lnTo>
                  <a:cubicBezTo>
                    <a:pt x="102125" y="100000"/>
                    <a:pt x="116654" y="94132"/>
                    <a:pt x="123360" y="81558"/>
                  </a:cubicBezTo>
                  <a:lnTo>
                    <a:pt x="166110" y="2485"/>
                  </a:lnTo>
                  <a:cubicBezTo>
                    <a:pt x="164154" y="1926"/>
                    <a:pt x="161919" y="1926"/>
                    <a:pt x="159963" y="2764"/>
                  </a:cubicBezTo>
                  <a:lnTo>
                    <a:pt x="6566" y="68147"/>
                  </a:lnTo>
                  <a:cubicBezTo>
                    <a:pt x="4610" y="68985"/>
                    <a:pt x="3213" y="70382"/>
                    <a:pt x="2096" y="72338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4" name="Forma libre 273">
              <a:extLst>
                <a:ext uri="{FF2B5EF4-FFF2-40B4-BE49-F238E27FC236}">
                  <a16:creationId xmlns:a16="http://schemas.microsoft.com/office/drawing/2014/main" id="{CB67B9AE-7C24-4541-8F1B-AEEDB789C9DF}"/>
                </a:ext>
              </a:extLst>
            </p:cNvPr>
            <p:cNvSpPr/>
            <p:nvPr/>
          </p:nvSpPr>
          <p:spPr>
            <a:xfrm>
              <a:off x="1408055" y="5507548"/>
              <a:ext cx="44706" cy="44706"/>
            </a:xfrm>
            <a:custGeom>
              <a:avLst/>
              <a:gdLst>
                <a:gd name="connsiteX0" fmla="*/ 37022 w 44705"/>
                <a:gd name="connsiteY0" fmla="*/ 29198 h 44705"/>
                <a:gd name="connsiteX1" fmla="*/ 29198 w 44705"/>
                <a:gd name="connsiteY1" fmla="*/ 29198 h 44705"/>
                <a:gd name="connsiteX2" fmla="*/ 29198 w 44705"/>
                <a:gd name="connsiteY2" fmla="*/ 37022 h 44705"/>
                <a:gd name="connsiteX3" fmla="*/ 22772 w 44705"/>
                <a:gd name="connsiteY3" fmla="*/ 43448 h 44705"/>
                <a:gd name="connsiteX4" fmla="*/ 16346 w 44705"/>
                <a:gd name="connsiteY4" fmla="*/ 37022 h 44705"/>
                <a:gd name="connsiteX5" fmla="*/ 16346 w 44705"/>
                <a:gd name="connsiteY5" fmla="*/ 29198 h 44705"/>
                <a:gd name="connsiteX6" fmla="*/ 8522 w 44705"/>
                <a:gd name="connsiteY6" fmla="*/ 29198 h 44705"/>
                <a:gd name="connsiteX7" fmla="*/ 2096 w 44705"/>
                <a:gd name="connsiteY7" fmla="*/ 22772 h 44705"/>
                <a:gd name="connsiteX8" fmla="*/ 8522 w 44705"/>
                <a:gd name="connsiteY8" fmla="*/ 16346 h 44705"/>
                <a:gd name="connsiteX9" fmla="*/ 16346 w 44705"/>
                <a:gd name="connsiteY9" fmla="*/ 16346 h 44705"/>
                <a:gd name="connsiteX10" fmla="*/ 16346 w 44705"/>
                <a:gd name="connsiteY10" fmla="*/ 8522 h 44705"/>
                <a:gd name="connsiteX11" fmla="*/ 22772 w 44705"/>
                <a:gd name="connsiteY11" fmla="*/ 2096 h 44705"/>
                <a:gd name="connsiteX12" fmla="*/ 29198 w 44705"/>
                <a:gd name="connsiteY12" fmla="*/ 8522 h 44705"/>
                <a:gd name="connsiteX13" fmla="*/ 29198 w 44705"/>
                <a:gd name="connsiteY13" fmla="*/ 16346 h 44705"/>
                <a:gd name="connsiteX14" fmla="*/ 37022 w 44705"/>
                <a:gd name="connsiteY14" fmla="*/ 16346 h 44705"/>
                <a:gd name="connsiteX15" fmla="*/ 43448 w 44705"/>
                <a:gd name="connsiteY15" fmla="*/ 22772 h 44705"/>
                <a:gd name="connsiteX16" fmla="*/ 37022 w 44705"/>
                <a:gd name="connsiteY16" fmla="*/ 29198 h 4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05" h="44705">
                  <a:moveTo>
                    <a:pt x="37022" y="29198"/>
                  </a:moveTo>
                  <a:lnTo>
                    <a:pt x="29198" y="29198"/>
                  </a:lnTo>
                  <a:lnTo>
                    <a:pt x="29198" y="37022"/>
                  </a:lnTo>
                  <a:cubicBezTo>
                    <a:pt x="29198" y="40654"/>
                    <a:pt x="26404" y="43448"/>
                    <a:pt x="22772" y="43448"/>
                  </a:cubicBezTo>
                  <a:cubicBezTo>
                    <a:pt x="19140" y="43448"/>
                    <a:pt x="16346" y="40654"/>
                    <a:pt x="16346" y="37022"/>
                  </a:cubicBezTo>
                  <a:lnTo>
                    <a:pt x="16346" y="29198"/>
                  </a:lnTo>
                  <a:lnTo>
                    <a:pt x="8522" y="29198"/>
                  </a:lnTo>
                  <a:cubicBezTo>
                    <a:pt x="4890" y="29198"/>
                    <a:pt x="2096" y="26404"/>
                    <a:pt x="2096" y="22772"/>
                  </a:cubicBezTo>
                  <a:cubicBezTo>
                    <a:pt x="2096" y="19140"/>
                    <a:pt x="4890" y="16346"/>
                    <a:pt x="8522" y="16346"/>
                  </a:cubicBezTo>
                  <a:lnTo>
                    <a:pt x="16346" y="16346"/>
                  </a:lnTo>
                  <a:lnTo>
                    <a:pt x="16346" y="8522"/>
                  </a:lnTo>
                  <a:cubicBezTo>
                    <a:pt x="16346" y="4890"/>
                    <a:pt x="19140" y="2096"/>
                    <a:pt x="22772" y="2096"/>
                  </a:cubicBezTo>
                  <a:cubicBezTo>
                    <a:pt x="26404" y="2096"/>
                    <a:pt x="29198" y="4890"/>
                    <a:pt x="29198" y="8522"/>
                  </a:cubicBezTo>
                  <a:lnTo>
                    <a:pt x="29198" y="16346"/>
                  </a:lnTo>
                  <a:lnTo>
                    <a:pt x="37022" y="16346"/>
                  </a:lnTo>
                  <a:cubicBezTo>
                    <a:pt x="40654" y="16346"/>
                    <a:pt x="43448" y="19140"/>
                    <a:pt x="43448" y="22772"/>
                  </a:cubicBezTo>
                  <a:cubicBezTo>
                    <a:pt x="43448" y="26404"/>
                    <a:pt x="40654" y="29198"/>
                    <a:pt x="37022" y="2919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5" name="Forma libre 274">
              <a:extLst>
                <a:ext uri="{FF2B5EF4-FFF2-40B4-BE49-F238E27FC236}">
                  <a16:creationId xmlns:a16="http://schemas.microsoft.com/office/drawing/2014/main" id="{ABC3BD4B-11C0-6645-A1F2-E9BF60862499}"/>
                </a:ext>
              </a:extLst>
            </p:cNvPr>
            <p:cNvSpPr/>
            <p:nvPr/>
          </p:nvSpPr>
          <p:spPr>
            <a:xfrm>
              <a:off x="1050129" y="6122253"/>
              <a:ext cx="215147" cy="215147"/>
            </a:xfrm>
            <a:custGeom>
              <a:avLst/>
              <a:gdLst>
                <a:gd name="connsiteX0" fmla="*/ 108831 w 215146"/>
                <a:gd name="connsiteY0" fmla="*/ 215566 h 215146"/>
                <a:gd name="connsiteX1" fmla="*/ 2096 w 215146"/>
                <a:gd name="connsiteY1" fmla="*/ 108831 h 215146"/>
                <a:gd name="connsiteX2" fmla="*/ 108831 w 215146"/>
                <a:gd name="connsiteY2" fmla="*/ 2096 h 215146"/>
                <a:gd name="connsiteX3" fmla="*/ 215566 w 215146"/>
                <a:gd name="connsiteY3" fmla="*/ 108831 h 215146"/>
                <a:gd name="connsiteX4" fmla="*/ 108831 w 215146"/>
                <a:gd name="connsiteY4" fmla="*/ 215566 h 215146"/>
                <a:gd name="connsiteX5" fmla="*/ 108831 w 215146"/>
                <a:gd name="connsiteY5" fmla="*/ 44846 h 215146"/>
                <a:gd name="connsiteX6" fmla="*/ 44845 w 215146"/>
                <a:gd name="connsiteY6" fmla="*/ 108831 h 215146"/>
                <a:gd name="connsiteX7" fmla="*/ 108831 w 215146"/>
                <a:gd name="connsiteY7" fmla="*/ 172816 h 215146"/>
                <a:gd name="connsiteX8" fmla="*/ 172816 w 215146"/>
                <a:gd name="connsiteY8" fmla="*/ 108831 h 215146"/>
                <a:gd name="connsiteX9" fmla="*/ 108831 w 215146"/>
                <a:gd name="connsiteY9" fmla="*/ 44846 h 215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5146" h="215146">
                  <a:moveTo>
                    <a:pt x="108831" y="215566"/>
                  </a:moveTo>
                  <a:cubicBezTo>
                    <a:pt x="49875" y="215566"/>
                    <a:pt x="2096" y="167786"/>
                    <a:pt x="2096" y="108831"/>
                  </a:cubicBezTo>
                  <a:cubicBezTo>
                    <a:pt x="2096" y="49875"/>
                    <a:pt x="49875" y="2096"/>
                    <a:pt x="108831" y="2096"/>
                  </a:cubicBezTo>
                  <a:cubicBezTo>
                    <a:pt x="167786" y="2096"/>
                    <a:pt x="215566" y="49875"/>
                    <a:pt x="215566" y="108831"/>
                  </a:cubicBezTo>
                  <a:cubicBezTo>
                    <a:pt x="215566" y="167786"/>
                    <a:pt x="167786" y="215566"/>
                    <a:pt x="108831" y="215566"/>
                  </a:cubicBezTo>
                  <a:close/>
                  <a:moveTo>
                    <a:pt x="108831" y="44846"/>
                  </a:moveTo>
                  <a:cubicBezTo>
                    <a:pt x="73625" y="44846"/>
                    <a:pt x="44845" y="73625"/>
                    <a:pt x="44845" y="108831"/>
                  </a:cubicBezTo>
                  <a:cubicBezTo>
                    <a:pt x="44845" y="144036"/>
                    <a:pt x="73625" y="172816"/>
                    <a:pt x="108831" y="172816"/>
                  </a:cubicBezTo>
                  <a:cubicBezTo>
                    <a:pt x="144036" y="172816"/>
                    <a:pt x="172816" y="144036"/>
                    <a:pt x="172816" y="108831"/>
                  </a:cubicBezTo>
                  <a:cubicBezTo>
                    <a:pt x="172816" y="73625"/>
                    <a:pt x="144036" y="44846"/>
                    <a:pt x="108831" y="44846"/>
                  </a:cubicBezTo>
                  <a:close/>
                </a:path>
              </a:pathLst>
            </a:custGeom>
            <a:solidFill>
              <a:srgbClr val="F0F6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6" name="Forma libre 275">
              <a:extLst>
                <a:ext uri="{FF2B5EF4-FFF2-40B4-BE49-F238E27FC236}">
                  <a16:creationId xmlns:a16="http://schemas.microsoft.com/office/drawing/2014/main" id="{34E50FD5-8AD8-3344-A5A7-7FFAA9C3ACAB}"/>
                </a:ext>
              </a:extLst>
            </p:cNvPr>
            <p:cNvSpPr/>
            <p:nvPr/>
          </p:nvSpPr>
          <p:spPr>
            <a:xfrm>
              <a:off x="1072761" y="5797183"/>
              <a:ext cx="64265" cy="217941"/>
            </a:xfrm>
            <a:custGeom>
              <a:avLst/>
              <a:gdLst>
                <a:gd name="connsiteX0" fmla="*/ 5169 w 64264"/>
                <a:gd name="connsiteY0" fmla="*/ 216518 h 217940"/>
                <a:gd name="connsiteX1" fmla="*/ 2096 w 64264"/>
                <a:gd name="connsiteY1" fmla="*/ 213445 h 217940"/>
                <a:gd name="connsiteX2" fmla="*/ 12154 w 64264"/>
                <a:gd name="connsiteY2" fmla="*/ 120680 h 217940"/>
                <a:gd name="connsiteX3" fmla="*/ 57140 w 64264"/>
                <a:gd name="connsiteY3" fmla="*/ 3607 h 217940"/>
                <a:gd name="connsiteX4" fmla="*/ 61331 w 64264"/>
                <a:gd name="connsiteY4" fmla="*/ 2489 h 217940"/>
                <a:gd name="connsiteX5" fmla="*/ 62448 w 64264"/>
                <a:gd name="connsiteY5" fmla="*/ 6681 h 217940"/>
                <a:gd name="connsiteX6" fmla="*/ 18301 w 64264"/>
                <a:gd name="connsiteY6" fmla="*/ 122077 h 217940"/>
                <a:gd name="connsiteX7" fmla="*/ 8243 w 64264"/>
                <a:gd name="connsiteY7" fmla="*/ 213724 h 217940"/>
                <a:gd name="connsiteX8" fmla="*/ 5169 w 64264"/>
                <a:gd name="connsiteY8" fmla="*/ 216518 h 21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264" h="217940">
                  <a:moveTo>
                    <a:pt x="5169" y="216518"/>
                  </a:moveTo>
                  <a:cubicBezTo>
                    <a:pt x="3493" y="216518"/>
                    <a:pt x="2096" y="215121"/>
                    <a:pt x="2096" y="213445"/>
                  </a:cubicBezTo>
                  <a:cubicBezTo>
                    <a:pt x="2096" y="182151"/>
                    <a:pt x="5449" y="150857"/>
                    <a:pt x="12154" y="120680"/>
                  </a:cubicBezTo>
                  <a:cubicBezTo>
                    <a:pt x="21375" y="79607"/>
                    <a:pt x="36463" y="40210"/>
                    <a:pt x="57140" y="3607"/>
                  </a:cubicBezTo>
                  <a:cubicBezTo>
                    <a:pt x="57978" y="2210"/>
                    <a:pt x="59934" y="1651"/>
                    <a:pt x="61331" y="2489"/>
                  </a:cubicBezTo>
                  <a:cubicBezTo>
                    <a:pt x="62728" y="3328"/>
                    <a:pt x="63287" y="5284"/>
                    <a:pt x="62448" y="6681"/>
                  </a:cubicBezTo>
                  <a:cubicBezTo>
                    <a:pt x="42051" y="42725"/>
                    <a:pt x="27243" y="81563"/>
                    <a:pt x="18301" y="122077"/>
                  </a:cubicBezTo>
                  <a:cubicBezTo>
                    <a:pt x="11596" y="151974"/>
                    <a:pt x="8243" y="182710"/>
                    <a:pt x="8243" y="213724"/>
                  </a:cubicBezTo>
                  <a:cubicBezTo>
                    <a:pt x="8243" y="215121"/>
                    <a:pt x="6846" y="216518"/>
                    <a:pt x="5169" y="21651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  <p:sp>
          <p:nvSpPr>
            <p:cNvPr id="277" name="Forma libre 276">
              <a:extLst>
                <a:ext uri="{FF2B5EF4-FFF2-40B4-BE49-F238E27FC236}">
                  <a16:creationId xmlns:a16="http://schemas.microsoft.com/office/drawing/2014/main" id="{098B0163-1964-2F49-B2F3-A5EEF0C0F5F9}"/>
                </a:ext>
              </a:extLst>
            </p:cNvPr>
            <p:cNvSpPr/>
            <p:nvPr/>
          </p:nvSpPr>
          <p:spPr>
            <a:xfrm>
              <a:off x="1078586" y="6076945"/>
              <a:ext cx="16765" cy="44706"/>
            </a:xfrm>
            <a:custGeom>
              <a:avLst/>
              <a:gdLst>
                <a:gd name="connsiteX0" fmla="*/ 13315 w 16764"/>
                <a:gd name="connsiteY0" fmla="*/ 45168 h 44705"/>
                <a:gd name="connsiteX1" fmla="*/ 10241 w 16764"/>
                <a:gd name="connsiteY1" fmla="*/ 42932 h 44705"/>
                <a:gd name="connsiteX2" fmla="*/ 2138 w 16764"/>
                <a:gd name="connsiteY2" fmla="*/ 5771 h 44705"/>
                <a:gd name="connsiteX3" fmla="*/ 4653 w 16764"/>
                <a:gd name="connsiteY3" fmla="*/ 2138 h 44705"/>
                <a:gd name="connsiteX4" fmla="*/ 8285 w 16764"/>
                <a:gd name="connsiteY4" fmla="*/ 4653 h 44705"/>
                <a:gd name="connsiteX5" fmla="*/ 16109 w 16764"/>
                <a:gd name="connsiteY5" fmla="*/ 41256 h 44705"/>
                <a:gd name="connsiteX6" fmla="*/ 13874 w 16764"/>
                <a:gd name="connsiteY6" fmla="*/ 44888 h 44705"/>
                <a:gd name="connsiteX7" fmla="*/ 13315 w 16764"/>
                <a:gd name="connsiteY7" fmla="*/ 45168 h 4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764" h="44705">
                  <a:moveTo>
                    <a:pt x="13315" y="45168"/>
                  </a:moveTo>
                  <a:cubicBezTo>
                    <a:pt x="11918" y="45168"/>
                    <a:pt x="10800" y="44329"/>
                    <a:pt x="10241" y="42932"/>
                  </a:cubicBezTo>
                  <a:cubicBezTo>
                    <a:pt x="6888" y="30638"/>
                    <a:pt x="4374" y="18065"/>
                    <a:pt x="2138" y="5771"/>
                  </a:cubicBezTo>
                  <a:cubicBezTo>
                    <a:pt x="1859" y="4094"/>
                    <a:pt x="2977" y="2418"/>
                    <a:pt x="4653" y="2138"/>
                  </a:cubicBezTo>
                  <a:cubicBezTo>
                    <a:pt x="6330" y="1859"/>
                    <a:pt x="8006" y="2977"/>
                    <a:pt x="8285" y="4653"/>
                  </a:cubicBezTo>
                  <a:cubicBezTo>
                    <a:pt x="10241" y="16947"/>
                    <a:pt x="13035" y="29241"/>
                    <a:pt x="16109" y="41256"/>
                  </a:cubicBezTo>
                  <a:cubicBezTo>
                    <a:pt x="16668" y="42932"/>
                    <a:pt x="15550" y="44609"/>
                    <a:pt x="13874" y="44888"/>
                  </a:cubicBezTo>
                  <a:cubicBezTo>
                    <a:pt x="13874" y="45168"/>
                    <a:pt x="13594" y="45168"/>
                    <a:pt x="13315" y="4516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8" name="Forma libre 277">
              <a:extLst>
                <a:ext uri="{FF2B5EF4-FFF2-40B4-BE49-F238E27FC236}">
                  <a16:creationId xmlns:a16="http://schemas.microsoft.com/office/drawing/2014/main" id="{5A2DC6B4-0C22-6547-AD2E-3E59E98AFA0D}"/>
                </a:ext>
              </a:extLst>
            </p:cNvPr>
            <p:cNvSpPr/>
            <p:nvPr/>
          </p:nvSpPr>
          <p:spPr>
            <a:xfrm>
              <a:off x="1103776" y="5612327"/>
              <a:ext cx="796322" cy="796322"/>
            </a:xfrm>
            <a:custGeom>
              <a:avLst/>
              <a:gdLst>
                <a:gd name="connsiteX0" fmla="*/ 794506 w 796321"/>
                <a:gd name="connsiteY0" fmla="*/ 398301 h 796321"/>
                <a:gd name="connsiteX1" fmla="*/ 398301 w 796321"/>
                <a:gd name="connsiteY1" fmla="*/ 794506 h 796321"/>
                <a:gd name="connsiteX2" fmla="*/ 2096 w 796321"/>
                <a:gd name="connsiteY2" fmla="*/ 398301 h 796321"/>
                <a:gd name="connsiteX3" fmla="*/ 398301 w 796321"/>
                <a:gd name="connsiteY3" fmla="*/ 2096 h 796321"/>
                <a:gd name="connsiteX4" fmla="*/ 794506 w 796321"/>
                <a:gd name="connsiteY4" fmla="*/ 398301 h 796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321" h="796321">
                  <a:moveTo>
                    <a:pt x="794506" y="398301"/>
                  </a:moveTo>
                  <a:cubicBezTo>
                    <a:pt x="794506" y="617079"/>
                    <a:pt x="617080" y="794506"/>
                    <a:pt x="398301" y="794506"/>
                  </a:cubicBezTo>
                  <a:cubicBezTo>
                    <a:pt x="179522" y="794506"/>
                    <a:pt x="2096" y="617079"/>
                    <a:pt x="2096" y="398301"/>
                  </a:cubicBezTo>
                  <a:cubicBezTo>
                    <a:pt x="2096" y="179522"/>
                    <a:pt x="179522" y="2096"/>
                    <a:pt x="398301" y="2096"/>
                  </a:cubicBezTo>
                  <a:cubicBezTo>
                    <a:pt x="617359" y="2096"/>
                    <a:pt x="794506" y="179522"/>
                    <a:pt x="794506" y="39830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  <p:sp>
          <p:nvSpPr>
            <p:cNvPr id="279" name="Forma libre 278">
              <a:extLst>
                <a:ext uri="{FF2B5EF4-FFF2-40B4-BE49-F238E27FC236}">
                  <a16:creationId xmlns:a16="http://schemas.microsoft.com/office/drawing/2014/main" id="{47AD56F7-5883-3544-8447-B97ADEE8247F}"/>
                </a:ext>
              </a:extLst>
            </p:cNvPr>
            <p:cNvSpPr/>
            <p:nvPr/>
          </p:nvSpPr>
          <p:spPr>
            <a:xfrm>
              <a:off x="1142335" y="5650607"/>
              <a:ext cx="718087" cy="718087"/>
            </a:xfrm>
            <a:custGeom>
              <a:avLst/>
              <a:gdLst>
                <a:gd name="connsiteX0" fmla="*/ 717668 w 718086"/>
                <a:gd name="connsiteY0" fmla="*/ 360021 h 718086"/>
                <a:gd name="connsiteX1" fmla="*/ 571815 w 718086"/>
                <a:gd name="connsiteY1" fmla="*/ 648094 h 718086"/>
                <a:gd name="connsiteX2" fmla="*/ 485197 w 718086"/>
                <a:gd name="connsiteY2" fmla="*/ 695035 h 718086"/>
                <a:gd name="connsiteX3" fmla="*/ 442168 w 718086"/>
                <a:gd name="connsiteY3" fmla="*/ 708168 h 718086"/>
                <a:gd name="connsiteX4" fmla="*/ 359742 w 718086"/>
                <a:gd name="connsiteY4" fmla="*/ 717668 h 718086"/>
                <a:gd name="connsiteX5" fmla="*/ 253566 w 718086"/>
                <a:gd name="connsiteY5" fmla="*/ 701741 h 718086"/>
                <a:gd name="connsiteX6" fmla="*/ 2096 w 718086"/>
                <a:gd name="connsiteY6" fmla="*/ 360021 h 718086"/>
                <a:gd name="connsiteX7" fmla="*/ 37860 w 718086"/>
                <a:gd name="connsiteY7" fmla="*/ 204389 h 718086"/>
                <a:gd name="connsiteX8" fmla="*/ 161919 w 718086"/>
                <a:gd name="connsiteY8" fmla="*/ 62169 h 718086"/>
                <a:gd name="connsiteX9" fmla="*/ 200757 w 718086"/>
                <a:gd name="connsiteY9" fmla="*/ 39537 h 718086"/>
                <a:gd name="connsiteX10" fmla="*/ 294080 w 718086"/>
                <a:gd name="connsiteY10" fmla="*/ 8243 h 718086"/>
                <a:gd name="connsiteX11" fmla="*/ 359742 w 718086"/>
                <a:gd name="connsiteY11" fmla="*/ 2096 h 718086"/>
                <a:gd name="connsiteX12" fmla="*/ 717668 w 718086"/>
                <a:gd name="connsiteY12" fmla="*/ 360021 h 718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18086" h="718086">
                  <a:moveTo>
                    <a:pt x="717668" y="360021"/>
                  </a:moveTo>
                  <a:cubicBezTo>
                    <a:pt x="717668" y="478212"/>
                    <a:pt x="660388" y="582991"/>
                    <a:pt x="571815" y="648094"/>
                  </a:cubicBezTo>
                  <a:cubicBezTo>
                    <a:pt x="545550" y="667374"/>
                    <a:pt x="516491" y="683300"/>
                    <a:pt x="485197" y="695035"/>
                  </a:cubicBezTo>
                  <a:cubicBezTo>
                    <a:pt x="471227" y="700344"/>
                    <a:pt x="456977" y="704535"/>
                    <a:pt x="442168" y="708168"/>
                  </a:cubicBezTo>
                  <a:cubicBezTo>
                    <a:pt x="415624" y="714594"/>
                    <a:pt x="388242" y="717668"/>
                    <a:pt x="359742" y="717668"/>
                  </a:cubicBezTo>
                  <a:cubicBezTo>
                    <a:pt x="322860" y="717668"/>
                    <a:pt x="287095" y="712079"/>
                    <a:pt x="253566" y="701741"/>
                  </a:cubicBezTo>
                  <a:cubicBezTo>
                    <a:pt x="107992" y="656477"/>
                    <a:pt x="2096" y="520683"/>
                    <a:pt x="2096" y="360021"/>
                  </a:cubicBezTo>
                  <a:cubicBezTo>
                    <a:pt x="2096" y="304139"/>
                    <a:pt x="14949" y="251330"/>
                    <a:pt x="37860" y="204389"/>
                  </a:cubicBezTo>
                  <a:cubicBezTo>
                    <a:pt x="65801" y="146551"/>
                    <a:pt x="108831" y="97654"/>
                    <a:pt x="161919" y="62169"/>
                  </a:cubicBezTo>
                  <a:cubicBezTo>
                    <a:pt x="174492" y="53787"/>
                    <a:pt x="187345" y="46243"/>
                    <a:pt x="200757" y="39537"/>
                  </a:cubicBezTo>
                  <a:cubicBezTo>
                    <a:pt x="229816" y="25007"/>
                    <a:pt x="261110" y="14390"/>
                    <a:pt x="294080" y="8243"/>
                  </a:cubicBezTo>
                  <a:cubicBezTo>
                    <a:pt x="315315" y="4331"/>
                    <a:pt x="337389" y="2096"/>
                    <a:pt x="359742" y="2096"/>
                  </a:cubicBezTo>
                  <a:cubicBezTo>
                    <a:pt x="557565" y="2375"/>
                    <a:pt x="717668" y="162478"/>
                    <a:pt x="717668" y="360021"/>
                  </a:cubicBezTo>
                  <a:close/>
                </a:path>
              </a:pathLst>
            </a:custGeom>
            <a:solidFill>
              <a:srgbClr val="B5B5B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0" name="Forma libre 279">
              <a:extLst>
                <a:ext uri="{FF2B5EF4-FFF2-40B4-BE49-F238E27FC236}">
                  <a16:creationId xmlns:a16="http://schemas.microsoft.com/office/drawing/2014/main" id="{C45A4AE1-200F-F241-B25D-CBE7CD5F1011}"/>
                </a:ext>
              </a:extLst>
            </p:cNvPr>
            <p:cNvSpPr/>
            <p:nvPr/>
          </p:nvSpPr>
          <p:spPr>
            <a:xfrm>
              <a:off x="1151835" y="5660107"/>
              <a:ext cx="698528" cy="698528"/>
            </a:xfrm>
            <a:custGeom>
              <a:avLst/>
              <a:gdLst>
                <a:gd name="connsiteX0" fmla="*/ 698668 w 698527"/>
                <a:gd name="connsiteY0" fmla="*/ 350521 h 698527"/>
                <a:gd name="connsiteX1" fmla="*/ 556727 w 698527"/>
                <a:gd name="connsiteY1" fmla="*/ 631050 h 698527"/>
                <a:gd name="connsiteX2" fmla="*/ 472345 w 698527"/>
                <a:gd name="connsiteY2" fmla="*/ 676594 h 698527"/>
                <a:gd name="connsiteX3" fmla="*/ 430433 w 698527"/>
                <a:gd name="connsiteY3" fmla="*/ 689447 h 698527"/>
                <a:gd name="connsiteX4" fmla="*/ 350242 w 698527"/>
                <a:gd name="connsiteY4" fmla="*/ 698668 h 698527"/>
                <a:gd name="connsiteX5" fmla="*/ 246860 w 698527"/>
                <a:gd name="connsiteY5" fmla="*/ 683021 h 698527"/>
                <a:gd name="connsiteX6" fmla="*/ 2096 w 698527"/>
                <a:gd name="connsiteY6" fmla="*/ 350242 h 698527"/>
                <a:gd name="connsiteX7" fmla="*/ 36743 w 698527"/>
                <a:gd name="connsiteY7" fmla="*/ 198522 h 698527"/>
                <a:gd name="connsiteX8" fmla="*/ 157448 w 698527"/>
                <a:gd name="connsiteY8" fmla="*/ 60213 h 698527"/>
                <a:gd name="connsiteX9" fmla="*/ 195448 w 698527"/>
                <a:gd name="connsiteY9" fmla="*/ 38419 h 698527"/>
                <a:gd name="connsiteX10" fmla="*/ 286257 w 698527"/>
                <a:gd name="connsiteY10" fmla="*/ 7963 h 698527"/>
                <a:gd name="connsiteX11" fmla="*/ 350242 w 698527"/>
                <a:gd name="connsiteY11" fmla="*/ 2096 h 698527"/>
                <a:gd name="connsiteX12" fmla="*/ 698668 w 698527"/>
                <a:gd name="connsiteY12" fmla="*/ 350521 h 698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8527" h="698527">
                  <a:moveTo>
                    <a:pt x="698668" y="350521"/>
                  </a:moveTo>
                  <a:cubicBezTo>
                    <a:pt x="698668" y="465639"/>
                    <a:pt x="642785" y="567903"/>
                    <a:pt x="556727" y="631050"/>
                  </a:cubicBezTo>
                  <a:cubicBezTo>
                    <a:pt x="531021" y="650050"/>
                    <a:pt x="502800" y="665418"/>
                    <a:pt x="472345" y="676594"/>
                  </a:cubicBezTo>
                  <a:cubicBezTo>
                    <a:pt x="458653" y="681624"/>
                    <a:pt x="444683" y="686094"/>
                    <a:pt x="430433" y="689447"/>
                  </a:cubicBezTo>
                  <a:cubicBezTo>
                    <a:pt x="404727" y="695594"/>
                    <a:pt x="377904" y="698668"/>
                    <a:pt x="350242" y="698668"/>
                  </a:cubicBezTo>
                  <a:cubicBezTo>
                    <a:pt x="314198" y="698668"/>
                    <a:pt x="279551" y="693079"/>
                    <a:pt x="246860" y="683021"/>
                  </a:cubicBezTo>
                  <a:cubicBezTo>
                    <a:pt x="104919" y="638874"/>
                    <a:pt x="2096" y="506712"/>
                    <a:pt x="2096" y="350242"/>
                  </a:cubicBezTo>
                  <a:cubicBezTo>
                    <a:pt x="2096" y="295757"/>
                    <a:pt x="14669" y="244345"/>
                    <a:pt x="36743" y="198522"/>
                  </a:cubicBezTo>
                  <a:cubicBezTo>
                    <a:pt x="63845" y="142360"/>
                    <a:pt x="106037" y="94581"/>
                    <a:pt x="157448" y="60213"/>
                  </a:cubicBezTo>
                  <a:cubicBezTo>
                    <a:pt x="169463" y="52110"/>
                    <a:pt x="182036" y="44845"/>
                    <a:pt x="195448" y="38419"/>
                  </a:cubicBezTo>
                  <a:cubicBezTo>
                    <a:pt x="223669" y="24448"/>
                    <a:pt x="254404" y="13831"/>
                    <a:pt x="286257" y="7963"/>
                  </a:cubicBezTo>
                  <a:cubicBezTo>
                    <a:pt x="306933" y="4051"/>
                    <a:pt x="328448" y="2096"/>
                    <a:pt x="350242" y="2096"/>
                  </a:cubicBezTo>
                  <a:cubicBezTo>
                    <a:pt x="542756" y="2096"/>
                    <a:pt x="698668" y="158286"/>
                    <a:pt x="698668" y="350521"/>
                  </a:cubicBezTo>
                  <a:close/>
                </a:path>
              </a:pathLst>
            </a:custGeom>
            <a:solidFill>
              <a:srgbClr val="EFF4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1" name="Forma libre 280">
              <a:extLst>
                <a:ext uri="{FF2B5EF4-FFF2-40B4-BE49-F238E27FC236}">
                  <a16:creationId xmlns:a16="http://schemas.microsoft.com/office/drawing/2014/main" id="{342E0514-6287-0A4E-B37B-C0A6F8EB0D31}"/>
                </a:ext>
              </a:extLst>
            </p:cNvPr>
            <p:cNvSpPr/>
            <p:nvPr/>
          </p:nvSpPr>
          <p:spPr>
            <a:xfrm>
              <a:off x="1186482" y="5718503"/>
              <a:ext cx="396764" cy="639851"/>
            </a:xfrm>
            <a:custGeom>
              <a:avLst/>
              <a:gdLst>
                <a:gd name="connsiteX0" fmla="*/ 396065 w 396763"/>
                <a:gd name="connsiteY0" fmla="*/ 631050 h 639851"/>
                <a:gd name="connsiteX1" fmla="*/ 315874 w 396763"/>
                <a:gd name="connsiteY1" fmla="*/ 640271 h 639851"/>
                <a:gd name="connsiteX2" fmla="*/ 212492 w 396763"/>
                <a:gd name="connsiteY2" fmla="*/ 624624 h 639851"/>
                <a:gd name="connsiteX3" fmla="*/ 2096 w 396763"/>
                <a:gd name="connsiteY3" fmla="*/ 140404 h 639851"/>
                <a:gd name="connsiteX4" fmla="*/ 122801 w 396763"/>
                <a:gd name="connsiteY4" fmla="*/ 2096 h 639851"/>
                <a:gd name="connsiteX5" fmla="*/ 396065 w 396763"/>
                <a:gd name="connsiteY5" fmla="*/ 631050 h 639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6763" h="639851">
                  <a:moveTo>
                    <a:pt x="396065" y="631050"/>
                  </a:moveTo>
                  <a:cubicBezTo>
                    <a:pt x="370359" y="637197"/>
                    <a:pt x="343536" y="640271"/>
                    <a:pt x="315874" y="640271"/>
                  </a:cubicBezTo>
                  <a:cubicBezTo>
                    <a:pt x="279830" y="640271"/>
                    <a:pt x="245183" y="634682"/>
                    <a:pt x="212492" y="624624"/>
                  </a:cubicBezTo>
                  <a:lnTo>
                    <a:pt x="2096" y="140404"/>
                  </a:lnTo>
                  <a:cubicBezTo>
                    <a:pt x="29198" y="84242"/>
                    <a:pt x="71390" y="36463"/>
                    <a:pt x="122801" y="2096"/>
                  </a:cubicBezTo>
                  <a:lnTo>
                    <a:pt x="396065" y="63105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2" name="Forma libre 281">
              <a:extLst>
                <a:ext uri="{FF2B5EF4-FFF2-40B4-BE49-F238E27FC236}">
                  <a16:creationId xmlns:a16="http://schemas.microsoft.com/office/drawing/2014/main" id="{0274536E-F181-EF4A-93BA-BF93E6E922B1}"/>
                </a:ext>
              </a:extLst>
            </p:cNvPr>
            <p:cNvSpPr/>
            <p:nvPr/>
          </p:nvSpPr>
          <p:spPr>
            <a:xfrm>
              <a:off x="1345187" y="5665695"/>
              <a:ext cx="363234" cy="670587"/>
            </a:xfrm>
            <a:custGeom>
              <a:avLst/>
              <a:gdLst>
                <a:gd name="connsiteX0" fmla="*/ 363374 w 363234"/>
                <a:gd name="connsiteY0" fmla="*/ 625462 h 670586"/>
                <a:gd name="connsiteX1" fmla="*/ 278992 w 363234"/>
                <a:gd name="connsiteY1" fmla="*/ 671006 h 670586"/>
                <a:gd name="connsiteX2" fmla="*/ 2096 w 363234"/>
                <a:gd name="connsiteY2" fmla="*/ 32551 h 670586"/>
                <a:gd name="connsiteX3" fmla="*/ 92904 w 363234"/>
                <a:gd name="connsiteY3" fmla="*/ 2096 h 670586"/>
                <a:gd name="connsiteX4" fmla="*/ 363374 w 363234"/>
                <a:gd name="connsiteY4" fmla="*/ 625462 h 670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234" h="670586">
                  <a:moveTo>
                    <a:pt x="363374" y="625462"/>
                  </a:moveTo>
                  <a:cubicBezTo>
                    <a:pt x="337668" y="644462"/>
                    <a:pt x="309448" y="659829"/>
                    <a:pt x="278992" y="671006"/>
                  </a:cubicBezTo>
                  <a:lnTo>
                    <a:pt x="2096" y="32551"/>
                  </a:lnTo>
                  <a:cubicBezTo>
                    <a:pt x="30316" y="18581"/>
                    <a:pt x="61051" y="7963"/>
                    <a:pt x="92904" y="2096"/>
                  </a:cubicBezTo>
                  <a:lnTo>
                    <a:pt x="363374" y="62546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3" name="Forma libre 282">
              <a:extLst>
                <a:ext uri="{FF2B5EF4-FFF2-40B4-BE49-F238E27FC236}">
                  <a16:creationId xmlns:a16="http://schemas.microsoft.com/office/drawing/2014/main" id="{565A0A66-8327-4942-A75B-1EAF9205511C}"/>
                </a:ext>
              </a:extLst>
            </p:cNvPr>
            <p:cNvSpPr/>
            <p:nvPr/>
          </p:nvSpPr>
          <p:spPr>
            <a:xfrm>
              <a:off x="1481960" y="5892438"/>
              <a:ext cx="226323" cy="136911"/>
            </a:xfrm>
            <a:custGeom>
              <a:avLst/>
              <a:gdLst>
                <a:gd name="connsiteX0" fmla="*/ 20396 w 226323"/>
                <a:gd name="connsiteY0" fmla="*/ 136631 h 136911"/>
                <a:gd name="connsiteX1" fmla="*/ 4190 w 226323"/>
                <a:gd name="connsiteY1" fmla="*/ 126852 h 136911"/>
                <a:gd name="connsiteX2" fmla="*/ 12014 w 226323"/>
                <a:gd name="connsiteY2" fmla="*/ 101984 h 136911"/>
                <a:gd name="connsiteX3" fmla="*/ 198940 w 226323"/>
                <a:gd name="connsiteY3" fmla="*/ 4190 h 136911"/>
                <a:gd name="connsiteX4" fmla="*/ 223807 w 226323"/>
                <a:gd name="connsiteY4" fmla="*/ 12014 h 136911"/>
                <a:gd name="connsiteX5" fmla="*/ 215984 w 226323"/>
                <a:gd name="connsiteY5" fmla="*/ 36881 h 136911"/>
                <a:gd name="connsiteX6" fmla="*/ 29058 w 226323"/>
                <a:gd name="connsiteY6" fmla="*/ 134675 h 136911"/>
                <a:gd name="connsiteX7" fmla="*/ 20396 w 226323"/>
                <a:gd name="connsiteY7" fmla="*/ 136631 h 136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6323" h="136911">
                  <a:moveTo>
                    <a:pt x="20396" y="136631"/>
                  </a:moveTo>
                  <a:cubicBezTo>
                    <a:pt x="13690" y="136631"/>
                    <a:pt x="7264" y="132999"/>
                    <a:pt x="4190" y="126852"/>
                  </a:cubicBezTo>
                  <a:cubicBezTo>
                    <a:pt x="-560" y="117911"/>
                    <a:pt x="3073" y="106734"/>
                    <a:pt x="12014" y="101984"/>
                  </a:cubicBezTo>
                  <a:lnTo>
                    <a:pt x="198940" y="4190"/>
                  </a:lnTo>
                  <a:cubicBezTo>
                    <a:pt x="207881" y="-560"/>
                    <a:pt x="219057" y="3073"/>
                    <a:pt x="223807" y="12014"/>
                  </a:cubicBezTo>
                  <a:cubicBezTo>
                    <a:pt x="228557" y="20955"/>
                    <a:pt x="224925" y="32131"/>
                    <a:pt x="215984" y="36881"/>
                  </a:cubicBezTo>
                  <a:lnTo>
                    <a:pt x="29058" y="134675"/>
                  </a:lnTo>
                  <a:cubicBezTo>
                    <a:pt x="25984" y="135793"/>
                    <a:pt x="23190" y="136631"/>
                    <a:pt x="20396" y="13663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5" name="Forma libre 284">
              <a:extLst>
                <a:ext uri="{FF2B5EF4-FFF2-40B4-BE49-F238E27FC236}">
                  <a16:creationId xmlns:a16="http://schemas.microsoft.com/office/drawing/2014/main" id="{84757CA9-9AD4-1047-B80E-7D14AF9A8049}"/>
                </a:ext>
              </a:extLst>
            </p:cNvPr>
            <p:cNvSpPr/>
            <p:nvPr/>
          </p:nvSpPr>
          <p:spPr>
            <a:xfrm>
              <a:off x="1334659" y="5751843"/>
              <a:ext cx="187205" cy="276617"/>
            </a:xfrm>
            <a:custGeom>
              <a:avLst/>
              <a:gdLst>
                <a:gd name="connsiteX0" fmla="*/ 167697 w 187205"/>
                <a:gd name="connsiteY0" fmla="*/ 277226 h 276617"/>
                <a:gd name="connsiteX1" fmla="*/ 152050 w 187205"/>
                <a:gd name="connsiteY1" fmla="*/ 268564 h 276617"/>
                <a:gd name="connsiteX2" fmla="*/ 4800 w 187205"/>
                <a:gd name="connsiteY2" fmla="*/ 29947 h 276617"/>
                <a:gd name="connsiteX3" fmla="*/ 10668 w 187205"/>
                <a:gd name="connsiteY3" fmla="*/ 4800 h 276617"/>
                <a:gd name="connsiteX4" fmla="*/ 35815 w 187205"/>
                <a:gd name="connsiteY4" fmla="*/ 10668 h 276617"/>
                <a:gd name="connsiteX5" fmla="*/ 183064 w 187205"/>
                <a:gd name="connsiteY5" fmla="*/ 249285 h 276617"/>
                <a:gd name="connsiteX6" fmla="*/ 177197 w 187205"/>
                <a:gd name="connsiteY6" fmla="*/ 274432 h 276617"/>
                <a:gd name="connsiteX7" fmla="*/ 167697 w 187205"/>
                <a:gd name="connsiteY7" fmla="*/ 277226 h 276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7205" h="276617">
                  <a:moveTo>
                    <a:pt x="167697" y="277226"/>
                  </a:moveTo>
                  <a:cubicBezTo>
                    <a:pt x="161550" y="277226"/>
                    <a:pt x="155403" y="274153"/>
                    <a:pt x="152050" y="268564"/>
                  </a:cubicBezTo>
                  <a:lnTo>
                    <a:pt x="4800" y="29947"/>
                  </a:lnTo>
                  <a:cubicBezTo>
                    <a:pt x="-509" y="21285"/>
                    <a:pt x="2285" y="10109"/>
                    <a:pt x="10668" y="4800"/>
                  </a:cubicBezTo>
                  <a:cubicBezTo>
                    <a:pt x="19330" y="-509"/>
                    <a:pt x="30506" y="2285"/>
                    <a:pt x="35815" y="10668"/>
                  </a:cubicBezTo>
                  <a:lnTo>
                    <a:pt x="183064" y="249285"/>
                  </a:lnTo>
                  <a:cubicBezTo>
                    <a:pt x="188373" y="257947"/>
                    <a:pt x="185579" y="269123"/>
                    <a:pt x="177197" y="274432"/>
                  </a:cubicBezTo>
                  <a:cubicBezTo>
                    <a:pt x="174123" y="276388"/>
                    <a:pt x="170770" y="277226"/>
                    <a:pt x="167697" y="277226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6" name="Forma libre 285">
              <a:extLst>
                <a:ext uri="{FF2B5EF4-FFF2-40B4-BE49-F238E27FC236}">
                  <a16:creationId xmlns:a16="http://schemas.microsoft.com/office/drawing/2014/main" id="{4AEEB626-012A-674D-A804-D03C6DA7B9F1}"/>
                </a:ext>
              </a:extLst>
            </p:cNvPr>
            <p:cNvSpPr/>
            <p:nvPr/>
          </p:nvSpPr>
          <p:spPr>
            <a:xfrm>
              <a:off x="1556702" y="5616518"/>
              <a:ext cx="343676" cy="712498"/>
            </a:xfrm>
            <a:custGeom>
              <a:avLst/>
              <a:gdLst>
                <a:gd name="connsiteX0" fmla="*/ 341580 w 343675"/>
                <a:gd name="connsiteY0" fmla="*/ 394109 h 712498"/>
                <a:gd name="connsiteX1" fmla="*/ 180639 w 343675"/>
                <a:gd name="connsiteY1" fmla="*/ 712918 h 712498"/>
                <a:gd name="connsiteX2" fmla="*/ 4331 w 343675"/>
                <a:gd name="connsiteY2" fmla="*/ 19140 h 712498"/>
                <a:gd name="connsiteX3" fmla="*/ 2096 w 343675"/>
                <a:gd name="connsiteY3" fmla="*/ 2096 h 712498"/>
                <a:gd name="connsiteX4" fmla="*/ 2096 w 343675"/>
                <a:gd name="connsiteY4" fmla="*/ 2096 h 712498"/>
                <a:gd name="connsiteX5" fmla="*/ 341580 w 343675"/>
                <a:gd name="connsiteY5" fmla="*/ 394109 h 712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3675" h="712498">
                  <a:moveTo>
                    <a:pt x="341580" y="394109"/>
                  </a:moveTo>
                  <a:cubicBezTo>
                    <a:pt x="341580" y="524874"/>
                    <a:pt x="278154" y="640829"/>
                    <a:pt x="180639" y="712918"/>
                  </a:cubicBezTo>
                  <a:lnTo>
                    <a:pt x="4331" y="19140"/>
                  </a:lnTo>
                  <a:cubicBezTo>
                    <a:pt x="2934" y="13551"/>
                    <a:pt x="2096" y="7684"/>
                    <a:pt x="2096" y="2096"/>
                  </a:cubicBezTo>
                  <a:lnTo>
                    <a:pt x="2096" y="2096"/>
                  </a:lnTo>
                  <a:cubicBezTo>
                    <a:pt x="194330" y="29478"/>
                    <a:pt x="341580" y="194610"/>
                    <a:pt x="341580" y="394109"/>
                  </a:cubicBezTo>
                  <a:close/>
                </a:path>
              </a:pathLst>
            </a:custGeom>
            <a:solidFill>
              <a:srgbClr val="140E30">
                <a:alpha val="1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7" name="Forma libre 286">
              <a:extLst>
                <a:ext uri="{FF2B5EF4-FFF2-40B4-BE49-F238E27FC236}">
                  <a16:creationId xmlns:a16="http://schemas.microsoft.com/office/drawing/2014/main" id="{BF07DFB6-5D8B-EE4A-AC67-DD99522BC44E}"/>
                </a:ext>
              </a:extLst>
            </p:cNvPr>
            <p:cNvSpPr/>
            <p:nvPr/>
          </p:nvSpPr>
          <p:spPr>
            <a:xfrm>
              <a:off x="1325616" y="6405017"/>
              <a:ext cx="352058" cy="22353"/>
            </a:xfrm>
            <a:custGeom>
              <a:avLst/>
              <a:gdLst>
                <a:gd name="connsiteX0" fmla="*/ 11608 w 352058"/>
                <a:gd name="connsiteY0" fmla="*/ 21096 h 22352"/>
                <a:gd name="connsiteX1" fmla="*/ 341872 w 352058"/>
                <a:gd name="connsiteY1" fmla="*/ 21096 h 22352"/>
                <a:gd name="connsiteX2" fmla="*/ 351372 w 352058"/>
                <a:gd name="connsiteY2" fmla="*/ 11596 h 22352"/>
                <a:gd name="connsiteX3" fmla="*/ 351372 w 352058"/>
                <a:gd name="connsiteY3" fmla="*/ 11596 h 22352"/>
                <a:gd name="connsiteX4" fmla="*/ 341872 w 352058"/>
                <a:gd name="connsiteY4" fmla="*/ 2096 h 22352"/>
                <a:gd name="connsiteX5" fmla="*/ 11608 w 352058"/>
                <a:gd name="connsiteY5" fmla="*/ 2096 h 22352"/>
                <a:gd name="connsiteX6" fmla="*/ 2108 w 352058"/>
                <a:gd name="connsiteY6" fmla="*/ 11596 h 22352"/>
                <a:gd name="connsiteX7" fmla="*/ 2108 w 352058"/>
                <a:gd name="connsiteY7" fmla="*/ 11596 h 22352"/>
                <a:gd name="connsiteX8" fmla="*/ 11608 w 352058"/>
                <a:gd name="connsiteY8" fmla="*/ 21096 h 2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2058" h="22352">
                  <a:moveTo>
                    <a:pt x="11608" y="21096"/>
                  </a:moveTo>
                  <a:lnTo>
                    <a:pt x="341872" y="21096"/>
                  </a:lnTo>
                  <a:cubicBezTo>
                    <a:pt x="347181" y="21096"/>
                    <a:pt x="351372" y="16904"/>
                    <a:pt x="351372" y="11596"/>
                  </a:cubicBezTo>
                  <a:lnTo>
                    <a:pt x="351372" y="11596"/>
                  </a:lnTo>
                  <a:cubicBezTo>
                    <a:pt x="351372" y="6287"/>
                    <a:pt x="347181" y="2096"/>
                    <a:pt x="341872" y="2096"/>
                  </a:cubicBezTo>
                  <a:lnTo>
                    <a:pt x="11608" y="2096"/>
                  </a:lnTo>
                  <a:cubicBezTo>
                    <a:pt x="6299" y="2096"/>
                    <a:pt x="2108" y="6287"/>
                    <a:pt x="2108" y="11596"/>
                  </a:cubicBezTo>
                  <a:lnTo>
                    <a:pt x="2108" y="11596"/>
                  </a:lnTo>
                  <a:cubicBezTo>
                    <a:pt x="1829" y="16625"/>
                    <a:pt x="6299" y="21096"/>
                    <a:pt x="11608" y="21096"/>
                  </a:cubicBezTo>
                  <a:close/>
                </a:path>
              </a:pathLst>
            </a:custGeom>
            <a:solidFill>
              <a:srgbClr val="E2E2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8" name="Forma libre 287">
              <a:extLst>
                <a:ext uri="{FF2B5EF4-FFF2-40B4-BE49-F238E27FC236}">
                  <a16:creationId xmlns:a16="http://schemas.microsoft.com/office/drawing/2014/main" id="{C66F576F-BEBB-5A4A-A23A-FD63CB6361CF}"/>
                </a:ext>
              </a:extLst>
            </p:cNvPr>
            <p:cNvSpPr/>
            <p:nvPr/>
          </p:nvSpPr>
          <p:spPr>
            <a:xfrm>
              <a:off x="1823099" y="5634049"/>
              <a:ext cx="108970" cy="212352"/>
            </a:xfrm>
            <a:custGeom>
              <a:avLst/>
              <a:gdLst>
                <a:gd name="connsiteX0" fmla="*/ 70991 w 108970"/>
                <a:gd name="connsiteY0" fmla="*/ 11109 h 212352"/>
                <a:gd name="connsiteX1" fmla="*/ 97256 w 108970"/>
                <a:gd name="connsiteY1" fmla="*/ 76212 h 212352"/>
                <a:gd name="connsiteX2" fmla="*/ 102285 w 108970"/>
                <a:gd name="connsiteY2" fmla="*/ 145227 h 212352"/>
                <a:gd name="connsiteX3" fmla="*/ 63168 w 108970"/>
                <a:gd name="connsiteY3" fmla="*/ 212006 h 212352"/>
                <a:gd name="connsiteX4" fmla="*/ 4771 w 108970"/>
                <a:gd name="connsiteY4" fmla="*/ 101639 h 212352"/>
                <a:gd name="connsiteX5" fmla="*/ 8124 w 108970"/>
                <a:gd name="connsiteY5" fmla="*/ 27315 h 212352"/>
                <a:gd name="connsiteX6" fmla="*/ 70991 w 108970"/>
                <a:gd name="connsiteY6" fmla="*/ 11109 h 21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970" h="212352">
                  <a:moveTo>
                    <a:pt x="70991" y="11109"/>
                  </a:moveTo>
                  <a:cubicBezTo>
                    <a:pt x="88874" y="24242"/>
                    <a:pt x="101727" y="49109"/>
                    <a:pt x="97256" y="76212"/>
                  </a:cubicBezTo>
                  <a:cubicBezTo>
                    <a:pt x="92785" y="103315"/>
                    <a:pt x="97256" y="129580"/>
                    <a:pt x="102285" y="145227"/>
                  </a:cubicBezTo>
                  <a:cubicBezTo>
                    <a:pt x="107315" y="160874"/>
                    <a:pt x="124638" y="213403"/>
                    <a:pt x="63168" y="212006"/>
                  </a:cubicBezTo>
                  <a:cubicBezTo>
                    <a:pt x="1418" y="210888"/>
                    <a:pt x="-2494" y="138521"/>
                    <a:pt x="4771" y="101639"/>
                  </a:cubicBezTo>
                  <a:cubicBezTo>
                    <a:pt x="11756" y="64756"/>
                    <a:pt x="-1097" y="38492"/>
                    <a:pt x="8124" y="27315"/>
                  </a:cubicBezTo>
                  <a:cubicBezTo>
                    <a:pt x="17344" y="16139"/>
                    <a:pt x="39138" y="-12361"/>
                    <a:pt x="70991" y="11109"/>
                  </a:cubicBezTo>
                  <a:close/>
                </a:path>
              </a:pathLst>
            </a:custGeom>
            <a:solidFill>
              <a:srgbClr val="3445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9" name="Forma libre 288">
              <a:extLst>
                <a:ext uri="{FF2B5EF4-FFF2-40B4-BE49-F238E27FC236}">
                  <a16:creationId xmlns:a16="http://schemas.microsoft.com/office/drawing/2014/main" id="{F863C86B-90FA-9D46-806E-23AE860805CE}"/>
                </a:ext>
              </a:extLst>
            </p:cNvPr>
            <p:cNvSpPr/>
            <p:nvPr/>
          </p:nvSpPr>
          <p:spPr>
            <a:xfrm>
              <a:off x="1632075" y="5764978"/>
              <a:ext cx="33529" cy="27941"/>
            </a:xfrm>
            <a:custGeom>
              <a:avLst/>
              <a:gdLst>
                <a:gd name="connsiteX0" fmla="*/ 28987 w 33529"/>
                <a:gd name="connsiteY0" fmla="*/ 15136 h 27941"/>
                <a:gd name="connsiteX1" fmla="*/ 3560 w 33529"/>
                <a:gd name="connsiteY1" fmla="*/ 6474 h 27941"/>
                <a:gd name="connsiteX2" fmla="*/ 9428 w 33529"/>
                <a:gd name="connsiteY2" fmla="*/ 23518 h 27941"/>
                <a:gd name="connsiteX3" fmla="*/ 28987 w 33529"/>
                <a:gd name="connsiteY3" fmla="*/ 15136 h 27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29" h="27941">
                  <a:moveTo>
                    <a:pt x="28987" y="15136"/>
                  </a:moveTo>
                  <a:cubicBezTo>
                    <a:pt x="17531" y="6194"/>
                    <a:pt x="5796" y="-3864"/>
                    <a:pt x="3560" y="6474"/>
                  </a:cubicBezTo>
                  <a:cubicBezTo>
                    <a:pt x="1046" y="17371"/>
                    <a:pt x="1046" y="16253"/>
                    <a:pt x="9428" y="23518"/>
                  </a:cubicBezTo>
                  <a:cubicBezTo>
                    <a:pt x="17531" y="31062"/>
                    <a:pt x="38766" y="22680"/>
                    <a:pt x="28987" y="15136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0" name="Forma libre 289">
              <a:extLst>
                <a:ext uri="{FF2B5EF4-FFF2-40B4-BE49-F238E27FC236}">
                  <a16:creationId xmlns:a16="http://schemas.microsoft.com/office/drawing/2014/main" id="{E881BE76-D232-0A4C-94FA-429B374B9BC4}"/>
                </a:ext>
              </a:extLst>
            </p:cNvPr>
            <p:cNvSpPr/>
            <p:nvPr/>
          </p:nvSpPr>
          <p:spPr>
            <a:xfrm>
              <a:off x="1650780" y="5758988"/>
              <a:ext cx="220735" cy="67059"/>
            </a:xfrm>
            <a:custGeom>
              <a:avLst/>
              <a:gdLst>
                <a:gd name="connsiteX0" fmla="*/ 10003 w 220734"/>
                <a:gd name="connsiteY0" fmla="*/ 19170 h 67058"/>
                <a:gd name="connsiteX1" fmla="*/ 94664 w 220734"/>
                <a:gd name="connsiteY1" fmla="*/ 40684 h 67058"/>
                <a:gd name="connsiteX2" fmla="*/ 95223 w 220734"/>
                <a:gd name="connsiteY2" fmla="*/ 40405 h 67058"/>
                <a:gd name="connsiteX3" fmla="*/ 177649 w 220734"/>
                <a:gd name="connsiteY3" fmla="*/ 4361 h 67058"/>
                <a:gd name="connsiteX4" fmla="*/ 214252 w 220734"/>
                <a:gd name="connsiteY4" fmla="*/ 6596 h 67058"/>
                <a:gd name="connsiteX5" fmla="*/ 210620 w 220734"/>
                <a:gd name="connsiteY5" fmla="*/ 29508 h 67058"/>
                <a:gd name="connsiteX6" fmla="*/ 166752 w 220734"/>
                <a:gd name="connsiteY6" fmla="*/ 48508 h 67058"/>
                <a:gd name="connsiteX7" fmla="*/ 99414 w 220734"/>
                <a:gd name="connsiteY7" fmla="*/ 67228 h 67058"/>
                <a:gd name="connsiteX8" fmla="*/ 92429 w 220734"/>
                <a:gd name="connsiteY8" fmla="*/ 67228 h 67058"/>
                <a:gd name="connsiteX9" fmla="*/ 33194 w 220734"/>
                <a:gd name="connsiteY9" fmla="*/ 44875 h 67058"/>
                <a:gd name="connsiteX10" fmla="*/ 3017 w 220734"/>
                <a:gd name="connsiteY10" fmla="*/ 31743 h 67058"/>
                <a:gd name="connsiteX11" fmla="*/ 10003 w 220734"/>
                <a:gd name="connsiteY11" fmla="*/ 19170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0734" h="67058">
                  <a:moveTo>
                    <a:pt x="10003" y="19170"/>
                  </a:moveTo>
                  <a:cubicBezTo>
                    <a:pt x="17826" y="22802"/>
                    <a:pt x="72311" y="33699"/>
                    <a:pt x="94664" y="40684"/>
                  </a:cubicBezTo>
                  <a:cubicBezTo>
                    <a:pt x="94944" y="40684"/>
                    <a:pt x="94944" y="40405"/>
                    <a:pt x="95223" y="40405"/>
                  </a:cubicBezTo>
                  <a:cubicBezTo>
                    <a:pt x="106120" y="37331"/>
                    <a:pt x="136576" y="22522"/>
                    <a:pt x="177649" y="4361"/>
                  </a:cubicBezTo>
                  <a:cubicBezTo>
                    <a:pt x="184914" y="1287"/>
                    <a:pt x="202517" y="728"/>
                    <a:pt x="214252" y="6596"/>
                  </a:cubicBezTo>
                  <a:cubicBezTo>
                    <a:pt x="221517" y="10228"/>
                    <a:pt x="224032" y="22802"/>
                    <a:pt x="210620" y="29508"/>
                  </a:cubicBezTo>
                  <a:cubicBezTo>
                    <a:pt x="203076" y="33420"/>
                    <a:pt x="193017" y="38728"/>
                    <a:pt x="166752" y="48508"/>
                  </a:cubicBezTo>
                  <a:cubicBezTo>
                    <a:pt x="129591" y="62199"/>
                    <a:pt x="110032" y="66111"/>
                    <a:pt x="99414" y="67228"/>
                  </a:cubicBezTo>
                  <a:cubicBezTo>
                    <a:pt x="97179" y="67787"/>
                    <a:pt x="94944" y="67787"/>
                    <a:pt x="92429" y="67228"/>
                  </a:cubicBezTo>
                  <a:cubicBezTo>
                    <a:pt x="69517" y="61919"/>
                    <a:pt x="61135" y="59405"/>
                    <a:pt x="33194" y="44875"/>
                  </a:cubicBezTo>
                  <a:cubicBezTo>
                    <a:pt x="13914" y="34817"/>
                    <a:pt x="6091" y="37890"/>
                    <a:pt x="3017" y="31743"/>
                  </a:cubicBezTo>
                  <a:cubicBezTo>
                    <a:pt x="223" y="26434"/>
                    <a:pt x="4135" y="16375"/>
                    <a:pt x="10003" y="19170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1" name="Forma libre 290">
              <a:extLst>
                <a:ext uri="{FF2B5EF4-FFF2-40B4-BE49-F238E27FC236}">
                  <a16:creationId xmlns:a16="http://schemas.microsoft.com/office/drawing/2014/main" id="{68B08C53-2B9C-1A44-B03F-590CE770167D}"/>
                </a:ext>
              </a:extLst>
            </p:cNvPr>
            <p:cNvSpPr/>
            <p:nvPr/>
          </p:nvSpPr>
          <p:spPr>
            <a:xfrm>
              <a:off x="1895980" y="6402810"/>
              <a:ext cx="39118" cy="41912"/>
            </a:xfrm>
            <a:custGeom>
              <a:avLst/>
              <a:gdLst>
                <a:gd name="connsiteX0" fmla="*/ 13199 w 39117"/>
                <a:gd name="connsiteY0" fmla="*/ 8493 h 41911"/>
                <a:gd name="connsiteX1" fmla="*/ 11802 w 39117"/>
                <a:gd name="connsiteY1" fmla="*/ 19669 h 41911"/>
                <a:gd name="connsiteX2" fmla="*/ 4537 w 39117"/>
                <a:gd name="connsiteY2" fmla="*/ 29449 h 41911"/>
                <a:gd name="connsiteX3" fmla="*/ 13758 w 39117"/>
                <a:gd name="connsiteY3" fmla="*/ 40346 h 41911"/>
                <a:gd name="connsiteX4" fmla="*/ 38067 w 39117"/>
                <a:gd name="connsiteY4" fmla="*/ 29728 h 41911"/>
                <a:gd name="connsiteX5" fmla="*/ 34714 w 39117"/>
                <a:gd name="connsiteY5" fmla="*/ 12684 h 41911"/>
                <a:gd name="connsiteX6" fmla="*/ 32758 w 39117"/>
                <a:gd name="connsiteY6" fmla="*/ 4302 h 41911"/>
                <a:gd name="connsiteX7" fmla="*/ 13199 w 39117"/>
                <a:gd name="connsiteY7" fmla="*/ 8493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117" h="41911">
                  <a:moveTo>
                    <a:pt x="13199" y="8493"/>
                  </a:moveTo>
                  <a:cubicBezTo>
                    <a:pt x="11802" y="14081"/>
                    <a:pt x="12361" y="16037"/>
                    <a:pt x="11802" y="19669"/>
                  </a:cubicBezTo>
                  <a:cubicBezTo>
                    <a:pt x="10964" y="24140"/>
                    <a:pt x="7052" y="25816"/>
                    <a:pt x="4537" y="29449"/>
                  </a:cubicBezTo>
                  <a:cubicBezTo>
                    <a:pt x="2023" y="33361"/>
                    <a:pt x="-2169" y="40066"/>
                    <a:pt x="13758" y="40346"/>
                  </a:cubicBezTo>
                  <a:cubicBezTo>
                    <a:pt x="30802" y="40625"/>
                    <a:pt x="41140" y="39508"/>
                    <a:pt x="38067" y="29728"/>
                  </a:cubicBezTo>
                  <a:cubicBezTo>
                    <a:pt x="35272" y="19949"/>
                    <a:pt x="34714" y="15758"/>
                    <a:pt x="34714" y="12684"/>
                  </a:cubicBezTo>
                  <a:cubicBezTo>
                    <a:pt x="34993" y="9611"/>
                    <a:pt x="34714" y="6258"/>
                    <a:pt x="32758" y="4302"/>
                  </a:cubicBezTo>
                  <a:cubicBezTo>
                    <a:pt x="31081" y="2346"/>
                    <a:pt x="15714" y="-1007"/>
                    <a:pt x="13199" y="8493"/>
                  </a:cubicBezTo>
                  <a:close/>
                </a:path>
              </a:pathLst>
            </a:custGeom>
            <a:solidFill>
              <a:srgbClr val="3445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2" name="Forma libre 291">
              <a:extLst>
                <a:ext uri="{FF2B5EF4-FFF2-40B4-BE49-F238E27FC236}">
                  <a16:creationId xmlns:a16="http://schemas.microsoft.com/office/drawing/2014/main" id="{46EFE45C-9641-204E-BBC4-218D68AEE50B}"/>
                </a:ext>
              </a:extLst>
            </p:cNvPr>
            <p:cNvSpPr/>
            <p:nvPr/>
          </p:nvSpPr>
          <p:spPr>
            <a:xfrm>
              <a:off x="1848101" y="5718783"/>
              <a:ext cx="33529" cy="72647"/>
            </a:xfrm>
            <a:custGeom>
              <a:avLst/>
              <a:gdLst>
                <a:gd name="connsiteX0" fmla="*/ 29504 w 33529"/>
                <a:gd name="connsiteY0" fmla="*/ 2096 h 72646"/>
                <a:gd name="connsiteX1" fmla="*/ 32019 w 33529"/>
                <a:gd name="connsiteY1" fmla="*/ 51272 h 72646"/>
                <a:gd name="connsiteX2" fmla="*/ 17490 w 33529"/>
                <a:gd name="connsiteY2" fmla="*/ 71390 h 72646"/>
                <a:gd name="connsiteX3" fmla="*/ 17210 w 33529"/>
                <a:gd name="connsiteY3" fmla="*/ 71390 h 72646"/>
                <a:gd name="connsiteX4" fmla="*/ 2122 w 33529"/>
                <a:gd name="connsiteY4" fmla="*/ 52390 h 72646"/>
                <a:gd name="connsiteX5" fmla="*/ 2402 w 33529"/>
                <a:gd name="connsiteY5" fmla="*/ 15507 h 72646"/>
                <a:gd name="connsiteX6" fmla="*/ 29504 w 33529"/>
                <a:gd name="connsiteY6" fmla="*/ 2096 h 7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529" h="72646">
                  <a:moveTo>
                    <a:pt x="29504" y="2096"/>
                  </a:moveTo>
                  <a:cubicBezTo>
                    <a:pt x="29504" y="3493"/>
                    <a:pt x="31740" y="30596"/>
                    <a:pt x="32019" y="51272"/>
                  </a:cubicBezTo>
                  <a:cubicBezTo>
                    <a:pt x="32299" y="61610"/>
                    <a:pt x="24754" y="71110"/>
                    <a:pt x="17490" y="71390"/>
                  </a:cubicBezTo>
                  <a:cubicBezTo>
                    <a:pt x="17490" y="71390"/>
                    <a:pt x="17210" y="71390"/>
                    <a:pt x="17210" y="71390"/>
                  </a:cubicBezTo>
                  <a:cubicBezTo>
                    <a:pt x="9946" y="71390"/>
                    <a:pt x="1563" y="62448"/>
                    <a:pt x="2122" y="52390"/>
                  </a:cubicBezTo>
                  <a:cubicBezTo>
                    <a:pt x="3240" y="34228"/>
                    <a:pt x="2402" y="15787"/>
                    <a:pt x="2402" y="15507"/>
                  </a:cubicBezTo>
                  <a:lnTo>
                    <a:pt x="29504" y="2096"/>
                  </a:lnTo>
                  <a:close/>
                </a:path>
              </a:pathLst>
            </a:custGeom>
            <a:solidFill>
              <a:srgbClr val="ED916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3" name="Forma libre 292">
              <a:extLst>
                <a:ext uri="{FF2B5EF4-FFF2-40B4-BE49-F238E27FC236}">
                  <a16:creationId xmlns:a16="http://schemas.microsoft.com/office/drawing/2014/main" id="{2B29C972-21AB-CA49-9D69-7B8E916C23E9}"/>
                </a:ext>
              </a:extLst>
            </p:cNvPr>
            <p:cNvSpPr/>
            <p:nvPr/>
          </p:nvSpPr>
          <p:spPr>
            <a:xfrm>
              <a:off x="1778275" y="5757155"/>
              <a:ext cx="136911" cy="237499"/>
            </a:xfrm>
            <a:custGeom>
              <a:avLst/>
              <a:gdLst>
                <a:gd name="connsiteX0" fmla="*/ 120566 w 136911"/>
                <a:gd name="connsiteY0" fmla="*/ 81077 h 237499"/>
                <a:gd name="connsiteX1" fmla="*/ 107434 w 136911"/>
                <a:gd name="connsiteY1" fmla="*/ 138076 h 237499"/>
                <a:gd name="connsiteX2" fmla="*/ 107713 w 136911"/>
                <a:gd name="connsiteY2" fmla="*/ 181106 h 237499"/>
                <a:gd name="connsiteX3" fmla="*/ 112463 w 136911"/>
                <a:gd name="connsiteY3" fmla="*/ 206532 h 237499"/>
                <a:gd name="connsiteX4" fmla="*/ 119728 w 136911"/>
                <a:gd name="connsiteY4" fmla="*/ 238106 h 237499"/>
                <a:gd name="connsiteX5" fmla="*/ 2096 w 136911"/>
                <a:gd name="connsiteY5" fmla="*/ 238106 h 237499"/>
                <a:gd name="connsiteX6" fmla="*/ 11596 w 136911"/>
                <a:gd name="connsiteY6" fmla="*/ 95885 h 237499"/>
                <a:gd name="connsiteX7" fmla="*/ 26684 w 136911"/>
                <a:gd name="connsiteY7" fmla="*/ 35533 h 237499"/>
                <a:gd name="connsiteX8" fmla="*/ 36184 w 136911"/>
                <a:gd name="connsiteY8" fmla="*/ 15974 h 237499"/>
                <a:gd name="connsiteX9" fmla="*/ 54066 w 136911"/>
                <a:gd name="connsiteY9" fmla="*/ 5077 h 237499"/>
                <a:gd name="connsiteX10" fmla="*/ 64963 w 136911"/>
                <a:gd name="connsiteY10" fmla="*/ 3680 h 237499"/>
                <a:gd name="connsiteX11" fmla="*/ 136213 w 136911"/>
                <a:gd name="connsiteY11" fmla="*/ 24635 h 237499"/>
                <a:gd name="connsiteX12" fmla="*/ 133978 w 136911"/>
                <a:gd name="connsiteY12" fmla="*/ 47547 h 237499"/>
                <a:gd name="connsiteX13" fmla="*/ 124198 w 136911"/>
                <a:gd name="connsiteY13" fmla="*/ 71577 h 237499"/>
                <a:gd name="connsiteX14" fmla="*/ 120566 w 136911"/>
                <a:gd name="connsiteY14" fmla="*/ 81077 h 23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6911" h="237499">
                  <a:moveTo>
                    <a:pt x="120566" y="81077"/>
                  </a:moveTo>
                  <a:cubicBezTo>
                    <a:pt x="114139" y="99518"/>
                    <a:pt x="110787" y="118797"/>
                    <a:pt x="107434" y="138076"/>
                  </a:cubicBezTo>
                  <a:cubicBezTo>
                    <a:pt x="105198" y="152047"/>
                    <a:pt x="105757" y="166856"/>
                    <a:pt x="107713" y="181106"/>
                  </a:cubicBezTo>
                  <a:cubicBezTo>
                    <a:pt x="108831" y="189767"/>
                    <a:pt x="110507" y="198150"/>
                    <a:pt x="112463" y="206532"/>
                  </a:cubicBezTo>
                  <a:cubicBezTo>
                    <a:pt x="113301" y="209606"/>
                    <a:pt x="119448" y="235591"/>
                    <a:pt x="119728" y="238106"/>
                  </a:cubicBezTo>
                  <a:cubicBezTo>
                    <a:pt x="119728" y="238106"/>
                    <a:pt x="8802" y="238106"/>
                    <a:pt x="2096" y="238106"/>
                  </a:cubicBezTo>
                  <a:cubicBezTo>
                    <a:pt x="3213" y="215194"/>
                    <a:pt x="29478" y="142826"/>
                    <a:pt x="11596" y="95885"/>
                  </a:cubicBezTo>
                  <a:cubicBezTo>
                    <a:pt x="-699" y="63474"/>
                    <a:pt x="15507" y="62356"/>
                    <a:pt x="26684" y="35533"/>
                  </a:cubicBezTo>
                  <a:cubicBezTo>
                    <a:pt x="29478" y="28827"/>
                    <a:pt x="31713" y="21562"/>
                    <a:pt x="36184" y="15974"/>
                  </a:cubicBezTo>
                  <a:cubicBezTo>
                    <a:pt x="40375" y="10386"/>
                    <a:pt x="47360" y="6753"/>
                    <a:pt x="54066" y="5077"/>
                  </a:cubicBezTo>
                  <a:cubicBezTo>
                    <a:pt x="57698" y="4238"/>
                    <a:pt x="61331" y="3959"/>
                    <a:pt x="64963" y="3680"/>
                  </a:cubicBezTo>
                  <a:cubicBezTo>
                    <a:pt x="84801" y="2003"/>
                    <a:pt x="131742" y="-3585"/>
                    <a:pt x="136213" y="24635"/>
                  </a:cubicBezTo>
                  <a:cubicBezTo>
                    <a:pt x="137331" y="32459"/>
                    <a:pt x="136213" y="40003"/>
                    <a:pt x="133978" y="47547"/>
                  </a:cubicBezTo>
                  <a:cubicBezTo>
                    <a:pt x="131463" y="55930"/>
                    <a:pt x="127551" y="63474"/>
                    <a:pt x="124198" y="71577"/>
                  </a:cubicBezTo>
                  <a:cubicBezTo>
                    <a:pt x="122801" y="74371"/>
                    <a:pt x="121684" y="77724"/>
                    <a:pt x="120566" y="81077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4" name="Forma libre 293">
              <a:extLst>
                <a:ext uri="{FF2B5EF4-FFF2-40B4-BE49-F238E27FC236}">
                  <a16:creationId xmlns:a16="http://schemas.microsoft.com/office/drawing/2014/main" id="{BE76C7E4-D4F8-C946-B8EA-518D396EFBCB}"/>
                </a:ext>
              </a:extLst>
            </p:cNvPr>
            <p:cNvSpPr/>
            <p:nvPr/>
          </p:nvSpPr>
          <p:spPr>
            <a:xfrm>
              <a:off x="1774083" y="5993165"/>
              <a:ext cx="128529" cy="78235"/>
            </a:xfrm>
            <a:custGeom>
              <a:avLst/>
              <a:gdLst>
                <a:gd name="connsiteX0" fmla="*/ 123360 w 128529"/>
                <a:gd name="connsiteY0" fmla="*/ 76698 h 78235"/>
                <a:gd name="connsiteX1" fmla="*/ 123919 w 128529"/>
                <a:gd name="connsiteY1" fmla="*/ 2096 h 78235"/>
                <a:gd name="connsiteX2" fmla="*/ 6287 w 128529"/>
                <a:gd name="connsiteY2" fmla="*/ 2096 h 78235"/>
                <a:gd name="connsiteX3" fmla="*/ 2096 w 128529"/>
                <a:gd name="connsiteY3" fmla="*/ 76698 h 78235"/>
                <a:gd name="connsiteX4" fmla="*/ 123360 w 128529"/>
                <a:gd name="connsiteY4" fmla="*/ 76698 h 78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529" h="78235">
                  <a:moveTo>
                    <a:pt x="123360" y="76698"/>
                  </a:moveTo>
                  <a:cubicBezTo>
                    <a:pt x="123360" y="76698"/>
                    <a:pt x="133419" y="50993"/>
                    <a:pt x="123919" y="2096"/>
                  </a:cubicBezTo>
                  <a:lnTo>
                    <a:pt x="6287" y="2096"/>
                  </a:lnTo>
                  <a:cubicBezTo>
                    <a:pt x="6287" y="2096"/>
                    <a:pt x="2096" y="37022"/>
                    <a:pt x="2096" y="76698"/>
                  </a:cubicBezTo>
                  <a:lnTo>
                    <a:pt x="123360" y="76698"/>
                  </a:ln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5" name="Forma libre 294">
              <a:extLst>
                <a:ext uri="{FF2B5EF4-FFF2-40B4-BE49-F238E27FC236}">
                  <a16:creationId xmlns:a16="http://schemas.microsoft.com/office/drawing/2014/main" id="{D5B4EA10-EAE6-DD42-BF3A-D441DCBA6B05}"/>
                </a:ext>
              </a:extLst>
            </p:cNvPr>
            <p:cNvSpPr/>
            <p:nvPr/>
          </p:nvSpPr>
          <p:spPr>
            <a:xfrm>
              <a:off x="1870685" y="6192134"/>
              <a:ext cx="61470" cy="220735"/>
            </a:xfrm>
            <a:custGeom>
              <a:avLst/>
              <a:gdLst>
                <a:gd name="connsiteX0" fmla="*/ 3568 w 61470"/>
                <a:gd name="connsiteY0" fmla="*/ 37552 h 220734"/>
                <a:gd name="connsiteX1" fmla="*/ 45479 w 61470"/>
                <a:gd name="connsiteY1" fmla="*/ 19670 h 220734"/>
                <a:gd name="connsiteX2" fmla="*/ 60568 w 61470"/>
                <a:gd name="connsiteY2" fmla="*/ 216096 h 220734"/>
                <a:gd name="connsiteX3" fmla="*/ 56656 w 61470"/>
                <a:gd name="connsiteY3" fmla="*/ 218052 h 220734"/>
                <a:gd name="connsiteX4" fmla="*/ 44362 w 61470"/>
                <a:gd name="connsiteY4" fmla="*/ 215817 h 220734"/>
                <a:gd name="connsiteX5" fmla="*/ 37935 w 61470"/>
                <a:gd name="connsiteY5" fmla="*/ 221125 h 220734"/>
                <a:gd name="connsiteX6" fmla="*/ 3568 w 61470"/>
                <a:gd name="connsiteY6" fmla="*/ 37552 h 220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470" h="220734">
                  <a:moveTo>
                    <a:pt x="3568" y="37552"/>
                  </a:moveTo>
                  <a:cubicBezTo>
                    <a:pt x="-5932" y="-2124"/>
                    <a:pt x="33185" y="-9109"/>
                    <a:pt x="45479" y="19670"/>
                  </a:cubicBezTo>
                  <a:cubicBezTo>
                    <a:pt x="62803" y="60185"/>
                    <a:pt x="61685" y="190111"/>
                    <a:pt x="60568" y="216096"/>
                  </a:cubicBezTo>
                  <a:cubicBezTo>
                    <a:pt x="60568" y="219449"/>
                    <a:pt x="58612" y="218890"/>
                    <a:pt x="56656" y="218052"/>
                  </a:cubicBezTo>
                  <a:cubicBezTo>
                    <a:pt x="51068" y="216096"/>
                    <a:pt x="46318" y="215258"/>
                    <a:pt x="44362" y="215817"/>
                  </a:cubicBezTo>
                  <a:cubicBezTo>
                    <a:pt x="40171" y="216655"/>
                    <a:pt x="37935" y="221125"/>
                    <a:pt x="37935" y="221125"/>
                  </a:cubicBezTo>
                  <a:cubicBezTo>
                    <a:pt x="34303" y="185640"/>
                    <a:pt x="12788" y="75832"/>
                    <a:pt x="3568" y="37552"/>
                  </a:cubicBez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6" name="Forma libre 295">
              <a:extLst>
                <a:ext uri="{FF2B5EF4-FFF2-40B4-BE49-F238E27FC236}">
                  <a16:creationId xmlns:a16="http://schemas.microsoft.com/office/drawing/2014/main" id="{263F4D7B-B263-4B42-A5AB-361B76CFF83D}"/>
                </a:ext>
              </a:extLst>
            </p:cNvPr>
            <p:cNvSpPr/>
            <p:nvPr/>
          </p:nvSpPr>
          <p:spPr>
            <a:xfrm>
              <a:off x="1836652" y="5997941"/>
              <a:ext cx="81029" cy="251470"/>
            </a:xfrm>
            <a:custGeom>
              <a:avLst/>
              <a:gdLst>
                <a:gd name="connsiteX0" fmla="*/ 2674 w 81029"/>
                <a:gd name="connsiteY0" fmla="*/ 77231 h 251470"/>
                <a:gd name="connsiteX1" fmla="*/ 46821 w 81029"/>
                <a:gd name="connsiteY1" fmla="*/ 5981 h 251470"/>
                <a:gd name="connsiteX2" fmla="*/ 65541 w 81029"/>
                <a:gd name="connsiteY2" fmla="*/ 39511 h 251470"/>
                <a:gd name="connsiteX3" fmla="*/ 79512 w 81029"/>
                <a:gd name="connsiteY3" fmla="*/ 210790 h 251470"/>
                <a:gd name="connsiteX4" fmla="*/ 40673 w 81029"/>
                <a:gd name="connsiteY4" fmla="*/ 235657 h 251470"/>
                <a:gd name="connsiteX5" fmla="*/ 2674 w 81029"/>
                <a:gd name="connsiteY5" fmla="*/ 77231 h 25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029" h="251470">
                  <a:moveTo>
                    <a:pt x="2674" y="77231"/>
                  </a:moveTo>
                  <a:cubicBezTo>
                    <a:pt x="-1518" y="27775"/>
                    <a:pt x="17482" y="-10504"/>
                    <a:pt x="46821" y="5981"/>
                  </a:cubicBezTo>
                  <a:cubicBezTo>
                    <a:pt x="59115" y="12967"/>
                    <a:pt x="63865" y="26658"/>
                    <a:pt x="65541" y="39511"/>
                  </a:cubicBezTo>
                  <a:cubicBezTo>
                    <a:pt x="67218" y="52363"/>
                    <a:pt x="76438" y="186760"/>
                    <a:pt x="79512" y="210790"/>
                  </a:cubicBezTo>
                  <a:cubicBezTo>
                    <a:pt x="86776" y="265554"/>
                    <a:pt x="45144" y="250745"/>
                    <a:pt x="40673" y="235657"/>
                  </a:cubicBezTo>
                  <a:cubicBezTo>
                    <a:pt x="29218" y="197378"/>
                    <a:pt x="4909" y="104334"/>
                    <a:pt x="2674" y="77231"/>
                  </a:cubicBez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7" name="Forma libre 296">
              <a:extLst>
                <a:ext uri="{FF2B5EF4-FFF2-40B4-BE49-F238E27FC236}">
                  <a16:creationId xmlns:a16="http://schemas.microsoft.com/office/drawing/2014/main" id="{A72489E5-B180-4F47-A027-9551E4202CAD}"/>
                </a:ext>
              </a:extLst>
            </p:cNvPr>
            <p:cNvSpPr/>
            <p:nvPr/>
          </p:nvSpPr>
          <p:spPr>
            <a:xfrm>
              <a:off x="1767599" y="6196532"/>
              <a:ext cx="50294" cy="231911"/>
            </a:xfrm>
            <a:custGeom>
              <a:avLst/>
              <a:gdLst>
                <a:gd name="connsiteX0" fmla="*/ 2154 w 50294"/>
                <a:gd name="connsiteY0" fmla="*/ 30360 h 231911"/>
                <a:gd name="connsiteX1" fmla="*/ 44066 w 50294"/>
                <a:gd name="connsiteY1" fmla="*/ 24213 h 231911"/>
                <a:gd name="connsiteX2" fmla="*/ 32610 w 50294"/>
                <a:gd name="connsiteY2" fmla="*/ 231536 h 231911"/>
                <a:gd name="connsiteX3" fmla="*/ 18080 w 50294"/>
                <a:gd name="connsiteY3" fmla="*/ 219242 h 231911"/>
                <a:gd name="connsiteX4" fmla="*/ 11374 w 50294"/>
                <a:gd name="connsiteY4" fmla="*/ 223154 h 231911"/>
                <a:gd name="connsiteX5" fmla="*/ 2154 w 50294"/>
                <a:gd name="connsiteY5" fmla="*/ 30360 h 23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294" h="231911">
                  <a:moveTo>
                    <a:pt x="2154" y="30360"/>
                  </a:moveTo>
                  <a:cubicBezTo>
                    <a:pt x="477" y="-6522"/>
                    <a:pt x="35404" y="-5964"/>
                    <a:pt x="44066" y="24213"/>
                  </a:cubicBezTo>
                  <a:cubicBezTo>
                    <a:pt x="57757" y="71713"/>
                    <a:pt x="34007" y="173418"/>
                    <a:pt x="32610" y="231536"/>
                  </a:cubicBezTo>
                  <a:cubicBezTo>
                    <a:pt x="26463" y="221477"/>
                    <a:pt x="20875" y="218962"/>
                    <a:pt x="18080" y="219242"/>
                  </a:cubicBezTo>
                  <a:cubicBezTo>
                    <a:pt x="13610" y="219521"/>
                    <a:pt x="11374" y="223154"/>
                    <a:pt x="11374" y="223154"/>
                  </a:cubicBezTo>
                  <a:cubicBezTo>
                    <a:pt x="12213" y="146595"/>
                    <a:pt x="3830" y="70036"/>
                    <a:pt x="2154" y="30360"/>
                  </a:cubicBez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8" name="Forma libre 297">
              <a:extLst>
                <a:ext uri="{FF2B5EF4-FFF2-40B4-BE49-F238E27FC236}">
                  <a16:creationId xmlns:a16="http://schemas.microsoft.com/office/drawing/2014/main" id="{C710AA73-BE3C-4044-A2C1-0CD31B4FCF7E}"/>
                </a:ext>
              </a:extLst>
            </p:cNvPr>
            <p:cNvSpPr/>
            <p:nvPr/>
          </p:nvSpPr>
          <p:spPr>
            <a:xfrm>
              <a:off x="1767627" y="5998028"/>
              <a:ext cx="75441" cy="248676"/>
            </a:xfrm>
            <a:custGeom>
              <a:avLst/>
              <a:gdLst>
                <a:gd name="connsiteX0" fmla="*/ 42640 w 75441"/>
                <a:gd name="connsiteY0" fmla="*/ 233055 h 248675"/>
                <a:gd name="connsiteX1" fmla="*/ 2405 w 75441"/>
                <a:gd name="connsiteY1" fmla="*/ 210702 h 248675"/>
                <a:gd name="connsiteX2" fmla="*/ 10229 w 75441"/>
                <a:gd name="connsiteY2" fmla="*/ 38585 h 248675"/>
                <a:gd name="connsiteX3" fmla="*/ 19729 w 75441"/>
                <a:gd name="connsiteY3" fmla="*/ 4218 h 248675"/>
                <a:gd name="connsiteX4" fmla="*/ 73376 w 75441"/>
                <a:gd name="connsiteY4" fmla="*/ 79938 h 248675"/>
                <a:gd name="connsiteX5" fmla="*/ 42640 w 75441"/>
                <a:gd name="connsiteY5" fmla="*/ 233055 h 24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441" h="248675">
                  <a:moveTo>
                    <a:pt x="42640" y="233055"/>
                  </a:moveTo>
                  <a:cubicBezTo>
                    <a:pt x="37890" y="248143"/>
                    <a:pt x="-1786" y="265746"/>
                    <a:pt x="2405" y="210702"/>
                  </a:cubicBezTo>
                  <a:cubicBezTo>
                    <a:pt x="4361" y="186394"/>
                    <a:pt x="9111" y="51438"/>
                    <a:pt x="10229" y="38585"/>
                  </a:cubicBezTo>
                  <a:cubicBezTo>
                    <a:pt x="11067" y="25453"/>
                    <a:pt x="13302" y="6732"/>
                    <a:pt x="19729" y="4218"/>
                  </a:cubicBezTo>
                  <a:cubicBezTo>
                    <a:pt x="51023" y="-7518"/>
                    <a:pt x="81478" y="31041"/>
                    <a:pt x="73376" y="79938"/>
                  </a:cubicBezTo>
                  <a:cubicBezTo>
                    <a:pt x="67508" y="112350"/>
                    <a:pt x="52140" y="201761"/>
                    <a:pt x="42640" y="233055"/>
                  </a:cubicBez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9" name="Forma libre 298">
              <a:extLst>
                <a:ext uri="{FF2B5EF4-FFF2-40B4-BE49-F238E27FC236}">
                  <a16:creationId xmlns:a16="http://schemas.microsoft.com/office/drawing/2014/main" id="{7CBB5E03-D221-084E-9398-E2BFD2CAAAF2}"/>
                </a:ext>
              </a:extLst>
            </p:cNvPr>
            <p:cNvSpPr/>
            <p:nvPr/>
          </p:nvSpPr>
          <p:spPr>
            <a:xfrm>
              <a:off x="1621622" y="5757025"/>
              <a:ext cx="22353" cy="13971"/>
            </a:xfrm>
            <a:custGeom>
              <a:avLst/>
              <a:gdLst>
                <a:gd name="connsiteX0" fmla="*/ 21557 w 22352"/>
                <a:gd name="connsiteY0" fmla="*/ 11074 h 13970"/>
                <a:gd name="connsiteX1" fmla="*/ 3395 w 22352"/>
                <a:gd name="connsiteY1" fmla="*/ 2133 h 13970"/>
                <a:gd name="connsiteX2" fmla="*/ 13454 w 22352"/>
                <a:gd name="connsiteY2" fmla="*/ 11074 h 13970"/>
                <a:gd name="connsiteX3" fmla="*/ 21557 w 22352"/>
                <a:gd name="connsiteY3" fmla="*/ 11074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52" h="13970">
                  <a:moveTo>
                    <a:pt x="21557" y="11074"/>
                  </a:moveTo>
                  <a:cubicBezTo>
                    <a:pt x="15969" y="6883"/>
                    <a:pt x="8704" y="2692"/>
                    <a:pt x="3395" y="2133"/>
                  </a:cubicBezTo>
                  <a:cubicBezTo>
                    <a:pt x="-1634" y="1574"/>
                    <a:pt x="9263" y="7442"/>
                    <a:pt x="13454" y="11074"/>
                  </a:cubicBezTo>
                  <a:cubicBezTo>
                    <a:pt x="17366" y="14427"/>
                    <a:pt x="26028" y="14706"/>
                    <a:pt x="21557" y="11074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0" name="Forma libre 299">
              <a:extLst>
                <a:ext uri="{FF2B5EF4-FFF2-40B4-BE49-F238E27FC236}">
                  <a16:creationId xmlns:a16="http://schemas.microsoft.com/office/drawing/2014/main" id="{E6DF575D-2017-DE44-9403-C88DEDA6EA0D}"/>
                </a:ext>
              </a:extLst>
            </p:cNvPr>
            <p:cNvSpPr/>
            <p:nvPr/>
          </p:nvSpPr>
          <p:spPr>
            <a:xfrm>
              <a:off x="1860779" y="5932100"/>
              <a:ext cx="41912" cy="30735"/>
            </a:xfrm>
            <a:custGeom>
              <a:avLst/>
              <a:gdLst>
                <a:gd name="connsiteX0" fmla="*/ 32473 w 41911"/>
                <a:gd name="connsiteY0" fmla="*/ 7557 h 30735"/>
                <a:gd name="connsiteX1" fmla="*/ 4253 w 41911"/>
                <a:gd name="connsiteY1" fmla="*/ 3366 h 30735"/>
                <a:gd name="connsiteX2" fmla="*/ 12356 w 41911"/>
                <a:gd name="connsiteY2" fmla="*/ 21807 h 30735"/>
                <a:gd name="connsiteX3" fmla="*/ 39458 w 41911"/>
                <a:gd name="connsiteY3" fmla="*/ 27954 h 30735"/>
                <a:gd name="connsiteX4" fmla="*/ 32473 w 41911"/>
                <a:gd name="connsiteY4" fmla="*/ 7557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911" h="30735">
                  <a:moveTo>
                    <a:pt x="32473" y="7557"/>
                  </a:moveTo>
                  <a:cubicBezTo>
                    <a:pt x="18223" y="4763"/>
                    <a:pt x="10959" y="-266"/>
                    <a:pt x="4253" y="3366"/>
                  </a:cubicBezTo>
                  <a:cubicBezTo>
                    <a:pt x="-2174" y="6998"/>
                    <a:pt x="7326" y="19572"/>
                    <a:pt x="12356" y="21807"/>
                  </a:cubicBezTo>
                  <a:cubicBezTo>
                    <a:pt x="17106" y="23763"/>
                    <a:pt x="34429" y="32704"/>
                    <a:pt x="39458" y="27954"/>
                  </a:cubicBezTo>
                  <a:cubicBezTo>
                    <a:pt x="44488" y="23204"/>
                    <a:pt x="43091" y="9513"/>
                    <a:pt x="32473" y="7557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1" name="Forma libre 300">
              <a:extLst>
                <a:ext uri="{FF2B5EF4-FFF2-40B4-BE49-F238E27FC236}">
                  <a16:creationId xmlns:a16="http://schemas.microsoft.com/office/drawing/2014/main" id="{2C2495AE-7547-0148-A507-AE612325B8CC}"/>
                </a:ext>
              </a:extLst>
            </p:cNvPr>
            <p:cNvSpPr/>
            <p:nvPr/>
          </p:nvSpPr>
          <p:spPr>
            <a:xfrm>
              <a:off x="1884313" y="5762911"/>
              <a:ext cx="89412" cy="192794"/>
            </a:xfrm>
            <a:custGeom>
              <a:avLst/>
              <a:gdLst>
                <a:gd name="connsiteX0" fmla="*/ 57277 w 89411"/>
                <a:gd name="connsiteY0" fmla="*/ 113879 h 192793"/>
                <a:gd name="connsiteX1" fmla="*/ 8659 w 89411"/>
                <a:gd name="connsiteY1" fmla="*/ 46261 h 192793"/>
                <a:gd name="connsiteX2" fmla="*/ 3351 w 89411"/>
                <a:gd name="connsiteY2" fmla="*/ 10217 h 192793"/>
                <a:gd name="connsiteX3" fmla="*/ 26542 w 89411"/>
                <a:gd name="connsiteY3" fmla="*/ 8820 h 192793"/>
                <a:gd name="connsiteX4" fmla="*/ 54203 w 89411"/>
                <a:gd name="connsiteY4" fmla="*/ 47938 h 192793"/>
                <a:gd name="connsiteX5" fmla="*/ 87453 w 89411"/>
                <a:gd name="connsiteY5" fmla="*/ 114158 h 192793"/>
                <a:gd name="connsiteX6" fmla="*/ 83542 w 89411"/>
                <a:gd name="connsiteY6" fmla="*/ 123379 h 192793"/>
                <a:gd name="connsiteX7" fmla="*/ 82703 w 89411"/>
                <a:gd name="connsiteY7" fmla="*/ 124776 h 192793"/>
                <a:gd name="connsiteX8" fmla="*/ 38556 w 89411"/>
                <a:gd name="connsiteY8" fmla="*/ 170041 h 192793"/>
                <a:gd name="connsiteX9" fmla="*/ 14527 w 89411"/>
                <a:gd name="connsiteY9" fmla="*/ 192393 h 192793"/>
                <a:gd name="connsiteX10" fmla="*/ 5865 w 89411"/>
                <a:gd name="connsiteY10" fmla="*/ 180938 h 192793"/>
                <a:gd name="connsiteX11" fmla="*/ 57277 w 89411"/>
                <a:gd name="connsiteY11" fmla="*/ 113879 h 192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9411" h="192793">
                  <a:moveTo>
                    <a:pt x="57277" y="113879"/>
                  </a:moveTo>
                  <a:cubicBezTo>
                    <a:pt x="49174" y="101305"/>
                    <a:pt x="31012" y="77276"/>
                    <a:pt x="8659" y="46261"/>
                  </a:cubicBezTo>
                  <a:cubicBezTo>
                    <a:pt x="3909" y="39835"/>
                    <a:pt x="-2" y="22791"/>
                    <a:pt x="3351" y="10217"/>
                  </a:cubicBezTo>
                  <a:cubicBezTo>
                    <a:pt x="5306" y="2394"/>
                    <a:pt x="17042" y="-2636"/>
                    <a:pt x="26542" y="8820"/>
                  </a:cubicBezTo>
                  <a:cubicBezTo>
                    <a:pt x="31850" y="15247"/>
                    <a:pt x="39395" y="24188"/>
                    <a:pt x="54203" y="47938"/>
                  </a:cubicBezTo>
                  <a:cubicBezTo>
                    <a:pt x="78512" y="86776"/>
                    <a:pt x="85218" y="105497"/>
                    <a:pt x="87453" y="114158"/>
                  </a:cubicBezTo>
                  <a:cubicBezTo>
                    <a:pt x="88292" y="117511"/>
                    <a:pt x="86615" y="120864"/>
                    <a:pt x="83542" y="123379"/>
                  </a:cubicBezTo>
                  <a:cubicBezTo>
                    <a:pt x="83262" y="123938"/>
                    <a:pt x="82983" y="124217"/>
                    <a:pt x="82703" y="124776"/>
                  </a:cubicBezTo>
                  <a:cubicBezTo>
                    <a:pt x="68733" y="143776"/>
                    <a:pt x="63145" y="150482"/>
                    <a:pt x="38556" y="170041"/>
                  </a:cubicBezTo>
                  <a:cubicBezTo>
                    <a:pt x="21512" y="183732"/>
                    <a:pt x="21512" y="192114"/>
                    <a:pt x="14527" y="192393"/>
                  </a:cubicBezTo>
                  <a:cubicBezTo>
                    <a:pt x="8939" y="192673"/>
                    <a:pt x="1395" y="185129"/>
                    <a:pt x="5865" y="180938"/>
                  </a:cubicBezTo>
                  <a:cubicBezTo>
                    <a:pt x="11453" y="175629"/>
                    <a:pt x="41350" y="132879"/>
                    <a:pt x="57277" y="113879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2" name="Forma libre 301">
              <a:extLst>
                <a:ext uri="{FF2B5EF4-FFF2-40B4-BE49-F238E27FC236}">
                  <a16:creationId xmlns:a16="http://schemas.microsoft.com/office/drawing/2014/main" id="{1EB63F86-821D-C84A-A8CF-0F550549B82A}"/>
                </a:ext>
              </a:extLst>
            </p:cNvPr>
            <p:cNvSpPr/>
            <p:nvPr/>
          </p:nvSpPr>
          <p:spPr>
            <a:xfrm>
              <a:off x="1817226" y="5638485"/>
              <a:ext cx="83823" cy="111764"/>
            </a:xfrm>
            <a:custGeom>
              <a:avLst/>
              <a:gdLst>
                <a:gd name="connsiteX0" fmla="*/ 78541 w 83823"/>
                <a:gd name="connsiteY0" fmla="*/ 66467 h 111764"/>
                <a:gd name="connsiteX1" fmla="*/ 59541 w 83823"/>
                <a:gd name="connsiteY1" fmla="*/ 101673 h 111764"/>
                <a:gd name="connsiteX2" fmla="*/ 22100 w 83823"/>
                <a:gd name="connsiteY2" fmla="*/ 109776 h 111764"/>
                <a:gd name="connsiteX3" fmla="*/ 2541 w 83823"/>
                <a:gd name="connsiteY3" fmla="*/ 84070 h 111764"/>
                <a:gd name="connsiteX4" fmla="*/ 9247 w 83823"/>
                <a:gd name="connsiteY4" fmla="*/ 25114 h 111764"/>
                <a:gd name="connsiteX5" fmla="*/ 47247 w 83823"/>
                <a:gd name="connsiteY5" fmla="*/ 2482 h 111764"/>
                <a:gd name="connsiteX6" fmla="*/ 78541 w 83823"/>
                <a:gd name="connsiteY6" fmla="*/ 66467 h 111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3823" h="111764">
                  <a:moveTo>
                    <a:pt x="78541" y="66467"/>
                  </a:moveTo>
                  <a:cubicBezTo>
                    <a:pt x="72673" y="89099"/>
                    <a:pt x="70997" y="93849"/>
                    <a:pt x="59541" y="101673"/>
                  </a:cubicBezTo>
                  <a:cubicBezTo>
                    <a:pt x="48085" y="109496"/>
                    <a:pt x="32997" y="111452"/>
                    <a:pt x="22100" y="109776"/>
                  </a:cubicBezTo>
                  <a:cubicBezTo>
                    <a:pt x="10365" y="107820"/>
                    <a:pt x="3659" y="94129"/>
                    <a:pt x="2541" y="84070"/>
                  </a:cubicBezTo>
                  <a:cubicBezTo>
                    <a:pt x="1424" y="73732"/>
                    <a:pt x="1982" y="49423"/>
                    <a:pt x="9247" y="25114"/>
                  </a:cubicBezTo>
                  <a:cubicBezTo>
                    <a:pt x="12879" y="12541"/>
                    <a:pt x="31041" y="-312"/>
                    <a:pt x="47247" y="2482"/>
                  </a:cubicBezTo>
                  <a:cubicBezTo>
                    <a:pt x="63732" y="4997"/>
                    <a:pt x="93350" y="11423"/>
                    <a:pt x="78541" y="66467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3" name="Forma libre 302">
              <a:extLst>
                <a:ext uri="{FF2B5EF4-FFF2-40B4-BE49-F238E27FC236}">
                  <a16:creationId xmlns:a16="http://schemas.microsoft.com/office/drawing/2014/main" id="{4F63C9C0-789F-3648-BDD7-AEA941D4ED23}"/>
                </a:ext>
              </a:extLst>
            </p:cNvPr>
            <p:cNvSpPr/>
            <p:nvPr/>
          </p:nvSpPr>
          <p:spPr>
            <a:xfrm>
              <a:off x="1738363" y="6412724"/>
              <a:ext cx="64265" cy="30735"/>
            </a:xfrm>
            <a:custGeom>
              <a:avLst/>
              <a:gdLst>
                <a:gd name="connsiteX0" fmla="*/ 39213 w 64264"/>
                <a:gd name="connsiteY0" fmla="*/ 6682 h 30735"/>
                <a:gd name="connsiteX1" fmla="*/ 22448 w 64264"/>
                <a:gd name="connsiteY1" fmla="*/ 19256 h 30735"/>
                <a:gd name="connsiteX2" fmla="*/ 5125 w 64264"/>
                <a:gd name="connsiteY2" fmla="*/ 28476 h 30735"/>
                <a:gd name="connsiteX3" fmla="*/ 33904 w 64264"/>
                <a:gd name="connsiteY3" fmla="*/ 28756 h 30735"/>
                <a:gd name="connsiteX4" fmla="*/ 53463 w 64264"/>
                <a:gd name="connsiteY4" fmla="*/ 27638 h 30735"/>
                <a:gd name="connsiteX5" fmla="*/ 61845 w 64264"/>
                <a:gd name="connsiteY5" fmla="*/ 16182 h 30735"/>
                <a:gd name="connsiteX6" fmla="*/ 39213 w 64264"/>
                <a:gd name="connsiteY6" fmla="*/ 6682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264" h="30735">
                  <a:moveTo>
                    <a:pt x="39213" y="6682"/>
                  </a:moveTo>
                  <a:cubicBezTo>
                    <a:pt x="37816" y="9197"/>
                    <a:pt x="31389" y="15344"/>
                    <a:pt x="22448" y="19256"/>
                  </a:cubicBezTo>
                  <a:cubicBezTo>
                    <a:pt x="13507" y="23167"/>
                    <a:pt x="-5214" y="25123"/>
                    <a:pt x="5125" y="28476"/>
                  </a:cubicBezTo>
                  <a:cubicBezTo>
                    <a:pt x="15463" y="32108"/>
                    <a:pt x="27757" y="29873"/>
                    <a:pt x="33904" y="28756"/>
                  </a:cubicBezTo>
                  <a:cubicBezTo>
                    <a:pt x="40051" y="27638"/>
                    <a:pt x="46198" y="27638"/>
                    <a:pt x="53463" y="27638"/>
                  </a:cubicBezTo>
                  <a:cubicBezTo>
                    <a:pt x="62963" y="27638"/>
                    <a:pt x="63242" y="27079"/>
                    <a:pt x="61845" y="16182"/>
                  </a:cubicBezTo>
                  <a:cubicBezTo>
                    <a:pt x="60169" y="1373"/>
                    <a:pt x="43404" y="-1700"/>
                    <a:pt x="39213" y="6682"/>
                  </a:cubicBezTo>
                  <a:close/>
                </a:path>
              </a:pathLst>
            </a:custGeom>
            <a:solidFill>
              <a:srgbClr val="3445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4" name="Forma libre 303">
              <a:extLst>
                <a:ext uri="{FF2B5EF4-FFF2-40B4-BE49-F238E27FC236}">
                  <a16:creationId xmlns:a16="http://schemas.microsoft.com/office/drawing/2014/main" id="{1C1D0CCE-88A1-F244-AF92-544D98290A87}"/>
                </a:ext>
              </a:extLst>
            </p:cNvPr>
            <p:cNvSpPr/>
            <p:nvPr/>
          </p:nvSpPr>
          <p:spPr>
            <a:xfrm>
              <a:off x="1829093" y="5634086"/>
              <a:ext cx="81029" cy="69853"/>
            </a:xfrm>
            <a:custGeom>
              <a:avLst/>
              <a:gdLst>
                <a:gd name="connsiteX0" fmla="*/ 3527 w 81029"/>
                <a:gd name="connsiteY0" fmla="*/ 18057 h 69852"/>
                <a:gd name="connsiteX1" fmla="*/ 67512 w 81029"/>
                <a:gd name="connsiteY1" fmla="*/ 70307 h 69852"/>
                <a:gd name="connsiteX2" fmla="*/ 74497 w 81029"/>
                <a:gd name="connsiteY2" fmla="*/ 26160 h 69852"/>
                <a:gd name="connsiteX3" fmla="*/ 3527 w 81029"/>
                <a:gd name="connsiteY3" fmla="*/ 18057 h 69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29" h="69852">
                  <a:moveTo>
                    <a:pt x="3527" y="18057"/>
                  </a:moveTo>
                  <a:cubicBezTo>
                    <a:pt x="-7929" y="32028"/>
                    <a:pt x="52703" y="70587"/>
                    <a:pt x="67512" y="70307"/>
                  </a:cubicBezTo>
                  <a:cubicBezTo>
                    <a:pt x="82321" y="70307"/>
                    <a:pt x="83438" y="42087"/>
                    <a:pt x="74497" y="26160"/>
                  </a:cubicBezTo>
                  <a:cubicBezTo>
                    <a:pt x="65835" y="10513"/>
                    <a:pt x="30630" y="-14634"/>
                    <a:pt x="3527" y="18057"/>
                  </a:cubicBezTo>
                  <a:close/>
                </a:path>
              </a:pathLst>
            </a:custGeom>
            <a:solidFill>
              <a:srgbClr val="3445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5" name="Forma libre 304">
              <a:extLst>
                <a:ext uri="{FF2B5EF4-FFF2-40B4-BE49-F238E27FC236}">
                  <a16:creationId xmlns:a16="http://schemas.microsoft.com/office/drawing/2014/main" id="{44D851A0-C4DD-244D-AE5A-B5199D3E2CE3}"/>
                </a:ext>
              </a:extLst>
            </p:cNvPr>
            <p:cNvSpPr/>
            <p:nvPr/>
          </p:nvSpPr>
          <p:spPr>
            <a:xfrm>
              <a:off x="1820602" y="5636108"/>
              <a:ext cx="39118" cy="39118"/>
            </a:xfrm>
            <a:custGeom>
              <a:avLst/>
              <a:gdLst>
                <a:gd name="connsiteX0" fmla="*/ 36886 w 39117"/>
                <a:gd name="connsiteY0" fmla="*/ 16035 h 39117"/>
                <a:gd name="connsiteX1" fmla="*/ 3636 w 39117"/>
                <a:gd name="connsiteY1" fmla="*/ 38109 h 39117"/>
                <a:gd name="connsiteX2" fmla="*/ 9224 w 39117"/>
                <a:gd name="connsiteY2" fmla="*/ 14638 h 39117"/>
                <a:gd name="connsiteX3" fmla="*/ 36886 w 39117"/>
                <a:gd name="connsiteY3" fmla="*/ 16035 h 3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117" h="39117">
                  <a:moveTo>
                    <a:pt x="36886" y="16035"/>
                  </a:moveTo>
                  <a:cubicBezTo>
                    <a:pt x="32415" y="28609"/>
                    <a:pt x="9224" y="28050"/>
                    <a:pt x="3636" y="38109"/>
                  </a:cubicBezTo>
                  <a:cubicBezTo>
                    <a:pt x="283" y="44256"/>
                    <a:pt x="2518" y="23300"/>
                    <a:pt x="9224" y="14638"/>
                  </a:cubicBezTo>
                  <a:cubicBezTo>
                    <a:pt x="16210" y="5697"/>
                    <a:pt x="45827" y="-9112"/>
                    <a:pt x="36886" y="16035"/>
                  </a:cubicBezTo>
                  <a:close/>
                </a:path>
              </a:pathLst>
            </a:custGeom>
            <a:solidFill>
              <a:srgbClr val="3445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6" name="Forma libre 305">
              <a:extLst>
                <a:ext uri="{FF2B5EF4-FFF2-40B4-BE49-F238E27FC236}">
                  <a16:creationId xmlns:a16="http://schemas.microsoft.com/office/drawing/2014/main" id="{9EC7AAD0-2813-4545-9E8D-C400E396683B}"/>
                </a:ext>
              </a:extLst>
            </p:cNvPr>
            <p:cNvSpPr/>
            <p:nvPr/>
          </p:nvSpPr>
          <p:spPr>
            <a:xfrm>
              <a:off x="1880705" y="5687458"/>
              <a:ext cx="22353" cy="33529"/>
            </a:xfrm>
            <a:custGeom>
              <a:avLst/>
              <a:gdLst>
                <a:gd name="connsiteX0" fmla="*/ 4165 w 22352"/>
                <a:gd name="connsiteY0" fmla="*/ 13861 h 33529"/>
                <a:gd name="connsiteX1" fmla="*/ 5841 w 22352"/>
                <a:gd name="connsiteY1" fmla="*/ 31464 h 33529"/>
                <a:gd name="connsiteX2" fmla="*/ 19253 w 22352"/>
                <a:gd name="connsiteY2" fmla="*/ 20008 h 33529"/>
                <a:gd name="connsiteX3" fmla="*/ 17576 w 22352"/>
                <a:gd name="connsiteY3" fmla="*/ 2406 h 33529"/>
                <a:gd name="connsiteX4" fmla="*/ 4165 w 22352"/>
                <a:gd name="connsiteY4" fmla="*/ 13861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52" h="33529">
                  <a:moveTo>
                    <a:pt x="4165" y="13861"/>
                  </a:moveTo>
                  <a:cubicBezTo>
                    <a:pt x="812" y="21964"/>
                    <a:pt x="1650" y="29788"/>
                    <a:pt x="5841" y="31464"/>
                  </a:cubicBezTo>
                  <a:cubicBezTo>
                    <a:pt x="10032" y="33141"/>
                    <a:pt x="16179" y="28111"/>
                    <a:pt x="19253" y="20008"/>
                  </a:cubicBezTo>
                  <a:cubicBezTo>
                    <a:pt x="22606" y="11906"/>
                    <a:pt x="21767" y="4082"/>
                    <a:pt x="17576" y="2406"/>
                  </a:cubicBezTo>
                  <a:cubicBezTo>
                    <a:pt x="13664" y="729"/>
                    <a:pt x="7517" y="6038"/>
                    <a:pt x="4165" y="13861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7" name="Forma libre 306">
              <a:extLst>
                <a:ext uri="{FF2B5EF4-FFF2-40B4-BE49-F238E27FC236}">
                  <a16:creationId xmlns:a16="http://schemas.microsoft.com/office/drawing/2014/main" id="{F3F4F746-6F2B-2C4C-AA05-67E418F45F7C}"/>
                </a:ext>
              </a:extLst>
            </p:cNvPr>
            <p:cNvSpPr/>
            <p:nvPr/>
          </p:nvSpPr>
          <p:spPr>
            <a:xfrm>
              <a:off x="1019394" y="6469281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31434 w 203970"/>
                <a:gd name="connsiteY3" fmla="*/ 43728 h 92205"/>
                <a:gd name="connsiteX4" fmla="*/ 17463 w 203970"/>
                <a:gd name="connsiteY4" fmla="*/ 33390 h 92205"/>
                <a:gd name="connsiteX5" fmla="*/ 5728 w 203970"/>
                <a:gd name="connsiteY5" fmla="*/ 17743 h 92205"/>
                <a:gd name="connsiteX6" fmla="*/ 2096 w 203970"/>
                <a:gd name="connsiteY6" fmla="*/ 2096 h 92205"/>
                <a:gd name="connsiteX7" fmla="*/ 2096 w 203970"/>
                <a:gd name="connsiteY7" fmla="*/ 33110 h 92205"/>
                <a:gd name="connsiteX8" fmla="*/ 5728 w 203970"/>
                <a:gd name="connsiteY8" fmla="*/ 48757 h 92205"/>
                <a:gd name="connsiteX9" fmla="*/ 31713 w 203970"/>
                <a:gd name="connsiteY9" fmla="*/ 74463 h 92205"/>
                <a:gd name="connsiteX10" fmla="*/ 174772 w 203970"/>
                <a:gd name="connsiteY10" fmla="*/ 74463 h 92205"/>
                <a:gd name="connsiteX11" fmla="*/ 200757 w 203970"/>
                <a:gd name="connsiteY11" fmla="*/ 48757 h 92205"/>
                <a:gd name="connsiteX12" fmla="*/ 204389 w 203970"/>
                <a:gd name="connsiteY12" fmla="*/ 33110 h 92205"/>
                <a:gd name="connsiteX13" fmla="*/ 204389 w 203970"/>
                <a:gd name="connsiteY13" fmla="*/ 2096 h 92205"/>
                <a:gd name="connsiteX14" fmla="*/ 200198 w 203970"/>
                <a:gd name="connsiteY14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35095" y="66640"/>
                    <a:pt x="71110" y="66640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10199" y="58257"/>
                    <a:pt x="18860" y="67198"/>
                    <a:pt x="31713" y="74463"/>
                  </a:cubicBezTo>
                  <a:cubicBezTo>
                    <a:pt x="71110" y="97375"/>
                    <a:pt x="135095" y="97375"/>
                    <a:pt x="174772" y="74463"/>
                  </a:cubicBezTo>
                  <a:cubicBezTo>
                    <a:pt x="187625" y="66919"/>
                    <a:pt x="196286" y="58257"/>
                    <a:pt x="200757" y="48757"/>
                  </a:cubicBezTo>
                  <a:cubicBezTo>
                    <a:pt x="203272" y="43728"/>
                    <a:pt x="204389" y="38419"/>
                    <a:pt x="204389" y="33110"/>
                  </a:cubicBezTo>
                  <a:lnTo>
                    <a:pt x="204389" y="2096"/>
                  </a:lnTo>
                  <a:cubicBezTo>
                    <a:pt x="203830" y="7404"/>
                    <a:pt x="202713" y="12434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8" name="Forma libre 307">
              <a:extLst>
                <a:ext uri="{FF2B5EF4-FFF2-40B4-BE49-F238E27FC236}">
                  <a16:creationId xmlns:a16="http://schemas.microsoft.com/office/drawing/2014/main" id="{D7EBD78A-F975-1542-B2C8-D388BCE7BB26}"/>
                </a:ext>
              </a:extLst>
            </p:cNvPr>
            <p:cNvSpPr/>
            <p:nvPr/>
          </p:nvSpPr>
          <p:spPr>
            <a:xfrm>
              <a:off x="1019394" y="6437987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390 h 92205"/>
                <a:gd name="connsiteX10" fmla="*/ 5728 w 203970"/>
                <a:gd name="connsiteY10" fmla="*/ 49037 h 92205"/>
                <a:gd name="connsiteX11" fmla="*/ 17463 w 203970"/>
                <a:gd name="connsiteY11" fmla="*/ 64684 h 92205"/>
                <a:gd name="connsiteX12" fmla="*/ 31434 w 203970"/>
                <a:gd name="connsiteY12" fmla="*/ 75022 h 92205"/>
                <a:gd name="connsiteX13" fmla="*/ 174492 w 203970"/>
                <a:gd name="connsiteY13" fmla="*/ 75022 h 92205"/>
                <a:gd name="connsiteX14" fmla="*/ 188463 w 203970"/>
                <a:gd name="connsiteY14" fmla="*/ 64684 h 92205"/>
                <a:gd name="connsiteX15" fmla="*/ 200198 w 203970"/>
                <a:gd name="connsiteY15" fmla="*/ 49037 h 92205"/>
                <a:gd name="connsiteX16" fmla="*/ 203830 w 203970"/>
                <a:gd name="connsiteY16" fmla="*/ 33390 h 92205"/>
                <a:gd name="connsiteX17" fmla="*/ 203830 w 203970"/>
                <a:gd name="connsiteY17" fmla="*/ 2375 h 92205"/>
                <a:gd name="connsiteX18" fmla="*/ 200198 w 203970"/>
                <a:gd name="connsiteY18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390"/>
                  </a:lnTo>
                  <a:cubicBezTo>
                    <a:pt x="2096" y="38698"/>
                    <a:pt x="3493" y="43728"/>
                    <a:pt x="5728" y="49037"/>
                  </a:cubicBezTo>
                  <a:cubicBezTo>
                    <a:pt x="8243" y="54346"/>
                    <a:pt x="12154" y="59654"/>
                    <a:pt x="17463" y="64684"/>
                  </a:cubicBezTo>
                  <a:cubicBezTo>
                    <a:pt x="21375" y="68316"/>
                    <a:pt x="26125" y="71669"/>
                    <a:pt x="31434" y="75022"/>
                  </a:cubicBezTo>
                  <a:cubicBezTo>
                    <a:pt x="70831" y="97934"/>
                    <a:pt x="134816" y="97934"/>
                    <a:pt x="174492" y="75022"/>
                  </a:cubicBezTo>
                  <a:cubicBezTo>
                    <a:pt x="180080" y="71948"/>
                    <a:pt x="184551" y="68316"/>
                    <a:pt x="188463" y="64684"/>
                  </a:cubicBezTo>
                  <a:cubicBezTo>
                    <a:pt x="193772" y="59934"/>
                    <a:pt x="197683" y="54625"/>
                    <a:pt x="200198" y="49037"/>
                  </a:cubicBezTo>
                  <a:cubicBezTo>
                    <a:pt x="202713" y="44007"/>
                    <a:pt x="203830" y="38698"/>
                    <a:pt x="203830" y="33390"/>
                  </a:cubicBezTo>
                  <a:lnTo>
                    <a:pt x="203830" y="2375"/>
                  </a:lnTo>
                  <a:cubicBezTo>
                    <a:pt x="203830" y="7684"/>
                    <a:pt x="20271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9" name="Forma libre 308">
              <a:extLst>
                <a:ext uri="{FF2B5EF4-FFF2-40B4-BE49-F238E27FC236}">
                  <a16:creationId xmlns:a16="http://schemas.microsoft.com/office/drawing/2014/main" id="{6DAD4107-7C32-0441-96DB-E4CF433D30C6}"/>
                </a:ext>
              </a:extLst>
            </p:cNvPr>
            <p:cNvSpPr/>
            <p:nvPr/>
          </p:nvSpPr>
          <p:spPr>
            <a:xfrm>
              <a:off x="1019394" y="6406973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0" y="71669"/>
                    <a:pt x="184551" y="68037"/>
                    <a:pt x="188463" y="64404"/>
                  </a:cubicBezTo>
                  <a:cubicBezTo>
                    <a:pt x="193772" y="59654"/>
                    <a:pt x="197683" y="54345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684"/>
                    <a:pt x="20271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0" name="Forma libre 309">
              <a:extLst>
                <a:ext uri="{FF2B5EF4-FFF2-40B4-BE49-F238E27FC236}">
                  <a16:creationId xmlns:a16="http://schemas.microsoft.com/office/drawing/2014/main" id="{E6771A41-9B28-7345-A6A8-EC8CDAE4C450}"/>
                </a:ext>
              </a:extLst>
            </p:cNvPr>
            <p:cNvSpPr/>
            <p:nvPr/>
          </p:nvSpPr>
          <p:spPr>
            <a:xfrm>
              <a:off x="1019394" y="6375958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0" y="71669"/>
                    <a:pt x="184551" y="68037"/>
                    <a:pt x="188463" y="64404"/>
                  </a:cubicBezTo>
                  <a:cubicBezTo>
                    <a:pt x="193772" y="59654"/>
                    <a:pt x="197683" y="54345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684"/>
                    <a:pt x="20271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1" name="Forma libre 310">
              <a:extLst>
                <a:ext uri="{FF2B5EF4-FFF2-40B4-BE49-F238E27FC236}">
                  <a16:creationId xmlns:a16="http://schemas.microsoft.com/office/drawing/2014/main" id="{2E650511-EAEF-654C-86D9-F0CFE900C526}"/>
                </a:ext>
              </a:extLst>
            </p:cNvPr>
            <p:cNvSpPr/>
            <p:nvPr/>
          </p:nvSpPr>
          <p:spPr>
            <a:xfrm>
              <a:off x="1019394" y="6344943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0" y="71669"/>
                    <a:pt x="184551" y="68037"/>
                    <a:pt x="188463" y="64404"/>
                  </a:cubicBezTo>
                  <a:cubicBezTo>
                    <a:pt x="193772" y="59654"/>
                    <a:pt x="197683" y="54346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684"/>
                    <a:pt x="20271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2" name="Forma libre 311">
              <a:extLst>
                <a:ext uri="{FF2B5EF4-FFF2-40B4-BE49-F238E27FC236}">
                  <a16:creationId xmlns:a16="http://schemas.microsoft.com/office/drawing/2014/main" id="{EE17FE31-018A-D04F-905A-3979DFF95000}"/>
                </a:ext>
              </a:extLst>
            </p:cNvPr>
            <p:cNvSpPr/>
            <p:nvPr/>
          </p:nvSpPr>
          <p:spPr>
            <a:xfrm>
              <a:off x="1019394" y="6313929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0" y="71669"/>
                    <a:pt x="184551" y="68037"/>
                    <a:pt x="188463" y="64404"/>
                  </a:cubicBezTo>
                  <a:cubicBezTo>
                    <a:pt x="193772" y="59654"/>
                    <a:pt x="197683" y="54346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404"/>
                    <a:pt x="20271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3" name="Forma libre 312">
              <a:extLst>
                <a:ext uri="{FF2B5EF4-FFF2-40B4-BE49-F238E27FC236}">
                  <a16:creationId xmlns:a16="http://schemas.microsoft.com/office/drawing/2014/main" id="{64E10E6D-AAD5-6A49-84A1-293D0C74EE06}"/>
                </a:ext>
              </a:extLst>
            </p:cNvPr>
            <p:cNvSpPr/>
            <p:nvPr/>
          </p:nvSpPr>
          <p:spPr>
            <a:xfrm>
              <a:off x="1019394" y="6193782"/>
              <a:ext cx="203970" cy="89412"/>
            </a:xfrm>
            <a:custGeom>
              <a:avLst/>
              <a:gdLst>
                <a:gd name="connsiteX0" fmla="*/ 203551 w 203970"/>
                <a:gd name="connsiteY0" fmla="*/ 2096 h 89411"/>
                <a:gd name="connsiteX1" fmla="*/ 200198 w 203970"/>
                <a:gd name="connsiteY1" fmla="*/ 13831 h 89411"/>
                <a:gd name="connsiteX2" fmla="*/ 188463 w 203970"/>
                <a:gd name="connsiteY2" fmla="*/ 29478 h 89411"/>
                <a:gd name="connsiteX3" fmla="*/ 174492 w 203970"/>
                <a:gd name="connsiteY3" fmla="*/ 39816 h 89411"/>
                <a:gd name="connsiteX4" fmla="*/ 163875 w 203970"/>
                <a:gd name="connsiteY4" fmla="*/ 45125 h 89411"/>
                <a:gd name="connsiteX5" fmla="*/ 42051 w 203970"/>
                <a:gd name="connsiteY5" fmla="*/ 45125 h 89411"/>
                <a:gd name="connsiteX6" fmla="*/ 31434 w 203970"/>
                <a:gd name="connsiteY6" fmla="*/ 39816 h 89411"/>
                <a:gd name="connsiteX7" fmla="*/ 17463 w 203970"/>
                <a:gd name="connsiteY7" fmla="*/ 29478 h 89411"/>
                <a:gd name="connsiteX8" fmla="*/ 5728 w 203970"/>
                <a:gd name="connsiteY8" fmla="*/ 13831 h 89411"/>
                <a:gd name="connsiteX9" fmla="*/ 2375 w 203970"/>
                <a:gd name="connsiteY9" fmla="*/ 2096 h 89411"/>
                <a:gd name="connsiteX10" fmla="*/ 2096 w 203970"/>
                <a:gd name="connsiteY10" fmla="*/ 2096 h 89411"/>
                <a:gd name="connsiteX11" fmla="*/ 2096 w 203970"/>
                <a:gd name="connsiteY11" fmla="*/ 29478 h 89411"/>
                <a:gd name="connsiteX12" fmla="*/ 5728 w 203970"/>
                <a:gd name="connsiteY12" fmla="*/ 45125 h 89411"/>
                <a:gd name="connsiteX13" fmla="*/ 17463 w 203970"/>
                <a:gd name="connsiteY13" fmla="*/ 60772 h 89411"/>
                <a:gd name="connsiteX14" fmla="*/ 31434 w 203970"/>
                <a:gd name="connsiteY14" fmla="*/ 71110 h 89411"/>
                <a:gd name="connsiteX15" fmla="*/ 42051 w 203970"/>
                <a:gd name="connsiteY15" fmla="*/ 76419 h 89411"/>
                <a:gd name="connsiteX16" fmla="*/ 163875 w 203970"/>
                <a:gd name="connsiteY16" fmla="*/ 76419 h 89411"/>
                <a:gd name="connsiteX17" fmla="*/ 174492 w 203970"/>
                <a:gd name="connsiteY17" fmla="*/ 71110 h 89411"/>
                <a:gd name="connsiteX18" fmla="*/ 188463 w 203970"/>
                <a:gd name="connsiteY18" fmla="*/ 60772 h 89411"/>
                <a:gd name="connsiteX19" fmla="*/ 200198 w 203970"/>
                <a:gd name="connsiteY19" fmla="*/ 45125 h 89411"/>
                <a:gd name="connsiteX20" fmla="*/ 203830 w 203970"/>
                <a:gd name="connsiteY20" fmla="*/ 29478 h 89411"/>
                <a:gd name="connsiteX21" fmla="*/ 203830 w 203970"/>
                <a:gd name="connsiteY21" fmla="*/ 2096 h 89411"/>
                <a:gd name="connsiteX22" fmla="*/ 203551 w 203970"/>
                <a:gd name="connsiteY22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03970" h="89411">
                  <a:moveTo>
                    <a:pt x="203551" y="2096"/>
                  </a:moveTo>
                  <a:cubicBezTo>
                    <a:pt x="202992" y="6007"/>
                    <a:pt x="201875" y="9919"/>
                    <a:pt x="200198" y="13831"/>
                  </a:cubicBezTo>
                  <a:cubicBezTo>
                    <a:pt x="197683" y="19140"/>
                    <a:pt x="193772" y="24448"/>
                    <a:pt x="188463" y="29478"/>
                  </a:cubicBezTo>
                  <a:cubicBezTo>
                    <a:pt x="184551" y="33110"/>
                    <a:pt x="179801" y="36463"/>
                    <a:pt x="174492" y="39816"/>
                  </a:cubicBezTo>
                  <a:cubicBezTo>
                    <a:pt x="171139" y="41772"/>
                    <a:pt x="167507" y="43448"/>
                    <a:pt x="163875" y="45125"/>
                  </a:cubicBezTo>
                  <a:cubicBezTo>
                    <a:pt x="127831" y="60772"/>
                    <a:pt x="78095" y="60772"/>
                    <a:pt x="42051" y="45125"/>
                  </a:cubicBezTo>
                  <a:cubicBezTo>
                    <a:pt x="38419" y="43448"/>
                    <a:pt x="34787" y="41772"/>
                    <a:pt x="31434" y="39816"/>
                  </a:cubicBezTo>
                  <a:cubicBezTo>
                    <a:pt x="25846" y="36743"/>
                    <a:pt x="21375" y="33110"/>
                    <a:pt x="17463" y="29478"/>
                  </a:cubicBezTo>
                  <a:cubicBezTo>
                    <a:pt x="12154" y="24448"/>
                    <a:pt x="8243" y="19419"/>
                    <a:pt x="5728" y="13831"/>
                  </a:cubicBezTo>
                  <a:cubicBezTo>
                    <a:pt x="4051" y="9919"/>
                    <a:pt x="2654" y="6007"/>
                    <a:pt x="2375" y="2096"/>
                  </a:cubicBezTo>
                  <a:lnTo>
                    <a:pt x="2096" y="2096"/>
                  </a:lnTo>
                  <a:lnTo>
                    <a:pt x="2096" y="29478"/>
                  </a:lnTo>
                  <a:cubicBezTo>
                    <a:pt x="2096" y="34787"/>
                    <a:pt x="3493" y="39816"/>
                    <a:pt x="5728" y="45125"/>
                  </a:cubicBezTo>
                  <a:cubicBezTo>
                    <a:pt x="8243" y="50434"/>
                    <a:pt x="12154" y="55743"/>
                    <a:pt x="17463" y="60772"/>
                  </a:cubicBezTo>
                  <a:cubicBezTo>
                    <a:pt x="21375" y="64404"/>
                    <a:pt x="26125" y="67757"/>
                    <a:pt x="31434" y="71110"/>
                  </a:cubicBezTo>
                  <a:cubicBezTo>
                    <a:pt x="34787" y="73066"/>
                    <a:pt x="38419" y="74742"/>
                    <a:pt x="42051" y="76419"/>
                  </a:cubicBezTo>
                  <a:cubicBezTo>
                    <a:pt x="78095" y="92066"/>
                    <a:pt x="127831" y="92066"/>
                    <a:pt x="163875" y="76419"/>
                  </a:cubicBezTo>
                  <a:cubicBezTo>
                    <a:pt x="167507" y="74742"/>
                    <a:pt x="171139" y="73066"/>
                    <a:pt x="174492" y="71110"/>
                  </a:cubicBezTo>
                  <a:cubicBezTo>
                    <a:pt x="180080" y="68037"/>
                    <a:pt x="184551" y="64404"/>
                    <a:pt x="188463" y="60772"/>
                  </a:cubicBezTo>
                  <a:cubicBezTo>
                    <a:pt x="193772" y="56022"/>
                    <a:pt x="197683" y="50713"/>
                    <a:pt x="200198" y="45125"/>
                  </a:cubicBezTo>
                  <a:cubicBezTo>
                    <a:pt x="202713" y="40096"/>
                    <a:pt x="203830" y="34787"/>
                    <a:pt x="203830" y="29478"/>
                  </a:cubicBezTo>
                  <a:lnTo>
                    <a:pt x="203830" y="2096"/>
                  </a:lnTo>
                  <a:lnTo>
                    <a:pt x="203551" y="2096"/>
                  </a:ln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4" name="Forma libre 313">
              <a:extLst>
                <a:ext uri="{FF2B5EF4-FFF2-40B4-BE49-F238E27FC236}">
                  <a16:creationId xmlns:a16="http://schemas.microsoft.com/office/drawing/2014/main" id="{808D17F6-C105-2140-9BDB-BFD4CFDC0180}"/>
                </a:ext>
              </a:extLst>
            </p:cNvPr>
            <p:cNvSpPr/>
            <p:nvPr/>
          </p:nvSpPr>
          <p:spPr>
            <a:xfrm>
              <a:off x="1031129" y="6193502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5" name="Forma libre 314">
              <a:extLst>
                <a:ext uri="{FF2B5EF4-FFF2-40B4-BE49-F238E27FC236}">
                  <a16:creationId xmlns:a16="http://schemas.microsoft.com/office/drawing/2014/main" id="{E21E3C0B-8304-ED47-8F17-3EBF8E6ED8C9}"/>
                </a:ext>
              </a:extLst>
            </p:cNvPr>
            <p:cNvSpPr/>
            <p:nvPr/>
          </p:nvSpPr>
          <p:spPr>
            <a:xfrm>
              <a:off x="1031129" y="6317561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5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6" name="Forma libre 315">
              <a:extLst>
                <a:ext uri="{FF2B5EF4-FFF2-40B4-BE49-F238E27FC236}">
                  <a16:creationId xmlns:a16="http://schemas.microsoft.com/office/drawing/2014/main" id="{2289FD6F-DFD7-A14A-8B49-0ECEF685330B}"/>
                </a:ext>
              </a:extLst>
            </p:cNvPr>
            <p:cNvSpPr/>
            <p:nvPr/>
          </p:nvSpPr>
          <p:spPr>
            <a:xfrm>
              <a:off x="1031129" y="6348576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7" name="Forma libre 316">
              <a:extLst>
                <a:ext uri="{FF2B5EF4-FFF2-40B4-BE49-F238E27FC236}">
                  <a16:creationId xmlns:a16="http://schemas.microsoft.com/office/drawing/2014/main" id="{05CCE900-03B1-334B-BDC0-24CF95E2A754}"/>
                </a:ext>
              </a:extLst>
            </p:cNvPr>
            <p:cNvSpPr/>
            <p:nvPr/>
          </p:nvSpPr>
          <p:spPr>
            <a:xfrm>
              <a:off x="1031129" y="6379870"/>
              <a:ext cx="192794" cy="89412"/>
            </a:xfrm>
            <a:custGeom>
              <a:avLst/>
              <a:gdLst>
                <a:gd name="connsiteX0" fmla="*/ 191816 w 192793"/>
                <a:gd name="connsiteY0" fmla="*/ 2096 h 89411"/>
                <a:gd name="connsiteX1" fmla="*/ 190139 w 192793"/>
                <a:gd name="connsiteY1" fmla="*/ 9081 h 89411"/>
                <a:gd name="connsiteX2" fmla="*/ 190139 w 192793"/>
                <a:gd name="connsiteY2" fmla="*/ 27243 h 89411"/>
                <a:gd name="connsiteX3" fmla="*/ 186507 w 192793"/>
                <a:gd name="connsiteY3" fmla="*/ 42890 h 89411"/>
                <a:gd name="connsiteX4" fmla="*/ 174772 w 192793"/>
                <a:gd name="connsiteY4" fmla="*/ 58537 h 89411"/>
                <a:gd name="connsiteX5" fmla="*/ 160801 w 192793"/>
                <a:gd name="connsiteY5" fmla="*/ 68875 h 89411"/>
                <a:gd name="connsiteX6" fmla="*/ 150183 w 192793"/>
                <a:gd name="connsiteY6" fmla="*/ 74184 h 89411"/>
                <a:gd name="connsiteX7" fmla="*/ 28360 w 192793"/>
                <a:gd name="connsiteY7" fmla="*/ 74184 h 89411"/>
                <a:gd name="connsiteX8" fmla="*/ 17743 w 192793"/>
                <a:gd name="connsiteY8" fmla="*/ 68875 h 89411"/>
                <a:gd name="connsiteX9" fmla="*/ 3772 w 192793"/>
                <a:gd name="connsiteY9" fmla="*/ 58537 h 89411"/>
                <a:gd name="connsiteX10" fmla="*/ 2096 w 192793"/>
                <a:gd name="connsiteY10" fmla="*/ 56860 h 89411"/>
                <a:gd name="connsiteX11" fmla="*/ 5728 w 192793"/>
                <a:gd name="connsiteY11" fmla="*/ 60492 h 89411"/>
                <a:gd name="connsiteX12" fmla="*/ 19698 w 192793"/>
                <a:gd name="connsiteY12" fmla="*/ 70831 h 89411"/>
                <a:gd name="connsiteX13" fmla="*/ 30316 w 192793"/>
                <a:gd name="connsiteY13" fmla="*/ 76140 h 89411"/>
                <a:gd name="connsiteX14" fmla="*/ 152139 w 192793"/>
                <a:gd name="connsiteY14" fmla="*/ 76140 h 89411"/>
                <a:gd name="connsiteX15" fmla="*/ 162757 w 192793"/>
                <a:gd name="connsiteY15" fmla="*/ 70831 h 89411"/>
                <a:gd name="connsiteX16" fmla="*/ 176728 w 192793"/>
                <a:gd name="connsiteY16" fmla="*/ 60492 h 89411"/>
                <a:gd name="connsiteX17" fmla="*/ 188463 w 192793"/>
                <a:gd name="connsiteY17" fmla="*/ 44845 h 89411"/>
                <a:gd name="connsiteX18" fmla="*/ 192095 w 192793"/>
                <a:gd name="connsiteY18" fmla="*/ 2919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096"/>
                  </a:moveTo>
                  <a:cubicBezTo>
                    <a:pt x="191536" y="4610"/>
                    <a:pt x="190978" y="6846"/>
                    <a:pt x="190139" y="9081"/>
                  </a:cubicBezTo>
                  <a:lnTo>
                    <a:pt x="190139" y="27243"/>
                  </a:lnTo>
                  <a:cubicBezTo>
                    <a:pt x="190139" y="32551"/>
                    <a:pt x="188742" y="37581"/>
                    <a:pt x="186507" y="42890"/>
                  </a:cubicBezTo>
                  <a:cubicBezTo>
                    <a:pt x="183992" y="48198"/>
                    <a:pt x="180080" y="53507"/>
                    <a:pt x="174772" y="58537"/>
                  </a:cubicBezTo>
                  <a:cubicBezTo>
                    <a:pt x="170860" y="62169"/>
                    <a:pt x="166110" y="65522"/>
                    <a:pt x="160801" y="68875"/>
                  </a:cubicBezTo>
                  <a:cubicBezTo>
                    <a:pt x="157448" y="70831"/>
                    <a:pt x="153816" y="72507"/>
                    <a:pt x="150183" y="74184"/>
                  </a:cubicBezTo>
                  <a:cubicBezTo>
                    <a:pt x="114139" y="89831"/>
                    <a:pt x="64404" y="89831"/>
                    <a:pt x="28360" y="74184"/>
                  </a:cubicBezTo>
                  <a:cubicBezTo>
                    <a:pt x="24728" y="72507"/>
                    <a:pt x="21096" y="70831"/>
                    <a:pt x="17743" y="68875"/>
                  </a:cubicBezTo>
                  <a:cubicBezTo>
                    <a:pt x="12154" y="65801"/>
                    <a:pt x="7684" y="62169"/>
                    <a:pt x="3772" y="58537"/>
                  </a:cubicBezTo>
                  <a:cubicBezTo>
                    <a:pt x="3213" y="57978"/>
                    <a:pt x="2654" y="57419"/>
                    <a:pt x="2096" y="56860"/>
                  </a:cubicBezTo>
                  <a:cubicBezTo>
                    <a:pt x="3213" y="58257"/>
                    <a:pt x="4610" y="59375"/>
                    <a:pt x="5728" y="60492"/>
                  </a:cubicBezTo>
                  <a:cubicBezTo>
                    <a:pt x="9640" y="64125"/>
                    <a:pt x="14390" y="67478"/>
                    <a:pt x="19698" y="70831"/>
                  </a:cubicBezTo>
                  <a:cubicBezTo>
                    <a:pt x="23051" y="72787"/>
                    <a:pt x="26684" y="74463"/>
                    <a:pt x="30316" y="76140"/>
                  </a:cubicBezTo>
                  <a:cubicBezTo>
                    <a:pt x="66360" y="91787"/>
                    <a:pt x="116095" y="91787"/>
                    <a:pt x="152139" y="76140"/>
                  </a:cubicBezTo>
                  <a:cubicBezTo>
                    <a:pt x="155772" y="74463"/>
                    <a:pt x="159404" y="72787"/>
                    <a:pt x="162757" y="70831"/>
                  </a:cubicBezTo>
                  <a:cubicBezTo>
                    <a:pt x="168345" y="67757"/>
                    <a:pt x="172816" y="64125"/>
                    <a:pt x="176728" y="60492"/>
                  </a:cubicBezTo>
                  <a:cubicBezTo>
                    <a:pt x="182036" y="55743"/>
                    <a:pt x="185948" y="50434"/>
                    <a:pt x="188463" y="44845"/>
                  </a:cubicBezTo>
                  <a:cubicBezTo>
                    <a:pt x="190978" y="39816"/>
                    <a:pt x="192095" y="34507"/>
                    <a:pt x="192095" y="2919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8" name="Forma libre 317">
              <a:extLst>
                <a:ext uri="{FF2B5EF4-FFF2-40B4-BE49-F238E27FC236}">
                  <a16:creationId xmlns:a16="http://schemas.microsoft.com/office/drawing/2014/main" id="{BC6C56E0-9B2A-704D-90DA-898E234B37A2}"/>
                </a:ext>
              </a:extLst>
            </p:cNvPr>
            <p:cNvSpPr/>
            <p:nvPr/>
          </p:nvSpPr>
          <p:spPr>
            <a:xfrm>
              <a:off x="1019394" y="6282914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0" y="71669"/>
                    <a:pt x="184551" y="68037"/>
                    <a:pt x="188463" y="64404"/>
                  </a:cubicBezTo>
                  <a:cubicBezTo>
                    <a:pt x="193772" y="59654"/>
                    <a:pt x="197683" y="54346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404"/>
                    <a:pt x="20271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9" name="Forma libre 318">
              <a:extLst>
                <a:ext uri="{FF2B5EF4-FFF2-40B4-BE49-F238E27FC236}">
                  <a16:creationId xmlns:a16="http://schemas.microsoft.com/office/drawing/2014/main" id="{16556B85-9576-304A-891D-925D1627A7B8}"/>
                </a:ext>
              </a:extLst>
            </p:cNvPr>
            <p:cNvSpPr/>
            <p:nvPr/>
          </p:nvSpPr>
          <p:spPr>
            <a:xfrm>
              <a:off x="1019394" y="6251899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0" y="71669"/>
                    <a:pt x="184551" y="68037"/>
                    <a:pt x="188463" y="64404"/>
                  </a:cubicBezTo>
                  <a:cubicBezTo>
                    <a:pt x="193772" y="59654"/>
                    <a:pt x="197683" y="54345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404"/>
                    <a:pt x="20271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0" name="Forma libre 319">
              <a:extLst>
                <a:ext uri="{FF2B5EF4-FFF2-40B4-BE49-F238E27FC236}">
                  <a16:creationId xmlns:a16="http://schemas.microsoft.com/office/drawing/2014/main" id="{7D2F3C77-4812-7641-93F7-48DF3388788A}"/>
                </a:ext>
              </a:extLst>
            </p:cNvPr>
            <p:cNvSpPr/>
            <p:nvPr/>
          </p:nvSpPr>
          <p:spPr>
            <a:xfrm>
              <a:off x="1019394" y="6220885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0" y="71669"/>
                    <a:pt x="184551" y="68037"/>
                    <a:pt x="188463" y="64404"/>
                  </a:cubicBezTo>
                  <a:cubicBezTo>
                    <a:pt x="193772" y="59654"/>
                    <a:pt x="197683" y="54345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404"/>
                    <a:pt x="20271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1" name="Forma libre 320">
              <a:extLst>
                <a:ext uri="{FF2B5EF4-FFF2-40B4-BE49-F238E27FC236}">
                  <a16:creationId xmlns:a16="http://schemas.microsoft.com/office/drawing/2014/main" id="{B5630847-DED1-5848-91AC-1BFB5146668C}"/>
                </a:ext>
              </a:extLst>
            </p:cNvPr>
            <p:cNvSpPr/>
            <p:nvPr/>
          </p:nvSpPr>
          <p:spPr>
            <a:xfrm>
              <a:off x="1031129" y="6224517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2" name="Forma libre 321">
              <a:extLst>
                <a:ext uri="{FF2B5EF4-FFF2-40B4-BE49-F238E27FC236}">
                  <a16:creationId xmlns:a16="http://schemas.microsoft.com/office/drawing/2014/main" id="{1EEC993A-9BDC-974E-B356-32CCE27FCF37}"/>
                </a:ext>
              </a:extLst>
            </p:cNvPr>
            <p:cNvSpPr/>
            <p:nvPr/>
          </p:nvSpPr>
          <p:spPr>
            <a:xfrm>
              <a:off x="1031129" y="6255532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3" name="Forma libre 322">
              <a:extLst>
                <a:ext uri="{FF2B5EF4-FFF2-40B4-BE49-F238E27FC236}">
                  <a16:creationId xmlns:a16="http://schemas.microsoft.com/office/drawing/2014/main" id="{D6FECBFC-A171-FD45-9042-3C38EAA346DA}"/>
                </a:ext>
              </a:extLst>
            </p:cNvPr>
            <p:cNvSpPr/>
            <p:nvPr/>
          </p:nvSpPr>
          <p:spPr>
            <a:xfrm>
              <a:off x="1031129" y="6286546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4" name="Forma libre 323">
              <a:extLst>
                <a:ext uri="{FF2B5EF4-FFF2-40B4-BE49-F238E27FC236}">
                  <a16:creationId xmlns:a16="http://schemas.microsoft.com/office/drawing/2014/main" id="{FD418D6D-D41A-104B-AC8B-E1EFE242E94E}"/>
                </a:ext>
              </a:extLst>
            </p:cNvPr>
            <p:cNvSpPr/>
            <p:nvPr/>
          </p:nvSpPr>
          <p:spPr>
            <a:xfrm>
              <a:off x="1031129" y="6410605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5" name="Forma libre 324">
              <a:extLst>
                <a:ext uri="{FF2B5EF4-FFF2-40B4-BE49-F238E27FC236}">
                  <a16:creationId xmlns:a16="http://schemas.microsoft.com/office/drawing/2014/main" id="{81F7FA61-5D30-8948-A498-AE0F3EF802E7}"/>
                </a:ext>
              </a:extLst>
            </p:cNvPr>
            <p:cNvSpPr/>
            <p:nvPr/>
          </p:nvSpPr>
          <p:spPr>
            <a:xfrm>
              <a:off x="1031129" y="6441620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6" name="Forma libre 325">
              <a:extLst>
                <a:ext uri="{FF2B5EF4-FFF2-40B4-BE49-F238E27FC236}">
                  <a16:creationId xmlns:a16="http://schemas.microsoft.com/office/drawing/2014/main" id="{888C3014-C754-8B49-8A4F-6AF79D81A212}"/>
                </a:ext>
              </a:extLst>
            </p:cNvPr>
            <p:cNvSpPr/>
            <p:nvPr/>
          </p:nvSpPr>
          <p:spPr>
            <a:xfrm>
              <a:off x="1031129" y="6472634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5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7" name="Forma libre 326">
              <a:extLst>
                <a:ext uri="{FF2B5EF4-FFF2-40B4-BE49-F238E27FC236}">
                  <a16:creationId xmlns:a16="http://schemas.microsoft.com/office/drawing/2014/main" id="{F70A7B26-97C2-0E44-91EB-3915ED736920}"/>
                </a:ext>
              </a:extLst>
            </p:cNvPr>
            <p:cNvSpPr/>
            <p:nvPr/>
          </p:nvSpPr>
          <p:spPr>
            <a:xfrm>
              <a:off x="1019115" y="6131753"/>
              <a:ext cx="203970" cy="120147"/>
            </a:xfrm>
            <a:custGeom>
              <a:avLst/>
              <a:gdLst>
                <a:gd name="connsiteX0" fmla="*/ 204389 w 203970"/>
                <a:gd name="connsiteY0" fmla="*/ 60493 h 120146"/>
                <a:gd name="connsiteX1" fmla="*/ 103242 w 203970"/>
                <a:gd name="connsiteY1" fmla="*/ 118889 h 120146"/>
                <a:gd name="connsiteX2" fmla="*/ 2096 w 203970"/>
                <a:gd name="connsiteY2" fmla="*/ 60493 h 120146"/>
                <a:gd name="connsiteX3" fmla="*/ 103242 w 203970"/>
                <a:gd name="connsiteY3" fmla="*/ 2096 h 120146"/>
                <a:gd name="connsiteX4" fmla="*/ 204389 w 203970"/>
                <a:gd name="connsiteY4" fmla="*/ 60493 h 12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970" h="120146">
                  <a:moveTo>
                    <a:pt x="204389" y="60493"/>
                  </a:moveTo>
                  <a:cubicBezTo>
                    <a:pt x="204389" y="92744"/>
                    <a:pt x="159104" y="118889"/>
                    <a:pt x="103242" y="118889"/>
                  </a:cubicBezTo>
                  <a:cubicBezTo>
                    <a:pt x="47381" y="118889"/>
                    <a:pt x="2096" y="92744"/>
                    <a:pt x="2096" y="60493"/>
                  </a:cubicBezTo>
                  <a:cubicBezTo>
                    <a:pt x="2096" y="28241"/>
                    <a:pt x="47381" y="2096"/>
                    <a:pt x="103242" y="2096"/>
                  </a:cubicBezTo>
                  <a:cubicBezTo>
                    <a:pt x="159104" y="2096"/>
                    <a:pt x="204389" y="28241"/>
                    <a:pt x="204389" y="60493"/>
                  </a:cubicBezTo>
                  <a:close/>
                </a:path>
              </a:pathLst>
            </a:custGeom>
            <a:solidFill>
              <a:srgbClr val="347BB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8" name="Forma libre 327">
              <a:extLst>
                <a:ext uri="{FF2B5EF4-FFF2-40B4-BE49-F238E27FC236}">
                  <a16:creationId xmlns:a16="http://schemas.microsoft.com/office/drawing/2014/main" id="{D30BDA2D-26F6-5640-A714-EC4A38313372}"/>
                </a:ext>
              </a:extLst>
            </p:cNvPr>
            <p:cNvSpPr/>
            <p:nvPr/>
          </p:nvSpPr>
          <p:spPr>
            <a:xfrm>
              <a:off x="1022467" y="6131613"/>
              <a:ext cx="201176" cy="78235"/>
            </a:xfrm>
            <a:custGeom>
              <a:avLst/>
              <a:gdLst>
                <a:gd name="connsiteX0" fmla="*/ 26404 w 201176"/>
                <a:gd name="connsiteY0" fmla="*/ 23191 h 78235"/>
                <a:gd name="connsiteX1" fmla="*/ 169463 w 201176"/>
                <a:gd name="connsiteY1" fmla="*/ 23191 h 78235"/>
                <a:gd name="connsiteX2" fmla="*/ 196007 w 201176"/>
                <a:gd name="connsiteY2" fmla="*/ 78794 h 78235"/>
                <a:gd name="connsiteX3" fmla="*/ 171698 w 201176"/>
                <a:gd name="connsiteY3" fmla="*/ 19279 h 78235"/>
                <a:gd name="connsiteX4" fmla="*/ 28640 w 201176"/>
                <a:gd name="connsiteY4" fmla="*/ 19279 h 78235"/>
                <a:gd name="connsiteX5" fmla="*/ 2096 w 201176"/>
                <a:gd name="connsiteY5" fmla="*/ 46103 h 78235"/>
                <a:gd name="connsiteX6" fmla="*/ 26404 w 201176"/>
                <a:gd name="connsiteY6" fmla="*/ 23191 h 78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1176" h="78235">
                  <a:moveTo>
                    <a:pt x="26404" y="23191"/>
                  </a:moveTo>
                  <a:cubicBezTo>
                    <a:pt x="65801" y="279"/>
                    <a:pt x="129786" y="279"/>
                    <a:pt x="169463" y="23191"/>
                  </a:cubicBezTo>
                  <a:cubicBezTo>
                    <a:pt x="195448" y="38279"/>
                    <a:pt x="204389" y="59515"/>
                    <a:pt x="196007" y="78794"/>
                  </a:cubicBezTo>
                  <a:cubicBezTo>
                    <a:pt x="207463" y="58397"/>
                    <a:pt x="199360" y="35485"/>
                    <a:pt x="171698" y="19279"/>
                  </a:cubicBezTo>
                  <a:cubicBezTo>
                    <a:pt x="132301" y="-3632"/>
                    <a:pt x="68316" y="-3632"/>
                    <a:pt x="28640" y="19279"/>
                  </a:cubicBezTo>
                  <a:cubicBezTo>
                    <a:pt x="15228" y="27103"/>
                    <a:pt x="6566" y="36323"/>
                    <a:pt x="2096" y="46103"/>
                  </a:cubicBezTo>
                  <a:cubicBezTo>
                    <a:pt x="6566" y="37720"/>
                    <a:pt x="14669" y="29897"/>
                    <a:pt x="26404" y="23191"/>
                  </a:cubicBezTo>
                  <a:close/>
                </a:path>
              </a:pathLst>
            </a:custGeom>
            <a:solidFill>
              <a:srgbClr val="A9D6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9" name="Forma libre 328">
              <a:extLst>
                <a:ext uri="{FF2B5EF4-FFF2-40B4-BE49-F238E27FC236}">
                  <a16:creationId xmlns:a16="http://schemas.microsoft.com/office/drawing/2014/main" id="{8B318146-7270-7441-8AF1-E9A6D1C24F9F}"/>
                </a:ext>
              </a:extLst>
            </p:cNvPr>
            <p:cNvSpPr/>
            <p:nvPr/>
          </p:nvSpPr>
          <p:spPr>
            <a:xfrm>
              <a:off x="1040350" y="6144047"/>
              <a:ext cx="162058" cy="95000"/>
            </a:xfrm>
            <a:custGeom>
              <a:avLst/>
              <a:gdLst>
                <a:gd name="connsiteX0" fmla="*/ 161919 w 162058"/>
                <a:gd name="connsiteY0" fmla="*/ 48198 h 94999"/>
                <a:gd name="connsiteX1" fmla="*/ 82007 w 162058"/>
                <a:gd name="connsiteY1" fmla="*/ 94301 h 94999"/>
                <a:gd name="connsiteX2" fmla="*/ 2096 w 162058"/>
                <a:gd name="connsiteY2" fmla="*/ 48198 h 94999"/>
                <a:gd name="connsiteX3" fmla="*/ 82007 w 162058"/>
                <a:gd name="connsiteY3" fmla="*/ 2096 h 94999"/>
                <a:gd name="connsiteX4" fmla="*/ 161919 w 162058"/>
                <a:gd name="connsiteY4" fmla="*/ 48198 h 94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058" h="94999">
                  <a:moveTo>
                    <a:pt x="161919" y="48198"/>
                  </a:moveTo>
                  <a:cubicBezTo>
                    <a:pt x="161919" y="73660"/>
                    <a:pt x="126141" y="94301"/>
                    <a:pt x="82007" y="94301"/>
                  </a:cubicBezTo>
                  <a:cubicBezTo>
                    <a:pt x="37873" y="94301"/>
                    <a:pt x="2096" y="73660"/>
                    <a:pt x="2096" y="48198"/>
                  </a:cubicBezTo>
                  <a:cubicBezTo>
                    <a:pt x="2096" y="22737"/>
                    <a:pt x="37873" y="2096"/>
                    <a:pt x="82007" y="2096"/>
                  </a:cubicBezTo>
                  <a:cubicBezTo>
                    <a:pt x="126141" y="2096"/>
                    <a:pt x="161919" y="22737"/>
                    <a:pt x="161919" y="48198"/>
                  </a:cubicBezTo>
                  <a:close/>
                </a:path>
              </a:pathLst>
            </a:custGeom>
            <a:solidFill>
              <a:srgbClr val="3E6DB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0" name="Forma libre 329">
              <a:extLst>
                <a:ext uri="{FF2B5EF4-FFF2-40B4-BE49-F238E27FC236}">
                  <a16:creationId xmlns:a16="http://schemas.microsoft.com/office/drawing/2014/main" id="{52ADA62C-2540-624B-AB6D-8DD75D27745A}"/>
                </a:ext>
              </a:extLst>
            </p:cNvPr>
            <p:cNvSpPr/>
            <p:nvPr/>
          </p:nvSpPr>
          <p:spPr>
            <a:xfrm>
              <a:off x="1040245" y="6143837"/>
              <a:ext cx="162058" cy="50294"/>
            </a:xfrm>
            <a:custGeom>
              <a:avLst/>
              <a:gdLst>
                <a:gd name="connsiteX0" fmla="*/ 25392 w 162058"/>
                <a:gd name="connsiteY0" fmla="*/ 19629 h 50294"/>
                <a:gd name="connsiteX1" fmla="*/ 138553 w 162058"/>
                <a:gd name="connsiteY1" fmla="*/ 19629 h 50294"/>
                <a:gd name="connsiteX2" fmla="*/ 161744 w 162058"/>
                <a:gd name="connsiteY2" fmla="*/ 50364 h 50294"/>
                <a:gd name="connsiteX3" fmla="*/ 138553 w 162058"/>
                <a:gd name="connsiteY3" fmla="*/ 15717 h 50294"/>
                <a:gd name="connsiteX4" fmla="*/ 25392 w 162058"/>
                <a:gd name="connsiteY4" fmla="*/ 15717 h 50294"/>
                <a:gd name="connsiteX5" fmla="*/ 2200 w 162058"/>
                <a:gd name="connsiteY5" fmla="*/ 50364 h 50294"/>
                <a:gd name="connsiteX6" fmla="*/ 25392 w 162058"/>
                <a:gd name="connsiteY6" fmla="*/ 19629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2058" h="50294">
                  <a:moveTo>
                    <a:pt x="25392" y="19629"/>
                  </a:moveTo>
                  <a:cubicBezTo>
                    <a:pt x="56686" y="1467"/>
                    <a:pt x="107259" y="1467"/>
                    <a:pt x="138553" y="19629"/>
                  </a:cubicBezTo>
                  <a:cubicBezTo>
                    <a:pt x="153362" y="28290"/>
                    <a:pt x="160906" y="39187"/>
                    <a:pt x="161744" y="50364"/>
                  </a:cubicBezTo>
                  <a:cubicBezTo>
                    <a:pt x="162582" y="37790"/>
                    <a:pt x="155038" y="25217"/>
                    <a:pt x="138553" y="15717"/>
                  </a:cubicBezTo>
                  <a:cubicBezTo>
                    <a:pt x="107259" y="-2445"/>
                    <a:pt x="56686" y="-2445"/>
                    <a:pt x="25392" y="15717"/>
                  </a:cubicBezTo>
                  <a:cubicBezTo>
                    <a:pt x="8906" y="25217"/>
                    <a:pt x="1083" y="37790"/>
                    <a:pt x="2200" y="50364"/>
                  </a:cubicBezTo>
                  <a:cubicBezTo>
                    <a:pt x="3039" y="39187"/>
                    <a:pt x="10583" y="28011"/>
                    <a:pt x="25392" y="19629"/>
                  </a:cubicBezTo>
                  <a:close/>
                </a:path>
              </a:pathLst>
            </a:custGeom>
            <a:solidFill>
              <a:srgbClr val="3626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1" name="Forma libre 330">
              <a:extLst>
                <a:ext uri="{FF2B5EF4-FFF2-40B4-BE49-F238E27FC236}">
                  <a16:creationId xmlns:a16="http://schemas.microsoft.com/office/drawing/2014/main" id="{EB2AF35F-1806-7E48-AF99-10DE6273FF55}"/>
                </a:ext>
              </a:extLst>
            </p:cNvPr>
            <p:cNvSpPr/>
            <p:nvPr/>
          </p:nvSpPr>
          <p:spPr>
            <a:xfrm>
              <a:off x="1071779" y="6162589"/>
              <a:ext cx="100588" cy="67059"/>
            </a:xfrm>
            <a:custGeom>
              <a:avLst/>
              <a:gdLst>
                <a:gd name="connsiteX0" fmla="*/ 96961 w 100588"/>
                <a:gd name="connsiteY0" fmla="*/ 58436 h 67058"/>
                <a:gd name="connsiteX1" fmla="*/ 92490 w 100588"/>
                <a:gd name="connsiteY1" fmla="*/ 62068 h 67058"/>
                <a:gd name="connsiteX2" fmla="*/ 88858 w 100588"/>
                <a:gd name="connsiteY2" fmla="*/ 63186 h 67058"/>
                <a:gd name="connsiteX3" fmla="*/ 84946 w 100588"/>
                <a:gd name="connsiteY3" fmla="*/ 61788 h 67058"/>
                <a:gd name="connsiteX4" fmla="*/ 78240 w 100588"/>
                <a:gd name="connsiteY4" fmla="*/ 57877 h 67058"/>
                <a:gd name="connsiteX5" fmla="*/ 62593 w 100588"/>
                <a:gd name="connsiteY5" fmla="*/ 64862 h 67058"/>
                <a:gd name="connsiteX6" fmla="*/ 51417 w 100588"/>
                <a:gd name="connsiteY6" fmla="*/ 64024 h 67058"/>
                <a:gd name="connsiteX7" fmla="*/ 47505 w 100588"/>
                <a:gd name="connsiteY7" fmla="*/ 57597 h 67058"/>
                <a:gd name="connsiteX8" fmla="*/ 67902 w 100588"/>
                <a:gd name="connsiteY8" fmla="*/ 51730 h 67058"/>
                <a:gd name="connsiteX9" fmla="*/ 48343 w 100588"/>
                <a:gd name="connsiteY9" fmla="*/ 40274 h 67058"/>
                <a:gd name="connsiteX10" fmla="*/ 27108 w 100588"/>
                <a:gd name="connsiteY10" fmla="*/ 43906 h 67058"/>
                <a:gd name="connsiteX11" fmla="*/ 10902 w 100588"/>
                <a:gd name="connsiteY11" fmla="*/ 39436 h 67058"/>
                <a:gd name="connsiteX12" fmla="*/ 2240 w 100588"/>
                <a:gd name="connsiteY12" fmla="*/ 26862 h 67058"/>
                <a:gd name="connsiteX13" fmla="*/ 12578 w 100588"/>
                <a:gd name="connsiteY13" fmla="*/ 14289 h 67058"/>
                <a:gd name="connsiteX14" fmla="*/ 3078 w 100588"/>
                <a:gd name="connsiteY14" fmla="*/ 8700 h 67058"/>
                <a:gd name="connsiteX15" fmla="*/ 6990 w 100588"/>
                <a:gd name="connsiteY15" fmla="*/ 5347 h 67058"/>
                <a:gd name="connsiteX16" fmla="*/ 11181 w 100588"/>
                <a:gd name="connsiteY16" fmla="*/ 3950 h 67058"/>
                <a:gd name="connsiteX17" fmla="*/ 14255 w 100588"/>
                <a:gd name="connsiteY17" fmla="*/ 5068 h 67058"/>
                <a:gd name="connsiteX18" fmla="*/ 21240 w 100588"/>
                <a:gd name="connsiteY18" fmla="*/ 8980 h 67058"/>
                <a:gd name="connsiteX19" fmla="*/ 35490 w 100588"/>
                <a:gd name="connsiteY19" fmla="*/ 2553 h 67058"/>
                <a:gd name="connsiteX20" fmla="*/ 44990 w 100588"/>
                <a:gd name="connsiteY20" fmla="*/ 3671 h 67058"/>
                <a:gd name="connsiteX21" fmla="*/ 49461 w 100588"/>
                <a:gd name="connsiteY21" fmla="*/ 9818 h 67058"/>
                <a:gd name="connsiteX22" fmla="*/ 31299 w 100588"/>
                <a:gd name="connsiteY22" fmla="*/ 15127 h 67058"/>
                <a:gd name="connsiteX23" fmla="*/ 50299 w 100588"/>
                <a:gd name="connsiteY23" fmla="*/ 26024 h 67058"/>
                <a:gd name="connsiteX24" fmla="*/ 70975 w 100588"/>
                <a:gd name="connsiteY24" fmla="*/ 21833 h 67058"/>
                <a:gd name="connsiteX25" fmla="*/ 90255 w 100588"/>
                <a:gd name="connsiteY25" fmla="*/ 26583 h 67058"/>
                <a:gd name="connsiteX26" fmla="*/ 98358 w 100588"/>
                <a:gd name="connsiteY26" fmla="*/ 38877 h 67058"/>
                <a:gd name="connsiteX27" fmla="*/ 86902 w 100588"/>
                <a:gd name="connsiteY27" fmla="*/ 52289 h 67058"/>
                <a:gd name="connsiteX28" fmla="*/ 96961 w 100588"/>
                <a:gd name="connsiteY28" fmla="*/ 58436 h 67058"/>
                <a:gd name="connsiteX29" fmla="*/ 24314 w 100588"/>
                <a:gd name="connsiteY29" fmla="*/ 18480 h 67058"/>
                <a:gd name="connsiteX30" fmla="*/ 18725 w 100588"/>
                <a:gd name="connsiteY30" fmla="*/ 24347 h 67058"/>
                <a:gd name="connsiteX31" fmla="*/ 22078 w 100588"/>
                <a:gd name="connsiteY31" fmla="*/ 29097 h 67058"/>
                <a:gd name="connsiteX32" fmla="*/ 30740 w 100588"/>
                <a:gd name="connsiteY32" fmla="*/ 31333 h 67058"/>
                <a:gd name="connsiteX33" fmla="*/ 42475 w 100588"/>
                <a:gd name="connsiteY33" fmla="*/ 29097 h 67058"/>
                <a:gd name="connsiteX34" fmla="*/ 24314 w 100588"/>
                <a:gd name="connsiteY34" fmla="*/ 18480 h 67058"/>
                <a:gd name="connsiteX35" fmla="*/ 57005 w 100588"/>
                <a:gd name="connsiteY35" fmla="*/ 38039 h 67058"/>
                <a:gd name="connsiteX36" fmla="*/ 75446 w 100588"/>
                <a:gd name="connsiteY36" fmla="*/ 48656 h 67058"/>
                <a:gd name="connsiteX37" fmla="*/ 82711 w 100588"/>
                <a:gd name="connsiteY37" fmla="*/ 42230 h 67058"/>
                <a:gd name="connsiteX38" fmla="*/ 79358 w 100588"/>
                <a:gd name="connsiteY38" fmla="*/ 37480 h 67058"/>
                <a:gd name="connsiteX39" fmla="*/ 68740 w 100588"/>
                <a:gd name="connsiteY39" fmla="*/ 35524 h 67058"/>
                <a:gd name="connsiteX40" fmla="*/ 57005 w 100588"/>
                <a:gd name="connsiteY40" fmla="*/ 38039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0588" h="67058">
                  <a:moveTo>
                    <a:pt x="96961" y="58436"/>
                  </a:moveTo>
                  <a:cubicBezTo>
                    <a:pt x="96402" y="59274"/>
                    <a:pt x="95005" y="60671"/>
                    <a:pt x="92490" y="62068"/>
                  </a:cubicBezTo>
                  <a:cubicBezTo>
                    <a:pt x="91093" y="62906"/>
                    <a:pt x="89975" y="63186"/>
                    <a:pt x="88858" y="63186"/>
                  </a:cubicBezTo>
                  <a:cubicBezTo>
                    <a:pt x="87740" y="63186"/>
                    <a:pt x="86343" y="62627"/>
                    <a:pt x="84946" y="61788"/>
                  </a:cubicBezTo>
                  <a:lnTo>
                    <a:pt x="78240" y="57877"/>
                  </a:lnTo>
                  <a:cubicBezTo>
                    <a:pt x="72093" y="61230"/>
                    <a:pt x="67064" y="63744"/>
                    <a:pt x="62593" y="64862"/>
                  </a:cubicBezTo>
                  <a:cubicBezTo>
                    <a:pt x="58402" y="66259"/>
                    <a:pt x="54770" y="65980"/>
                    <a:pt x="51417" y="64024"/>
                  </a:cubicBezTo>
                  <a:cubicBezTo>
                    <a:pt x="48622" y="62347"/>
                    <a:pt x="47225" y="60391"/>
                    <a:pt x="47505" y="57597"/>
                  </a:cubicBezTo>
                  <a:cubicBezTo>
                    <a:pt x="55328" y="56200"/>
                    <a:pt x="62314" y="54244"/>
                    <a:pt x="67902" y="51730"/>
                  </a:cubicBezTo>
                  <a:lnTo>
                    <a:pt x="48343" y="40274"/>
                  </a:lnTo>
                  <a:cubicBezTo>
                    <a:pt x="40240" y="42788"/>
                    <a:pt x="33255" y="44186"/>
                    <a:pt x="27108" y="43906"/>
                  </a:cubicBezTo>
                  <a:cubicBezTo>
                    <a:pt x="21240" y="43906"/>
                    <a:pt x="15652" y="42230"/>
                    <a:pt x="10902" y="39436"/>
                  </a:cubicBezTo>
                  <a:cubicBezTo>
                    <a:pt x="4196" y="35524"/>
                    <a:pt x="1402" y="31333"/>
                    <a:pt x="2240" y="26862"/>
                  </a:cubicBezTo>
                  <a:cubicBezTo>
                    <a:pt x="3078" y="22112"/>
                    <a:pt x="6431" y="17921"/>
                    <a:pt x="12578" y="14289"/>
                  </a:cubicBezTo>
                  <a:lnTo>
                    <a:pt x="3078" y="8700"/>
                  </a:lnTo>
                  <a:cubicBezTo>
                    <a:pt x="4196" y="7303"/>
                    <a:pt x="5593" y="6186"/>
                    <a:pt x="6990" y="5347"/>
                  </a:cubicBezTo>
                  <a:cubicBezTo>
                    <a:pt x="8667" y="4230"/>
                    <a:pt x="10343" y="3950"/>
                    <a:pt x="11181" y="3950"/>
                  </a:cubicBezTo>
                  <a:cubicBezTo>
                    <a:pt x="12299" y="3950"/>
                    <a:pt x="13137" y="4509"/>
                    <a:pt x="14255" y="5068"/>
                  </a:cubicBezTo>
                  <a:lnTo>
                    <a:pt x="21240" y="8980"/>
                  </a:lnTo>
                  <a:cubicBezTo>
                    <a:pt x="27387" y="5627"/>
                    <a:pt x="32137" y="3392"/>
                    <a:pt x="35490" y="2553"/>
                  </a:cubicBezTo>
                  <a:cubicBezTo>
                    <a:pt x="38843" y="1715"/>
                    <a:pt x="42196" y="1995"/>
                    <a:pt x="44990" y="3671"/>
                  </a:cubicBezTo>
                  <a:cubicBezTo>
                    <a:pt x="47784" y="5347"/>
                    <a:pt x="49181" y="7303"/>
                    <a:pt x="49461" y="9818"/>
                  </a:cubicBezTo>
                  <a:cubicBezTo>
                    <a:pt x="42475" y="11494"/>
                    <a:pt x="36328" y="13171"/>
                    <a:pt x="31299" y="15127"/>
                  </a:cubicBezTo>
                  <a:lnTo>
                    <a:pt x="50299" y="26024"/>
                  </a:lnTo>
                  <a:cubicBezTo>
                    <a:pt x="57564" y="23789"/>
                    <a:pt x="64549" y="22391"/>
                    <a:pt x="70975" y="21833"/>
                  </a:cubicBezTo>
                  <a:cubicBezTo>
                    <a:pt x="77402" y="21274"/>
                    <a:pt x="83828" y="22950"/>
                    <a:pt x="90255" y="26583"/>
                  </a:cubicBezTo>
                  <a:cubicBezTo>
                    <a:pt x="96681" y="30215"/>
                    <a:pt x="99196" y="34406"/>
                    <a:pt x="98358" y="38877"/>
                  </a:cubicBezTo>
                  <a:cubicBezTo>
                    <a:pt x="97519" y="43347"/>
                    <a:pt x="93608" y="47818"/>
                    <a:pt x="86902" y="52289"/>
                  </a:cubicBezTo>
                  <a:lnTo>
                    <a:pt x="96961" y="58436"/>
                  </a:lnTo>
                  <a:close/>
                  <a:moveTo>
                    <a:pt x="24314" y="18480"/>
                  </a:moveTo>
                  <a:cubicBezTo>
                    <a:pt x="20961" y="20436"/>
                    <a:pt x="19005" y="22391"/>
                    <a:pt x="18725" y="24347"/>
                  </a:cubicBezTo>
                  <a:cubicBezTo>
                    <a:pt x="18446" y="26024"/>
                    <a:pt x="19564" y="27700"/>
                    <a:pt x="22078" y="29097"/>
                  </a:cubicBezTo>
                  <a:cubicBezTo>
                    <a:pt x="24873" y="30774"/>
                    <a:pt x="27667" y="31333"/>
                    <a:pt x="30740" y="31333"/>
                  </a:cubicBezTo>
                  <a:cubicBezTo>
                    <a:pt x="33814" y="31333"/>
                    <a:pt x="37725" y="30494"/>
                    <a:pt x="42475" y="29097"/>
                  </a:cubicBezTo>
                  <a:lnTo>
                    <a:pt x="24314" y="18480"/>
                  </a:lnTo>
                  <a:close/>
                  <a:moveTo>
                    <a:pt x="57005" y="38039"/>
                  </a:moveTo>
                  <a:lnTo>
                    <a:pt x="75446" y="48656"/>
                  </a:lnTo>
                  <a:cubicBezTo>
                    <a:pt x="79637" y="46141"/>
                    <a:pt x="82152" y="43906"/>
                    <a:pt x="82711" y="42230"/>
                  </a:cubicBezTo>
                  <a:cubicBezTo>
                    <a:pt x="83269" y="40553"/>
                    <a:pt x="82152" y="39156"/>
                    <a:pt x="79358" y="37480"/>
                  </a:cubicBezTo>
                  <a:cubicBezTo>
                    <a:pt x="76284" y="35803"/>
                    <a:pt x="72652" y="34965"/>
                    <a:pt x="68740" y="35524"/>
                  </a:cubicBezTo>
                  <a:cubicBezTo>
                    <a:pt x="64549" y="36083"/>
                    <a:pt x="60637" y="36921"/>
                    <a:pt x="57005" y="38039"/>
                  </a:cubicBezTo>
                  <a:close/>
                </a:path>
              </a:pathLst>
            </a:custGeom>
            <a:solidFill>
              <a:srgbClr val="272A5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2" name="Forma libre 331">
              <a:extLst>
                <a:ext uri="{FF2B5EF4-FFF2-40B4-BE49-F238E27FC236}">
                  <a16:creationId xmlns:a16="http://schemas.microsoft.com/office/drawing/2014/main" id="{08D76A14-CA2D-9040-9D3D-297FBE211387}"/>
                </a:ext>
              </a:extLst>
            </p:cNvPr>
            <p:cNvSpPr/>
            <p:nvPr/>
          </p:nvSpPr>
          <p:spPr>
            <a:xfrm>
              <a:off x="1071779" y="6158677"/>
              <a:ext cx="100588" cy="67059"/>
            </a:xfrm>
            <a:custGeom>
              <a:avLst/>
              <a:gdLst>
                <a:gd name="connsiteX0" fmla="*/ 96961 w 100588"/>
                <a:gd name="connsiteY0" fmla="*/ 58436 h 67058"/>
                <a:gd name="connsiteX1" fmla="*/ 92490 w 100588"/>
                <a:gd name="connsiteY1" fmla="*/ 62068 h 67058"/>
                <a:gd name="connsiteX2" fmla="*/ 88858 w 100588"/>
                <a:gd name="connsiteY2" fmla="*/ 63186 h 67058"/>
                <a:gd name="connsiteX3" fmla="*/ 84946 w 100588"/>
                <a:gd name="connsiteY3" fmla="*/ 61788 h 67058"/>
                <a:gd name="connsiteX4" fmla="*/ 78240 w 100588"/>
                <a:gd name="connsiteY4" fmla="*/ 57877 h 67058"/>
                <a:gd name="connsiteX5" fmla="*/ 62593 w 100588"/>
                <a:gd name="connsiteY5" fmla="*/ 64862 h 67058"/>
                <a:gd name="connsiteX6" fmla="*/ 51417 w 100588"/>
                <a:gd name="connsiteY6" fmla="*/ 64024 h 67058"/>
                <a:gd name="connsiteX7" fmla="*/ 47505 w 100588"/>
                <a:gd name="connsiteY7" fmla="*/ 57597 h 67058"/>
                <a:gd name="connsiteX8" fmla="*/ 67902 w 100588"/>
                <a:gd name="connsiteY8" fmla="*/ 51730 h 67058"/>
                <a:gd name="connsiteX9" fmla="*/ 48343 w 100588"/>
                <a:gd name="connsiteY9" fmla="*/ 40274 h 67058"/>
                <a:gd name="connsiteX10" fmla="*/ 27108 w 100588"/>
                <a:gd name="connsiteY10" fmla="*/ 43906 h 67058"/>
                <a:gd name="connsiteX11" fmla="*/ 10902 w 100588"/>
                <a:gd name="connsiteY11" fmla="*/ 39436 h 67058"/>
                <a:gd name="connsiteX12" fmla="*/ 2240 w 100588"/>
                <a:gd name="connsiteY12" fmla="*/ 26862 h 67058"/>
                <a:gd name="connsiteX13" fmla="*/ 12578 w 100588"/>
                <a:gd name="connsiteY13" fmla="*/ 14289 h 67058"/>
                <a:gd name="connsiteX14" fmla="*/ 3078 w 100588"/>
                <a:gd name="connsiteY14" fmla="*/ 8700 h 67058"/>
                <a:gd name="connsiteX15" fmla="*/ 6990 w 100588"/>
                <a:gd name="connsiteY15" fmla="*/ 5347 h 67058"/>
                <a:gd name="connsiteX16" fmla="*/ 11181 w 100588"/>
                <a:gd name="connsiteY16" fmla="*/ 3950 h 67058"/>
                <a:gd name="connsiteX17" fmla="*/ 14255 w 100588"/>
                <a:gd name="connsiteY17" fmla="*/ 5068 h 67058"/>
                <a:gd name="connsiteX18" fmla="*/ 21240 w 100588"/>
                <a:gd name="connsiteY18" fmla="*/ 8980 h 67058"/>
                <a:gd name="connsiteX19" fmla="*/ 35490 w 100588"/>
                <a:gd name="connsiteY19" fmla="*/ 2553 h 67058"/>
                <a:gd name="connsiteX20" fmla="*/ 44990 w 100588"/>
                <a:gd name="connsiteY20" fmla="*/ 3671 h 67058"/>
                <a:gd name="connsiteX21" fmla="*/ 49461 w 100588"/>
                <a:gd name="connsiteY21" fmla="*/ 9818 h 67058"/>
                <a:gd name="connsiteX22" fmla="*/ 31299 w 100588"/>
                <a:gd name="connsiteY22" fmla="*/ 15127 h 67058"/>
                <a:gd name="connsiteX23" fmla="*/ 50299 w 100588"/>
                <a:gd name="connsiteY23" fmla="*/ 26024 h 67058"/>
                <a:gd name="connsiteX24" fmla="*/ 70975 w 100588"/>
                <a:gd name="connsiteY24" fmla="*/ 21833 h 67058"/>
                <a:gd name="connsiteX25" fmla="*/ 90255 w 100588"/>
                <a:gd name="connsiteY25" fmla="*/ 26583 h 67058"/>
                <a:gd name="connsiteX26" fmla="*/ 98358 w 100588"/>
                <a:gd name="connsiteY26" fmla="*/ 38877 h 67058"/>
                <a:gd name="connsiteX27" fmla="*/ 86902 w 100588"/>
                <a:gd name="connsiteY27" fmla="*/ 52288 h 67058"/>
                <a:gd name="connsiteX28" fmla="*/ 96961 w 100588"/>
                <a:gd name="connsiteY28" fmla="*/ 58436 h 67058"/>
                <a:gd name="connsiteX29" fmla="*/ 24314 w 100588"/>
                <a:gd name="connsiteY29" fmla="*/ 18480 h 67058"/>
                <a:gd name="connsiteX30" fmla="*/ 18725 w 100588"/>
                <a:gd name="connsiteY30" fmla="*/ 24347 h 67058"/>
                <a:gd name="connsiteX31" fmla="*/ 22078 w 100588"/>
                <a:gd name="connsiteY31" fmla="*/ 29097 h 67058"/>
                <a:gd name="connsiteX32" fmla="*/ 30740 w 100588"/>
                <a:gd name="connsiteY32" fmla="*/ 31333 h 67058"/>
                <a:gd name="connsiteX33" fmla="*/ 42475 w 100588"/>
                <a:gd name="connsiteY33" fmla="*/ 29097 h 67058"/>
                <a:gd name="connsiteX34" fmla="*/ 24314 w 100588"/>
                <a:gd name="connsiteY34" fmla="*/ 18480 h 67058"/>
                <a:gd name="connsiteX35" fmla="*/ 57005 w 100588"/>
                <a:gd name="connsiteY35" fmla="*/ 38039 h 67058"/>
                <a:gd name="connsiteX36" fmla="*/ 75446 w 100588"/>
                <a:gd name="connsiteY36" fmla="*/ 48656 h 67058"/>
                <a:gd name="connsiteX37" fmla="*/ 82711 w 100588"/>
                <a:gd name="connsiteY37" fmla="*/ 42230 h 67058"/>
                <a:gd name="connsiteX38" fmla="*/ 79358 w 100588"/>
                <a:gd name="connsiteY38" fmla="*/ 37480 h 67058"/>
                <a:gd name="connsiteX39" fmla="*/ 68740 w 100588"/>
                <a:gd name="connsiteY39" fmla="*/ 35524 h 67058"/>
                <a:gd name="connsiteX40" fmla="*/ 57005 w 100588"/>
                <a:gd name="connsiteY40" fmla="*/ 38039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0588" h="67058">
                  <a:moveTo>
                    <a:pt x="96961" y="58436"/>
                  </a:moveTo>
                  <a:cubicBezTo>
                    <a:pt x="96402" y="59274"/>
                    <a:pt x="95005" y="60671"/>
                    <a:pt x="92490" y="62068"/>
                  </a:cubicBezTo>
                  <a:cubicBezTo>
                    <a:pt x="91093" y="62906"/>
                    <a:pt x="89975" y="63186"/>
                    <a:pt x="88858" y="63186"/>
                  </a:cubicBezTo>
                  <a:cubicBezTo>
                    <a:pt x="87740" y="63186"/>
                    <a:pt x="86343" y="62627"/>
                    <a:pt x="84946" y="61788"/>
                  </a:cubicBezTo>
                  <a:lnTo>
                    <a:pt x="78240" y="57877"/>
                  </a:lnTo>
                  <a:cubicBezTo>
                    <a:pt x="72093" y="61230"/>
                    <a:pt x="67064" y="63744"/>
                    <a:pt x="62593" y="64862"/>
                  </a:cubicBezTo>
                  <a:cubicBezTo>
                    <a:pt x="58402" y="66259"/>
                    <a:pt x="54770" y="65980"/>
                    <a:pt x="51417" y="64024"/>
                  </a:cubicBezTo>
                  <a:cubicBezTo>
                    <a:pt x="48622" y="62347"/>
                    <a:pt x="47225" y="60391"/>
                    <a:pt x="47505" y="57597"/>
                  </a:cubicBezTo>
                  <a:cubicBezTo>
                    <a:pt x="55328" y="56200"/>
                    <a:pt x="62314" y="54244"/>
                    <a:pt x="67902" y="51730"/>
                  </a:cubicBezTo>
                  <a:lnTo>
                    <a:pt x="48343" y="40274"/>
                  </a:lnTo>
                  <a:cubicBezTo>
                    <a:pt x="40240" y="42788"/>
                    <a:pt x="33255" y="44186"/>
                    <a:pt x="27108" y="43906"/>
                  </a:cubicBezTo>
                  <a:cubicBezTo>
                    <a:pt x="21240" y="43906"/>
                    <a:pt x="15652" y="42230"/>
                    <a:pt x="10902" y="39436"/>
                  </a:cubicBezTo>
                  <a:cubicBezTo>
                    <a:pt x="4196" y="35524"/>
                    <a:pt x="1402" y="31333"/>
                    <a:pt x="2240" y="26862"/>
                  </a:cubicBezTo>
                  <a:cubicBezTo>
                    <a:pt x="3078" y="22112"/>
                    <a:pt x="6431" y="17921"/>
                    <a:pt x="12578" y="14289"/>
                  </a:cubicBezTo>
                  <a:lnTo>
                    <a:pt x="3078" y="8700"/>
                  </a:lnTo>
                  <a:cubicBezTo>
                    <a:pt x="4196" y="7303"/>
                    <a:pt x="5593" y="6186"/>
                    <a:pt x="6990" y="5347"/>
                  </a:cubicBezTo>
                  <a:cubicBezTo>
                    <a:pt x="8667" y="4230"/>
                    <a:pt x="10343" y="3950"/>
                    <a:pt x="11181" y="3950"/>
                  </a:cubicBezTo>
                  <a:cubicBezTo>
                    <a:pt x="12299" y="3950"/>
                    <a:pt x="13137" y="4509"/>
                    <a:pt x="14255" y="5068"/>
                  </a:cubicBezTo>
                  <a:lnTo>
                    <a:pt x="21240" y="8980"/>
                  </a:lnTo>
                  <a:cubicBezTo>
                    <a:pt x="27387" y="5627"/>
                    <a:pt x="32137" y="3391"/>
                    <a:pt x="35490" y="2553"/>
                  </a:cubicBezTo>
                  <a:cubicBezTo>
                    <a:pt x="38843" y="1715"/>
                    <a:pt x="42196" y="1994"/>
                    <a:pt x="44990" y="3671"/>
                  </a:cubicBezTo>
                  <a:cubicBezTo>
                    <a:pt x="47784" y="5347"/>
                    <a:pt x="49181" y="7303"/>
                    <a:pt x="49461" y="9818"/>
                  </a:cubicBezTo>
                  <a:cubicBezTo>
                    <a:pt x="42475" y="11494"/>
                    <a:pt x="36328" y="13171"/>
                    <a:pt x="31299" y="15127"/>
                  </a:cubicBezTo>
                  <a:lnTo>
                    <a:pt x="50299" y="26024"/>
                  </a:lnTo>
                  <a:cubicBezTo>
                    <a:pt x="57564" y="23789"/>
                    <a:pt x="64549" y="22392"/>
                    <a:pt x="70975" y="21833"/>
                  </a:cubicBezTo>
                  <a:cubicBezTo>
                    <a:pt x="77402" y="21274"/>
                    <a:pt x="83828" y="22950"/>
                    <a:pt x="90255" y="26583"/>
                  </a:cubicBezTo>
                  <a:cubicBezTo>
                    <a:pt x="96681" y="30215"/>
                    <a:pt x="99196" y="34406"/>
                    <a:pt x="98358" y="38877"/>
                  </a:cubicBezTo>
                  <a:cubicBezTo>
                    <a:pt x="97519" y="43347"/>
                    <a:pt x="93608" y="47818"/>
                    <a:pt x="86902" y="52288"/>
                  </a:cubicBezTo>
                  <a:lnTo>
                    <a:pt x="96961" y="58436"/>
                  </a:lnTo>
                  <a:close/>
                  <a:moveTo>
                    <a:pt x="24314" y="18480"/>
                  </a:moveTo>
                  <a:cubicBezTo>
                    <a:pt x="20961" y="20436"/>
                    <a:pt x="19005" y="22392"/>
                    <a:pt x="18725" y="24347"/>
                  </a:cubicBezTo>
                  <a:cubicBezTo>
                    <a:pt x="18446" y="26024"/>
                    <a:pt x="19564" y="27700"/>
                    <a:pt x="22078" y="29097"/>
                  </a:cubicBezTo>
                  <a:cubicBezTo>
                    <a:pt x="24873" y="30774"/>
                    <a:pt x="27667" y="31333"/>
                    <a:pt x="30740" y="31333"/>
                  </a:cubicBezTo>
                  <a:cubicBezTo>
                    <a:pt x="33814" y="31333"/>
                    <a:pt x="37725" y="30494"/>
                    <a:pt x="42475" y="29097"/>
                  </a:cubicBezTo>
                  <a:lnTo>
                    <a:pt x="24314" y="18480"/>
                  </a:lnTo>
                  <a:close/>
                  <a:moveTo>
                    <a:pt x="57005" y="38039"/>
                  </a:moveTo>
                  <a:lnTo>
                    <a:pt x="75446" y="48656"/>
                  </a:lnTo>
                  <a:cubicBezTo>
                    <a:pt x="79637" y="46141"/>
                    <a:pt x="82152" y="43906"/>
                    <a:pt x="82711" y="42230"/>
                  </a:cubicBezTo>
                  <a:cubicBezTo>
                    <a:pt x="83269" y="40553"/>
                    <a:pt x="82152" y="39156"/>
                    <a:pt x="79358" y="37480"/>
                  </a:cubicBezTo>
                  <a:cubicBezTo>
                    <a:pt x="76284" y="35803"/>
                    <a:pt x="72652" y="34965"/>
                    <a:pt x="68740" y="35524"/>
                  </a:cubicBezTo>
                  <a:cubicBezTo>
                    <a:pt x="64549" y="36083"/>
                    <a:pt x="60637" y="36921"/>
                    <a:pt x="57005" y="3803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3" name="Forma libre 332">
              <a:extLst>
                <a:ext uri="{FF2B5EF4-FFF2-40B4-BE49-F238E27FC236}">
                  <a16:creationId xmlns:a16="http://schemas.microsoft.com/office/drawing/2014/main" id="{D458A7A8-E554-A54C-9006-B201FCC05E53}"/>
                </a:ext>
              </a:extLst>
            </p:cNvPr>
            <p:cNvSpPr/>
            <p:nvPr/>
          </p:nvSpPr>
          <p:spPr>
            <a:xfrm>
              <a:off x="1072058" y="6158957"/>
              <a:ext cx="100588" cy="67059"/>
            </a:xfrm>
            <a:custGeom>
              <a:avLst/>
              <a:gdLst>
                <a:gd name="connsiteX0" fmla="*/ 98358 w 100588"/>
                <a:gd name="connsiteY0" fmla="*/ 38877 h 67058"/>
                <a:gd name="connsiteX1" fmla="*/ 90255 w 100588"/>
                <a:gd name="connsiteY1" fmla="*/ 26583 h 67058"/>
                <a:gd name="connsiteX2" fmla="*/ 70975 w 100588"/>
                <a:gd name="connsiteY2" fmla="*/ 21833 h 67058"/>
                <a:gd name="connsiteX3" fmla="*/ 50299 w 100588"/>
                <a:gd name="connsiteY3" fmla="*/ 26024 h 67058"/>
                <a:gd name="connsiteX4" fmla="*/ 31299 w 100588"/>
                <a:gd name="connsiteY4" fmla="*/ 15127 h 67058"/>
                <a:gd name="connsiteX5" fmla="*/ 49461 w 100588"/>
                <a:gd name="connsiteY5" fmla="*/ 9818 h 67058"/>
                <a:gd name="connsiteX6" fmla="*/ 44990 w 100588"/>
                <a:gd name="connsiteY6" fmla="*/ 3671 h 67058"/>
                <a:gd name="connsiteX7" fmla="*/ 35490 w 100588"/>
                <a:gd name="connsiteY7" fmla="*/ 2553 h 67058"/>
                <a:gd name="connsiteX8" fmla="*/ 21240 w 100588"/>
                <a:gd name="connsiteY8" fmla="*/ 8980 h 67058"/>
                <a:gd name="connsiteX9" fmla="*/ 14255 w 100588"/>
                <a:gd name="connsiteY9" fmla="*/ 5068 h 67058"/>
                <a:gd name="connsiteX10" fmla="*/ 11181 w 100588"/>
                <a:gd name="connsiteY10" fmla="*/ 3950 h 67058"/>
                <a:gd name="connsiteX11" fmla="*/ 6990 w 100588"/>
                <a:gd name="connsiteY11" fmla="*/ 5347 h 67058"/>
                <a:gd name="connsiteX12" fmla="*/ 3078 w 100588"/>
                <a:gd name="connsiteY12" fmla="*/ 8700 h 67058"/>
                <a:gd name="connsiteX13" fmla="*/ 12578 w 100588"/>
                <a:gd name="connsiteY13" fmla="*/ 14289 h 67058"/>
                <a:gd name="connsiteX14" fmla="*/ 2240 w 100588"/>
                <a:gd name="connsiteY14" fmla="*/ 26862 h 67058"/>
                <a:gd name="connsiteX15" fmla="*/ 10902 w 100588"/>
                <a:gd name="connsiteY15" fmla="*/ 39436 h 67058"/>
                <a:gd name="connsiteX16" fmla="*/ 27108 w 100588"/>
                <a:gd name="connsiteY16" fmla="*/ 43906 h 67058"/>
                <a:gd name="connsiteX17" fmla="*/ 48343 w 100588"/>
                <a:gd name="connsiteY17" fmla="*/ 40274 h 67058"/>
                <a:gd name="connsiteX18" fmla="*/ 67902 w 100588"/>
                <a:gd name="connsiteY18" fmla="*/ 51730 h 67058"/>
                <a:gd name="connsiteX19" fmla="*/ 47505 w 100588"/>
                <a:gd name="connsiteY19" fmla="*/ 57597 h 67058"/>
                <a:gd name="connsiteX20" fmla="*/ 51417 w 100588"/>
                <a:gd name="connsiteY20" fmla="*/ 64024 h 67058"/>
                <a:gd name="connsiteX21" fmla="*/ 62593 w 100588"/>
                <a:gd name="connsiteY21" fmla="*/ 64862 h 67058"/>
                <a:gd name="connsiteX22" fmla="*/ 78240 w 100588"/>
                <a:gd name="connsiteY22" fmla="*/ 57877 h 67058"/>
                <a:gd name="connsiteX23" fmla="*/ 84946 w 100588"/>
                <a:gd name="connsiteY23" fmla="*/ 61788 h 67058"/>
                <a:gd name="connsiteX24" fmla="*/ 88858 w 100588"/>
                <a:gd name="connsiteY24" fmla="*/ 63186 h 67058"/>
                <a:gd name="connsiteX25" fmla="*/ 92490 w 100588"/>
                <a:gd name="connsiteY25" fmla="*/ 62068 h 67058"/>
                <a:gd name="connsiteX26" fmla="*/ 96961 w 100588"/>
                <a:gd name="connsiteY26" fmla="*/ 58436 h 67058"/>
                <a:gd name="connsiteX27" fmla="*/ 86902 w 100588"/>
                <a:gd name="connsiteY27" fmla="*/ 52568 h 67058"/>
                <a:gd name="connsiteX28" fmla="*/ 98358 w 100588"/>
                <a:gd name="connsiteY28" fmla="*/ 38877 h 67058"/>
                <a:gd name="connsiteX29" fmla="*/ 30181 w 100588"/>
                <a:gd name="connsiteY29" fmla="*/ 30774 h 67058"/>
                <a:gd name="connsiteX30" fmla="*/ 21520 w 100588"/>
                <a:gd name="connsiteY30" fmla="*/ 28539 h 67058"/>
                <a:gd name="connsiteX31" fmla="*/ 18167 w 100588"/>
                <a:gd name="connsiteY31" fmla="*/ 23789 h 67058"/>
                <a:gd name="connsiteX32" fmla="*/ 23755 w 100588"/>
                <a:gd name="connsiteY32" fmla="*/ 17921 h 67058"/>
                <a:gd name="connsiteX33" fmla="*/ 41917 w 100588"/>
                <a:gd name="connsiteY33" fmla="*/ 28539 h 67058"/>
                <a:gd name="connsiteX34" fmla="*/ 30181 w 100588"/>
                <a:gd name="connsiteY34" fmla="*/ 30774 h 67058"/>
                <a:gd name="connsiteX35" fmla="*/ 82431 w 100588"/>
                <a:gd name="connsiteY35" fmla="*/ 41950 h 67058"/>
                <a:gd name="connsiteX36" fmla="*/ 75167 w 100588"/>
                <a:gd name="connsiteY36" fmla="*/ 48377 h 67058"/>
                <a:gd name="connsiteX37" fmla="*/ 56725 w 100588"/>
                <a:gd name="connsiteY37" fmla="*/ 37759 h 67058"/>
                <a:gd name="connsiteX38" fmla="*/ 68461 w 100588"/>
                <a:gd name="connsiteY38" fmla="*/ 35244 h 67058"/>
                <a:gd name="connsiteX39" fmla="*/ 79078 w 100588"/>
                <a:gd name="connsiteY39" fmla="*/ 37200 h 67058"/>
                <a:gd name="connsiteX40" fmla="*/ 82431 w 100588"/>
                <a:gd name="connsiteY40" fmla="*/ 41950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0588" h="67058">
                  <a:moveTo>
                    <a:pt x="98358" y="38877"/>
                  </a:moveTo>
                  <a:cubicBezTo>
                    <a:pt x="99196" y="34406"/>
                    <a:pt x="96681" y="30215"/>
                    <a:pt x="90255" y="26583"/>
                  </a:cubicBezTo>
                  <a:cubicBezTo>
                    <a:pt x="83828" y="22950"/>
                    <a:pt x="77402" y="21274"/>
                    <a:pt x="70975" y="21833"/>
                  </a:cubicBezTo>
                  <a:cubicBezTo>
                    <a:pt x="64549" y="22392"/>
                    <a:pt x="57843" y="23789"/>
                    <a:pt x="50299" y="26024"/>
                  </a:cubicBezTo>
                  <a:lnTo>
                    <a:pt x="31299" y="15127"/>
                  </a:lnTo>
                  <a:cubicBezTo>
                    <a:pt x="36328" y="13171"/>
                    <a:pt x="42196" y="11494"/>
                    <a:pt x="49461" y="9818"/>
                  </a:cubicBezTo>
                  <a:cubicBezTo>
                    <a:pt x="49181" y="7303"/>
                    <a:pt x="47784" y="5347"/>
                    <a:pt x="44990" y="3671"/>
                  </a:cubicBezTo>
                  <a:cubicBezTo>
                    <a:pt x="42196" y="1994"/>
                    <a:pt x="38843" y="1715"/>
                    <a:pt x="35490" y="2553"/>
                  </a:cubicBezTo>
                  <a:cubicBezTo>
                    <a:pt x="32137" y="3392"/>
                    <a:pt x="27387" y="5627"/>
                    <a:pt x="21240" y="8980"/>
                  </a:cubicBezTo>
                  <a:lnTo>
                    <a:pt x="14255" y="5068"/>
                  </a:lnTo>
                  <a:cubicBezTo>
                    <a:pt x="13137" y="4509"/>
                    <a:pt x="12299" y="4230"/>
                    <a:pt x="11181" y="3950"/>
                  </a:cubicBezTo>
                  <a:cubicBezTo>
                    <a:pt x="10064" y="3950"/>
                    <a:pt x="8667" y="4230"/>
                    <a:pt x="6990" y="5347"/>
                  </a:cubicBezTo>
                  <a:cubicBezTo>
                    <a:pt x="5593" y="6186"/>
                    <a:pt x="4196" y="7303"/>
                    <a:pt x="3078" y="8700"/>
                  </a:cubicBezTo>
                  <a:lnTo>
                    <a:pt x="12578" y="14289"/>
                  </a:lnTo>
                  <a:cubicBezTo>
                    <a:pt x="6711" y="18200"/>
                    <a:pt x="3078" y="22392"/>
                    <a:pt x="2240" y="26862"/>
                  </a:cubicBezTo>
                  <a:cubicBezTo>
                    <a:pt x="1402" y="31612"/>
                    <a:pt x="4196" y="35803"/>
                    <a:pt x="10902" y="39436"/>
                  </a:cubicBezTo>
                  <a:cubicBezTo>
                    <a:pt x="15931" y="42230"/>
                    <a:pt x="21240" y="43627"/>
                    <a:pt x="27108" y="43906"/>
                  </a:cubicBezTo>
                  <a:cubicBezTo>
                    <a:pt x="32975" y="43906"/>
                    <a:pt x="39961" y="42789"/>
                    <a:pt x="48343" y="40274"/>
                  </a:cubicBezTo>
                  <a:lnTo>
                    <a:pt x="67902" y="51730"/>
                  </a:lnTo>
                  <a:cubicBezTo>
                    <a:pt x="62314" y="53965"/>
                    <a:pt x="55328" y="55921"/>
                    <a:pt x="47505" y="57597"/>
                  </a:cubicBezTo>
                  <a:cubicBezTo>
                    <a:pt x="47505" y="60112"/>
                    <a:pt x="48622" y="62347"/>
                    <a:pt x="51417" y="64024"/>
                  </a:cubicBezTo>
                  <a:cubicBezTo>
                    <a:pt x="54490" y="65980"/>
                    <a:pt x="58402" y="66259"/>
                    <a:pt x="62593" y="64862"/>
                  </a:cubicBezTo>
                  <a:cubicBezTo>
                    <a:pt x="66784" y="63465"/>
                    <a:pt x="72093" y="61230"/>
                    <a:pt x="78240" y="57877"/>
                  </a:cubicBezTo>
                  <a:lnTo>
                    <a:pt x="84946" y="61788"/>
                  </a:lnTo>
                  <a:cubicBezTo>
                    <a:pt x="86343" y="62627"/>
                    <a:pt x="87740" y="63186"/>
                    <a:pt x="88858" y="63186"/>
                  </a:cubicBezTo>
                  <a:cubicBezTo>
                    <a:pt x="89975" y="63186"/>
                    <a:pt x="91093" y="62906"/>
                    <a:pt x="92490" y="62068"/>
                  </a:cubicBezTo>
                  <a:cubicBezTo>
                    <a:pt x="94725" y="60671"/>
                    <a:pt x="96402" y="59553"/>
                    <a:pt x="96961" y="58436"/>
                  </a:cubicBezTo>
                  <a:lnTo>
                    <a:pt x="86902" y="52568"/>
                  </a:lnTo>
                  <a:cubicBezTo>
                    <a:pt x="93328" y="47818"/>
                    <a:pt x="97240" y="43347"/>
                    <a:pt x="98358" y="38877"/>
                  </a:cubicBezTo>
                  <a:close/>
                  <a:moveTo>
                    <a:pt x="30181" y="30774"/>
                  </a:moveTo>
                  <a:cubicBezTo>
                    <a:pt x="27108" y="30774"/>
                    <a:pt x="24314" y="30215"/>
                    <a:pt x="21520" y="28539"/>
                  </a:cubicBezTo>
                  <a:cubicBezTo>
                    <a:pt x="19005" y="27141"/>
                    <a:pt x="17887" y="25465"/>
                    <a:pt x="18167" y="23789"/>
                  </a:cubicBezTo>
                  <a:cubicBezTo>
                    <a:pt x="18446" y="22112"/>
                    <a:pt x="20123" y="20156"/>
                    <a:pt x="23755" y="17921"/>
                  </a:cubicBezTo>
                  <a:lnTo>
                    <a:pt x="41917" y="28539"/>
                  </a:lnTo>
                  <a:cubicBezTo>
                    <a:pt x="37167" y="29936"/>
                    <a:pt x="33255" y="30494"/>
                    <a:pt x="30181" y="30774"/>
                  </a:cubicBezTo>
                  <a:close/>
                  <a:moveTo>
                    <a:pt x="82431" y="41950"/>
                  </a:moveTo>
                  <a:cubicBezTo>
                    <a:pt x="81872" y="43627"/>
                    <a:pt x="79637" y="45583"/>
                    <a:pt x="75167" y="48377"/>
                  </a:cubicBezTo>
                  <a:lnTo>
                    <a:pt x="56725" y="37759"/>
                  </a:lnTo>
                  <a:cubicBezTo>
                    <a:pt x="60358" y="36641"/>
                    <a:pt x="64270" y="35803"/>
                    <a:pt x="68461" y="35244"/>
                  </a:cubicBezTo>
                  <a:cubicBezTo>
                    <a:pt x="72372" y="34686"/>
                    <a:pt x="76005" y="35524"/>
                    <a:pt x="79078" y="37200"/>
                  </a:cubicBezTo>
                  <a:cubicBezTo>
                    <a:pt x="81872" y="38877"/>
                    <a:pt x="82711" y="40274"/>
                    <a:pt x="82431" y="41950"/>
                  </a:cubicBezTo>
                  <a:close/>
                </a:path>
              </a:pathLst>
            </a:custGeom>
            <a:solidFill>
              <a:srgbClr val="A9D6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4" name="Forma libre 333">
              <a:extLst>
                <a:ext uri="{FF2B5EF4-FFF2-40B4-BE49-F238E27FC236}">
                  <a16:creationId xmlns:a16="http://schemas.microsoft.com/office/drawing/2014/main" id="{DD890190-A9B7-6941-86B3-E65ABB2C8F4D}"/>
                </a:ext>
              </a:extLst>
            </p:cNvPr>
            <p:cNvSpPr/>
            <p:nvPr/>
          </p:nvSpPr>
          <p:spPr>
            <a:xfrm>
              <a:off x="1072203" y="6158957"/>
              <a:ext cx="100588" cy="58676"/>
            </a:xfrm>
            <a:custGeom>
              <a:avLst/>
              <a:gdLst>
                <a:gd name="connsiteX0" fmla="*/ 35625 w 100588"/>
                <a:gd name="connsiteY0" fmla="*/ 4509 h 58676"/>
                <a:gd name="connsiteX1" fmla="*/ 45125 w 100588"/>
                <a:gd name="connsiteY1" fmla="*/ 5627 h 58676"/>
                <a:gd name="connsiteX2" fmla="*/ 49037 w 100588"/>
                <a:gd name="connsiteY2" fmla="*/ 9818 h 58676"/>
                <a:gd name="connsiteX3" fmla="*/ 49595 w 100588"/>
                <a:gd name="connsiteY3" fmla="*/ 9818 h 58676"/>
                <a:gd name="connsiteX4" fmla="*/ 45125 w 100588"/>
                <a:gd name="connsiteY4" fmla="*/ 3671 h 58676"/>
                <a:gd name="connsiteX5" fmla="*/ 35625 w 100588"/>
                <a:gd name="connsiteY5" fmla="*/ 2553 h 58676"/>
                <a:gd name="connsiteX6" fmla="*/ 21375 w 100588"/>
                <a:gd name="connsiteY6" fmla="*/ 8980 h 58676"/>
                <a:gd name="connsiteX7" fmla="*/ 14390 w 100588"/>
                <a:gd name="connsiteY7" fmla="*/ 5068 h 58676"/>
                <a:gd name="connsiteX8" fmla="*/ 11316 w 100588"/>
                <a:gd name="connsiteY8" fmla="*/ 3950 h 58676"/>
                <a:gd name="connsiteX9" fmla="*/ 7125 w 100588"/>
                <a:gd name="connsiteY9" fmla="*/ 5347 h 58676"/>
                <a:gd name="connsiteX10" fmla="*/ 3213 w 100588"/>
                <a:gd name="connsiteY10" fmla="*/ 8700 h 58676"/>
                <a:gd name="connsiteX11" fmla="*/ 4610 w 100588"/>
                <a:gd name="connsiteY11" fmla="*/ 9539 h 58676"/>
                <a:gd name="connsiteX12" fmla="*/ 7404 w 100588"/>
                <a:gd name="connsiteY12" fmla="*/ 7583 h 58676"/>
                <a:gd name="connsiteX13" fmla="*/ 11596 w 100588"/>
                <a:gd name="connsiteY13" fmla="*/ 6186 h 58676"/>
                <a:gd name="connsiteX14" fmla="*/ 14669 w 100588"/>
                <a:gd name="connsiteY14" fmla="*/ 7303 h 58676"/>
                <a:gd name="connsiteX15" fmla="*/ 21654 w 100588"/>
                <a:gd name="connsiteY15" fmla="*/ 11215 h 58676"/>
                <a:gd name="connsiteX16" fmla="*/ 35625 w 100588"/>
                <a:gd name="connsiteY16" fmla="*/ 4509 h 58676"/>
                <a:gd name="connsiteX17" fmla="*/ 2096 w 100588"/>
                <a:gd name="connsiteY17" fmla="*/ 26862 h 58676"/>
                <a:gd name="connsiteX18" fmla="*/ 2096 w 100588"/>
                <a:gd name="connsiteY18" fmla="*/ 28818 h 58676"/>
                <a:gd name="connsiteX19" fmla="*/ 12434 w 100588"/>
                <a:gd name="connsiteY19" fmla="*/ 16244 h 58676"/>
                <a:gd name="connsiteX20" fmla="*/ 11037 w 100588"/>
                <a:gd name="connsiteY20" fmla="*/ 15406 h 58676"/>
                <a:gd name="connsiteX21" fmla="*/ 2096 w 100588"/>
                <a:gd name="connsiteY21" fmla="*/ 26862 h 58676"/>
                <a:gd name="connsiteX22" fmla="*/ 30037 w 100588"/>
                <a:gd name="connsiteY22" fmla="*/ 30774 h 58676"/>
                <a:gd name="connsiteX23" fmla="*/ 21375 w 100588"/>
                <a:gd name="connsiteY23" fmla="*/ 28539 h 58676"/>
                <a:gd name="connsiteX24" fmla="*/ 18301 w 100588"/>
                <a:gd name="connsiteY24" fmla="*/ 25186 h 58676"/>
                <a:gd name="connsiteX25" fmla="*/ 18022 w 100588"/>
                <a:gd name="connsiteY25" fmla="*/ 25744 h 58676"/>
                <a:gd name="connsiteX26" fmla="*/ 21375 w 100588"/>
                <a:gd name="connsiteY26" fmla="*/ 30494 h 58676"/>
                <a:gd name="connsiteX27" fmla="*/ 30037 w 100588"/>
                <a:gd name="connsiteY27" fmla="*/ 32730 h 58676"/>
                <a:gd name="connsiteX28" fmla="*/ 41772 w 100588"/>
                <a:gd name="connsiteY28" fmla="*/ 30494 h 58676"/>
                <a:gd name="connsiteX29" fmla="*/ 39257 w 100588"/>
                <a:gd name="connsiteY29" fmla="*/ 29097 h 58676"/>
                <a:gd name="connsiteX30" fmla="*/ 30037 w 100588"/>
                <a:gd name="connsiteY30" fmla="*/ 30774 h 58676"/>
                <a:gd name="connsiteX31" fmla="*/ 31434 w 100588"/>
                <a:gd name="connsiteY31" fmla="*/ 17083 h 58676"/>
                <a:gd name="connsiteX32" fmla="*/ 50434 w 100588"/>
                <a:gd name="connsiteY32" fmla="*/ 27980 h 58676"/>
                <a:gd name="connsiteX33" fmla="*/ 71110 w 100588"/>
                <a:gd name="connsiteY33" fmla="*/ 23789 h 58676"/>
                <a:gd name="connsiteX34" fmla="*/ 90390 w 100588"/>
                <a:gd name="connsiteY34" fmla="*/ 28539 h 58676"/>
                <a:gd name="connsiteX35" fmla="*/ 98492 w 100588"/>
                <a:gd name="connsiteY35" fmla="*/ 37480 h 58676"/>
                <a:gd name="connsiteX36" fmla="*/ 90390 w 100588"/>
                <a:gd name="connsiteY36" fmla="*/ 26583 h 58676"/>
                <a:gd name="connsiteX37" fmla="*/ 71110 w 100588"/>
                <a:gd name="connsiteY37" fmla="*/ 21833 h 58676"/>
                <a:gd name="connsiteX38" fmla="*/ 50434 w 100588"/>
                <a:gd name="connsiteY38" fmla="*/ 26024 h 58676"/>
                <a:gd name="connsiteX39" fmla="*/ 33669 w 100588"/>
                <a:gd name="connsiteY39" fmla="*/ 16244 h 58676"/>
                <a:gd name="connsiteX40" fmla="*/ 31434 w 100588"/>
                <a:gd name="connsiteY40" fmla="*/ 17083 h 58676"/>
                <a:gd name="connsiteX41" fmla="*/ 86478 w 100588"/>
                <a:gd name="connsiteY41" fmla="*/ 54244 h 58676"/>
                <a:gd name="connsiteX42" fmla="*/ 95140 w 100588"/>
                <a:gd name="connsiteY42" fmla="*/ 59274 h 58676"/>
                <a:gd name="connsiteX43" fmla="*/ 96257 w 100588"/>
                <a:gd name="connsiteY43" fmla="*/ 57877 h 58676"/>
                <a:gd name="connsiteX44" fmla="*/ 87875 w 100588"/>
                <a:gd name="connsiteY44" fmla="*/ 52847 h 58676"/>
                <a:gd name="connsiteX45" fmla="*/ 86478 w 100588"/>
                <a:gd name="connsiteY45" fmla="*/ 54244 h 58676"/>
                <a:gd name="connsiteX46" fmla="*/ 75022 w 100588"/>
                <a:gd name="connsiteY46" fmla="*/ 48377 h 58676"/>
                <a:gd name="connsiteX47" fmla="*/ 59095 w 100588"/>
                <a:gd name="connsiteY47" fmla="*/ 39156 h 58676"/>
                <a:gd name="connsiteX48" fmla="*/ 56581 w 100588"/>
                <a:gd name="connsiteY48" fmla="*/ 39715 h 58676"/>
                <a:gd name="connsiteX49" fmla="*/ 75022 w 100588"/>
                <a:gd name="connsiteY49" fmla="*/ 50333 h 58676"/>
                <a:gd name="connsiteX50" fmla="*/ 82287 w 100588"/>
                <a:gd name="connsiteY50" fmla="*/ 43906 h 58676"/>
                <a:gd name="connsiteX51" fmla="*/ 82287 w 100588"/>
                <a:gd name="connsiteY51" fmla="*/ 42230 h 58676"/>
                <a:gd name="connsiteX52" fmla="*/ 75022 w 100588"/>
                <a:gd name="connsiteY52" fmla="*/ 48377 h 58676"/>
                <a:gd name="connsiteX53" fmla="*/ 47360 w 100588"/>
                <a:gd name="connsiteY53" fmla="*/ 57318 h 58676"/>
                <a:gd name="connsiteX54" fmla="*/ 47640 w 100588"/>
                <a:gd name="connsiteY54" fmla="*/ 59274 h 58676"/>
                <a:gd name="connsiteX55" fmla="*/ 68037 w 100588"/>
                <a:gd name="connsiteY55" fmla="*/ 53686 h 58676"/>
                <a:gd name="connsiteX56" fmla="*/ 66081 w 100588"/>
                <a:gd name="connsiteY56" fmla="*/ 52568 h 58676"/>
                <a:gd name="connsiteX57" fmla="*/ 47360 w 100588"/>
                <a:gd name="connsiteY57" fmla="*/ 57318 h 58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00588" h="58676">
                  <a:moveTo>
                    <a:pt x="35625" y="4509"/>
                  </a:moveTo>
                  <a:cubicBezTo>
                    <a:pt x="38978" y="3671"/>
                    <a:pt x="42331" y="3950"/>
                    <a:pt x="45125" y="5627"/>
                  </a:cubicBezTo>
                  <a:cubicBezTo>
                    <a:pt x="47081" y="6745"/>
                    <a:pt x="48478" y="8142"/>
                    <a:pt x="49037" y="9818"/>
                  </a:cubicBezTo>
                  <a:cubicBezTo>
                    <a:pt x="49316" y="9818"/>
                    <a:pt x="49316" y="9818"/>
                    <a:pt x="49595" y="9818"/>
                  </a:cubicBezTo>
                  <a:cubicBezTo>
                    <a:pt x="49316" y="7303"/>
                    <a:pt x="47919" y="5347"/>
                    <a:pt x="45125" y="3671"/>
                  </a:cubicBezTo>
                  <a:cubicBezTo>
                    <a:pt x="42331" y="1994"/>
                    <a:pt x="38978" y="1715"/>
                    <a:pt x="35625" y="2553"/>
                  </a:cubicBezTo>
                  <a:cubicBezTo>
                    <a:pt x="32272" y="3392"/>
                    <a:pt x="27522" y="5627"/>
                    <a:pt x="21375" y="8980"/>
                  </a:cubicBezTo>
                  <a:lnTo>
                    <a:pt x="14390" y="5068"/>
                  </a:lnTo>
                  <a:cubicBezTo>
                    <a:pt x="13272" y="4509"/>
                    <a:pt x="12434" y="4230"/>
                    <a:pt x="11316" y="3950"/>
                  </a:cubicBezTo>
                  <a:cubicBezTo>
                    <a:pt x="10199" y="3950"/>
                    <a:pt x="8801" y="4230"/>
                    <a:pt x="7125" y="5347"/>
                  </a:cubicBezTo>
                  <a:cubicBezTo>
                    <a:pt x="5728" y="6186"/>
                    <a:pt x="4331" y="7303"/>
                    <a:pt x="3213" y="8700"/>
                  </a:cubicBezTo>
                  <a:lnTo>
                    <a:pt x="4610" y="9539"/>
                  </a:lnTo>
                  <a:cubicBezTo>
                    <a:pt x="5449" y="8700"/>
                    <a:pt x="6287" y="8142"/>
                    <a:pt x="7404" y="7583"/>
                  </a:cubicBezTo>
                  <a:cubicBezTo>
                    <a:pt x="9081" y="6465"/>
                    <a:pt x="10757" y="6186"/>
                    <a:pt x="11596" y="6186"/>
                  </a:cubicBezTo>
                  <a:cubicBezTo>
                    <a:pt x="12713" y="6186"/>
                    <a:pt x="13551" y="6745"/>
                    <a:pt x="14669" y="7303"/>
                  </a:cubicBezTo>
                  <a:lnTo>
                    <a:pt x="21654" y="11215"/>
                  </a:lnTo>
                  <a:cubicBezTo>
                    <a:pt x="27243" y="7583"/>
                    <a:pt x="31993" y="5627"/>
                    <a:pt x="35625" y="4509"/>
                  </a:cubicBezTo>
                  <a:close/>
                  <a:moveTo>
                    <a:pt x="2096" y="26862"/>
                  </a:moveTo>
                  <a:cubicBezTo>
                    <a:pt x="2096" y="27421"/>
                    <a:pt x="2096" y="28259"/>
                    <a:pt x="2096" y="28818"/>
                  </a:cubicBezTo>
                  <a:cubicBezTo>
                    <a:pt x="2934" y="24347"/>
                    <a:pt x="6287" y="20156"/>
                    <a:pt x="12434" y="16244"/>
                  </a:cubicBezTo>
                  <a:lnTo>
                    <a:pt x="11037" y="15406"/>
                  </a:lnTo>
                  <a:cubicBezTo>
                    <a:pt x="6007" y="18759"/>
                    <a:pt x="2934" y="22671"/>
                    <a:pt x="2096" y="26862"/>
                  </a:cubicBezTo>
                  <a:close/>
                  <a:moveTo>
                    <a:pt x="30037" y="30774"/>
                  </a:moveTo>
                  <a:cubicBezTo>
                    <a:pt x="26963" y="30774"/>
                    <a:pt x="24169" y="30215"/>
                    <a:pt x="21375" y="28539"/>
                  </a:cubicBezTo>
                  <a:cubicBezTo>
                    <a:pt x="19698" y="27421"/>
                    <a:pt x="18581" y="26303"/>
                    <a:pt x="18301" y="25186"/>
                  </a:cubicBezTo>
                  <a:cubicBezTo>
                    <a:pt x="18301" y="25465"/>
                    <a:pt x="18022" y="25465"/>
                    <a:pt x="18022" y="25744"/>
                  </a:cubicBezTo>
                  <a:cubicBezTo>
                    <a:pt x="17743" y="27421"/>
                    <a:pt x="18860" y="29097"/>
                    <a:pt x="21375" y="30494"/>
                  </a:cubicBezTo>
                  <a:cubicBezTo>
                    <a:pt x="24169" y="32171"/>
                    <a:pt x="26963" y="32730"/>
                    <a:pt x="30037" y="32730"/>
                  </a:cubicBezTo>
                  <a:cubicBezTo>
                    <a:pt x="33110" y="32730"/>
                    <a:pt x="37022" y="31892"/>
                    <a:pt x="41772" y="30494"/>
                  </a:cubicBezTo>
                  <a:lnTo>
                    <a:pt x="39257" y="29097"/>
                  </a:lnTo>
                  <a:cubicBezTo>
                    <a:pt x="35904" y="29936"/>
                    <a:pt x="32551" y="30774"/>
                    <a:pt x="30037" y="30774"/>
                  </a:cubicBezTo>
                  <a:close/>
                  <a:moveTo>
                    <a:pt x="31434" y="17083"/>
                  </a:moveTo>
                  <a:lnTo>
                    <a:pt x="50434" y="27980"/>
                  </a:lnTo>
                  <a:cubicBezTo>
                    <a:pt x="57698" y="25744"/>
                    <a:pt x="64684" y="24347"/>
                    <a:pt x="71110" y="23789"/>
                  </a:cubicBezTo>
                  <a:cubicBezTo>
                    <a:pt x="77537" y="23230"/>
                    <a:pt x="83963" y="24906"/>
                    <a:pt x="90390" y="28539"/>
                  </a:cubicBezTo>
                  <a:cubicBezTo>
                    <a:pt x="95140" y="31333"/>
                    <a:pt x="97654" y="34127"/>
                    <a:pt x="98492" y="37480"/>
                  </a:cubicBezTo>
                  <a:cubicBezTo>
                    <a:pt x="98772" y="33568"/>
                    <a:pt x="95978" y="29936"/>
                    <a:pt x="90390" y="26583"/>
                  </a:cubicBezTo>
                  <a:cubicBezTo>
                    <a:pt x="83963" y="22950"/>
                    <a:pt x="77537" y="21274"/>
                    <a:pt x="71110" y="21833"/>
                  </a:cubicBezTo>
                  <a:cubicBezTo>
                    <a:pt x="64684" y="22392"/>
                    <a:pt x="57978" y="23789"/>
                    <a:pt x="50434" y="26024"/>
                  </a:cubicBezTo>
                  <a:lnTo>
                    <a:pt x="33669" y="16244"/>
                  </a:lnTo>
                  <a:cubicBezTo>
                    <a:pt x="32831" y="16524"/>
                    <a:pt x="31993" y="16803"/>
                    <a:pt x="31434" y="17083"/>
                  </a:cubicBezTo>
                  <a:close/>
                  <a:moveTo>
                    <a:pt x="86478" y="54244"/>
                  </a:moveTo>
                  <a:lnTo>
                    <a:pt x="95140" y="59274"/>
                  </a:lnTo>
                  <a:cubicBezTo>
                    <a:pt x="95698" y="58715"/>
                    <a:pt x="96257" y="58436"/>
                    <a:pt x="96257" y="57877"/>
                  </a:cubicBezTo>
                  <a:lnTo>
                    <a:pt x="87875" y="52847"/>
                  </a:lnTo>
                  <a:cubicBezTo>
                    <a:pt x="87595" y="53406"/>
                    <a:pt x="87037" y="53965"/>
                    <a:pt x="86478" y="54244"/>
                  </a:cubicBezTo>
                  <a:close/>
                  <a:moveTo>
                    <a:pt x="75022" y="48377"/>
                  </a:moveTo>
                  <a:lnTo>
                    <a:pt x="59095" y="39156"/>
                  </a:lnTo>
                  <a:cubicBezTo>
                    <a:pt x="58257" y="39436"/>
                    <a:pt x="57419" y="39436"/>
                    <a:pt x="56581" y="39715"/>
                  </a:cubicBezTo>
                  <a:lnTo>
                    <a:pt x="75022" y="50333"/>
                  </a:lnTo>
                  <a:cubicBezTo>
                    <a:pt x="79213" y="47818"/>
                    <a:pt x="81728" y="45583"/>
                    <a:pt x="82287" y="43906"/>
                  </a:cubicBezTo>
                  <a:cubicBezTo>
                    <a:pt x="82566" y="43347"/>
                    <a:pt x="82287" y="42789"/>
                    <a:pt x="82287" y="42230"/>
                  </a:cubicBezTo>
                  <a:cubicBezTo>
                    <a:pt x="81448" y="43906"/>
                    <a:pt x="78934" y="45862"/>
                    <a:pt x="75022" y="48377"/>
                  </a:cubicBezTo>
                  <a:close/>
                  <a:moveTo>
                    <a:pt x="47360" y="57318"/>
                  </a:moveTo>
                  <a:cubicBezTo>
                    <a:pt x="47360" y="57877"/>
                    <a:pt x="47360" y="58715"/>
                    <a:pt x="47640" y="59274"/>
                  </a:cubicBezTo>
                  <a:cubicBezTo>
                    <a:pt x="55463" y="57877"/>
                    <a:pt x="62169" y="55921"/>
                    <a:pt x="68037" y="53686"/>
                  </a:cubicBezTo>
                  <a:lnTo>
                    <a:pt x="66081" y="52568"/>
                  </a:lnTo>
                  <a:cubicBezTo>
                    <a:pt x="60493" y="54524"/>
                    <a:pt x="54345" y="56200"/>
                    <a:pt x="47360" y="573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5" name="Forma libre 334">
              <a:extLst>
                <a:ext uri="{FF2B5EF4-FFF2-40B4-BE49-F238E27FC236}">
                  <a16:creationId xmlns:a16="http://schemas.microsoft.com/office/drawing/2014/main" id="{3C70D1A7-1358-DE4D-ABFA-C02009352F3F}"/>
                </a:ext>
              </a:extLst>
            </p:cNvPr>
            <p:cNvSpPr/>
            <p:nvPr/>
          </p:nvSpPr>
          <p:spPr>
            <a:xfrm>
              <a:off x="1285673" y="6469281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31434 w 203970"/>
                <a:gd name="connsiteY3" fmla="*/ 43728 h 92205"/>
                <a:gd name="connsiteX4" fmla="*/ 17463 w 203970"/>
                <a:gd name="connsiteY4" fmla="*/ 33390 h 92205"/>
                <a:gd name="connsiteX5" fmla="*/ 5728 w 203970"/>
                <a:gd name="connsiteY5" fmla="*/ 17743 h 92205"/>
                <a:gd name="connsiteX6" fmla="*/ 2096 w 203970"/>
                <a:gd name="connsiteY6" fmla="*/ 2096 h 92205"/>
                <a:gd name="connsiteX7" fmla="*/ 2096 w 203970"/>
                <a:gd name="connsiteY7" fmla="*/ 33110 h 92205"/>
                <a:gd name="connsiteX8" fmla="*/ 5728 w 203970"/>
                <a:gd name="connsiteY8" fmla="*/ 48757 h 92205"/>
                <a:gd name="connsiteX9" fmla="*/ 31713 w 203970"/>
                <a:gd name="connsiteY9" fmla="*/ 74463 h 92205"/>
                <a:gd name="connsiteX10" fmla="*/ 174772 w 203970"/>
                <a:gd name="connsiteY10" fmla="*/ 74463 h 92205"/>
                <a:gd name="connsiteX11" fmla="*/ 200757 w 203970"/>
                <a:gd name="connsiteY11" fmla="*/ 48757 h 92205"/>
                <a:gd name="connsiteX12" fmla="*/ 204389 w 203970"/>
                <a:gd name="connsiteY12" fmla="*/ 33110 h 92205"/>
                <a:gd name="connsiteX13" fmla="*/ 204389 w 203970"/>
                <a:gd name="connsiteY13" fmla="*/ 2096 h 92205"/>
                <a:gd name="connsiteX14" fmla="*/ 200198 w 203970"/>
                <a:gd name="connsiteY14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35095" y="66640"/>
                    <a:pt x="71110" y="66640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10198" y="58257"/>
                    <a:pt x="18860" y="67198"/>
                    <a:pt x="31713" y="74463"/>
                  </a:cubicBezTo>
                  <a:cubicBezTo>
                    <a:pt x="71110" y="97375"/>
                    <a:pt x="135095" y="97375"/>
                    <a:pt x="174772" y="74463"/>
                  </a:cubicBezTo>
                  <a:cubicBezTo>
                    <a:pt x="187625" y="66919"/>
                    <a:pt x="196286" y="58257"/>
                    <a:pt x="200757" y="48757"/>
                  </a:cubicBezTo>
                  <a:cubicBezTo>
                    <a:pt x="203272" y="43728"/>
                    <a:pt x="204389" y="38419"/>
                    <a:pt x="204389" y="33110"/>
                  </a:cubicBezTo>
                  <a:lnTo>
                    <a:pt x="204389" y="2096"/>
                  </a:lnTo>
                  <a:cubicBezTo>
                    <a:pt x="203830" y="7404"/>
                    <a:pt x="202433" y="12434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6" name="Forma libre 335">
              <a:extLst>
                <a:ext uri="{FF2B5EF4-FFF2-40B4-BE49-F238E27FC236}">
                  <a16:creationId xmlns:a16="http://schemas.microsoft.com/office/drawing/2014/main" id="{14059B12-DCCC-9B4D-A70F-C9E61565AEB8}"/>
                </a:ext>
              </a:extLst>
            </p:cNvPr>
            <p:cNvSpPr/>
            <p:nvPr/>
          </p:nvSpPr>
          <p:spPr>
            <a:xfrm>
              <a:off x="1285673" y="6437987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390 h 92205"/>
                <a:gd name="connsiteX10" fmla="*/ 5728 w 203970"/>
                <a:gd name="connsiteY10" fmla="*/ 49037 h 92205"/>
                <a:gd name="connsiteX11" fmla="*/ 17463 w 203970"/>
                <a:gd name="connsiteY11" fmla="*/ 64684 h 92205"/>
                <a:gd name="connsiteX12" fmla="*/ 31434 w 203970"/>
                <a:gd name="connsiteY12" fmla="*/ 75022 h 92205"/>
                <a:gd name="connsiteX13" fmla="*/ 174492 w 203970"/>
                <a:gd name="connsiteY13" fmla="*/ 75022 h 92205"/>
                <a:gd name="connsiteX14" fmla="*/ 188463 w 203970"/>
                <a:gd name="connsiteY14" fmla="*/ 64684 h 92205"/>
                <a:gd name="connsiteX15" fmla="*/ 200198 w 203970"/>
                <a:gd name="connsiteY15" fmla="*/ 49037 h 92205"/>
                <a:gd name="connsiteX16" fmla="*/ 203830 w 203970"/>
                <a:gd name="connsiteY16" fmla="*/ 33390 h 92205"/>
                <a:gd name="connsiteX17" fmla="*/ 203830 w 203970"/>
                <a:gd name="connsiteY17" fmla="*/ 2375 h 92205"/>
                <a:gd name="connsiteX18" fmla="*/ 200198 w 203970"/>
                <a:gd name="connsiteY18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390"/>
                  </a:lnTo>
                  <a:cubicBezTo>
                    <a:pt x="2096" y="38698"/>
                    <a:pt x="3493" y="43728"/>
                    <a:pt x="5728" y="49037"/>
                  </a:cubicBezTo>
                  <a:cubicBezTo>
                    <a:pt x="8243" y="54346"/>
                    <a:pt x="12154" y="59654"/>
                    <a:pt x="17463" y="64684"/>
                  </a:cubicBezTo>
                  <a:cubicBezTo>
                    <a:pt x="21375" y="68316"/>
                    <a:pt x="26125" y="71669"/>
                    <a:pt x="31434" y="75022"/>
                  </a:cubicBezTo>
                  <a:cubicBezTo>
                    <a:pt x="70831" y="97934"/>
                    <a:pt x="134816" y="97934"/>
                    <a:pt x="174492" y="75022"/>
                  </a:cubicBezTo>
                  <a:cubicBezTo>
                    <a:pt x="180080" y="71948"/>
                    <a:pt x="184551" y="68316"/>
                    <a:pt x="188463" y="64684"/>
                  </a:cubicBezTo>
                  <a:cubicBezTo>
                    <a:pt x="193772" y="59934"/>
                    <a:pt x="197683" y="54625"/>
                    <a:pt x="200198" y="49037"/>
                  </a:cubicBezTo>
                  <a:cubicBezTo>
                    <a:pt x="202713" y="44007"/>
                    <a:pt x="203830" y="38698"/>
                    <a:pt x="203830" y="33390"/>
                  </a:cubicBezTo>
                  <a:lnTo>
                    <a:pt x="203830" y="2375"/>
                  </a:lnTo>
                  <a:cubicBezTo>
                    <a:pt x="203830" y="7684"/>
                    <a:pt x="20243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7" name="Forma libre 336">
              <a:extLst>
                <a:ext uri="{FF2B5EF4-FFF2-40B4-BE49-F238E27FC236}">
                  <a16:creationId xmlns:a16="http://schemas.microsoft.com/office/drawing/2014/main" id="{02D2D5EC-4E2B-AE48-8285-8551CCEAB2E6}"/>
                </a:ext>
              </a:extLst>
            </p:cNvPr>
            <p:cNvSpPr/>
            <p:nvPr/>
          </p:nvSpPr>
          <p:spPr>
            <a:xfrm>
              <a:off x="1285673" y="6406973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0" y="71669"/>
                    <a:pt x="184551" y="68037"/>
                    <a:pt x="188463" y="64404"/>
                  </a:cubicBezTo>
                  <a:cubicBezTo>
                    <a:pt x="193772" y="59654"/>
                    <a:pt x="197683" y="54345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684"/>
                    <a:pt x="20243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8" name="Forma libre 337">
              <a:extLst>
                <a:ext uri="{FF2B5EF4-FFF2-40B4-BE49-F238E27FC236}">
                  <a16:creationId xmlns:a16="http://schemas.microsoft.com/office/drawing/2014/main" id="{7CA487A3-C97F-1A43-9CED-16D7007E438B}"/>
                </a:ext>
              </a:extLst>
            </p:cNvPr>
            <p:cNvSpPr/>
            <p:nvPr/>
          </p:nvSpPr>
          <p:spPr>
            <a:xfrm>
              <a:off x="1285673" y="6375958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0" y="71669"/>
                    <a:pt x="184551" y="68037"/>
                    <a:pt x="188463" y="64404"/>
                  </a:cubicBezTo>
                  <a:cubicBezTo>
                    <a:pt x="193772" y="59654"/>
                    <a:pt x="197683" y="54345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684"/>
                    <a:pt x="20243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9" name="Forma libre 338">
              <a:extLst>
                <a:ext uri="{FF2B5EF4-FFF2-40B4-BE49-F238E27FC236}">
                  <a16:creationId xmlns:a16="http://schemas.microsoft.com/office/drawing/2014/main" id="{013811C0-1D7C-8246-9CC1-9C2BF020FE92}"/>
                </a:ext>
              </a:extLst>
            </p:cNvPr>
            <p:cNvSpPr/>
            <p:nvPr/>
          </p:nvSpPr>
          <p:spPr>
            <a:xfrm>
              <a:off x="1285673" y="6344943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0" y="71669"/>
                    <a:pt x="184551" y="68037"/>
                    <a:pt x="188463" y="64404"/>
                  </a:cubicBezTo>
                  <a:cubicBezTo>
                    <a:pt x="193772" y="59654"/>
                    <a:pt x="197683" y="54346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684"/>
                    <a:pt x="20243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0" name="Forma libre 339">
              <a:extLst>
                <a:ext uri="{FF2B5EF4-FFF2-40B4-BE49-F238E27FC236}">
                  <a16:creationId xmlns:a16="http://schemas.microsoft.com/office/drawing/2014/main" id="{4201F25D-00FB-AF4B-AD7E-0B236981BEC3}"/>
                </a:ext>
              </a:extLst>
            </p:cNvPr>
            <p:cNvSpPr/>
            <p:nvPr/>
          </p:nvSpPr>
          <p:spPr>
            <a:xfrm>
              <a:off x="1285673" y="6313929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0" y="71669"/>
                    <a:pt x="184551" y="68037"/>
                    <a:pt x="188463" y="64404"/>
                  </a:cubicBezTo>
                  <a:cubicBezTo>
                    <a:pt x="193772" y="59654"/>
                    <a:pt x="197683" y="54346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404"/>
                    <a:pt x="20243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1" name="Forma libre 340">
              <a:extLst>
                <a:ext uri="{FF2B5EF4-FFF2-40B4-BE49-F238E27FC236}">
                  <a16:creationId xmlns:a16="http://schemas.microsoft.com/office/drawing/2014/main" id="{5AB5FE7C-A80B-AC4D-A040-ACEA28E4A924}"/>
                </a:ext>
              </a:extLst>
            </p:cNvPr>
            <p:cNvSpPr/>
            <p:nvPr/>
          </p:nvSpPr>
          <p:spPr>
            <a:xfrm>
              <a:off x="1285673" y="6286826"/>
              <a:ext cx="203970" cy="89412"/>
            </a:xfrm>
            <a:custGeom>
              <a:avLst/>
              <a:gdLst>
                <a:gd name="connsiteX0" fmla="*/ 203551 w 203970"/>
                <a:gd name="connsiteY0" fmla="*/ 2096 h 89411"/>
                <a:gd name="connsiteX1" fmla="*/ 200198 w 203970"/>
                <a:gd name="connsiteY1" fmla="*/ 13831 h 89411"/>
                <a:gd name="connsiteX2" fmla="*/ 188463 w 203970"/>
                <a:gd name="connsiteY2" fmla="*/ 29478 h 89411"/>
                <a:gd name="connsiteX3" fmla="*/ 174492 w 203970"/>
                <a:gd name="connsiteY3" fmla="*/ 39816 h 89411"/>
                <a:gd name="connsiteX4" fmla="*/ 163875 w 203970"/>
                <a:gd name="connsiteY4" fmla="*/ 45125 h 89411"/>
                <a:gd name="connsiteX5" fmla="*/ 42051 w 203970"/>
                <a:gd name="connsiteY5" fmla="*/ 45125 h 89411"/>
                <a:gd name="connsiteX6" fmla="*/ 31434 w 203970"/>
                <a:gd name="connsiteY6" fmla="*/ 39816 h 89411"/>
                <a:gd name="connsiteX7" fmla="*/ 17463 w 203970"/>
                <a:gd name="connsiteY7" fmla="*/ 29478 h 89411"/>
                <a:gd name="connsiteX8" fmla="*/ 5728 w 203970"/>
                <a:gd name="connsiteY8" fmla="*/ 13831 h 89411"/>
                <a:gd name="connsiteX9" fmla="*/ 2375 w 203970"/>
                <a:gd name="connsiteY9" fmla="*/ 2096 h 89411"/>
                <a:gd name="connsiteX10" fmla="*/ 2096 w 203970"/>
                <a:gd name="connsiteY10" fmla="*/ 2096 h 89411"/>
                <a:gd name="connsiteX11" fmla="*/ 2096 w 203970"/>
                <a:gd name="connsiteY11" fmla="*/ 29478 h 89411"/>
                <a:gd name="connsiteX12" fmla="*/ 5728 w 203970"/>
                <a:gd name="connsiteY12" fmla="*/ 45125 h 89411"/>
                <a:gd name="connsiteX13" fmla="*/ 17463 w 203970"/>
                <a:gd name="connsiteY13" fmla="*/ 60772 h 89411"/>
                <a:gd name="connsiteX14" fmla="*/ 31434 w 203970"/>
                <a:gd name="connsiteY14" fmla="*/ 71110 h 89411"/>
                <a:gd name="connsiteX15" fmla="*/ 42051 w 203970"/>
                <a:gd name="connsiteY15" fmla="*/ 76419 h 89411"/>
                <a:gd name="connsiteX16" fmla="*/ 163875 w 203970"/>
                <a:gd name="connsiteY16" fmla="*/ 76419 h 89411"/>
                <a:gd name="connsiteX17" fmla="*/ 174492 w 203970"/>
                <a:gd name="connsiteY17" fmla="*/ 71110 h 89411"/>
                <a:gd name="connsiteX18" fmla="*/ 188463 w 203970"/>
                <a:gd name="connsiteY18" fmla="*/ 60772 h 89411"/>
                <a:gd name="connsiteX19" fmla="*/ 200198 w 203970"/>
                <a:gd name="connsiteY19" fmla="*/ 45125 h 89411"/>
                <a:gd name="connsiteX20" fmla="*/ 203830 w 203970"/>
                <a:gd name="connsiteY20" fmla="*/ 29478 h 89411"/>
                <a:gd name="connsiteX21" fmla="*/ 203830 w 203970"/>
                <a:gd name="connsiteY21" fmla="*/ 2096 h 89411"/>
                <a:gd name="connsiteX22" fmla="*/ 203551 w 203970"/>
                <a:gd name="connsiteY22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03970" h="89411">
                  <a:moveTo>
                    <a:pt x="203551" y="2096"/>
                  </a:moveTo>
                  <a:cubicBezTo>
                    <a:pt x="202992" y="6007"/>
                    <a:pt x="201875" y="9919"/>
                    <a:pt x="200198" y="13831"/>
                  </a:cubicBezTo>
                  <a:cubicBezTo>
                    <a:pt x="197683" y="19140"/>
                    <a:pt x="193772" y="24448"/>
                    <a:pt x="188463" y="29478"/>
                  </a:cubicBezTo>
                  <a:cubicBezTo>
                    <a:pt x="184551" y="33110"/>
                    <a:pt x="179801" y="36463"/>
                    <a:pt x="174492" y="39816"/>
                  </a:cubicBezTo>
                  <a:cubicBezTo>
                    <a:pt x="171139" y="41772"/>
                    <a:pt x="167507" y="43448"/>
                    <a:pt x="163875" y="45125"/>
                  </a:cubicBezTo>
                  <a:cubicBezTo>
                    <a:pt x="127831" y="60772"/>
                    <a:pt x="78095" y="60772"/>
                    <a:pt x="42051" y="45125"/>
                  </a:cubicBezTo>
                  <a:cubicBezTo>
                    <a:pt x="38419" y="43448"/>
                    <a:pt x="34787" y="41772"/>
                    <a:pt x="31434" y="39816"/>
                  </a:cubicBezTo>
                  <a:cubicBezTo>
                    <a:pt x="25846" y="36743"/>
                    <a:pt x="21375" y="33110"/>
                    <a:pt x="17463" y="29478"/>
                  </a:cubicBezTo>
                  <a:cubicBezTo>
                    <a:pt x="12154" y="24448"/>
                    <a:pt x="8243" y="19419"/>
                    <a:pt x="5728" y="13831"/>
                  </a:cubicBezTo>
                  <a:cubicBezTo>
                    <a:pt x="4051" y="9919"/>
                    <a:pt x="2654" y="6007"/>
                    <a:pt x="2375" y="2096"/>
                  </a:cubicBezTo>
                  <a:lnTo>
                    <a:pt x="2096" y="2096"/>
                  </a:lnTo>
                  <a:lnTo>
                    <a:pt x="2096" y="29478"/>
                  </a:lnTo>
                  <a:cubicBezTo>
                    <a:pt x="2096" y="34787"/>
                    <a:pt x="3493" y="39816"/>
                    <a:pt x="5728" y="45125"/>
                  </a:cubicBezTo>
                  <a:cubicBezTo>
                    <a:pt x="8243" y="50434"/>
                    <a:pt x="12154" y="55742"/>
                    <a:pt x="17463" y="60772"/>
                  </a:cubicBezTo>
                  <a:cubicBezTo>
                    <a:pt x="21375" y="64404"/>
                    <a:pt x="26125" y="67757"/>
                    <a:pt x="31434" y="71110"/>
                  </a:cubicBezTo>
                  <a:cubicBezTo>
                    <a:pt x="34787" y="73066"/>
                    <a:pt x="38419" y="74742"/>
                    <a:pt x="42051" y="76419"/>
                  </a:cubicBezTo>
                  <a:cubicBezTo>
                    <a:pt x="78095" y="92066"/>
                    <a:pt x="127831" y="92066"/>
                    <a:pt x="163875" y="76419"/>
                  </a:cubicBezTo>
                  <a:cubicBezTo>
                    <a:pt x="167507" y="74742"/>
                    <a:pt x="171139" y="73066"/>
                    <a:pt x="174492" y="71110"/>
                  </a:cubicBezTo>
                  <a:cubicBezTo>
                    <a:pt x="180080" y="68037"/>
                    <a:pt x="184551" y="64404"/>
                    <a:pt x="188463" y="60772"/>
                  </a:cubicBezTo>
                  <a:cubicBezTo>
                    <a:pt x="193772" y="56022"/>
                    <a:pt x="197683" y="50713"/>
                    <a:pt x="200198" y="45125"/>
                  </a:cubicBezTo>
                  <a:cubicBezTo>
                    <a:pt x="202713" y="40095"/>
                    <a:pt x="203830" y="34787"/>
                    <a:pt x="203830" y="29478"/>
                  </a:cubicBezTo>
                  <a:lnTo>
                    <a:pt x="203830" y="2096"/>
                  </a:lnTo>
                  <a:lnTo>
                    <a:pt x="203551" y="2096"/>
                  </a:ln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2" name="Forma libre 341">
              <a:extLst>
                <a:ext uri="{FF2B5EF4-FFF2-40B4-BE49-F238E27FC236}">
                  <a16:creationId xmlns:a16="http://schemas.microsoft.com/office/drawing/2014/main" id="{EC0A35A4-58BB-4A48-905E-C54DE0BC7AB6}"/>
                </a:ext>
              </a:extLst>
            </p:cNvPr>
            <p:cNvSpPr/>
            <p:nvPr/>
          </p:nvSpPr>
          <p:spPr>
            <a:xfrm>
              <a:off x="1297408" y="6286546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3" name="Forma libre 342">
              <a:extLst>
                <a:ext uri="{FF2B5EF4-FFF2-40B4-BE49-F238E27FC236}">
                  <a16:creationId xmlns:a16="http://schemas.microsoft.com/office/drawing/2014/main" id="{EF3C5EB9-32C8-E548-BF08-728DDD58101F}"/>
                </a:ext>
              </a:extLst>
            </p:cNvPr>
            <p:cNvSpPr/>
            <p:nvPr/>
          </p:nvSpPr>
          <p:spPr>
            <a:xfrm>
              <a:off x="1297408" y="6317561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5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4" name="Forma libre 343">
              <a:extLst>
                <a:ext uri="{FF2B5EF4-FFF2-40B4-BE49-F238E27FC236}">
                  <a16:creationId xmlns:a16="http://schemas.microsoft.com/office/drawing/2014/main" id="{7130D3DD-7A80-9942-82CD-B3CC9106D7E6}"/>
                </a:ext>
              </a:extLst>
            </p:cNvPr>
            <p:cNvSpPr/>
            <p:nvPr/>
          </p:nvSpPr>
          <p:spPr>
            <a:xfrm>
              <a:off x="1297408" y="6348576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5" name="Forma libre 344">
              <a:extLst>
                <a:ext uri="{FF2B5EF4-FFF2-40B4-BE49-F238E27FC236}">
                  <a16:creationId xmlns:a16="http://schemas.microsoft.com/office/drawing/2014/main" id="{A9B62A41-B96E-AA41-B618-137DFD000414}"/>
                </a:ext>
              </a:extLst>
            </p:cNvPr>
            <p:cNvSpPr/>
            <p:nvPr/>
          </p:nvSpPr>
          <p:spPr>
            <a:xfrm>
              <a:off x="1297408" y="6379870"/>
              <a:ext cx="192794" cy="89412"/>
            </a:xfrm>
            <a:custGeom>
              <a:avLst/>
              <a:gdLst>
                <a:gd name="connsiteX0" fmla="*/ 191816 w 192793"/>
                <a:gd name="connsiteY0" fmla="*/ 2096 h 89411"/>
                <a:gd name="connsiteX1" fmla="*/ 190139 w 192793"/>
                <a:gd name="connsiteY1" fmla="*/ 9081 h 89411"/>
                <a:gd name="connsiteX2" fmla="*/ 190139 w 192793"/>
                <a:gd name="connsiteY2" fmla="*/ 27243 h 89411"/>
                <a:gd name="connsiteX3" fmla="*/ 186507 w 192793"/>
                <a:gd name="connsiteY3" fmla="*/ 42890 h 89411"/>
                <a:gd name="connsiteX4" fmla="*/ 174772 w 192793"/>
                <a:gd name="connsiteY4" fmla="*/ 58537 h 89411"/>
                <a:gd name="connsiteX5" fmla="*/ 160801 w 192793"/>
                <a:gd name="connsiteY5" fmla="*/ 68875 h 89411"/>
                <a:gd name="connsiteX6" fmla="*/ 150183 w 192793"/>
                <a:gd name="connsiteY6" fmla="*/ 74184 h 89411"/>
                <a:gd name="connsiteX7" fmla="*/ 28360 w 192793"/>
                <a:gd name="connsiteY7" fmla="*/ 74184 h 89411"/>
                <a:gd name="connsiteX8" fmla="*/ 17743 w 192793"/>
                <a:gd name="connsiteY8" fmla="*/ 68875 h 89411"/>
                <a:gd name="connsiteX9" fmla="*/ 3772 w 192793"/>
                <a:gd name="connsiteY9" fmla="*/ 58537 h 89411"/>
                <a:gd name="connsiteX10" fmla="*/ 2096 w 192793"/>
                <a:gd name="connsiteY10" fmla="*/ 56860 h 89411"/>
                <a:gd name="connsiteX11" fmla="*/ 5728 w 192793"/>
                <a:gd name="connsiteY11" fmla="*/ 60492 h 89411"/>
                <a:gd name="connsiteX12" fmla="*/ 19698 w 192793"/>
                <a:gd name="connsiteY12" fmla="*/ 70831 h 89411"/>
                <a:gd name="connsiteX13" fmla="*/ 30316 w 192793"/>
                <a:gd name="connsiteY13" fmla="*/ 76140 h 89411"/>
                <a:gd name="connsiteX14" fmla="*/ 152139 w 192793"/>
                <a:gd name="connsiteY14" fmla="*/ 76140 h 89411"/>
                <a:gd name="connsiteX15" fmla="*/ 162757 w 192793"/>
                <a:gd name="connsiteY15" fmla="*/ 70831 h 89411"/>
                <a:gd name="connsiteX16" fmla="*/ 176728 w 192793"/>
                <a:gd name="connsiteY16" fmla="*/ 60492 h 89411"/>
                <a:gd name="connsiteX17" fmla="*/ 188463 w 192793"/>
                <a:gd name="connsiteY17" fmla="*/ 44845 h 89411"/>
                <a:gd name="connsiteX18" fmla="*/ 192095 w 192793"/>
                <a:gd name="connsiteY18" fmla="*/ 2919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096"/>
                  </a:moveTo>
                  <a:cubicBezTo>
                    <a:pt x="191536" y="4610"/>
                    <a:pt x="190978" y="6846"/>
                    <a:pt x="190139" y="9081"/>
                  </a:cubicBezTo>
                  <a:lnTo>
                    <a:pt x="190139" y="27243"/>
                  </a:lnTo>
                  <a:cubicBezTo>
                    <a:pt x="190139" y="32551"/>
                    <a:pt x="188742" y="37581"/>
                    <a:pt x="186507" y="42890"/>
                  </a:cubicBezTo>
                  <a:cubicBezTo>
                    <a:pt x="183992" y="48198"/>
                    <a:pt x="180080" y="53507"/>
                    <a:pt x="174772" y="58537"/>
                  </a:cubicBezTo>
                  <a:cubicBezTo>
                    <a:pt x="170860" y="62169"/>
                    <a:pt x="166110" y="65522"/>
                    <a:pt x="160801" y="68875"/>
                  </a:cubicBezTo>
                  <a:cubicBezTo>
                    <a:pt x="157448" y="70831"/>
                    <a:pt x="153816" y="72507"/>
                    <a:pt x="150183" y="74184"/>
                  </a:cubicBezTo>
                  <a:cubicBezTo>
                    <a:pt x="114139" y="89831"/>
                    <a:pt x="64404" y="89831"/>
                    <a:pt x="28360" y="74184"/>
                  </a:cubicBezTo>
                  <a:cubicBezTo>
                    <a:pt x="24728" y="72507"/>
                    <a:pt x="21096" y="70831"/>
                    <a:pt x="17743" y="68875"/>
                  </a:cubicBezTo>
                  <a:cubicBezTo>
                    <a:pt x="12154" y="65801"/>
                    <a:pt x="7684" y="62169"/>
                    <a:pt x="3772" y="58537"/>
                  </a:cubicBezTo>
                  <a:cubicBezTo>
                    <a:pt x="3213" y="57978"/>
                    <a:pt x="2654" y="57419"/>
                    <a:pt x="2096" y="56860"/>
                  </a:cubicBezTo>
                  <a:cubicBezTo>
                    <a:pt x="3213" y="58257"/>
                    <a:pt x="4610" y="59375"/>
                    <a:pt x="5728" y="60492"/>
                  </a:cubicBezTo>
                  <a:cubicBezTo>
                    <a:pt x="9640" y="64125"/>
                    <a:pt x="14390" y="67478"/>
                    <a:pt x="19698" y="70831"/>
                  </a:cubicBezTo>
                  <a:cubicBezTo>
                    <a:pt x="23051" y="72787"/>
                    <a:pt x="26684" y="74463"/>
                    <a:pt x="30316" y="76140"/>
                  </a:cubicBezTo>
                  <a:cubicBezTo>
                    <a:pt x="66360" y="91787"/>
                    <a:pt x="116095" y="91787"/>
                    <a:pt x="152139" y="76140"/>
                  </a:cubicBezTo>
                  <a:cubicBezTo>
                    <a:pt x="155772" y="74463"/>
                    <a:pt x="159404" y="72787"/>
                    <a:pt x="162757" y="70831"/>
                  </a:cubicBezTo>
                  <a:cubicBezTo>
                    <a:pt x="168345" y="67757"/>
                    <a:pt x="172816" y="64125"/>
                    <a:pt x="176728" y="60492"/>
                  </a:cubicBezTo>
                  <a:cubicBezTo>
                    <a:pt x="182036" y="55743"/>
                    <a:pt x="185948" y="50434"/>
                    <a:pt x="188463" y="44845"/>
                  </a:cubicBezTo>
                  <a:cubicBezTo>
                    <a:pt x="190978" y="39816"/>
                    <a:pt x="192095" y="34507"/>
                    <a:pt x="192095" y="2919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6" name="Forma libre 345">
              <a:extLst>
                <a:ext uri="{FF2B5EF4-FFF2-40B4-BE49-F238E27FC236}">
                  <a16:creationId xmlns:a16="http://schemas.microsoft.com/office/drawing/2014/main" id="{7E9AD079-290A-404D-B73B-FBC372CED354}"/>
                </a:ext>
              </a:extLst>
            </p:cNvPr>
            <p:cNvSpPr/>
            <p:nvPr/>
          </p:nvSpPr>
          <p:spPr>
            <a:xfrm>
              <a:off x="1297408" y="6410605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7" name="Forma libre 346">
              <a:extLst>
                <a:ext uri="{FF2B5EF4-FFF2-40B4-BE49-F238E27FC236}">
                  <a16:creationId xmlns:a16="http://schemas.microsoft.com/office/drawing/2014/main" id="{2AEFADC6-6916-4146-8531-BB4AFF26EB69}"/>
                </a:ext>
              </a:extLst>
            </p:cNvPr>
            <p:cNvSpPr/>
            <p:nvPr/>
          </p:nvSpPr>
          <p:spPr>
            <a:xfrm>
              <a:off x="1297408" y="6441620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8" name="Forma libre 347">
              <a:extLst>
                <a:ext uri="{FF2B5EF4-FFF2-40B4-BE49-F238E27FC236}">
                  <a16:creationId xmlns:a16="http://schemas.microsoft.com/office/drawing/2014/main" id="{A8C2C0F7-F9B0-7B46-A4C5-14C149254FC7}"/>
                </a:ext>
              </a:extLst>
            </p:cNvPr>
            <p:cNvSpPr/>
            <p:nvPr/>
          </p:nvSpPr>
          <p:spPr>
            <a:xfrm>
              <a:off x="1297408" y="6472634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5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9" name="Forma libre 348">
              <a:extLst>
                <a:ext uri="{FF2B5EF4-FFF2-40B4-BE49-F238E27FC236}">
                  <a16:creationId xmlns:a16="http://schemas.microsoft.com/office/drawing/2014/main" id="{CC8D4EA5-E76D-CD48-876C-EDABAF7831CA}"/>
                </a:ext>
              </a:extLst>
            </p:cNvPr>
            <p:cNvSpPr/>
            <p:nvPr/>
          </p:nvSpPr>
          <p:spPr>
            <a:xfrm>
              <a:off x="1285114" y="6224796"/>
              <a:ext cx="203970" cy="120147"/>
            </a:xfrm>
            <a:custGeom>
              <a:avLst/>
              <a:gdLst>
                <a:gd name="connsiteX0" fmla="*/ 204389 w 203970"/>
                <a:gd name="connsiteY0" fmla="*/ 60492 h 120146"/>
                <a:gd name="connsiteX1" fmla="*/ 103242 w 203970"/>
                <a:gd name="connsiteY1" fmla="*/ 118889 h 120146"/>
                <a:gd name="connsiteX2" fmla="*/ 2096 w 203970"/>
                <a:gd name="connsiteY2" fmla="*/ 60492 h 120146"/>
                <a:gd name="connsiteX3" fmla="*/ 103242 w 203970"/>
                <a:gd name="connsiteY3" fmla="*/ 2096 h 120146"/>
                <a:gd name="connsiteX4" fmla="*/ 204389 w 203970"/>
                <a:gd name="connsiteY4" fmla="*/ 60492 h 12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970" h="120146">
                  <a:moveTo>
                    <a:pt x="204389" y="60492"/>
                  </a:moveTo>
                  <a:cubicBezTo>
                    <a:pt x="204389" y="92744"/>
                    <a:pt x="159104" y="118889"/>
                    <a:pt x="103242" y="118889"/>
                  </a:cubicBezTo>
                  <a:cubicBezTo>
                    <a:pt x="47381" y="118889"/>
                    <a:pt x="2096" y="92744"/>
                    <a:pt x="2096" y="60492"/>
                  </a:cubicBezTo>
                  <a:cubicBezTo>
                    <a:pt x="2096" y="28241"/>
                    <a:pt x="47381" y="2096"/>
                    <a:pt x="103242" y="2096"/>
                  </a:cubicBezTo>
                  <a:cubicBezTo>
                    <a:pt x="159104" y="2096"/>
                    <a:pt x="204389" y="28241"/>
                    <a:pt x="204389" y="60492"/>
                  </a:cubicBezTo>
                  <a:close/>
                </a:path>
              </a:pathLst>
            </a:custGeom>
            <a:solidFill>
              <a:srgbClr val="347BB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0" name="Forma libre 349">
              <a:extLst>
                <a:ext uri="{FF2B5EF4-FFF2-40B4-BE49-F238E27FC236}">
                  <a16:creationId xmlns:a16="http://schemas.microsoft.com/office/drawing/2014/main" id="{ADD0423C-2860-1748-832E-0215195209B4}"/>
                </a:ext>
              </a:extLst>
            </p:cNvPr>
            <p:cNvSpPr/>
            <p:nvPr/>
          </p:nvSpPr>
          <p:spPr>
            <a:xfrm>
              <a:off x="1288467" y="6224657"/>
              <a:ext cx="201176" cy="78235"/>
            </a:xfrm>
            <a:custGeom>
              <a:avLst/>
              <a:gdLst>
                <a:gd name="connsiteX0" fmla="*/ 26404 w 201176"/>
                <a:gd name="connsiteY0" fmla="*/ 23191 h 78235"/>
                <a:gd name="connsiteX1" fmla="*/ 169463 w 201176"/>
                <a:gd name="connsiteY1" fmla="*/ 23191 h 78235"/>
                <a:gd name="connsiteX2" fmla="*/ 196007 w 201176"/>
                <a:gd name="connsiteY2" fmla="*/ 78794 h 78235"/>
                <a:gd name="connsiteX3" fmla="*/ 171698 w 201176"/>
                <a:gd name="connsiteY3" fmla="*/ 19279 h 78235"/>
                <a:gd name="connsiteX4" fmla="*/ 28640 w 201176"/>
                <a:gd name="connsiteY4" fmla="*/ 19279 h 78235"/>
                <a:gd name="connsiteX5" fmla="*/ 2096 w 201176"/>
                <a:gd name="connsiteY5" fmla="*/ 46103 h 78235"/>
                <a:gd name="connsiteX6" fmla="*/ 26404 w 201176"/>
                <a:gd name="connsiteY6" fmla="*/ 23191 h 78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1176" h="78235">
                  <a:moveTo>
                    <a:pt x="26404" y="23191"/>
                  </a:moveTo>
                  <a:cubicBezTo>
                    <a:pt x="65801" y="279"/>
                    <a:pt x="129786" y="279"/>
                    <a:pt x="169463" y="23191"/>
                  </a:cubicBezTo>
                  <a:cubicBezTo>
                    <a:pt x="195448" y="38279"/>
                    <a:pt x="204389" y="59515"/>
                    <a:pt x="196007" y="78794"/>
                  </a:cubicBezTo>
                  <a:cubicBezTo>
                    <a:pt x="207463" y="58397"/>
                    <a:pt x="199360" y="35485"/>
                    <a:pt x="171698" y="19279"/>
                  </a:cubicBezTo>
                  <a:cubicBezTo>
                    <a:pt x="132301" y="-3632"/>
                    <a:pt x="68316" y="-3632"/>
                    <a:pt x="28640" y="19279"/>
                  </a:cubicBezTo>
                  <a:cubicBezTo>
                    <a:pt x="15228" y="27103"/>
                    <a:pt x="6566" y="36323"/>
                    <a:pt x="2096" y="46103"/>
                  </a:cubicBezTo>
                  <a:cubicBezTo>
                    <a:pt x="6846" y="37721"/>
                    <a:pt x="14949" y="29897"/>
                    <a:pt x="26404" y="23191"/>
                  </a:cubicBezTo>
                  <a:close/>
                </a:path>
              </a:pathLst>
            </a:custGeom>
            <a:solidFill>
              <a:srgbClr val="A9D6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1" name="Forma libre 350">
              <a:extLst>
                <a:ext uri="{FF2B5EF4-FFF2-40B4-BE49-F238E27FC236}">
                  <a16:creationId xmlns:a16="http://schemas.microsoft.com/office/drawing/2014/main" id="{93A1C64D-7EAB-B84C-B8E0-7AFDC19563FB}"/>
                </a:ext>
              </a:extLst>
            </p:cNvPr>
            <p:cNvSpPr/>
            <p:nvPr/>
          </p:nvSpPr>
          <p:spPr>
            <a:xfrm>
              <a:off x="1306349" y="6237091"/>
              <a:ext cx="162058" cy="95000"/>
            </a:xfrm>
            <a:custGeom>
              <a:avLst/>
              <a:gdLst>
                <a:gd name="connsiteX0" fmla="*/ 161919 w 162058"/>
                <a:gd name="connsiteY0" fmla="*/ 48198 h 94999"/>
                <a:gd name="connsiteX1" fmla="*/ 82007 w 162058"/>
                <a:gd name="connsiteY1" fmla="*/ 94301 h 94999"/>
                <a:gd name="connsiteX2" fmla="*/ 2096 w 162058"/>
                <a:gd name="connsiteY2" fmla="*/ 48198 h 94999"/>
                <a:gd name="connsiteX3" fmla="*/ 82007 w 162058"/>
                <a:gd name="connsiteY3" fmla="*/ 2096 h 94999"/>
                <a:gd name="connsiteX4" fmla="*/ 161919 w 162058"/>
                <a:gd name="connsiteY4" fmla="*/ 48198 h 94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058" h="94999">
                  <a:moveTo>
                    <a:pt x="161919" y="48198"/>
                  </a:moveTo>
                  <a:cubicBezTo>
                    <a:pt x="161919" y="73660"/>
                    <a:pt x="126141" y="94301"/>
                    <a:pt x="82007" y="94301"/>
                  </a:cubicBezTo>
                  <a:cubicBezTo>
                    <a:pt x="37873" y="94301"/>
                    <a:pt x="2096" y="73660"/>
                    <a:pt x="2096" y="48198"/>
                  </a:cubicBezTo>
                  <a:cubicBezTo>
                    <a:pt x="2096" y="22737"/>
                    <a:pt x="37873" y="2096"/>
                    <a:pt x="82007" y="2096"/>
                  </a:cubicBezTo>
                  <a:cubicBezTo>
                    <a:pt x="126141" y="2096"/>
                    <a:pt x="161919" y="22737"/>
                    <a:pt x="161919" y="48198"/>
                  </a:cubicBezTo>
                  <a:close/>
                </a:path>
              </a:pathLst>
            </a:custGeom>
            <a:solidFill>
              <a:srgbClr val="3E6DB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2" name="Forma libre 351">
              <a:extLst>
                <a:ext uri="{FF2B5EF4-FFF2-40B4-BE49-F238E27FC236}">
                  <a16:creationId xmlns:a16="http://schemas.microsoft.com/office/drawing/2014/main" id="{E049B929-FDB0-FB42-B5B0-B4A5392922AC}"/>
                </a:ext>
              </a:extLst>
            </p:cNvPr>
            <p:cNvSpPr/>
            <p:nvPr/>
          </p:nvSpPr>
          <p:spPr>
            <a:xfrm>
              <a:off x="1306244" y="6236881"/>
              <a:ext cx="162058" cy="50294"/>
            </a:xfrm>
            <a:custGeom>
              <a:avLst/>
              <a:gdLst>
                <a:gd name="connsiteX0" fmla="*/ 25392 w 162058"/>
                <a:gd name="connsiteY0" fmla="*/ 19629 h 50294"/>
                <a:gd name="connsiteX1" fmla="*/ 138553 w 162058"/>
                <a:gd name="connsiteY1" fmla="*/ 19629 h 50294"/>
                <a:gd name="connsiteX2" fmla="*/ 161744 w 162058"/>
                <a:gd name="connsiteY2" fmla="*/ 50364 h 50294"/>
                <a:gd name="connsiteX3" fmla="*/ 138553 w 162058"/>
                <a:gd name="connsiteY3" fmla="*/ 15717 h 50294"/>
                <a:gd name="connsiteX4" fmla="*/ 25392 w 162058"/>
                <a:gd name="connsiteY4" fmla="*/ 15717 h 50294"/>
                <a:gd name="connsiteX5" fmla="*/ 2200 w 162058"/>
                <a:gd name="connsiteY5" fmla="*/ 50364 h 50294"/>
                <a:gd name="connsiteX6" fmla="*/ 25392 w 162058"/>
                <a:gd name="connsiteY6" fmla="*/ 19629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2058" h="50294">
                  <a:moveTo>
                    <a:pt x="25392" y="19629"/>
                  </a:moveTo>
                  <a:cubicBezTo>
                    <a:pt x="56686" y="1467"/>
                    <a:pt x="107259" y="1467"/>
                    <a:pt x="138553" y="19629"/>
                  </a:cubicBezTo>
                  <a:cubicBezTo>
                    <a:pt x="153362" y="28290"/>
                    <a:pt x="160906" y="39187"/>
                    <a:pt x="161744" y="50364"/>
                  </a:cubicBezTo>
                  <a:cubicBezTo>
                    <a:pt x="162582" y="37790"/>
                    <a:pt x="155038" y="25217"/>
                    <a:pt x="138553" y="15717"/>
                  </a:cubicBezTo>
                  <a:cubicBezTo>
                    <a:pt x="107259" y="-2445"/>
                    <a:pt x="56686" y="-2445"/>
                    <a:pt x="25392" y="15717"/>
                  </a:cubicBezTo>
                  <a:cubicBezTo>
                    <a:pt x="8906" y="25217"/>
                    <a:pt x="1083" y="37790"/>
                    <a:pt x="2200" y="50364"/>
                  </a:cubicBezTo>
                  <a:cubicBezTo>
                    <a:pt x="3039" y="39187"/>
                    <a:pt x="10862" y="28011"/>
                    <a:pt x="25392" y="19629"/>
                  </a:cubicBezTo>
                  <a:close/>
                </a:path>
              </a:pathLst>
            </a:custGeom>
            <a:solidFill>
              <a:srgbClr val="3626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3" name="Forma libre 352">
              <a:extLst>
                <a:ext uri="{FF2B5EF4-FFF2-40B4-BE49-F238E27FC236}">
                  <a16:creationId xmlns:a16="http://schemas.microsoft.com/office/drawing/2014/main" id="{9A94D67D-B555-FC4F-A7C4-A9DB11B407C1}"/>
                </a:ext>
              </a:extLst>
            </p:cNvPr>
            <p:cNvSpPr/>
            <p:nvPr/>
          </p:nvSpPr>
          <p:spPr>
            <a:xfrm>
              <a:off x="1337778" y="6255633"/>
              <a:ext cx="100588" cy="67059"/>
            </a:xfrm>
            <a:custGeom>
              <a:avLst/>
              <a:gdLst>
                <a:gd name="connsiteX0" fmla="*/ 96961 w 100588"/>
                <a:gd name="connsiteY0" fmla="*/ 58436 h 67058"/>
                <a:gd name="connsiteX1" fmla="*/ 92490 w 100588"/>
                <a:gd name="connsiteY1" fmla="*/ 62068 h 67058"/>
                <a:gd name="connsiteX2" fmla="*/ 88858 w 100588"/>
                <a:gd name="connsiteY2" fmla="*/ 63186 h 67058"/>
                <a:gd name="connsiteX3" fmla="*/ 84946 w 100588"/>
                <a:gd name="connsiteY3" fmla="*/ 61788 h 67058"/>
                <a:gd name="connsiteX4" fmla="*/ 78240 w 100588"/>
                <a:gd name="connsiteY4" fmla="*/ 57877 h 67058"/>
                <a:gd name="connsiteX5" fmla="*/ 62593 w 100588"/>
                <a:gd name="connsiteY5" fmla="*/ 64862 h 67058"/>
                <a:gd name="connsiteX6" fmla="*/ 51417 w 100588"/>
                <a:gd name="connsiteY6" fmla="*/ 64024 h 67058"/>
                <a:gd name="connsiteX7" fmla="*/ 47505 w 100588"/>
                <a:gd name="connsiteY7" fmla="*/ 57597 h 67058"/>
                <a:gd name="connsiteX8" fmla="*/ 67902 w 100588"/>
                <a:gd name="connsiteY8" fmla="*/ 51730 h 67058"/>
                <a:gd name="connsiteX9" fmla="*/ 48343 w 100588"/>
                <a:gd name="connsiteY9" fmla="*/ 40274 h 67058"/>
                <a:gd name="connsiteX10" fmla="*/ 27108 w 100588"/>
                <a:gd name="connsiteY10" fmla="*/ 43906 h 67058"/>
                <a:gd name="connsiteX11" fmla="*/ 10902 w 100588"/>
                <a:gd name="connsiteY11" fmla="*/ 39436 h 67058"/>
                <a:gd name="connsiteX12" fmla="*/ 2240 w 100588"/>
                <a:gd name="connsiteY12" fmla="*/ 26862 h 67058"/>
                <a:gd name="connsiteX13" fmla="*/ 12578 w 100588"/>
                <a:gd name="connsiteY13" fmla="*/ 14289 h 67058"/>
                <a:gd name="connsiteX14" fmla="*/ 3078 w 100588"/>
                <a:gd name="connsiteY14" fmla="*/ 8700 h 67058"/>
                <a:gd name="connsiteX15" fmla="*/ 6990 w 100588"/>
                <a:gd name="connsiteY15" fmla="*/ 5347 h 67058"/>
                <a:gd name="connsiteX16" fmla="*/ 11181 w 100588"/>
                <a:gd name="connsiteY16" fmla="*/ 3950 h 67058"/>
                <a:gd name="connsiteX17" fmla="*/ 14255 w 100588"/>
                <a:gd name="connsiteY17" fmla="*/ 5068 h 67058"/>
                <a:gd name="connsiteX18" fmla="*/ 21240 w 100588"/>
                <a:gd name="connsiteY18" fmla="*/ 8980 h 67058"/>
                <a:gd name="connsiteX19" fmla="*/ 35490 w 100588"/>
                <a:gd name="connsiteY19" fmla="*/ 2553 h 67058"/>
                <a:gd name="connsiteX20" fmla="*/ 44990 w 100588"/>
                <a:gd name="connsiteY20" fmla="*/ 3671 h 67058"/>
                <a:gd name="connsiteX21" fmla="*/ 49461 w 100588"/>
                <a:gd name="connsiteY21" fmla="*/ 9818 h 67058"/>
                <a:gd name="connsiteX22" fmla="*/ 31299 w 100588"/>
                <a:gd name="connsiteY22" fmla="*/ 15127 h 67058"/>
                <a:gd name="connsiteX23" fmla="*/ 50299 w 100588"/>
                <a:gd name="connsiteY23" fmla="*/ 26024 h 67058"/>
                <a:gd name="connsiteX24" fmla="*/ 70975 w 100588"/>
                <a:gd name="connsiteY24" fmla="*/ 21833 h 67058"/>
                <a:gd name="connsiteX25" fmla="*/ 90255 w 100588"/>
                <a:gd name="connsiteY25" fmla="*/ 26583 h 67058"/>
                <a:gd name="connsiteX26" fmla="*/ 98358 w 100588"/>
                <a:gd name="connsiteY26" fmla="*/ 38877 h 67058"/>
                <a:gd name="connsiteX27" fmla="*/ 86902 w 100588"/>
                <a:gd name="connsiteY27" fmla="*/ 52288 h 67058"/>
                <a:gd name="connsiteX28" fmla="*/ 96961 w 100588"/>
                <a:gd name="connsiteY28" fmla="*/ 58436 h 67058"/>
                <a:gd name="connsiteX29" fmla="*/ 24314 w 100588"/>
                <a:gd name="connsiteY29" fmla="*/ 18480 h 67058"/>
                <a:gd name="connsiteX30" fmla="*/ 18726 w 100588"/>
                <a:gd name="connsiteY30" fmla="*/ 24347 h 67058"/>
                <a:gd name="connsiteX31" fmla="*/ 22078 w 100588"/>
                <a:gd name="connsiteY31" fmla="*/ 29097 h 67058"/>
                <a:gd name="connsiteX32" fmla="*/ 30740 w 100588"/>
                <a:gd name="connsiteY32" fmla="*/ 31333 h 67058"/>
                <a:gd name="connsiteX33" fmla="*/ 42475 w 100588"/>
                <a:gd name="connsiteY33" fmla="*/ 29097 h 67058"/>
                <a:gd name="connsiteX34" fmla="*/ 24314 w 100588"/>
                <a:gd name="connsiteY34" fmla="*/ 18480 h 67058"/>
                <a:gd name="connsiteX35" fmla="*/ 57284 w 100588"/>
                <a:gd name="connsiteY35" fmla="*/ 38039 h 67058"/>
                <a:gd name="connsiteX36" fmla="*/ 75725 w 100588"/>
                <a:gd name="connsiteY36" fmla="*/ 48656 h 67058"/>
                <a:gd name="connsiteX37" fmla="*/ 82990 w 100588"/>
                <a:gd name="connsiteY37" fmla="*/ 42230 h 67058"/>
                <a:gd name="connsiteX38" fmla="*/ 79637 w 100588"/>
                <a:gd name="connsiteY38" fmla="*/ 37480 h 67058"/>
                <a:gd name="connsiteX39" fmla="*/ 69020 w 100588"/>
                <a:gd name="connsiteY39" fmla="*/ 35524 h 67058"/>
                <a:gd name="connsiteX40" fmla="*/ 57284 w 100588"/>
                <a:gd name="connsiteY40" fmla="*/ 38039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0588" h="67058">
                  <a:moveTo>
                    <a:pt x="96961" y="58436"/>
                  </a:moveTo>
                  <a:cubicBezTo>
                    <a:pt x="96402" y="59274"/>
                    <a:pt x="95005" y="60671"/>
                    <a:pt x="92490" y="62068"/>
                  </a:cubicBezTo>
                  <a:cubicBezTo>
                    <a:pt x="91093" y="62906"/>
                    <a:pt x="89975" y="63186"/>
                    <a:pt x="88858" y="63186"/>
                  </a:cubicBezTo>
                  <a:cubicBezTo>
                    <a:pt x="87740" y="63186"/>
                    <a:pt x="86343" y="62627"/>
                    <a:pt x="84946" y="61788"/>
                  </a:cubicBezTo>
                  <a:lnTo>
                    <a:pt x="78240" y="57877"/>
                  </a:lnTo>
                  <a:cubicBezTo>
                    <a:pt x="72093" y="61230"/>
                    <a:pt x="67064" y="63744"/>
                    <a:pt x="62593" y="64862"/>
                  </a:cubicBezTo>
                  <a:cubicBezTo>
                    <a:pt x="58402" y="66259"/>
                    <a:pt x="54770" y="65980"/>
                    <a:pt x="51417" y="64024"/>
                  </a:cubicBezTo>
                  <a:cubicBezTo>
                    <a:pt x="48623" y="62347"/>
                    <a:pt x="47225" y="60391"/>
                    <a:pt x="47505" y="57597"/>
                  </a:cubicBezTo>
                  <a:cubicBezTo>
                    <a:pt x="55328" y="56200"/>
                    <a:pt x="62314" y="54244"/>
                    <a:pt x="67902" y="51730"/>
                  </a:cubicBezTo>
                  <a:lnTo>
                    <a:pt x="48343" y="40274"/>
                  </a:lnTo>
                  <a:cubicBezTo>
                    <a:pt x="40240" y="42789"/>
                    <a:pt x="33255" y="44186"/>
                    <a:pt x="27108" y="43906"/>
                  </a:cubicBezTo>
                  <a:cubicBezTo>
                    <a:pt x="21240" y="43906"/>
                    <a:pt x="15652" y="42230"/>
                    <a:pt x="10902" y="39436"/>
                  </a:cubicBezTo>
                  <a:cubicBezTo>
                    <a:pt x="4196" y="35524"/>
                    <a:pt x="1402" y="31333"/>
                    <a:pt x="2240" y="26862"/>
                  </a:cubicBezTo>
                  <a:cubicBezTo>
                    <a:pt x="3078" y="22112"/>
                    <a:pt x="6431" y="17921"/>
                    <a:pt x="12578" y="14289"/>
                  </a:cubicBezTo>
                  <a:lnTo>
                    <a:pt x="3078" y="8700"/>
                  </a:lnTo>
                  <a:cubicBezTo>
                    <a:pt x="4196" y="7303"/>
                    <a:pt x="5593" y="6186"/>
                    <a:pt x="6990" y="5347"/>
                  </a:cubicBezTo>
                  <a:cubicBezTo>
                    <a:pt x="8667" y="4230"/>
                    <a:pt x="10343" y="3950"/>
                    <a:pt x="11181" y="3950"/>
                  </a:cubicBezTo>
                  <a:cubicBezTo>
                    <a:pt x="12299" y="3950"/>
                    <a:pt x="13137" y="4509"/>
                    <a:pt x="14255" y="5068"/>
                  </a:cubicBezTo>
                  <a:lnTo>
                    <a:pt x="21240" y="8980"/>
                  </a:lnTo>
                  <a:cubicBezTo>
                    <a:pt x="27387" y="5627"/>
                    <a:pt x="32137" y="3392"/>
                    <a:pt x="35490" y="2553"/>
                  </a:cubicBezTo>
                  <a:cubicBezTo>
                    <a:pt x="38843" y="1715"/>
                    <a:pt x="42196" y="1994"/>
                    <a:pt x="44990" y="3671"/>
                  </a:cubicBezTo>
                  <a:cubicBezTo>
                    <a:pt x="47784" y="5347"/>
                    <a:pt x="49181" y="7303"/>
                    <a:pt x="49461" y="9818"/>
                  </a:cubicBezTo>
                  <a:cubicBezTo>
                    <a:pt x="42475" y="11494"/>
                    <a:pt x="36328" y="13171"/>
                    <a:pt x="31299" y="15127"/>
                  </a:cubicBezTo>
                  <a:lnTo>
                    <a:pt x="50299" y="26024"/>
                  </a:lnTo>
                  <a:cubicBezTo>
                    <a:pt x="57564" y="23789"/>
                    <a:pt x="64549" y="22391"/>
                    <a:pt x="70975" y="21833"/>
                  </a:cubicBezTo>
                  <a:cubicBezTo>
                    <a:pt x="77402" y="21274"/>
                    <a:pt x="83828" y="22950"/>
                    <a:pt x="90255" y="26583"/>
                  </a:cubicBezTo>
                  <a:cubicBezTo>
                    <a:pt x="96681" y="30215"/>
                    <a:pt x="99196" y="34406"/>
                    <a:pt x="98358" y="38877"/>
                  </a:cubicBezTo>
                  <a:cubicBezTo>
                    <a:pt x="97519" y="43347"/>
                    <a:pt x="93608" y="47818"/>
                    <a:pt x="86902" y="52288"/>
                  </a:cubicBezTo>
                  <a:lnTo>
                    <a:pt x="96961" y="58436"/>
                  </a:lnTo>
                  <a:close/>
                  <a:moveTo>
                    <a:pt x="24314" y="18480"/>
                  </a:moveTo>
                  <a:cubicBezTo>
                    <a:pt x="20961" y="20436"/>
                    <a:pt x="19005" y="22391"/>
                    <a:pt x="18726" y="24347"/>
                  </a:cubicBezTo>
                  <a:cubicBezTo>
                    <a:pt x="18446" y="26024"/>
                    <a:pt x="19564" y="27700"/>
                    <a:pt x="22078" y="29097"/>
                  </a:cubicBezTo>
                  <a:cubicBezTo>
                    <a:pt x="24873" y="30774"/>
                    <a:pt x="27667" y="31333"/>
                    <a:pt x="30740" y="31333"/>
                  </a:cubicBezTo>
                  <a:cubicBezTo>
                    <a:pt x="33814" y="31333"/>
                    <a:pt x="37725" y="30494"/>
                    <a:pt x="42475" y="29097"/>
                  </a:cubicBezTo>
                  <a:lnTo>
                    <a:pt x="24314" y="18480"/>
                  </a:lnTo>
                  <a:close/>
                  <a:moveTo>
                    <a:pt x="57284" y="38039"/>
                  </a:moveTo>
                  <a:lnTo>
                    <a:pt x="75725" y="48656"/>
                  </a:lnTo>
                  <a:cubicBezTo>
                    <a:pt x="79917" y="46141"/>
                    <a:pt x="82431" y="43906"/>
                    <a:pt x="82990" y="42230"/>
                  </a:cubicBezTo>
                  <a:cubicBezTo>
                    <a:pt x="83549" y="40553"/>
                    <a:pt x="82431" y="39156"/>
                    <a:pt x="79637" y="37480"/>
                  </a:cubicBezTo>
                  <a:cubicBezTo>
                    <a:pt x="76564" y="35803"/>
                    <a:pt x="72931" y="34965"/>
                    <a:pt x="69020" y="35524"/>
                  </a:cubicBezTo>
                  <a:cubicBezTo>
                    <a:pt x="64828" y="36083"/>
                    <a:pt x="60917" y="36921"/>
                    <a:pt x="57284" y="38039"/>
                  </a:cubicBezTo>
                  <a:close/>
                </a:path>
              </a:pathLst>
            </a:custGeom>
            <a:solidFill>
              <a:srgbClr val="272A5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4" name="Forma libre 353">
              <a:extLst>
                <a:ext uri="{FF2B5EF4-FFF2-40B4-BE49-F238E27FC236}">
                  <a16:creationId xmlns:a16="http://schemas.microsoft.com/office/drawing/2014/main" id="{07C5D2F3-7FB1-2F41-8A23-0A933B68217C}"/>
                </a:ext>
              </a:extLst>
            </p:cNvPr>
            <p:cNvSpPr/>
            <p:nvPr/>
          </p:nvSpPr>
          <p:spPr>
            <a:xfrm>
              <a:off x="1337778" y="6251721"/>
              <a:ext cx="100588" cy="67059"/>
            </a:xfrm>
            <a:custGeom>
              <a:avLst/>
              <a:gdLst>
                <a:gd name="connsiteX0" fmla="*/ 96961 w 100588"/>
                <a:gd name="connsiteY0" fmla="*/ 58436 h 67058"/>
                <a:gd name="connsiteX1" fmla="*/ 92490 w 100588"/>
                <a:gd name="connsiteY1" fmla="*/ 62068 h 67058"/>
                <a:gd name="connsiteX2" fmla="*/ 88858 w 100588"/>
                <a:gd name="connsiteY2" fmla="*/ 63186 h 67058"/>
                <a:gd name="connsiteX3" fmla="*/ 84946 w 100588"/>
                <a:gd name="connsiteY3" fmla="*/ 61788 h 67058"/>
                <a:gd name="connsiteX4" fmla="*/ 78240 w 100588"/>
                <a:gd name="connsiteY4" fmla="*/ 57877 h 67058"/>
                <a:gd name="connsiteX5" fmla="*/ 62593 w 100588"/>
                <a:gd name="connsiteY5" fmla="*/ 64862 h 67058"/>
                <a:gd name="connsiteX6" fmla="*/ 51417 w 100588"/>
                <a:gd name="connsiteY6" fmla="*/ 64024 h 67058"/>
                <a:gd name="connsiteX7" fmla="*/ 47505 w 100588"/>
                <a:gd name="connsiteY7" fmla="*/ 57597 h 67058"/>
                <a:gd name="connsiteX8" fmla="*/ 67902 w 100588"/>
                <a:gd name="connsiteY8" fmla="*/ 51730 h 67058"/>
                <a:gd name="connsiteX9" fmla="*/ 48343 w 100588"/>
                <a:gd name="connsiteY9" fmla="*/ 40274 h 67058"/>
                <a:gd name="connsiteX10" fmla="*/ 27108 w 100588"/>
                <a:gd name="connsiteY10" fmla="*/ 43906 h 67058"/>
                <a:gd name="connsiteX11" fmla="*/ 10902 w 100588"/>
                <a:gd name="connsiteY11" fmla="*/ 39436 h 67058"/>
                <a:gd name="connsiteX12" fmla="*/ 2240 w 100588"/>
                <a:gd name="connsiteY12" fmla="*/ 26862 h 67058"/>
                <a:gd name="connsiteX13" fmla="*/ 12578 w 100588"/>
                <a:gd name="connsiteY13" fmla="*/ 14289 h 67058"/>
                <a:gd name="connsiteX14" fmla="*/ 3078 w 100588"/>
                <a:gd name="connsiteY14" fmla="*/ 8700 h 67058"/>
                <a:gd name="connsiteX15" fmla="*/ 6990 w 100588"/>
                <a:gd name="connsiteY15" fmla="*/ 5347 h 67058"/>
                <a:gd name="connsiteX16" fmla="*/ 11181 w 100588"/>
                <a:gd name="connsiteY16" fmla="*/ 3950 h 67058"/>
                <a:gd name="connsiteX17" fmla="*/ 14255 w 100588"/>
                <a:gd name="connsiteY17" fmla="*/ 5068 h 67058"/>
                <a:gd name="connsiteX18" fmla="*/ 21240 w 100588"/>
                <a:gd name="connsiteY18" fmla="*/ 8980 h 67058"/>
                <a:gd name="connsiteX19" fmla="*/ 35490 w 100588"/>
                <a:gd name="connsiteY19" fmla="*/ 2553 h 67058"/>
                <a:gd name="connsiteX20" fmla="*/ 44990 w 100588"/>
                <a:gd name="connsiteY20" fmla="*/ 3671 h 67058"/>
                <a:gd name="connsiteX21" fmla="*/ 49461 w 100588"/>
                <a:gd name="connsiteY21" fmla="*/ 9818 h 67058"/>
                <a:gd name="connsiteX22" fmla="*/ 31299 w 100588"/>
                <a:gd name="connsiteY22" fmla="*/ 15127 h 67058"/>
                <a:gd name="connsiteX23" fmla="*/ 50299 w 100588"/>
                <a:gd name="connsiteY23" fmla="*/ 26024 h 67058"/>
                <a:gd name="connsiteX24" fmla="*/ 70975 w 100588"/>
                <a:gd name="connsiteY24" fmla="*/ 21833 h 67058"/>
                <a:gd name="connsiteX25" fmla="*/ 90255 w 100588"/>
                <a:gd name="connsiteY25" fmla="*/ 26583 h 67058"/>
                <a:gd name="connsiteX26" fmla="*/ 98358 w 100588"/>
                <a:gd name="connsiteY26" fmla="*/ 38877 h 67058"/>
                <a:gd name="connsiteX27" fmla="*/ 86902 w 100588"/>
                <a:gd name="connsiteY27" fmla="*/ 52289 h 67058"/>
                <a:gd name="connsiteX28" fmla="*/ 96961 w 100588"/>
                <a:gd name="connsiteY28" fmla="*/ 58436 h 67058"/>
                <a:gd name="connsiteX29" fmla="*/ 24314 w 100588"/>
                <a:gd name="connsiteY29" fmla="*/ 18480 h 67058"/>
                <a:gd name="connsiteX30" fmla="*/ 18726 w 100588"/>
                <a:gd name="connsiteY30" fmla="*/ 24347 h 67058"/>
                <a:gd name="connsiteX31" fmla="*/ 22078 w 100588"/>
                <a:gd name="connsiteY31" fmla="*/ 29097 h 67058"/>
                <a:gd name="connsiteX32" fmla="*/ 30740 w 100588"/>
                <a:gd name="connsiteY32" fmla="*/ 31333 h 67058"/>
                <a:gd name="connsiteX33" fmla="*/ 42475 w 100588"/>
                <a:gd name="connsiteY33" fmla="*/ 29097 h 67058"/>
                <a:gd name="connsiteX34" fmla="*/ 24314 w 100588"/>
                <a:gd name="connsiteY34" fmla="*/ 18480 h 67058"/>
                <a:gd name="connsiteX35" fmla="*/ 57284 w 100588"/>
                <a:gd name="connsiteY35" fmla="*/ 38039 h 67058"/>
                <a:gd name="connsiteX36" fmla="*/ 75725 w 100588"/>
                <a:gd name="connsiteY36" fmla="*/ 48656 h 67058"/>
                <a:gd name="connsiteX37" fmla="*/ 82990 w 100588"/>
                <a:gd name="connsiteY37" fmla="*/ 42230 h 67058"/>
                <a:gd name="connsiteX38" fmla="*/ 79637 w 100588"/>
                <a:gd name="connsiteY38" fmla="*/ 37480 h 67058"/>
                <a:gd name="connsiteX39" fmla="*/ 69020 w 100588"/>
                <a:gd name="connsiteY39" fmla="*/ 35524 h 67058"/>
                <a:gd name="connsiteX40" fmla="*/ 57284 w 100588"/>
                <a:gd name="connsiteY40" fmla="*/ 38039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0588" h="67058">
                  <a:moveTo>
                    <a:pt x="96961" y="58436"/>
                  </a:moveTo>
                  <a:cubicBezTo>
                    <a:pt x="96402" y="59274"/>
                    <a:pt x="95005" y="60671"/>
                    <a:pt x="92490" y="62068"/>
                  </a:cubicBezTo>
                  <a:cubicBezTo>
                    <a:pt x="91093" y="62906"/>
                    <a:pt x="89975" y="63186"/>
                    <a:pt x="88858" y="63186"/>
                  </a:cubicBezTo>
                  <a:cubicBezTo>
                    <a:pt x="87740" y="63186"/>
                    <a:pt x="86343" y="62627"/>
                    <a:pt x="84946" y="61788"/>
                  </a:cubicBezTo>
                  <a:lnTo>
                    <a:pt x="78240" y="57877"/>
                  </a:lnTo>
                  <a:cubicBezTo>
                    <a:pt x="72093" y="61230"/>
                    <a:pt x="67064" y="63744"/>
                    <a:pt x="62593" y="64862"/>
                  </a:cubicBezTo>
                  <a:cubicBezTo>
                    <a:pt x="58402" y="66259"/>
                    <a:pt x="54770" y="65980"/>
                    <a:pt x="51417" y="64024"/>
                  </a:cubicBezTo>
                  <a:cubicBezTo>
                    <a:pt x="48623" y="62347"/>
                    <a:pt x="47225" y="60391"/>
                    <a:pt x="47505" y="57597"/>
                  </a:cubicBezTo>
                  <a:cubicBezTo>
                    <a:pt x="55328" y="56200"/>
                    <a:pt x="62314" y="54244"/>
                    <a:pt x="67902" y="51730"/>
                  </a:cubicBezTo>
                  <a:lnTo>
                    <a:pt x="48343" y="40274"/>
                  </a:lnTo>
                  <a:cubicBezTo>
                    <a:pt x="40240" y="42789"/>
                    <a:pt x="33255" y="44186"/>
                    <a:pt x="27108" y="43906"/>
                  </a:cubicBezTo>
                  <a:cubicBezTo>
                    <a:pt x="21240" y="43906"/>
                    <a:pt x="15652" y="42230"/>
                    <a:pt x="10902" y="39436"/>
                  </a:cubicBezTo>
                  <a:cubicBezTo>
                    <a:pt x="4196" y="35524"/>
                    <a:pt x="1402" y="31333"/>
                    <a:pt x="2240" y="26862"/>
                  </a:cubicBezTo>
                  <a:cubicBezTo>
                    <a:pt x="3078" y="22112"/>
                    <a:pt x="6431" y="17921"/>
                    <a:pt x="12578" y="14289"/>
                  </a:cubicBezTo>
                  <a:lnTo>
                    <a:pt x="3078" y="8700"/>
                  </a:lnTo>
                  <a:cubicBezTo>
                    <a:pt x="4196" y="7303"/>
                    <a:pt x="5593" y="6186"/>
                    <a:pt x="6990" y="5347"/>
                  </a:cubicBezTo>
                  <a:cubicBezTo>
                    <a:pt x="8667" y="4230"/>
                    <a:pt x="10343" y="3950"/>
                    <a:pt x="11181" y="3950"/>
                  </a:cubicBezTo>
                  <a:cubicBezTo>
                    <a:pt x="12299" y="3950"/>
                    <a:pt x="13137" y="4509"/>
                    <a:pt x="14255" y="5068"/>
                  </a:cubicBezTo>
                  <a:lnTo>
                    <a:pt x="21240" y="8980"/>
                  </a:lnTo>
                  <a:cubicBezTo>
                    <a:pt x="27387" y="5627"/>
                    <a:pt x="32137" y="3392"/>
                    <a:pt x="35490" y="2553"/>
                  </a:cubicBezTo>
                  <a:cubicBezTo>
                    <a:pt x="38843" y="1715"/>
                    <a:pt x="42196" y="1995"/>
                    <a:pt x="44990" y="3671"/>
                  </a:cubicBezTo>
                  <a:cubicBezTo>
                    <a:pt x="47784" y="5347"/>
                    <a:pt x="49181" y="7303"/>
                    <a:pt x="49461" y="9818"/>
                  </a:cubicBezTo>
                  <a:cubicBezTo>
                    <a:pt x="42475" y="11494"/>
                    <a:pt x="36328" y="13171"/>
                    <a:pt x="31299" y="15127"/>
                  </a:cubicBezTo>
                  <a:lnTo>
                    <a:pt x="50299" y="26024"/>
                  </a:lnTo>
                  <a:cubicBezTo>
                    <a:pt x="57564" y="23789"/>
                    <a:pt x="64549" y="22391"/>
                    <a:pt x="70975" y="21833"/>
                  </a:cubicBezTo>
                  <a:cubicBezTo>
                    <a:pt x="77402" y="21274"/>
                    <a:pt x="83828" y="22950"/>
                    <a:pt x="90255" y="26583"/>
                  </a:cubicBezTo>
                  <a:cubicBezTo>
                    <a:pt x="96681" y="30215"/>
                    <a:pt x="99196" y="34406"/>
                    <a:pt x="98358" y="38877"/>
                  </a:cubicBezTo>
                  <a:cubicBezTo>
                    <a:pt x="97519" y="43347"/>
                    <a:pt x="93608" y="47818"/>
                    <a:pt x="86902" y="52289"/>
                  </a:cubicBezTo>
                  <a:lnTo>
                    <a:pt x="96961" y="58436"/>
                  </a:lnTo>
                  <a:close/>
                  <a:moveTo>
                    <a:pt x="24314" y="18480"/>
                  </a:moveTo>
                  <a:cubicBezTo>
                    <a:pt x="20961" y="20436"/>
                    <a:pt x="19005" y="22391"/>
                    <a:pt x="18726" y="24347"/>
                  </a:cubicBezTo>
                  <a:cubicBezTo>
                    <a:pt x="18446" y="26024"/>
                    <a:pt x="19564" y="27700"/>
                    <a:pt x="22078" y="29097"/>
                  </a:cubicBezTo>
                  <a:cubicBezTo>
                    <a:pt x="24873" y="30774"/>
                    <a:pt x="27667" y="31333"/>
                    <a:pt x="30740" y="31333"/>
                  </a:cubicBezTo>
                  <a:cubicBezTo>
                    <a:pt x="33814" y="31333"/>
                    <a:pt x="37725" y="30494"/>
                    <a:pt x="42475" y="29097"/>
                  </a:cubicBezTo>
                  <a:lnTo>
                    <a:pt x="24314" y="18480"/>
                  </a:lnTo>
                  <a:close/>
                  <a:moveTo>
                    <a:pt x="57284" y="38039"/>
                  </a:moveTo>
                  <a:lnTo>
                    <a:pt x="75725" y="48656"/>
                  </a:lnTo>
                  <a:cubicBezTo>
                    <a:pt x="79917" y="46141"/>
                    <a:pt x="82431" y="43906"/>
                    <a:pt x="82990" y="42230"/>
                  </a:cubicBezTo>
                  <a:cubicBezTo>
                    <a:pt x="83549" y="40553"/>
                    <a:pt x="82431" y="39156"/>
                    <a:pt x="79637" y="37480"/>
                  </a:cubicBezTo>
                  <a:cubicBezTo>
                    <a:pt x="76564" y="35803"/>
                    <a:pt x="72931" y="34965"/>
                    <a:pt x="69020" y="35524"/>
                  </a:cubicBezTo>
                  <a:cubicBezTo>
                    <a:pt x="64828" y="36083"/>
                    <a:pt x="60917" y="36921"/>
                    <a:pt x="57284" y="3803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5" name="Forma libre 354">
              <a:extLst>
                <a:ext uri="{FF2B5EF4-FFF2-40B4-BE49-F238E27FC236}">
                  <a16:creationId xmlns:a16="http://schemas.microsoft.com/office/drawing/2014/main" id="{AAAB70C0-A172-784D-812C-D8B547D0F9E1}"/>
                </a:ext>
              </a:extLst>
            </p:cNvPr>
            <p:cNvSpPr/>
            <p:nvPr/>
          </p:nvSpPr>
          <p:spPr>
            <a:xfrm>
              <a:off x="1338057" y="6252000"/>
              <a:ext cx="100588" cy="67059"/>
            </a:xfrm>
            <a:custGeom>
              <a:avLst/>
              <a:gdLst>
                <a:gd name="connsiteX0" fmla="*/ 98358 w 100588"/>
                <a:gd name="connsiteY0" fmla="*/ 38877 h 67058"/>
                <a:gd name="connsiteX1" fmla="*/ 90255 w 100588"/>
                <a:gd name="connsiteY1" fmla="*/ 26583 h 67058"/>
                <a:gd name="connsiteX2" fmla="*/ 70975 w 100588"/>
                <a:gd name="connsiteY2" fmla="*/ 21833 h 67058"/>
                <a:gd name="connsiteX3" fmla="*/ 50299 w 100588"/>
                <a:gd name="connsiteY3" fmla="*/ 26024 h 67058"/>
                <a:gd name="connsiteX4" fmla="*/ 31299 w 100588"/>
                <a:gd name="connsiteY4" fmla="*/ 15127 h 67058"/>
                <a:gd name="connsiteX5" fmla="*/ 49461 w 100588"/>
                <a:gd name="connsiteY5" fmla="*/ 9818 h 67058"/>
                <a:gd name="connsiteX6" fmla="*/ 44990 w 100588"/>
                <a:gd name="connsiteY6" fmla="*/ 3671 h 67058"/>
                <a:gd name="connsiteX7" fmla="*/ 35490 w 100588"/>
                <a:gd name="connsiteY7" fmla="*/ 2553 h 67058"/>
                <a:gd name="connsiteX8" fmla="*/ 21240 w 100588"/>
                <a:gd name="connsiteY8" fmla="*/ 8980 h 67058"/>
                <a:gd name="connsiteX9" fmla="*/ 14255 w 100588"/>
                <a:gd name="connsiteY9" fmla="*/ 5068 h 67058"/>
                <a:gd name="connsiteX10" fmla="*/ 11181 w 100588"/>
                <a:gd name="connsiteY10" fmla="*/ 3950 h 67058"/>
                <a:gd name="connsiteX11" fmla="*/ 6990 w 100588"/>
                <a:gd name="connsiteY11" fmla="*/ 5347 h 67058"/>
                <a:gd name="connsiteX12" fmla="*/ 3078 w 100588"/>
                <a:gd name="connsiteY12" fmla="*/ 8700 h 67058"/>
                <a:gd name="connsiteX13" fmla="*/ 12578 w 100588"/>
                <a:gd name="connsiteY13" fmla="*/ 14289 h 67058"/>
                <a:gd name="connsiteX14" fmla="*/ 2240 w 100588"/>
                <a:gd name="connsiteY14" fmla="*/ 26862 h 67058"/>
                <a:gd name="connsiteX15" fmla="*/ 10902 w 100588"/>
                <a:gd name="connsiteY15" fmla="*/ 39436 h 67058"/>
                <a:gd name="connsiteX16" fmla="*/ 27108 w 100588"/>
                <a:gd name="connsiteY16" fmla="*/ 43906 h 67058"/>
                <a:gd name="connsiteX17" fmla="*/ 48343 w 100588"/>
                <a:gd name="connsiteY17" fmla="*/ 40274 h 67058"/>
                <a:gd name="connsiteX18" fmla="*/ 67902 w 100588"/>
                <a:gd name="connsiteY18" fmla="*/ 51730 h 67058"/>
                <a:gd name="connsiteX19" fmla="*/ 47505 w 100588"/>
                <a:gd name="connsiteY19" fmla="*/ 57597 h 67058"/>
                <a:gd name="connsiteX20" fmla="*/ 51417 w 100588"/>
                <a:gd name="connsiteY20" fmla="*/ 64024 h 67058"/>
                <a:gd name="connsiteX21" fmla="*/ 62593 w 100588"/>
                <a:gd name="connsiteY21" fmla="*/ 64862 h 67058"/>
                <a:gd name="connsiteX22" fmla="*/ 78240 w 100588"/>
                <a:gd name="connsiteY22" fmla="*/ 57877 h 67058"/>
                <a:gd name="connsiteX23" fmla="*/ 84946 w 100588"/>
                <a:gd name="connsiteY23" fmla="*/ 61788 h 67058"/>
                <a:gd name="connsiteX24" fmla="*/ 88858 w 100588"/>
                <a:gd name="connsiteY24" fmla="*/ 63186 h 67058"/>
                <a:gd name="connsiteX25" fmla="*/ 92490 w 100588"/>
                <a:gd name="connsiteY25" fmla="*/ 62068 h 67058"/>
                <a:gd name="connsiteX26" fmla="*/ 96961 w 100588"/>
                <a:gd name="connsiteY26" fmla="*/ 58436 h 67058"/>
                <a:gd name="connsiteX27" fmla="*/ 86902 w 100588"/>
                <a:gd name="connsiteY27" fmla="*/ 52568 h 67058"/>
                <a:gd name="connsiteX28" fmla="*/ 98358 w 100588"/>
                <a:gd name="connsiteY28" fmla="*/ 38877 h 67058"/>
                <a:gd name="connsiteX29" fmla="*/ 30461 w 100588"/>
                <a:gd name="connsiteY29" fmla="*/ 30774 h 67058"/>
                <a:gd name="connsiteX30" fmla="*/ 21799 w 100588"/>
                <a:gd name="connsiteY30" fmla="*/ 28539 h 67058"/>
                <a:gd name="connsiteX31" fmla="*/ 18446 w 100588"/>
                <a:gd name="connsiteY31" fmla="*/ 23789 h 67058"/>
                <a:gd name="connsiteX32" fmla="*/ 24034 w 100588"/>
                <a:gd name="connsiteY32" fmla="*/ 17921 h 67058"/>
                <a:gd name="connsiteX33" fmla="*/ 42196 w 100588"/>
                <a:gd name="connsiteY33" fmla="*/ 28539 h 67058"/>
                <a:gd name="connsiteX34" fmla="*/ 30461 w 100588"/>
                <a:gd name="connsiteY34" fmla="*/ 30774 h 67058"/>
                <a:gd name="connsiteX35" fmla="*/ 82431 w 100588"/>
                <a:gd name="connsiteY35" fmla="*/ 41950 h 67058"/>
                <a:gd name="connsiteX36" fmla="*/ 75167 w 100588"/>
                <a:gd name="connsiteY36" fmla="*/ 48377 h 67058"/>
                <a:gd name="connsiteX37" fmla="*/ 56725 w 100588"/>
                <a:gd name="connsiteY37" fmla="*/ 37759 h 67058"/>
                <a:gd name="connsiteX38" fmla="*/ 68461 w 100588"/>
                <a:gd name="connsiteY38" fmla="*/ 35244 h 67058"/>
                <a:gd name="connsiteX39" fmla="*/ 79078 w 100588"/>
                <a:gd name="connsiteY39" fmla="*/ 37200 h 67058"/>
                <a:gd name="connsiteX40" fmla="*/ 82431 w 100588"/>
                <a:gd name="connsiteY40" fmla="*/ 41950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0588" h="67058">
                  <a:moveTo>
                    <a:pt x="98358" y="38877"/>
                  </a:moveTo>
                  <a:cubicBezTo>
                    <a:pt x="99196" y="34406"/>
                    <a:pt x="96681" y="30215"/>
                    <a:pt x="90255" y="26583"/>
                  </a:cubicBezTo>
                  <a:cubicBezTo>
                    <a:pt x="83828" y="22950"/>
                    <a:pt x="77402" y="21274"/>
                    <a:pt x="70975" y="21833"/>
                  </a:cubicBezTo>
                  <a:cubicBezTo>
                    <a:pt x="64549" y="22391"/>
                    <a:pt x="57843" y="23789"/>
                    <a:pt x="50299" y="26024"/>
                  </a:cubicBezTo>
                  <a:lnTo>
                    <a:pt x="31299" y="15127"/>
                  </a:lnTo>
                  <a:cubicBezTo>
                    <a:pt x="36328" y="13171"/>
                    <a:pt x="42196" y="11494"/>
                    <a:pt x="49461" y="9818"/>
                  </a:cubicBezTo>
                  <a:cubicBezTo>
                    <a:pt x="49181" y="7303"/>
                    <a:pt x="47784" y="5347"/>
                    <a:pt x="44990" y="3671"/>
                  </a:cubicBezTo>
                  <a:cubicBezTo>
                    <a:pt x="42196" y="1995"/>
                    <a:pt x="38843" y="1715"/>
                    <a:pt x="35490" y="2553"/>
                  </a:cubicBezTo>
                  <a:cubicBezTo>
                    <a:pt x="32137" y="3392"/>
                    <a:pt x="27387" y="5627"/>
                    <a:pt x="21240" y="8980"/>
                  </a:cubicBezTo>
                  <a:lnTo>
                    <a:pt x="14255" y="5068"/>
                  </a:lnTo>
                  <a:cubicBezTo>
                    <a:pt x="13137" y="4509"/>
                    <a:pt x="12299" y="4230"/>
                    <a:pt x="11181" y="3950"/>
                  </a:cubicBezTo>
                  <a:cubicBezTo>
                    <a:pt x="10064" y="3950"/>
                    <a:pt x="8667" y="4230"/>
                    <a:pt x="6990" y="5347"/>
                  </a:cubicBezTo>
                  <a:cubicBezTo>
                    <a:pt x="5593" y="6186"/>
                    <a:pt x="4196" y="7303"/>
                    <a:pt x="3078" y="8700"/>
                  </a:cubicBezTo>
                  <a:lnTo>
                    <a:pt x="12578" y="14289"/>
                  </a:lnTo>
                  <a:cubicBezTo>
                    <a:pt x="6711" y="18200"/>
                    <a:pt x="3078" y="22391"/>
                    <a:pt x="2240" y="26862"/>
                  </a:cubicBezTo>
                  <a:cubicBezTo>
                    <a:pt x="1402" y="31612"/>
                    <a:pt x="4196" y="35803"/>
                    <a:pt x="10902" y="39436"/>
                  </a:cubicBezTo>
                  <a:cubicBezTo>
                    <a:pt x="15931" y="42230"/>
                    <a:pt x="21240" y="43627"/>
                    <a:pt x="27108" y="43906"/>
                  </a:cubicBezTo>
                  <a:cubicBezTo>
                    <a:pt x="32975" y="43906"/>
                    <a:pt x="39961" y="42788"/>
                    <a:pt x="48343" y="40274"/>
                  </a:cubicBezTo>
                  <a:lnTo>
                    <a:pt x="67902" y="51730"/>
                  </a:lnTo>
                  <a:cubicBezTo>
                    <a:pt x="62314" y="53965"/>
                    <a:pt x="55328" y="55921"/>
                    <a:pt x="47505" y="57597"/>
                  </a:cubicBezTo>
                  <a:cubicBezTo>
                    <a:pt x="47505" y="60112"/>
                    <a:pt x="48622" y="62347"/>
                    <a:pt x="51417" y="64024"/>
                  </a:cubicBezTo>
                  <a:cubicBezTo>
                    <a:pt x="54490" y="65980"/>
                    <a:pt x="58402" y="66259"/>
                    <a:pt x="62593" y="64862"/>
                  </a:cubicBezTo>
                  <a:cubicBezTo>
                    <a:pt x="66784" y="63465"/>
                    <a:pt x="72093" y="61230"/>
                    <a:pt x="78240" y="57877"/>
                  </a:cubicBezTo>
                  <a:lnTo>
                    <a:pt x="84946" y="61788"/>
                  </a:lnTo>
                  <a:cubicBezTo>
                    <a:pt x="86343" y="62627"/>
                    <a:pt x="87740" y="63186"/>
                    <a:pt x="88858" y="63186"/>
                  </a:cubicBezTo>
                  <a:cubicBezTo>
                    <a:pt x="89975" y="63186"/>
                    <a:pt x="91093" y="62906"/>
                    <a:pt x="92490" y="62068"/>
                  </a:cubicBezTo>
                  <a:cubicBezTo>
                    <a:pt x="94725" y="60671"/>
                    <a:pt x="96402" y="59553"/>
                    <a:pt x="96961" y="58436"/>
                  </a:cubicBezTo>
                  <a:lnTo>
                    <a:pt x="86902" y="52568"/>
                  </a:lnTo>
                  <a:cubicBezTo>
                    <a:pt x="93608" y="47818"/>
                    <a:pt x="97519" y="43347"/>
                    <a:pt x="98358" y="38877"/>
                  </a:cubicBezTo>
                  <a:close/>
                  <a:moveTo>
                    <a:pt x="30461" y="30774"/>
                  </a:moveTo>
                  <a:cubicBezTo>
                    <a:pt x="27387" y="30774"/>
                    <a:pt x="24593" y="30215"/>
                    <a:pt x="21799" y="28539"/>
                  </a:cubicBezTo>
                  <a:cubicBezTo>
                    <a:pt x="19284" y="27142"/>
                    <a:pt x="18167" y="25465"/>
                    <a:pt x="18446" y="23789"/>
                  </a:cubicBezTo>
                  <a:cubicBezTo>
                    <a:pt x="18725" y="22112"/>
                    <a:pt x="20402" y="20156"/>
                    <a:pt x="24034" y="17921"/>
                  </a:cubicBezTo>
                  <a:lnTo>
                    <a:pt x="42196" y="28539"/>
                  </a:lnTo>
                  <a:cubicBezTo>
                    <a:pt x="37446" y="29936"/>
                    <a:pt x="33534" y="30774"/>
                    <a:pt x="30461" y="30774"/>
                  </a:cubicBezTo>
                  <a:close/>
                  <a:moveTo>
                    <a:pt x="82431" y="41950"/>
                  </a:moveTo>
                  <a:cubicBezTo>
                    <a:pt x="81872" y="43627"/>
                    <a:pt x="79637" y="45583"/>
                    <a:pt x="75167" y="48377"/>
                  </a:cubicBezTo>
                  <a:lnTo>
                    <a:pt x="56725" y="37759"/>
                  </a:lnTo>
                  <a:cubicBezTo>
                    <a:pt x="60358" y="36641"/>
                    <a:pt x="64270" y="35803"/>
                    <a:pt x="68461" y="35244"/>
                  </a:cubicBezTo>
                  <a:cubicBezTo>
                    <a:pt x="72372" y="34686"/>
                    <a:pt x="76005" y="35524"/>
                    <a:pt x="79078" y="37200"/>
                  </a:cubicBezTo>
                  <a:cubicBezTo>
                    <a:pt x="81872" y="38877"/>
                    <a:pt x="82990" y="40274"/>
                    <a:pt x="82431" y="41950"/>
                  </a:cubicBezTo>
                  <a:close/>
                </a:path>
              </a:pathLst>
            </a:custGeom>
            <a:solidFill>
              <a:srgbClr val="A9D6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6" name="Forma libre 355">
              <a:extLst>
                <a:ext uri="{FF2B5EF4-FFF2-40B4-BE49-F238E27FC236}">
                  <a16:creationId xmlns:a16="http://schemas.microsoft.com/office/drawing/2014/main" id="{C87DA748-B1E5-D140-954F-4FDBE9203538}"/>
                </a:ext>
              </a:extLst>
            </p:cNvPr>
            <p:cNvSpPr/>
            <p:nvPr/>
          </p:nvSpPr>
          <p:spPr>
            <a:xfrm>
              <a:off x="1338481" y="6252000"/>
              <a:ext cx="97794" cy="58676"/>
            </a:xfrm>
            <a:custGeom>
              <a:avLst/>
              <a:gdLst>
                <a:gd name="connsiteX0" fmla="*/ 35346 w 97793"/>
                <a:gd name="connsiteY0" fmla="*/ 4509 h 58676"/>
                <a:gd name="connsiteX1" fmla="*/ 44845 w 97793"/>
                <a:gd name="connsiteY1" fmla="*/ 5627 h 58676"/>
                <a:gd name="connsiteX2" fmla="*/ 48757 w 97793"/>
                <a:gd name="connsiteY2" fmla="*/ 9818 h 58676"/>
                <a:gd name="connsiteX3" fmla="*/ 49316 w 97793"/>
                <a:gd name="connsiteY3" fmla="*/ 9818 h 58676"/>
                <a:gd name="connsiteX4" fmla="*/ 44845 w 97793"/>
                <a:gd name="connsiteY4" fmla="*/ 3671 h 58676"/>
                <a:gd name="connsiteX5" fmla="*/ 35346 w 97793"/>
                <a:gd name="connsiteY5" fmla="*/ 2553 h 58676"/>
                <a:gd name="connsiteX6" fmla="*/ 21096 w 97793"/>
                <a:gd name="connsiteY6" fmla="*/ 8980 h 58676"/>
                <a:gd name="connsiteX7" fmla="*/ 14110 w 97793"/>
                <a:gd name="connsiteY7" fmla="*/ 5068 h 58676"/>
                <a:gd name="connsiteX8" fmla="*/ 11037 w 97793"/>
                <a:gd name="connsiteY8" fmla="*/ 3950 h 58676"/>
                <a:gd name="connsiteX9" fmla="*/ 6846 w 97793"/>
                <a:gd name="connsiteY9" fmla="*/ 5347 h 58676"/>
                <a:gd name="connsiteX10" fmla="*/ 2934 w 97793"/>
                <a:gd name="connsiteY10" fmla="*/ 8700 h 58676"/>
                <a:gd name="connsiteX11" fmla="*/ 4331 w 97793"/>
                <a:gd name="connsiteY11" fmla="*/ 9539 h 58676"/>
                <a:gd name="connsiteX12" fmla="*/ 7125 w 97793"/>
                <a:gd name="connsiteY12" fmla="*/ 7583 h 58676"/>
                <a:gd name="connsiteX13" fmla="*/ 11316 w 97793"/>
                <a:gd name="connsiteY13" fmla="*/ 6186 h 58676"/>
                <a:gd name="connsiteX14" fmla="*/ 14390 w 97793"/>
                <a:gd name="connsiteY14" fmla="*/ 7303 h 58676"/>
                <a:gd name="connsiteX15" fmla="*/ 21375 w 97793"/>
                <a:gd name="connsiteY15" fmla="*/ 11215 h 58676"/>
                <a:gd name="connsiteX16" fmla="*/ 35346 w 97793"/>
                <a:gd name="connsiteY16" fmla="*/ 4509 h 58676"/>
                <a:gd name="connsiteX17" fmla="*/ 2096 w 97793"/>
                <a:gd name="connsiteY17" fmla="*/ 26862 h 58676"/>
                <a:gd name="connsiteX18" fmla="*/ 2096 w 97793"/>
                <a:gd name="connsiteY18" fmla="*/ 28818 h 58676"/>
                <a:gd name="connsiteX19" fmla="*/ 12434 w 97793"/>
                <a:gd name="connsiteY19" fmla="*/ 16244 h 58676"/>
                <a:gd name="connsiteX20" fmla="*/ 11037 w 97793"/>
                <a:gd name="connsiteY20" fmla="*/ 15406 h 58676"/>
                <a:gd name="connsiteX21" fmla="*/ 2096 w 97793"/>
                <a:gd name="connsiteY21" fmla="*/ 26862 h 58676"/>
                <a:gd name="connsiteX22" fmla="*/ 30037 w 97793"/>
                <a:gd name="connsiteY22" fmla="*/ 30774 h 58676"/>
                <a:gd name="connsiteX23" fmla="*/ 21375 w 97793"/>
                <a:gd name="connsiteY23" fmla="*/ 28539 h 58676"/>
                <a:gd name="connsiteX24" fmla="*/ 18301 w 97793"/>
                <a:gd name="connsiteY24" fmla="*/ 25186 h 58676"/>
                <a:gd name="connsiteX25" fmla="*/ 18022 w 97793"/>
                <a:gd name="connsiteY25" fmla="*/ 25744 h 58676"/>
                <a:gd name="connsiteX26" fmla="*/ 21375 w 97793"/>
                <a:gd name="connsiteY26" fmla="*/ 30494 h 58676"/>
                <a:gd name="connsiteX27" fmla="*/ 30037 w 97793"/>
                <a:gd name="connsiteY27" fmla="*/ 32730 h 58676"/>
                <a:gd name="connsiteX28" fmla="*/ 41772 w 97793"/>
                <a:gd name="connsiteY28" fmla="*/ 30494 h 58676"/>
                <a:gd name="connsiteX29" fmla="*/ 39257 w 97793"/>
                <a:gd name="connsiteY29" fmla="*/ 29097 h 58676"/>
                <a:gd name="connsiteX30" fmla="*/ 30037 w 97793"/>
                <a:gd name="connsiteY30" fmla="*/ 30774 h 58676"/>
                <a:gd name="connsiteX31" fmla="*/ 31154 w 97793"/>
                <a:gd name="connsiteY31" fmla="*/ 17083 h 58676"/>
                <a:gd name="connsiteX32" fmla="*/ 50154 w 97793"/>
                <a:gd name="connsiteY32" fmla="*/ 27980 h 58676"/>
                <a:gd name="connsiteX33" fmla="*/ 70831 w 97793"/>
                <a:gd name="connsiteY33" fmla="*/ 23789 h 58676"/>
                <a:gd name="connsiteX34" fmla="*/ 90110 w 97793"/>
                <a:gd name="connsiteY34" fmla="*/ 28539 h 58676"/>
                <a:gd name="connsiteX35" fmla="*/ 98213 w 97793"/>
                <a:gd name="connsiteY35" fmla="*/ 37480 h 58676"/>
                <a:gd name="connsiteX36" fmla="*/ 90110 w 97793"/>
                <a:gd name="connsiteY36" fmla="*/ 26583 h 58676"/>
                <a:gd name="connsiteX37" fmla="*/ 70831 w 97793"/>
                <a:gd name="connsiteY37" fmla="*/ 21833 h 58676"/>
                <a:gd name="connsiteX38" fmla="*/ 50154 w 97793"/>
                <a:gd name="connsiteY38" fmla="*/ 26024 h 58676"/>
                <a:gd name="connsiteX39" fmla="*/ 33390 w 97793"/>
                <a:gd name="connsiteY39" fmla="*/ 16244 h 58676"/>
                <a:gd name="connsiteX40" fmla="*/ 31154 w 97793"/>
                <a:gd name="connsiteY40" fmla="*/ 17083 h 58676"/>
                <a:gd name="connsiteX41" fmla="*/ 86478 w 97793"/>
                <a:gd name="connsiteY41" fmla="*/ 54244 h 58676"/>
                <a:gd name="connsiteX42" fmla="*/ 95140 w 97793"/>
                <a:gd name="connsiteY42" fmla="*/ 59274 h 58676"/>
                <a:gd name="connsiteX43" fmla="*/ 96257 w 97793"/>
                <a:gd name="connsiteY43" fmla="*/ 57877 h 58676"/>
                <a:gd name="connsiteX44" fmla="*/ 87875 w 97793"/>
                <a:gd name="connsiteY44" fmla="*/ 52847 h 58676"/>
                <a:gd name="connsiteX45" fmla="*/ 86478 w 97793"/>
                <a:gd name="connsiteY45" fmla="*/ 54244 h 58676"/>
                <a:gd name="connsiteX46" fmla="*/ 74742 w 97793"/>
                <a:gd name="connsiteY46" fmla="*/ 48377 h 58676"/>
                <a:gd name="connsiteX47" fmla="*/ 58816 w 97793"/>
                <a:gd name="connsiteY47" fmla="*/ 39156 h 58676"/>
                <a:gd name="connsiteX48" fmla="*/ 56301 w 97793"/>
                <a:gd name="connsiteY48" fmla="*/ 39715 h 58676"/>
                <a:gd name="connsiteX49" fmla="*/ 74742 w 97793"/>
                <a:gd name="connsiteY49" fmla="*/ 50333 h 58676"/>
                <a:gd name="connsiteX50" fmla="*/ 82007 w 97793"/>
                <a:gd name="connsiteY50" fmla="*/ 43906 h 58676"/>
                <a:gd name="connsiteX51" fmla="*/ 82007 w 97793"/>
                <a:gd name="connsiteY51" fmla="*/ 42230 h 58676"/>
                <a:gd name="connsiteX52" fmla="*/ 74742 w 97793"/>
                <a:gd name="connsiteY52" fmla="*/ 48377 h 58676"/>
                <a:gd name="connsiteX53" fmla="*/ 47081 w 97793"/>
                <a:gd name="connsiteY53" fmla="*/ 57318 h 58676"/>
                <a:gd name="connsiteX54" fmla="*/ 47360 w 97793"/>
                <a:gd name="connsiteY54" fmla="*/ 59274 h 58676"/>
                <a:gd name="connsiteX55" fmla="*/ 67757 w 97793"/>
                <a:gd name="connsiteY55" fmla="*/ 53686 h 58676"/>
                <a:gd name="connsiteX56" fmla="*/ 65801 w 97793"/>
                <a:gd name="connsiteY56" fmla="*/ 52568 h 58676"/>
                <a:gd name="connsiteX57" fmla="*/ 47081 w 97793"/>
                <a:gd name="connsiteY57" fmla="*/ 57318 h 58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97793" h="58676">
                  <a:moveTo>
                    <a:pt x="35346" y="4509"/>
                  </a:moveTo>
                  <a:cubicBezTo>
                    <a:pt x="38698" y="3671"/>
                    <a:pt x="42051" y="3950"/>
                    <a:pt x="44845" y="5627"/>
                  </a:cubicBezTo>
                  <a:cubicBezTo>
                    <a:pt x="46801" y="6744"/>
                    <a:pt x="48198" y="8141"/>
                    <a:pt x="48757" y="9818"/>
                  </a:cubicBezTo>
                  <a:cubicBezTo>
                    <a:pt x="49037" y="9818"/>
                    <a:pt x="49037" y="9818"/>
                    <a:pt x="49316" y="9818"/>
                  </a:cubicBezTo>
                  <a:cubicBezTo>
                    <a:pt x="49037" y="7303"/>
                    <a:pt x="47640" y="5347"/>
                    <a:pt x="44845" y="3671"/>
                  </a:cubicBezTo>
                  <a:cubicBezTo>
                    <a:pt x="42051" y="1995"/>
                    <a:pt x="38698" y="1715"/>
                    <a:pt x="35346" y="2553"/>
                  </a:cubicBezTo>
                  <a:cubicBezTo>
                    <a:pt x="31993" y="3392"/>
                    <a:pt x="27243" y="5627"/>
                    <a:pt x="21096" y="8980"/>
                  </a:cubicBezTo>
                  <a:lnTo>
                    <a:pt x="14110" y="5068"/>
                  </a:lnTo>
                  <a:cubicBezTo>
                    <a:pt x="12993" y="4509"/>
                    <a:pt x="12154" y="4230"/>
                    <a:pt x="11037" y="3950"/>
                  </a:cubicBezTo>
                  <a:cubicBezTo>
                    <a:pt x="9919" y="3950"/>
                    <a:pt x="8522" y="4230"/>
                    <a:pt x="6846" y="5347"/>
                  </a:cubicBezTo>
                  <a:cubicBezTo>
                    <a:pt x="5449" y="6186"/>
                    <a:pt x="4051" y="7303"/>
                    <a:pt x="2934" y="8700"/>
                  </a:cubicBezTo>
                  <a:lnTo>
                    <a:pt x="4331" y="9539"/>
                  </a:lnTo>
                  <a:cubicBezTo>
                    <a:pt x="5169" y="8700"/>
                    <a:pt x="6007" y="8141"/>
                    <a:pt x="7125" y="7583"/>
                  </a:cubicBezTo>
                  <a:cubicBezTo>
                    <a:pt x="8801" y="6465"/>
                    <a:pt x="10478" y="6186"/>
                    <a:pt x="11316" y="6186"/>
                  </a:cubicBezTo>
                  <a:cubicBezTo>
                    <a:pt x="12434" y="6186"/>
                    <a:pt x="13272" y="6744"/>
                    <a:pt x="14390" y="7303"/>
                  </a:cubicBezTo>
                  <a:lnTo>
                    <a:pt x="21375" y="11215"/>
                  </a:lnTo>
                  <a:cubicBezTo>
                    <a:pt x="27243" y="7583"/>
                    <a:pt x="31993" y="5627"/>
                    <a:pt x="35346" y="4509"/>
                  </a:cubicBezTo>
                  <a:close/>
                  <a:moveTo>
                    <a:pt x="2096" y="26862"/>
                  </a:moveTo>
                  <a:cubicBezTo>
                    <a:pt x="2096" y="27421"/>
                    <a:pt x="2096" y="28259"/>
                    <a:pt x="2096" y="28818"/>
                  </a:cubicBezTo>
                  <a:cubicBezTo>
                    <a:pt x="2934" y="24347"/>
                    <a:pt x="6287" y="20156"/>
                    <a:pt x="12434" y="16244"/>
                  </a:cubicBezTo>
                  <a:lnTo>
                    <a:pt x="11037" y="15406"/>
                  </a:lnTo>
                  <a:cubicBezTo>
                    <a:pt x="5728" y="18759"/>
                    <a:pt x="2934" y="22671"/>
                    <a:pt x="2096" y="26862"/>
                  </a:cubicBezTo>
                  <a:close/>
                  <a:moveTo>
                    <a:pt x="30037" y="30774"/>
                  </a:moveTo>
                  <a:cubicBezTo>
                    <a:pt x="26963" y="30774"/>
                    <a:pt x="24169" y="30215"/>
                    <a:pt x="21375" y="28539"/>
                  </a:cubicBezTo>
                  <a:cubicBezTo>
                    <a:pt x="19698" y="27421"/>
                    <a:pt x="18581" y="26303"/>
                    <a:pt x="18301" y="25186"/>
                  </a:cubicBezTo>
                  <a:cubicBezTo>
                    <a:pt x="18301" y="25465"/>
                    <a:pt x="18022" y="25465"/>
                    <a:pt x="18022" y="25744"/>
                  </a:cubicBezTo>
                  <a:cubicBezTo>
                    <a:pt x="17743" y="27421"/>
                    <a:pt x="18860" y="29097"/>
                    <a:pt x="21375" y="30494"/>
                  </a:cubicBezTo>
                  <a:cubicBezTo>
                    <a:pt x="24169" y="32171"/>
                    <a:pt x="26963" y="32730"/>
                    <a:pt x="30037" y="32730"/>
                  </a:cubicBezTo>
                  <a:cubicBezTo>
                    <a:pt x="33110" y="32730"/>
                    <a:pt x="37022" y="31891"/>
                    <a:pt x="41772" y="30494"/>
                  </a:cubicBezTo>
                  <a:lnTo>
                    <a:pt x="39257" y="29097"/>
                  </a:lnTo>
                  <a:cubicBezTo>
                    <a:pt x="35625" y="30215"/>
                    <a:pt x="32551" y="30774"/>
                    <a:pt x="30037" y="30774"/>
                  </a:cubicBezTo>
                  <a:close/>
                  <a:moveTo>
                    <a:pt x="31154" y="17083"/>
                  </a:moveTo>
                  <a:lnTo>
                    <a:pt x="50154" y="27980"/>
                  </a:lnTo>
                  <a:cubicBezTo>
                    <a:pt x="57419" y="25744"/>
                    <a:pt x="64404" y="24347"/>
                    <a:pt x="70831" y="23789"/>
                  </a:cubicBezTo>
                  <a:cubicBezTo>
                    <a:pt x="77257" y="23230"/>
                    <a:pt x="83684" y="24906"/>
                    <a:pt x="90110" y="28539"/>
                  </a:cubicBezTo>
                  <a:cubicBezTo>
                    <a:pt x="94860" y="31333"/>
                    <a:pt x="97375" y="34127"/>
                    <a:pt x="98213" y="37480"/>
                  </a:cubicBezTo>
                  <a:cubicBezTo>
                    <a:pt x="98492" y="33568"/>
                    <a:pt x="95698" y="29936"/>
                    <a:pt x="90110" y="26583"/>
                  </a:cubicBezTo>
                  <a:cubicBezTo>
                    <a:pt x="83684" y="22950"/>
                    <a:pt x="77257" y="21274"/>
                    <a:pt x="70831" y="21833"/>
                  </a:cubicBezTo>
                  <a:cubicBezTo>
                    <a:pt x="64404" y="22391"/>
                    <a:pt x="57698" y="23789"/>
                    <a:pt x="50154" y="26024"/>
                  </a:cubicBezTo>
                  <a:lnTo>
                    <a:pt x="33390" y="16244"/>
                  </a:lnTo>
                  <a:cubicBezTo>
                    <a:pt x="32551" y="16524"/>
                    <a:pt x="31993" y="16803"/>
                    <a:pt x="31154" y="17083"/>
                  </a:cubicBezTo>
                  <a:close/>
                  <a:moveTo>
                    <a:pt x="86478" y="54244"/>
                  </a:moveTo>
                  <a:lnTo>
                    <a:pt x="95140" y="59274"/>
                  </a:lnTo>
                  <a:cubicBezTo>
                    <a:pt x="95698" y="58715"/>
                    <a:pt x="96257" y="58436"/>
                    <a:pt x="96257" y="57877"/>
                  </a:cubicBezTo>
                  <a:lnTo>
                    <a:pt x="87875" y="52847"/>
                  </a:lnTo>
                  <a:cubicBezTo>
                    <a:pt x="87316" y="53406"/>
                    <a:pt x="87037" y="53965"/>
                    <a:pt x="86478" y="54244"/>
                  </a:cubicBezTo>
                  <a:close/>
                  <a:moveTo>
                    <a:pt x="74742" y="48377"/>
                  </a:moveTo>
                  <a:lnTo>
                    <a:pt x="58816" y="39156"/>
                  </a:lnTo>
                  <a:cubicBezTo>
                    <a:pt x="57978" y="39436"/>
                    <a:pt x="57140" y="39436"/>
                    <a:pt x="56301" y="39715"/>
                  </a:cubicBezTo>
                  <a:lnTo>
                    <a:pt x="74742" y="50333"/>
                  </a:lnTo>
                  <a:cubicBezTo>
                    <a:pt x="78934" y="47818"/>
                    <a:pt x="81448" y="45583"/>
                    <a:pt x="82007" y="43906"/>
                  </a:cubicBezTo>
                  <a:cubicBezTo>
                    <a:pt x="82287" y="43347"/>
                    <a:pt x="82007" y="42788"/>
                    <a:pt x="82007" y="42230"/>
                  </a:cubicBezTo>
                  <a:cubicBezTo>
                    <a:pt x="81169" y="43906"/>
                    <a:pt x="78934" y="45862"/>
                    <a:pt x="74742" y="48377"/>
                  </a:cubicBezTo>
                  <a:close/>
                  <a:moveTo>
                    <a:pt x="47081" y="57318"/>
                  </a:moveTo>
                  <a:cubicBezTo>
                    <a:pt x="47081" y="57877"/>
                    <a:pt x="47081" y="58715"/>
                    <a:pt x="47360" y="59274"/>
                  </a:cubicBezTo>
                  <a:cubicBezTo>
                    <a:pt x="55184" y="57877"/>
                    <a:pt x="61890" y="55921"/>
                    <a:pt x="67757" y="53686"/>
                  </a:cubicBezTo>
                  <a:lnTo>
                    <a:pt x="65801" y="52568"/>
                  </a:lnTo>
                  <a:cubicBezTo>
                    <a:pt x="60213" y="54524"/>
                    <a:pt x="54066" y="56200"/>
                    <a:pt x="47081" y="573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7" name="Forma libre 356">
              <a:extLst>
                <a:ext uri="{FF2B5EF4-FFF2-40B4-BE49-F238E27FC236}">
                  <a16:creationId xmlns:a16="http://schemas.microsoft.com/office/drawing/2014/main" id="{DF8F790F-D6AF-9C4E-8DCF-D1F8D2FAB442}"/>
                </a:ext>
              </a:extLst>
            </p:cNvPr>
            <p:cNvSpPr/>
            <p:nvPr/>
          </p:nvSpPr>
          <p:spPr>
            <a:xfrm>
              <a:off x="1540496" y="6469281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31434 w 203970"/>
                <a:gd name="connsiteY3" fmla="*/ 43728 h 92205"/>
                <a:gd name="connsiteX4" fmla="*/ 17463 w 203970"/>
                <a:gd name="connsiteY4" fmla="*/ 33390 h 92205"/>
                <a:gd name="connsiteX5" fmla="*/ 5728 w 203970"/>
                <a:gd name="connsiteY5" fmla="*/ 17743 h 92205"/>
                <a:gd name="connsiteX6" fmla="*/ 2096 w 203970"/>
                <a:gd name="connsiteY6" fmla="*/ 2096 h 92205"/>
                <a:gd name="connsiteX7" fmla="*/ 2096 w 203970"/>
                <a:gd name="connsiteY7" fmla="*/ 33110 h 92205"/>
                <a:gd name="connsiteX8" fmla="*/ 5728 w 203970"/>
                <a:gd name="connsiteY8" fmla="*/ 48757 h 92205"/>
                <a:gd name="connsiteX9" fmla="*/ 31713 w 203970"/>
                <a:gd name="connsiteY9" fmla="*/ 74463 h 92205"/>
                <a:gd name="connsiteX10" fmla="*/ 174772 w 203970"/>
                <a:gd name="connsiteY10" fmla="*/ 74463 h 92205"/>
                <a:gd name="connsiteX11" fmla="*/ 200757 w 203970"/>
                <a:gd name="connsiteY11" fmla="*/ 48757 h 92205"/>
                <a:gd name="connsiteX12" fmla="*/ 204389 w 203970"/>
                <a:gd name="connsiteY12" fmla="*/ 33110 h 92205"/>
                <a:gd name="connsiteX13" fmla="*/ 204389 w 203970"/>
                <a:gd name="connsiteY13" fmla="*/ 2096 h 92205"/>
                <a:gd name="connsiteX14" fmla="*/ 200198 w 203970"/>
                <a:gd name="connsiteY14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35095" y="66640"/>
                    <a:pt x="71110" y="66640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10199" y="58257"/>
                    <a:pt x="18860" y="67198"/>
                    <a:pt x="31713" y="74463"/>
                  </a:cubicBezTo>
                  <a:cubicBezTo>
                    <a:pt x="71110" y="97375"/>
                    <a:pt x="135095" y="97375"/>
                    <a:pt x="174772" y="74463"/>
                  </a:cubicBezTo>
                  <a:cubicBezTo>
                    <a:pt x="187625" y="66919"/>
                    <a:pt x="196286" y="58257"/>
                    <a:pt x="200757" y="48757"/>
                  </a:cubicBezTo>
                  <a:cubicBezTo>
                    <a:pt x="203272" y="43728"/>
                    <a:pt x="204389" y="38419"/>
                    <a:pt x="204389" y="33110"/>
                  </a:cubicBezTo>
                  <a:lnTo>
                    <a:pt x="204389" y="2096"/>
                  </a:lnTo>
                  <a:cubicBezTo>
                    <a:pt x="203830" y="7404"/>
                    <a:pt x="202433" y="12434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8" name="Forma libre 357">
              <a:extLst>
                <a:ext uri="{FF2B5EF4-FFF2-40B4-BE49-F238E27FC236}">
                  <a16:creationId xmlns:a16="http://schemas.microsoft.com/office/drawing/2014/main" id="{ED0DB052-53C0-934B-991C-80032D77EAA7}"/>
                </a:ext>
              </a:extLst>
            </p:cNvPr>
            <p:cNvSpPr/>
            <p:nvPr/>
          </p:nvSpPr>
          <p:spPr>
            <a:xfrm>
              <a:off x="1540496" y="6437987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390 h 92205"/>
                <a:gd name="connsiteX10" fmla="*/ 5728 w 203970"/>
                <a:gd name="connsiteY10" fmla="*/ 49037 h 92205"/>
                <a:gd name="connsiteX11" fmla="*/ 17463 w 203970"/>
                <a:gd name="connsiteY11" fmla="*/ 64684 h 92205"/>
                <a:gd name="connsiteX12" fmla="*/ 31434 w 203970"/>
                <a:gd name="connsiteY12" fmla="*/ 75022 h 92205"/>
                <a:gd name="connsiteX13" fmla="*/ 174492 w 203970"/>
                <a:gd name="connsiteY13" fmla="*/ 75022 h 92205"/>
                <a:gd name="connsiteX14" fmla="*/ 188463 w 203970"/>
                <a:gd name="connsiteY14" fmla="*/ 64684 h 92205"/>
                <a:gd name="connsiteX15" fmla="*/ 200198 w 203970"/>
                <a:gd name="connsiteY15" fmla="*/ 49037 h 92205"/>
                <a:gd name="connsiteX16" fmla="*/ 203830 w 203970"/>
                <a:gd name="connsiteY16" fmla="*/ 33390 h 92205"/>
                <a:gd name="connsiteX17" fmla="*/ 203830 w 203970"/>
                <a:gd name="connsiteY17" fmla="*/ 2375 h 92205"/>
                <a:gd name="connsiteX18" fmla="*/ 200198 w 203970"/>
                <a:gd name="connsiteY18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390"/>
                  </a:lnTo>
                  <a:cubicBezTo>
                    <a:pt x="2096" y="38698"/>
                    <a:pt x="3493" y="43728"/>
                    <a:pt x="5728" y="49037"/>
                  </a:cubicBezTo>
                  <a:cubicBezTo>
                    <a:pt x="8243" y="54346"/>
                    <a:pt x="12154" y="59654"/>
                    <a:pt x="17463" y="64684"/>
                  </a:cubicBezTo>
                  <a:cubicBezTo>
                    <a:pt x="21375" y="68316"/>
                    <a:pt x="26125" y="71669"/>
                    <a:pt x="31434" y="75022"/>
                  </a:cubicBezTo>
                  <a:cubicBezTo>
                    <a:pt x="70831" y="97934"/>
                    <a:pt x="134816" y="97934"/>
                    <a:pt x="174492" y="75022"/>
                  </a:cubicBezTo>
                  <a:cubicBezTo>
                    <a:pt x="180080" y="71948"/>
                    <a:pt x="184551" y="68316"/>
                    <a:pt x="188463" y="64684"/>
                  </a:cubicBezTo>
                  <a:cubicBezTo>
                    <a:pt x="193772" y="59934"/>
                    <a:pt x="197683" y="54625"/>
                    <a:pt x="200198" y="49037"/>
                  </a:cubicBezTo>
                  <a:cubicBezTo>
                    <a:pt x="202713" y="44007"/>
                    <a:pt x="203830" y="38698"/>
                    <a:pt x="203830" y="33390"/>
                  </a:cubicBezTo>
                  <a:lnTo>
                    <a:pt x="203830" y="2375"/>
                  </a:lnTo>
                  <a:cubicBezTo>
                    <a:pt x="203830" y="7684"/>
                    <a:pt x="20243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9" name="Forma libre 358">
              <a:extLst>
                <a:ext uri="{FF2B5EF4-FFF2-40B4-BE49-F238E27FC236}">
                  <a16:creationId xmlns:a16="http://schemas.microsoft.com/office/drawing/2014/main" id="{3AD2EB4C-A0AA-A34E-94AF-41E929A9CF28}"/>
                </a:ext>
              </a:extLst>
            </p:cNvPr>
            <p:cNvSpPr/>
            <p:nvPr/>
          </p:nvSpPr>
          <p:spPr>
            <a:xfrm>
              <a:off x="1540496" y="6406973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0" y="71669"/>
                    <a:pt x="184551" y="68037"/>
                    <a:pt x="188463" y="64404"/>
                  </a:cubicBezTo>
                  <a:cubicBezTo>
                    <a:pt x="193772" y="59654"/>
                    <a:pt x="197683" y="54345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684"/>
                    <a:pt x="20243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0" name="Forma libre 359">
              <a:extLst>
                <a:ext uri="{FF2B5EF4-FFF2-40B4-BE49-F238E27FC236}">
                  <a16:creationId xmlns:a16="http://schemas.microsoft.com/office/drawing/2014/main" id="{52048572-593F-EB48-AF88-081C80F681A6}"/>
                </a:ext>
              </a:extLst>
            </p:cNvPr>
            <p:cNvSpPr/>
            <p:nvPr/>
          </p:nvSpPr>
          <p:spPr>
            <a:xfrm>
              <a:off x="1540496" y="6375958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0" y="71669"/>
                    <a:pt x="184551" y="68037"/>
                    <a:pt x="188463" y="64404"/>
                  </a:cubicBezTo>
                  <a:cubicBezTo>
                    <a:pt x="193772" y="59654"/>
                    <a:pt x="197683" y="54345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684"/>
                    <a:pt x="20243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1" name="Forma libre 360">
              <a:extLst>
                <a:ext uri="{FF2B5EF4-FFF2-40B4-BE49-F238E27FC236}">
                  <a16:creationId xmlns:a16="http://schemas.microsoft.com/office/drawing/2014/main" id="{239E5537-6D02-D44A-9812-5E349A391BB8}"/>
                </a:ext>
              </a:extLst>
            </p:cNvPr>
            <p:cNvSpPr/>
            <p:nvPr/>
          </p:nvSpPr>
          <p:spPr>
            <a:xfrm>
              <a:off x="1540496" y="6344943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0" y="71669"/>
                    <a:pt x="184551" y="68037"/>
                    <a:pt x="188463" y="64404"/>
                  </a:cubicBezTo>
                  <a:cubicBezTo>
                    <a:pt x="193772" y="59654"/>
                    <a:pt x="197683" y="54346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684"/>
                    <a:pt x="20243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2" name="Forma libre 361">
              <a:extLst>
                <a:ext uri="{FF2B5EF4-FFF2-40B4-BE49-F238E27FC236}">
                  <a16:creationId xmlns:a16="http://schemas.microsoft.com/office/drawing/2014/main" id="{0BE609BB-DA26-1D48-B7BA-C04418020763}"/>
                </a:ext>
              </a:extLst>
            </p:cNvPr>
            <p:cNvSpPr/>
            <p:nvPr/>
          </p:nvSpPr>
          <p:spPr>
            <a:xfrm>
              <a:off x="1540496" y="6313929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0" y="71669"/>
                    <a:pt x="184551" y="68037"/>
                    <a:pt x="188463" y="64404"/>
                  </a:cubicBezTo>
                  <a:cubicBezTo>
                    <a:pt x="193772" y="59654"/>
                    <a:pt x="197683" y="54346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404"/>
                    <a:pt x="20243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3" name="Forma libre 362">
              <a:extLst>
                <a:ext uri="{FF2B5EF4-FFF2-40B4-BE49-F238E27FC236}">
                  <a16:creationId xmlns:a16="http://schemas.microsoft.com/office/drawing/2014/main" id="{3B48BE9F-811B-3644-906A-BB4076D48F42}"/>
                </a:ext>
              </a:extLst>
            </p:cNvPr>
            <p:cNvSpPr/>
            <p:nvPr/>
          </p:nvSpPr>
          <p:spPr>
            <a:xfrm>
              <a:off x="1540496" y="6193782"/>
              <a:ext cx="203970" cy="89412"/>
            </a:xfrm>
            <a:custGeom>
              <a:avLst/>
              <a:gdLst>
                <a:gd name="connsiteX0" fmla="*/ 203551 w 203970"/>
                <a:gd name="connsiteY0" fmla="*/ 2096 h 89411"/>
                <a:gd name="connsiteX1" fmla="*/ 200198 w 203970"/>
                <a:gd name="connsiteY1" fmla="*/ 13831 h 89411"/>
                <a:gd name="connsiteX2" fmla="*/ 188463 w 203970"/>
                <a:gd name="connsiteY2" fmla="*/ 29478 h 89411"/>
                <a:gd name="connsiteX3" fmla="*/ 174492 w 203970"/>
                <a:gd name="connsiteY3" fmla="*/ 39816 h 89411"/>
                <a:gd name="connsiteX4" fmla="*/ 163875 w 203970"/>
                <a:gd name="connsiteY4" fmla="*/ 45125 h 89411"/>
                <a:gd name="connsiteX5" fmla="*/ 42051 w 203970"/>
                <a:gd name="connsiteY5" fmla="*/ 45125 h 89411"/>
                <a:gd name="connsiteX6" fmla="*/ 31434 w 203970"/>
                <a:gd name="connsiteY6" fmla="*/ 39816 h 89411"/>
                <a:gd name="connsiteX7" fmla="*/ 17463 w 203970"/>
                <a:gd name="connsiteY7" fmla="*/ 29478 h 89411"/>
                <a:gd name="connsiteX8" fmla="*/ 5728 w 203970"/>
                <a:gd name="connsiteY8" fmla="*/ 13831 h 89411"/>
                <a:gd name="connsiteX9" fmla="*/ 2375 w 203970"/>
                <a:gd name="connsiteY9" fmla="*/ 2096 h 89411"/>
                <a:gd name="connsiteX10" fmla="*/ 2096 w 203970"/>
                <a:gd name="connsiteY10" fmla="*/ 2096 h 89411"/>
                <a:gd name="connsiteX11" fmla="*/ 2096 w 203970"/>
                <a:gd name="connsiteY11" fmla="*/ 29478 h 89411"/>
                <a:gd name="connsiteX12" fmla="*/ 5728 w 203970"/>
                <a:gd name="connsiteY12" fmla="*/ 45125 h 89411"/>
                <a:gd name="connsiteX13" fmla="*/ 17463 w 203970"/>
                <a:gd name="connsiteY13" fmla="*/ 60772 h 89411"/>
                <a:gd name="connsiteX14" fmla="*/ 31434 w 203970"/>
                <a:gd name="connsiteY14" fmla="*/ 71110 h 89411"/>
                <a:gd name="connsiteX15" fmla="*/ 42051 w 203970"/>
                <a:gd name="connsiteY15" fmla="*/ 76419 h 89411"/>
                <a:gd name="connsiteX16" fmla="*/ 163875 w 203970"/>
                <a:gd name="connsiteY16" fmla="*/ 76419 h 89411"/>
                <a:gd name="connsiteX17" fmla="*/ 174492 w 203970"/>
                <a:gd name="connsiteY17" fmla="*/ 71110 h 89411"/>
                <a:gd name="connsiteX18" fmla="*/ 188463 w 203970"/>
                <a:gd name="connsiteY18" fmla="*/ 60772 h 89411"/>
                <a:gd name="connsiteX19" fmla="*/ 200198 w 203970"/>
                <a:gd name="connsiteY19" fmla="*/ 45125 h 89411"/>
                <a:gd name="connsiteX20" fmla="*/ 203830 w 203970"/>
                <a:gd name="connsiteY20" fmla="*/ 29478 h 89411"/>
                <a:gd name="connsiteX21" fmla="*/ 203830 w 203970"/>
                <a:gd name="connsiteY21" fmla="*/ 2096 h 89411"/>
                <a:gd name="connsiteX22" fmla="*/ 203551 w 203970"/>
                <a:gd name="connsiteY22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03970" h="89411">
                  <a:moveTo>
                    <a:pt x="203551" y="2096"/>
                  </a:moveTo>
                  <a:cubicBezTo>
                    <a:pt x="202992" y="6007"/>
                    <a:pt x="201875" y="9919"/>
                    <a:pt x="200198" y="13831"/>
                  </a:cubicBezTo>
                  <a:cubicBezTo>
                    <a:pt x="197683" y="19140"/>
                    <a:pt x="193772" y="24448"/>
                    <a:pt x="188463" y="29478"/>
                  </a:cubicBezTo>
                  <a:cubicBezTo>
                    <a:pt x="184551" y="33110"/>
                    <a:pt x="179801" y="36463"/>
                    <a:pt x="174492" y="39816"/>
                  </a:cubicBezTo>
                  <a:cubicBezTo>
                    <a:pt x="171139" y="41772"/>
                    <a:pt x="167507" y="43448"/>
                    <a:pt x="163875" y="45125"/>
                  </a:cubicBezTo>
                  <a:cubicBezTo>
                    <a:pt x="127831" y="60772"/>
                    <a:pt x="78095" y="60772"/>
                    <a:pt x="42051" y="45125"/>
                  </a:cubicBezTo>
                  <a:cubicBezTo>
                    <a:pt x="38419" y="43448"/>
                    <a:pt x="34787" y="41772"/>
                    <a:pt x="31434" y="39816"/>
                  </a:cubicBezTo>
                  <a:cubicBezTo>
                    <a:pt x="25846" y="36743"/>
                    <a:pt x="21375" y="33110"/>
                    <a:pt x="17463" y="29478"/>
                  </a:cubicBezTo>
                  <a:cubicBezTo>
                    <a:pt x="12154" y="24448"/>
                    <a:pt x="8243" y="19419"/>
                    <a:pt x="5728" y="13831"/>
                  </a:cubicBezTo>
                  <a:cubicBezTo>
                    <a:pt x="4051" y="9919"/>
                    <a:pt x="2654" y="6007"/>
                    <a:pt x="2375" y="2096"/>
                  </a:cubicBezTo>
                  <a:lnTo>
                    <a:pt x="2096" y="2096"/>
                  </a:lnTo>
                  <a:lnTo>
                    <a:pt x="2096" y="29478"/>
                  </a:lnTo>
                  <a:cubicBezTo>
                    <a:pt x="2096" y="34787"/>
                    <a:pt x="3493" y="39816"/>
                    <a:pt x="5728" y="45125"/>
                  </a:cubicBezTo>
                  <a:cubicBezTo>
                    <a:pt x="8243" y="50434"/>
                    <a:pt x="12154" y="55743"/>
                    <a:pt x="17463" y="60772"/>
                  </a:cubicBezTo>
                  <a:cubicBezTo>
                    <a:pt x="21375" y="64404"/>
                    <a:pt x="26125" y="67757"/>
                    <a:pt x="31434" y="71110"/>
                  </a:cubicBezTo>
                  <a:cubicBezTo>
                    <a:pt x="34787" y="73066"/>
                    <a:pt x="38419" y="74742"/>
                    <a:pt x="42051" y="76419"/>
                  </a:cubicBezTo>
                  <a:cubicBezTo>
                    <a:pt x="78095" y="92066"/>
                    <a:pt x="127831" y="92066"/>
                    <a:pt x="163875" y="76419"/>
                  </a:cubicBezTo>
                  <a:cubicBezTo>
                    <a:pt x="167507" y="74742"/>
                    <a:pt x="171139" y="73066"/>
                    <a:pt x="174492" y="71110"/>
                  </a:cubicBezTo>
                  <a:cubicBezTo>
                    <a:pt x="180080" y="68037"/>
                    <a:pt x="184551" y="64404"/>
                    <a:pt x="188463" y="60772"/>
                  </a:cubicBezTo>
                  <a:cubicBezTo>
                    <a:pt x="193772" y="56022"/>
                    <a:pt x="197683" y="50713"/>
                    <a:pt x="200198" y="45125"/>
                  </a:cubicBezTo>
                  <a:cubicBezTo>
                    <a:pt x="202713" y="40096"/>
                    <a:pt x="203830" y="34787"/>
                    <a:pt x="203830" y="29478"/>
                  </a:cubicBezTo>
                  <a:lnTo>
                    <a:pt x="203830" y="2096"/>
                  </a:lnTo>
                  <a:lnTo>
                    <a:pt x="203551" y="2096"/>
                  </a:ln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4" name="Forma libre 363">
              <a:extLst>
                <a:ext uri="{FF2B5EF4-FFF2-40B4-BE49-F238E27FC236}">
                  <a16:creationId xmlns:a16="http://schemas.microsoft.com/office/drawing/2014/main" id="{2910C624-F9B1-9F4B-B795-15B7525C5B97}"/>
                </a:ext>
              </a:extLst>
            </p:cNvPr>
            <p:cNvSpPr/>
            <p:nvPr/>
          </p:nvSpPr>
          <p:spPr>
            <a:xfrm>
              <a:off x="1552231" y="6193502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1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5" name="Forma libre 364">
              <a:extLst>
                <a:ext uri="{FF2B5EF4-FFF2-40B4-BE49-F238E27FC236}">
                  <a16:creationId xmlns:a16="http://schemas.microsoft.com/office/drawing/2014/main" id="{0808499E-E854-C14B-908A-DB1C5B5824E3}"/>
                </a:ext>
              </a:extLst>
            </p:cNvPr>
            <p:cNvSpPr/>
            <p:nvPr/>
          </p:nvSpPr>
          <p:spPr>
            <a:xfrm>
              <a:off x="1552231" y="6317561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1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5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6" name="Forma libre 365">
              <a:extLst>
                <a:ext uri="{FF2B5EF4-FFF2-40B4-BE49-F238E27FC236}">
                  <a16:creationId xmlns:a16="http://schemas.microsoft.com/office/drawing/2014/main" id="{F50E9B4C-2A62-934B-92F3-AF0FA7679A3B}"/>
                </a:ext>
              </a:extLst>
            </p:cNvPr>
            <p:cNvSpPr/>
            <p:nvPr/>
          </p:nvSpPr>
          <p:spPr>
            <a:xfrm>
              <a:off x="1552231" y="6348576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1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7" name="Forma libre 366">
              <a:extLst>
                <a:ext uri="{FF2B5EF4-FFF2-40B4-BE49-F238E27FC236}">
                  <a16:creationId xmlns:a16="http://schemas.microsoft.com/office/drawing/2014/main" id="{630CE453-3F5F-DA43-BFE3-F8C0F98F314E}"/>
                </a:ext>
              </a:extLst>
            </p:cNvPr>
            <p:cNvSpPr/>
            <p:nvPr/>
          </p:nvSpPr>
          <p:spPr>
            <a:xfrm>
              <a:off x="1552231" y="6379870"/>
              <a:ext cx="192794" cy="89412"/>
            </a:xfrm>
            <a:custGeom>
              <a:avLst/>
              <a:gdLst>
                <a:gd name="connsiteX0" fmla="*/ 191816 w 192793"/>
                <a:gd name="connsiteY0" fmla="*/ 2096 h 89411"/>
                <a:gd name="connsiteX1" fmla="*/ 190139 w 192793"/>
                <a:gd name="connsiteY1" fmla="*/ 9081 h 89411"/>
                <a:gd name="connsiteX2" fmla="*/ 190139 w 192793"/>
                <a:gd name="connsiteY2" fmla="*/ 27243 h 89411"/>
                <a:gd name="connsiteX3" fmla="*/ 186507 w 192793"/>
                <a:gd name="connsiteY3" fmla="*/ 42890 h 89411"/>
                <a:gd name="connsiteX4" fmla="*/ 174772 w 192793"/>
                <a:gd name="connsiteY4" fmla="*/ 58537 h 89411"/>
                <a:gd name="connsiteX5" fmla="*/ 160801 w 192793"/>
                <a:gd name="connsiteY5" fmla="*/ 68875 h 89411"/>
                <a:gd name="connsiteX6" fmla="*/ 150183 w 192793"/>
                <a:gd name="connsiteY6" fmla="*/ 74184 h 89411"/>
                <a:gd name="connsiteX7" fmla="*/ 28360 w 192793"/>
                <a:gd name="connsiteY7" fmla="*/ 74184 h 89411"/>
                <a:gd name="connsiteX8" fmla="*/ 17743 w 192793"/>
                <a:gd name="connsiteY8" fmla="*/ 68875 h 89411"/>
                <a:gd name="connsiteX9" fmla="*/ 3772 w 192793"/>
                <a:gd name="connsiteY9" fmla="*/ 58537 h 89411"/>
                <a:gd name="connsiteX10" fmla="*/ 2096 w 192793"/>
                <a:gd name="connsiteY10" fmla="*/ 56860 h 89411"/>
                <a:gd name="connsiteX11" fmla="*/ 5728 w 192793"/>
                <a:gd name="connsiteY11" fmla="*/ 60492 h 89411"/>
                <a:gd name="connsiteX12" fmla="*/ 19698 w 192793"/>
                <a:gd name="connsiteY12" fmla="*/ 70831 h 89411"/>
                <a:gd name="connsiteX13" fmla="*/ 30316 w 192793"/>
                <a:gd name="connsiteY13" fmla="*/ 76140 h 89411"/>
                <a:gd name="connsiteX14" fmla="*/ 152139 w 192793"/>
                <a:gd name="connsiteY14" fmla="*/ 76140 h 89411"/>
                <a:gd name="connsiteX15" fmla="*/ 162757 w 192793"/>
                <a:gd name="connsiteY15" fmla="*/ 70831 h 89411"/>
                <a:gd name="connsiteX16" fmla="*/ 176728 w 192793"/>
                <a:gd name="connsiteY16" fmla="*/ 60492 h 89411"/>
                <a:gd name="connsiteX17" fmla="*/ 188463 w 192793"/>
                <a:gd name="connsiteY17" fmla="*/ 44845 h 89411"/>
                <a:gd name="connsiteX18" fmla="*/ 192095 w 192793"/>
                <a:gd name="connsiteY18" fmla="*/ 2919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096"/>
                  </a:moveTo>
                  <a:cubicBezTo>
                    <a:pt x="191536" y="4610"/>
                    <a:pt x="190978" y="6846"/>
                    <a:pt x="190139" y="9081"/>
                  </a:cubicBezTo>
                  <a:lnTo>
                    <a:pt x="190139" y="27243"/>
                  </a:lnTo>
                  <a:cubicBezTo>
                    <a:pt x="190139" y="32551"/>
                    <a:pt x="188742" y="37581"/>
                    <a:pt x="186507" y="42890"/>
                  </a:cubicBezTo>
                  <a:cubicBezTo>
                    <a:pt x="183992" y="48198"/>
                    <a:pt x="180081" y="53507"/>
                    <a:pt x="174772" y="58537"/>
                  </a:cubicBezTo>
                  <a:cubicBezTo>
                    <a:pt x="170860" y="62169"/>
                    <a:pt x="166110" y="65522"/>
                    <a:pt x="160801" y="68875"/>
                  </a:cubicBezTo>
                  <a:cubicBezTo>
                    <a:pt x="157448" y="70831"/>
                    <a:pt x="153816" y="72507"/>
                    <a:pt x="150183" y="74184"/>
                  </a:cubicBezTo>
                  <a:cubicBezTo>
                    <a:pt x="114139" y="89831"/>
                    <a:pt x="64404" y="89831"/>
                    <a:pt x="28360" y="74184"/>
                  </a:cubicBezTo>
                  <a:cubicBezTo>
                    <a:pt x="24728" y="72507"/>
                    <a:pt x="21096" y="70831"/>
                    <a:pt x="17743" y="68875"/>
                  </a:cubicBezTo>
                  <a:cubicBezTo>
                    <a:pt x="12154" y="65801"/>
                    <a:pt x="7684" y="62169"/>
                    <a:pt x="3772" y="58537"/>
                  </a:cubicBezTo>
                  <a:cubicBezTo>
                    <a:pt x="3213" y="57978"/>
                    <a:pt x="2654" y="57419"/>
                    <a:pt x="2096" y="56860"/>
                  </a:cubicBezTo>
                  <a:cubicBezTo>
                    <a:pt x="3213" y="58257"/>
                    <a:pt x="4610" y="59375"/>
                    <a:pt x="5728" y="60492"/>
                  </a:cubicBezTo>
                  <a:cubicBezTo>
                    <a:pt x="9640" y="64125"/>
                    <a:pt x="14390" y="67478"/>
                    <a:pt x="19698" y="70831"/>
                  </a:cubicBezTo>
                  <a:cubicBezTo>
                    <a:pt x="23051" y="72787"/>
                    <a:pt x="26684" y="74463"/>
                    <a:pt x="30316" y="76140"/>
                  </a:cubicBezTo>
                  <a:cubicBezTo>
                    <a:pt x="66360" y="91787"/>
                    <a:pt x="116095" y="91787"/>
                    <a:pt x="152139" y="76140"/>
                  </a:cubicBezTo>
                  <a:cubicBezTo>
                    <a:pt x="155772" y="74463"/>
                    <a:pt x="159404" y="72787"/>
                    <a:pt x="162757" y="70831"/>
                  </a:cubicBezTo>
                  <a:cubicBezTo>
                    <a:pt x="168345" y="67757"/>
                    <a:pt x="172816" y="64125"/>
                    <a:pt x="176728" y="60492"/>
                  </a:cubicBezTo>
                  <a:cubicBezTo>
                    <a:pt x="182036" y="55743"/>
                    <a:pt x="185948" y="50434"/>
                    <a:pt x="188463" y="44845"/>
                  </a:cubicBezTo>
                  <a:cubicBezTo>
                    <a:pt x="190978" y="39816"/>
                    <a:pt x="192095" y="34507"/>
                    <a:pt x="192095" y="2919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8" name="Forma libre 367">
              <a:extLst>
                <a:ext uri="{FF2B5EF4-FFF2-40B4-BE49-F238E27FC236}">
                  <a16:creationId xmlns:a16="http://schemas.microsoft.com/office/drawing/2014/main" id="{6E2A11B2-10F1-614E-A814-E494FE14FDF9}"/>
                </a:ext>
              </a:extLst>
            </p:cNvPr>
            <p:cNvSpPr/>
            <p:nvPr/>
          </p:nvSpPr>
          <p:spPr>
            <a:xfrm>
              <a:off x="1540496" y="6282914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0" y="71669"/>
                    <a:pt x="184551" y="68037"/>
                    <a:pt x="188463" y="64404"/>
                  </a:cubicBezTo>
                  <a:cubicBezTo>
                    <a:pt x="193772" y="59654"/>
                    <a:pt x="197683" y="54346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404"/>
                    <a:pt x="20243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9" name="Forma libre 368">
              <a:extLst>
                <a:ext uri="{FF2B5EF4-FFF2-40B4-BE49-F238E27FC236}">
                  <a16:creationId xmlns:a16="http://schemas.microsoft.com/office/drawing/2014/main" id="{6B891558-F1A7-FD47-85C0-5B88C3641BED}"/>
                </a:ext>
              </a:extLst>
            </p:cNvPr>
            <p:cNvSpPr/>
            <p:nvPr/>
          </p:nvSpPr>
          <p:spPr>
            <a:xfrm>
              <a:off x="1540496" y="6251899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0" y="71669"/>
                    <a:pt x="184551" y="68037"/>
                    <a:pt x="188463" y="64404"/>
                  </a:cubicBezTo>
                  <a:cubicBezTo>
                    <a:pt x="193772" y="59654"/>
                    <a:pt x="197683" y="54345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404"/>
                    <a:pt x="20243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0" name="Forma libre 369">
              <a:extLst>
                <a:ext uri="{FF2B5EF4-FFF2-40B4-BE49-F238E27FC236}">
                  <a16:creationId xmlns:a16="http://schemas.microsoft.com/office/drawing/2014/main" id="{24A87BF6-9BB7-9340-8689-CF91BCE0B17D}"/>
                </a:ext>
              </a:extLst>
            </p:cNvPr>
            <p:cNvSpPr/>
            <p:nvPr/>
          </p:nvSpPr>
          <p:spPr>
            <a:xfrm>
              <a:off x="1540496" y="6220885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0" y="71669"/>
                    <a:pt x="184551" y="68037"/>
                    <a:pt x="188463" y="64404"/>
                  </a:cubicBezTo>
                  <a:cubicBezTo>
                    <a:pt x="193772" y="59654"/>
                    <a:pt x="197683" y="54345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404"/>
                    <a:pt x="20243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1" name="Forma libre 370">
              <a:extLst>
                <a:ext uri="{FF2B5EF4-FFF2-40B4-BE49-F238E27FC236}">
                  <a16:creationId xmlns:a16="http://schemas.microsoft.com/office/drawing/2014/main" id="{4D3805B5-6D28-3C4C-A366-20A2222F14B3}"/>
                </a:ext>
              </a:extLst>
            </p:cNvPr>
            <p:cNvSpPr/>
            <p:nvPr/>
          </p:nvSpPr>
          <p:spPr>
            <a:xfrm>
              <a:off x="1552231" y="6224517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1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2" name="Forma libre 371">
              <a:extLst>
                <a:ext uri="{FF2B5EF4-FFF2-40B4-BE49-F238E27FC236}">
                  <a16:creationId xmlns:a16="http://schemas.microsoft.com/office/drawing/2014/main" id="{09DACE05-7771-E44F-AD48-03DE5B001CBE}"/>
                </a:ext>
              </a:extLst>
            </p:cNvPr>
            <p:cNvSpPr/>
            <p:nvPr/>
          </p:nvSpPr>
          <p:spPr>
            <a:xfrm>
              <a:off x="1552231" y="6255532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1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3" name="Forma libre 372">
              <a:extLst>
                <a:ext uri="{FF2B5EF4-FFF2-40B4-BE49-F238E27FC236}">
                  <a16:creationId xmlns:a16="http://schemas.microsoft.com/office/drawing/2014/main" id="{47DD2987-BAD3-F94C-8ABA-1EE88122754A}"/>
                </a:ext>
              </a:extLst>
            </p:cNvPr>
            <p:cNvSpPr/>
            <p:nvPr/>
          </p:nvSpPr>
          <p:spPr>
            <a:xfrm>
              <a:off x="1552231" y="6286546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1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4" name="Forma libre 373">
              <a:extLst>
                <a:ext uri="{FF2B5EF4-FFF2-40B4-BE49-F238E27FC236}">
                  <a16:creationId xmlns:a16="http://schemas.microsoft.com/office/drawing/2014/main" id="{91FAC78B-028B-2F41-B699-1719CB07686F}"/>
                </a:ext>
              </a:extLst>
            </p:cNvPr>
            <p:cNvSpPr/>
            <p:nvPr/>
          </p:nvSpPr>
          <p:spPr>
            <a:xfrm>
              <a:off x="1552231" y="6410605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1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5" name="Forma libre 374">
              <a:extLst>
                <a:ext uri="{FF2B5EF4-FFF2-40B4-BE49-F238E27FC236}">
                  <a16:creationId xmlns:a16="http://schemas.microsoft.com/office/drawing/2014/main" id="{154AEA85-47BE-7641-97BC-B37D50AD43FE}"/>
                </a:ext>
              </a:extLst>
            </p:cNvPr>
            <p:cNvSpPr/>
            <p:nvPr/>
          </p:nvSpPr>
          <p:spPr>
            <a:xfrm>
              <a:off x="1552231" y="6441620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1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6" name="Forma libre 375">
              <a:extLst>
                <a:ext uri="{FF2B5EF4-FFF2-40B4-BE49-F238E27FC236}">
                  <a16:creationId xmlns:a16="http://schemas.microsoft.com/office/drawing/2014/main" id="{504AC3A8-F1D8-0F4E-9B5A-29AE1FE61B75}"/>
                </a:ext>
              </a:extLst>
            </p:cNvPr>
            <p:cNvSpPr/>
            <p:nvPr/>
          </p:nvSpPr>
          <p:spPr>
            <a:xfrm>
              <a:off x="1552231" y="6472634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1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5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7" name="Forma libre 376">
              <a:extLst>
                <a:ext uri="{FF2B5EF4-FFF2-40B4-BE49-F238E27FC236}">
                  <a16:creationId xmlns:a16="http://schemas.microsoft.com/office/drawing/2014/main" id="{871538EC-B443-CB43-950D-6B1BB901D0E8}"/>
                </a:ext>
              </a:extLst>
            </p:cNvPr>
            <p:cNvSpPr/>
            <p:nvPr/>
          </p:nvSpPr>
          <p:spPr>
            <a:xfrm>
              <a:off x="1539937" y="6131753"/>
              <a:ext cx="203970" cy="120147"/>
            </a:xfrm>
            <a:custGeom>
              <a:avLst/>
              <a:gdLst>
                <a:gd name="connsiteX0" fmla="*/ 204389 w 203970"/>
                <a:gd name="connsiteY0" fmla="*/ 60493 h 120146"/>
                <a:gd name="connsiteX1" fmla="*/ 103242 w 203970"/>
                <a:gd name="connsiteY1" fmla="*/ 118889 h 120146"/>
                <a:gd name="connsiteX2" fmla="*/ 2096 w 203970"/>
                <a:gd name="connsiteY2" fmla="*/ 60493 h 120146"/>
                <a:gd name="connsiteX3" fmla="*/ 103242 w 203970"/>
                <a:gd name="connsiteY3" fmla="*/ 2096 h 120146"/>
                <a:gd name="connsiteX4" fmla="*/ 204389 w 203970"/>
                <a:gd name="connsiteY4" fmla="*/ 60493 h 12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970" h="120146">
                  <a:moveTo>
                    <a:pt x="204389" y="60493"/>
                  </a:moveTo>
                  <a:cubicBezTo>
                    <a:pt x="204389" y="92744"/>
                    <a:pt x="159104" y="118889"/>
                    <a:pt x="103242" y="118889"/>
                  </a:cubicBezTo>
                  <a:cubicBezTo>
                    <a:pt x="47381" y="118889"/>
                    <a:pt x="2096" y="92744"/>
                    <a:pt x="2096" y="60493"/>
                  </a:cubicBezTo>
                  <a:cubicBezTo>
                    <a:pt x="2096" y="28241"/>
                    <a:pt x="47381" y="2096"/>
                    <a:pt x="103242" y="2096"/>
                  </a:cubicBezTo>
                  <a:cubicBezTo>
                    <a:pt x="159104" y="2096"/>
                    <a:pt x="204389" y="28241"/>
                    <a:pt x="204389" y="60493"/>
                  </a:cubicBezTo>
                  <a:close/>
                </a:path>
              </a:pathLst>
            </a:custGeom>
            <a:solidFill>
              <a:srgbClr val="347BB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8" name="Forma libre 377">
              <a:extLst>
                <a:ext uri="{FF2B5EF4-FFF2-40B4-BE49-F238E27FC236}">
                  <a16:creationId xmlns:a16="http://schemas.microsoft.com/office/drawing/2014/main" id="{61BE44E8-CE0D-3B46-93AB-59DBE21651A6}"/>
                </a:ext>
              </a:extLst>
            </p:cNvPr>
            <p:cNvSpPr/>
            <p:nvPr/>
          </p:nvSpPr>
          <p:spPr>
            <a:xfrm>
              <a:off x="1543290" y="6131613"/>
              <a:ext cx="201176" cy="78235"/>
            </a:xfrm>
            <a:custGeom>
              <a:avLst/>
              <a:gdLst>
                <a:gd name="connsiteX0" fmla="*/ 26404 w 201176"/>
                <a:gd name="connsiteY0" fmla="*/ 23191 h 78235"/>
                <a:gd name="connsiteX1" fmla="*/ 169463 w 201176"/>
                <a:gd name="connsiteY1" fmla="*/ 23191 h 78235"/>
                <a:gd name="connsiteX2" fmla="*/ 196007 w 201176"/>
                <a:gd name="connsiteY2" fmla="*/ 78794 h 78235"/>
                <a:gd name="connsiteX3" fmla="*/ 171698 w 201176"/>
                <a:gd name="connsiteY3" fmla="*/ 19279 h 78235"/>
                <a:gd name="connsiteX4" fmla="*/ 28640 w 201176"/>
                <a:gd name="connsiteY4" fmla="*/ 19279 h 78235"/>
                <a:gd name="connsiteX5" fmla="*/ 2096 w 201176"/>
                <a:gd name="connsiteY5" fmla="*/ 46103 h 78235"/>
                <a:gd name="connsiteX6" fmla="*/ 26404 w 201176"/>
                <a:gd name="connsiteY6" fmla="*/ 23191 h 78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1176" h="78235">
                  <a:moveTo>
                    <a:pt x="26404" y="23191"/>
                  </a:moveTo>
                  <a:cubicBezTo>
                    <a:pt x="65801" y="279"/>
                    <a:pt x="129786" y="279"/>
                    <a:pt x="169463" y="23191"/>
                  </a:cubicBezTo>
                  <a:cubicBezTo>
                    <a:pt x="195448" y="38279"/>
                    <a:pt x="204389" y="59515"/>
                    <a:pt x="196007" y="78794"/>
                  </a:cubicBezTo>
                  <a:cubicBezTo>
                    <a:pt x="207463" y="58397"/>
                    <a:pt x="199360" y="35485"/>
                    <a:pt x="171698" y="19279"/>
                  </a:cubicBezTo>
                  <a:cubicBezTo>
                    <a:pt x="132301" y="-3632"/>
                    <a:pt x="68316" y="-3632"/>
                    <a:pt x="28640" y="19279"/>
                  </a:cubicBezTo>
                  <a:cubicBezTo>
                    <a:pt x="15228" y="27103"/>
                    <a:pt x="6566" y="36323"/>
                    <a:pt x="2096" y="46103"/>
                  </a:cubicBezTo>
                  <a:cubicBezTo>
                    <a:pt x="6846" y="37720"/>
                    <a:pt x="14949" y="29897"/>
                    <a:pt x="26404" y="23191"/>
                  </a:cubicBezTo>
                  <a:close/>
                </a:path>
              </a:pathLst>
            </a:custGeom>
            <a:solidFill>
              <a:srgbClr val="A9D6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9" name="Forma libre 378">
              <a:extLst>
                <a:ext uri="{FF2B5EF4-FFF2-40B4-BE49-F238E27FC236}">
                  <a16:creationId xmlns:a16="http://schemas.microsoft.com/office/drawing/2014/main" id="{FA0C3363-AFDB-F44D-9B4A-45C0B99A51D5}"/>
                </a:ext>
              </a:extLst>
            </p:cNvPr>
            <p:cNvSpPr/>
            <p:nvPr/>
          </p:nvSpPr>
          <p:spPr>
            <a:xfrm>
              <a:off x="1561172" y="6144047"/>
              <a:ext cx="162058" cy="95000"/>
            </a:xfrm>
            <a:custGeom>
              <a:avLst/>
              <a:gdLst>
                <a:gd name="connsiteX0" fmla="*/ 161919 w 162058"/>
                <a:gd name="connsiteY0" fmla="*/ 48198 h 94999"/>
                <a:gd name="connsiteX1" fmla="*/ 82007 w 162058"/>
                <a:gd name="connsiteY1" fmla="*/ 94301 h 94999"/>
                <a:gd name="connsiteX2" fmla="*/ 2096 w 162058"/>
                <a:gd name="connsiteY2" fmla="*/ 48198 h 94999"/>
                <a:gd name="connsiteX3" fmla="*/ 82007 w 162058"/>
                <a:gd name="connsiteY3" fmla="*/ 2096 h 94999"/>
                <a:gd name="connsiteX4" fmla="*/ 161919 w 162058"/>
                <a:gd name="connsiteY4" fmla="*/ 48198 h 94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058" h="94999">
                  <a:moveTo>
                    <a:pt x="161919" y="48198"/>
                  </a:moveTo>
                  <a:cubicBezTo>
                    <a:pt x="161919" y="73660"/>
                    <a:pt x="126141" y="94301"/>
                    <a:pt x="82007" y="94301"/>
                  </a:cubicBezTo>
                  <a:cubicBezTo>
                    <a:pt x="37873" y="94301"/>
                    <a:pt x="2096" y="73660"/>
                    <a:pt x="2096" y="48198"/>
                  </a:cubicBezTo>
                  <a:cubicBezTo>
                    <a:pt x="2096" y="22737"/>
                    <a:pt x="37873" y="2096"/>
                    <a:pt x="82007" y="2096"/>
                  </a:cubicBezTo>
                  <a:cubicBezTo>
                    <a:pt x="126141" y="2096"/>
                    <a:pt x="161919" y="22737"/>
                    <a:pt x="161919" y="48198"/>
                  </a:cubicBezTo>
                  <a:close/>
                </a:path>
              </a:pathLst>
            </a:custGeom>
            <a:solidFill>
              <a:srgbClr val="3E6DB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0" name="Forma libre 379">
              <a:extLst>
                <a:ext uri="{FF2B5EF4-FFF2-40B4-BE49-F238E27FC236}">
                  <a16:creationId xmlns:a16="http://schemas.microsoft.com/office/drawing/2014/main" id="{D09EB679-2C36-0746-83D6-7BDEC49F5434}"/>
                </a:ext>
              </a:extLst>
            </p:cNvPr>
            <p:cNvSpPr/>
            <p:nvPr/>
          </p:nvSpPr>
          <p:spPr>
            <a:xfrm>
              <a:off x="1561067" y="6143837"/>
              <a:ext cx="162058" cy="50294"/>
            </a:xfrm>
            <a:custGeom>
              <a:avLst/>
              <a:gdLst>
                <a:gd name="connsiteX0" fmla="*/ 25392 w 162058"/>
                <a:gd name="connsiteY0" fmla="*/ 19629 h 50294"/>
                <a:gd name="connsiteX1" fmla="*/ 138553 w 162058"/>
                <a:gd name="connsiteY1" fmla="*/ 19629 h 50294"/>
                <a:gd name="connsiteX2" fmla="*/ 161744 w 162058"/>
                <a:gd name="connsiteY2" fmla="*/ 50364 h 50294"/>
                <a:gd name="connsiteX3" fmla="*/ 138553 w 162058"/>
                <a:gd name="connsiteY3" fmla="*/ 15717 h 50294"/>
                <a:gd name="connsiteX4" fmla="*/ 25392 w 162058"/>
                <a:gd name="connsiteY4" fmla="*/ 15717 h 50294"/>
                <a:gd name="connsiteX5" fmla="*/ 2200 w 162058"/>
                <a:gd name="connsiteY5" fmla="*/ 50364 h 50294"/>
                <a:gd name="connsiteX6" fmla="*/ 25392 w 162058"/>
                <a:gd name="connsiteY6" fmla="*/ 19629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2058" h="50294">
                  <a:moveTo>
                    <a:pt x="25392" y="19629"/>
                  </a:moveTo>
                  <a:cubicBezTo>
                    <a:pt x="56686" y="1467"/>
                    <a:pt x="107259" y="1467"/>
                    <a:pt x="138553" y="19629"/>
                  </a:cubicBezTo>
                  <a:cubicBezTo>
                    <a:pt x="153362" y="28290"/>
                    <a:pt x="160906" y="39187"/>
                    <a:pt x="161744" y="50364"/>
                  </a:cubicBezTo>
                  <a:cubicBezTo>
                    <a:pt x="162582" y="37790"/>
                    <a:pt x="155038" y="25217"/>
                    <a:pt x="138553" y="15717"/>
                  </a:cubicBezTo>
                  <a:cubicBezTo>
                    <a:pt x="107259" y="-2445"/>
                    <a:pt x="56686" y="-2445"/>
                    <a:pt x="25392" y="15717"/>
                  </a:cubicBezTo>
                  <a:cubicBezTo>
                    <a:pt x="8906" y="25217"/>
                    <a:pt x="1083" y="37790"/>
                    <a:pt x="2200" y="50364"/>
                  </a:cubicBezTo>
                  <a:cubicBezTo>
                    <a:pt x="3039" y="39187"/>
                    <a:pt x="10862" y="28011"/>
                    <a:pt x="25392" y="19629"/>
                  </a:cubicBezTo>
                  <a:close/>
                </a:path>
              </a:pathLst>
            </a:custGeom>
            <a:solidFill>
              <a:srgbClr val="3626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1" name="Forma libre 380">
              <a:extLst>
                <a:ext uri="{FF2B5EF4-FFF2-40B4-BE49-F238E27FC236}">
                  <a16:creationId xmlns:a16="http://schemas.microsoft.com/office/drawing/2014/main" id="{B87046D5-4428-0943-B484-B5A0F066B1DE}"/>
                </a:ext>
              </a:extLst>
            </p:cNvPr>
            <p:cNvSpPr/>
            <p:nvPr/>
          </p:nvSpPr>
          <p:spPr>
            <a:xfrm>
              <a:off x="1592601" y="6162589"/>
              <a:ext cx="100588" cy="67059"/>
            </a:xfrm>
            <a:custGeom>
              <a:avLst/>
              <a:gdLst>
                <a:gd name="connsiteX0" fmla="*/ 96961 w 100588"/>
                <a:gd name="connsiteY0" fmla="*/ 58436 h 67058"/>
                <a:gd name="connsiteX1" fmla="*/ 92490 w 100588"/>
                <a:gd name="connsiteY1" fmla="*/ 62068 h 67058"/>
                <a:gd name="connsiteX2" fmla="*/ 88858 w 100588"/>
                <a:gd name="connsiteY2" fmla="*/ 63186 h 67058"/>
                <a:gd name="connsiteX3" fmla="*/ 84946 w 100588"/>
                <a:gd name="connsiteY3" fmla="*/ 61788 h 67058"/>
                <a:gd name="connsiteX4" fmla="*/ 78240 w 100588"/>
                <a:gd name="connsiteY4" fmla="*/ 57877 h 67058"/>
                <a:gd name="connsiteX5" fmla="*/ 62593 w 100588"/>
                <a:gd name="connsiteY5" fmla="*/ 64862 h 67058"/>
                <a:gd name="connsiteX6" fmla="*/ 51417 w 100588"/>
                <a:gd name="connsiteY6" fmla="*/ 64024 h 67058"/>
                <a:gd name="connsiteX7" fmla="*/ 47505 w 100588"/>
                <a:gd name="connsiteY7" fmla="*/ 57597 h 67058"/>
                <a:gd name="connsiteX8" fmla="*/ 67902 w 100588"/>
                <a:gd name="connsiteY8" fmla="*/ 51730 h 67058"/>
                <a:gd name="connsiteX9" fmla="*/ 48343 w 100588"/>
                <a:gd name="connsiteY9" fmla="*/ 40274 h 67058"/>
                <a:gd name="connsiteX10" fmla="*/ 27108 w 100588"/>
                <a:gd name="connsiteY10" fmla="*/ 43906 h 67058"/>
                <a:gd name="connsiteX11" fmla="*/ 10902 w 100588"/>
                <a:gd name="connsiteY11" fmla="*/ 39436 h 67058"/>
                <a:gd name="connsiteX12" fmla="*/ 2240 w 100588"/>
                <a:gd name="connsiteY12" fmla="*/ 26862 h 67058"/>
                <a:gd name="connsiteX13" fmla="*/ 12578 w 100588"/>
                <a:gd name="connsiteY13" fmla="*/ 14289 h 67058"/>
                <a:gd name="connsiteX14" fmla="*/ 3078 w 100588"/>
                <a:gd name="connsiteY14" fmla="*/ 8700 h 67058"/>
                <a:gd name="connsiteX15" fmla="*/ 6990 w 100588"/>
                <a:gd name="connsiteY15" fmla="*/ 5347 h 67058"/>
                <a:gd name="connsiteX16" fmla="*/ 11181 w 100588"/>
                <a:gd name="connsiteY16" fmla="*/ 3950 h 67058"/>
                <a:gd name="connsiteX17" fmla="*/ 14255 w 100588"/>
                <a:gd name="connsiteY17" fmla="*/ 5068 h 67058"/>
                <a:gd name="connsiteX18" fmla="*/ 21240 w 100588"/>
                <a:gd name="connsiteY18" fmla="*/ 8980 h 67058"/>
                <a:gd name="connsiteX19" fmla="*/ 35490 w 100588"/>
                <a:gd name="connsiteY19" fmla="*/ 2553 h 67058"/>
                <a:gd name="connsiteX20" fmla="*/ 44990 w 100588"/>
                <a:gd name="connsiteY20" fmla="*/ 3671 h 67058"/>
                <a:gd name="connsiteX21" fmla="*/ 49461 w 100588"/>
                <a:gd name="connsiteY21" fmla="*/ 9818 h 67058"/>
                <a:gd name="connsiteX22" fmla="*/ 31299 w 100588"/>
                <a:gd name="connsiteY22" fmla="*/ 15127 h 67058"/>
                <a:gd name="connsiteX23" fmla="*/ 50299 w 100588"/>
                <a:gd name="connsiteY23" fmla="*/ 26024 h 67058"/>
                <a:gd name="connsiteX24" fmla="*/ 70975 w 100588"/>
                <a:gd name="connsiteY24" fmla="*/ 21833 h 67058"/>
                <a:gd name="connsiteX25" fmla="*/ 90255 w 100588"/>
                <a:gd name="connsiteY25" fmla="*/ 26583 h 67058"/>
                <a:gd name="connsiteX26" fmla="*/ 98358 w 100588"/>
                <a:gd name="connsiteY26" fmla="*/ 38877 h 67058"/>
                <a:gd name="connsiteX27" fmla="*/ 86902 w 100588"/>
                <a:gd name="connsiteY27" fmla="*/ 52289 h 67058"/>
                <a:gd name="connsiteX28" fmla="*/ 96961 w 100588"/>
                <a:gd name="connsiteY28" fmla="*/ 58436 h 67058"/>
                <a:gd name="connsiteX29" fmla="*/ 24314 w 100588"/>
                <a:gd name="connsiteY29" fmla="*/ 18480 h 67058"/>
                <a:gd name="connsiteX30" fmla="*/ 18726 w 100588"/>
                <a:gd name="connsiteY30" fmla="*/ 24347 h 67058"/>
                <a:gd name="connsiteX31" fmla="*/ 22078 w 100588"/>
                <a:gd name="connsiteY31" fmla="*/ 29097 h 67058"/>
                <a:gd name="connsiteX32" fmla="*/ 30740 w 100588"/>
                <a:gd name="connsiteY32" fmla="*/ 31333 h 67058"/>
                <a:gd name="connsiteX33" fmla="*/ 42475 w 100588"/>
                <a:gd name="connsiteY33" fmla="*/ 29097 h 67058"/>
                <a:gd name="connsiteX34" fmla="*/ 24314 w 100588"/>
                <a:gd name="connsiteY34" fmla="*/ 18480 h 67058"/>
                <a:gd name="connsiteX35" fmla="*/ 57284 w 100588"/>
                <a:gd name="connsiteY35" fmla="*/ 38039 h 67058"/>
                <a:gd name="connsiteX36" fmla="*/ 75725 w 100588"/>
                <a:gd name="connsiteY36" fmla="*/ 48656 h 67058"/>
                <a:gd name="connsiteX37" fmla="*/ 82990 w 100588"/>
                <a:gd name="connsiteY37" fmla="*/ 42230 h 67058"/>
                <a:gd name="connsiteX38" fmla="*/ 79637 w 100588"/>
                <a:gd name="connsiteY38" fmla="*/ 37480 h 67058"/>
                <a:gd name="connsiteX39" fmla="*/ 69019 w 100588"/>
                <a:gd name="connsiteY39" fmla="*/ 35524 h 67058"/>
                <a:gd name="connsiteX40" fmla="*/ 57284 w 100588"/>
                <a:gd name="connsiteY40" fmla="*/ 38039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0588" h="67058">
                  <a:moveTo>
                    <a:pt x="96961" y="58436"/>
                  </a:moveTo>
                  <a:cubicBezTo>
                    <a:pt x="96402" y="59274"/>
                    <a:pt x="95005" y="60671"/>
                    <a:pt x="92490" y="62068"/>
                  </a:cubicBezTo>
                  <a:cubicBezTo>
                    <a:pt x="91093" y="62906"/>
                    <a:pt x="89975" y="63186"/>
                    <a:pt x="88858" y="63186"/>
                  </a:cubicBezTo>
                  <a:cubicBezTo>
                    <a:pt x="87740" y="63186"/>
                    <a:pt x="86343" y="62627"/>
                    <a:pt x="84946" y="61788"/>
                  </a:cubicBezTo>
                  <a:lnTo>
                    <a:pt x="78240" y="57877"/>
                  </a:lnTo>
                  <a:cubicBezTo>
                    <a:pt x="72093" y="61230"/>
                    <a:pt x="67064" y="63744"/>
                    <a:pt x="62593" y="64862"/>
                  </a:cubicBezTo>
                  <a:cubicBezTo>
                    <a:pt x="58402" y="66259"/>
                    <a:pt x="54770" y="65980"/>
                    <a:pt x="51417" y="64024"/>
                  </a:cubicBezTo>
                  <a:cubicBezTo>
                    <a:pt x="48622" y="62347"/>
                    <a:pt x="47225" y="60391"/>
                    <a:pt x="47505" y="57597"/>
                  </a:cubicBezTo>
                  <a:cubicBezTo>
                    <a:pt x="55328" y="56200"/>
                    <a:pt x="62314" y="54244"/>
                    <a:pt x="67902" y="51730"/>
                  </a:cubicBezTo>
                  <a:lnTo>
                    <a:pt x="48343" y="40274"/>
                  </a:lnTo>
                  <a:cubicBezTo>
                    <a:pt x="40240" y="42788"/>
                    <a:pt x="33255" y="44186"/>
                    <a:pt x="27108" y="43906"/>
                  </a:cubicBezTo>
                  <a:cubicBezTo>
                    <a:pt x="21240" y="43906"/>
                    <a:pt x="15652" y="42230"/>
                    <a:pt x="10902" y="39436"/>
                  </a:cubicBezTo>
                  <a:cubicBezTo>
                    <a:pt x="4196" y="35524"/>
                    <a:pt x="1402" y="31333"/>
                    <a:pt x="2240" y="26862"/>
                  </a:cubicBezTo>
                  <a:cubicBezTo>
                    <a:pt x="3078" y="22112"/>
                    <a:pt x="6431" y="17921"/>
                    <a:pt x="12578" y="14289"/>
                  </a:cubicBezTo>
                  <a:lnTo>
                    <a:pt x="3078" y="8700"/>
                  </a:lnTo>
                  <a:cubicBezTo>
                    <a:pt x="4196" y="7303"/>
                    <a:pt x="5593" y="6186"/>
                    <a:pt x="6990" y="5347"/>
                  </a:cubicBezTo>
                  <a:cubicBezTo>
                    <a:pt x="8667" y="4230"/>
                    <a:pt x="10343" y="3950"/>
                    <a:pt x="11181" y="3950"/>
                  </a:cubicBezTo>
                  <a:cubicBezTo>
                    <a:pt x="12299" y="3950"/>
                    <a:pt x="13137" y="4509"/>
                    <a:pt x="14255" y="5068"/>
                  </a:cubicBezTo>
                  <a:lnTo>
                    <a:pt x="21240" y="8980"/>
                  </a:lnTo>
                  <a:cubicBezTo>
                    <a:pt x="27387" y="5627"/>
                    <a:pt x="32137" y="3392"/>
                    <a:pt x="35490" y="2553"/>
                  </a:cubicBezTo>
                  <a:cubicBezTo>
                    <a:pt x="38843" y="1715"/>
                    <a:pt x="42196" y="1995"/>
                    <a:pt x="44990" y="3671"/>
                  </a:cubicBezTo>
                  <a:cubicBezTo>
                    <a:pt x="47784" y="5347"/>
                    <a:pt x="49181" y="7303"/>
                    <a:pt x="49461" y="9818"/>
                  </a:cubicBezTo>
                  <a:cubicBezTo>
                    <a:pt x="42475" y="11494"/>
                    <a:pt x="36328" y="13171"/>
                    <a:pt x="31299" y="15127"/>
                  </a:cubicBezTo>
                  <a:lnTo>
                    <a:pt x="50299" y="26024"/>
                  </a:lnTo>
                  <a:cubicBezTo>
                    <a:pt x="57564" y="23789"/>
                    <a:pt x="64549" y="22391"/>
                    <a:pt x="70975" y="21833"/>
                  </a:cubicBezTo>
                  <a:cubicBezTo>
                    <a:pt x="77402" y="21274"/>
                    <a:pt x="83828" y="22950"/>
                    <a:pt x="90255" y="26583"/>
                  </a:cubicBezTo>
                  <a:cubicBezTo>
                    <a:pt x="96681" y="30215"/>
                    <a:pt x="99196" y="34406"/>
                    <a:pt x="98358" y="38877"/>
                  </a:cubicBezTo>
                  <a:cubicBezTo>
                    <a:pt x="97519" y="43347"/>
                    <a:pt x="93608" y="47818"/>
                    <a:pt x="86902" y="52289"/>
                  </a:cubicBezTo>
                  <a:lnTo>
                    <a:pt x="96961" y="58436"/>
                  </a:lnTo>
                  <a:close/>
                  <a:moveTo>
                    <a:pt x="24314" y="18480"/>
                  </a:moveTo>
                  <a:cubicBezTo>
                    <a:pt x="20961" y="20436"/>
                    <a:pt x="19005" y="22391"/>
                    <a:pt x="18726" y="24347"/>
                  </a:cubicBezTo>
                  <a:cubicBezTo>
                    <a:pt x="18446" y="26024"/>
                    <a:pt x="19564" y="27700"/>
                    <a:pt x="22078" y="29097"/>
                  </a:cubicBezTo>
                  <a:cubicBezTo>
                    <a:pt x="24873" y="30774"/>
                    <a:pt x="27667" y="31333"/>
                    <a:pt x="30740" y="31333"/>
                  </a:cubicBezTo>
                  <a:cubicBezTo>
                    <a:pt x="33814" y="31333"/>
                    <a:pt x="37725" y="30494"/>
                    <a:pt x="42475" y="29097"/>
                  </a:cubicBezTo>
                  <a:lnTo>
                    <a:pt x="24314" y="18480"/>
                  </a:lnTo>
                  <a:close/>
                  <a:moveTo>
                    <a:pt x="57284" y="38039"/>
                  </a:moveTo>
                  <a:lnTo>
                    <a:pt x="75725" y="48656"/>
                  </a:lnTo>
                  <a:cubicBezTo>
                    <a:pt x="79917" y="46141"/>
                    <a:pt x="82431" y="43906"/>
                    <a:pt x="82990" y="42230"/>
                  </a:cubicBezTo>
                  <a:cubicBezTo>
                    <a:pt x="83549" y="40553"/>
                    <a:pt x="82431" y="39156"/>
                    <a:pt x="79637" y="37480"/>
                  </a:cubicBezTo>
                  <a:cubicBezTo>
                    <a:pt x="76564" y="35803"/>
                    <a:pt x="72931" y="34965"/>
                    <a:pt x="69019" y="35524"/>
                  </a:cubicBezTo>
                  <a:cubicBezTo>
                    <a:pt x="64828" y="36083"/>
                    <a:pt x="60917" y="36921"/>
                    <a:pt x="57284" y="38039"/>
                  </a:cubicBezTo>
                  <a:close/>
                </a:path>
              </a:pathLst>
            </a:custGeom>
            <a:solidFill>
              <a:srgbClr val="272A5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2" name="Forma libre 381">
              <a:extLst>
                <a:ext uri="{FF2B5EF4-FFF2-40B4-BE49-F238E27FC236}">
                  <a16:creationId xmlns:a16="http://schemas.microsoft.com/office/drawing/2014/main" id="{4A10A199-BA32-E34E-9E2E-F9CE7A9CC19B}"/>
                </a:ext>
              </a:extLst>
            </p:cNvPr>
            <p:cNvSpPr/>
            <p:nvPr/>
          </p:nvSpPr>
          <p:spPr>
            <a:xfrm>
              <a:off x="1592601" y="6158677"/>
              <a:ext cx="100588" cy="67059"/>
            </a:xfrm>
            <a:custGeom>
              <a:avLst/>
              <a:gdLst>
                <a:gd name="connsiteX0" fmla="*/ 96961 w 100588"/>
                <a:gd name="connsiteY0" fmla="*/ 58436 h 67058"/>
                <a:gd name="connsiteX1" fmla="*/ 92490 w 100588"/>
                <a:gd name="connsiteY1" fmla="*/ 62068 h 67058"/>
                <a:gd name="connsiteX2" fmla="*/ 88858 w 100588"/>
                <a:gd name="connsiteY2" fmla="*/ 63186 h 67058"/>
                <a:gd name="connsiteX3" fmla="*/ 84946 w 100588"/>
                <a:gd name="connsiteY3" fmla="*/ 61788 h 67058"/>
                <a:gd name="connsiteX4" fmla="*/ 78240 w 100588"/>
                <a:gd name="connsiteY4" fmla="*/ 57877 h 67058"/>
                <a:gd name="connsiteX5" fmla="*/ 62593 w 100588"/>
                <a:gd name="connsiteY5" fmla="*/ 64862 h 67058"/>
                <a:gd name="connsiteX6" fmla="*/ 51417 w 100588"/>
                <a:gd name="connsiteY6" fmla="*/ 64024 h 67058"/>
                <a:gd name="connsiteX7" fmla="*/ 47505 w 100588"/>
                <a:gd name="connsiteY7" fmla="*/ 57597 h 67058"/>
                <a:gd name="connsiteX8" fmla="*/ 67902 w 100588"/>
                <a:gd name="connsiteY8" fmla="*/ 51730 h 67058"/>
                <a:gd name="connsiteX9" fmla="*/ 48343 w 100588"/>
                <a:gd name="connsiteY9" fmla="*/ 40274 h 67058"/>
                <a:gd name="connsiteX10" fmla="*/ 27108 w 100588"/>
                <a:gd name="connsiteY10" fmla="*/ 43906 h 67058"/>
                <a:gd name="connsiteX11" fmla="*/ 10902 w 100588"/>
                <a:gd name="connsiteY11" fmla="*/ 39436 h 67058"/>
                <a:gd name="connsiteX12" fmla="*/ 2240 w 100588"/>
                <a:gd name="connsiteY12" fmla="*/ 26862 h 67058"/>
                <a:gd name="connsiteX13" fmla="*/ 12578 w 100588"/>
                <a:gd name="connsiteY13" fmla="*/ 14289 h 67058"/>
                <a:gd name="connsiteX14" fmla="*/ 3078 w 100588"/>
                <a:gd name="connsiteY14" fmla="*/ 8700 h 67058"/>
                <a:gd name="connsiteX15" fmla="*/ 6990 w 100588"/>
                <a:gd name="connsiteY15" fmla="*/ 5347 h 67058"/>
                <a:gd name="connsiteX16" fmla="*/ 11181 w 100588"/>
                <a:gd name="connsiteY16" fmla="*/ 3950 h 67058"/>
                <a:gd name="connsiteX17" fmla="*/ 14255 w 100588"/>
                <a:gd name="connsiteY17" fmla="*/ 5068 h 67058"/>
                <a:gd name="connsiteX18" fmla="*/ 21240 w 100588"/>
                <a:gd name="connsiteY18" fmla="*/ 8980 h 67058"/>
                <a:gd name="connsiteX19" fmla="*/ 35490 w 100588"/>
                <a:gd name="connsiteY19" fmla="*/ 2553 h 67058"/>
                <a:gd name="connsiteX20" fmla="*/ 44990 w 100588"/>
                <a:gd name="connsiteY20" fmla="*/ 3671 h 67058"/>
                <a:gd name="connsiteX21" fmla="*/ 49461 w 100588"/>
                <a:gd name="connsiteY21" fmla="*/ 9818 h 67058"/>
                <a:gd name="connsiteX22" fmla="*/ 31299 w 100588"/>
                <a:gd name="connsiteY22" fmla="*/ 15127 h 67058"/>
                <a:gd name="connsiteX23" fmla="*/ 50299 w 100588"/>
                <a:gd name="connsiteY23" fmla="*/ 26024 h 67058"/>
                <a:gd name="connsiteX24" fmla="*/ 70975 w 100588"/>
                <a:gd name="connsiteY24" fmla="*/ 21833 h 67058"/>
                <a:gd name="connsiteX25" fmla="*/ 90255 w 100588"/>
                <a:gd name="connsiteY25" fmla="*/ 26583 h 67058"/>
                <a:gd name="connsiteX26" fmla="*/ 98358 w 100588"/>
                <a:gd name="connsiteY26" fmla="*/ 38877 h 67058"/>
                <a:gd name="connsiteX27" fmla="*/ 86902 w 100588"/>
                <a:gd name="connsiteY27" fmla="*/ 52288 h 67058"/>
                <a:gd name="connsiteX28" fmla="*/ 96961 w 100588"/>
                <a:gd name="connsiteY28" fmla="*/ 58436 h 67058"/>
                <a:gd name="connsiteX29" fmla="*/ 24314 w 100588"/>
                <a:gd name="connsiteY29" fmla="*/ 18480 h 67058"/>
                <a:gd name="connsiteX30" fmla="*/ 18726 w 100588"/>
                <a:gd name="connsiteY30" fmla="*/ 24347 h 67058"/>
                <a:gd name="connsiteX31" fmla="*/ 22078 w 100588"/>
                <a:gd name="connsiteY31" fmla="*/ 29097 h 67058"/>
                <a:gd name="connsiteX32" fmla="*/ 30740 w 100588"/>
                <a:gd name="connsiteY32" fmla="*/ 31333 h 67058"/>
                <a:gd name="connsiteX33" fmla="*/ 42475 w 100588"/>
                <a:gd name="connsiteY33" fmla="*/ 29097 h 67058"/>
                <a:gd name="connsiteX34" fmla="*/ 24314 w 100588"/>
                <a:gd name="connsiteY34" fmla="*/ 18480 h 67058"/>
                <a:gd name="connsiteX35" fmla="*/ 57284 w 100588"/>
                <a:gd name="connsiteY35" fmla="*/ 38039 h 67058"/>
                <a:gd name="connsiteX36" fmla="*/ 75725 w 100588"/>
                <a:gd name="connsiteY36" fmla="*/ 48656 h 67058"/>
                <a:gd name="connsiteX37" fmla="*/ 82990 w 100588"/>
                <a:gd name="connsiteY37" fmla="*/ 42230 h 67058"/>
                <a:gd name="connsiteX38" fmla="*/ 79637 w 100588"/>
                <a:gd name="connsiteY38" fmla="*/ 37480 h 67058"/>
                <a:gd name="connsiteX39" fmla="*/ 69019 w 100588"/>
                <a:gd name="connsiteY39" fmla="*/ 35524 h 67058"/>
                <a:gd name="connsiteX40" fmla="*/ 57284 w 100588"/>
                <a:gd name="connsiteY40" fmla="*/ 38039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0588" h="67058">
                  <a:moveTo>
                    <a:pt x="96961" y="58436"/>
                  </a:moveTo>
                  <a:cubicBezTo>
                    <a:pt x="96402" y="59274"/>
                    <a:pt x="95005" y="60671"/>
                    <a:pt x="92490" y="62068"/>
                  </a:cubicBezTo>
                  <a:cubicBezTo>
                    <a:pt x="91093" y="62906"/>
                    <a:pt x="89975" y="63186"/>
                    <a:pt x="88858" y="63186"/>
                  </a:cubicBezTo>
                  <a:cubicBezTo>
                    <a:pt x="87740" y="63186"/>
                    <a:pt x="86343" y="62627"/>
                    <a:pt x="84946" y="61788"/>
                  </a:cubicBezTo>
                  <a:lnTo>
                    <a:pt x="78240" y="57877"/>
                  </a:lnTo>
                  <a:cubicBezTo>
                    <a:pt x="72093" y="61230"/>
                    <a:pt x="67064" y="63744"/>
                    <a:pt x="62593" y="64862"/>
                  </a:cubicBezTo>
                  <a:cubicBezTo>
                    <a:pt x="58402" y="66259"/>
                    <a:pt x="54770" y="65980"/>
                    <a:pt x="51417" y="64024"/>
                  </a:cubicBezTo>
                  <a:cubicBezTo>
                    <a:pt x="48622" y="62347"/>
                    <a:pt x="47225" y="60391"/>
                    <a:pt x="47505" y="57597"/>
                  </a:cubicBezTo>
                  <a:cubicBezTo>
                    <a:pt x="55328" y="56200"/>
                    <a:pt x="62314" y="54244"/>
                    <a:pt x="67902" y="51730"/>
                  </a:cubicBezTo>
                  <a:lnTo>
                    <a:pt x="48343" y="40274"/>
                  </a:lnTo>
                  <a:cubicBezTo>
                    <a:pt x="40240" y="42788"/>
                    <a:pt x="33255" y="44186"/>
                    <a:pt x="27108" y="43906"/>
                  </a:cubicBezTo>
                  <a:cubicBezTo>
                    <a:pt x="21240" y="43906"/>
                    <a:pt x="15652" y="42230"/>
                    <a:pt x="10902" y="39436"/>
                  </a:cubicBezTo>
                  <a:cubicBezTo>
                    <a:pt x="4196" y="35524"/>
                    <a:pt x="1402" y="31333"/>
                    <a:pt x="2240" y="26862"/>
                  </a:cubicBezTo>
                  <a:cubicBezTo>
                    <a:pt x="3078" y="22112"/>
                    <a:pt x="6431" y="17921"/>
                    <a:pt x="12578" y="14289"/>
                  </a:cubicBezTo>
                  <a:lnTo>
                    <a:pt x="3078" y="8700"/>
                  </a:lnTo>
                  <a:cubicBezTo>
                    <a:pt x="4196" y="7303"/>
                    <a:pt x="5593" y="6186"/>
                    <a:pt x="6990" y="5347"/>
                  </a:cubicBezTo>
                  <a:cubicBezTo>
                    <a:pt x="8667" y="4230"/>
                    <a:pt x="10343" y="3950"/>
                    <a:pt x="11181" y="3950"/>
                  </a:cubicBezTo>
                  <a:cubicBezTo>
                    <a:pt x="12299" y="3950"/>
                    <a:pt x="13137" y="4509"/>
                    <a:pt x="14255" y="5068"/>
                  </a:cubicBezTo>
                  <a:lnTo>
                    <a:pt x="21240" y="8980"/>
                  </a:lnTo>
                  <a:cubicBezTo>
                    <a:pt x="27387" y="5627"/>
                    <a:pt x="32137" y="3391"/>
                    <a:pt x="35490" y="2553"/>
                  </a:cubicBezTo>
                  <a:cubicBezTo>
                    <a:pt x="38843" y="1715"/>
                    <a:pt x="42196" y="1994"/>
                    <a:pt x="44990" y="3671"/>
                  </a:cubicBezTo>
                  <a:cubicBezTo>
                    <a:pt x="47784" y="5347"/>
                    <a:pt x="49181" y="7303"/>
                    <a:pt x="49461" y="9818"/>
                  </a:cubicBezTo>
                  <a:cubicBezTo>
                    <a:pt x="42475" y="11494"/>
                    <a:pt x="36328" y="13171"/>
                    <a:pt x="31299" y="15127"/>
                  </a:cubicBezTo>
                  <a:lnTo>
                    <a:pt x="50299" y="26024"/>
                  </a:lnTo>
                  <a:cubicBezTo>
                    <a:pt x="57564" y="23789"/>
                    <a:pt x="64549" y="22392"/>
                    <a:pt x="70975" y="21833"/>
                  </a:cubicBezTo>
                  <a:cubicBezTo>
                    <a:pt x="77402" y="21274"/>
                    <a:pt x="83828" y="22950"/>
                    <a:pt x="90255" y="26583"/>
                  </a:cubicBezTo>
                  <a:cubicBezTo>
                    <a:pt x="96681" y="30215"/>
                    <a:pt x="99196" y="34406"/>
                    <a:pt x="98358" y="38877"/>
                  </a:cubicBezTo>
                  <a:cubicBezTo>
                    <a:pt x="97519" y="43347"/>
                    <a:pt x="93608" y="47818"/>
                    <a:pt x="86902" y="52288"/>
                  </a:cubicBezTo>
                  <a:lnTo>
                    <a:pt x="96961" y="58436"/>
                  </a:lnTo>
                  <a:close/>
                  <a:moveTo>
                    <a:pt x="24314" y="18480"/>
                  </a:moveTo>
                  <a:cubicBezTo>
                    <a:pt x="20961" y="20436"/>
                    <a:pt x="19005" y="22392"/>
                    <a:pt x="18726" y="24347"/>
                  </a:cubicBezTo>
                  <a:cubicBezTo>
                    <a:pt x="18446" y="26024"/>
                    <a:pt x="19564" y="27700"/>
                    <a:pt x="22078" y="29097"/>
                  </a:cubicBezTo>
                  <a:cubicBezTo>
                    <a:pt x="24873" y="30774"/>
                    <a:pt x="27667" y="31333"/>
                    <a:pt x="30740" y="31333"/>
                  </a:cubicBezTo>
                  <a:cubicBezTo>
                    <a:pt x="33814" y="31333"/>
                    <a:pt x="37725" y="30494"/>
                    <a:pt x="42475" y="29097"/>
                  </a:cubicBezTo>
                  <a:lnTo>
                    <a:pt x="24314" y="18480"/>
                  </a:lnTo>
                  <a:close/>
                  <a:moveTo>
                    <a:pt x="57284" y="38039"/>
                  </a:moveTo>
                  <a:lnTo>
                    <a:pt x="75725" y="48656"/>
                  </a:lnTo>
                  <a:cubicBezTo>
                    <a:pt x="79917" y="46141"/>
                    <a:pt x="82431" y="43906"/>
                    <a:pt x="82990" y="42230"/>
                  </a:cubicBezTo>
                  <a:cubicBezTo>
                    <a:pt x="83549" y="40553"/>
                    <a:pt x="82431" y="39156"/>
                    <a:pt x="79637" y="37480"/>
                  </a:cubicBezTo>
                  <a:cubicBezTo>
                    <a:pt x="76564" y="35803"/>
                    <a:pt x="72931" y="34965"/>
                    <a:pt x="69019" y="35524"/>
                  </a:cubicBezTo>
                  <a:cubicBezTo>
                    <a:pt x="64828" y="36083"/>
                    <a:pt x="60917" y="36921"/>
                    <a:pt x="57284" y="3803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3" name="Forma libre 382">
              <a:extLst>
                <a:ext uri="{FF2B5EF4-FFF2-40B4-BE49-F238E27FC236}">
                  <a16:creationId xmlns:a16="http://schemas.microsoft.com/office/drawing/2014/main" id="{B9F52CB7-610B-754E-A20F-9D2FC645A2FD}"/>
                </a:ext>
              </a:extLst>
            </p:cNvPr>
            <p:cNvSpPr/>
            <p:nvPr/>
          </p:nvSpPr>
          <p:spPr>
            <a:xfrm>
              <a:off x="1592880" y="6158957"/>
              <a:ext cx="100588" cy="67059"/>
            </a:xfrm>
            <a:custGeom>
              <a:avLst/>
              <a:gdLst>
                <a:gd name="connsiteX0" fmla="*/ 98358 w 100588"/>
                <a:gd name="connsiteY0" fmla="*/ 38877 h 67058"/>
                <a:gd name="connsiteX1" fmla="*/ 90255 w 100588"/>
                <a:gd name="connsiteY1" fmla="*/ 26583 h 67058"/>
                <a:gd name="connsiteX2" fmla="*/ 70975 w 100588"/>
                <a:gd name="connsiteY2" fmla="*/ 21833 h 67058"/>
                <a:gd name="connsiteX3" fmla="*/ 50299 w 100588"/>
                <a:gd name="connsiteY3" fmla="*/ 26024 h 67058"/>
                <a:gd name="connsiteX4" fmla="*/ 31299 w 100588"/>
                <a:gd name="connsiteY4" fmla="*/ 15127 h 67058"/>
                <a:gd name="connsiteX5" fmla="*/ 49461 w 100588"/>
                <a:gd name="connsiteY5" fmla="*/ 9818 h 67058"/>
                <a:gd name="connsiteX6" fmla="*/ 44990 w 100588"/>
                <a:gd name="connsiteY6" fmla="*/ 3671 h 67058"/>
                <a:gd name="connsiteX7" fmla="*/ 35490 w 100588"/>
                <a:gd name="connsiteY7" fmla="*/ 2553 h 67058"/>
                <a:gd name="connsiteX8" fmla="*/ 21240 w 100588"/>
                <a:gd name="connsiteY8" fmla="*/ 8980 h 67058"/>
                <a:gd name="connsiteX9" fmla="*/ 14255 w 100588"/>
                <a:gd name="connsiteY9" fmla="*/ 5068 h 67058"/>
                <a:gd name="connsiteX10" fmla="*/ 11181 w 100588"/>
                <a:gd name="connsiteY10" fmla="*/ 3950 h 67058"/>
                <a:gd name="connsiteX11" fmla="*/ 6990 w 100588"/>
                <a:gd name="connsiteY11" fmla="*/ 5347 h 67058"/>
                <a:gd name="connsiteX12" fmla="*/ 3078 w 100588"/>
                <a:gd name="connsiteY12" fmla="*/ 8700 h 67058"/>
                <a:gd name="connsiteX13" fmla="*/ 12578 w 100588"/>
                <a:gd name="connsiteY13" fmla="*/ 14289 h 67058"/>
                <a:gd name="connsiteX14" fmla="*/ 2240 w 100588"/>
                <a:gd name="connsiteY14" fmla="*/ 26862 h 67058"/>
                <a:gd name="connsiteX15" fmla="*/ 10902 w 100588"/>
                <a:gd name="connsiteY15" fmla="*/ 39436 h 67058"/>
                <a:gd name="connsiteX16" fmla="*/ 27108 w 100588"/>
                <a:gd name="connsiteY16" fmla="*/ 43906 h 67058"/>
                <a:gd name="connsiteX17" fmla="*/ 48343 w 100588"/>
                <a:gd name="connsiteY17" fmla="*/ 40274 h 67058"/>
                <a:gd name="connsiteX18" fmla="*/ 67902 w 100588"/>
                <a:gd name="connsiteY18" fmla="*/ 51730 h 67058"/>
                <a:gd name="connsiteX19" fmla="*/ 47505 w 100588"/>
                <a:gd name="connsiteY19" fmla="*/ 57597 h 67058"/>
                <a:gd name="connsiteX20" fmla="*/ 51417 w 100588"/>
                <a:gd name="connsiteY20" fmla="*/ 64024 h 67058"/>
                <a:gd name="connsiteX21" fmla="*/ 62593 w 100588"/>
                <a:gd name="connsiteY21" fmla="*/ 64862 h 67058"/>
                <a:gd name="connsiteX22" fmla="*/ 78240 w 100588"/>
                <a:gd name="connsiteY22" fmla="*/ 57877 h 67058"/>
                <a:gd name="connsiteX23" fmla="*/ 84946 w 100588"/>
                <a:gd name="connsiteY23" fmla="*/ 61788 h 67058"/>
                <a:gd name="connsiteX24" fmla="*/ 88858 w 100588"/>
                <a:gd name="connsiteY24" fmla="*/ 63186 h 67058"/>
                <a:gd name="connsiteX25" fmla="*/ 92490 w 100588"/>
                <a:gd name="connsiteY25" fmla="*/ 62068 h 67058"/>
                <a:gd name="connsiteX26" fmla="*/ 96961 w 100588"/>
                <a:gd name="connsiteY26" fmla="*/ 58436 h 67058"/>
                <a:gd name="connsiteX27" fmla="*/ 86902 w 100588"/>
                <a:gd name="connsiteY27" fmla="*/ 52568 h 67058"/>
                <a:gd name="connsiteX28" fmla="*/ 98358 w 100588"/>
                <a:gd name="connsiteY28" fmla="*/ 38877 h 67058"/>
                <a:gd name="connsiteX29" fmla="*/ 30461 w 100588"/>
                <a:gd name="connsiteY29" fmla="*/ 30774 h 67058"/>
                <a:gd name="connsiteX30" fmla="*/ 21799 w 100588"/>
                <a:gd name="connsiteY30" fmla="*/ 28539 h 67058"/>
                <a:gd name="connsiteX31" fmla="*/ 18446 w 100588"/>
                <a:gd name="connsiteY31" fmla="*/ 23789 h 67058"/>
                <a:gd name="connsiteX32" fmla="*/ 24034 w 100588"/>
                <a:gd name="connsiteY32" fmla="*/ 17921 h 67058"/>
                <a:gd name="connsiteX33" fmla="*/ 42196 w 100588"/>
                <a:gd name="connsiteY33" fmla="*/ 28539 h 67058"/>
                <a:gd name="connsiteX34" fmla="*/ 30461 w 100588"/>
                <a:gd name="connsiteY34" fmla="*/ 30774 h 67058"/>
                <a:gd name="connsiteX35" fmla="*/ 82431 w 100588"/>
                <a:gd name="connsiteY35" fmla="*/ 41950 h 67058"/>
                <a:gd name="connsiteX36" fmla="*/ 75167 w 100588"/>
                <a:gd name="connsiteY36" fmla="*/ 48377 h 67058"/>
                <a:gd name="connsiteX37" fmla="*/ 56725 w 100588"/>
                <a:gd name="connsiteY37" fmla="*/ 37759 h 67058"/>
                <a:gd name="connsiteX38" fmla="*/ 68461 w 100588"/>
                <a:gd name="connsiteY38" fmla="*/ 35244 h 67058"/>
                <a:gd name="connsiteX39" fmla="*/ 79078 w 100588"/>
                <a:gd name="connsiteY39" fmla="*/ 37200 h 67058"/>
                <a:gd name="connsiteX40" fmla="*/ 82431 w 100588"/>
                <a:gd name="connsiteY40" fmla="*/ 41950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0588" h="67058">
                  <a:moveTo>
                    <a:pt x="98358" y="38877"/>
                  </a:moveTo>
                  <a:cubicBezTo>
                    <a:pt x="99196" y="34406"/>
                    <a:pt x="96681" y="30215"/>
                    <a:pt x="90255" y="26583"/>
                  </a:cubicBezTo>
                  <a:cubicBezTo>
                    <a:pt x="83828" y="22950"/>
                    <a:pt x="77402" y="21274"/>
                    <a:pt x="70975" y="21833"/>
                  </a:cubicBezTo>
                  <a:cubicBezTo>
                    <a:pt x="64549" y="22392"/>
                    <a:pt x="57843" y="23789"/>
                    <a:pt x="50299" y="26024"/>
                  </a:cubicBezTo>
                  <a:lnTo>
                    <a:pt x="31299" y="15127"/>
                  </a:lnTo>
                  <a:cubicBezTo>
                    <a:pt x="36328" y="13171"/>
                    <a:pt x="42196" y="11494"/>
                    <a:pt x="49461" y="9818"/>
                  </a:cubicBezTo>
                  <a:cubicBezTo>
                    <a:pt x="49181" y="7303"/>
                    <a:pt x="47784" y="5347"/>
                    <a:pt x="44990" y="3671"/>
                  </a:cubicBezTo>
                  <a:cubicBezTo>
                    <a:pt x="42196" y="1994"/>
                    <a:pt x="38843" y="1715"/>
                    <a:pt x="35490" y="2553"/>
                  </a:cubicBezTo>
                  <a:cubicBezTo>
                    <a:pt x="32137" y="3392"/>
                    <a:pt x="27387" y="5627"/>
                    <a:pt x="21240" y="8980"/>
                  </a:cubicBezTo>
                  <a:lnTo>
                    <a:pt x="14255" y="5068"/>
                  </a:lnTo>
                  <a:cubicBezTo>
                    <a:pt x="13137" y="4509"/>
                    <a:pt x="12299" y="4230"/>
                    <a:pt x="11181" y="3950"/>
                  </a:cubicBezTo>
                  <a:cubicBezTo>
                    <a:pt x="10064" y="3950"/>
                    <a:pt x="8667" y="4230"/>
                    <a:pt x="6990" y="5347"/>
                  </a:cubicBezTo>
                  <a:cubicBezTo>
                    <a:pt x="5593" y="6186"/>
                    <a:pt x="4196" y="7303"/>
                    <a:pt x="3078" y="8700"/>
                  </a:cubicBezTo>
                  <a:lnTo>
                    <a:pt x="12578" y="14289"/>
                  </a:lnTo>
                  <a:cubicBezTo>
                    <a:pt x="6711" y="18200"/>
                    <a:pt x="3078" y="22392"/>
                    <a:pt x="2240" y="26862"/>
                  </a:cubicBezTo>
                  <a:cubicBezTo>
                    <a:pt x="1402" y="31612"/>
                    <a:pt x="4196" y="35803"/>
                    <a:pt x="10902" y="39436"/>
                  </a:cubicBezTo>
                  <a:cubicBezTo>
                    <a:pt x="15931" y="42230"/>
                    <a:pt x="21240" y="43627"/>
                    <a:pt x="27108" y="43906"/>
                  </a:cubicBezTo>
                  <a:cubicBezTo>
                    <a:pt x="32975" y="43906"/>
                    <a:pt x="39961" y="42789"/>
                    <a:pt x="48343" y="40274"/>
                  </a:cubicBezTo>
                  <a:lnTo>
                    <a:pt x="67902" y="51730"/>
                  </a:lnTo>
                  <a:cubicBezTo>
                    <a:pt x="62314" y="53965"/>
                    <a:pt x="55328" y="55921"/>
                    <a:pt x="47505" y="57597"/>
                  </a:cubicBezTo>
                  <a:cubicBezTo>
                    <a:pt x="47505" y="60112"/>
                    <a:pt x="48623" y="62347"/>
                    <a:pt x="51417" y="64024"/>
                  </a:cubicBezTo>
                  <a:cubicBezTo>
                    <a:pt x="54490" y="65980"/>
                    <a:pt x="58402" y="66259"/>
                    <a:pt x="62593" y="64862"/>
                  </a:cubicBezTo>
                  <a:cubicBezTo>
                    <a:pt x="66784" y="63465"/>
                    <a:pt x="72093" y="61230"/>
                    <a:pt x="78240" y="57877"/>
                  </a:cubicBezTo>
                  <a:lnTo>
                    <a:pt x="84946" y="61788"/>
                  </a:lnTo>
                  <a:cubicBezTo>
                    <a:pt x="86343" y="62627"/>
                    <a:pt x="87740" y="63186"/>
                    <a:pt x="88858" y="63186"/>
                  </a:cubicBezTo>
                  <a:cubicBezTo>
                    <a:pt x="89975" y="63186"/>
                    <a:pt x="91093" y="62906"/>
                    <a:pt x="92490" y="62068"/>
                  </a:cubicBezTo>
                  <a:cubicBezTo>
                    <a:pt x="94725" y="60671"/>
                    <a:pt x="96402" y="59553"/>
                    <a:pt x="96961" y="58436"/>
                  </a:cubicBezTo>
                  <a:lnTo>
                    <a:pt x="86902" y="52568"/>
                  </a:lnTo>
                  <a:cubicBezTo>
                    <a:pt x="93608" y="47818"/>
                    <a:pt x="97519" y="43347"/>
                    <a:pt x="98358" y="38877"/>
                  </a:cubicBezTo>
                  <a:close/>
                  <a:moveTo>
                    <a:pt x="30461" y="30774"/>
                  </a:moveTo>
                  <a:cubicBezTo>
                    <a:pt x="27387" y="30774"/>
                    <a:pt x="24593" y="30215"/>
                    <a:pt x="21799" y="28539"/>
                  </a:cubicBezTo>
                  <a:cubicBezTo>
                    <a:pt x="19284" y="27141"/>
                    <a:pt x="18167" y="25465"/>
                    <a:pt x="18446" y="23789"/>
                  </a:cubicBezTo>
                  <a:cubicBezTo>
                    <a:pt x="18725" y="22112"/>
                    <a:pt x="20402" y="20156"/>
                    <a:pt x="24034" y="17921"/>
                  </a:cubicBezTo>
                  <a:lnTo>
                    <a:pt x="42196" y="28539"/>
                  </a:lnTo>
                  <a:cubicBezTo>
                    <a:pt x="37446" y="29936"/>
                    <a:pt x="33534" y="30494"/>
                    <a:pt x="30461" y="30774"/>
                  </a:cubicBezTo>
                  <a:close/>
                  <a:moveTo>
                    <a:pt x="82431" y="41950"/>
                  </a:moveTo>
                  <a:cubicBezTo>
                    <a:pt x="81872" y="43627"/>
                    <a:pt x="79637" y="45583"/>
                    <a:pt x="75167" y="48377"/>
                  </a:cubicBezTo>
                  <a:lnTo>
                    <a:pt x="56725" y="37759"/>
                  </a:lnTo>
                  <a:cubicBezTo>
                    <a:pt x="60358" y="36641"/>
                    <a:pt x="64270" y="35803"/>
                    <a:pt x="68461" y="35244"/>
                  </a:cubicBezTo>
                  <a:cubicBezTo>
                    <a:pt x="72372" y="34686"/>
                    <a:pt x="76005" y="35524"/>
                    <a:pt x="79078" y="37200"/>
                  </a:cubicBezTo>
                  <a:cubicBezTo>
                    <a:pt x="81872" y="38877"/>
                    <a:pt x="82990" y="40274"/>
                    <a:pt x="82431" y="41950"/>
                  </a:cubicBezTo>
                  <a:close/>
                </a:path>
              </a:pathLst>
            </a:custGeom>
            <a:solidFill>
              <a:srgbClr val="A9D6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4" name="Forma libre 383">
              <a:extLst>
                <a:ext uri="{FF2B5EF4-FFF2-40B4-BE49-F238E27FC236}">
                  <a16:creationId xmlns:a16="http://schemas.microsoft.com/office/drawing/2014/main" id="{5887A8A4-CA67-A24F-AEBF-6788E81E8085}"/>
                </a:ext>
              </a:extLst>
            </p:cNvPr>
            <p:cNvSpPr/>
            <p:nvPr/>
          </p:nvSpPr>
          <p:spPr>
            <a:xfrm>
              <a:off x="1593304" y="6158957"/>
              <a:ext cx="97794" cy="58676"/>
            </a:xfrm>
            <a:custGeom>
              <a:avLst/>
              <a:gdLst>
                <a:gd name="connsiteX0" fmla="*/ 35345 w 97793"/>
                <a:gd name="connsiteY0" fmla="*/ 4509 h 58676"/>
                <a:gd name="connsiteX1" fmla="*/ 44845 w 97793"/>
                <a:gd name="connsiteY1" fmla="*/ 5627 h 58676"/>
                <a:gd name="connsiteX2" fmla="*/ 48757 w 97793"/>
                <a:gd name="connsiteY2" fmla="*/ 9818 h 58676"/>
                <a:gd name="connsiteX3" fmla="*/ 49316 w 97793"/>
                <a:gd name="connsiteY3" fmla="*/ 9818 h 58676"/>
                <a:gd name="connsiteX4" fmla="*/ 44845 w 97793"/>
                <a:gd name="connsiteY4" fmla="*/ 3671 h 58676"/>
                <a:gd name="connsiteX5" fmla="*/ 35345 w 97793"/>
                <a:gd name="connsiteY5" fmla="*/ 2553 h 58676"/>
                <a:gd name="connsiteX6" fmla="*/ 21096 w 97793"/>
                <a:gd name="connsiteY6" fmla="*/ 8980 h 58676"/>
                <a:gd name="connsiteX7" fmla="*/ 14110 w 97793"/>
                <a:gd name="connsiteY7" fmla="*/ 5068 h 58676"/>
                <a:gd name="connsiteX8" fmla="*/ 11037 w 97793"/>
                <a:gd name="connsiteY8" fmla="*/ 3950 h 58676"/>
                <a:gd name="connsiteX9" fmla="*/ 6846 w 97793"/>
                <a:gd name="connsiteY9" fmla="*/ 5347 h 58676"/>
                <a:gd name="connsiteX10" fmla="*/ 2934 w 97793"/>
                <a:gd name="connsiteY10" fmla="*/ 8700 h 58676"/>
                <a:gd name="connsiteX11" fmla="*/ 4331 w 97793"/>
                <a:gd name="connsiteY11" fmla="*/ 9539 h 58676"/>
                <a:gd name="connsiteX12" fmla="*/ 7125 w 97793"/>
                <a:gd name="connsiteY12" fmla="*/ 7583 h 58676"/>
                <a:gd name="connsiteX13" fmla="*/ 11316 w 97793"/>
                <a:gd name="connsiteY13" fmla="*/ 6186 h 58676"/>
                <a:gd name="connsiteX14" fmla="*/ 14390 w 97793"/>
                <a:gd name="connsiteY14" fmla="*/ 7303 h 58676"/>
                <a:gd name="connsiteX15" fmla="*/ 21375 w 97793"/>
                <a:gd name="connsiteY15" fmla="*/ 11215 h 58676"/>
                <a:gd name="connsiteX16" fmla="*/ 35345 w 97793"/>
                <a:gd name="connsiteY16" fmla="*/ 4509 h 58676"/>
                <a:gd name="connsiteX17" fmla="*/ 2096 w 97793"/>
                <a:gd name="connsiteY17" fmla="*/ 26862 h 58676"/>
                <a:gd name="connsiteX18" fmla="*/ 2096 w 97793"/>
                <a:gd name="connsiteY18" fmla="*/ 28818 h 58676"/>
                <a:gd name="connsiteX19" fmla="*/ 12434 w 97793"/>
                <a:gd name="connsiteY19" fmla="*/ 16244 h 58676"/>
                <a:gd name="connsiteX20" fmla="*/ 11037 w 97793"/>
                <a:gd name="connsiteY20" fmla="*/ 15406 h 58676"/>
                <a:gd name="connsiteX21" fmla="*/ 2096 w 97793"/>
                <a:gd name="connsiteY21" fmla="*/ 26862 h 58676"/>
                <a:gd name="connsiteX22" fmla="*/ 30037 w 97793"/>
                <a:gd name="connsiteY22" fmla="*/ 30774 h 58676"/>
                <a:gd name="connsiteX23" fmla="*/ 21375 w 97793"/>
                <a:gd name="connsiteY23" fmla="*/ 28539 h 58676"/>
                <a:gd name="connsiteX24" fmla="*/ 18301 w 97793"/>
                <a:gd name="connsiteY24" fmla="*/ 25186 h 58676"/>
                <a:gd name="connsiteX25" fmla="*/ 18022 w 97793"/>
                <a:gd name="connsiteY25" fmla="*/ 25744 h 58676"/>
                <a:gd name="connsiteX26" fmla="*/ 21375 w 97793"/>
                <a:gd name="connsiteY26" fmla="*/ 30494 h 58676"/>
                <a:gd name="connsiteX27" fmla="*/ 30037 w 97793"/>
                <a:gd name="connsiteY27" fmla="*/ 32730 h 58676"/>
                <a:gd name="connsiteX28" fmla="*/ 41772 w 97793"/>
                <a:gd name="connsiteY28" fmla="*/ 30494 h 58676"/>
                <a:gd name="connsiteX29" fmla="*/ 39257 w 97793"/>
                <a:gd name="connsiteY29" fmla="*/ 29097 h 58676"/>
                <a:gd name="connsiteX30" fmla="*/ 30037 w 97793"/>
                <a:gd name="connsiteY30" fmla="*/ 30774 h 58676"/>
                <a:gd name="connsiteX31" fmla="*/ 31154 w 97793"/>
                <a:gd name="connsiteY31" fmla="*/ 17083 h 58676"/>
                <a:gd name="connsiteX32" fmla="*/ 50154 w 97793"/>
                <a:gd name="connsiteY32" fmla="*/ 27980 h 58676"/>
                <a:gd name="connsiteX33" fmla="*/ 70831 w 97793"/>
                <a:gd name="connsiteY33" fmla="*/ 23789 h 58676"/>
                <a:gd name="connsiteX34" fmla="*/ 90110 w 97793"/>
                <a:gd name="connsiteY34" fmla="*/ 28539 h 58676"/>
                <a:gd name="connsiteX35" fmla="*/ 98213 w 97793"/>
                <a:gd name="connsiteY35" fmla="*/ 37480 h 58676"/>
                <a:gd name="connsiteX36" fmla="*/ 90110 w 97793"/>
                <a:gd name="connsiteY36" fmla="*/ 26583 h 58676"/>
                <a:gd name="connsiteX37" fmla="*/ 70831 w 97793"/>
                <a:gd name="connsiteY37" fmla="*/ 21833 h 58676"/>
                <a:gd name="connsiteX38" fmla="*/ 50154 w 97793"/>
                <a:gd name="connsiteY38" fmla="*/ 26024 h 58676"/>
                <a:gd name="connsiteX39" fmla="*/ 33390 w 97793"/>
                <a:gd name="connsiteY39" fmla="*/ 16244 h 58676"/>
                <a:gd name="connsiteX40" fmla="*/ 31154 w 97793"/>
                <a:gd name="connsiteY40" fmla="*/ 17083 h 58676"/>
                <a:gd name="connsiteX41" fmla="*/ 86478 w 97793"/>
                <a:gd name="connsiteY41" fmla="*/ 54244 h 58676"/>
                <a:gd name="connsiteX42" fmla="*/ 95139 w 97793"/>
                <a:gd name="connsiteY42" fmla="*/ 59274 h 58676"/>
                <a:gd name="connsiteX43" fmla="*/ 96257 w 97793"/>
                <a:gd name="connsiteY43" fmla="*/ 57877 h 58676"/>
                <a:gd name="connsiteX44" fmla="*/ 87875 w 97793"/>
                <a:gd name="connsiteY44" fmla="*/ 52847 h 58676"/>
                <a:gd name="connsiteX45" fmla="*/ 86478 w 97793"/>
                <a:gd name="connsiteY45" fmla="*/ 54244 h 58676"/>
                <a:gd name="connsiteX46" fmla="*/ 74742 w 97793"/>
                <a:gd name="connsiteY46" fmla="*/ 48377 h 58676"/>
                <a:gd name="connsiteX47" fmla="*/ 58816 w 97793"/>
                <a:gd name="connsiteY47" fmla="*/ 39156 h 58676"/>
                <a:gd name="connsiteX48" fmla="*/ 56301 w 97793"/>
                <a:gd name="connsiteY48" fmla="*/ 39715 h 58676"/>
                <a:gd name="connsiteX49" fmla="*/ 74742 w 97793"/>
                <a:gd name="connsiteY49" fmla="*/ 50333 h 58676"/>
                <a:gd name="connsiteX50" fmla="*/ 82007 w 97793"/>
                <a:gd name="connsiteY50" fmla="*/ 43906 h 58676"/>
                <a:gd name="connsiteX51" fmla="*/ 82007 w 97793"/>
                <a:gd name="connsiteY51" fmla="*/ 42230 h 58676"/>
                <a:gd name="connsiteX52" fmla="*/ 74742 w 97793"/>
                <a:gd name="connsiteY52" fmla="*/ 48377 h 58676"/>
                <a:gd name="connsiteX53" fmla="*/ 47081 w 97793"/>
                <a:gd name="connsiteY53" fmla="*/ 57318 h 58676"/>
                <a:gd name="connsiteX54" fmla="*/ 47360 w 97793"/>
                <a:gd name="connsiteY54" fmla="*/ 59274 h 58676"/>
                <a:gd name="connsiteX55" fmla="*/ 67757 w 97793"/>
                <a:gd name="connsiteY55" fmla="*/ 53686 h 58676"/>
                <a:gd name="connsiteX56" fmla="*/ 65801 w 97793"/>
                <a:gd name="connsiteY56" fmla="*/ 52568 h 58676"/>
                <a:gd name="connsiteX57" fmla="*/ 47081 w 97793"/>
                <a:gd name="connsiteY57" fmla="*/ 57318 h 58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97793" h="58676">
                  <a:moveTo>
                    <a:pt x="35345" y="4509"/>
                  </a:moveTo>
                  <a:cubicBezTo>
                    <a:pt x="38698" y="3671"/>
                    <a:pt x="42051" y="3950"/>
                    <a:pt x="44845" y="5627"/>
                  </a:cubicBezTo>
                  <a:cubicBezTo>
                    <a:pt x="46801" y="6745"/>
                    <a:pt x="48198" y="8142"/>
                    <a:pt x="48757" y="9818"/>
                  </a:cubicBezTo>
                  <a:cubicBezTo>
                    <a:pt x="49037" y="9818"/>
                    <a:pt x="49037" y="9818"/>
                    <a:pt x="49316" y="9818"/>
                  </a:cubicBezTo>
                  <a:cubicBezTo>
                    <a:pt x="49037" y="7303"/>
                    <a:pt x="47640" y="5347"/>
                    <a:pt x="44845" y="3671"/>
                  </a:cubicBezTo>
                  <a:cubicBezTo>
                    <a:pt x="42051" y="1994"/>
                    <a:pt x="38698" y="1715"/>
                    <a:pt x="35345" y="2553"/>
                  </a:cubicBezTo>
                  <a:cubicBezTo>
                    <a:pt x="31993" y="3392"/>
                    <a:pt x="27243" y="5627"/>
                    <a:pt x="21096" y="8980"/>
                  </a:cubicBezTo>
                  <a:lnTo>
                    <a:pt x="14110" y="5068"/>
                  </a:lnTo>
                  <a:cubicBezTo>
                    <a:pt x="12993" y="4509"/>
                    <a:pt x="12154" y="4230"/>
                    <a:pt x="11037" y="3950"/>
                  </a:cubicBezTo>
                  <a:cubicBezTo>
                    <a:pt x="9919" y="3950"/>
                    <a:pt x="8522" y="4230"/>
                    <a:pt x="6846" y="5347"/>
                  </a:cubicBezTo>
                  <a:cubicBezTo>
                    <a:pt x="5449" y="6186"/>
                    <a:pt x="4051" y="7303"/>
                    <a:pt x="2934" y="8700"/>
                  </a:cubicBezTo>
                  <a:lnTo>
                    <a:pt x="4331" y="9539"/>
                  </a:lnTo>
                  <a:cubicBezTo>
                    <a:pt x="5169" y="8700"/>
                    <a:pt x="6007" y="8142"/>
                    <a:pt x="7125" y="7583"/>
                  </a:cubicBezTo>
                  <a:cubicBezTo>
                    <a:pt x="8801" y="6465"/>
                    <a:pt x="10478" y="6186"/>
                    <a:pt x="11316" y="6186"/>
                  </a:cubicBezTo>
                  <a:cubicBezTo>
                    <a:pt x="12434" y="6186"/>
                    <a:pt x="13272" y="6745"/>
                    <a:pt x="14390" y="7303"/>
                  </a:cubicBezTo>
                  <a:lnTo>
                    <a:pt x="21375" y="11215"/>
                  </a:lnTo>
                  <a:cubicBezTo>
                    <a:pt x="27243" y="7583"/>
                    <a:pt x="31993" y="5627"/>
                    <a:pt x="35345" y="4509"/>
                  </a:cubicBezTo>
                  <a:close/>
                  <a:moveTo>
                    <a:pt x="2096" y="26862"/>
                  </a:moveTo>
                  <a:cubicBezTo>
                    <a:pt x="2096" y="27421"/>
                    <a:pt x="2096" y="28259"/>
                    <a:pt x="2096" y="28818"/>
                  </a:cubicBezTo>
                  <a:cubicBezTo>
                    <a:pt x="2934" y="24347"/>
                    <a:pt x="6287" y="20156"/>
                    <a:pt x="12434" y="16244"/>
                  </a:cubicBezTo>
                  <a:lnTo>
                    <a:pt x="11037" y="15406"/>
                  </a:lnTo>
                  <a:cubicBezTo>
                    <a:pt x="5728" y="18759"/>
                    <a:pt x="2934" y="22671"/>
                    <a:pt x="2096" y="26862"/>
                  </a:cubicBezTo>
                  <a:close/>
                  <a:moveTo>
                    <a:pt x="30037" y="30774"/>
                  </a:moveTo>
                  <a:cubicBezTo>
                    <a:pt x="26963" y="30774"/>
                    <a:pt x="24169" y="30215"/>
                    <a:pt x="21375" y="28539"/>
                  </a:cubicBezTo>
                  <a:cubicBezTo>
                    <a:pt x="19698" y="27421"/>
                    <a:pt x="18581" y="26303"/>
                    <a:pt x="18301" y="25186"/>
                  </a:cubicBezTo>
                  <a:cubicBezTo>
                    <a:pt x="18301" y="25465"/>
                    <a:pt x="18022" y="25465"/>
                    <a:pt x="18022" y="25744"/>
                  </a:cubicBezTo>
                  <a:cubicBezTo>
                    <a:pt x="17743" y="27421"/>
                    <a:pt x="18860" y="29097"/>
                    <a:pt x="21375" y="30494"/>
                  </a:cubicBezTo>
                  <a:cubicBezTo>
                    <a:pt x="24169" y="32171"/>
                    <a:pt x="26963" y="32730"/>
                    <a:pt x="30037" y="32730"/>
                  </a:cubicBezTo>
                  <a:cubicBezTo>
                    <a:pt x="33110" y="32730"/>
                    <a:pt x="37022" y="31892"/>
                    <a:pt x="41772" y="30494"/>
                  </a:cubicBezTo>
                  <a:lnTo>
                    <a:pt x="39257" y="29097"/>
                  </a:lnTo>
                  <a:cubicBezTo>
                    <a:pt x="35625" y="29936"/>
                    <a:pt x="32551" y="30774"/>
                    <a:pt x="30037" y="30774"/>
                  </a:cubicBezTo>
                  <a:close/>
                  <a:moveTo>
                    <a:pt x="31154" y="17083"/>
                  </a:moveTo>
                  <a:lnTo>
                    <a:pt x="50154" y="27980"/>
                  </a:lnTo>
                  <a:cubicBezTo>
                    <a:pt x="57419" y="25744"/>
                    <a:pt x="64404" y="24347"/>
                    <a:pt x="70831" y="23789"/>
                  </a:cubicBezTo>
                  <a:cubicBezTo>
                    <a:pt x="77257" y="23230"/>
                    <a:pt x="83684" y="24906"/>
                    <a:pt x="90110" y="28539"/>
                  </a:cubicBezTo>
                  <a:cubicBezTo>
                    <a:pt x="94860" y="31333"/>
                    <a:pt x="97375" y="34127"/>
                    <a:pt x="98213" y="37480"/>
                  </a:cubicBezTo>
                  <a:cubicBezTo>
                    <a:pt x="98492" y="33568"/>
                    <a:pt x="95698" y="29936"/>
                    <a:pt x="90110" y="26583"/>
                  </a:cubicBezTo>
                  <a:cubicBezTo>
                    <a:pt x="83684" y="22950"/>
                    <a:pt x="77257" y="21274"/>
                    <a:pt x="70831" y="21833"/>
                  </a:cubicBezTo>
                  <a:cubicBezTo>
                    <a:pt x="64404" y="22392"/>
                    <a:pt x="57698" y="23789"/>
                    <a:pt x="50154" y="26024"/>
                  </a:cubicBezTo>
                  <a:lnTo>
                    <a:pt x="33390" y="16244"/>
                  </a:lnTo>
                  <a:cubicBezTo>
                    <a:pt x="32551" y="16524"/>
                    <a:pt x="31993" y="16803"/>
                    <a:pt x="31154" y="17083"/>
                  </a:cubicBezTo>
                  <a:close/>
                  <a:moveTo>
                    <a:pt x="86478" y="54244"/>
                  </a:moveTo>
                  <a:lnTo>
                    <a:pt x="95139" y="59274"/>
                  </a:lnTo>
                  <a:cubicBezTo>
                    <a:pt x="95698" y="58715"/>
                    <a:pt x="96257" y="58436"/>
                    <a:pt x="96257" y="57877"/>
                  </a:cubicBezTo>
                  <a:lnTo>
                    <a:pt x="87875" y="52847"/>
                  </a:lnTo>
                  <a:cubicBezTo>
                    <a:pt x="87316" y="53406"/>
                    <a:pt x="87037" y="53965"/>
                    <a:pt x="86478" y="54244"/>
                  </a:cubicBezTo>
                  <a:close/>
                  <a:moveTo>
                    <a:pt x="74742" y="48377"/>
                  </a:moveTo>
                  <a:lnTo>
                    <a:pt x="58816" y="39156"/>
                  </a:lnTo>
                  <a:cubicBezTo>
                    <a:pt x="57978" y="39436"/>
                    <a:pt x="57140" y="39436"/>
                    <a:pt x="56301" y="39715"/>
                  </a:cubicBezTo>
                  <a:lnTo>
                    <a:pt x="74742" y="50333"/>
                  </a:lnTo>
                  <a:cubicBezTo>
                    <a:pt x="78934" y="47818"/>
                    <a:pt x="81448" y="45583"/>
                    <a:pt x="82007" y="43906"/>
                  </a:cubicBezTo>
                  <a:cubicBezTo>
                    <a:pt x="82287" y="43347"/>
                    <a:pt x="82007" y="42789"/>
                    <a:pt x="82007" y="42230"/>
                  </a:cubicBezTo>
                  <a:cubicBezTo>
                    <a:pt x="81169" y="43906"/>
                    <a:pt x="78934" y="45862"/>
                    <a:pt x="74742" y="48377"/>
                  </a:cubicBezTo>
                  <a:close/>
                  <a:moveTo>
                    <a:pt x="47081" y="57318"/>
                  </a:moveTo>
                  <a:cubicBezTo>
                    <a:pt x="47081" y="57877"/>
                    <a:pt x="47081" y="58715"/>
                    <a:pt x="47360" y="59274"/>
                  </a:cubicBezTo>
                  <a:cubicBezTo>
                    <a:pt x="55184" y="57877"/>
                    <a:pt x="61890" y="55921"/>
                    <a:pt x="67757" y="53686"/>
                  </a:cubicBezTo>
                  <a:lnTo>
                    <a:pt x="65801" y="52568"/>
                  </a:lnTo>
                  <a:cubicBezTo>
                    <a:pt x="60213" y="54524"/>
                    <a:pt x="54066" y="56200"/>
                    <a:pt x="47081" y="573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5" name="Forma libre 384">
              <a:extLst>
                <a:ext uri="{FF2B5EF4-FFF2-40B4-BE49-F238E27FC236}">
                  <a16:creationId xmlns:a16="http://schemas.microsoft.com/office/drawing/2014/main" id="{D3F06075-37AF-F944-9FF9-FE0DC47CEA73}"/>
                </a:ext>
              </a:extLst>
            </p:cNvPr>
            <p:cNvSpPr/>
            <p:nvPr/>
          </p:nvSpPr>
          <p:spPr>
            <a:xfrm>
              <a:off x="1806495" y="6469281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31434 w 203970"/>
                <a:gd name="connsiteY3" fmla="*/ 43728 h 92205"/>
                <a:gd name="connsiteX4" fmla="*/ 17463 w 203970"/>
                <a:gd name="connsiteY4" fmla="*/ 33390 h 92205"/>
                <a:gd name="connsiteX5" fmla="*/ 5728 w 203970"/>
                <a:gd name="connsiteY5" fmla="*/ 17743 h 92205"/>
                <a:gd name="connsiteX6" fmla="*/ 2096 w 203970"/>
                <a:gd name="connsiteY6" fmla="*/ 2096 h 92205"/>
                <a:gd name="connsiteX7" fmla="*/ 2096 w 203970"/>
                <a:gd name="connsiteY7" fmla="*/ 33110 h 92205"/>
                <a:gd name="connsiteX8" fmla="*/ 5728 w 203970"/>
                <a:gd name="connsiteY8" fmla="*/ 48757 h 92205"/>
                <a:gd name="connsiteX9" fmla="*/ 31713 w 203970"/>
                <a:gd name="connsiteY9" fmla="*/ 74463 h 92205"/>
                <a:gd name="connsiteX10" fmla="*/ 174772 w 203970"/>
                <a:gd name="connsiteY10" fmla="*/ 74463 h 92205"/>
                <a:gd name="connsiteX11" fmla="*/ 200757 w 203970"/>
                <a:gd name="connsiteY11" fmla="*/ 48757 h 92205"/>
                <a:gd name="connsiteX12" fmla="*/ 204389 w 203970"/>
                <a:gd name="connsiteY12" fmla="*/ 33110 h 92205"/>
                <a:gd name="connsiteX13" fmla="*/ 204389 w 203970"/>
                <a:gd name="connsiteY13" fmla="*/ 2096 h 92205"/>
                <a:gd name="connsiteX14" fmla="*/ 200198 w 203970"/>
                <a:gd name="connsiteY14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35095" y="66640"/>
                    <a:pt x="71110" y="66640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10198" y="58257"/>
                    <a:pt x="18860" y="67198"/>
                    <a:pt x="31713" y="74463"/>
                  </a:cubicBezTo>
                  <a:cubicBezTo>
                    <a:pt x="71110" y="97375"/>
                    <a:pt x="135095" y="97375"/>
                    <a:pt x="174772" y="74463"/>
                  </a:cubicBezTo>
                  <a:cubicBezTo>
                    <a:pt x="187625" y="66919"/>
                    <a:pt x="196286" y="58257"/>
                    <a:pt x="200757" y="48757"/>
                  </a:cubicBezTo>
                  <a:cubicBezTo>
                    <a:pt x="203272" y="43728"/>
                    <a:pt x="204389" y="38419"/>
                    <a:pt x="204389" y="33110"/>
                  </a:cubicBezTo>
                  <a:lnTo>
                    <a:pt x="204389" y="2096"/>
                  </a:lnTo>
                  <a:cubicBezTo>
                    <a:pt x="203830" y="7404"/>
                    <a:pt x="202713" y="12434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6" name="Forma libre 385">
              <a:extLst>
                <a:ext uri="{FF2B5EF4-FFF2-40B4-BE49-F238E27FC236}">
                  <a16:creationId xmlns:a16="http://schemas.microsoft.com/office/drawing/2014/main" id="{F145DE9B-FA97-DB48-BE10-04F338198953}"/>
                </a:ext>
              </a:extLst>
            </p:cNvPr>
            <p:cNvSpPr/>
            <p:nvPr/>
          </p:nvSpPr>
          <p:spPr>
            <a:xfrm>
              <a:off x="1806495" y="6437987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390 h 92205"/>
                <a:gd name="connsiteX10" fmla="*/ 5728 w 203970"/>
                <a:gd name="connsiteY10" fmla="*/ 49037 h 92205"/>
                <a:gd name="connsiteX11" fmla="*/ 17463 w 203970"/>
                <a:gd name="connsiteY11" fmla="*/ 64684 h 92205"/>
                <a:gd name="connsiteX12" fmla="*/ 31434 w 203970"/>
                <a:gd name="connsiteY12" fmla="*/ 75022 h 92205"/>
                <a:gd name="connsiteX13" fmla="*/ 174492 w 203970"/>
                <a:gd name="connsiteY13" fmla="*/ 75022 h 92205"/>
                <a:gd name="connsiteX14" fmla="*/ 188463 w 203970"/>
                <a:gd name="connsiteY14" fmla="*/ 64684 h 92205"/>
                <a:gd name="connsiteX15" fmla="*/ 200198 w 203970"/>
                <a:gd name="connsiteY15" fmla="*/ 49037 h 92205"/>
                <a:gd name="connsiteX16" fmla="*/ 203830 w 203970"/>
                <a:gd name="connsiteY16" fmla="*/ 33390 h 92205"/>
                <a:gd name="connsiteX17" fmla="*/ 203830 w 203970"/>
                <a:gd name="connsiteY17" fmla="*/ 2375 h 92205"/>
                <a:gd name="connsiteX18" fmla="*/ 200198 w 203970"/>
                <a:gd name="connsiteY18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390"/>
                  </a:lnTo>
                  <a:cubicBezTo>
                    <a:pt x="2096" y="38698"/>
                    <a:pt x="3493" y="43728"/>
                    <a:pt x="5728" y="49037"/>
                  </a:cubicBezTo>
                  <a:cubicBezTo>
                    <a:pt x="8243" y="54346"/>
                    <a:pt x="12154" y="59654"/>
                    <a:pt x="17463" y="64684"/>
                  </a:cubicBezTo>
                  <a:cubicBezTo>
                    <a:pt x="21375" y="68316"/>
                    <a:pt x="26125" y="71669"/>
                    <a:pt x="31434" y="75022"/>
                  </a:cubicBezTo>
                  <a:cubicBezTo>
                    <a:pt x="70831" y="97934"/>
                    <a:pt x="134816" y="97934"/>
                    <a:pt x="174492" y="75022"/>
                  </a:cubicBezTo>
                  <a:cubicBezTo>
                    <a:pt x="180081" y="71948"/>
                    <a:pt x="184551" y="68316"/>
                    <a:pt x="188463" y="64684"/>
                  </a:cubicBezTo>
                  <a:cubicBezTo>
                    <a:pt x="193772" y="59934"/>
                    <a:pt x="197683" y="54625"/>
                    <a:pt x="200198" y="49037"/>
                  </a:cubicBezTo>
                  <a:cubicBezTo>
                    <a:pt x="202713" y="44007"/>
                    <a:pt x="203830" y="38698"/>
                    <a:pt x="203830" y="33390"/>
                  </a:cubicBezTo>
                  <a:lnTo>
                    <a:pt x="203830" y="2375"/>
                  </a:lnTo>
                  <a:cubicBezTo>
                    <a:pt x="203830" y="7684"/>
                    <a:pt x="20271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7" name="Forma libre 386">
              <a:extLst>
                <a:ext uri="{FF2B5EF4-FFF2-40B4-BE49-F238E27FC236}">
                  <a16:creationId xmlns:a16="http://schemas.microsoft.com/office/drawing/2014/main" id="{91798E68-6B34-1C4B-ACA9-BF737A92F4AF}"/>
                </a:ext>
              </a:extLst>
            </p:cNvPr>
            <p:cNvSpPr/>
            <p:nvPr/>
          </p:nvSpPr>
          <p:spPr>
            <a:xfrm>
              <a:off x="1806495" y="6406973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1" y="71669"/>
                    <a:pt x="184551" y="68037"/>
                    <a:pt x="188463" y="64404"/>
                  </a:cubicBezTo>
                  <a:cubicBezTo>
                    <a:pt x="193772" y="59654"/>
                    <a:pt x="197683" y="54345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684"/>
                    <a:pt x="20271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8" name="Forma libre 387">
              <a:extLst>
                <a:ext uri="{FF2B5EF4-FFF2-40B4-BE49-F238E27FC236}">
                  <a16:creationId xmlns:a16="http://schemas.microsoft.com/office/drawing/2014/main" id="{4C793671-6FA3-B547-A074-D69659121F65}"/>
                </a:ext>
              </a:extLst>
            </p:cNvPr>
            <p:cNvSpPr/>
            <p:nvPr/>
          </p:nvSpPr>
          <p:spPr>
            <a:xfrm>
              <a:off x="1806495" y="6375958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1" y="71669"/>
                    <a:pt x="184551" y="68037"/>
                    <a:pt x="188463" y="64404"/>
                  </a:cubicBezTo>
                  <a:cubicBezTo>
                    <a:pt x="193772" y="59654"/>
                    <a:pt x="197683" y="54345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684"/>
                    <a:pt x="20271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9" name="Forma libre 388">
              <a:extLst>
                <a:ext uri="{FF2B5EF4-FFF2-40B4-BE49-F238E27FC236}">
                  <a16:creationId xmlns:a16="http://schemas.microsoft.com/office/drawing/2014/main" id="{CB8B2151-C1AD-3441-A2A1-2AFE528E062D}"/>
                </a:ext>
              </a:extLst>
            </p:cNvPr>
            <p:cNvSpPr/>
            <p:nvPr/>
          </p:nvSpPr>
          <p:spPr>
            <a:xfrm>
              <a:off x="1806495" y="6344943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1" y="71669"/>
                    <a:pt x="184551" y="68037"/>
                    <a:pt x="188463" y="64404"/>
                  </a:cubicBezTo>
                  <a:cubicBezTo>
                    <a:pt x="193772" y="59654"/>
                    <a:pt x="197683" y="54346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684"/>
                    <a:pt x="20271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0" name="Forma libre 389">
              <a:extLst>
                <a:ext uri="{FF2B5EF4-FFF2-40B4-BE49-F238E27FC236}">
                  <a16:creationId xmlns:a16="http://schemas.microsoft.com/office/drawing/2014/main" id="{904F58C0-C754-C043-8476-EEA735CF930C}"/>
                </a:ext>
              </a:extLst>
            </p:cNvPr>
            <p:cNvSpPr/>
            <p:nvPr/>
          </p:nvSpPr>
          <p:spPr>
            <a:xfrm>
              <a:off x="1806495" y="6313929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1" y="71669"/>
                    <a:pt x="184551" y="68037"/>
                    <a:pt x="188463" y="64404"/>
                  </a:cubicBezTo>
                  <a:cubicBezTo>
                    <a:pt x="193772" y="59654"/>
                    <a:pt x="197683" y="54346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404"/>
                    <a:pt x="20271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1" name="Forma libre 390">
              <a:extLst>
                <a:ext uri="{FF2B5EF4-FFF2-40B4-BE49-F238E27FC236}">
                  <a16:creationId xmlns:a16="http://schemas.microsoft.com/office/drawing/2014/main" id="{BEA21FB8-07FD-B643-919B-2D59D428B8A5}"/>
                </a:ext>
              </a:extLst>
            </p:cNvPr>
            <p:cNvSpPr/>
            <p:nvPr/>
          </p:nvSpPr>
          <p:spPr>
            <a:xfrm>
              <a:off x="1806495" y="6286826"/>
              <a:ext cx="203970" cy="89412"/>
            </a:xfrm>
            <a:custGeom>
              <a:avLst/>
              <a:gdLst>
                <a:gd name="connsiteX0" fmla="*/ 203551 w 203970"/>
                <a:gd name="connsiteY0" fmla="*/ 2096 h 89411"/>
                <a:gd name="connsiteX1" fmla="*/ 200198 w 203970"/>
                <a:gd name="connsiteY1" fmla="*/ 13831 h 89411"/>
                <a:gd name="connsiteX2" fmla="*/ 188463 w 203970"/>
                <a:gd name="connsiteY2" fmla="*/ 29478 h 89411"/>
                <a:gd name="connsiteX3" fmla="*/ 174492 w 203970"/>
                <a:gd name="connsiteY3" fmla="*/ 39816 h 89411"/>
                <a:gd name="connsiteX4" fmla="*/ 163875 w 203970"/>
                <a:gd name="connsiteY4" fmla="*/ 45125 h 89411"/>
                <a:gd name="connsiteX5" fmla="*/ 42051 w 203970"/>
                <a:gd name="connsiteY5" fmla="*/ 45125 h 89411"/>
                <a:gd name="connsiteX6" fmla="*/ 31434 w 203970"/>
                <a:gd name="connsiteY6" fmla="*/ 39816 h 89411"/>
                <a:gd name="connsiteX7" fmla="*/ 17463 w 203970"/>
                <a:gd name="connsiteY7" fmla="*/ 29478 h 89411"/>
                <a:gd name="connsiteX8" fmla="*/ 5728 w 203970"/>
                <a:gd name="connsiteY8" fmla="*/ 13831 h 89411"/>
                <a:gd name="connsiteX9" fmla="*/ 2375 w 203970"/>
                <a:gd name="connsiteY9" fmla="*/ 2096 h 89411"/>
                <a:gd name="connsiteX10" fmla="*/ 2096 w 203970"/>
                <a:gd name="connsiteY10" fmla="*/ 2096 h 89411"/>
                <a:gd name="connsiteX11" fmla="*/ 2096 w 203970"/>
                <a:gd name="connsiteY11" fmla="*/ 29478 h 89411"/>
                <a:gd name="connsiteX12" fmla="*/ 5728 w 203970"/>
                <a:gd name="connsiteY12" fmla="*/ 45125 h 89411"/>
                <a:gd name="connsiteX13" fmla="*/ 17463 w 203970"/>
                <a:gd name="connsiteY13" fmla="*/ 60772 h 89411"/>
                <a:gd name="connsiteX14" fmla="*/ 31434 w 203970"/>
                <a:gd name="connsiteY14" fmla="*/ 71110 h 89411"/>
                <a:gd name="connsiteX15" fmla="*/ 42051 w 203970"/>
                <a:gd name="connsiteY15" fmla="*/ 76419 h 89411"/>
                <a:gd name="connsiteX16" fmla="*/ 163875 w 203970"/>
                <a:gd name="connsiteY16" fmla="*/ 76419 h 89411"/>
                <a:gd name="connsiteX17" fmla="*/ 174492 w 203970"/>
                <a:gd name="connsiteY17" fmla="*/ 71110 h 89411"/>
                <a:gd name="connsiteX18" fmla="*/ 188463 w 203970"/>
                <a:gd name="connsiteY18" fmla="*/ 60772 h 89411"/>
                <a:gd name="connsiteX19" fmla="*/ 200198 w 203970"/>
                <a:gd name="connsiteY19" fmla="*/ 45125 h 89411"/>
                <a:gd name="connsiteX20" fmla="*/ 203830 w 203970"/>
                <a:gd name="connsiteY20" fmla="*/ 29478 h 89411"/>
                <a:gd name="connsiteX21" fmla="*/ 203830 w 203970"/>
                <a:gd name="connsiteY21" fmla="*/ 2096 h 89411"/>
                <a:gd name="connsiteX22" fmla="*/ 203551 w 203970"/>
                <a:gd name="connsiteY22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03970" h="89411">
                  <a:moveTo>
                    <a:pt x="203551" y="2096"/>
                  </a:moveTo>
                  <a:cubicBezTo>
                    <a:pt x="202992" y="6007"/>
                    <a:pt x="201875" y="9919"/>
                    <a:pt x="200198" y="13831"/>
                  </a:cubicBezTo>
                  <a:cubicBezTo>
                    <a:pt x="197683" y="19140"/>
                    <a:pt x="193772" y="24448"/>
                    <a:pt x="188463" y="29478"/>
                  </a:cubicBezTo>
                  <a:cubicBezTo>
                    <a:pt x="184551" y="33110"/>
                    <a:pt x="179801" y="36463"/>
                    <a:pt x="174492" y="39816"/>
                  </a:cubicBezTo>
                  <a:cubicBezTo>
                    <a:pt x="171139" y="41772"/>
                    <a:pt x="167507" y="43448"/>
                    <a:pt x="163875" y="45125"/>
                  </a:cubicBezTo>
                  <a:cubicBezTo>
                    <a:pt x="127831" y="60772"/>
                    <a:pt x="78095" y="60772"/>
                    <a:pt x="42051" y="45125"/>
                  </a:cubicBezTo>
                  <a:cubicBezTo>
                    <a:pt x="38419" y="43448"/>
                    <a:pt x="34787" y="41772"/>
                    <a:pt x="31434" y="39816"/>
                  </a:cubicBezTo>
                  <a:cubicBezTo>
                    <a:pt x="25846" y="36743"/>
                    <a:pt x="21375" y="33110"/>
                    <a:pt x="17463" y="29478"/>
                  </a:cubicBezTo>
                  <a:cubicBezTo>
                    <a:pt x="12154" y="24448"/>
                    <a:pt x="8243" y="19419"/>
                    <a:pt x="5728" y="13831"/>
                  </a:cubicBezTo>
                  <a:cubicBezTo>
                    <a:pt x="4051" y="9919"/>
                    <a:pt x="2654" y="6007"/>
                    <a:pt x="2375" y="2096"/>
                  </a:cubicBezTo>
                  <a:lnTo>
                    <a:pt x="2096" y="2096"/>
                  </a:lnTo>
                  <a:lnTo>
                    <a:pt x="2096" y="29478"/>
                  </a:lnTo>
                  <a:cubicBezTo>
                    <a:pt x="2096" y="34787"/>
                    <a:pt x="3493" y="39816"/>
                    <a:pt x="5728" y="45125"/>
                  </a:cubicBezTo>
                  <a:cubicBezTo>
                    <a:pt x="8243" y="50434"/>
                    <a:pt x="12154" y="55742"/>
                    <a:pt x="17463" y="60772"/>
                  </a:cubicBezTo>
                  <a:cubicBezTo>
                    <a:pt x="21375" y="64404"/>
                    <a:pt x="26125" y="67757"/>
                    <a:pt x="31434" y="71110"/>
                  </a:cubicBezTo>
                  <a:cubicBezTo>
                    <a:pt x="34787" y="73066"/>
                    <a:pt x="38419" y="74742"/>
                    <a:pt x="42051" y="76419"/>
                  </a:cubicBezTo>
                  <a:cubicBezTo>
                    <a:pt x="78095" y="92066"/>
                    <a:pt x="127831" y="92066"/>
                    <a:pt x="163875" y="76419"/>
                  </a:cubicBezTo>
                  <a:cubicBezTo>
                    <a:pt x="167507" y="74742"/>
                    <a:pt x="171139" y="73066"/>
                    <a:pt x="174492" y="71110"/>
                  </a:cubicBezTo>
                  <a:cubicBezTo>
                    <a:pt x="180081" y="68037"/>
                    <a:pt x="184551" y="64404"/>
                    <a:pt x="188463" y="60772"/>
                  </a:cubicBezTo>
                  <a:cubicBezTo>
                    <a:pt x="193772" y="56022"/>
                    <a:pt x="197683" y="50713"/>
                    <a:pt x="200198" y="45125"/>
                  </a:cubicBezTo>
                  <a:cubicBezTo>
                    <a:pt x="202713" y="40095"/>
                    <a:pt x="203830" y="34787"/>
                    <a:pt x="203830" y="29478"/>
                  </a:cubicBezTo>
                  <a:lnTo>
                    <a:pt x="203830" y="2096"/>
                  </a:lnTo>
                  <a:lnTo>
                    <a:pt x="203551" y="2096"/>
                  </a:ln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2" name="Forma libre 391">
              <a:extLst>
                <a:ext uri="{FF2B5EF4-FFF2-40B4-BE49-F238E27FC236}">
                  <a16:creationId xmlns:a16="http://schemas.microsoft.com/office/drawing/2014/main" id="{15280929-B50F-F848-B6C1-4F9C3B18B141}"/>
                </a:ext>
              </a:extLst>
            </p:cNvPr>
            <p:cNvSpPr/>
            <p:nvPr/>
          </p:nvSpPr>
          <p:spPr>
            <a:xfrm>
              <a:off x="1818230" y="6286546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3" name="Forma libre 392">
              <a:extLst>
                <a:ext uri="{FF2B5EF4-FFF2-40B4-BE49-F238E27FC236}">
                  <a16:creationId xmlns:a16="http://schemas.microsoft.com/office/drawing/2014/main" id="{2D273DC5-4F30-574B-B03F-A40F3F0F2327}"/>
                </a:ext>
              </a:extLst>
            </p:cNvPr>
            <p:cNvSpPr/>
            <p:nvPr/>
          </p:nvSpPr>
          <p:spPr>
            <a:xfrm>
              <a:off x="1818230" y="6317561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5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4" name="Forma libre 393">
              <a:extLst>
                <a:ext uri="{FF2B5EF4-FFF2-40B4-BE49-F238E27FC236}">
                  <a16:creationId xmlns:a16="http://schemas.microsoft.com/office/drawing/2014/main" id="{AC03A790-BF06-9B4D-A9AC-E6DA493DABAF}"/>
                </a:ext>
              </a:extLst>
            </p:cNvPr>
            <p:cNvSpPr/>
            <p:nvPr/>
          </p:nvSpPr>
          <p:spPr>
            <a:xfrm>
              <a:off x="1818230" y="6348576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5" name="Forma libre 394">
              <a:extLst>
                <a:ext uri="{FF2B5EF4-FFF2-40B4-BE49-F238E27FC236}">
                  <a16:creationId xmlns:a16="http://schemas.microsoft.com/office/drawing/2014/main" id="{7656C9DB-8571-764A-9783-16FFA419CEB3}"/>
                </a:ext>
              </a:extLst>
            </p:cNvPr>
            <p:cNvSpPr/>
            <p:nvPr/>
          </p:nvSpPr>
          <p:spPr>
            <a:xfrm>
              <a:off x="1818230" y="6379870"/>
              <a:ext cx="192794" cy="89412"/>
            </a:xfrm>
            <a:custGeom>
              <a:avLst/>
              <a:gdLst>
                <a:gd name="connsiteX0" fmla="*/ 191816 w 192793"/>
                <a:gd name="connsiteY0" fmla="*/ 2096 h 89411"/>
                <a:gd name="connsiteX1" fmla="*/ 190139 w 192793"/>
                <a:gd name="connsiteY1" fmla="*/ 9081 h 89411"/>
                <a:gd name="connsiteX2" fmla="*/ 190139 w 192793"/>
                <a:gd name="connsiteY2" fmla="*/ 27243 h 89411"/>
                <a:gd name="connsiteX3" fmla="*/ 186507 w 192793"/>
                <a:gd name="connsiteY3" fmla="*/ 42890 h 89411"/>
                <a:gd name="connsiteX4" fmla="*/ 174772 w 192793"/>
                <a:gd name="connsiteY4" fmla="*/ 58537 h 89411"/>
                <a:gd name="connsiteX5" fmla="*/ 160801 w 192793"/>
                <a:gd name="connsiteY5" fmla="*/ 68875 h 89411"/>
                <a:gd name="connsiteX6" fmla="*/ 150183 w 192793"/>
                <a:gd name="connsiteY6" fmla="*/ 74184 h 89411"/>
                <a:gd name="connsiteX7" fmla="*/ 28360 w 192793"/>
                <a:gd name="connsiteY7" fmla="*/ 74184 h 89411"/>
                <a:gd name="connsiteX8" fmla="*/ 17743 w 192793"/>
                <a:gd name="connsiteY8" fmla="*/ 68875 h 89411"/>
                <a:gd name="connsiteX9" fmla="*/ 3772 w 192793"/>
                <a:gd name="connsiteY9" fmla="*/ 58537 h 89411"/>
                <a:gd name="connsiteX10" fmla="*/ 2096 w 192793"/>
                <a:gd name="connsiteY10" fmla="*/ 56860 h 89411"/>
                <a:gd name="connsiteX11" fmla="*/ 5728 w 192793"/>
                <a:gd name="connsiteY11" fmla="*/ 60492 h 89411"/>
                <a:gd name="connsiteX12" fmla="*/ 19698 w 192793"/>
                <a:gd name="connsiteY12" fmla="*/ 70831 h 89411"/>
                <a:gd name="connsiteX13" fmla="*/ 30316 w 192793"/>
                <a:gd name="connsiteY13" fmla="*/ 76140 h 89411"/>
                <a:gd name="connsiteX14" fmla="*/ 152139 w 192793"/>
                <a:gd name="connsiteY14" fmla="*/ 76140 h 89411"/>
                <a:gd name="connsiteX15" fmla="*/ 162757 w 192793"/>
                <a:gd name="connsiteY15" fmla="*/ 70831 h 89411"/>
                <a:gd name="connsiteX16" fmla="*/ 176728 w 192793"/>
                <a:gd name="connsiteY16" fmla="*/ 60492 h 89411"/>
                <a:gd name="connsiteX17" fmla="*/ 188463 w 192793"/>
                <a:gd name="connsiteY17" fmla="*/ 44845 h 89411"/>
                <a:gd name="connsiteX18" fmla="*/ 192095 w 192793"/>
                <a:gd name="connsiteY18" fmla="*/ 2919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096"/>
                  </a:moveTo>
                  <a:cubicBezTo>
                    <a:pt x="191536" y="4610"/>
                    <a:pt x="190978" y="6846"/>
                    <a:pt x="190139" y="9081"/>
                  </a:cubicBezTo>
                  <a:lnTo>
                    <a:pt x="190139" y="27243"/>
                  </a:lnTo>
                  <a:cubicBezTo>
                    <a:pt x="190139" y="32551"/>
                    <a:pt x="188742" y="37581"/>
                    <a:pt x="186507" y="42890"/>
                  </a:cubicBezTo>
                  <a:cubicBezTo>
                    <a:pt x="183992" y="48198"/>
                    <a:pt x="180080" y="53507"/>
                    <a:pt x="174772" y="58537"/>
                  </a:cubicBezTo>
                  <a:cubicBezTo>
                    <a:pt x="170860" y="62169"/>
                    <a:pt x="166110" y="65522"/>
                    <a:pt x="160801" y="68875"/>
                  </a:cubicBezTo>
                  <a:cubicBezTo>
                    <a:pt x="157448" y="70831"/>
                    <a:pt x="153816" y="72507"/>
                    <a:pt x="150183" y="74184"/>
                  </a:cubicBezTo>
                  <a:cubicBezTo>
                    <a:pt x="114139" y="89831"/>
                    <a:pt x="64404" y="89831"/>
                    <a:pt x="28360" y="74184"/>
                  </a:cubicBezTo>
                  <a:cubicBezTo>
                    <a:pt x="24728" y="72507"/>
                    <a:pt x="21096" y="70831"/>
                    <a:pt x="17743" y="68875"/>
                  </a:cubicBezTo>
                  <a:cubicBezTo>
                    <a:pt x="12154" y="65801"/>
                    <a:pt x="7684" y="62169"/>
                    <a:pt x="3772" y="58537"/>
                  </a:cubicBezTo>
                  <a:cubicBezTo>
                    <a:pt x="3213" y="57978"/>
                    <a:pt x="2654" y="57419"/>
                    <a:pt x="2096" y="56860"/>
                  </a:cubicBezTo>
                  <a:cubicBezTo>
                    <a:pt x="3213" y="58257"/>
                    <a:pt x="4610" y="59375"/>
                    <a:pt x="5728" y="60492"/>
                  </a:cubicBezTo>
                  <a:cubicBezTo>
                    <a:pt x="9640" y="64125"/>
                    <a:pt x="14390" y="67478"/>
                    <a:pt x="19698" y="70831"/>
                  </a:cubicBezTo>
                  <a:cubicBezTo>
                    <a:pt x="23051" y="72787"/>
                    <a:pt x="26684" y="74463"/>
                    <a:pt x="30316" y="76140"/>
                  </a:cubicBezTo>
                  <a:cubicBezTo>
                    <a:pt x="66360" y="91787"/>
                    <a:pt x="116095" y="91787"/>
                    <a:pt x="152139" y="76140"/>
                  </a:cubicBezTo>
                  <a:cubicBezTo>
                    <a:pt x="155772" y="74463"/>
                    <a:pt x="159404" y="72787"/>
                    <a:pt x="162757" y="70831"/>
                  </a:cubicBezTo>
                  <a:cubicBezTo>
                    <a:pt x="168345" y="67757"/>
                    <a:pt x="172816" y="64125"/>
                    <a:pt x="176728" y="60492"/>
                  </a:cubicBezTo>
                  <a:cubicBezTo>
                    <a:pt x="182036" y="55743"/>
                    <a:pt x="185948" y="50434"/>
                    <a:pt x="188463" y="44845"/>
                  </a:cubicBezTo>
                  <a:cubicBezTo>
                    <a:pt x="190978" y="39816"/>
                    <a:pt x="192095" y="34507"/>
                    <a:pt x="192095" y="2919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6" name="Forma libre 395">
              <a:extLst>
                <a:ext uri="{FF2B5EF4-FFF2-40B4-BE49-F238E27FC236}">
                  <a16:creationId xmlns:a16="http://schemas.microsoft.com/office/drawing/2014/main" id="{42631D75-CC27-BF4E-90FE-FEDEB1EF2FAA}"/>
                </a:ext>
              </a:extLst>
            </p:cNvPr>
            <p:cNvSpPr/>
            <p:nvPr/>
          </p:nvSpPr>
          <p:spPr>
            <a:xfrm>
              <a:off x="1818230" y="6410605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7" name="Forma libre 396">
              <a:extLst>
                <a:ext uri="{FF2B5EF4-FFF2-40B4-BE49-F238E27FC236}">
                  <a16:creationId xmlns:a16="http://schemas.microsoft.com/office/drawing/2014/main" id="{33ECEDC0-3AC6-7441-81A6-45275830CCF2}"/>
                </a:ext>
              </a:extLst>
            </p:cNvPr>
            <p:cNvSpPr/>
            <p:nvPr/>
          </p:nvSpPr>
          <p:spPr>
            <a:xfrm>
              <a:off x="1818230" y="6441620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8" name="Forma libre 397">
              <a:extLst>
                <a:ext uri="{FF2B5EF4-FFF2-40B4-BE49-F238E27FC236}">
                  <a16:creationId xmlns:a16="http://schemas.microsoft.com/office/drawing/2014/main" id="{AFF4CB1C-14F5-0E47-9D1B-3D6E2E3AFF5A}"/>
                </a:ext>
              </a:extLst>
            </p:cNvPr>
            <p:cNvSpPr/>
            <p:nvPr/>
          </p:nvSpPr>
          <p:spPr>
            <a:xfrm>
              <a:off x="1818230" y="6472634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5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9" name="Forma libre 398">
              <a:extLst>
                <a:ext uri="{FF2B5EF4-FFF2-40B4-BE49-F238E27FC236}">
                  <a16:creationId xmlns:a16="http://schemas.microsoft.com/office/drawing/2014/main" id="{1BF907B4-F244-6C4B-8EDA-4CE87EA95606}"/>
                </a:ext>
              </a:extLst>
            </p:cNvPr>
            <p:cNvSpPr/>
            <p:nvPr/>
          </p:nvSpPr>
          <p:spPr>
            <a:xfrm>
              <a:off x="1805936" y="6224796"/>
              <a:ext cx="203970" cy="120147"/>
            </a:xfrm>
            <a:custGeom>
              <a:avLst/>
              <a:gdLst>
                <a:gd name="connsiteX0" fmla="*/ 204389 w 203970"/>
                <a:gd name="connsiteY0" fmla="*/ 60492 h 120146"/>
                <a:gd name="connsiteX1" fmla="*/ 103242 w 203970"/>
                <a:gd name="connsiteY1" fmla="*/ 118889 h 120146"/>
                <a:gd name="connsiteX2" fmla="*/ 2096 w 203970"/>
                <a:gd name="connsiteY2" fmla="*/ 60492 h 120146"/>
                <a:gd name="connsiteX3" fmla="*/ 103242 w 203970"/>
                <a:gd name="connsiteY3" fmla="*/ 2096 h 120146"/>
                <a:gd name="connsiteX4" fmla="*/ 204389 w 203970"/>
                <a:gd name="connsiteY4" fmla="*/ 60492 h 12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970" h="120146">
                  <a:moveTo>
                    <a:pt x="204389" y="60492"/>
                  </a:moveTo>
                  <a:cubicBezTo>
                    <a:pt x="204389" y="92744"/>
                    <a:pt x="159104" y="118889"/>
                    <a:pt x="103242" y="118889"/>
                  </a:cubicBezTo>
                  <a:cubicBezTo>
                    <a:pt x="47381" y="118889"/>
                    <a:pt x="2096" y="92744"/>
                    <a:pt x="2096" y="60492"/>
                  </a:cubicBezTo>
                  <a:cubicBezTo>
                    <a:pt x="2096" y="28241"/>
                    <a:pt x="47381" y="2096"/>
                    <a:pt x="103242" y="2096"/>
                  </a:cubicBezTo>
                  <a:cubicBezTo>
                    <a:pt x="159104" y="2096"/>
                    <a:pt x="204389" y="28241"/>
                    <a:pt x="204389" y="60492"/>
                  </a:cubicBezTo>
                  <a:close/>
                </a:path>
              </a:pathLst>
            </a:custGeom>
            <a:solidFill>
              <a:srgbClr val="347BB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  <p:sp>
          <p:nvSpPr>
            <p:cNvPr id="400" name="Forma libre 399">
              <a:extLst>
                <a:ext uri="{FF2B5EF4-FFF2-40B4-BE49-F238E27FC236}">
                  <a16:creationId xmlns:a16="http://schemas.microsoft.com/office/drawing/2014/main" id="{856F5CF4-8F34-7447-A04F-02DFA1D6F57E}"/>
                </a:ext>
              </a:extLst>
            </p:cNvPr>
            <p:cNvSpPr/>
            <p:nvPr/>
          </p:nvSpPr>
          <p:spPr>
            <a:xfrm>
              <a:off x="1809289" y="6224657"/>
              <a:ext cx="201176" cy="78235"/>
            </a:xfrm>
            <a:custGeom>
              <a:avLst/>
              <a:gdLst>
                <a:gd name="connsiteX0" fmla="*/ 26404 w 201176"/>
                <a:gd name="connsiteY0" fmla="*/ 23191 h 78235"/>
                <a:gd name="connsiteX1" fmla="*/ 169463 w 201176"/>
                <a:gd name="connsiteY1" fmla="*/ 23191 h 78235"/>
                <a:gd name="connsiteX2" fmla="*/ 196007 w 201176"/>
                <a:gd name="connsiteY2" fmla="*/ 78794 h 78235"/>
                <a:gd name="connsiteX3" fmla="*/ 171698 w 201176"/>
                <a:gd name="connsiteY3" fmla="*/ 19279 h 78235"/>
                <a:gd name="connsiteX4" fmla="*/ 28640 w 201176"/>
                <a:gd name="connsiteY4" fmla="*/ 19279 h 78235"/>
                <a:gd name="connsiteX5" fmla="*/ 2096 w 201176"/>
                <a:gd name="connsiteY5" fmla="*/ 46103 h 78235"/>
                <a:gd name="connsiteX6" fmla="*/ 26404 w 201176"/>
                <a:gd name="connsiteY6" fmla="*/ 23191 h 78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1176" h="78235">
                  <a:moveTo>
                    <a:pt x="26404" y="23191"/>
                  </a:moveTo>
                  <a:cubicBezTo>
                    <a:pt x="65801" y="279"/>
                    <a:pt x="129787" y="279"/>
                    <a:pt x="169463" y="23191"/>
                  </a:cubicBezTo>
                  <a:cubicBezTo>
                    <a:pt x="195448" y="38279"/>
                    <a:pt x="204389" y="59515"/>
                    <a:pt x="196007" y="78794"/>
                  </a:cubicBezTo>
                  <a:cubicBezTo>
                    <a:pt x="207463" y="58397"/>
                    <a:pt x="199360" y="35485"/>
                    <a:pt x="171698" y="19279"/>
                  </a:cubicBezTo>
                  <a:cubicBezTo>
                    <a:pt x="132301" y="-3632"/>
                    <a:pt x="68316" y="-3632"/>
                    <a:pt x="28640" y="19279"/>
                  </a:cubicBezTo>
                  <a:cubicBezTo>
                    <a:pt x="15228" y="27103"/>
                    <a:pt x="6566" y="36323"/>
                    <a:pt x="2096" y="46103"/>
                  </a:cubicBezTo>
                  <a:cubicBezTo>
                    <a:pt x="6846" y="37721"/>
                    <a:pt x="14949" y="29897"/>
                    <a:pt x="26404" y="23191"/>
                  </a:cubicBezTo>
                  <a:close/>
                </a:path>
              </a:pathLst>
            </a:custGeom>
            <a:solidFill>
              <a:srgbClr val="A9D6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1" name="Forma libre 400">
              <a:extLst>
                <a:ext uri="{FF2B5EF4-FFF2-40B4-BE49-F238E27FC236}">
                  <a16:creationId xmlns:a16="http://schemas.microsoft.com/office/drawing/2014/main" id="{A8FC83CA-07E5-A349-B286-0A003DBFA2C6}"/>
                </a:ext>
              </a:extLst>
            </p:cNvPr>
            <p:cNvSpPr/>
            <p:nvPr/>
          </p:nvSpPr>
          <p:spPr>
            <a:xfrm>
              <a:off x="1827171" y="6237091"/>
              <a:ext cx="162058" cy="95000"/>
            </a:xfrm>
            <a:custGeom>
              <a:avLst/>
              <a:gdLst>
                <a:gd name="connsiteX0" fmla="*/ 161919 w 162058"/>
                <a:gd name="connsiteY0" fmla="*/ 48198 h 94999"/>
                <a:gd name="connsiteX1" fmla="*/ 82007 w 162058"/>
                <a:gd name="connsiteY1" fmla="*/ 94301 h 94999"/>
                <a:gd name="connsiteX2" fmla="*/ 2096 w 162058"/>
                <a:gd name="connsiteY2" fmla="*/ 48198 h 94999"/>
                <a:gd name="connsiteX3" fmla="*/ 82007 w 162058"/>
                <a:gd name="connsiteY3" fmla="*/ 2096 h 94999"/>
                <a:gd name="connsiteX4" fmla="*/ 161919 w 162058"/>
                <a:gd name="connsiteY4" fmla="*/ 48198 h 94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058" h="94999">
                  <a:moveTo>
                    <a:pt x="161919" y="48198"/>
                  </a:moveTo>
                  <a:cubicBezTo>
                    <a:pt x="161919" y="73660"/>
                    <a:pt x="126141" y="94301"/>
                    <a:pt x="82007" y="94301"/>
                  </a:cubicBezTo>
                  <a:cubicBezTo>
                    <a:pt x="37873" y="94301"/>
                    <a:pt x="2096" y="73660"/>
                    <a:pt x="2096" y="48198"/>
                  </a:cubicBezTo>
                  <a:cubicBezTo>
                    <a:pt x="2096" y="22737"/>
                    <a:pt x="37873" y="2096"/>
                    <a:pt x="82007" y="2096"/>
                  </a:cubicBezTo>
                  <a:cubicBezTo>
                    <a:pt x="126141" y="2096"/>
                    <a:pt x="161919" y="22737"/>
                    <a:pt x="161919" y="48198"/>
                  </a:cubicBezTo>
                  <a:close/>
                </a:path>
              </a:pathLst>
            </a:custGeom>
            <a:solidFill>
              <a:srgbClr val="3E6DB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2" name="Forma libre 401">
              <a:extLst>
                <a:ext uri="{FF2B5EF4-FFF2-40B4-BE49-F238E27FC236}">
                  <a16:creationId xmlns:a16="http://schemas.microsoft.com/office/drawing/2014/main" id="{6C6C409C-AE4D-EB45-8639-2E423586B320}"/>
                </a:ext>
              </a:extLst>
            </p:cNvPr>
            <p:cNvSpPr/>
            <p:nvPr/>
          </p:nvSpPr>
          <p:spPr>
            <a:xfrm>
              <a:off x="1827346" y="6236881"/>
              <a:ext cx="162058" cy="50294"/>
            </a:xfrm>
            <a:custGeom>
              <a:avLst/>
              <a:gdLst>
                <a:gd name="connsiteX0" fmla="*/ 25392 w 162058"/>
                <a:gd name="connsiteY0" fmla="*/ 19629 h 50294"/>
                <a:gd name="connsiteX1" fmla="*/ 138553 w 162058"/>
                <a:gd name="connsiteY1" fmla="*/ 19629 h 50294"/>
                <a:gd name="connsiteX2" fmla="*/ 161744 w 162058"/>
                <a:gd name="connsiteY2" fmla="*/ 50364 h 50294"/>
                <a:gd name="connsiteX3" fmla="*/ 138553 w 162058"/>
                <a:gd name="connsiteY3" fmla="*/ 15717 h 50294"/>
                <a:gd name="connsiteX4" fmla="*/ 25392 w 162058"/>
                <a:gd name="connsiteY4" fmla="*/ 15717 h 50294"/>
                <a:gd name="connsiteX5" fmla="*/ 2200 w 162058"/>
                <a:gd name="connsiteY5" fmla="*/ 50364 h 50294"/>
                <a:gd name="connsiteX6" fmla="*/ 25392 w 162058"/>
                <a:gd name="connsiteY6" fmla="*/ 19629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2058" h="50294">
                  <a:moveTo>
                    <a:pt x="25392" y="19629"/>
                  </a:moveTo>
                  <a:cubicBezTo>
                    <a:pt x="56686" y="1467"/>
                    <a:pt x="107259" y="1467"/>
                    <a:pt x="138553" y="19629"/>
                  </a:cubicBezTo>
                  <a:cubicBezTo>
                    <a:pt x="153362" y="28290"/>
                    <a:pt x="160906" y="39187"/>
                    <a:pt x="161744" y="50364"/>
                  </a:cubicBezTo>
                  <a:cubicBezTo>
                    <a:pt x="162582" y="37790"/>
                    <a:pt x="155038" y="25217"/>
                    <a:pt x="138553" y="15717"/>
                  </a:cubicBezTo>
                  <a:cubicBezTo>
                    <a:pt x="107259" y="-2445"/>
                    <a:pt x="56686" y="-2445"/>
                    <a:pt x="25392" y="15717"/>
                  </a:cubicBezTo>
                  <a:cubicBezTo>
                    <a:pt x="8906" y="25217"/>
                    <a:pt x="1083" y="37790"/>
                    <a:pt x="2200" y="50364"/>
                  </a:cubicBezTo>
                  <a:cubicBezTo>
                    <a:pt x="2759" y="39187"/>
                    <a:pt x="10583" y="28011"/>
                    <a:pt x="25392" y="19629"/>
                  </a:cubicBezTo>
                  <a:close/>
                </a:path>
              </a:pathLst>
            </a:custGeom>
            <a:solidFill>
              <a:srgbClr val="3626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3" name="Forma libre 402">
              <a:extLst>
                <a:ext uri="{FF2B5EF4-FFF2-40B4-BE49-F238E27FC236}">
                  <a16:creationId xmlns:a16="http://schemas.microsoft.com/office/drawing/2014/main" id="{37883358-A96D-334B-B3F0-3D9035ED1FC6}"/>
                </a:ext>
              </a:extLst>
            </p:cNvPr>
            <p:cNvSpPr/>
            <p:nvPr/>
          </p:nvSpPr>
          <p:spPr>
            <a:xfrm>
              <a:off x="1858880" y="6255633"/>
              <a:ext cx="100588" cy="67059"/>
            </a:xfrm>
            <a:custGeom>
              <a:avLst/>
              <a:gdLst>
                <a:gd name="connsiteX0" fmla="*/ 96961 w 100588"/>
                <a:gd name="connsiteY0" fmla="*/ 58436 h 67058"/>
                <a:gd name="connsiteX1" fmla="*/ 92490 w 100588"/>
                <a:gd name="connsiteY1" fmla="*/ 62068 h 67058"/>
                <a:gd name="connsiteX2" fmla="*/ 88858 w 100588"/>
                <a:gd name="connsiteY2" fmla="*/ 63186 h 67058"/>
                <a:gd name="connsiteX3" fmla="*/ 84946 w 100588"/>
                <a:gd name="connsiteY3" fmla="*/ 61788 h 67058"/>
                <a:gd name="connsiteX4" fmla="*/ 78240 w 100588"/>
                <a:gd name="connsiteY4" fmla="*/ 57877 h 67058"/>
                <a:gd name="connsiteX5" fmla="*/ 62593 w 100588"/>
                <a:gd name="connsiteY5" fmla="*/ 64862 h 67058"/>
                <a:gd name="connsiteX6" fmla="*/ 51417 w 100588"/>
                <a:gd name="connsiteY6" fmla="*/ 64024 h 67058"/>
                <a:gd name="connsiteX7" fmla="*/ 47505 w 100588"/>
                <a:gd name="connsiteY7" fmla="*/ 57597 h 67058"/>
                <a:gd name="connsiteX8" fmla="*/ 67902 w 100588"/>
                <a:gd name="connsiteY8" fmla="*/ 51730 h 67058"/>
                <a:gd name="connsiteX9" fmla="*/ 48343 w 100588"/>
                <a:gd name="connsiteY9" fmla="*/ 40274 h 67058"/>
                <a:gd name="connsiteX10" fmla="*/ 27108 w 100588"/>
                <a:gd name="connsiteY10" fmla="*/ 43906 h 67058"/>
                <a:gd name="connsiteX11" fmla="*/ 10902 w 100588"/>
                <a:gd name="connsiteY11" fmla="*/ 39436 h 67058"/>
                <a:gd name="connsiteX12" fmla="*/ 2240 w 100588"/>
                <a:gd name="connsiteY12" fmla="*/ 26862 h 67058"/>
                <a:gd name="connsiteX13" fmla="*/ 12578 w 100588"/>
                <a:gd name="connsiteY13" fmla="*/ 14289 h 67058"/>
                <a:gd name="connsiteX14" fmla="*/ 3078 w 100588"/>
                <a:gd name="connsiteY14" fmla="*/ 8700 h 67058"/>
                <a:gd name="connsiteX15" fmla="*/ 6990 w 100588"/>
                <a:gd name="connsiteY15" fmla="*/ 5347 h 67058"/>
                <a:gd name="connsiteX16" fmla="*/ 11181 w 100588"/>
                <a:gd name="connsiteY16" fmla="*/ 3950 h 67058"/>
                <a:gd name="connsiteX17" fmla="*/ 14255 w 100588"/>
                <a:gd name="connsiteY17" fmla="*/ 5068 h 67058"/>
                <a:gd name="connsiteX18" fmla="*/ 21240 w 100588"/>
                <a:gd name="connsiteY18" fmla="*/ 8980 h 67058"/>
                <a:gd name="connsiteX19" fmla="*/ 35490 w 100588"/>
                <a:gd name="connsiteY19" fmla="*/ 2553 h 67058"/>
                <a:gd name="connsiteX20" fmla="*/ 44990 w 100588"/>
                <a:gd name="connsiteY20" fmla="*/ 3671 h 67058"/>
                <a:gd name="connsiteX21" fmla="*/ 49461 w 100588"/>
                <a:gd name="connsiteY21" fmla="*/ 9818 h 67058"/>
                <a:gd name="connsiteX22" fmla="*/ 31299 w 100588"/>
                <a:gd name="connsiteY22" fmla="*/ 15127 h 67058"/>
                <a:gd name="connsiteX23" fmla="*/ 50299 w 100588"/>
                <a:gd name="connsiteY23" fmla="*/ 26024 h 67058"/>
                <a:gd name="connsiteX24" fmla="*/ 70975 w 100588"/>
                <a:gd name="connsiteY24" fmla="*/ 21833 h 67058"/>
                <a:gd name="connsiteX25" fmla="*/ 90255 w 100588"/>
                <a:gd name="connsiteY25" fmla="*/ 26583 h 67058"/>
                <a:gd name="connsiteX26" fmla="*/ 98358 w 100588"/>
                <a:gd name="connsiteY26" fmla="*/ 38877 h 67058"/>
                <a:gd name="connsiteX27" fmla="*/ 86902 w 100588"/>
                <a:gd name="connsiteY27" fmla="*/ 52288 h 67058"/>
                <a:gd name="connsiteX28" fmla="*/ 96961 w 100588"/>
                <a:gd name="connsiteY28" fmla="*/ 58436 h 67058"/>
                <a:gd name="connsiteX29" fmla="*/ 24034 w 100588"/>
                <a:gd name="connsiteY29" fmla="*/ 18480 h 67058"/>
                <a:gd name="connsiteX30" fmla="*/ 18446 w 100588"/>
                <a:gd name="connsiteY30" fmla="*/ 24347 h 67058"/>
                <a:gd name="connsiteX31" fmla="*/ 21799 w 100588"/>
                <a:gd name="connsiteY31" fmla="*/ 29097 h 67058"/>
                <a:gd name="connsiteX32" fmla="*/ 30461 w 100588"/>
                <a:gd name="connsiteY32" fmla="*/ 31333 h 67058"/>
                <a:gd name="connsiteX33" fmla="*/ 42196 w 100588"/>
                <a:gd name="connsiteY33" fmla="*/ 29097 h 67058"/>
                <a:gd name="connsiteX34" fmla="*/ 24034 w 100588"/>
                <a:gd name="connsiteY34" fmla="*/ 18480 h 67058"/>
                <a:gd name="connsiteX35" fmla="*/ 57005 w 100588"/>
                <a:gd name="connsiteY35" fmla="*/ 38039 h 67058"/>
                <a:gd name="connsiteX36" fmla="*/ 75446 w 100588"/>
                <a:gd name="connsiteY36" fmla="*/ 48656 h 67058"/>
                <a:gd name="connsiteX37" fmla="*/ 82711 w 100588"/>
                <a:gd name="connsiteY37" fmla="*/ 42230 h 67058"/>
                <a:gd name="connsiteX38" fmla="*/ 79358 w 100588"/>
                <a:gd name="connsiteY38" fmla="*/ 37480 h 67058"/>
                <a:gd name="connsiteX39" fmla="*/ 68740 w 100588"/>
                <a:gd name="connsiteY39" fmla="*/ 35524 h 67058"/>
                <a:gd name="connsiteX40" fmla="*/ 57005 w 100588"/>
                <a:gd name="connsiteY40" fmla="*/ 38039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0588" h="67058">
                  <a:moveTo>
                    <a:pt x="96961" y="58436"/>
                  </a:moveTo>
                  <a:cubicBezTo>
                    <a:pt x="96402" y="59274"/>
                    <a:pt x="95005" y="60671"/>
                    <a:pt x="92490" y="62068"/>
                  </a:cubicBezTo>
                  <a:cubicBezTo>
                    <a:pt x="91093" y="62906"/>
                    <a:pt x="89975" y="63186"/>
                    <a:pt x="88858" y="63186"/>
                  </a:cubicBezTo>
                  <a:cubicBezTo>
                    <a:pt x="87740" y="63186"/>
                    <a:pt x="86343" y="62627"/>
                    <a:pt x="84946" y="61788"/>
                  </a:cubicBezTo>
                  <a:lnTo>
                    <a:pt x="78240" y="57877"/>
                  </a:lnTo>
                  <a:cubicBezTo>
                    <a:pt x="72093" y="61230"/>
                    <a:pt x="67064" y="63744"/>
                    <a:pt x="62593" y="64862"/>
                  </a:cubicBezTo>
                  <a:cubicBezTo>
                    <a:pt x="58402" y="66259"/>
                    <a:pt x="54770" y="65980"/>
                    <a:pt x="51417" y="64024"/>
                  </a:cubicBezTo>
                  <a:cubicBezTo>
                    <a:pt x="48622" y="62347"/>
                    <a:pt x="47225" y="60391"/>
                    <a:pt x="47505" y="57597"/>
                  </a:cubicBezTo>
                  <a:cubicBezTo>
                    <a:pt x="55328" y="56200"/>
                    <a:pt x="62314" y="54244"/>
                    <a:pt x="67902" y="51730"/>
                  </a:cubicBezTo>
                  <a:lnTo>
                    <a:pt x="48343" y="40274"/>
                  </a:lnTo>
                  <a:cubicBezTo>
                    <a:pt x="40240" y="42789"/>
                    <a:pt x="33255" y="44186"/>
                    <a:pt x="27108" y="43906"/>
                  </a:cubicBezTo>
                  <a:cubicBezTo>
                    <a:pt x="21240" y="43906"/>
                    <a:pt x="15652" y="42230"/>
                    <a:pt x="10902" y="39436"/>
                  </a:cubicBezTo>
                  <a:cubicBezTo>
                    <a:pt x="4196" y="35524"/>
                    <a:pt x="1402" y="31333"/>
                    <a:pt x="2240" y="26862"/>
                  </a:cubicBezTo>
                  <a:cubicBezTo>
                    <a:pt x="3078" y="22112"/>
                    <a:pt x="6431" y="17921"/>
                    <a:pt x="12578" y="14289"/>
                  </a:cubicBezTo>
                  <a:lnTo>
                    <a:pt x="3078" y="8700"/>
                  </a:lnTo>
                  <a:cubicBezTo>
                    <a:pt x="4196" y="7303"/>
                    <a:pt x="5593" y="6186"/>
                    <a:pt x="6990" y="5347"/>
                  </a:cubicBezTo>
                  <a:cubicBezTo>
                    <a:pt x="8667" y="4230"/>
                    <a:pt x="10343" y="3950"/>
                    <a:pt x="11181" y="3950"/>
                  </a:cubicBezTo>
                  <a:cubicBezTo>
                    <a:pt x="12299" y="3950"/>
                    <a:pt x="13137" y="4509"/>
                    <a:pt x="14255" y="5068"/>
                  </a:cubicBezTo>
                  <a:lnTo>
                    <a:pt x="21240" y="8980"/>
                  </a:lnTo>
                  <a:cubicBezTo>
                    <a:pt x="27387" y="5627"/>
                    <a:pt x="32137" y="3392"/>
                    <a:pt x="35490" y="2553"/>
                  </a:cubicBezTo>
                  <a:cubicBezTo>
                    <a:pt x="38843" y="1715"/>
                    <a:pt x="42196" y="1994"/>
                    <a:pt x="44990" y="3671"/>
                  </a:cubicBezTo>
                  <a:cubicBezTo>
                    <a:pt x="47784" y="5347"/>
                    <a:pt x="49181" y="7303"/>
                    <a:pt x="49461" y="9818"/>
                  </a:cubicBezTo>
                  <a:cubicBezTo>
                    <a:pt x="42475" y="11494"/>
                    <a:pt x="36328" y="13171"/>
                    <a:pt x="31299" y="15127"/>
                  </a:cubicBezTo>
                  <a:lnTo>
                    <a:pt x="50299" y="26024"/>
                  </a:lnTo>
                  <a:cubicBezTo>
                    <a:pt x="57564" y="23789"/>
                    <a:pt x="64549" y="22391"/>
                    <a:pt x="70975" y="21833"/>
                  </a:cubicBezTo>
                  <a:cubicBezTo>
                    <a:pt x="77402" y="21274"/>
                    <a:pt x="83828" y="22950"/>
                    <a:pt x="90255" y="26583"/>
                  </a:cubicBezTo>
                  <a:cubicBezTo>
                    <a:pt x="96681" y="30215"/>
                    <a:pt x="99196" y="34406"/>
                    <a:pt x="98358" y="38877"/>
                  </a:cubicBezTo>
                  <a:cubicBezTo>
                    <a:pt x="97519" y="43347"/>
                    <a:pt x="93608" y="47818"/>
                    <a:pt x="86902" y="52288"/>
                  </a:cubicBezTo>
                  <a:lnTo>
                    <a:pt x="96961" y="58436"/>
                  </a:lnTo>
                  <a:close/>
                  <a:moveTo>
                    <a:pt x="24034" y="18480"/>
                  </a:moveTo>
                  <a:cubicBezTo>
                    <a:pt x="20681" y="20436"/>
                    <a:pt x="18725" y="22391"/>
                    <a:pt x="18446" y="24347"/>
                  </a:cubicBezTo>
                  <a:cubicBezTo>
                    <a:pt x="18167" y="26024"/>
                    <a:pt x="19284" y="27700"/>
                    <a:pt x="21799" y="29097"/>
                  </a:cubicBezTo>
                  <a:cubicBezTo>
                    <a:pt x="24593" y="30774"/>
                    <a:pt x="27387" y="31333"/>
                    <a:pt x="30461" y="31333"/>
                  </a:cubicBezTo>
                  <a:cubicBezTo>
                    <a:pt x="33534" y="31333"/>
                    <a:pt x="37446" y="30494"/>
                    <a:pt x="42196" y="29097"/>
                  </a:cubicBezTo>
                  <a:lnTo>
                    <a:pt x="24034" y="18480"/>
                  </a:lnTo>
                  <a:close/>
                  <a:moveTo>
                    <a:pt x="57005" y="38039"/>
                  </a:moveTo>
                  <a:lnTo>
                    <a:pt x="75446" y="48656"/>
                  </a:lnTo>
                  <a:cubicBezTo>
                    <a:pt x="79637" y="46141"/>
                    <a:pt x="82152" y="43906"/>
                    <a:pt x="82711" y="42230"/>
                  </a:cubicBezTo>
                  <a:cubicBezTo>
                    <a:pt x="83269" y="40553"/>
                    <a:pt x="82152" y="39156"/>
                    <a:pt x="79358" y="37480"/>
                  </a:cubicBezTo>
                  <a:cubicBezTo>
                    <a:pt x="76284" y="35803"/>
                    <a:pt x="72652" y="34965"/>
                    <a:pt x="68740" y="35524"/>
                  </a:cubicBezTo>
                  <a:cubicBezTo>
                    <a:pt x="64549" y="36083"/>
                    <a:pt x="60637" y="36921"/>
                    <a:pt x="57005" y="38039"/>
                  </a:cubicBezTo>
                  <a:close/>
                </a:path>
              </a:pathLst>
            </a:custGeom>
            <a:solidFill>
              <a:srgbClr val="272A5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4" name="Forma libre 403">
              <a:extLst>
                <a:ext uri="{FF2B5EF4-FFF2-40B4-BE49-F238E27FC236}">
                  <a16:creationId xmlns:a16="http://schemas.microsoft.com/office/drawing/2014/main" id="{50267FCC-D7D0-9C4F-A6D2-CDE2AE21AE96}"/>
                </a:ext>
              </a:extLst>
            </p:cNvPr>
            <p:cNvSpPr/>
            <p:nvPr/>
          </p:nvSpPr>
          <p:spPr>
            <a:xfrm>
              <a:off x="1858880" y="6251721"/>
              <a:ext cx="100588" cy="67059"/>
            </a:xfrm>
            <a:custGeom>
              <a:avLst/>
              <a:gdLst>
                <a:gd name="connsiteX0" fmla="*/ 96961 w 100588"/>
                <a:gd name="connsiteY0" fmla="*/ 58436 h 67058"/>
                <a:gd name="connsiteX1" fmla="*/ 92490 w 100588"/>
                <a:gd name="connsiteY1" fmla="*/ 62068 h 67058"/>
                <a:gd name="connsiteX2" fmla="*/ 88858 w 100588"/>
                <a:gd name="connsiteY2" fmla="*/ 63186 h 67058"/>
                <a:gd name="connsiteX3" fmla="*/ 84946 w 100588"/>
                <a:gd name="connsiteY3" fmla="*/ 61788 h 67058"/>
                <a:gd name="connsiteX4" fmla="*/ 78240 w 100588"/>
                <a:gd name="connsiteY4" fmla="*/ 57877 h 67058"/>
                <a:gd name="connsiteX5" fmla="*/ 62593 w 100588"/>
                <a:gd name="connsiteY5" fmla="*/ 64862 h 67058"/>
                <a:gd name="connsiteX6" fmla="*/ 51417 w 100588"/>
                <a:gd name="connsiteY6" fmla="*/ 64024 h 67058"/>
                <a:gd name="connsiteX7" fmla="*/ 47505 w 100588"/>
                <a:gd name="connsiteY7" fmla="*/ 57597 h 67058"/>
                <a:gd name="connsiteX8" fmla="*/ 67902 w 100588"/>
                <a:gd name="connsiteY8" fmla="*/ 51730 h 67058"/>
                <a:gd name="connsiteX9" fmla="*/ 48343 w 100588"/>
                <a:gd name="connsiteY9" fmla="*/ 40274 h 67058"/>
                <a:gd name="connsiteX10" fmla="*/ 27108 w 100588"/>
                <a:gd name="connsiteY10" fmla="*/ 43906 h 67058"/>
                <a:gd name="connsiteX11" fmla="*/ 10902 w 100588"/>
                <a:gd name="connsiteY11" fmla="*/ 39436 h 67058"/>
                <a:gd name="connsiteX12" fmla="*/ 2240 w 100588"/>
                <a:gd name="connsiteY12" fmla="*/ 26862 h 67058"/>
                <a:gd name="connsiteX13" fmla="*/ 12578 w 100588"/>
                <a:gd name="connsiteY13" fmla="*/ 14289 h 67058"/>
                <a:gd name="connsiteX14" fmla="*/ 3078 w 100588"/>
                <a:gd name="connsiteY14" fmla="*/ 8700 h 67058"/>
                <a:gd name="connsiteX15" fmla="*/ 6990 w 100588"/>
                <a:gd name="connsiteY15" fmla="*/ 5347 h 67058"/>
                <a:gd name="connsiteX16" fmla="*/ 11181 w 100588"/>
                <a:gd name="connsiteY16" fmla="*/ 3950 h 67058"/>
                <a:gd name="connsiteX17" fmla="*/ 14255 w 100588"/>
                <a:gd name="connsiteY17" fmla="*/ 5068 h 67058"/>
                <a:gd name="connsiteX18" fmla="*/ 21240 w 100588"/>
                <a:gd name="connsiteY18" fmla="*/ 8980 h 67058"/>
                <a:gd name="connsiteX19" fmla="*/ 35490 w 100588"/>
                <a:gd name="connsiteY19" fmla="*/ 2553 h 67058"/>
                <a:gd name="connsiteX20" fmla="*/ 44990 w 100588"/>
                <a:gd name="connsiteY20" fmla="*/ 3671 h 67058"/>
                <a:gd name="connsiteX21" fmla="*/ 49461 w 100588"/>
                <a:gd name="connsiteY21" fmla="*/ 9818 h 67058"/>
                <a:gd name="connsiteX22" fmla="*/ 31299 w 100588"/>
                <a:gd name="connsiteY22" fmla="*/ 15127 h 67058"/>
                <a:gd name="connsiteX23" fmla="*/ 50299 w 100588"/>
                <a:gd name="connsiteY23" fmla="*/ 26024 h 67058"/>
                <a:gd name="connsiteX24" fmla="*/ 70975 w 100588"/>
                <a:gd name="connsiteY24" fmla="*/ 21833 h 67058"/>
                <a:gd name="connsiteX25" fmla="*/ 90255 w 100588"/>
                <a:gd name="connsiteY25" fmla="*/ 26583 h 67058"/>
                <a:gd name="connsiteX26" fmla="*/ 98358 w 100588"/>
                <a:gd name="connsiteY26" fmla="*/ 38877 h 67058"/>
                <a:gd name="connsiteX27" fmla="*/ 86902 w 100588"/>
                <a:gd name="connsiteY27" fmla="*/ 52289 h 67058"/>
                <a:gd name="connsiteX28" fmla="*/ 96961 w 100588"/>
                <a:gd name="connsiteY28" fmla="*/ 58436 h 67058"/>
                <a:gd name="connsiteX29" fmla="*/ 24034 w 100588"/>
                <a:gd name="connsiteY29" fmla="*/ 18480 h 67058"/>
                <a:gd name="connsiteX30" fmla="*/ 18446 w 100588"/>
                <a:gd name="connsiteY30" fmla="*/ 24347 h 67058"/>
                <a:gd name="connsiteX31" fmla="*/ 21799 w 100588"/>
                <a:gd name="connsiteY31" fmla="*/ 29097 h 67058"/>
                <a:gd name="connsiteX32" fmla="*/ 30461 w 100588"/>
                <a:gd name="connsiteY32" fmla="*/ 31333 h 67058"/>
                <a:gd name="connsiteX33" fmla="*/ 42196 w 100588"/>
                <a:gd name="connsiteY33" fmla="*/ 29097 h 67058"/>
                <a:gd name="connsiteX34" fmla="*/ 24034 w 100588"/>
                <a:gd name="connsiteY34" fmla="*/ 18480 h 67058"/>
                <a:gd name="connsiteX35" fmla="*/ 57005 w 100588"/>
                <a:gd name="connsiteY35" fmla="*/ 38039 h 67058"/>
                <a:gd name="connsiteX36" fmla="*/ 75446 w 100588"/>
                <a:gd name="connsiteY36" fmla="*/ 48656 h 67058"/>
                <a:gd name="connsiteX37" fmla="*/ 82711 w 100588"/>
                <a:gd name="connsiteY37" fmla="*/ 42230 h 67058"/>
                <a:gd name="connsiteX38" fmla="*/ 79358 w 100588"/>
                <a:gd name="connsiteY38" fmla="*/ 37480 h 67058"/>
                <a:gd name="connsiteX39" fmla="*/ 68740 w 100588"/>
                <a:gd name="connsiteY39" fmla="*/ 35524 h 67058"/>
                <a:gd name="connsiteX40" fmla="*/ 57005 w 100588"/>
                <a:gd name="connsiteY40" fmla="*/ 38039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0588" h="67058">
                  <a:moveTo>
                    <a:pt x="96961" y="58436"/>
                  </a:moveTo>
                  <a:cubicBezTo>
                    <a:pt x="96402" y="59274"/>
                    <a:pt x="95005" y="60671"/>
                    <a:pt x="92490" y="62068"/>
                  </a:cubicBezTo>
                  <a:cubicBezTo>
                    <a:pt x="91093" y="62906"/>
                    <a:pt x="89975" y="63186"/>
                    <a:pt x="88858" y="63186"/>
                  </a:cubicBezTo>
                  <a:cubicBezTo>
                    <a:pt x="87740" y="63186"/>
                    <a:pt x="86343" y="62627"/>
                    <a:pt x="84946" y="61788"/>
                  </a:cubicBezTo>
                  <a:lnTo>
                    <a:pt x="78240" y="57877"/>
                  </a:lnTo>
                  <a:cubicBezTo>
                    <a:pt x="72093" y="61230"/>
                    <a:pt x="67064" y="63744"/>
                    <a:pt x="62593" y="64862"/>
                  </a:cubicBezTo>
                  <a:cubicBezTo>
                    <a:pt x="58402" y="66259"/>
                    <a:pt x="54770" y="65980"/>
                    <a:pt x="51417" y="64024"/>
                  </a:cubicBezTo>
                  <a:cubicBezTo>
                    <a:pt x="48622" y="62347"/>
                    <a:pt x="47225" y="60391"/>
                    <a:pt x="47505" y="57597"/>
                  </a:cubicBezTo>
                  <a:cubicBezTo>
                    <a:pt x="55328" y="56200"/>
                    <a:pt x="62314" y="54244"/>
                    <a:pt x="67902" y="51730"/>
                  </a:cubicBezTo>
                  <a:lnTo>
                    <a:pt x="48343" y="40274"/>
                  </a:lnTo>
                  <a:cubicBezTo>
                    <a:pt x="40240" y="42789"/>
                    <a:pt x="33255" y="44186"/>
                    <a:pt x="27108" y="43906"/>
                  </a:cubicBezTo>
                  <a:cubicBezTo>
                    <a:pt x="21240" y="43906"/>
                    <a:pt x="15652" y="42230"/>
                    <a:pt x="10902" y="39436"/>
                  </a:cubicBezTo>
                  <a:cubicBezTo>
                    <a:pt x="4196" y="35524"/>
                    <a:pt x="1402" y="31333"/>
                    <a:pt x="2240" y="26862"/>
                  </a:cubicBezTo>
                  <a:cubicBezTo>
                    <a:pt x="3078" y="22112"/>
                    <a:pt x="6431" y="17921"/>
                    <a:pt x="12578" y="14289"/>
                  </a:cubicBezTo>
                  <a:lnTo>
                    <a:pt x="3078" y="8700"/>
                  </a:lnTo>
                  <a:cubicBezTo>
                    <a:pt x="4196" y="7303"/>
                    <a:pt x="5593" y="6186"/>
                    <a:pt x="6990" y="5347"/>
                  </a:cubicBezTo>
                  <a:cubicBezTo>
                    <a:pt x="8667" y="4230"/>
                    <a:pt x="10343" y="3950"/>
                    <a:pt x="11181" y="3950"/>
                  </a:cubicBezTo>
                  <a:cubicBezTo>
                    <a:pt x="12299" y="3950"/>
                    <a:pt x="13137" y="4509"/>
                    <a:pt x="14255" y="5068"/>
                  </a:cubicBezTo>
                  <a:lnTo>
                    <a:pt x="21240" y="8980"/>
                  </a:lnTo>
                  <a:cubicBezTo>
                    <a:pt x="27387" y="5627"/>
                    <a:pt x="32137" y="3392"/>
                    <a:pt x="35490" y="2553"/>
                  </a:cubicBezTo>
                  <a:cubicBezTo>
                    <a:pt x="38843" y="1715"/>
                    <a:pt x="42196" y="1995"/>
                    <a:pt x="44990" y="3671"/>
                  </a:cubicBezTo>
                  <a:cubicBezTo>
                    <a:pt x="47784" y="5347"/>
                    <a:pt x="49181" y="7303"/>
                    <a:pt x="49461" y="9818"/>
                  </a:cubicBezTo>
                  <a:cubicBezTo>
                    <a:pt x="42475" y="11494"/>
                    <a:pt x="36328" y="13171"/>
                    <a:pt x="31299" y="15127"/>
                  </a:cubicBezTo>
                  <a:lnTo>
                    <a:pt x="50299" y="26024"/>
                  </a:lnTo>
                  <a:cubicBezTo>
                    <a:pt x="57564" y="23789"/>
                    <a:pt x="64549" y="22391"/>
                    <a:pt x="70975" y="21833"/>
                  </a:cubicBezTo>
                  <a:cubicBezTo>
                    <a:pt x="77402" y="21274"/>
                    <a:pt x="83828" y="22950"/>
                    <a:pt x="90255" y="26583"/>
                  </a:cubicBezTo>
                  <a:cubicBezTo>
                    <a:pt x="96681" y="30215"/>
                    <a:pt x="99196" y="34406"/>
                    <a:pt x="98358" y="38877"/>
                  </a:cubicBezTo>
                  <a:cubicBezTo>
                    <a:pt x="97519" y="43347"/>
                    <a:pt x="93608" y="47818"/>
                    <a:pt x="86902" y="52289"/>
                  </a:cubicBezTo>
                  <a:lnTo>
                    <a:pt x="96961" y="58436"/>
                  </a:lnTo>
                  <a:close/>
                  <a:moveTo>
                    <a:pt x="24034" y="18480"/>
                  </a:moveTo>
                  <a:cubicBezTo>
                    <a:pt x="20681" y="20436"/>
                    <a:pt x="18725" y="22391"/>
                    <a:pt x="18446" y="24347"/>
                  </a:cubicBezTo>
                  <a:cubicBezTo>
                    <a:pt x="18167" y="26024"/>
                    <a:pt x="19284" y="27700"/>
                    <a:pt x="21799" y="29097"/>
                  </a:cubicBezTo>
                  <a:cubicBezTo>
                    <a:pt x="24593" y="30774"/>
                    <a:pt x="27387" y="31333"/>
                    <a:pt x="30461" y="31333"/>
                  </a:cubicBezTo>
                  <a:cubicBezTo>
                    <a:pt x="33534" y="31333"/>
                    <a:pt x="37446" y="30494"/>
                    <a:pt x="42196" y="29097"/>
                  </a:cubicBezTo>
                  <a:lnTo>
                    <a:pt x="24034" y="18480"/>
                  </a:lnTo>
                  <a:close/>
                  <a:moveTo>
                    <a:pt x="57005" y="38039"/>
                  </a:moveTo>
                  <a:lnTo>
                    <a:pt x="75446" y="48656"/>
                  </a:lnTo>
                  <a:cubicBezTo>
                    <a:pt x="79637" y="46141"/>
                    <a:pt x="82152" y="43906"/>
                    <a:pt x="82711" y="42230"/>
                  </a:cubicBezTo>
                  <a:cubicBezTo>
                    <a:pt x="83269" y="40553"/>
                    <a:pt x="82152" y="39156"/>
                    <a:pt x="79358" y="37480"/>
                  </a:cubicBezTo>
                  <a:cubicBezTo>
                    <a:pt x="76284" y="35803"/>
                    <a:pt x="72652" y="34965"/>
                    <a:pt x="68740" y="35524"/>
                  </a:cubicBezTo>
                  <a:cubicBezTo>
                    <a:pt x="64549" y="36083"/>
                    <a:pt x="60637" y="36921"/>
                    <a:pt x="57005" y="3803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5" name="Forma libre 404">
              <a:extLst>
                <a:ext uri="{FF2B5EF4-FFF2-40B4-BE49-F238E27FC236}">
                  <a16:creationId xmlns:a16="http://schemas.microsoft.com/office/drawing/2014/main" id="{1AD99CD3-B393-6F43-BED9-0690DFBF20DE}"/>
                </a:ext>
              </a:extLst>
            </p:cNvPr>
            <p:cNvSpPr/>
            <p:nvPr/>
          </p:nvSpPr>
          <p:spPr>
            <a:xfrm>
              <a:off x="1858880" y="6252000"/>
              <a:ext cx="100588" cy="67059"/>
            </a:xfrm>
            <a:custGeom>
              <a:avLst/>
              <a:gdLst>
                <a:gd name="connsiteX0" fmla="*/ 98358 w 100588"/>
                <a:gd name="connsiteY0" fmla="*/ 38877 h 67058"/>
                <a:gd name="connsiteX1" fmla="*/ 90255 w 100588"/>
                <a:gd name="connsiteY1" fmla="*/ 26583 h 67058"/>
                <a:gd name="connsiteX2" fmla="*/ 70975 w 100588"/>
                <a:gd name="connsiteY2" fmla="*/ 21833 h 67058"/>
                <a:gd name="connsiteX3" fmla="*/ 50299 w 100588"/>
                <a:gd name="connsiteY3" fmla="*/ 26024 h 67058"/>
                <a:gd name="connsiteX4" fmla="*/ 31299 w 100588"/>
                <a:gd name="connsiteY4" fmla="*/ 15127 h 67058"/>
                <a:gd name="connsiteX5" fmla="*/ 49461 w 100588"/>
                <a:gd name="connsiteY5" fmla="*/ 9818 h 67058"/>
                <a:gd name="connsiteX6" fmla="*/ 44990 w 100588"/>
                <a:gd name="connsiteY6" fmla="*/ 3671 h 67058"/>
                <a:gd name="connsiteX7" fmla="*/ 35490 w 100588"/>
                <a:gd name="connsiteY7" fmla="*/ 2553 h 67058"/>
                <a:gd name="connsiteX8" fmla="*/ 21240 w 100588"/>
                <a:gd name="connsiteY8" fmla="*/ 8980 h 67058"/>
                <a:gd name="connsiteX9" fmla="*/ 14255 w 100588"/>
                <a:gd name="connsiteY9" fmla="*/ 5068 h 67058"/>
                <a:gd name="connsiteX10" fmla="*/ 11181 w 100588"/>
                <a:gd name="connsiteY10" fmla="*/ 3950 h 67058"/>
                <a:gd name="connsiteX11" fmla="*/ 6990 w 100588"/>
                <a:gd name="connsiteY11" fmla="*/ 5347 h 67058"/>
                <a:gd name="connsiteX12" fmla="*/ 3078 w 100588"/>
                <a:gd name="connsiteY12" fmla="*/ 8700 h 67058"/>
                <a:gd name="connsiteX13" fmla="*/ 12578 w 100588"/>
                <a:gd name="connsiteY13" fmla="*/ 14289 h 67058"/>
                <a:gd name="connsiteX14" fmla="*/ 2240 w 100588"/>
                <a:gd name="connsiteY14" fmla="*/ 26862 h 67058"/>
                <a:gd name="connsiteX15" fmla="*/ 10902 w 100588"/>
                <a:gd name="connsiteY15" fmla="*/ 39436 h 67058"/>
                <a:gd name="connsiteX16" fmla="*/ 27108 w 100588"/>
                <a:gd name="connsiteY16" fmla="*/ 43906 h 67058"/>
                <a:gd name="connsiteX17" fmla="*/ 48343 w 100588"/>
                <a:gd name="connsiteY17" fmla="*/ 40274 h 67058"/>
                <a:gd name="connsiteX18" fmla="*/ 67902 w 100588"/>
                <a:gd name="connsiteY18" fmla="*/ 51730 h 67058"/>
                <a:gd name="connsiteX19" fmla="*/ 47505 w 100588"/>
                <a:gd name="connsiteY19" fmla="*/ 57597 h 67058"/>
                <a:gd name="connsiteX20" fmla="*/ 51417 w 100588"/>
                <a:gd name="connsiteY20" fmla="*/ 64024 h 67058"/>
                <a:gd name="connsiteX21" fmla="*/ 62593 w 100588"/>
                <a:gd name="connsiteY21" fmla="*/ 64862 h 67058"/>
                <a:gd name="connsiteX22" fmla="*/ 78240 w 100588"/>
                <a:gd name="connsiteY22" fmla="*/ 57877 h 67058"/>
                <a:gd name="connsiteX23" fmla="*/ 84946 w 100588"/>
                <a:gd name="connsiteY23" fmla="*/ 61788 h 67058"/>
                <a:gd name="connsiteX24" fmla="*/ 88858 w 100588"/>
                <a:gd name="connsiteY24" fmla="*/ 63186 h 67058"/>
                <a:gd name="connsiteX25" fmla="*/ 92490 w 100588"/>
                <a:gd name="connsiteY25" fmla="*/ 62068 h 67058"/>
                <a:gd name="connsiteX26" fmla="*/ 96961 w 100588"/>
                <a:gd name="connsiteY26" fmla="*/ 58436 h 67058"/>
                <a:gd name="connsiteX27" fmla="*/ 86902 w 100588"/>
                <a:gd name="connsiteY27" fmla="*/ 52568 h 67058"/>
                <a:gd name="connsiteX28" fmla="*/ 98358 w 100588"/>
                <a:gd name="connsiteY28" fmla="*/ 38877 h 67058"/>
                <a:gd name="connsiteX29" fmla="*/ 30461 w 100588"/>
                <a:gd name="connsiteY29" fmla="*/ 30774 h 67058"/>
                <a:gd name="connsiteX30" fmla="*/ 21799 w 100588"/>
                <a:gd name="connsiteY30" fmla="*/ 28539 h 67058"/>
                <a:gd name="connsiteX31" fmla="*/ 18446 w 100588"/>
                <a:gd name="connsiteY31" fmla="*/ 23789 h 67058"/>
                <a:gd name="connsiteX32" fmla="*/ 24034 w 100588"/>
                <a:gd name="connsiteY32" fmla="*/ 17921 h 67058"/>
                <a:gd name="connsiteX33" fmla="*/ 42196 w 100588"/>
                <a:gd name="connsiteY33" fmla="*/ 28539 h 67058"/>
                <a:gd name="connsiteX34" fmla="*/ 30461 w 100588"/>
                <a:gd name="connsiteY34" fmla="*/ 30774 h 67058"/>
                <a:gd name="connsiteX35" fmla="*/ 82431 w 100588"/>
                <a:gd name="connsiteY35" fmla="*/ 41950 h 67058"/>
                <a:gd name="connsiteX36" fmla="*/ 75166 w 100588"/>
                <a:gd name="connsiteY36" fmla="*/ 48377 h 67058"/>
                <a:gd name="connsiteX37" fmla="*/ 56725 w 100588"/>
                <a:gd name="connsiteY37" fmla="*/ 37759 h 67058"/>
                <a:gd name="connsiteX38" fmla="*/ 68461 w 100588"/>
                <a:gd name="connsiteY38" fmla="*/ 35244 h 67058"/>
                <a:gd name="connsiteX39" fmla="*/ 79078 w 100588"/>
                <a:gd name="connsiteY39" fmla="*/ 37200 h 67058"/>
                <a:gd name="connsiteX40" fmla="*/ 82431 w 100588"/>
                <a:gd name="connsiteY40" fmla="*/ 41950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0588" h="67058">
                  <a:moveTo>
                    <a:pt x="98358" y="38877"/>
                  </a:moveTo>
                  <a:cubicBezTo>
                    <a:pt x="99196" y="34406"/>
                    <a:pt x="96681" y="30215"/>
                    <a:pt x="90255" y="26583"/>
                  </a:cubicBezTo>
                  <a:cubicBezTo>
                    <a:pt x="83828" y="22950"/>
                    <a:pt x="77402" y="21274"/>
                    <a:pt x="70975" y="21833"/>
                  </a:cubicBezTo>
                  <a:cubicBezTo>
                    <a:pt x="64549" y="22391"/>
                    <a:pt x="57843" y="23789"/>
                    <a:pt x="50299" y="26024"/>
                  </a:cubicBezTo>
                  <a:lnTo>
                    <a:pt x="31299" y="15127"/>
                  </a:lnTo>
                  <a:cubicBezTo>
                    <a:pt x="36328" y="13171"/>
                    <a:pt x="42196" y="11494"/>
                    <a:pt x="49461" y="9818"/>
                  </a:cubicBezTo>
                  <a:cubicBezTo>
                    <a:pt x="49181" y="7303"/>
                    <a:pt x="47784" y="5347"/>
                    <a:pt x="44990" y="3671"/>
                  </a:cubicBezTo>
                  <a:cubicBezTo>
                    <a:pt x="42196" y="1995"/>
                    <a:pt x="38843" y="1715"/>
                    <a:pt x="35490" y="2553"/>
                  </a:cubicBezTo>
                  <a:cubicBezTo>
                    <a:pt x="32137" y="3392"/>
                    <a:pt x="27387" y="5627"/>
                    <a:pt x="21240" y="8980"/>
                  </a:cubicBezTo>
                  <a:lnTo>
                    <a:pt x="14255" y="5068"/>
                  </a:lnTo>
                  <a:cubicBezTo>
                    <a:pt x="13137" y="4509"/>
                    <a:pt x="12299" y="4230"/>
                    <a:pt x="11181" y="3950"/>
                  </a:cubicBezTo>
                  <a:cubicBezTo>
                    <a:pt x="10064" y="3950"/>
                    <a:pt x="8667" y="4230"/>
                    <a:pt x="6990" y="5347"/>
                  </a:cubicBezTo>
                  <a:cubicBezTo>
                    <a:pt x="5593" y="6186"/>
                    <a:pt x="4196" y="7303"/>
                    <a:pt x="3078" y="8700"/>
                  </a:cubicBezTo>
                  <a:lnTo>
                    <a:pt x="12578" y="14289"/>
                  </a:lnTo>
                  <a:cubicBezTo>
                    <a:pt x="6711" y="18200"/>
                    <a:pt x="3078" y="22391"/>
                    <a:pt x="2240" y="26862"/>
                  </a:cubicBezTo>
                  <a:cubicBezTo>
                    <a:pt x="1402" y="31612"/>
                    <a:pt x="4196" y="35803"/>
                    <a:pt x="10902" y="39436"/>
                  </a:cubicBezTo>
                  <a:cubicBezTo>
                    <a:pt x="15931" y="42230"/>
                    <a:pt x="21240" y="43627"/>
                    <a:pt x="27108" y="43906"/>
                  </a:cubicBezTo>
                  <a:cubicBezTo>
                    <a:pt x="32975" y="43906"/>
                    <a:pt x="39961" y="42788"/>
                    <a:pt x="48343" y="40274"/>
                  </a:cubicBezTo>
                  <a:lnTo>
                    <a:pt x="67902" y="51730"/>
                  </a:lnTo>
                  <a:cubicBezTo>
                    <a:pt x="62314" y="53965"/>
                    <a:pt x="55328" y="55921"/>
                    <a:pt x="47505" y="57597"/>
                  </a:cubicBezTo>
                  <a:cubicBezTo>
                    <a:pt x="47505" y="60112"/>
                    <a:pt x="48622" y="62347"/>
                    <a:pt x="51417" y="64024"/>
                  </a:cubicBezTo>
                  <a:cubicBezTo>
                    <a:pt x="54490" y="65980"/>
                    <a:pt x="58402" y="66259"/>
                    <a:pt x="62593" y="64862"/>
                  </a:cubicBezTo>
                  <a:cubicBezTo>
                    <a:pt x="66784" y="63465"/>
                    <a:pt x="72093" y="61230"/>
                    <a:pt x="78240" y="57877"/>
                  </a:cubicBezTo>
                  <a:lnTo>
                    <a:pt x="84946" y="61788"/>
                  </a:lnTo>
                  <a:cubicBezTo>
                    <a:pt x="86343" y="62627"/>
                    <a:pt x="87740" y="63186"/>
                    <a:pt x="88858" y="63186"/>
                  </a:cubicBezTo>
                  <a:cubicBezTo>
                    <a:pt x="89975" y="63186"/>
                    <a:pt x="91093" y="62906"/>
                    <a:pt x="92490" y="62068"/>
                  </a:cubicBezTo>
                  <a:cubicBezTo>
                    <a:pt x="94725" y="60671"/>
                    <a:pt x="96402" y="59553"/>
                    <a:pt x="96961" y="58436"/>
                  </a:cubicBezTo>
                  <a:lnTo>
                    <a:pt x="86902" y="52568"/>
                  </a:lnTo>
                  <a:cubicBezTo>
                    <a:pt x="93608" y="47818"/>
                    <a:pt x="97519" y="43347"/>
                    <a:pt x="98358" y="38877"/>
                  </a:cubicBezTo>
                  <a:close/>
                  <a:moveTo>
                    <a:pt x="30461" y="30774"/>
                  </a:moveTo>
                  <a:cubicBezTo>
                    <a:pt x="27387" y="30774"/>
                    <a:pt x="24593" y="30215"/>
                    <a:pt x="21799" y="28539"/>
                  </a:cubicBezTo>
                  <a:cubicBezTo>
                    <a:pt x="19284" y="27142"/>
                    <a:pt x="18167" y="25465"/>
                    <a:pt x="18446" y="23789"/>
                  </a:cubicBezTo>
                  <a:cubicBezTo>
                    <a:pt x="18725" y="22112"/>
                    <a:pt x="20402" y="20156"/>
                    <a:pt x="24034" y="17921"/>
                  </a:cubicBezTo>
                  <a:lnTo>
                    <a:pt x="42196" y="28539"/>
                  </a:lnTo>
                  <a:cubicBezTo>
                    <a:pt x="37446" y="29936"/>
                    <a:pt x="33534" y="30774"/>
                    <a:pt x="30461" y="30774"/>
                  </a:cubicBezTo>
                  <a:close/>
                  <a:moveTo>
                    <a:pt x="82431" y="41950"/>
                  </a:moveTo>
                  <a:cubicBezTo>
                    <a:pt x="81872" y="43627"/>
                    <a:pt x="79637" y="45583"/>
                    <a:pt x="75166" y="48377"/>
                  </a:cubicBezTo>
                  <a:lnTo>
                    <a:pt x="56725" y="37759"/>
                  </a:lnTo>
                  <a:cubicBezTo>
                    <a:pt x="60358" y="36641"/>
                    <a:pt x="64269" y="35803"/>
                    <a:pt x="68461" y="35244"/>
                  </a:cubicBezTo>
                  <a:cubicBezTo>
                    <a:pt x="72372" y="34686"/>
                    <a:pt x="76005" y="35524"/>
                    <a:pt x="79078" y="37200"/>
                  </a:cubicBezTo>
                  <a:cubicBezTo>
                    <a:pt x="81872" y="38877"/>
                    <a:pt x="82990" y="40274"/>
                    <a:pt x="82431" y="41950"/>
                  </a:cubicBezTo>
                  <a:close/>
                </a:path>
              </a:pathLst>
            </a:custGeom>
            <a:solidFill>
              <a:srgbClr val="A9D6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6" name="Forma libre 405">
              <a:extLst>
                <a:ext uri="{FF2B5EF4-FFF2-40B4-BE49-F238E27FC236}">
                  <a16:creationId xmlns:a16="http://schemas.microsoft.com/office/drawing/2014/main" id="{DCBAA837-624E-F84F-9EB9-8E76739CA066}"/>
                </a:ext>
              </a:extLst>
            </p:cNvPr>
            <p:cNvSpPr/>
            <p:nvPr/>
          </p:nvSpPr>
          <p:spPr>
            <a:xfrm>
              <a:off x="1859304" y="6252000"/>
              <a:ext cx="100588" cy="58676"/>
            </a:xfrm>
            <a:custGeom>
              <a:avLst/>
              <a:gdLst>
                <a:gd name="connsiteX0" fmla="*/ 35346 w 100588"/>
                <a:gd name="connsiteY0" fmla="*/ 4509 h 58676"/>
                <a:gd name="connsiteX1" fmla="*/ 44846 w 100588"/>
                <a:gd name="connsiteY1" fmla="*/ 5627 h 58676"/>
                <a:gd name="connsiteX2" fmla="*/ 48757 w 100588"/>
                <a:gd name="connsiteY2" fmla="*/ 9818 h 58676"/>
                <a:gd name="connsiteX3" fmla="*/ 49316 w 100588"/>
                <a:gd name="connsiteY3" fmla="*/ 9818 h 58676"/>
                <a:gd name="connsiteX4" fmla="*/ 44846 w 100588"/>
                <a:gd name="connsiteY4" fmla="*/ 3671 h 58676"/>
                <a:gd name="connsiteX5" fmla="*/ 35346 w 100588"/>
                <a:gd name="connsiteY5" fmla="*/ 2553 h 58676"/>
                <a:gd name="connsiteX6" fmla="*/ 21096 w 100588"/>
                <a:gd name="connsiteY6" fmla="*/ 8980 h 58676"/>
                <a:gd name="connsiteX7" fmla="*/ 14110 w 100588"/>
                <a:gd name="connsiteY7" fmla="*/ 5068 h 58676"/>
                <a:gd name="connsiteX8" fmla="*/ 11037 w 100588"/>
                <a:gd name="connsiteY8" fmla="*/ 3950 h 58676"/>
                <a:gd name="connsiteX9" fmla="*/ 6846 w 100588"/>
                <a:gd name="connsiteY9" fmla="*/ 5347 h 58676"/>
                <a:gd name="connsiteX10" fmla="*/ 2934 w 100588"/>
                <a:gd name="connsiteY10" fmla="*/ 8700 h 58676"/>
                <a:gd name="connsiteX11" fmla="*/ 4331 w 100588"/>
                <a:gd name="connsiteY11" fmla="*/ 9539 h 58676"/>
                <a:gd name="connsiteX12" fmla="*/ 7125 w 100588"/>
                <a:gd name="connsiteY12" fmla="*/ 7583 h 58676"/>
                <a:gd name="connsiteX13" fmla="*/ 11316 w 100588"/>
                <a:gd name="connsiteY13" fmla="*/ 6186 h 58676"/>
                <a:gd name="connsiteX14" fmla="*/ 14390 w 100588"/>
                <a:gd name="connsiteY14" fmla="*/ 7303 h 58676"/>
                <a:gd name="connsiteX15" fmla="*/ 21375 w 100588"/>
                <a:gd name="connsiteY15" fmla="*/ 11215 h 58676"/>
                <a:gd name="connsiteX16" fmla="*/ 35346 w 100588"/>
                <a:gd name="connsiteY16" fmla="*/ 4509 h 58676"/>
                <a:gd name="connsiteX17" fmla="*/ 2096 w 100588"/>
                <a:gd name="connsiteY17" fmla="*/ 26862 h 58676"/>
                <a:gd name="connsiteX18" fmla="*/ 2096 w 100588"/>
                <a:gd name="connsiteY18" fmla="*/ 28818 h 58676"/>
                <a:gd name="connsiteX19" fmla="*/ 12434 w 100588"/>
                <a:gd name="connsiteY19" fmla="*/ 16244 h 58676"/>
                <a:gd name="connsiteX20" fmla="*/ 11037 w 100588"/>
                <a:gd name="connsiteY20" fmla="*/ 15406 h 58676"/>
                <a:gd name="connsiteX21" fmla="*/ 2096 w 100588"/>
                <a:gd name="connsiteY21" fmla="*/ 26862 h 58676"/>
                <a:gd name="connsiteX22" fmla="*/ 30037 w 100588"/>
                <a:gd name="connsiteY22" fmla="*/ 30774 h 58676"/>
                <a:gd name="connsiteX23" fmla="*/ 21375 w 100588"/>
                <a:gd name="connsiteY23" fmla="*/ 28539 h 58676"/>
                <a:gd name="connsiteX24" fmla="*/ 18301 w 100588"/>
                <a:gd name="connsiteY24" fmla="*/ 25186 h 58676"/>
                <a:gd name="connsiteX25" fmla="*/ 18022 w 100588"/>
                <a:gd name="connsiteY25" fmla="*/ 25744 h 58676"/>
                <a:gd name="connsiteX26" fmla="*/ 21375 w 100588"/>
                <a:gd name="connsiteY26" fmla="*/ 30494 h 58676"/>
                <a:gd name="connsiteX27" fmla="*/ 30037 w 100588"/>
                <a:gd name="connsiteY27" fmla="*/ 32730 h 58676"/>
                <a:gd name="connsiteX28" fmla="*/ 41772 w 100588"/>
                <a:gd name="connsiteY28" fmla="*/ 30494 h 58676"/>
                <a:gd name="connsiteX29" fmla="*/ 39257 w 100588"/>
                <a:gd name="connsiteY29" fmla="*/ 29097 h 58676"/>
                <a:gd name="connsiteX30" fmla="*/ 30037 w 100588"/>
                <a:gd name="connsiteY30" fmla="*/ 30774 h 58676"/>
                <a:gd name="connsiteX31" fmla="*/ 31434 w 100588"/>
                <a:gd name="connsiteY31" fmla="*/ 17083 h 58676"/>
                <a:gd name="connsiteX32" fmla="*/ 50434 w 100588"/>
                <a:gd name="connsiteY32" fmla="*/ 27980 h 58676"/>
                <a:gd name="connsiteX33" fmla="*/ 71110 w 100588"/>
                <a:gd name="connsiteY33" fmla="*/ 23789 h 58676"/>
                <a:gd name="connsiteX34" fmla="*/ 90390 w 100588"/>
                <a:gd name="connsiteY34" fmla="*/ 28539 h 58676"/>
                <a:gd name="connsiteX35" fmla="*/ 98492 w 100588"/>
                <a:gd name="connsiteY35" fmla="*/ 37480 h 58676"/>
                <a:gd name="connsiteX36" fmla="*/ 90390 w 100588"/>
                <a:gd name="connsiteY36" fmla="*/ 26583 h 58676"/>
                <a:gd name="connsiteX37" fmla="*/ 71110 w 100588"/>
                <a:gd name="connsiteY37" fmla="*/ 21833 h 58676"/>
                <a:gd name="connsiteX38" fmla="*/ 50434 w 100588"/>
                <a:gd name="connsiteY38" fmla="*/ 26024 h 58676"/>
                <a:gd name="connsiteX39" fmla="*/ 33669 w 100588"/>
                <a:gd name="connsiteY39" fmla="*/ 16244 h 58676"/>
                <a:gd name="connsiteX40" fmla="*/ 31434 w 100588"/>
                <a:gd name="connsiteY40" fmla="*/ 17083 h 58676"/>
                <a:gd name="connsiteX41" fmla="*/ 86478 w 100588"/>
                <a:gd name="connsiteY41" fmla="*/ 54244 h 58676"/>
                <a:gd name="connsiteX42" fmla="*/ 95140 w 100588"/>
                <a:gd name="connsiteY42" fmla="*/ 59274 h 58676"/>
                <a:gd name="connsiteX43" fmla="*/ 96257 w 100588"/>
                <a:gd name="connsiteY43" fmla="*/ 57877 h 58676"/>
                <a:gd name="connsiteX44" fmla="*/ 87875 w 100588"/>
                <a:gd name="connsiteY44" fmla="*/ 52847 h 58676"/>
                <a:gd name="connsiteX45" fmla="*/ 86478 w 100588"/>
                <a:gd name="connsiteY45" fmla="*/ 54244 h 58676"/>
                <a:gd name="connsiteX46" fmla="*/ 75022 w 100588"/>
                <a:gd name="connsiteY46" fmla="*/ 48377 h 58676"/>
                <a:gd name="connsiteX47" fmla="*/ 59096 w 100588"/>
                <a:gd name="connsiteY47" fmla="*/ 39156 h 58676"/>
                <a:gd name="connsiteX48" fmla="*/ 56581 w 100588"/>
                <a:gd name="connsiteY48" fmla="*/ 39715 h 58676"/>
                <a:gd name="connsiteX49" fmla="*/ 75022 w 100588"/>
                <a:gd name="connsiteY49" fmla="*/ 50333 h 58676"/>
                <a:gd name="connsiteX50" fmla="*/ 82287 w 100588"/>
                <a:gd name="connsiteY50" fmla="*/ 43906 h 58676"/>
                <a:gd name="connsiteX51" fmla="*/ 82287 w 100588"/>
                <a:gd name="connsiteY51" fmla="*/ 42230 h 58676"/>
                <a:gd name="connsiteX52" fmla="*/ 75022 w 100588"/>
                <a:gd name="connsiteY52" fmla="*/ 48377 h 58676"/>
                <a:gd name="connsiteX53" fmla="*/ 47360 w 100588"/>
                <a:gd name="connsiteY53" fmla="*/ 57318 h 58676"/>
                <a:gd name="connsiteX54" fmla="*/ 47640 w 100588"/>
                <a:gd name="connsiteY54" fmla="*/ 59274 h 58676"/>
                <a:gd name="connsiteX55" fmla="*/ 68037 w 100588"/>
                <a:gd name="connsiteY55" fmla="*/ 53686 h 58676"/>
                <a:gd name="connsiteX56" fmla="*/ 66081 w 100588"/>
                <a:gd name="connsiteY56" fmla="*/ 52568 h 58676"/>
                <a:gd name="connsiteX57" fmla="*/ 47360 w 100588"/>
                <a:gd name="connsiteY57" fmla="*/ 57318 h 58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00588" h="58676">
                  <a:moveTo>
                    <a:pt x="35346" y="4509"/>
                  </a:moveTo>
                  <a:cubicBezTo>
                    <a:pt x="38698" y="3671"/>
                    <a:pt x="42051" y="3950"/>
                    <a:pt x="44846" y="5627"/>
                  </a:cubicBezTo>
                  <a:cubicBezTo>
                    <a:pt x="46801" y="6744"/>
                    <a:pt x="48198" y="8141"/>
                    <a:pt x="48757" y="9818"/>
                  </a:cubicBezTo>
                  <a:cubicBezTo>
                    <a:pt x="49037" y="9818"/>
                    <a:pt x="49037" y="9818"/>
                    <a:pt x="49316" y="9818"/>
                  </a:cubicBezTo>
                  <a:cubicBezTo>
                    <a:pt x="49037" y="7303"/>
                    <a:pt x="47640" y="5347"/>
                    <a:pt x="44846" y="3671"/>
                  </a:cubicBezTo>
                  <a:cubicBezTo>
                    <a:pt x="42051" y="1995"/>
                    <a:pt x="38698" y="1715"/>
                    <a:pt x="35346" y="2553"/>
                  </a:cubicBezTo>
                  <a:cubicBezTo>
                    <a:pt x="31993" y="3392"/>
                    <a:pt x="27243" y="5627"/>
                    <a:pt x="21096" y="8980"/>
                  </a:cubicBezTo>
                  <a:lnTo>
                    <a:pt x="14110" y="5068"/>
                  </a:lnTo>
                  <a:cubicBezTo>
                    <a:pt x="12993" y="4509"/>
                    <a:pt x="12154" y="4230"/>
                    <a:pt x="11037" y="3950"/>
                  </a:cubicBezTo>
                  <a:cubicBezTo>
                    <a:pt x="9919" y="3950"/>
                    <a:pt x="8522" y="4230"/>
                    <a:pt x="6846" y="5347"/>
                  </a:cubicBezTo>
                  <a:cubicBezTo>
                    <a:pt x="5449" y="6186"/>
                    <a:pt x="4051" y="7303"/>
                    <a:pt x="2934" y="8700"/>
                  </a:cubicBezTo>
                  <a:lnTo>
                    <a:pt x="4331" y="9539"/>
                  </a:lnTo>
                  <a:cubicBezTo>
                    <a:pt x="5169" y="8700"/>
                    <a:pt x="6007" y="8141"/>
                    <a:pt x="7125" y="7583"/>
                  </a:cubicBezTo>
                  <a:cubicBezTo>
                    <a:pt x="8802" y="6465"/>
                    <a:pt x="10478" y="6186"/>
                    <a:pt x="11316" y="6186"/>
                  </a:cubicBezTo>
                  <a:cubicBezTo>
                    <a:pt x="12434" y="6186"/>
                    <a:pt x="13272" y="6744"/>
                    <a:pt x="14390" y="7303"/>
                  </a:cubicBezTo>
                  <a:lnTo>
                    <a:pt x="21375" y="11215"/>
                  </a:lnTo>
                  <a:cubicBezTo>
                    <a:pt x="27243" y="7583"/>
                    <a:pt x="31993" y="5627"/>
                    <a:pt x="35346" y="4509"/>
                  </a:cubicBezTo>
                  <a:close/>
                  <a:moveTo>
                    <a:pt x="2096" y="26862"/>
                  </a:moveTo>
                  <a:cubicBezTo>
                    <a:pt x="2096" y="27421"/>
                    <a:pt x="2096" y="28259"/>
                    <a:pt x="2096" y="28818"/>
                  </a:cubicBezTo>
                  <a:cubicBezTo>
                    <a:pt x="2934" y="24347"/>
                    <a:pt x="6287" y="20156"/>
                    <a:pt x="12434" y="16244"/>
                  </a:cubicBezTo>
                  <a:lnTo>
                    <a:pt x="11037" y="15406"/>
                  </a:lnTo>
                  <a:cubicBezTo>
                    <a:pt x="6007" y="18759"/>
                    <a:pt x="2934" y="22671"/>
                    <a:pt x="2096" y="26862"/>
                  </a:cubicBezTo>
                  <a:close/>
                  <a:moveTo>
                    <a:pt x="30037" y="30774"/>
                  </a:moveTo>
                  <a:cubicBezTo>
                    <a:pt x="26963" y="30774"/>
                    <a:pt x="24169" y="30215"/>
                    <a:pt x="21375" y="28539"/>
                  </a:cubicBezTo>
                  <a:cubicBezTo>
                    <a:pt x="19699" y="27421"/>
                    <a:pt x="18581" y="26303"/>
                    <a:pt x="18301" y="25186"/>
                  </a:cubicBezTo>
                  <a:cubicBezTo>
                    <a:pt x="18301" y="25465"/>
                    <a:pt x="18022" y="25465"/>
                    <a:pt x="18022" y="25744"/>
                  </a:cubicBezTo>
                  <a:cubicBezTo>
                    <a:pt x="17743" y="27421"/>
                    <a:pt x="18860" y="29097"/>
                    <a:pt x="21375" y="30494"/>
                  </a:cubicBezTo>
                  <a:cubicBezTo>
                    <a:pt x="24169" y="32171"/>
                    <a:pt x="26963" y="32730"/>
                    <a:pt x="30037" y="32730"/>
                  </a:cubicBezTo>
                  <a:cubicBezTo>
                    <a:pt x="33110" y="32730"/>
                    <a:pt x="37022" y="31891"/>
                    <a:pt x="41772" y="30494"/>
                  </a:cubicBezTo>
                  <a:lnTo>
                    <a:pt x="39257" y="29097"/>
                  </a:lnTo>
                  <a:cubicBezTo>
                    <a:pt x="35904" y="30215"/>
                    <a:pt x="32551" y="30774"/>
                    <a:pt x="30037" y="30774"/>
                  </a:cubicBezTo>
                  <a:close/>
                  <a:moveTo>
                    <a:pt x="31434" y="17083"/>
                  </a:moveTo>
                  <a:lnTo>
                    <a:pt x="50434" y="27980"/>
                  </a:lnTo>
                  <a:cubicBezTo>
                    <a:pt x="57698" y="25744"/>
                    <a:pt x="64684" y="24347"/>
                    <a:pt x="71110" y="23789"/>
                  </a:cubicBezTo>
                  <a:cubicBezTo>
                    <a:pt x="77537" y="23230"/>
                    <a:pt x="83963" y="24906"/>
                    <a:pt x="90390" y="28539"/>
                  </a:cubicBezTo>
                  <a:cubicBezTo>
                    <a:pt x="95140" y="31333"/>
                    <a:pt x="97654" y="34127"/>
                    <a:pt x="98492" y="37480"/>
                  </a:cubicBezTo>
                  <a:cubicBezTo>
                    <a:pt x="98772" y="33568"/>
                    <a:pt x="95978" y="29936"/>
                    <a:pt x="90390" y="26583"/>
                  </a:cubicBezTo>
                  <a:cubicBezTo>
                    <a:pt x="83963" y="22950"/>
                    <a:pt x="77537" y="21274"/>
                    <a:pt x="71110" y="21833"/>
                  </a:cubicBezTo>
                  <a:cubicBezTo>
                    <a:pt x="64684" y="22391"/>
                    <a:pt x="57978" y="23789"/>
                    <a:pt x="50434" y="26024"/>
                  </a:cubicBezTo>
                  <a:lnTo>
                    <a:pt x="33669" y="16244"/>
                  </a:lnTo>
                  <a:cubicBezTo>
                    <a:pt x="32831" y="16524"/>
                    <a:pt x="31993" y="16803"/>
                    <a:pt x="31434" y="17083"/>
                  </a:cubicBezTo>
                  <a:close/>
                  <a:moveTo>
                    <a:pt x="86478" y="54244"/>
                  </a:moveTo>
                  <a:lnTo>
                    <a:pt x="95140" y="59274"/>
                  </a:lnTo>
                  <a:cubicBezTo>
                    <a:pt x="95698" y="58715"/>
                    <a:pt x="96257" y="58436"/>
                    <a:pt x="96257" y="57877"/>
                  </a:cubicBezTo>
                  <a:lnTo>
                    <a:pt x="87875" y="52847"/>
                  </a:lnTo>
                  <a:cubicBezTo>
                    <a:pt x="87316" y="53406"/>
                    <a:pt x="87037" y="53965"/>
                    <a:pt x="86478" y="54244"/>
                  </a:cubicBezTo>
                  <a:close/>
                  <a:moveTo>
                    <a:pt x="75022" y="48377"/>
                  </a:moveTo>
                  <a:lnTo>
                    <a:pt x="59096" y="39156"/>
                  </a:lnTo>
                  <a:cubicBezTo>
                    <a:pt x="58257" y="39436"/>
                    <a:pt x="57419" y="39436"/>
                    <a:pt x="56581" y="39715"/>
                  </a:cubicBezTo>
                  <a:lnTo>
                    <a:pt x="75022" y="50333"/>
                  </a:lnTo>
                  <a:cubicBezTo>
                    <a:pt x="79213" y="47818"/>
                    <a:pt x="81728" y="45583"/>
                    <a:pt x="82287" y="43906"/>
                  </a:cubicBezTo>
                  <a:cubicBezTo>
                    <a:pt x="82566" y="43347"/>
                    <a:pt x="82287" y="42788"/>
                    <a:pt x="82287" y="42230"/>
                  </a:cubicBezTo>
                  <a:cubicBezTo>
                    <a:pt x="81448" y="43906"/>
                    <a:pt x="78934" y="45862"/>
                    <a:pt x="75022" y="48377"/>
                  </a:cubicBezTo>
                  <a:close/>
                  <a:moveTo>
                    <a:pt x="47360" y="57318"/>
                  </a:moveTo>
                  <a:cubicBezTo>
                    <a:pt x="47360" y="57877"/>
                    <a:pt x="47360" y="58715"/>
                    <a:pt x="47640" y="59274"/>
                  </a:cubicBezTo>
                  <a:cubicBezTo>
                    <a:pt x="55463" y="57877"/>
                    <a:pt x="62169" y="55921"/>
                    <a:pt x="68037" y="53686"/>
                  </a:cubicBezTo>
                  <a:lnTo>
                    <a:pt x="66081" y="52568"/>
                  </a:lnTo>
                  <a:cubicBezTo>
                    <a:pt x="60493" y="54524"/>
                    <a:pt x="54346" y="56200"/>
                    <a:pt x="47360" y="573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4" name="Forma libre 283">
              <a:extLst>
                <a:ext uri="{FF2B5EF4-FFF2-40B4-BE49-F238E27FC236}">
                  <a16:creationId xmlns:a16="http://schemas.microsoft.com/office/drawing/2014/main" id="{97D4A4E0-73B6-9F41-9ED6-3A9B6558CC38}"/>
                </a:ext>
              </a:extLst>
            </p:cNvPr>
            <p:cNvSpPr/>
            <p:nvPr/>
          </p:nvSpPr>
          <p:spPr>
            <a:xfrm>
              <a:off x="1428452" y="5937003"/>
              <a:ext cx="145294" cy="145294"/>
            </a:xfrm>
            <a:custGeom>
              <a:avLst/>
              <a:gdLst>
                <a:gd name="connsiteX0" fmla="*/ 145154 w 145293"/>
                <a:gd name="connsiteY0" fmla="*/ 73625 h 145293"/>
                <a:gd name="connsiteX1" fmla="*/ 73625 w 145293"/>
                <a:gd name="connsiteY1" fmla="*/ 145154 h 145293"/>
                <a:gd name="connsiteX2" fmla="*/ 2096 w 145293"/>
                <a:gd name="connsiteY2" fmla="*/ 73625 h 145293"/>
                <a:gd name="connsiteX3" fmla="*/ 73625 w 145293"/>
                <a:gd name="connsiteY3" fmla="*/ 2096 h 145293"/>
                <a:gd name="connsiteX4" fmla="*/ 145154 w 145293"/>
                <a:gd name="connsiteY4" fmla="*/ 73625 h 145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293" h="145293">
                  <a:moveTo>
                    <a:pt x="145154" y="73625"/>
                  </a:moveTo>
                  <a:cubicBezTo>
                    <a:pt x="145154" y="113022"/>
                    <a:pt x="113022" y="145154"/>
                    <a:pt x="73625" y="145154"/>
                  </a:cubicBezTo>
                  <a:cubicBezTo>
                    <a:pt x="34228" y="145154"/>
                    <a:pt x="2096" y="113022"/>
                    <a:pt x="2096" y="73625"/>
                  </a:cubicBezTo>
                  <a:cubicBezTo>
                    <a:pt x="2096" y="34228"/>
                    <a:pt x="34228" y="2096"/>
                    <a:pt x="73625" y="2096"/>
                  </a:cubicBezTo>
                  <a:cubicBezTo>
                    <a:pt x="113301" y="2096"/>
                    <a:pt x="145154" y="34228"/>
                    <a:pt x="145154" y="7362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CD3CD078-9CB0-6F49-9843-255B633DE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/>
              <a:t>Results</a:t>
            </a:r>
            <a:r>
              <a:rPr lang="es-ES" dirty="0"/>
              <a:t> and </a:t>
            </a:r>
            <a:r>
              <a:rPr lang="es-ES" dirty="0" err="1"/>
              <a:t>optimization</a:t>
            </a:r>
            <a:endParaRPr lang="es-ES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57CD2E0A-F03B-204F-B877-37F31B2BA2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252138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5">
            <a:extLst>
              <a:ext uri="{FF2B5EF4-FFF2-40B4-BE49-F238E27FC236}">
                <a16:creationId xmlns:a16="http://schemas.microsoft.com/office/drawing/2014/main" id="{FFBA50B1-D0DF-244E-9047-13E495B721C5}"/>
              </a:ext>
            </a:extLst>
          </p:cNvPr>
          <p:cNvGrpSpPr/>
          <p:nvPr/>
        </p:nvGrpSpPr>
        <p:grpSpPr>
          <a:xfrm>
            <a:off x="578475" y="2153955"/>
            <a:ext cx="7470071" cy="3994329"/>
            <a:chOff x="220663" y="1549400"/>
            <a:chExt cx="8758237" cy="4683125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3" name="Freeform 32">
              <a:extLst>
                <a:ext uri="{FF2B5EF4-FFF2-40B4-BE49-F238E27FC236}">
                  <a16:creationId xmlns:a16="http://schemas.microsoft.com/office/drawing/2014/main" id="{CB7FF2CF-A72F-1E41-AFDC-735A6A0FDB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7450" y="3644900"/>
              <a:ext cx="730250" cy="890588"/>
            </a:xfrm>
            <a:custGeom>
              <a:avLst/>
              <a:gdLst>
                <a:gd name="T0" fmla="*/ 43475790 w 10736"/>
                <a:gd name="T1" fmla="*/ 36857519 h 10000"/>
                <a:gd name="T2" fmla="*/ 44151285 w 10736"/>
                <a:gd name="T3" fmla="*/ 41259517 h 10000"/>
                <a:gd name="T4" fmla="*/ 49670740 w 10736"/>
                <a:gd name="T5" fmla="*/ 32122440 h 10000"/>
                <a:gd name="T6" fmla="*/ 49009121 w 10736"/>
                <a:gd name="T7" fmla="*/ 26808391 h 10000"/>
                <a:gd name="T8" fmla="*/ 46520040 w 10736"/>
                <a:gd name="T9" fmla="*/ 22128796 h 10000"/>
                <a:gd name="T10" fmla="*/ 41986042 w 10736"/>
                <a:gd name="T11" fmla="*/ 20145902 h 10000"/>
                <a:gd name="T12" fmla="*/ 40681305 w 10736"/>
                <a:gd name="T13" fmla="*/ 25642433 h 10000"/>
                <a:gd name="T14" fmla="*/ 40121510 w 10736"/>
                <a:gd name="T15" fmla="*/ 29092660 h 10000"/>
                <a:gd name="T16" fmla="*/ 36406391 w 10736"/>
                <a:gd name="T17" fmla="*/ 27974260 h 10000"/>
                <a:gd name="T18" fmla="*/ 35693894 w 10736"/>
                <a:gd name="T19" fmla="*/ 24666883 h 10000"/>
                <a:gd name="T20" fmla="*/ 32529318 w 10736"/>
                <a:gd name="T21" fmla="*/ 24999963 h 10000"/>
                <a:gd name="T22" fmla="*/ 30461274 w 10736"/>
                <a:gd name="T23" fmla="*/ 27506345 h 10000"/>
                <a:gd name="T24" fmla="*/ 24784492 w 10736"/>
                <a:gd name="T25" fmla="*/ 25832841 h 10000"/>
                <a:gd name="T26" fmla="*/ 21166503 w 10736"/>
                <a:gd name="T27" fmla="*/ 16671985 h 10000"/>
                <a:gd name="T28" fmla="*/ 17553140 w 10736"/>
                <a:gd name="T29" fmla="*/ 11667148 h 10000"/>
                <a:gd name="T30" fmla="*/ 18385962 w 10736"/>
                <a:gd name="T31" fmla="*/ 7090773 h 10000"/>
                <a:gd name="T32" fmla="*/ 19616626 w 10736"/>
                <a:gd name="T33" fmla="*/ 0 h 10000"/>
                <a:gd name="T34" fmla="*/ 14458011 w 10736"/>
                <a:gd name="T35" fmla="*/ 0 h 10000"/>
                <a:gd name="T36" fmla="*/ 15489721 w 10736"/>
                <a:gd name="T37" fmla="*/ 1665578 h 10000"/>
                <a:gd name="T38" fmla="*/ 9808313 w 10736"/>
                <a:gd name="T39" fmla="*/ 7503204 h 10000"/>
                <a:gd name="T40" fmla="*/ 10326480 w 10736"/>
                <a:gd name="T41" fmla="*/ 13332815 h 10000"/>
                <a:gd name="T42" fmla="*/ 6194950 w 10736"/>
                <a:gd name="T43" fmla="*/ 24167174 h 10000"/>
                <a:gd name="T44" fmla="*/ 2576961 w 10736"/>
                <a:gd name="T45" fmla="*/ 26673556 h 10000"/>
                <a:gd name="T46" fmla="*/ 5163240 w 10736"/>
                <a:gd name="T47" fmla="*/ 33335956 h 10000"/>
                <a:gd name="T48" fmla="*/ 1031709 w 10736"/>
                <a:gd name="T49" fmla="*/ 35834411 h 10000"/>
                <a:gd name="T50" fmla="*/ 2063419 w 10736"/>
                <a:gd name="T51" fmla="*/ 40839160 h 10000"/>
                <a:gd name="T52" fmla="*/ 6708492 w 10736"/>
                <a:gd name="T53" fmla="*/ 40839160 h 10000"/>
                <a:gd name="T54" fmla="*/ 9294771 w 10736"/>
                <a:gd name="T55" fmla="*/ 63483517 h 10000"/>
                <a:gd name="T56" fmla="*/ 13421677 w 10736"/>
                <a:gd name="T57" fmla="*/ 75150665 h 10000"/>
                <a:gd name="T58" fmla="*/ 16521430 w 10736"/>
                <a:gd name="T59" fmla="*/ 76816243 h 10000"/>
                <a:gd name="T60" fmla="*/ 19098459 w 10736"/>
                <a:gd name="T61" fmla="*/ 69313128 h 10000"/>
                <a:gd name="T62" fmla="*/ 20134794 w 10736"/>
                <a:gd name="T63" fmla="*/ 58343934 h 10000"/>
                <a:gd name="T64" fmla="*/ 27366078 w 10736"/>
                <a:gd name="T65" fmla="*/ 49175152 h 10000"/>
                <a:gd name="T66" fmla="*/ 33200188 w 10736"/>
                <a:gd name="T67" fmla="*/ 42433401 h 10000"/>
                <a:gd name="T68" fmla="*/ 36369388 w 10736"/>
                <a:gd name="T69" fmla="*/ 36357899 h 10000"/>
                <a:gd name="T70" fmla="*/ 37414974 w 10736"/>
                <a:gd name="T71" fmla="*/ 33589773 h 10000"/>
                <a:gd name="T72" fmla="*/ 40639678 w 10736"/>
                <a:gd name="T73" fmla="*/ 35469537 h 1000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736" h="10000">
                  <a:moveTo>
                    <a:pt x="8784" y="4472"/>
                  </a:moveTo>
                  <a:cubicBezTo>
                    <a:pt x="8948" y="4542"/>
                    <a:pt x="9262" y="4499"/>
                    <a:pt x="9397" y="4647"/>
                  </a:cubicBezTo>
                  <a:cubicBezTo>
                    <a:pt x="9282" y="4891"/>
                    <a:pt x="9246" y="4846"/>
                    <a:pt x="9150" y="5059"/>
                  </a:cubicBezTo>
                  <a:cubicBezTo>
                    <a:pt x="9278" y="5100"/>
                    <a:pt x="9553" y="5244"/>
                    <a:pt x="9543" y="5202"/>
                  </a:cubicBezTo>
                  <a:cubicBezTo>
                    <a:pt x="9555" y="5140"/>
                    <a:pt x="9941" y="4675"/>
                    <a:pt x="9949" y="4570"/>
                  </a:cubicBezTo>
                  <a:cubicBezTo>
                    <a:pt x="10062" y="4506"/>
                    <a:pt x="10576" y="4087"/>
                    <a:pt x="10736" y="4050"/>
                  </a:cubicBezTo>
                  <a:lnTo>
                    <a:pt x="10429" y="3991"/>
                  </a:lnTo>
                  <a:cubicBezTo>
                    <a:pt x="10556" y="3858"/>
                    <a:pt x="10557" y="3689"/>
                    <a:pt x="10593" y="3380"/>
                  </a:cubicBezTo>
                  <a:cubicBezTo>
                    <a:pt x="10678" y="3109"/>
                    <a:pt x="10563" y="3146"/>
                    <a:pt x="10508" y="3001"/>
                  </a:cubicBezTo>
                  <a:cubicBezTo>
                    <a:pt x="10453" y="2856"/>
                    <a:pt x="10430" y="2809"/>
                    <a:pt x="10055" y="2790"/>
                  </a:cubicBezTo>
                  <a:cubicBezTo>
                    <a:pt x="9757" y="2713"/>
                    <a:pt x="9789" y="2667"/>
                    <a:pt x="9600" y="2544"/>
                  </a:cubicBezTo>
                  <a:lnTo>
                    <a:pt x="9075" y="2540"/>
                  </a:lnTo>
                  <a:cubicBezTo>
                    <a:pt x="8904" y="2631"/>
                    <a:pt x="8281" y="3056"/>
                    <a:pt x="8247" y="3163"/>
                  </a:cubicBezTo>
                  <a:cubicBezTo>
                    <a:pt x="8213" y="3270"/>
                    <a:pt x="8677" y="3148"/>
                    <a:pt x="8793" y="3233"/>
                  </a:cubicBezTo>
                  <a:cubicBezTo>
                    <a:pt x="8909" y="3318"/>
                    <a:pt x="9054" y="3526"/>
                    <a:pt x="9034" y="3598"/>
                  </a:cubicBezTo>
                  <a:lnTo>
                    <a:pt x="8672" y="3668"/>
                  </a:lnTo>
                  <a:lnTo>
                    <a:pt x="8472" y="3566"/>
                  </a:lnTo>
                  <a:cubicBezTo>
                    <a:pt x="8338" y="3543"/>
                    <a:pt x="7904" y="3596"/>
                    <a:pt x="7869" y="3527"/>
                  </a:cubicBezTo>
                  <a:lnTo>
                    <a:pt x="8262" y="3149"/>
                  </a:lnTo>
                  <a:lnTo>
                    <a:pt x="7715" y="3110"/>
                  </a:lnTo>
                  <a:lnTo>
                    <a:pt x="7254" y="3152"/>
                  </a:lnTo>
                  <a:lnTo>
                    <a:pt x="7031" y="3152"/>
                  </a:lnTo>
                  <a:lnTo>
                    <a:pt x="6808" y="3468"/>
                  </a:lnTo>
                  <a:lnTo>
                    <a:pt x="6584" y="3468"/>
                  </a:lnTo>
                  <a:lnTo>
                    <a:pt x="6138" y="3363"/>
                  </a:lnTo>
                  <a:lnTo>
                    <a:pt x="5357" y="3257"/>
                  </a:lnTo>
                  <a:lnTo>
                    <a:pt x="4240" y="2732"/>
                  </a:lnTo>
                  <a:lnTo>
                    <a:pt x="4575" y="2102"/>
                  </a:lnTo>
                  <a:lnTo>
                    <a:pt x="4017" y="1891"/>
                  </a:lnTo>
                  <a:lnTo>
                    <a:pt x="3794" y="1471"/>
                  </a:lnTo>
                  <a:lnTo>
                    <a:pt x="4017" y="1156"/>
                  </a:lnTo>
                  <a:cubicBezTo>
                    <a:pt x="3980" y="1051"/>
                    <a:pt x="4011" y="999"/>
                    <a:pt x="3974" y="894"/>
                  </a:cubicBezTo>
                  <a:lnTo>
                    <a:pt x="4233" y="601"/>
                  </a:lnTo>
                  <a:cubicBezTo>
                    <a:pt x="4235" y="401"/>
                    <a:pt x="4238" y="200"/>
                    <a:pt x="4240" y="0"/>
                  </a:cubicBezTo>
                  <a:lnTo>
                    <a:pt x="3571" y="0"/>
                  </a:lnTo>
                  <a:lnTo>
                    <a:pt x="3125" y="0"/>
                  </a:lnTo>
                  <a:lnTo>
                    <a:pt x="3236" y="105"/>
                  </a:lnTo>
                  <a:lnTo>
                    <a:pt x="3348" y="210"/>
                  </a:lnTo>
                  <a:lnTo>
                    <a:pt x="2120" y="420"/>
                  </a:lnTo>
                  <a:lnTo>
                    <a:pt x="2120" y="946"/>
                  </a:lnTo>
                  <a:lnTo>
                    <a:pt x="2455" y="1156"/>
                  </a:lnTo>
                  <a:cubicBezTo>
                    <a:pt x="2381" y="1331"/>
                    <a:pt x="2306" y="1506"/>
                    <a:pt x="2232" y="1681"/>
                  </a:cubicBezTo>
                  <a:lnTo>
                    <a:pt x="2009" y="2102"/>
                  </a:lnTo>
                  <a:lnTo>
                    <a:pt x="1339" y="3047"/>
                  </a:lnTo>
                  <a:lnTo>
                    <a:pt x="893" y="3047"/>
                  </a:lnTo>
                  <a:lnTo>
                    <a:pt x="557" y="3363"/>
                  </a:lnTo>
                  <a:lnTo>
                    <a:pt x="781" y="3783"/>
                  </a:lnTo>
                  <a:lnTo>
                    <a:pt x="1116" y="4203"/>
                  </a:lnTo>
                  <a:lnTo>
                    <a:pt x="670" y="4413"/>
                  </a:lnTo>
                  <a:lnTo>
                    <a:pt x="223" y="4518"/>
                  </a:lnTo>
                  <a:lnTo>
                    <a:pt x="0" y="4623"/>
                  </a:lnTo>
                  <a:lnTo>
                    <a:pt x="446" y="5149"/>
                  </a:lnTo>
                  <a:lnTo>
                    <a:pt x="781" y="5569"/>
                  </a:lnTo>
                  <a:lnTo>
                    <a:pt x="1450" y="5149"/>
                  </a:lnTo>
                  <a:cubicBezTo>
                    <a:pt x="1524" y="5814"/>
                    <a:pt x="1599" y="6480"/>
                    <a:pt x="1673" y="7145"/>
                  </a:cubicBezTo>
                  <a:lnTo>
                    <a:pt x="2009" y="8004"/>
                  </a:lnTo>
                  <a:lnTo>
                    <a:pt x="2566" y="8949"/>
                  </a:lnTo>
                  <a:lnTo>
                    <a:pt x="2901" y="9475"/>
                  </a:lnTo>
                  <a:lnTo>
                    <a:pt x="3236" y="10000"/>
                  </a:lnTo>
                  <a:lnTo>
                    <a:pt x="3571" y="9685"/>
                  </a:lnTo>
                  <a:lnTo>
                    <a:pt x="4017" y="9159"/>
                  </a:lnTo>
                  <a:lnTo>
                    <a:pt x="4128" y="8739"/>
                  </a:lnTo>
                  <a:cubicBezTo>
                    <a:pt x="4165" y="8494"/>
                    <a:pt x="4203" y="8249"/>
                    <a:pt x="4240" y="8004"/>
                  </a:cubicBezTo>
                  <a:cubicBezTo>
                    <a:pt x="4277" y="7788"/>
                    <a:pt x="4315" y="7572"/>
                    <a:pt x="4352" y="7356"/>
                  </a:cubicBezTo>
                  <a:lnTo>
                    <a:pt x="5133" y="6725"/>
                  </a:lnTo>
                  <a:lnTo>
                    <a:pt x="5915" y="6200"/>
                  </a:lnTo>
                  <a:lnTo>
                    <a:pt x="6639" y="5875"/>
                  </a:lnTo>
                  <a:cubicBezTo>
                    <a:pt x="6658" y="5668"/>
                    <a:pt x="7156" y="5557"/>
                    <a:pt x="7176" y="5350"/>
                  </a:cubicBezTo>
                  <a:cubicBezTo>
                    <a:pt x="7217" y="5258"/>
                    <a:pt x="8021" y="5398"/>
                    <a:pt x="8062" y="5306"/>
                  </a:cubicBezTo>
                  <a:cubicBezTo>
                    <a:pt x="7988" y="5026"/>
                    <a:pt x="7935" y="4864"/>
                    <a:pt x="7861" y="4584"/>
                  </a:cubicBezTo>
                  <a:cubicBezTo>
                    <a:pt x="7833" y="4487"/>
                    <a:pt x="7982" y="4490"/>
                    <a:pt x="7954" y="4393"/>
                  </a:cubicBezTo>
                  <a:cubicBezTo>
                    <a:pt x="7982" y="4385"/>
                    <a:pt x="8059" y="4243"/>
                    <a:pt x="8087" y="4235"/>
                  </a:cubicBezTo>
                  <a:cubicBezTo>
                    <a:pt x="8120" y="4206"/>
                    <a:pt x="8344" y="4234"/>
                    <a:pt x="8411" y="4228"/>
                  </a:cubicBezTo>
                  <a:cubicBezTo>
                    <a:pt x="8478" y="4222"/>
                    <a:pt x="8620" y="4402"/>
                    <a:pt x="8784" y="4472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4" name="Freeform 33">
              <a:extLst>
                <a:ext uri="{FF2B5EF4-FFF2-40B4-BE49-F238E27FC236}">
                  <a16:creationId xmlns:a16="http://schemas.microsoft.com/office/drawing/2014/main" id="{48548206-A1E7-CF4C-AF09-1FAEACC247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8975" y="4160838"/>
              <a:ext cx="222250" cy="400050"/>
            </a:xfrm>
            <a:custGeom>
              <a:avLst/>
              <a:gdLst>
                <a:gd name="T0" fmla="*/ 2147483646 w 107"/>
                <a:gd name="T1" fmla="*/ 2147483646 h 190"/>
                <a:gd name="T2" fmla="*/ 0 w 107"/>
                <a:gd name="T3" fmla="*/ 2147483646 h 190"/>
                <a:gd name="T4" fmla="*/ 2147483646 w 107"/>
                <a:gd name="T5" fmla="*/ 2147483646 h 190"/>
                <a:gd name="T6" fmla="*/ 2147483646 w 107"/>
                <a:gd name="T7" fmla="*/ 2147483646 h 190"/>
                <a:gd name="T8" fmla="*/ 2147483646 w 107"/>
                <a:gd name="T9" fmla="*/ 2147483646 h 190"/>
                <a:gd name="T10" fmla="*/ 2147483646 w 107"/>
                <a:gd name="T11" fmla="*/ 2147483646 h 190"/>
                <a:gd name="T12" fmla="*/ 2147483646 w 107"/>
                <a:gd name="T13" fmla="*/ 2147483646 h 190"/>
                <a:gd name="T14" fmla="*/ 2147483646 w 107"/>
                <a:gd name="T15" fmla="*/ 2147483646 h 190"/>
                <a:gd name="T16" fmla="*/ 2147483646 w 107"/>
                <a:gd name="T17" fmla="*/ 2147483646 h 190"/>
                <a:gd name="T18" fmla="*/ 2147483646 w 107"/>
                <a:gd name="T19" fmla="*/ 2147483646 h 190"/>
                <a:gd name="T20" fmla="*/ 2147483646 w 107"/>
                <a:gd name="T21" fmla="*/ 2147483646 h 190"/>
                <a:gd name="T22" fmla="*/ 2147483646 w 107"/>
                <a:gd name="T23" fmla="*/ 2147483646 h 190"/>
                <a:gd name="T24" fmla="*/ 2147483646 w 107"/>
                <a:gd name="T25" fmla="*/ 2147483646 h 190"/>
                <a:gd name="T26" fmla="*/ 2147483646 w 107"/>
                <a:gd name="T27" fmla="*/ 2147483646 h 190"/>
                <a:gd name="T28" fmla="*/ 2147483646 w 107"/>
                <a:gd name="T29" fmla="*/ 2147483646 h 190"/>
                <a:gd name="T30" fmla="*/ 2147483646 w 107"/>
                <a:gd name="T31" fmla="*/ 2147483646 h 190"/>
                <a:gd name="T32" fmla="*/ 2147483646 w 107"/>
                <a:gd name="T33" fmla="*/ 2147483646 h 190"/>
                <a:gd name="T34" fmla="*/ 2147483646 w 107"/>
                <a:gd name="T35" fmla="*/ 2147483646 h 190"/>
                <a:gd name="T36" fmla="*/ 2147483646 w 107"/>
                <a:gd name="T37" fmla="*/ 2147483646 h 190"/>
                <a:gd name="T38" fmla="*/ 2147483646 w 107"/>
                <a:gd name="T39" fmla="*/ 2147483646 h 190"/>
                <a:gd name="T40" fmla="*/ 2147483646 w 107"/>
                <a:gd name="T41" fmla="*/ 2147483646 h 190"/>
                <a:gd name="T42" fmla="*/ 2147483646 w 107"/>
                <a:gd name="T43" fmla="*/ 2147483646 h 190"/>
                <a:gd name="T44" fmla="*/ 2147483646 w 107"/>
                <a:gd name="T45" fmla="*/ 2147483646 h 190"/>
                <a:gd name="T46" fmla="*/ 2147483646 w 107"/>
                <a:gd name="T47" fmla="*/ 2147483646 h 190"/>
                <a:gd name="T48" fmla="*/ 2147483646 w 107"/>
                <a:gd name="T49" fmla="*/ 2147483646 h 190"/>
                <a:gd name="T50" fmla="*/ 2147483646 w 107"/>
                <a:gd name="T51" fmla="*/ 2147483646 h 190"/>
                <a:gd name="T52" fmla="*/ 2147483646 w 107"/>
                <a:gd name="T53" fmla="*/ 2147483646 h 190"/>
                <a:gd name="T54" fmla="*/ 2147483646 w 107"/>
                <a:gd name="T55" fmla="*/ 2147483646 h 190"/>
                <a:gd name="T56" fmla="*/ 2147483646 w 107"/>
                <a:gd name="T57" fmla="*/ 2147483646 h 190"/>
                <a:gd name="T58" fmla="*/ 2147483646 w 107"/>
                <a:gd name="T59" fmla="*/ 0 h 190"/>
                <a:gd name="T60" fmla="*/ 2147483646 w 107"/>
                <a:gd name="T61" fmla="*/ 2147483646 h 19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7" h="190">
                  <a:moveTo>
                    <a:pt x="7" y="9"/>
                  </a:moveTo>
                  <a:lnTo>
                    <a:pt x="0" y="23"/>
                  </a:lnTo>
                  <a:lnTo>
                    <a:pt x="15" y="47"/>
                  </a:lnTo>
                  <a:lnTo>
                    <a:pt x="15" y="60"/>
                  </a:lnTo>
                  <a:lnTo>
                    <a:pt x="22" y="78"/>
                  </a:lnTo>
                  <a:lnTo>
                    <a:pt x="19" y="93"/>
                  </a:lnTo>
                  <a:lnTo>
                    <a:pt x="23" y="110"/>
                  </a:lnTo>
                  <a:lnTo>
                    <a:pt x="26" y="118"/>
                  </a:lnTo>
                  <a:lnTo>
                    <a:pt x="19" y="126"/>
                  </a:lnTo>
                  <a:lnTo>
                    <a:pt x="13" y="159"/>
                  </a:lnTo>
                  <a:lnTo>
                    <a:pt x="33" y="182"/>
                  </a:lnTo>
                  <a:lnTo>
                    <a:pt x="34" y="178"/>
                  </a:lnTo>
                  <a:lnTo>
                    <a:pt x="46" y="185"/>
                  </a:lnTo>
                  <a:lnTo>
                    <a:pt x="46" y="190"/>
                  </a:lnTo>
                  <a:lnTo>
                    <a:pt x="56" y="188"/>
                  </a:lnTo>
                  <a:lnTo>
                    <a:pt x="59" y="184"/>
                  </a:lnTo>
                  <a:lnTo>
                    <a:pt x="43" y="174"/>
                  </a:lnTo>
                  <a:lnTo>
                    <a:pt x="27" y="149"/>
                  </a:lnTo>
                  <a:lnTo>
                    <a:pt x="19" y="138"/>
                  </a:lnTo>
                  <a:lnTo>
                    <a:pt x="32" y="113"/>
                  </a:lnTo>
                  <a:lnTo>
                    <a:pt x="57" y="108"/>
                  </a:lnTo>
                  <a:lnTo>
                    <a:pt x="70" y="119"/>
                  </a:lnTo>
                  <a:lnTo>
                    <a:pt x="63" y="97"/>
                  </a:lnTo>
                  <a:lnTo>
                    <a:pt x="72" y="87"/>
                  </a:lnTo>
                  <a:lnTo>
                    <a:pt x="101" y="87"/>
                  </a:lnTo>
                  <a:lnTo>
                    <a:pt x="107" y="73"/>
                  </a:lnTo>
                  <a:lnTo>
                    <a:pt x="95" y="50"/>
                  </a:lnTo>
                  <a:lnTo>
                    <a:pt x="85" y="37"/>
                  </a:lnTo>
                  <a:lnTo>
                    <a:pt x="48" y="27"/>
                  </a:lnTo>
                  <a:lnTo>
                    <a:pt x="36" y="0"/>
                  </a:lnTo>
                  <a:lnTo>
                    <a:pt x="7" y="9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5" name="Freeform 34">
              <a:extLst>
                <a:ext uri="{FF2B5EF4-FFF2-40B4-BE49-F238E27FC236}">
                  <a16:creationId xmlns:a16="http://schemas.microsoft.com/office/drawing/2014/main" id="{EC021711-0875-1D47-A93D-D1063FD36382}"/>
                </a:ext>
              </a:extLst>
            </p:cNvPr>
            <p:cNvSpPr>
              <a:spLocks/>
            </p:cNvSpPr>
            <p:nvPr/>
          </p:nvSpPr>
          <p:spPr bwMode="auto">
            <a:xfrm rot="730076">
              <a:off x="4227513" y="3382963"/>
              <a:ext cx="360362" cy="282575"/>
            </a:xfrm>
            <a:custGeom>
              <a:avLst/>
              <a:gdLst>
                <a:gd name="T0" fmla="*/ 2147483646 w 10000"/>
                <a:gd name="T1" fmla="*/ 2147483646 h 10009"/>
                <a:gd name="T2" fmla="*/ 2147483646 w 10000"/>
                <a:gd name="T3" fmla="*/ 2147483646 h 10009"/>
                <a:gd name="T4" fmla="*/ 2147483646 w 10000"/>
                <a:gd name="T5" fmla="*/ 2147483646 h 10009"/>
                <a:gd name="T6" fmla="*/ 2147483646 w 10000"/>
                <a:gd name="T7" fmla="*/ 2147483646 h 10009"/>
                <a:gd name="T8" fmla="*/ 2147483646 w 10000"/>
                <a:gd name="T9" fmla="*/ 2147483646 h 10009"/>
                <a:gd name="T10" fmla="*/ 2147483646 w 10000"/>
                <a:gd name="T11" fmla="*/ 2147483646 h 10009"/>
                <a:gd name="T12" fmla="*/ 2147483646 w 10000"/>
                <a:gd name="T13" fmla="*/ 2147483646 h 10009"/>
                <a:gd name="T14" fmla="*/ 2147483646 w 10000"/>
                <a:gd name="T15" fmla="*/ 2147483646 h 10009"/>
                <a:gd name="T16" fmla="*/ 2147483646 w 10000"/>
                <a:gd name="T17" fmla="*/ 2147483646 h 10009"/>
                <a:gd name="T18" fmla="*/ 2147483646 w 10000"/>
                <a:gd name="T19" fmla="*/ 2147483646 h 10009"/>
                <a:gd name="T20" fmla="*/ 0 w 10000"/>
                <a:gd name="T21" fmla="*/ 2147483646 h 10009"/>
                <a:gd name="T22" fmla="*/ 2147483646 w 10000"/>
                <a:gd name="T23" fmla="*/ 2147483646 h 10009"/>
                <a:gd name="T24" fmla="*/ 2147483646 w 10000"/>
                <a:gd name="T25" fmla="*/ 2147483646 h 10009"/>
                <a:gd name="T26" fmla="*/ 2147483646 w 10000"/>
                <a:gd name="T27" fmla="*/ 2147483646 h 10009"/>
                <a:gd name="T28" fmla="*/ 2147483646 w 10000"/>
                <a:gd name="T29" fmla="*/ 2147483646 h 10009"/>
                <a:gd name="T30" fmla="*/ 2147483646 w 10000"/>
                <a:gd name="T31" fmla="*/ 2147483646 h 10009"/>
                <a:gd name="T32" fmla="*/ 2147483646 w 10000"/>
                <a:gd name="T33" fmla="*/ 2147483646 h 10009"/>
                <a:gd name="T34" fmla="*/ 2147483646 w 10000"/>
                <a:gd name="T35" fmla="*/ 2147483646 h 10009"/>
                <a:gd name="T36" fmla="*/ 2147483646 w 10000"/>
                <a:gd name="T37" fmla="*/ 2147483646 h 10009"/>
                <a:gd name="T38" fmla="*/ 2147483646 w 10000"/>
                <a:gd name="T39" fmla="*/ 2147483646 h 10009"/>
                <a:gd name="T40" fmla="*/ 2147483646 w 10000"/>
                <a:gd name="T41" fmla="*/ 2147483646 h 10009"/>
                <a:gd name="T42" fmla="*/ 2147483646 w 10000"/>
                <a:gd name="T43" fmla="*/ 2147483646 h 10009"/>
                <a:gd name="T44" fmla="*/ 2147483646 w 10000"/>
                <a:gd name="T45" fmla="*/ 2147483646 h 10009"/>
                <a:gd name="T46" fmla="*/ 2147483646 w 10000"/>
                <a:gd name="T47" fmla="*/ 2147483646 h 10009"/>
                <a:gd name="T48" fmla="*/ 2147483646 w 10000"/>
                <a:gd name="T49" fmla="*/ 2147483646 h 10009"/>
                <a:gd name="T50" fmla="*/ 2147483646 w 10000"/>
                <a:gd name="T51" fmla="*/ 2147483646 h 10009"/>
                <a:gd name="T52" fmla="*/ 2147483646 w 10000"/>
                <a:gd name="T53" fmla="*/ 2147483646 h 10009"/>
                <a:gd name="T54" fmla="*/ 2147483646 w 10000"/>
                <a:gd name="T55" fmla="*/ 2147483646 h 10009"/>
                <a:gd name="T56" fmla="*/ 2147483646 w 10000"/>
                <a:gd name="T57" fmla="*/ 2147483646 h 10009"/>
                <a:gd name="T58" fmla="*/ 2147483646 w 10000"/>
                <a:gd name="T59" fmla="*/ 2147483646 h 10009"/>
                <a:gd name="T60" fmla="*/ 2147483646 w 10000"/>
                <a:gd name="T61" fmla="*/ 2147483646 h 10009"/>
                <a:gd name="T62" fmla="*/ 2147483646 w 10000"/>
                <a:gd name="T63" fmla="*/ 2147483646 h 10009"/>
                <a:gd name="T64" fmla="*/ 2147483646 w 10000"/>
                <a:gd name="T65" fmla="*/ 2147483646 h 10009"/>
                <a:gd name="T66" fmla="*/ 2147483646 w 10000"/>
                <a:gd name="T67" fmla="*/ 2147483646 h 10009"/>
                <a:gd name="T68" fmla="*/ 2147483646 w 10000"/>
                <a:gd name="T69" fmla="*/ 2147483646 h 10009"/>
                <a:gd name="T70" fmla="*/ 2147483646 w 10000"/>
                <a:gd name="T71" fmla="*/ 2147483646 h 10009"/>
                <a:gd name="T72" fmla="*/ 2147483646 w 10000"/>
                <a:gd name="T73" fmla="*/ 2147483646 h 10009"/>
                <a:gd name="T74" fmla="*/ 2147483646 w 10000"/>
                <a:gd name="T75" fmla="*/ 2147483646 h 10009"/>
                <a:gd name="T76" fmla="*/ 2147483646 w 10000"/>
                <a:gd name="T77" fmla="*/ 2147483646 h 10009"/>
                <a:gd name="T78" fmla="*/ 2147483646 w 10000"/>
                <a:gd name="T79" fmla="*/ 2147483646 h 10009"/>
                <a:gd name="T80" fmla="*/ 2147483646 w 10000"/>
                <a:gd name="T81" fmla="*/ 2147483646 h 1000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0000" h="10009">
                  <a:moveTo>
                    <a:pt x="9121" y="1479"/>
                  </a:moveTo>
                  <a:cubicBezTo>
                    <a:pt x="8949" y="1545"/>
                    <a:pt x="8960" y="1470"/>
                    <a:pt x="8734" y="1437"/>
                  </a:cubicBezTo>
                  <a:cubicBezTo>
                    <a:pt x="8508" y="1404"/>
                    <a:pt x="8010" y="1295"/>
                    <a:pt x="7765" y="1279"/>
                  </a:cubicBezTo>
                  <a:cubicBezTo>
                    <a:pt x="7520" y="1263"/>
                    <a:pt x="7390" y="1332"/>
                    <a:pt x="7261" y="1342"/>
                  </a:cubicBezTo>
                  <a:cubicBezTo>
                    <a:pt x="7132" y="1353"/>
                    <a:pt x="7098" y="1443"/>
                    <a:pt x="6991" y="1342"/>
                  </a:cubicBezTo>
                  <a:cubicBezTo>
                    <a:pt x="6884" y="1241"/>
                    <a:pt x="6742" y="937"/>
                    <a:pt x="6618" y="734"/>
                  </a:cubicBezTo>
                  <a:cubicBezTo>
                    <a:pt x="5577" y="492"/>
                    <a:pt x="4284" y="74"/>
                    <a:pt x="3495" y="9"/>
                  </a:cubicBezTo>
                  <a:cubicBezTo>
                    <a:pt x="2706" y="-56"/>
                    <a:pt x="2420" y="231"/>
                    <a:pt x="1882" y="342"/>
                  </a:cubicBezTo>
                  <a:lnTo>
                    <a:pt x="1345" y="9"/>
                  </a:lnTo>
                  <a:lnTo>
                    <a:pt x="806" y="342"/>
                  </a:lnTo>
                  <a:cubicBezTo>
                    <a:pt x="806" y="342"/>
                    <a:pt x="268" y="1009"/>
                    <a:pt x="0" y="1009"/>
                  </a:cubicBezTo>
                  <a:lnTo>
                    <a:pt x="538" y="2676"/>
                  </a:lnTo>
                  <a:lnTo>
                    <a:pt x="1076" y="2009"/>
                  </a:lnTo>
                  <a:lnTo>
                    <a:pt x="2151" y="2342"/>
                  </a:lnTo>
                  <a:lnTo>
                    <a:pt x="2421" y="2676"/>
                  </a:lnTo>
                  <a:lnTo>
                    <a:pt x="2688" y="3009"/>
                  </a:lnTo>
                  <a:cubicBezTo>
                    <a:pt x="2600" y="3342"/>
                    <a:pt x="2510" y="3676"/>
                    <a:pt x="2421" y="4009"/>
                  </a:cubicBezTo>
                  <a:cubicBezTo>
                    <a:pt x="2330" y="4565"/>
                    <a:pt x="2241" y="5120"/>
                    <a:pt x="2151" y="5676"/>
                  </a:cubicBezTo>
                  <a:cubicBezTo>
                    <a:pt x="2062" y="6009"/>
                    <a:pt x="1971" y="6343"/>
                    <a:pt x="1882" y="6676"/>
                  </a:cubicBezTo>
                  <a:lnTo>
                    <a:pt x="1882" y="7342"/>
                  </a:lnTo>
                  <a:cubicBezTo>
                    <a:pt x="1882" y="7482"/>
                    <a:pt x="1889" y="7241"/>
                    <a:pt x="1884" y="7517"/>
                  </a:cubicBezTo>
                  <a:cubicBezTo>
                    <a:pt x="1879" y="7793"/>
                    <a:pt x="1882" y="7594"/>
                    <a:pt x="1882" y="7676"/>
                  </a:cubicBezTo>
                  <a:lnTo>
                    <a:pt x="1882" y="8009"/>
                  </a:lnTo>
                  <a:cubicBezTo>
                    <a:pt x="1792" y="8342"/>
                    <a:pt x="1703" y="8676"/>
                    <a:pt x="1613" y="9009"/>
                  </a:cubicBezTo>
                  <a:lnTo>
                    <a:pt x="2151" y="9009"/>
                  </a:lnTo>
                  <a:lnTo>
                    <a:pt x="3227" y="10009"/>
                  </a:lnTo>
                  <a:lnTo>
                    <a:pt x="4840" y="9342"/>
                  </a:lnTo>
                  <a:lnTo>
                    <a:pt x="6453" y="9009"/>
                  </a:lnTo>
                  <a:lnTo>
                    <a:pt x="7261" y="7676"/>
                  </a:lnTo>
                  <a:lnTo>
                    <a:pt x="8067" y="6342"/>
                  </a:lnTo>
                  <a:cubicBezTo>
                    <a:pt x="8067" y="6120"/>
                    <a:pt x="7941" y="6082"/>
                    <a:pt x="8067" y="5676"/>
                  </a:cubicBezTo>
                  <a:cubicBezTo>
                    <a:pt x="8193" y="5270"/>
                    <a:pt x="8503" y="4112"/>
                    <a:pt x="8822" y="3908"/>
                  </a:cubicBezTo>
                  <a:cubicBezTo>
                    <a:pt x="9185" y="3676"/>
                    <a:pt x="9126" y="3756"/>
                    <a:pt x="9189" y="3701"/>
                  </a:cubicBezTo>
                  <a:cubicBezTo>
                    <a:pt x="9252" y="3646"/>
                    <a:pt x="9284" y="3569"/>
                    <a:pt x="9318" y="3593"/>
                  </a:cubicBezTo>
                  <a:cubicBezTo>
                    <a:pt x="9388" y="3534"/>
                    <a:pt x="9296" y="3577"/>
                    <a:pt x="9415" y="3493"/>
                  </a:cubicBezTo>
                  <a:cubicBezTo>
                    <a:pt x="9534" y="3409"/>
                    <a:pt x="9908" y="3137"/>
                    <a:pt x="9969" y="2847"/>
                  </a:cubicBezTo>
                  <a:cubicBezTo>
                    <a:pt x="10030" y="2557"/>
                    <a:pt x="10018" y="1949"/>
                    <a:pt x="9783" y="1752"/>
                  </a:cubicBezTo>
                  <a:cubicBezTo>
                    <a:pt x="9774" y="1701"/>
                    <a:pt x="9763" y="1649"/>
                    <a:pt x="9754" y="1598"/>
                  </a:cubicBezTo>
                  <a:cubicBezTo>
                    <a:pt x="9738" y="1593"/>
                    <a:pt x="9576" y="1599"/>
                    <a:pt x="9561" y="1594"/>
                  </a:cubicBezTo>
                  <a:lnTo>
                    <a:pt x="9121" y="1479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400" b="1" dirty="0">
                <a:solidFill>
                  <a:schemeClr val="bg1"/>
                </a:solidFill>
                <a:latin typeface="HelveticaNeue-UltraLight" panose="02000206000000020004" pitchFamily="50"/>
                <a:ea typeface="MS PGothic" panose="020B0600070205080204" pitchFamily="34" charset="-128"/>
              </a:endParaRPr>
            </a:p>
          </p:txBody>
        </p:sp>
        <p:sp>
          <p:nvSpPr>
            <p:cNvPr id="6" name="Freeform 35">
              <a:extLst>
                <a:ext uri="{FF2B5EF4-FFF2-40B4-BE49-F238E27FC236}">
                  <a16:creationId xmlns:a16="http://schemas.microsoft.com/office/drawing/2014/main" id="{3EE7BE92-4393-D34B-B052-ACB540A422F1}"/>
                </a:ext>
              </a:extLst>
            </p:cNvPr>
            <p:cNvSpPr>
              <a:spLocks/>
            </p:cNvSpPr>
            <p:nvPr/>
          </p:nvSpPr>
          <p:spPr bwMode="auto">
            <a:xfrm rot="926903">
              <a:off x="4237038" y="3402013"/>
              <a:ext cx="90487" cy="198437"/>
            </a:xfrm>
            <a:custGeom>
              <a:avLst/>
              <a:gdLst>
                <a:gd name="T0" fmla="*/ 2147483646 w 10000"/>
                <a:gd name="T1" fmla="*/ 2147483646 h 10437"/>
                <a:gd name="T2" fmla="*/ 2147483646 w 10000"/>
                <a:gd name="T3" fmla="*/ 2147483646 h 10437"/>
                <a:gd name="T4" fmla="*/ 2147483646 w 10000"/>
                <a:gd name="T5" fmla="*/ 2147483646 h 10437"/>
                <a:gd name="T6" fmla="*/ 2147483646 w 10000"/>
                <a:gd name="T7" fmla="*/ 2147483646 h 10437"/>
                <a:gd name="T8" fmla="*/ 2147483646 w 10000"/>
                <a:gd name="T9" fmla="*/ 2147483646 h 10437"/>
                <a:gd name="T10" fmla="*/ 2147483646 w 10000"/>
                <a:gd name="T11" fmla="*/ 2147483646 h 10437"/>
                <a:gd name="T12" fmla="*/ 2147483646 w 10000"/>
                <a:gd name="T13" fmla="*/ 2147483646 h 10437"/>
                <a:gd name="T14" fmla="*/ 2147483646 w 10000"/>
                <a:gd name="T15" fmla="*/ 2147483646 h 10437"/>
                <a:gd name="T16" fmla="*/ 2147483646 w 10000"/>
                <a:gd name="T17" fmla="*/ 2147483646 h 10437"/>
                <a:gd name="T18" fmla="*/ 2147483646 w 10000"/>
                <a:gd name="T19" fmla="*/ 2147483646 h 10437"/>
                <a:gd name="T20" fmla="*/ 2147483646 w 10000"/>
                <a:gd name="T21" fmla="*/ 2147483646 h 10437"/>
                <a:gd name="T22" fmla="*/ 2147483646 w 10000"/>
                <a:gd name="T23" fmla="*/ 0 h 10437"/>
                <a:gd name="T24" fmla="*/ 1652181647 w 10000"/>
                <a:gd name="T25" fmla="*/ 2147483646 h 10437"/>
                <a:gd name="T26" fmla="*/ 1101414143 w 10000"/>
                <a:gd name="T27" fmla="*/ 2147483646 h 10437"/>
                <a:gd name="T28" fmla="*/ 680164610 w 10000"/>
                <a:gd name="T29" fmla="*/ 2147483646 h 10437"/>
                <a:gd name="T30" fmla="*/ 1101414143 w 10000"/>
                <a:gd name="T31" fmla="*/ 2147483646 h 10437"/>
                <a:gd name="T32" fmla="*/ 1101414143 w 10000"/>
                <a:gd name="T33" fmla="*/ 2147483646 h 10437"/>
                <a:gd name="T34" fmla="*/ 126118672 w 10000"/>
                <a:gd name="T35" fmla="*/ 2147483646 h 10437"/>
                <a:gd name="T36" fmla="*/ 0 w 10000"/>
                <a:gd name="T37" fmla="*/ 2147483646 h 10437"/>
                <a:gd name="T38" fmla="*/ 357975358 w 10000"/>
                <a:gd name="T39" fmla="*/ 2147483646 h 10437"/>
                <a:gd name="T40" fmla="*/ 1101414143 w 10000"/>
                <a:gd name="T41" fmla="*/ 2147483646 h 10437"/>
                <a:gd name="T42" fmla="*/ 623990471 w 10000"/>
                <a:gd name="T43" fmla="*/ 2147483646 h 10437"/>
                <a:gd name="T44" fmla="*/ 2147483646 w 10000"/>
                <a:gd name="T45" fmla="*/ 2147483646 h 10437"/>
                <a:gd name="T46" fmla="*/ 2147483646 w 10000"/>
                <a:gd name="T47" fmla="*/ 2147483646 h 10437"/>
                <a:gd name="T48" fmla="*/ 2147483646 w 10000"/>
                <a:gd name="T49" fmla="*/ 2147483646 h 10437"/>
                <a:gd name="T50" fmla="*/ 2147483646 w 10000"/>
                <a:gd name="T51" fmla="*/ 2147483646 h 1043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000" h="10437">
                  <a:moveTo>
                    <a:pt x="7000" y="8110"/>
                  </a:moveTo>
                  <a:lnTo>
                    <a:pt x="7000" y="7638"/>
                  </a:lnTo>
                  <a:cubicBezTo>
                    <a:pt x="7083" y="7334"/>
                    <a:pt x="7165" y="7030"/>
                    <a:pt x="7248" y="6726"/>
                  </a:cubicBezTo>
                  <a:lnTo>
                    <a:pt x="8000" y="5748"/>
                  </a:lnTo>
                  <a:lnTo>
                    <a:pt x="8000" y="5276"/>
                  </a:lnTo>
                  <a:cubicBezTo>
                    <a:pt x="8101" y="4899"/>
                    <a:pt x="8203" y="4522"/>
                    <a:pt x="8304" y="4145"/>
                  </a:cubicBezTo>
                  <a:lnTo>
                    <a:pt x="9000" y="3386"/>
                  </a:lnTo>
                  <a:cubicBezTo>
                    <a:pt x="9050" y="3079"/>
                    <a:pt x="9101" y="2772"/>
                    <a:pt x="9151" y="2465"/>
                  </a:cubicBezTo>
                  <a:lnTo>
                    <a:pt x="10000" y="1496"/>
                  </a:lnTo>
                  <a:lnTo>
                    <a:pt x="9000" y="1024"/>
                  </a:lnTo>
                  <a:lnTo>
                    <a:pt x="8000" y="472"/>
                  </a:lnTo>
                  <a:lnTo>
                    <a:pt x="5000" y="0"/>
                  </a:lnTo>
                  <a:lnTo>
                    <a:pt x="3000" y="472"/>
                  </a:lnTo>
                  <a:lnTo>
                    <a:pt x="2000" y="1024"/>
                  </a:lnTo>
                  <a:lnTo>
                    <a:pt x="1235" y="1429"/>
                  </a:lnTo>
                  <a:lnTo>
                    <a:pt x="2000" y="2913"/>
                  </a:lnTo>
                  <a:lnTo>
                    <a:pt x="2000" y="4803"/>
                  </a:lnTo>
                  <a:lnTo>
                    <a:pt x="229" y="6206"/>
                  </a:lnTo>
                  <a:cubicBezTo>
                    <a:pt x="153" y="6526"/>
                    <a:pt x="76" y="6845"/>
                    <a:pt x="0" y="7165"/>
                  </a:cubicBezTo>
                  <a:lnTo>
                    <a:pt x="650" y="7719"/>
                  </a:lnTo>
                  <a:lnTo>
                    <a:pt x="2000" y="7638"/>
                  </a:lnTo>
                  <a:lnTo>
                    <a:pt x="1133" y="10397"/>
                  </a:lnTo>
                  <a:lnTo>
                    <a:pt x="6483" y="10437"/>
                  </a:lnTo>
                  <a:cubicBezTo>
                    <a:pt x="6656" y="10000"/>
                    <a:pt x="7005" y="9867"/>
                    <a:pt x="7178" y="9430"/>
                  </a:cubicBezTo>
                  <a:cubicBezTo>
                    <a:pt x="7119" y="9305"/>
                    <a:pt x="7059" y="9180"/>
                    <a:pt x="7000" y="9055"/>
                  </a:cubicBezTo>
                  <a:lnTo>
                    <a:pt x="7000" y="811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400" b="1" dirty="0">
                <a:solidFill>
                  <a:schemeClr val="bg1"/>
                </a:solidFill>
                <a:latin typeface="HelveticaNeue-UltraLight" panose="02000206000000020004" pitchFamily="50"/>
                <a:ea typeface="MS PGothic" panose="020B0600070205080204" pitchFamily="34" charset="-128"/>
              </a:endParaRPr>
            </a:p>
          </p:txBody>
        </p:sp>
        <p:sp>
          <p:nvSpPr>
            <p:cNvPr id="7" name="Freeform 36">
              <a:extLst>
                <a:ext uri="{FF2B5EF4-FFF2-40B4-BE49-F238E27FC236}">
                  <a16:creationId xmlns:a16="http://schemas.microsoft.com/office/drawing/2014/main" id="{08CF1BB1-E882-8D4F-99AA-A77FAFFDF8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7263" y="3276600"/>
              <a:ext cx="190500" cy="84138"/>
            </a:xfrm>
            <a:custGeom>
              <a:avLst/>
              <a:gdLst>
                <a:gd name="T0" fmla="*/ 2147483646 w 10000"/>
                <a:gd name="T1" fmla="*/ 1938151997 h 10000"/>
                <a:gd name="T2" fmla="*/ 2147483646 w 10000"/>
                <a:gd name="T3" fmla="*/ 1291877393 h 10000"/>
                <a:gd name="T4" fmla="*/ 2147483646 w 10000"/>
                <a:gd name="T5" fmla="*/ 1291877393 h 10000"/>
                <a:gd name="T6" fmla="*/ 2147483646 w 10000"/>
                <a:gd name="T7" fmla="*/ 645938692 h 10000"/>
                <a:gd name="T8" fmla="*/ 2147483646 w 10000"/>
                <a:gd name="T9" fmla="*/ 322947012 h 10000"/>
                <a:gd name="T10" fmla="*/ 2147483646 w 10000"/>
                <a:gd name="T11" fmla="*/ 322947012 h 10000"/>
                <a:gd name="T12" fmla="*/ 2147483646 w 10000"/>
                <a:gd name="T13" fmla="*/ 0 h 10000"/>
                <a:gd name="T14" fmla="*/ 2147483646 w 10000"/>
                <a:gd name="T15" fmla="*/ 322947012 h 10000"/>
                <a:gd name="T16" fmla="*/ 2147483646 w 10000"/>
                <a:gd name="T17" fmla="*/ 322947012 h 10000"/>
                <a:gd name="T18" fmla="*/ 2147483646 w 10000"/>
                <a:gd name="T19" fmla="*/ 645938692 h 10000"/>
                <a:gd name="T20" fmla="*/ 2147483646 w 10000"/>
                <a:gd name="T21" fmla="*/ 968885712 h 10000"/>
                <a:gd name="T22" fmla="*/ 2147483646 w 10000"/>
                <a:gd name="T23" fmla="*/ 1614824337 h 10000"/>
                <a:gd name="T24" fmla="*/ 2147483646 w 10000"/>
                <a:gd name="T25" fmla="*/ 1938151997 h 10000"/>
                <a:gd name="T26" fmla="*/ 2147483646 w 10000"/>
                <a:gd name="T27" fmla="*/ 1938151997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0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2147483646 w 10000"/>
                <a:gd name="T43" fmla="*/ 2147483646 h 10000"/>
                <a:gd name="T44" fmla="*/ 2147483646 w 10000"/>
                <a:gd name="T45" fmla="*/ 2147483646 h 10000"/>
                <a:gd name="T46" fmla="*/ 2147483646 w 10000"/>
                <a:gd name="T47" fmla="*/ 2147483646 h 10000"/>
                <a:gd name="T48" fmla="*/ 2147483646 w 10000"/>
                <a:gd name="T49" fmla="*/ 2147483646 h 10000"/>
                <a:gd name="T50" fmla="*/ 2147483646 w 10000"/>
                <a:gd name="T51" fmla="*/ 2147483646 h 10000"/>
                <a:gd name="T52" fmla="*/ 2147483646 w 10000"/>
                <a:gd name="T53" fmla="*/ 2147483646 h 10000"/>
                <a:gd name="T54" fmla="*/ 2147483646 w 10000"/>
                <a:gd name="T55" fmla="*/ 2147483646 h 10000"/>
                <a:gd name="T56" fmla="*/ 2147483646 w 10000"/>
                <a:gd name="T57" fmla="*/ 1938151997 h 1000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0000" h="10000">
                  <a:moveTo>
                    <a:pt x="9583" y="5455"/>
                  </a:moveTo>
                  <a:lnTo>
                    <a:pt x="10000" y="3636"/>
                  </a:lnTo>
                  <a:lnTo>
                    <a:pt x="9583" y="1818"/>
                  </a:lnTo>
                  <a:lnTo>
                    <a:pt x="9583" y="909"/>
                  </a:lnTo>
                  <a:lnTo>
                    <a:pt x="9167" y="909"/>
                  </a:lnTo>
                  <a:lnTo>
                    <a:pt x="7500" y="0"/>
                  </a:lnTo>
                  <a:lnTo>
                    <a:pt x="7083" y="909"/>
                  </a:lnTo>
                  <a:lnTo>
                    <a:pt x="5833" y="909"/>
                  </a:lnTo>
                  <a:lnTo>
                    <a:pt x="5417" y="1818"/>
                  </a:lnTo>
                  <a:lnTo>
                    <a:pt x="4583" y="2727"/>
                  </a:lnTo>
                  <a:lnTo>
                    <a:pt x="5000" y="4545"/>
                  </a:lnTo>
                  <a:cubicBezTo>
                    <a:pt x="5000" y="4545"/>
                    <a:pt x="5000" y="5455"/>
                    <a:pt x="4583" y="5455"/>
                  </a:cubicBezTo>
                  <a:lnTo>
                    <a:pt x="4167" y="5455"/>
                  </a:lnTo>
                  <a:lnTo>
                    <a:pt x="2500" y="6364"/>
                  </a:lnTo>
                  <a:lnTo>
                    <a:pt x="1667" y="6364"/>
                  </a:lnTo>
                  <a:lnTo>
                    <a:pt x="417" y="6364"/>
                  </a:lnTo>
                  <a:lnTo>
                    <a:pt x="0" y="6364"/>
                  </a:lnTo>
                  <a:lnTo>
                    <a:pt x="417" y="7273"/>
                  </a:lnTo>
                  <a:lnTo>
                    <a:pt x="1250" y="9091"/>
                  </a:lnTo>
                  <a:lnTo>
                    <a:pt x="1667" y="10000"/>
                  </a:lnTo>
                  <a:lnTo>
                    <a:pt x="2083" y="9091"/>
                  </a:lnTo>
                  <a:lnTo>
                    <a:pt x="3750" y="9091"/>
                  </a:lnTo>
                  <a:lnTo>
                    <a:pt x="5417" y="10000"/>
                  </a:lnTo>
                  <a:lnTo>
                    <a:pt x="5833" y="10000"/>
                  </a:lnTo>
                  <a:lnTo>
                    <a:pt x="7500" y="10000"/>
                  </a:lnTo>
                  <a:lnTo>
                    <a:pt x="8750" y="8182"/>
                  </a:lnTo>
                  <a:lnTo>
                    <a:pt x="9167" y="8182"/>
                  </a:lnTo>
                  <a:cubicBezTo>
                    <a:pt x="9306" y="7273"/>
                    <a:pt x="9444" y="6364"/>
                    <a:pt x="9583" y="5455"/>
                  </a:cubicBez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8" name="Freeform 37">
              <a:extLst>
                <a:ext uri="{FF2B5EF4-FFF2-40B4-BE49-F238E27FC236}">
                  <a16:creationId xmlns:a16="http://schemas.microsoft.com/office/drawing/2014/main" id="{1145E158-A0B4-9A45-AF8B-325D6097174A}"/>
                </a:ext>
              </a:extLst>
            </p:cNvPr>
            <p:cNvSpPr>
              <a:spLocks/>
            </p:cNvSpPr>
            <p:nvPr/>
          </p:nvSpPr>
          <p:spPr bwMode="auto">
            <a:xfrm rot="471028">
              <a:off x="4440238" y="3171825"/>
              <a:ext cx="304800" cy="293688"/>
            </a:xfrm>
            <a:custGeom>
              <a:avLst/>
              <a:gdLst>
                <a:gd name="T0" fmla="*/ 2147483646 w 10043"/>
                <a:gd name="T1" fmla="*/ 2147483646 h 10000"/>
                <a:gd name="T2" fmla="*/ 2147483646 w 10043"/>
                <a:gd name="T3" fmla="*/ 2147483646 h 10000"/>
                <a:gd name="T4" fmla="*/ 2147483646 w 10043"/>
                <a:gd name="T5" fmla="*/ 2147483646 h 10000"/>
                <a:gd name="T6" fmla="*/ 2147483646 w 10043"/>
                <a:gd name="T7" fmla="*/ 2147483646 h 10000"/>
                <a:gd name="T8" fmla="*/ 2147483646 w 10043"/>
                <a:gd name="T9" fmla="*/ 2147483646 h 10000"/>
                <a:gd name="T10" fmla="*/ 2147483646 w 10043"/>
                <a:gd name="T11" fmla="*/ 2147483646 h 10000"/>
                <a:gd name="T12" fmla="*/ 2147483646 w 10043"/>
                <a:gd name="T13" fmla="*/ 2147483646 h 10000"/>
                <a:gd name="T14" fmla="*/ 2147483646 w 10043"/>
                <a:gd name="T15" fmla="*/ 2147483646 h 10000"/>
                <a:gd name="T16" fmla="*/ 2147483646 w 10043"/>
                <a:gd name="T17" fmla="*/ 2147483646 h 10000"/>
                <a:gd name="T18" fmla="*/ 2147483646 w 10043"/>
                <a:gd name="T19" fmla="*/ 2147483646 h 10000"/>
                <a:gd name="T20" fmla="*/ 2147483646 w 10043"/>
                <a:gd name="T21" fmla="*/ 2147483646 h 10000"/>
                <a:gd name="T22" fmla="*/ 2147483646 w 10043"/>
                <a:gd name="T23" fmla="*/ 2147483646 h 10000"/>
                <a:gd name="T24" fmla="*/ 2147483646 w 10043"/>
                <a:gd name="T25" fmla="*/ 2147483646 h 10000"/>
                <a:gd name="T26" fmla="*/ 2147483646 w 10043"/>
                <a:gd name="T27" fmla="*/ 2147483646 h 10000"/>
                <a:gd name="T28" fmla="*/ 2147483646 w 10043"/>
                <a:gd name="T29" fmla="*/ 2147483646 h 10000"/>
                <a:gd name="T30" fmla="*/ 2147483646 w 10043"/>
                <a:gd name="T31" fmla="*/ 2147483646 h 10000"/>
                <a:gd name="T32" fmla="*/ 2147483646 w 10043"/>
                <a:gd name="T33" fmla="*/ 2147483646 h 10000"/>
                <a:gd name="T34" fmla="*/ 2147483646 w 10043"/>
                <a:gd name="T35" fmla="*/ 2147483646 h 10000"/>
                <a:gd name="T36" fmla="*/ 2147483646 w 10043"/>
                <a:gd name="T37" fmla="*/ 2147483646 h 10000"/>
                <a:gd name="T38" fmla="*/ 2147483646 w 10043"/>
                <a:gd name="T39" fmla="*/ 2147483646 h 10000"/>
                <a:gd name="T40" fmla="*/ 2147483646 w 10043"/>
                <a:gd name="T41" fmla="*/ 0 h 10000"/>
                <a:gd name="T42" fmla="*/ 2147483646 w 10043"/>
                <a:gd name="T43" fmla="*/ 2147483646 h 10000"/>
                <a:gd name="T44" fmla="*/ 2147483646 w 10043"/>
                <a:gd name="T45" fmla="*/ 2147483646 h 10000"/>
                <a:gd name="T46" fmla="*/ 2147483646 w 10043"/>
                <a:gd name="T47" fmla="*/ 2147483646 h 10000"/>
                <a:gd name="T48" fmla="*/ 2147483646 w 10043"/>
                <a:gd name="T49" fmla="*/ 2147483646 h 10000"/>
                <a:gd name="T50" fmla="*/ 2147483646 w 10043"/>
                <a:gd name="T51" fmla="*/ 2147483646 h 10000"/>
                <a:gd name="T52" fmla="*/ 2147483646 w 10043"/>
                <a:gd name="T53" fmla="*/ 2147483646 h 10000"/>
                <a:gd name="T54" fmla="*/ 2147483646 w 10043"/>
                <a:gd name="T55" fmla="*/ 2147483646 h 10000"/>
                <a:gd name="T56" fmla="*/ 2147483646 w 10043"/>
                <a:gd name="T57" fmla="*/ 2147483646 h 10000"/>
                <a:gd name="T58" fmla="*/ 2147483646 w 10043"/>
                <a:gd name="T59" fmla="*/ 2147483646 h 10000"/>
                <a:gd name="T60" fmla="*/ 2147483646 w 10043"/>
                <a:gd name="T61" fmla="*/ 2147483646 h 10000"/>
                <a:gd name="T62" fmla="*/ 2147483646 w 10043"/>
                <a:gd name="T63" fmla="*/ 2147483646 h 10000"/>
                <a:gd name="T64" fmla="*/ 2147483646 w 10043"/>
                <a:gd name="T65" fmla="*/ 2147483646 h 10000"/>
                <a:gd name="T66" fmla="*/ 2147483646 w 10043"/>
                <a:gd name="T67" fmla="*/ 2147483646 h 10000"/>
                <a:gd name="T68" fmla="*/ 2147483646 w 10043"/>
                <a:gd name="T69" fmla="*/ 2147483646 h 10000"/>
                <a:gd name="T70" fmla="*/ 2147483646 w 10043"/>
                <a:gd name="T71" fmla="*/ 2147483646 h 10000"/>
                <a:gd name="T72" fmla="*/ 2147483646 w 10043"/>
                <a:gd name="T73" fmla="*/ 2147483646 h 10000"/>
                <a:gd name="T74" fmla="*/ 2147483646 w 10043"/>
                <a:gd name="T75" fmla="*/ 2147483646 h 10000"/>
                <a:gd name="T76" fmla="*/ 2147483646 w 10043"/>
                <a:gd name="T77" fmla="*/ 2147483646 h 10000"/>
                <a:gd name="T78" fmla="*/ 2147483646 w 10043"/>
                <a:gd name="T79" fmla="*/ 2147483646 h 10000"/>
                <a:gd name="T80" fmla="*/ 2147483646 w 10043"/>
                <a:gd name="T81" fmla="*/ 2147483646 h 10000"/>
                <a:gd name="T82" fmla="*/ 2147483646 w 10043"/>
                <a:gd name="T83" fmla="*/ 2147483646 h 10000"/>
                <a:gd name="T84" fmla="*/ 2147483646 w 10043"/>
                <a:gd name="T85" fmla="*/ 2147483646 h 10000"/>
                <a:gd name="T86" fmla="*/ 2147483646 w 10043"/>
                <a:gd name="T87" fmla="*/ 2147483646 h 10000"/>
                <a:gd name="T88" fmla="*/ 2147483646 w 10043"/>
                <a:gd name="T89" fmla="*/ 2147483646 h 10000"/>
                <a:gd name="T90" fmla="*/ 2147483646 w 10043"/>
                <a:gd name="T91" fmla="*/ 2147483646 h 10000"/>
                <a:gd name="T92" fmla="*/ 2147483646 w 10043"/>
                <a:gd name="T93" fmla="*/ 2147483646 h 10000"/>
                <a:gd name="T94" fmla="*/ 2147483646 w 10043"/>
                <a:gd name="T95" fmla="*/ 2147483646 h 10000"/>
                <a:gd name="T96" fmla="*/ 2147483646 w 10043"/>
                <a:gd name="T97" fmla="*/ 2147483646 h 10000"/>
                <a:gd name="T98" fmla="*/ 2147483646 w 10043"/>
                <a:gd name="T99" fmla="*/ 2147483646 h 10000"/>
                <a:gd name="T100" fmla="*/ 2147483646 w 10043"/>
                <a:gd name="T101" fmla="*/ 2147483646 h 10000"/>
                <a:gd name="T102" fmla="*/ 2147483646 w 10043"/>
                <a:gd name="T103" fmla="*/ 2147483646 h 10000"/>
                <a:gd name="T104" fmla="*/ 2147483646 w 10043"/>
                <a:gd name="T105" fmla="*/ 2147483646 h 10000"/>
                <a:gd name="T106" fmla="*/ 2147483646 w 10043"/>
                <a:gd name="T107" fmla="*/ 2147483646 h 10000"/>
                <a:gd name="T108" fmla="*/ 2147483646 w 10043"/>
                <a:gd name="T109" fmla="*/ 2147483646 h 10000"/>
                <a:gd name="T110" fmla="*/ 2147483646 w 10043"/>
                <a:gd name="T111" fmla="*/ 2147483646 h 10000"/>
                <a:gd name="T112" fmla="*/ 2147483646 w 10043"/>
                <a:gd name="T113" fmla="*/ 2147483646 h 10000"/>
                <a:gd name="T114" fmla="*/ 2147483646 w 10043"/>
                <a:gd name="T115" fmla="*/ 2147483646 h 10000"/>
                <a:gd name="T116" fmla="*/ 2147483646 w 10043"/>
                <a:gd name="T117" fmla="*/ 2147483646 h 10000"/>
                <a:gd name="T118" fmla="*/ 2147483646 w 10043"/>
                <a:gd name="T119" fmla="*/ 2147483646 h 10000"/>
                <a:gd name="T120" fmla="*/ 2147483646 w 10043"/>
                <a:gd name="T121" fmla="*/ 2147483646 h 1000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0043" h="10000">
                  <a:moveTo>
                    <a:pt x="9119" y="7195"/>
                  </a:moveTo>
                  <a:cubicBezTo>
                    <a:pt x="9204" y="7033"/>
                    <a:pt x="9249" y="6746"/>
                    <a:pt x="9276" y="6559"/>
                  </a:cubicBezTo>
                  <a:cubicBezTo>
                    <a:pt x="9302" y="6372"/>
                    <a:pt x="9276" y="6235"/>
                    <a:pt x="9276" y="6074"/>
                  </a:cubicBezTo>
                  <a:cubicBezTo>
                    <a:pt x="9191" y="5911"/>
                    <a:pt x="9105" y="5750"/>
                    <a:pt x="9020" y="5588"/>
                  </a:cubicBezTo>
                  <a:cubicBezTo>
                    <a:pt x="8849" y="5588"/>
                    <a:pt x="8579" y="5641"/>
                    <a:pt x="8508" y="5588"/>
                  </a:cubicBezTo>
                  <a:cubicBezTo>
                    <a:pt x="8437" y="5534"/>
                    <a:pt x="8566" y="5375"/>
                    <a:pt x="8596" y="5268"/>
                  </a:cubicBezTo>
                  <a:cubicBezTo>
                    <a:pt x="8822" y="4969"/>
                    <a:pt x="9120" y="4562"/>
                    <a:pt x="9276" y="4373"/>
                  </a:cubicBezTo>
                  <a:cubicBezTo>
                    <a:pt x="9431" y="4183"/>
                    <a:pt x="9446" y="4210"/>
                    <a:pt x="9531" y="4129"/>
                  </a:cubicBezTo>
                  <a:lnTo>
                    <a:pt x="9531" y="3158"/>
                  </a:lnTo>
                  <a:lnTo>
                    <a:pt x="10043" y="2672"/>
                  </a:lnTo>
                  <a:lnTo>
                    <a:pt x="9276" y="2429"/>
                  </a:lnTo>
                  <a:lnTo>
                    <a:pt x="8764" y="2186"/>
                  </a:lnTo>
                  <a:lnTo>
                    <a:pt x="7996" y="1943"/>
                  </a:lnTo>
                  <a:lnTo>
                    <a:pt x="7741" y="1700"/>
                  </a:lnTo>
                  <a:lnTo>
                    <a:pt x="7229" y="1457"/>
                  </a:lnTo>
                  <a:lnTo>
                    <a:pt x="6717" y="1215"/>
                  </a:lnTo>
                  <a:lnTo>
                    <a:pt x="6461" y="729"/>
                  </a:lnTo>
                  <a:lnTo>
                    <a:pt x="5950" y="486"/>
                  </a:lnTo>
                  <a:lnTo>
                    <a:pt x="5694" y="0"/>
                  </a:lnTo>
                  <a:lnTo>
                    <a:pt x="5182" y="243"/>
                  </a:lnTo>
                  <a:lnTo>
                    <a:pt x="4671" y="1215"/>
                  </a:lnTo>
                  <a:cubicBezTo>
                    <a:pt x="4586" y="1296"/>
                    <a:pt x="4545" y="1311"/>
                    <a:pt x="4415" y="1457"/>
                  </a:cubicBezTo>
                  <a:cubicBezTo>
                    <a:pt x="4285" y="1603"/>
                    <a:pt x="4129" y="1996"/>
                    <a:pt x="3890" y="2092"/>
                  </a:cubicBezTo>
                  <a:cubicBezTo>
                    <a:pt x="3651" y="2188"/>
                    <a:pt x="3168" y="2108"/>
                    <a:pt x="2979" y="2034"/>
                  </a:cubicBezTo>
                  <a:cubicBezTo>
                    <a:pt x="2790" y="1960"/>
                    <a:pt x="2862" y="1718"/>
                    <a:pt x="2757" y="1649"/>
                  </a:cubicBezTo>
                  <a:cubicBezTo>
                    <a:pt x="2652" y="1580"/>
                    <a:pt x="2418" y="1522"/>
                    <a:pt x="2348" y="1621"/>
                  </a:cubicBezTo>
                  <a:cubicBezTo>
                    <a:pt x="2279" y="1720"/>
                    <a:pt x="2337" y="2029"/>
                    <a:pt x="2340" y="2245"/>
                  </a:cubicBezTo>
                  <a:cubicBezTo>
                    <a:pt x="2343" y="2461"/>
                    <a:pt x="2491" y="2803"/>
                    <a:pt x="2368" y="2915"/>
                  </a:cubicBezTo>
                  <a:cubicBezTo>
                    <a:pt x="2245" y="3027"/>
                    <a:pt x="1781" y="2985"/>
                    <a:pt x="1601" y="2915"/>
                  </a:cubicBezTo>
                  <a:cubicBezTo>
                    <a:pt x="1421" y="2845"/>
                    <a:pt x="1442" y="2545"/>
                    <a:pt x="1289" y="2497"/>
                  </a:cubicBezTo>
                  <a:cubicBezTo>
                    <a:pt x="1136" y="2449"/>
                    <a:pt x="893" y="2584"/>
                    <a:pt x="684" y="2625"/>
                  </a:cubicBezTo>
                  <a:cubicBezTo>
                    <a:pt x="475" y="2666"/>
                    <a:pt x="131" y="2638"/>
                    <a:pt x="33" y="2742"/>
                  </a:cubicBezTo>
                  <a:cubicBezTo>
                    <a:pt x="-65" y="2846"/>
                    <a:pt x="82" y="3088"/>
                    <a:pt x="94" y="3251"/>
                  </a:cubicBezTo>
                  <a:cubicBezTo>
                    <a:pt x="106" y="3414"/>
                    <a:pt x="-17" y="3533"/>
                    <a:pt x="105" y="3720"/>
                  </a:cubicBezTo>
                  <a:cubicBezTo>
                    <a:pt x="228" y="3907"/>
                    <a:pt x="584" y="4264"/>
                    <a:pt x="833" y="4373"/>
                  </a:cubicBezTo>
                  <a:cubicBezTo>
                    <a:pt x="1082" y="4481"/>
                    <a:pt x="1345" y="4373"/>
                    <a:pt x="1601" y="4373"/>
                  </a:cubicBezTo>
                  <a:lnTo>
                    <a:pt x="1856" y="4616"/>
                  </a:lnTo>
                  <a:lnTo>
                    <a:pt x="1856" y="4859"/>
                  </a:lnTo>
                  <a:lnTo>
                    <a:pt x="2112" y="5345"/>
                  </a:lnTo>
                  <a:cubicBezTo>
                    <a:pt x="2197" y="5588"/>
                    <a:pt x="2283" y="5831"/>
                    <a:pt x="2368" y="6074"/>
                  </a:cubicBezTo>
                  <a:lnTo>
                    <a:pt x="2624" y="6316"/>
                  </a:lnTo>
                  <a:cubicBezTo>
                    <a:pt x="2624" y="6559"/>
                    <a:pt x="2696" y="6675"/>
                    <a:pt x="2624" y="7045"/>
                  </a:cubicBezTo>
                  <a:cubicBezTo>
                    <a:pt x="2551" y="7414"/>
                    <a:pt x="2272" y="8240"/>
                    <a:pt x="2188" y="8533"/>
                  </a:cubicBezTo>
                  <a:cubicBezTo>
                    <a:pt x="2104" y="8826"/>
                    <a:pt x="2064" y="8649"/>
                    <a:pt x="2118" y="8804"/>
                  </a:cubicBezTo>
                  <a:cubicBezTo>
                    <a:pt x="2173" y="8958"/>
                    <a:pt x="2390" y="9351"/>
                    <a:pt x="2516" y="9462"/>
                  </a:cubicBezTo>
                  <a:cubicBezTo>
                    <a:pt x="2643" y="9574"/>
                    <a:pt x="2734" y="9472"/>
                    <a:pt x="2880" y="9474"/>
                  </a:cubicBezTo>
                  <a:cubicBezTo>
                    <a:pt x="3025" y="9476"/>
                    <a:pt x="3220" y="9474"/>
                    <a:pt x="3391" y="9474"/>
                  </a:cubicBezTo>
                  <a:lnTo>
                    <a:pt x="4159" y="9717"/>
                  </a:lnTo>
                  <a:lnTo>
                    <a:pt x="4671" y="9717"/>
                  </a:lnTo>
                  <a:lnTo>
                    <a:pt x="5438" y="9960"/>
                  </a:lnTo>
                  <a:cubicBezTo>
                    <a:pt x="5609" y="9960"/>
                    <a:pt x="5793" y="10051"/>
                    <a:pt x="5950" y="9960"/>
                  </a:cubicBezTo>
                  <a:cubicBezTo>
                    <a:pt x="6106" y="9870"/>
                    <a:pt x="6222" y="9506"/>
                    <a:pt x="6375" y="9413"/>
                  </a:cubicBezTo>
                  <a:cubicBezTo>
                    <a:pt x="6529" y="9321"/>
                    <a:pt x="6594" y="9367"/>
                    <a:pt x="6869" y="9401"/>
                  </a:cubicBezTo>
                  <a:cubicBezTo>
                    <a:pt x="7143" y="9436"/>
                    <a:pt x="7722" y="9569"/>
                    <a:pt x="8022" y="9625"/>
                  </a:cubicBezTo>
                  <a:cubicBezTo>
                    <a:pt x="8322" y="9682"/>
                    <a:pt x="8393" y="9858"/>
                    <a:pt x="8668" y="9743"/>
                  </a:cubicBezTo>
                  <a:cubicBezTo>
                    <a:pt x="8942" y="9628"/>
                    <a:pt x="9580" y="8937"/>
                    <a:pt x="9665" y="8937"/>
                  </a:cubicBezTo>
                  <a:lnTo>
                    <a:pt x="9079" y="8091"/>
                  </a:lnTo>
                  <a:cubicBezTo>
                    <a:pt x="9008" y="7886"/>
                    <a:pt x="8985" y="7957"/>
                    <a:pt x="8942" y="7836"/>
                  </a:cubicBezTo>
                  <a:cubicBezTo>
                    <a:pt x="8899" y="7714"/>
                    <a:pt x="9114" y="7387"/>
                    <a:pt x="9119" y="719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9" name="Freeform 38">
              <a:extLst>
                <a:ext uri="{FF2B5EF4-FFF2-40B4-BE49-F238E27FC236}">
                  <a16:creationId xmlns:a16="http://schemas.microsoft.com/office/drawing/2014/main" id="{63FCDAC5-1BD1-C845-9320-C186E71B0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9000" y="3348038"/>
              <a:ext cx="311150" cy="315912"/>
            </a:xfrm>
            <a:custGeom>
              <a:avLst/>
              <a:gdLst>
                <a:gd name="T0" fmla="*/ 2147483646 w 154"/>
                <a:gd name="T1" fmla="*/ 2147483646 h 154"/>
                <a:gd name="T2" fmla="*/ 2147483646 w 154"/>
                <a:gd name="T3" fmla="*/ 0 h 154"/>
                <a:gd name="T4" fmla="*/ 2147483646 w 154"/>
                <a:gd name="T5" fmla="*/ 0 h 154"/>
                <a:gd name="T6" fmla="*/ 2147483646 w 154"/>
                <a:gd name="T7" fmla="*/ 2147483646 h 154"/>
                <a:gd name="T8" fmla="*/ 2147483646 w 154"/>
                <a:gd name="T9" fmla="*/ 2147483646 h 154"/>
                <a:gd name="T10" fmla="*/ 2147483646 w 154"/>
                <a:gd name="T11" fmla="*/ 2147483646 h 154"/>
                <a:gd name="T12" fmla="*/ 2147483646 w 154"/>
                <a:gd name="T13" fmla="*/ 2147483646 h 154"/>
                <a:gd name="T14" fmla="*/ 2147483646 w 154"/>
                <a:gd name="T15" fmla="*/ 2147483646 h 154"/>
                <a:gd name="T16" fmla="*/ 2147483646 w 154"/>
                <a:gd name="T17" fmla="*/ 2147483646 h 154"/>
                <a:gd name="T18" fmla="*/ 2147483646 w 154"/>
                <a:gd name="T19" fmla="*/ 2147483646 h 154"/>
                <a:gd name="T20" fmla="*/ 2147483646 w 154"/>
                <a:gd name="T21" fmla="*/ 2147483646 h 154"/>
                <a:gd name="T22" fmla="*/ 0 w 154"/>
                <a:gd name="T23" fmla="*/ 2147483646 h 154"/>
                <a:gd name="T24" fmla="*/ 2147483646 w 154"/>
                <a:gd name="T25" fmla="*/ 2147483646 h 154"/>
                <a:gd name="T26" fmla="*/ 2147483646 w 154"/>
                <a:gd name="T27" fmla="*/ 2147483646 h 154"/>
                <a:gd name="T28" fmla="*/ 2147483646 w 154"/>
                <a:gd name="T29" fmla="*/ 2147483646 h 154"/>
                <a:gd name="T30" fmla="*/ 2147483646 w 154"/>
                <a:gd name="T31" fmla="*/ 2147483646 h 154"/>
                <a:gd name="T32" fmla="*/ 2147483646 w 154"/>
                <a:gd name="T33" fmla="*/ 2147483646 h 154"/>
                <a:gd name="T34" fmla="*/ 2147483646 w 154"/>
                <a:gd name="T35" fmla="*/ 2147483646 h 154"/>
                <a:gd name="T36" fmla="*/ 2147483646 w 154"/>
                <a:gd name="T37" fmla="*/ 2147483646 h 154"/>
                <a:gd name="T38" fmla="*/ 2147483646 w 154"/>
                <a:gd name="T39" fmla="*/ 2147483646 h 154"/>
                <a:gd name="T40" fmla="*/ 2147483646 w 154"/>
                <a:gd name="T41" fmla="*/ 2147483646 h 154"/>
                <a:gd name="T42" fmla="*/ 2147483646 w 154"/>
                <a:gd name="T43" fmla="*/ 2147483646 h 154"/>
                <a:gd name="T44" fmla="*/ 2147483646 w 154"/>
                <a:gd name="T45" fmla="*/ 2147483646 h 154"/>
                <a:gd name="T46" fmla="*/ 2147483646 w 154"/>
                <a:gd name="T47" fmla="*/ 2147483646 h 154"/>
                <a:gd name="T48" fmla="*/ 2147483646 w 154"/>
                <a:gd name="T49" fmla="*/ 2147483646 h 154"/>
                <a:gd name="T50" fmla="*/ 2147483646 w 154"/>
                <a:gd name="T51" fmla="*/ 2147483646 h 154"/>
                <a:gd name="T52" fmla="*/ 2147483646 w 154"/>
                <a:gd name="T53" fmla="*/ 2147483646 h 154"/>
                <a:gd name="T54" fmla="*/ 2147483646 w 154"/>
                <a:gd name="T55" fmla="*/ 2147483646 h 154"/>
                <a:gd name="T56" fmla="*/ 2147483646 w 154"/>
                <a:gd name="T57" fmla="*/ 2147483646 h 154"/>
                <a:gd name="T58" fmla="*/ 2147483646 w 154"/>
                <a:gd name="T59" fmla="*/ 2147483646 h 154"/>
                <a:gd name="T60" fmla="*/ 2147483646 w 154"/>
                <a:gd name="T61" fmla="*/ 2147483646 h 154"/>
                <a:gd name="T62" fmla="*/ 2147483646 w 154"/>
                <a:gd name="T63" fmla="*/ 2147483646 h 154"/>
                <a:gd name="T64" fmla="*/ 2147483646 w 154"/>
                <a:gd name="T65" fmla="*/ 2147483646 h 154"/>
                <a:gd name="T66" fmla="*/ 2147483646 w 154"/>
                <a:gd name="T67" fmla="*/ 2147483646 h 15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54" h="154">
                  <a:moveTo>
                    <a:pt x="87" y="4"/>
                  </a:moveTo>
                  <a:lnTo>
                    <a:pt x="71" y="0"/>
                  </a:lnTo>
                  <a:lnTo>
                    <a:pt x="54" y="0"/>
                  </a:lnTo>
                  <a:lnTo>
                    <a:pt x="50" y="4"/>
                  </a:lnTo>
                  <a:lnTo>
                    <a:pt x="46" y="4"/>
                  </a:lnTo>
                  <a:lnTo>
                    <a:pt x="37" y="8"/>
                  </a:lnTo>
                  <a:lnTo>
                    <a:pt x="25" y="12"/>
                  </a:lnTo>
                  <a:lnTo>
                    <a:pt x="21" y="8"/>
                  </a:lnTo>
                  <a:lnTo>
                    <a:pt x="8" y="16"/>
                  </a:lnTo>
                  <a:lnTo>
                    <a:pt x="4" y="16"/>
                  </a:lnTo>
                  <a:lnTo>
                    <a:pt x="4" y="25"/>
                  </a:lnTo>
                  <a:lnTo>
                    <a:pt x="0" y="33"/>
                  </a:lnTo>
                  <a:lnTo>
                    <a:pt x="4" y="45"/>
                  </a:lnTo>
                  <a:lnTo>
                    <a:pt x="12" y="54"/>
                  </a:lnTo>
                  <a:lnTo>
                    <a:pt x="21" y="45"/>
                  </a:lnTo>
                  <a:lnTo>
                    <a:pt x="42" y="54"/>
                  </a:lnTo>
                  <a:lnTo>
                    <a:pt x="54" y="78"/>
                  </a:lnTo>
                  <a:lnTo>
                    <a:pt x="67" y="95"/>
                  </a:lnTo>
                  <a:lnTo>
                    <a:pt x="96" y="112"/>
                  </a:lnTo>
                  <a:lnTo>
                    <a:pt x="114" y="126"/>
                  </a:lnTo>
                  <a:lnTo>
                    <a:pt x="106" y="154"/>
                  </a:lnTo>
                  <a:lnTo>
                    <a:pt x="133" y="133"/>
                  </a:lnTo>
                  <a:lnTo>
                    <a:pt x="133" y="120"/>
                  </a:lnTo>
                  <a:lnTo>
                    <a:pt x="146" y="124"/>
                  </a:lnTo>
                  <a:lnTo>
                    <a:pt x="154" y="124"/>
                  </a:lnTo>
                  <a:lnTo>
                    <a:pt x="133" y="104"/>
                  </a:lnTo>
                  <a:lnTo>
                    <a:pt x="117" y="91"/>
                  </a:lnTo>
                  <a:lnTo>
                    <a:pt x="104" y="87"/>
                  </a:lnTo>
                  <a:lnTo>
                    <a:pt x="87" y="58"/>
                  </a:lnTo>
                  <a:lnTo>
                    <a:pt x="79" y="41"/>
                  </a:lnTo>
                  <a:lnTo>
                    <a:pt x="83" y="25"/>
                  </a:lnTo>
                  <a:lnTo>
                    <a:pt x="87" y="25"/>
                  </a:lnTo>
                  <a:lnTo>
                    <a:pt x="87" y="16"/>
                  </a:lnTo>
                  <a:lnTo>
                    <a:pt x="87" y="4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0" name="Freeform 39">
              <a:extLst>
                <a:ext uri="{FF2B5EF4-FFF2-40B4-BE49-F238E27FC236}">
                  <a16:creationId xmlns:a16="http://schemas.microsoft.com/office/drawing/2014/main" id="{786FC993-BA2E-C146-AB61-CEE70051E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1063" y="3040063"/>
              <a:ext cx="200025" cy="292100"/>
            </a:xfrm>
            <a:custGeom>
              <a:avLst/>
              <a:gdLst>
                <a:gd name="T0" fmla="*/ 2147483646 w 10045"/>
                <a:gd name="T1" fmla="*/ 2147483646 h 10019"/>
                <a:gd name="T2" fmla="*/ 2147483646 w 10045"/>
                <a:gd name="T3" fmla="*/ 2147483646 h 10019"/>
                <a:gd name="T4" fmla="*/ 2147483646 w 10045"/>
                <a:gd name="T5" fmla="*/ 2147483646 h 10019"/>
                <a:gd name="T6" fmla="*/ 2147483646 w 10045"/>
                <a:gd name="T7" fmla="*/ 2147483646 h 10019"/>
                <a:gd name="T8" fmla="*/ 2147483646 w 10045"/>
                <a:gd name="T9" fmla="*/ 2147483646 h 10019"/>
                <a:gd name="T10" fmla="*/ 2147483646 w 10045"/>
                <a:gd name="T11" fmla="*/ 2147483646 h 10019"/>
                <a:gd name="T12" fmla="*/ 2147483646 w 10045"/>
                <a:gd name="T13" fmla="*/ 2147483646 h 10019"/>
                <a:gd name="T14" fmla="*/ 2147483646 w 10045"/>
                <a:gd name="T15" fmla="*/ 2147483646 h 10019"/>
                <a:gd name="T16" fmla="*/ 2147483646 w 10045"/>
                <a:gd name="T17" fmla="*/ 2147483646 h 10019"/>
                <a:gd name="T18" fmla="*/ 0 w 10045"/>
                <a:gd name="T19" fmla="*/ 2147483646 h 10019"/>
                <a:gd name="T20" fmla="*/ 2147483646 w 10045"/>
                <a:gd name="T21" fmla="*/ 2147483646 h 10019"/>
                <a:gd name="T22" fmla="*/ 2147483646 w 10045"/>
                <a:gd name="T23" fmla="*/ 2147483646 h 10019"/>
                <a:gd name="T24" fmla="*/ 2147483646 w 10045"/>
                <a:gd name="T25" fmla="*/ 2147483646 h 10019"/>
                <a:gd name="T26" fmla="*/ 2147483646 w 10045"/>
                <a:gd name="T27" fmla="*/ 2147483646 h 10019"/>
                <a:gd name="T28" fmla="*/ 2147483646 w 10045"/>
                <a:gd name="T29" fmla="*/ 2147483646 h 10019"/>
                <a:gd name="T30" fmla="*/ 2147483646 w 10045"/>
                <a:gd name="T31" fmla="*/ 2147483646 h 10019"/>
                <a:gd name="T32" fmla="*/ 2147483646 w 10045"/>
                <a:gd name="T33" fmla="*/ 2147483646 h 10019"/>
                <a:gd name="T34" fmla="*/ 2147483646 w 10045"/>
                <a:gd name="T35" fmla="*/ 2147483646 h 10019"/>
                <a:gd name="T36" fmla="*/ 2147483646 w 10045"/>
                <a:gd name="T37" fmla="*/ 2147483646 h 10019"/>
                <a:gd name="T38" fmla="*/ 2147483646 w 10045"/>
                <a:gd name="T39" fmla="*/ 2147483646 h 10019"/>
                <a:gd name="T40" fmla="*/ 2147483646 w 10045"/>
                <a:gd name="T41" fmla="*/ 2147483646 h 10019"/>
                <a:gd name="T42" fmla="*/ 2147483646 w 10045"/>
                <a:gd name="T43" fmla="*/ 2147483646 h 10019"/>
                <a:gd name="T44" fmla="*/ 2147483646 w 10045"/>
                <a:gd name="T45" fmla="*/ 2147483646 h 10019"/>
                <a:gd name="T46" fmla="*/ 2147483646 w 10045"/>
                <a:gd name="T47" fmla="*/ 2147483646 h 10019"/>
                <a:gd name="T48" fmla="*/ 2147483646 w 10045"/>
                <a:gd name="T49" fmla="*/ 2147483646 h 10019"/>
                <a:gd name="T50" fmla="*/ 2147483646 w 10045"/>
                <a:gd name="T51" fmla="*/ 2147483646 h 10019"/>
                <a:gd name="T52" fmla="*/ 2147483646 w 10045"/>
                <a:gd name="T53" fmla="*/ 2147483646 h 10019"/>
                <a:gd name="T54" fmla="*/ 2147483646 w 10045"/>
                <a:gd name="T55" fmla="*/ 2147483646 h 10019"/>
                <a:gd name="T56" fmla="*/ 2147483646 w 10045"/>
                <a:gd name="T57" fmla="*/ 2147483646 h 10019"/>
                <a:gd name="T58" fmla="*/ 2147483646 w 10045"/>
                <a:gd name="T59" fmla="*/ 2147483646 h 10019"/>
                <a:gd name="T60" fmla="*/ 2147483646 w 10045"/>
                <a:gd name="T61" fmla="*/ 2147483646 h 10019"/>
                <a:gd name="T62" fmla="*/ 2147483646 w 10045"/>
                <a:gd name="T63" fmla="*/ 2147483646 h 10019"/>
                <a:gd name="T64" fmla="*/ 2147483646 w 10045"/>
                <a:gd name="T65" fmla="*/ 2147483646 h 10019"/>
                <a:gd name="T66" fmla="*/ 2147483646 w 10045"/>
                <a:gd name="T67" fmla="*/ 2147483646 h 10019"/>
                <a:gd name="T68" fmla="*/ 2147483646 w 10045"/>
                <a:gd name="T69" fmla="*/ 2147483646 h 10019"/>
                <a:gd name="T70" fmla="*/ 2147483646 w 10045"/>
                <a:gd name="T71" fmla="*/ 2147483646 h 10019"/>
                <a:gd name="T72" fmla="*/ 2147483646 w 10045"/>
                <a:gd name="T73" fmla="*/ 2147483646 h 10019"/>
                <a:gd name="T74" fmla="*/ 2147483646 w 10045"/>
                <a:gd name="T75" fmla="*/ 2147483646 h 10019"/>
                <a:gd name="T76" fmla="*/ 2147483646 w 10045"/>
                <a:gd name="T77" fmla="*/ 2147483646 h 10019"/>
                <a:gd name="T78" fmla="*/ 2147483646 w 10045"/>
                <a:gd name="T79" fmla="*/ 2147483646 h 10019"/>
                <a:gd name="T80" fmla="*/ 2147483646 w 10045"/>
                <a:gd name="T81" fmla="*/ 2147483646 h 10019"/>
                <a:gd name="T82" fmla="*/ 2147483646 w 10045"/>
                <a:gd name="T83" fmla="*/ 2147483646 h 10019"/>
                <a:gd name="T84" fmla="*/ 2147483646 w 10045"/>
                <a:gd name="T85" fmla="*/ 2147483646 h 10019"/>
                <a:gd name="T86" fmla="*/ 2147483646 w 10045"/>
                <a:gd name="T87" fmla="*/ 2147483646 h 10019"/>
                <a:gd name="T88" fmla="*/ 2147483646 w 10045"/>
                <a:gd name="T89" fmla="*/ 2147483646 h 10019"/>
                <a:gd name="T90" fmla="*/ 2147483646 w 10045"/>
                <a:gd name="T91" fmla="*/ 2147483646 h 10019"/>
                <a:gd name="T92" fmla="*/ 2147483646 w 10045"/>
                <a:gd name="T93" fmla="*/ 2147483646 h 10019"/>
                <a:gd name="T94" fmla="*/ 2147483646 w 10045"/>
                <a:gd name="T95" fmla="*/ 2147483646 h 10019"/>
                <a:gd name="T96" fmla="*/ 2147483646 w 10045"/>
                <a:gd name="T97" fmla="*/ 2147483646 h 10019"/>
                <a:gd name="T98" fmla="*/ 2147483646 w 10045"/>
                <a:gd name="T99" fmla="*/ 2147483646 h 10019"/>
                <a:gd name="T100" fmla="*/ 2147483646 w 10045"/>
                <a:gd name="T101" fmla="*/ 2147483646 h 10019"/>
                <a:gd name="T102" fmla="*/ 2147483646 w 10045"/>
                <a:gd name="T103" fmla="*/ 0 h 10019"/>
                <a:gd name="T104" fmla="*/ 2147483646 w 10045"/>
                <a:gd name="T105" fmla="*/ 2147483646 h 10019"/>
                <a:gd name="T106" fmla="*/ 2147483646 w 10045"/>
                <a:gd name="T107" fmla="*/ 2147483646 h 10019"/>
                <a:gd name="T108" fmla="*/ 2147483646 w 10045"/>
                <a:gd name="T109" fmla="*/ 2147483646 h 10019"/>
                <a:gd name="T110" fmla="*/ 2147483646 w 10045"/>
                <a:gd name="T111" fmla="*/ 2147483646 h 10019"/>
                <a:gd name="T112" fmla="*/ 2147483646 w 10045"/>
                <a:gd name="T113" fmla="*/ 2147483646 h 10019"/>
                <a:gd name="T114" fmla="*/ 2147483646 w 10045"/>
                <a:gd name="T115" fmla="*/ 2147483646 h 10019"/>
                <a:gd name="T116" fmla="*/ 2147483646 w 10045"/>
                <a:gd name="T117" fmla="*/ 2147483646 h 10019"/>
                <a:gd name="T118" fmla="*/ 2147483646 w 10045"/>
                <a:gd name="T119" fmla="*/ 2147483646 h 100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10045" h="10019">
                  <a:moveTo>
                    <a:pt x="1724" y="2609"/>
                  </a:moveTo>
                  <a:lnTo>
                    <a:pt x="1379" y="3132"/>
                  </a:lnTo>
                  <a:lnTo>
                    <a:pt x="1379" y="3915"/>
                  </a:lnTo>
                  <a:lnTo>
                    <a:pt x="690" y="4436"/>
                  </a:lnTo>
                  <a:lnTo>
                    <a:pt x="690" y="5219"/>
                  </a:lnTo>
                  <a:lnTo>
                    <a:pt x="345" y="5741"/>
                  </a:lnTo>
                  <a:lnTo>
                    <a:pt x="690" y="6263"/>
                  </a:lnTo>
                  <a:lnTo>
                    <a:pt x="345" y="6786"/>
                  </a:lnTo>
                  <a:lnTo>
                    <a:pt x="0" y="7306"/>
                  </a:lnTo>
                  <a:lnTo>
                    <a:pt x="1034" y="7568"/>
                  </a:lnTo>
                  <a:lnTo>
                    <a:pt x="1724" y="7829"/>
                  </a:lnTo>
                  <a:cubicBezTo>
                    <a:pt x="2069" y="7916"/>
                    <a:pt x="2675" y="8005"/>
                    <a:pt x="2759" y="8090"/>
                  </a:cubicBezTo>
                  <a:cubicBezTo>
                    <a:pt x="2843" y="8175"/>
                    <a:pt x="2382" y="8117"/>
                    <a:pt x="2230" y="8339"/>
                  </a:cubicBezTo>
                  <a:cubicBezTo>
                    <a:pt x="2078" y="8560"/>
                    <a:pt x="1874" y="9189"/>
                    <a:pt x="1848" y="9422"/>
                  </a:cubicBezTo>
                  <a:cubicBezTo>
                    <a:pt x="1822" y="9656"/>
                    <a:pt x="1806" y="9700"/>
                    <a:pt x="2073" y="9738"/>
                  </a:cubicBezTo>
                  <a:cubicBezTo>
                    <a:pt x="2340" y="9777"/>
                    <a:pt x="3104" y="9626"/>
                    <a:pt x="3448" y="9656"/>
                  </a:cubicBezTo>
                  <a:cubicBezTo>
                    <a:pt x="3792" y="9686"/>
                    <a:pt x="3969" y="9858"/>
                    <a:pt x="4138" y="9917"/>
                  </a:cubicBezTo>
                  <a:cubicBezTo>
                    <a:pt x="4307" y="9976"/>
                    <a:pt x="4368" y="9999"/>
                    <a:pt x="4463" y="10013"/>
                  </a:cubicBezTo>
                  <a:cubicBezTo>
                    <a:pt x="4558" y="10027"/>
                    <a:pt x="4532" y="10015"/>
                    <a:pt x="4708" y="9999"/>
                  </a:cubicBezTo>
                  <a:cubicBezTo>
                    <a:pt x="4884" y="9983"/>
                    <a:pt x="5267" y="9931"/>
                    <a:pt x="5517" y="9917"/>
                  </a:cubicBezTo>
                  <a:cubicBezTo>
                    <a:pt x="5767" y="9903"/>
                    <a:pt x="5977" y="9917"/>
                    <a:pt x="6207" y="9917"/>
                  </a:cubicBezTo>
                  <a:cubicBezTo>
                    <a:pt x="6667" y="9830"/>
                    <a:pt x="7228" y="9704"/>
                    <a:pt x="7586" y="9656"/>
                  </a:cubicBezTo>
                  <a:cubicBezTo>
                    <a:pt x="7944" y="9608"/>
                    <a:pt x="8185" y="9677"/>
                    <a:pt x="8353" y="9629"/>
                  </a:cubicBezTo>
                  <a:cubicBezTo>
                    <a:pt x="8521" y="9581"/>
                    <a:pt x="8604" y="9494"/>
                    <a:pt x="8597" y="9368"/>
                  </a:cubicBezTo>
                  <a:cubicBezTo>
                    <a:pt x="8590" y="9242"/>
                    <a:pt x="8278" y="8989"/>
                    <a:pt x="8312" y="8872"/>
                  </a:cubicBezTo>
                  <a:cubicBezTo>
                    <a:pt x="8346" y="8755"/>
                    <a:pt x="8653" y="8734"/>
                    <a:pt x="8802" y="8668"/>
                  </a:cubicBezTo>
                  <a:cubicBezTo>
                    <a:pt x="8951" y="8602"/>
                    <a:pt x="9106" y="8518"/>
                    <a:pt x="9207" y="8474"/>
                  </a:cubicBezTo>
                  <a:cubicBezTo>
                    <a:pt x="9308" y="8430"/>
                    <a:pt x="9462" y="8479"/>
                    <a:pt x="9408" y="8406"/>
                  </a:cubicBezTo>
                  <a:cubicBezTo>
                    <a:pt x="9354" y="8333"/>
                    <a:pt x="9101" y="8223"/>
                    <a:pt x="8882" y="8035"/>
                  </a:cubicBezTo>
                  <a:cubicBezTo>
                    <a:pt x="8663" y="7847"/>
                    <a:pt x="8352" y="7492"/>
                    <a:pt x="8092" y="7279"/>
                  </a:cubicBezTo>
                  <a:cubicBezTo>
                    <a:pt x="7832" y="7066"/>
                    <a:pt x="7487" y="6889"/>
                    <a:pt x="7321" y="6759"/>
                  </a:cubicBezTo>
                  <a:cubicBezTo>
                    <a:pt x="7155" y="6629"/>
                    <a:pt x="7054" y="6580"/>
                    <a:pt x="7098" y="6497"/>
                  </a:cubicBezTo>
                  <a:cubicBezTo>
                    <a:pt x="7142" y="6414"/>
                    <a:pt x="7390" y="6345"/>
                    <a:pt x="7586" y="6263"/>
                  </a:cubicBezTo>
                  <a:cubicBezTo>
                    <a:pt x="7782" y="6181"/>
                    <a:pt x="8026" y="6082"/>
                    <a:pt x="8276" y="6002"/>
                  </a:cubicBezTo>
                  <a:cubicBezTo>
                    <a:pt x="8526" y="5922"/>
                    <a:pt x="8900" y="5853"/>
                    <a:pt x="9086" y="5782"/>
                  </a:cubicBezTo>
                  <a:cubicBezTo>
                    <a:pt x="9272" y="5711"/>
                    <a:pt x="9238" y="5584"/>
                    <a:pt x="9390" y="5577"/>
                  </a:cubicBezTo>
                  <a:cubicBezTo>
                    <a:pt x="9542" y="5570"/>
                    <a:pt x="9898" y="5757"/>
                    <a:pt x="10000" y="5741"/>
                  </a:cubicBezTo>
                  <a:cubicBezTo>
                    <a:pt x="10102" y="5725"/>
                    <a:pt x="10000" y="5568"/>
                    <a:pt x="10000" y="5481"/>
                  </a:cubicBezTo>
                  <a:lnTo>
                    <a:pt x="10000" y="4697"/>
                  </a:lnTo>
                  <a:cubicBezTo>
                    <a:pt x="9655" y="4697"/>
                    <a:pt x="9655" y="3654"/>
                    <a:pt x="9655" y="3654"/>
                  </a:cubicBezTo>
                  <a:lnTo>
                    <a:pt x="9655" y="2871"/>
                  </a:lnTo>
                  <a:lnTo>
                    <a:pt x="9655" y="2609"/>
                  </a:lnTo>
                  <a:lnTo>
                    <a:pt x="9310" y="1827"/>
                  </a:lnTo>
                  <a:lnTo>
                    <a:pt x="9310" y="1305"/>
                  </a:lnTo>
                  <a:lnTo>
                    <a:pt x="7931" y="783"/>
                  </a:lnTo>
                  <a:lnTo>
                    <a:pt x="6552" y="1305"/>
                  </a:lnTo>
                  <a:cubicBezTo>
                    <a:pt x="6552" y="1305"/>
                    <a:pt x="6207" y="1305"/>
                    <a:pt x="5862" y="1044"/>
                  </a:cubicBezTo>
                  <a:lnTo>
                    <a:pt x="5862" y="522"/>
                  </a:lnTo>
                  <a:lnTo>
                    <a:pt x="4828" y="261"/>
                  </a:lnTo>
                  <a:lnTo>
                    <a:pt x="4138" y="0"/>
                  </a:lnTo>
                  <a:lnTo>
                    <a:pt x="3793" y="261"/>
                  </a:lnTo>
                  <a:lnTo>
                    <a:pt x="3448" y="1305"/>
                  </a:lnTo>
                  <a:lnTo>
                    <a:pt x="3103" y="1827"/>
                  </a:lnTo>
                  <a:lnTo>
                    <a:pt x="2414" y="1827"/>
                  </a:lnTo>
                  <a:lnTo>
                    <a:pt x="1724" y="1827"/>
                  </a:lnTo>
                  <a:lnTo>
                    <a:pt x="1724" y="2088"/>
                  </a:lnTo>
                  <a:lnTo>
                    <a:pt x="1724" y="2609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1" name="Freeform 40">
              <a:extLst>
                <a:ext uri="{FF2B5EF4-FFF2-40B4-BE49-F238E27FC236}">
                  <a16:creationId xmlns:a16="http://schemas.microsoft.com/office/drawing/2014/main" id="{8C9079A4-9CD3-0F42-8055-097A4F39C7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5663" y="3100388"/>
              <a:ext cx="76200" cy="101600"/>
            </a:xfrm>
            <a:custGeom>
              <a:avLst/>
              <a:gdLst>
                <a:gd name="T0" fmla="*/ 2147483646 w 66"/>
                <a:gd name="T1" fmla="*/ 2147483646 h 90"/>
                <a:gd name="T2" fmla="*/ 2147483646 w 66"/>
                <a:gd name="T3" fmla="*/ 2147483646 h 90"/>
                <a:gd name="T4" fmla="*/ 2147483646 w 66"/>
                <a:gd name="T5" fmla="*/ 2147483646 h 90"/>
                <a:gd name="T6" fmla="*/ 2147483646 w 66"/>
                <a:gd name="T7" fmla="*/ 2147483646 h 90"/>
                <a:gd name="T8" fmla="*/ 2147483646 w 66"/>
                <a:gd name="T9" fmla="*/ 2147483646 h 90"/>
                <a:gd name="T10" fmla="*/ 2147483646 w 66"/>
                <a:gd name="T11" fmla="*/ 2147483646 h 90"/>
                <a:gd name="T12" fmla="*/ 2147483646 w 66"/>
                <a:gd name="T13" fmla="*/ 2147483646 h 90"/>
                <a:gd name="T14" fmla="*/ 2147483646 w 66"/>
                <a:gd name="T15" fmla="*/ 2147483646 h 90"/>
                <a:gd name="T16" fmla="*/ 2147483646 w 66"/>
                <a:gd name="T17" fmla="*/ 2147483646 h 90"/>
                <a:gd name="T18" fmla="*/ 2147483646 w 66"/>
                <a:gd name="T19" fmla="*/ 2147483646 h 90"/>
                <a:gd name="T20" fmla="*/ 2147483646 w 66"/>
                <a:gd name="T21" fmla="*/ 0 h 90"/>
                <a:gd name="T22" fmla="*/ 2147483646 w 66"/>
                <a:gd name="T23" fmla="*/ 2147483646 h 90"/>
                <a:gd name="T24" fmla="*/ 2147483646 w 66"/>
                <a:gd name="T25" fmla="*/ 2147483646 h 90"/>
                <a:gd name="T26" fmla="*/ 2147483646 w 66"/>
                <a:gd name="T27" fmla="*/ 2147483646 h 90"/>
                <a:gd name="T28" fmla="*/ 2147483646 w 66"/>
                <a:gd name="T29" fmla="*/ 2147483646 h 90"/>
                <a:gd name="T30" fmla="*/ 2147483646 w 66"/>
                <a:gd name="T31" fmla="*/ 2147483646 h 90"/>
                <a:gd name="T32" fmla="*/ 0 w 66"/>
                <a:gd name="T33" fmla="*/ 2147483646 h 90"/>
                <a:gd name="T34" fmla="*/ 2147483646 w 66"/>
                <a:gd name="T35" fmla="*/ 2147483646 h 90"/>
                <a:gd name="T36" fmla="*/ 2147483646 w 66"/>
                <a:gd name="T37" fmla="*/ 2147483646 h 9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6" h="90">
                  <a:moveTo>
                    <a:pt x="18" y="72"/>
                  </a:moveTo>
                  <a:lnTo>
                    <a:pt x="30" y="78"/>
                  </a:lnTo>
                  <a:lnTo>
                    <a:pt x="36" y="84"/>
                  </a:lnTo>
                  <a:lnTo>
                    <a:pt x="42" y="90"/>
                  </a:lnTo>
                  <a:lnTo>
                    <a:pt x="48" y="78"/>
                  </a:lnTo>
                  <a:lnTo>
                    <a:pt x="48" y="60"/>
                  </a:lnTo>
                  <a:lnTo>
                    <a:pt x="60" y="48"/>
                  </a:lnTo>
                  <a:lnTo>
                    <a:pt x="60" y="30"/>
                  </a:lnTo>
                  <a:lnTo>
                    <a:pt x="66" y="18"/>
                  </a:lnTo>
                  <a:lnTo>
                    <a:pt x="66" y="6"/>
                  </a:lnTo>
                  <a:lnTo>
                    <a:pt x="66" y="0"/>
                  </a:lnTo>
                  <a:lnTo>
                    <a:pt x="54" y="6"/>
                  </a:lnTo>
                  <a:lnTo>
                    <a:pt x="36" y="12"/>
                  </a:lnTo>
                  <a:lnTo>
                    <a:pt x="36" y="30"/>
                  </a:lnTo>
                  <a:lnTo>
                    <a:pt x="24" y="18"/>
                  </a:lnTo>
                  <a:lnTo>
                    <a:pt x="12" y="54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8" y="72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2" name="Freeform 41">
              <a:extLst>
                <a:ext uri="{FF2B5EF4-FFF2-40B4-BE49-F238E27FC236}">
                  <a16:creationId xmlns:a16="http://schemas.microsoft.com/office/drawing/2014/main" id="{EA1D4864-8FCA-3A4B-90E9-1E2EB7BDD4DC}"/>
                </a:ext>
              </a:extLst>
            </p:cNvPr>
            <p:cNvSpPr>
              <a:spLocks/>
            </p:cNvSpPr>
            <p:nvPr/>
          </p:nvSpPr>
          <p:spPr bwMode="auto">
            <a:xfrm rot="20966185">
              <a:off x="5046663" y="3533775"/>
              <a:ext cx="158750" cy="163513"/>
            </a:xfrm>
            <a:custGeom>
              <a:avLst/>
              <a:gdLst>
                <a:gd name="T0" fmla="*/ 2147483646 w 9874"/>
                <a:gd name="T1" fmla="*/ 2147483646 h 10000"/>
                <a:gd name="T2" fmla="*/ 2147483646 w 9874"/>
                <a:gd name="T3" fmla="*/ 2147483646 h 10000"/>
                <a:gd name="T4" fmla="*/ 2147483646 w 9874"/>
                <a:gd name="T5" fmla="*/ 2147483646 h 10000"/>
                <a:gd name="T6" fmla="*/ 2147483646 w 9874"/>
                <a:gd name="T7" fmla="*/ 0 h 10000"/>
                <a:gd name="T8" fmla="*/ 2147483646 w 9874"/>
                <a:gd name="T9" fmla="*/ 2147483646 h 10000"/>
                <a:gd name="T10" fmla="*/ 2147483646 w 9874"/>
                <a:gd name="T11" fmla="*/ 2147483646 h 10000"/>
                <a:gd name="T12" fmla="*/ 2147483646 w 9874"/>
                <a:gd name="T13" fmla="*/ 2147483646 h 10000"/>
                <a:gd name="T14" fmla="*/ 2147483646 w 9874"/>
                <a:gd name="T15" fmla="*/ 2147483646 h 10000"/>
                <a:gd name="T16" fmla="*/ 2147483646 w 9874"/>
                <a:gd name="T17" fmla="*/ 2147483646 h 10000"/>
                <a:gd name="T18" fmla="*/ 0 w 9874"/>
                <a:gd name="T19" fmla="*/ 2147483646 h 10000"/>
                <a:gd name="T20" fmla="*/ 2147483646 w 9874"/>
                <a:gd name="T21" fmla="*/ 2147483646 h 10000"/>
                <a:gd name="T22" fmla="*/ 2147483646 w 9874"/>
                <a:gd name="T23" fmla="*/ 2147483646 h 10000"/>
                <a:gd name="T24" fmla="*/ 2147483646 w 9874"/>
                <a:gd name="T25" fmla="*/ 2147483646 h 10000"/>
                <a:gd name="T26" fmla="*/ 2147483646 w 9874"/>
                <a:gd name="T27" fmla="*/ 2147483646 h 10000"/>
                <a:gd name="T28" fmla="*/ 2147483646 w 9874"/>
                <a:gd name="T29" fmla="*/ 2147483646 h 10000"/>
                <a:gd name="T30" fmla="*/ 2147483646 w 9874"/>
                <a:gd name="T31" fmla="*/ 2147483646 h 10000"/>
                <a:gd name="T32" fmla="*/ 2147483646 w 9874"/>
                <a:gd name="T33" fmla="*/ 2147483646 h 10000"/>
                <a:gd name="T34" fmla="*/ 2147483646 w 9874"/>
                <a:gd name="T35" fmla="*/ 2147483646 h 10000"/>
                <a:gd name="T36" fmla="*/ 2147483646 w 9874"/>
                <a:gd name="T37" fmla="*/ 2147483646 h 10000"/>
                <a:gd name="T38" fmla="*/ 2147483646 w 9874"/>
                <a:gd name="T39" fmla="*/ 2147483646 h 10000"/>
                <a:gd name="T40" fmla="*/ 2147483646 w 9874"/>
                <a:gd name="T41" fmla="*/ 2147483646 h 10000"/>
                <a:gd name="T42" fmla="*/ 2147483646 w 9874"/>
                <a:gd name="T43" fmla="*/ 2147483646 h 10000"/>
                <a:gd name="T44" fmla="*/ 2147483646 w 9874"/>
                <a:gd name="T45" fmla="*/ 2147483646 h 10000"/>
                <a:gd name="T46" fmla="*/ 2147483646 w 9874"/>
                <a:gd name="T47" fmla="*/ 2147483646 h 10000"/>
                <a:gd name="T48" fmla="*/ 2147483646 w 9874"/>
                <a:gd name="T49" fmla="*/ 2147483646 h 10000"/>
                <a:gd name="T50" fmla="*/ 2147483646 w 9874"/>
                <a:gd name="T51" fmla="*/ 2147483646 h 1000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9874" h="10000">
                  <a:moveTo>
                    <a:pt x="9677" y="735"/>
                  </a:moveTo>
                  <a:lnTo>
                    <a:pt x="9874" y="489"/>
                  </a:lnTo>
                  <a:lnTo>
                    <a:pt x="9223" y="488"/>
                  </a:lnTo>
                  <a:lnTo>
                    <a:pt x="8813" y="0"/>
                  </a:lnTo>
                  <a:lnTo>
                    <a:pt x="5802" y="299"/>
                  </a:lnTo>
                  <a:lnTo>
                    <a:pt x="3889" y="1094"/>
                  </a:lnTo>
                  <a:lnTo>
                    <a:pt x="1667" y="1588"/>
                  </a:lnTo>
                  <a:lnTo>
                    <a:pt x="1667" y="2083"/>
                  </a:lnTo>
                  <a:lnTo>
                    <a:pt x="1111" y="3073"/>
                  </a:lnTo>
                  <a:lnTo>
                    <a:pt x="0" y="4062"/>
                  </a:lnTo>
                  <a:lnTo>
                    <a:pt x="1111" y="5547"/>
                  </a:lnTo>
                  <a:lnTo>
                    <a:pt x="3333" y="6042"/>
                  </a:lnTo>
                  <a:lnTo>
                    <a:pt x="2222" y="7031"/>
                  </a:lnTo>
                  <a:lnTo>
                    <a:pt x="2222" y="9010"/>
                  </a:lnTo>
                  <a:lnTo>
                    <a:pt x="4445" y="10000"/>
                  </a:lnTo>
                  <a:lnTo>
                    <a:pt x="5555" y="9010"/>
                  </a:lnTo>
                  <a:lnTo>
                    <a:pt x="5555" y="8021"/>
                  </a:lnTo>
                  <a:lnTo>
                    <a:pt x="7777" y="7031"/>
                  </a:lnTo>
                  <a:lnTo>
                    <a:pt x="5555" y="5052"/>
                  </a:lnTo>
                  <a:lnTo>
                    <a:pt x="5555" y="4062"/>
                  </a:lnTo>
                  <a:lnTo>
                    <a:pt x="4445" y="2578"/>
                  </a:lnTo>
                  <a:lnTo>
                    <a:pt x="7777" y="2083"/>
                  </a:lnTo>
                  <a:lnTo>
                    <a:pt x="9152" y="1778"/>
                  </a:lnTo>
                  <a:lnTo>
                    <a:pt x="9179" y="1136"/>
                  </a:lnTo>
                  <a:lnTo>
                    <a:pt x="9413" y="901"/>
                  </a:lnTo>
                  <a:lnTo>
                    <a:pt x="9677" y="735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3" name="Freeform 42">
              <a:extLst>
                <a:ext uri="{FF2B5EF4-FFF2-40B4-BE49-F238E27FC236}">
                  <a16:creationId xmlns:a16="http://schemas.microsoft.com/office/drawing/2014/main" id="{B9B2B8B8-0701-A14E-89F3-7401215363B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7138" y="3279775"/>
              <a:ext cx="204787" cy="168275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0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147736086 w 10000"/>
                <a:gd name="T23" fmla="*/ 2147483646 h 10000"/>
                <a:gd name="T24" fmla="*/ 2147483646 w 10000"/>
                <a:gd name="T25" fmla="*/ 2147483646 h 10000"/>
                <a:gd name="T26" fmla="*/ 2147483646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000" h="10000">
                  <a:moveTo>
                    <a:pt x="8952" y="4746"/>
                  </a:moveTo>
                  <a:cubicBezTo>
                    <a:pt x="8952" y="4746"/>
                    <a:pt x="9789" y="4438"/>
                    <a:pt x="9789" y="4036"/>
                  </a:cubicBezTo>
                  <a:cubicBezTo>
                    <a:pt x="10125" y="3229"/>
                    <a:pt x="10054" y="3000"/>
                    <a:pt x="9628" y="2328"/>
                  </a:cubicBezTo>
                  <a:cubicBezTo>
                    <a:pt x="9201" y="1655"/>
                    <a:pt x="8028" y="776"/>
                    <a:pt x="7229" y="0"/>
                  </a:cubicBezTo>
                  <a:cubicBezTo>
                    <a:pt x="6677" y="239"/>
                    <a:pt x="6358" y="529"/>
                    <a:pt x="5576" y="715"/>
                  </a:cubicBezTo>
                  <a:cubicBezTo>
                    <a:pt x="4794" y="901"/>
                    <a:pt x="3551" y="983"/>
                    <a:pt x="2539" y="1118"/>
                  </a:cubicBezTo>
                  <a:lnTo>
                    <a:pt x="2201" y="715"/>
                  </a:lnTo>
                  <a:lnTo>
                    <a:pt x="1188" y="2730"/>
                  </a:lnTo>
                  <a:cubicBezTo>
                    <a:pt x="963" y="3268"/>
                    <a:pt x="631" y="4031"/>
                    <a:pt x="513" y="4343"/>
                  </a:cubicBezTo>
                  <a:cubicBezTo>
                    <a:pt x="396" y="4654"/>
                    <a:pt x="496" y="4524"/>
                    <a:pt x="482" y="4603"/>
                  </a:cubicBezTo>
                  <a:cubicBezTo>
                    <a:pt x="467" y="4681"/>
                    <a:pt x="503" y="4723"/>
                    <a:pt x="422" y="4817"/>
                  </a:cubicBezTo>
                  <a:cubicBezTo>
                    <a:pt x="342" y="4911"/>
                    <a:pt x="-28" y="5153"/>
                    <a:pt x="2" y="5165"/>
                  </a:cubicBezTo>
                  <a:cubicBezTo>
                    <a:pt x="871" y="6361"/>
                    <a:pt x="1309" y="7628"/>
                    <a:pt x="1789" y="8230"/>
                  </a:cubicBezTo>
                  <a:cubicBezTo>
                    <a:pt x="2266" y="8832"/>
                    <a:pt x="2645" y="8558"/>
                    <a:pt x="2875" y="8776"/>
                  </a:cubicBezTo>
                  <a:cubicBezTo>
                    <a:pt x="3105" y="8994"/>
                    <a:pt x="2722" y="9336"/>
                    <a:pt x="3174" y="9539"/>
                  </a:cubicBezTo>
                  <a:cubicBezTo>
                    <a:pt x="3626" y="9742"/>
                    <a:pt x="4682" y="10053"/>
                    <a:pt x="5588" y="9993"/>
                  </a:cubicBezTo>
                  <a:cubicBezTo>
                    <a:pt x="6494" y="9933"/>
                    <a:pt x="8055" y="9717"/>
                    <a:pt x="8615" y="9179"/>
                  </a:cubicBezTo>
                  <a:cubicBezTo>
                    <a:pt x="9175" y="8641"/>
                    <a:pt x="8840" y="7567"/>
                    <a:pt x="8952" y="6761"/>
                  </a:cubicBezTo>
                  <a:lnTo>
                    <a:pt x="9628" y="6358"/>
                  </a:lnTo>
                  <a:cubicBezTo>
                    <a:pt x="9591" y="6168"/>
                    <a:pt x="9555" y="5977"/>
                    <a:pt x="9518" y="5787"/>
                  </a:cubicBezTo>
                  <a:cubicBezTo>
                    <a:pt x="9629" y="5384"/>
                    <a:pt x="8840" y="5149"/>
                    <a:pt x="8952" y="4746"/>
                  </a:cubicBez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4" name="Freeform 43">
              <a:extLst>
                <a:ext uri="{FF2B5EF4-FFF2-40B4-BE49-F238E27FC236}">
                  <a16:creationId xmlns:a16="http://schemas.microsoft.com/office/drawing/2014/main" id="{EB105D31-428D-B84C-A834-704F013E6A7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0763" y="3201988"/>
              <a:ext cx="158750" cy="82550"/>
            </a:xfrm>
            <a:custGeom>
              <a:avLst/>
              <a:gdLst>
                <a:gd name="T0" fmla="*/ 2147483646 w 10569"/>
                <a:gd name="T1" fmla="*/ 1784266055 h 10092"/>
                <a:gd name="T2" fmla="*/ 2147483646 w 10569"/>
                <a:gd name="T3" fmla="*/ 1003710399 h 10092"/>
                <a:gd name="T4" fmla="*/ 2147483646 w 10569"/>
                <a:gd name="T5" fmla="*/ 502000758 h 10092"/>
                <a:gd name="T6" fmla="*/ 2147483646 w 10569"/>
                <a:gd name="T7" fmla="*/ 0 h 10092"/>
                <a:gd name="T8" fmla="*/ 2147483646 w 10569"/>
                <a:gd name="T9" fmla="*/ 250834547 h 10092"/>
                <a:gd name="T10" fmla="*/ 2147483646 w 10569"/>
                <a:gd name="T11" fmla="*/ 0 h 10092"/>
                <a:gd name="T12" fmla="*/ 2147483646 w 10569"/>
                <a:gd name="T13" fmla="*/ 250834547 h 10092"/>
                <a:gd name="T14" fmla="*/ 2147483646 w 10569"/>
                <a:gd name="T15" fmla="*/ 502000758 h 10092"/>
                <a:gd name="T16" fmla="*/ 2147483646 w 10569"/>
                <a:gd name="T17" fmla="*/ 752875852 h 10092"/>
                <a:gd name="T18" fmla="*/ 126895188 w 10569"/>
                <a:gd name="T19" fmla="*/ 1003710399 h 10092"/>
                <a:gd name="T20" fmla="*/ 2147483646 w 10569"/>
                <a:gd name="T21" fmla="*/ 1342794782 h 10092"/>
                <a:gd name="T22" fmla="*/ 2147483646 w 10569"/>
                <a:gd name="T23" fmla="*/ 1800525632 h 10092"/>
                <a:gd name="T24" fmla="*/ 2147483646 w 10569"/>
                <a:gd name="T25" fmla="*/ 2147483646 h 10092"/>
                <a:gd name="T26" fmla="*/ 2147483646 w 10569"/>
                <a:gd name="T27" fmla="*/ 2147483646 h 10092"/>
                <a:gd name="T28" fmla="*/ 2147483646 w 10569"/>
                <a:gd name="T29" fmla="*/ 2147483646 h 10092"/>
                <a:gd name="T30" fmla="*/ 2147483646 w 10569"/>
                <a:gd name="T31" fmla="*/ 2147483646 h 10092"/>
                <a:gd name="T32" fmla="*/ 2147483646 w 10569"/>
                <a:gd name="T33" fmla="*/ 2147483646 h 10092"/>
                <a:gd name="T34" fmla="*/ 2147483646 w 10569"/>
                <a:gd name="T35" fmla="*/ 2147483646 h 10092"/>
                <a:gd name="T36" fmla="*/ 2147483646 w 10569"/>
                <a:gd name="T37" fmla="*/ 2147483646 h 10092"/>
                <a:gd name="T38" fmla="*/ 2147483646 w 10569"/>
                <a:gd name="T39" fmla="*/ 2147483646 h 10092"/>
                <a:gd name="T40" fmla="*/ 2147483646 w 10569"/>
                <a:gd name="T41" fmla="*/ 2147483646 h 10092"/>
                <a:gd name="T42" fmla="*/ 2147483646 w 10569"/>
                <a:gd name="T43" fmla="*/ 2147483646 h 10092"/>
                <a:gd name="T44" fmla="*/ 2147483646 w 10569"/>
                <a:gd name="T45" fmla="*/ 2147483646 h 1009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0569" h="10092">
                  <a:moveTo>
                    <a:pt x="10569" y="5925"/>
                  </a:moveTo>
                  <a:cubicBezTo>
                    <a:pt x="10249" y="5077"/>
                    <a:pt x="8682" y="4197"/>
                    <a:pt x="7738" y="3333"/>
                  </a:cubicBezTo>
                  <a:lnTo>
                    <a:pt x="5920" y="1667"/>
                  </a:lnTo>
                  <a:lnTo>
                    <a:pt x="4102" y="0"/>
                  </a:lnTo>
                  <a:lnTo>
                    <a:pt x="4102" y="833"/>
                  </a:lnTo>
                  <a:lnTo>
                    <a:pt x="3193" y="0"/>
                  </a:lnTo>
                  <a:lnTo>
                    <a:pt x="2738" y="833"/>
                  </a:lnTo>
                  <a:lnTo>
                    <a:pt x="1829" y="1667"/>
                  </a:lnTo>
                  <a:lnTo>
                    <a:pt x="920" y="2500"/>
                  </a:lnTo>
                  <a:cubicBezTo>
                    <a:pt x="617" y="2778"/>
                    <a:pt x="87" y="3007"/>
                    <a:pt x="11" y="3333"/>
                  </a:cubicBezTo>
                  <a:cubicBezTo>
                    <a:pt x="-65" y="3659"/>
                    <a:pt x="248" y="4018"/>
                    <a:pt x="466" y="4459"/>
                  </a:cubicBezTo>
                  <a:cubicBezTo>
                    <a:pt x="684" y="4900"/>
                    <a:pt x="1019" y="5333"/>
                    <a:pt x="1322" y="5979"/>
                  </a:cubicBezTo>
                  <a:cubicBezTo>
                    <a:pt x="1625" y="6625"/>
                    <a:pt x="2048" y="7802"/>
                    <a:pt x="2284" y="8333"/>
                  </a:cubicBezTo>
                  <a:cubicBezTo>
                    <a:pt x="2520" y="8864"/>
                    <a:pt x="2583" y="8874"/>
                    <a:pt x="2738" y="9167"/>
                  </a:cubicBezTo>
                  <a:cubicBezTo>
                    <a:pt x="2893" y="9460"/>
                    <a:pt x="3217" y="10092"/>
                    <a:pt x="3217" y="10092"/>
                  </a:cubicBezTo>
                  <a:cubicBezTo>
                    <a:pt x="4581" y="10092"/>
                    <a:pt x="4900" y="9994"/>
                    <a:pt x="4900" y="9994"/>
                  </a:cubicBezTo>
                  <a:cubicBezTo>
                    <a:pt x="4785" y="9440"/>
                    <a:pt x="5654" y="9714"/>
                    <a:pt x="5539" y="9160"/>
                  </a:cubicBezTo>
                  <a:cubicBezTo>
                    <a:pt x="5853" y="9260"/>
                    <a:pt x="6250" y="9364"/>
                    <a:pt x="6402" y="9410"/>
                  </a:cubicBezTo>
                  <a:cubicBezTo>
                    <a:pt x="6554" y="9456"/>
                    <a:pt x="6377" y="9434"/>
                    <a:pt x="6453" y="9434"/>
                  </a:cubicBezTo>
                  <a:cubicBezTo>
                    <a:pt x="6529" y="9434"/>
                    <a:pt x="6505" y="9504"/>
                    <a:pt x="6723" y="9605"/>
                  </a:cubicBezTo>
                  <a:cubicBezTo>
                    <a:pt x="6941" y="9707"/>
                    <a:pt x="7421" y="10085"/>
                    <a:pt x="7759" y="10043"/>
                  </a:cubicBezTo>
                  <a:cubicBezTo>
                    <a:pt x="8097" y="10001"/>
                    <a:pt x="8436" y="9626"/>
                    <a:pt x="8753" y="9355"/>
                  </a:cubicBezTo>
                  <a:cubicBezTo>
                    <a:pt x="9070" y="9084"/>
                    <a:pt x="8347" y="9964"/>
                    <a:pt x="10391" y="9757"/>
                  </a:cubicBezTo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5" name="Freeform 44">
              <a:extLst>
                <a:ext uri="{FF2B5EF4-FFF2-40B4-BE49-F238E27FC236}">
                  <a16:creationId xmlns:a16="http://schemas.microsoft.com/office/drawing/2014/main" id="{1B16266D-43ED-2845-A66E-7B88EF7F34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3475" y="3287713"/>
              <a:ext cx="138113" cy="95250"/>
            </a:xfrm>
            <a:custGeom>
              <a:avLst/>
              <a:gdLst>
                <a:gd name="T0" fmla="*/ 2147483646 w 9980"/>
                <a:gd name="T1" fmla="*/ 0 h 10000"/>
                <a:gd name="T2" fmla="*/ 2147483646 w 9980"/>
                <a:gd name="T3" fmla="*/ 1146309471 h 10000"/>
                <a:gd name="T4" fmla="*/ 2147483646 w 9980"/>
                <a:gd name="T5" fmla="*/ 1665489132 h 10000"/>
                <a:gd name="T6" fmla="*/ 2147483646 w 9980"/>
                <a:gd name="T7" fmla="*/ 2147483646 h 10000"/>
                <a:gd name="T8" fmla="*/ 2147483646 w 9980"/>
                <a:gd name="T9" fmla="*/ 1996026625 h 10000"/>
                <a:gd name="T10" fmla="*/ 2147483646 w 9980"/>
                <a:gd name="T11" fmla="*/ 1665489132 h 10000"/>
                <a:gd name="T12" fmla="*/ 2147483646 w 9980"/>
                <a:gd name="T13" fmla="*/ 2147483646 h 10000"/>
                <a:gd name="T14" fmla="*/ 579158307 w 9980"/>
                <a:gd name="T15" fmla="*/ 2147483646 h 10000"/>
                <a:gd name="T16" fmla="*/ 155334902 w 9980"/>
                <a:gd name="T17" fmla="*/ 2147483646 h 10000"/>
                <a:gd name="T18" fmla="*/ 2147483646 w 9980"/>
                <a:gd name="T19" fmla="*/ 2147483646 h 10000"/>
                <a:gd name="T20" fmla="*/ 2147483646 w 9980"/>
                <a:gd name="T21" fmla="*/ 2147483646 h 10000"/>
                <a:gd name="T22" fmla="*/ 2147483646 w 9980"/>
                <a:gd name="T23" fmla="*/ 2147483646 h 10000"/>
                <a:gd name="T24" fmla="*/ 2147483646 w 9980"/>
                <a:gd name="T25" fmla="*/ 2147483646 h 10000"/>
                <a:gd name="T26" fmla="*/ 2147483646 w 9980"/>
                <a:gd name="T27" fmla="*/ 2147483646 h 10000"/>
                <a:gd name="T28" fmla="*/ 2147483646 w 9980"/>
                <a:gd name="T29" fmla="*/ 2147483646 h 10000"/>
                <a:gd name="T30" fmla="*/ 2147483646 w 9980"/>
                <a:gd name="T31" fmla="*/ 2147483646 h 10000"/>
                <a:gd name="T32" fmla="*/ 2147483646 w 9980"/>
                <a:gd name="T33" fmla="*/ 2147483646 h 10000"/>
                <a:gd name="T34" fmla="*/ 2147483646 w 9980"/>
                <a:gd name="T35" fmla="*/ 1146309471 h 10000"/>
                <a:gd name="T36" fmla="*/ 2147483646 w 9980"/>
                <a:gd name="T37" fmla="*/ 94320627 h 10000"/>
                <a:gd name="T38" fmla="*/ 2147483646 w 9980"/>
                <a:gd name="T39" fmla="*/ 250572289 h 10000"/>
                <a:gd name="T40" fmla="*/ 2147483646 w 9980"/>
                <a:gd name="T41" fmla="*/ 0 h 1000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980" h="10000">
                  <a:moveTo>
                    <a:pt x="7338" y="0"/>
                  </a:moveTo>
                  <a:cubicBezTo>
                    <a:pt x="6885" y="506"/>
                    <a:pt x="6535" y="1151"/>
                    <a:pt x="5980" y="1519"/>
                  </a:cubicBezTo>
                  <a:cubicBezTo>
                    <a:pt x="5426" y="1887"/>
                    <a:pt x="4670" y="1978"/>
                    <a:pt x="4015" y="2207"/>
                  </a:cubicBezTo>
                  <a:cubicBezTo>
                    <a:pt x="2540" y="2895"/>
                    <a:pt x="2950" y="2822"/>
                    <a:pt x="2540" y="2895"/>
                  </a:cubicBezTo>
                  <a:cubicBezTo>
                    <a:pt x="2130" y="2968"/>
                    <a:pt x="1557" y="2645"/>
                    <a:pt x="1557" y="2645"/>
                  </a:cubicBezTo>
                  <a:cubicBezTo>
                    <a:pt x="1066" y="1958"/>
                    <a:pt x="1230" y="2051"/>
                    <a:pt x="1066" y="2207"/>
                  </a:cubicBezTo>
                  <a:cubicBezTo>
                    <a:pt x="902" y="2363"/>
                    <a:pt x="574" y="3582"/>
                    <a:pt x="574" y="3582"/>
                  </a:cubicBezTo>
                  <a:cubicBezTo>
                    <a:pt x="409" y="4270"/>
                    <a:pt x="174" y="5254"/>
                    <a:pt x="82" y="5646"/>
                  </a:cubicBezTo>
                  <a:cubicBezTo>
                    <a:pt x="-10" y="6038"/>
                    <a:pt x="-16" y="5749"/>
                    <a:pt x="22" y="5937"/>
                  </a:cubicBezTo>
                  <a:cubicBezTo>
                    <a:pt x="60" y="6125"/>
                    <a:pt x="42" y="6197"/>
                    <a:pt x="312" y="6773"/>
                  </a:cubicBezTo>
                  <a:cubicBezTo>
                    <a:pt x="583" y="7349"/>
                    <a:pt x="1094" y="8858"/>
                    <a:pt x="1644" y="9396"/>
                  </a:cubicBezTo>
                  <a:cubicBezTo>
                    <a:pt x="2194" y="9934"/>
                    <a:pt x="3153" y="9997"/>
                    <a:pt x="3610" y="10000"/>
                  </a:cubicBezTo>
                  <a:cubicBezTo>
                    <a:pt x="4068" y="10003"/>
                    <a:pt x="3989" y="9657"/>
                    <a:pt x="4389" y="9418"/>
                  </a:cubicBezTo>
                  <a:cubicBezTo>
                    <a:pt x="4788" y="9179"/>
                    <a:pt x="5720" y="8707"/>
                    <a:pt x="6009" y="8564"/>
                  </a:cubicBezTo>
                  <a:cubicBezTo>
                    <a:pt x="6298" y="8421"/>
                    <a:pt x="5883" y="8706"/>
                    <a:pt x="6124" y="8564"/>
                  </a:cubicBezTo>
                  <a:cubicBezTo>
                    <a:pt x="6364" y="8422"/>
                    <a:pt x="7069" y="8310"/>
                    <a:pt x="7455" y="7709"/>
                  </a:cubicBezTo>
                  <a:cubicBezTo>
                    <a:pt x="7841" y="7109"/>
                    <a:pt x="8111" y="5875"/>
                    <a:pt x="8438" y="4958"/>
                  </a:cubicBezTo>
                  <a:cubicBezTo>
                    <a:pt x="8929" y="3812"/>
                    <a:pt x="9701" y="2324"/>
                    <a:pt x="9913" y="1519"/>
                  </a:cubicBezTo>
                  <a:cubicBezTo>
                    <a:pt x="10125" y="713"/>
                    <a:pt x="9778" y="589"/>
                    <a:pt x="9710" y="125"/>
                  </a:cubicBezTo>
                  <a:lnTo>
                    <a:pt x="9128" y="332"/>
                  </a:lnTo>
                  <a:lnTo>
                    <a:pt x="7338" y="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6" name="Freeform 45">
              <a:extLst>
                <a:ext uri="{FF2B5EF4-FFF2-40B4-BE49-F238E27FC236}">
                  <a16:creationId xmlns:a16="http://schemas.microsoft.com/office/drawing/2014/main" id="{570A46B9-FCE2-B044-BFAB-9AB1FE064A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8238" y="3248025"/>
              <a:ext cx="133350" cy="69850"/>
            </a:xfrm>
            <a:custGeom>
              <a:avLst/>
              <a:gdLst>
                <a:gd name="T0" fmla="*/ 2147483646 w 10000"/>
                <a:gd name="T1" fmla="*/ 85299240 h 9595"/>
                <a:gd name="T2" fmla="*/ 2147483646 w 10000"/>
                <a:gd name="T3" fmla="*/ 13576773 h 9595"/>
                <a:gd name="T4" fmla="*/ 2147483646 w 10000"/>
                <a:gd name="T5" fmla="*/ 14455609 h 9595"/>
                <a:gd name="T6" fmla="*/ 2147483646 w 10000"/>
                <a:gd name="T7" fmla="*/ 85299240 h 9595"/>
                <a:gd name="T8" fmla="*/ 2147483646 w 10000"/>
                <a:gd name="T9" fmla="*/ 409818380 h 9595"/>
                <a:gd name="T10" fmla="*/ 0 w 10000"/>
                <a:gd name="T11" fmla="*/ 734500748 h 9595"/>
                <a:gd name="T12" fmla="*/ 2147483646 w 10000"/>
                <a:gd name="T13" fmla="*/ 1059017558 h 9595"/>
                <a:gd name="T14" fmla="*/ 2147483646 w 10000"/>
                <a:gd name="T15" fmla="*/ 1253991381 h 9595"/>
                <a:gd name="T16" fmla="*/ 2147483646 w 10000"/>
                <a:gd name="T17" fmla="*/ 1401365760 h 9595"/>
                <a:gd name="T18" fmla="*/ 2147483646 w 10000"/>
                <a:gd name="T19" fmla="*/ 1206535080 h 9595"/>
                <a:gd name="T20" fmla="*/ 2147483646 w 10000"/>
                <a:gd name="T21" fmla="*/ 1117738892 h 9595"/>
                <a:gd name="T22" fmla="*/ 2147483646 w 10000"/>
                <a:gd name="T23" fmla="*/ 800069697 h 9595"/>
                <a:gd name="T24" fmla="*/ 2147483646 w 10000"/>
                <a:gd name="T25" fmla="*/ 865641717 h 9595"/>
                <a:gd name="T26" fmla="*/ 2147483646 w 10000"/>
                <a:gd name="T27" fmla="*/ 726322096 h 9595"/>
                <a:gd name="T28" fmla="*/ 2147483646 w 10000"/>
                <a:gd name="T29" fmla="*/ 572221676 h 9595"/>
                <a:gd name="T30" fmla="*/ 2147483646 w 10000"/>
                <a:gd name="T31" fmla="*/ 314602478 h 9595"/>
                <a:gd name="T32" fmla="*/ 2147483646 w 10000"/>
                <a:gd name="T33" fmla="*/ 177307990 h 9595"/>
                <a:gd name="T34" fmla="*/ 2147483646 w 10000"/>
                <a:gd name="T35" fmla="*/ 85299240 h 9595"/>
                <a:gd name="T36" fmla="*/ 2147483646 w 10000"/>
                <a:gd name="T37" fmla="*/ 85299240 h 959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0000" h="9595">
                  <a:moveTo>
                    <a:pt x="6210" y="584"/>
                  </a:moveTo>
                  <a:cubicBezTo>
                    <a:pt x="5554" y="325"/>
                    <a:pt x="5389" y="258"/>
                    <a:pt x="5013" y="93"/>
                  </a:cubicBezTo>
                  <a:cubicBezTo>
                    <a:pt x="4637" y="-72"/>
                    <a:pt x="4318" y="17"/>
                    <a:pt x="3953" y="99"/>
                  </a:cubicBezTo>
                  <a:lnTo>
                    <a:pt x="2823" y="584"/>
                  </a:lnTo>
                  <a:lnTo>
                    <a:pt x="2259" y="2806"/>
                  </a:lnTo>
                  <a:lnTo>
                    <a:pt x="0" y="5029"/>
                  </a:lnTo>
                  <a:lnTo>
                    <a:pt x="565" y="7251"/>
                  </a:lnTo>
                  <a:lnTo>
                    <a:pt x="979" y="8586"/>
                  </a:lnTo>
                  <a:lnTo>
                    <a:pt x="2018" y="9595"/>
                  </a:lnTo>
                  <a:lnTo>
                    <a:pt x="4432" y="8261"/>
                  </a:lnTo>
                  <a:lnTo>
                    <a:pt x="6240" y="7653"/>
                  </a:lnTo>
                  <a:lnTo>
                    <a:pt x="7130" y="5478"/>
                  </a:lnTo>
                  <a:lnTo>
                    <a:pt x="9214" y="5927"/>
                  </a:lnTo>
                  <a:lnTo>
                    <a:pt x="9803" y="4973"/>
                  </a:lnTo>
                  <a:cubicBezTo>
                    <a:pt x="9735" y="4622"/>
                    <a:pt x="9905" y="4270"/>
                    <a:pt x="9837" y="3918"/>
                  </a:cubicBezTo>
                  <a:cubicBezTo>
                    <a:pt x="9758" y="2807"/>
                    <a:pt x="10067" y="3265"/>
                    <a:pt x="9987" y="2154"/>
                  </a:cubicBezTo>
                  <a:cubicBezTo>
                    <a:pt x="9527" y="1653"/>
                    <a:pt x="9037" y="1714"/>
                    <a:pt x="8578" y="1214"/>
                  </a:cubicBezTo>
                  <a:cubicBezTo>
                    <a:pt x="8542" y="1004"/>
                    <a:pt x="8505" y="794"/>
                    <a:pt x="8469" y="584"/>
                  </a:cubicBezTo>
                  <a:lnTo>
                    <a:pt x="6210" y="584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7" name="Freeform 46">
              <a:extLst>
                <a:ext uri="{FF2B5EF4-FFF2-40B4-BE49-F238E27FC236}">
                  <a16:creationId xmlns:a16="http://schemas.microsoft.com/office/drawing/2014/main" id="{4829728F-B8A7-8646-994B-CE6EE4B8A5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7463" y="3429000"/>
              <a:ext cx="182562" cy="141288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0 w 10000"/>
                <a:gd name="T5" fmla="*/ 0 h 10000"/>
                <a:gd name="T6" fmla="*/ 0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2147483646 w 10000"/>
                <a:gd name="T23" fmla="*/ 2147483646 h 10000"/>
                <a:gd name="T24" fmla="*/ 2147483646 w 10000"/>
                <a:gd name="T25" fmla="*/ 2147483646 h 10000"/>
                <a:gd name="T26" fmla="*/ 2147483646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2147483646 w 10000"/>
                <a:gd name="T43" fmla="*/ 2147483646 h 10000"/>
                <a:gd name="T44" fmla="*/ 2147483646 w 10000"/>
                <a:gd name="T45" fmla="*/ 0 h 10000"/>
                <a:gd name="T46" fmla="*/ 2147483646 w 10000"/>
                <a:gd name="T47" fmla="*/ 2147483646 h 1000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0000" h="10000">
                  <a:moveTo>
                    <a:pt x="3636" y="522"/>
                  </a:moveTo>
                  <a:lnTo>
                    <a:pt x="909" y="522"/>
                  </a:lnTo>
                  <a:lnTo>
                    <a:pt x="0" y="0"/>
                  </a:lnTo>
                  <a:lnTo>
                    <a:pt x="0" y="1043"/>
                  </a:lnTo>
                  <a:lnTo>
                    <a:pt x="455" y="2609"/>
                  </a:lnTo>
                  <a:cubicBezTo>
                    <a:pt x="530" y="3171"/>
                    <a:pt x="604" y="3733"/>
                    <a:pt x="679" y="4295"/>
                  </a:cubicBezTo>
                  <a:cubicBezTo>
                    <a:pt x="604" y="4631"/>
                    <a:pt x="530" y="4968"/>
                    <a:pt x="455" y="5304"/>
                  </a:cubicBezTo>
                  <a:lnTo>
                    <a:pt x="909" y="6348"/>
                  </a:lnTo>
                  <a:lnTo>
                    <a:pt x="1598" y="7682"/>
                  </a:lnTo>
                  <a:cubicBezTo>
                    <a:pt x="2779" y="7328"/>
                    <a:pt x="2976" y="7157"/>
                    <a:pt x="4110" y="6712"/>
                  </a:cubicBezTo>
                  <a:lnTo>
                    <a:pt x="4448" y="7069"/>
                  </a:lnTo>
                  <a:lnTo>
                    <a:pt x="5010" y="7076"/>
                  </a:lnTo>
                  <a:cubicBezTo>
                    <a:pt x="5007" y="7181"/>
                    <a:pt x="5003" y="7286"/>
                    <a:pt x="5000" y="7391"/>
                  </a:cubicBezTo>
                  <a:lnTo>
                    <a:pt x="4545" y="7913"/>
                  </a:lnTo>
                  <a:lnTo>
                    <a:pt x="5000" y="10000"/>
                  </a:lnTo>
                  <a:lnTo>
                    <a:pt x="6818" y="8435"/>
                  </a:lnTo>
                  <a:lnTo>
                    <a:pt x="8636" y="8435"/>
                  </a:lnTo>
                  <a:lnTo>
                    <a:pt x="9545" y="6870"/>
                  </a:lnTo>
                  <a:lnTo>
                    <a:pt x="10000" y="6870"/>
                  </a:lnTo>
                  <a:lnTo>
                    <a:pt x="7273" y="5826"/>
                  </a:lnTo>
                  <a:cubicBezTo>
                    <a:pt x="7121" y="4927"/>
                    <a:pt x="6970" y="4029"/>
                    <a:pt x="6818" y="3130"/>
                  </a:cubicBezTo>
                  <a:lnTo>
                    <a:pt x="8636" y="1043"/>
                  </a:lnTo>
                  <a:lnTo>
                    <a:pt x="5909" y="0"/>
                  </a:lnTo>
                  <a:lnTo>
                    <a:pt x="3636" y="522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8" name="Freeform 47">
              <a:extLst>
                <a:ext uri="{FF2B5EF4-FFF2-40B4-BE49-F238E27FC236}">
                  <a16:creationId xmlns:a16="http://schemas.microsoft.com/office/drawing/2014/main" id="{6FBDC66A-9706-EA4A-BB84-F1C1DB914C7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1063" y="3314700"/>
              <a:ext cx="114300" cy="65088"/>
            </a:xfrm>
            <a:custGeom>
              <a:avLst/>
              <a:gdLst>
                <a:gd name="T0" fmla="*/ 2147483646 w 10000"/>
                <a:gd name="T1" fmla="*/ 117523815 h 11466"/>
                <a:gd name="T2" fmla="*/ 2147483646 w 10000"/>
                <a:gd name="T3" fmla="*/ 75272047 h 11466"/>
                <a:gd name="T4" fmla="*/ 2147483646 w 10000"/>
                <a:gd name="T5" fmla="*/ 33020432 h 11466"/>
                <a:gd name="T6" fmla="*/ 2147483646 w 10000"/>
                <a:gd name="T7" fmla="*/ 65841468 h 11466"/>
                <a:gd name="T8" fmla="*/ 2147483646 w 10000"/>
                <a:gd name="T9" fmla="*/ 0 h 11466"/>
                <a:gd name="T10" fmla="*/ 2147483646 w 10000"/>
                <a:gd name="T11" fmla="*/ 63477200 h 11466"/>
                <a:gd name="T12" fmla="*/ 0 w 10000"/>
                <a:gd name="T13" fmla="*/ 202027038 h 11466"/>
                <a:gd name="T14" fmla="*/ 0 w 10000"/>
                <a:gd name="T15" fmla="*/ 286524040 h 11466"/>
                <a:gd name="T16" fmla="*/ 2147483646 w 10000"/>
                <a:gd name="T17" fmla="*/ 286524040 h 11466"/>
                <a:gd name="T18" fmla="*/ 2147483646 w 10000"/>
                <a:gd name="T19" fmla="*/ 387555188 h 11466"/>
                <a:gd name="T20" fmla="*/ 2147483646 w 10000"/>
                <a:gd name="T21" fmla="*/ 371027429 h 11466"/>
                <a:gd name="T22" fmla="*/ 2147483646 w 10000"/>
                <a:gd name="T23" fmla="*/ 305386266 h 11466"/>
                <a:gd name="T24" fmla="*/ 2147483646 w 10000"/>
                <a:gd name="T25" fmla="*/ 342940248 h 11466"/>
                <a:gd name="T26" fmla="*/ 2147483646 w 10000"/>
                <a:gd name="T27" fmla="*/ 286524040 h 11466"/>
                <a:gd name="T28" fmla="*/ 2147483646 w 10000"/>
                <a:gd name="T29" fmla="*/ 244272431 h 11466"/>
                <a:gd name="T30" fmla="*/ 2147483646 w 10000"/>
                <a:gd name="T31" fmla="*/ 244272431 h 11466"/>
                <a:gd name="T32" fmla="*/ 2147483646 w 10000"/>
                <a:gd name="T33" fmla="*/ 202027038 h 11466"/>
                <a:gd name="T34" fmla="*/ 2147483646 w 10000"/>
                <a:gd name="T35" fmla="*/ 117523815 h 1146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0000" h="11466">
                  <a:moveTo>
                    <a:pt x="7857" y="3477"/>
                  </a:moveTo>
                  <a:lnTo>
                    <a:pt x="7143" y="2227"/>
                  </a:lnTo>
                  <a:lnTo>
                    <a:pt x="5714" y="977"/>
                  </a:lnTo>
                  <a:lnTo>
                    <a:pt x="3641" y="1948"/>
                  </a:lnTo>
                  <a:cubicBezTo>
                    <a:pt x="3532" y="1206"/>
                    <a:pt x="3354" y="742"/>
                    <a:pt x="3245" y="0"/>
                  </a:cubicBezTo>
                  <a:lnTo>
                    <a:pt x="2143" y="1878"/>
                  </a:lnTo>
                  <a:lnTo>
                    <a:pt x="0" y="5977"/>
                  </a:lnTo>
                  <a:lnTo>
                    <a:pt x="0" y="8477"/>
                  </a:lnTo>
                  <a:lnTo>
                    <a:pt x="1429" y="8477"/>
                  </a:lnTo>
                  <a:lnTo>
                    <a:pt x="2108" y="11466"/>
                  </a:lnTo>
                  <a:lnTo>
                    <a:pt x="2857" y="10977"/>
                  </a:lnTo>
                  <a:lnTo>
                    <a:pt x="4436" y="9035"/>
                  </a:lnTo>
                  <a:lnTo>
                    <a:pt x="5256" y="10146"/>
                  </a:lnTo>
                  <a:lnTo>
                    <a:pt x="7857" y="8477"/>
                  </a:lnTo>
                  <a:lnTo>
                    <a:pt x="9286" y="7227"/>
                  </a:lnTo>
                  <a:lnTo>
                    <a:pt x="10000" y="7227"/>
                  </a:lnTo>
                  <a:lnTo>
                    <a:pt x="9286" y="5977"/>
                  </a:lnTo>
                  <a:lnTo>
                    <a:pt x="7857" y="3477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9" name="Freeform 48">
              <a:extLst>
                <a:ext uri="{FF2B5EF4-FFF2-40B4-BE49-F238E27FC236}">
                  <a16:creationId xmlns:a16="http://schemas.microsoft.com/office/drawing/2014/main" id="{88989B0E-26CE-8E4D-8FDE-003FA9F586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3913" y="3168650"/>
              <a:ext cx="71437" cy="74613"/>
            </a:xfrm>
            <a:custGeom>
              <a:avLst/>
              <a:gdLst>
                <a:gd name="T0" fmla="*/ 306118187 w 10056"/>
                <a:gd name="T1" fmla="*/ 789654352 h 10000"/>
                <a:gd name="T2" fmla="*/ 429904577 w 10056"/>
                <a:gd name="T3" fmla="*/ 1105629969 h 10000"/>
                <a:gd name="T4" fmla="*/ 677586608 w 10056"/>
                <a:gd name="T5" fmla="*/ 1263521769 h 10000"/>
                <a:gd name="T6" fmla="*/ 903376652 w 10056"/>
                <a:gd name="T7" fmla="*/ 1467713300 h 10000"/>
                <a:gd name="T8" fmla="*/ 1135951392 w 10056"/>
                <a:gd name="T9" fmla="*/ 1727539702 h 10000"/>
                <a:gd name="T10" fmla="*/ 1281375230 w 10056"/>
                <a:gd name="T11" fmla="*/ 1300499113 h 10000"/>
                <a:gd name="T12" fmla="*/ 1195148611 w 10056"/>
                <a:gd name="T13" fmla="*/ 984526451 h 10000"/>
                <a:gd name="T14" fmla="*/ 1288557149 w 10056"/>
                <a:gd name="T15" fmla="*/ 566991022 h 10000"/>
                <a:gd name="T16" fmla="*/ 1106984257 w 10056"/>
                <a:gd name="T17" fmla="*/ 409071324 h 10000"/>
                <a:gd name="T18" fmla="*/ 925159339 w 10056"/>
                <a:gd name="T19" fmla="*/ 315789890 h 10000"/>
                <a:gd name="T20" fmla="*/ 677586608 w 10056"/>
                <a:gd name="T21" fmla="*/ 157894755 h 10000"/>
                <a:gd name="T22" fmla="*/ 429904577 w 10056"/>
                <a:gd name="T23" fmla="*/ 157894755 h 10000"/>
                <a:gd name="T24" fmla="*/ 306118187 w 10056"/>
                <a:gd name="T25" fmla="*/ 0 h 10000"/>
                <a:gd name="T26" fmla="*/ 58563422 w 10056"/>
                <a:gd name="T27" fmla="*/ 157894755 h 10000"/>
                <a:gd name="T28" fmla="*/ 0 w 10056"/>
                <a:gd name="T29" fmla="*/ 167744178 h 10000"/>
                <a:gd name="T30" fmla="*/ 116604471 w 10056"/>
                <a:gd name="T31" fmla="*/ 594785155 h 10000"/>
                <a:gd name="T32" fmla="*/ 306118187 w 10056"/>
                <a:gd name="T33" fmla="*/ 789654352 h 100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056" h="10000">
                  <a:moveTo>
                    <a:pt x="2389" y="4571"/>
                  </a:moveTo>
                  <a:lnTo>
                    <a:pt x="3355" y="6400"/>
                  </a:lnTo>
                  <a:lnTo>
                    <a:pt x="5288" y="7314"/>
                  </a:lnTo>
                  <a:lnTo>
                    <a:pt x="7050" y="8496"/>
                  </a:lnTo>
                  <a:lnTo>
                    <a:pt x="8865" y="10000"/>
                  </a:lnTo>
                  <a:cubicBezTo>
                    <a:pt x="8961" y="9105"/>
                    <a:pt x="9904" y="8423"/>
                    <a:pt x="10000" y="7528"/>
                  </a:cubicBezTo>
                  <a:lnTo>
                    <a:pt x="9327" y="5699"/>
                  </a:lnTo>
                  <a:cubicBezTo>
                    <a:pt x="9382" y="4965"/>
                    <a:pt x="10001" y="4016"/>
                    <a:pt x="10056" y="3282"/>
                  </a:cubicBezTo>
                  <a:lnTo>
                    <a:pt x="8639" y="2368"/>
                  </a:lnTo>
                  <a:lnTo>
                    <a:pt x="7220" y="1828"/>
                  </a:lnTo>
                  <a:lnTo>
                    <a:pt x="5288" y="914"/>
                  </a:lnTo>
                  <a:lnTo>
                    <a:pt x="3355" y="914"/>
                  </a:lnTo>
                  <a:lnTo>
                    <a:pt x="2389" y="0"/>
                  </a:lnTo>
                  <a:lnTo>
                    <a:pt x="457" y="914"/>
                  </a:lnTo>
                  <a:lnTo>
                    <a:pt x="0" y="971"/>
                  </a:lnTo>
                  <a:cubicBezTo>
                    <a:pt x="152" y="1866"/>
                    <a:pt x="757" y="2548"/>
                    <a:pt x="910" y="3443"/>
                  </a:cubicBezTo>
                  <a:lnTo>
                    <a:pt x="2389" y="4571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0" name="Freeform 49">
              <a:extLst>
                <a:ext uri="{FF2B5EF4-FFF2-40B4-BE49-F238E27FC236}">
                  <a16:creationId xmlns:a16="http://schemas.microsoft.com/office/drawing/2014/main" id="{AD789957-7551-4D46-8E93-BDD4DD05D15A}"/>
                </a:ext>
              </a:extLst>
            </p:cNvPr>
            <p:cNvSpPr>
              <a:spLocks/>
            </p:cNvSpPr>
            <p:nvPr/>
          </p:nvSpPr>
          <p:spPr bwMode="auto">
            <a:xfrm rot="21133526">
              <a:off x="4865688" y="3344863"/>
              <a:ext cx="88900" cy="47625"/>
            </a:xfrm>
            <a:custGeom>
              <a:avLst/>
              <a:gdLst>
                <a:gd name="T0" fmla="*/ 0 w 1912593"/>
                <a:gd name="T1" fmla="*/ 0 h 1229193"/>
                <a:gd name="T2" fmla="*/ 0 w 1912593"/>
                <a:gd name="T3" fmla="*/ 0 h 1229193"/>
                <a:gd name="T4" fmla="*/ 0 w 1912593"/>
                <a:gd name="T5" fmla="*/ 0 h 1229193"/>
                <a:gd name="T6" fmla="*/ 0 w 1912593"/>
                <a:gd name="T7" fmla="*/ 0 h 1229193"/>
                <a:gd name="T8" fmla="*/ 0 w 1912593"/>
                <a:gd name="T9" fmla="*/ 0 h 1229193"/>
                <a:gd name="T10" fmla="*/ 0 w 1912593"/>
                <a:gd name="T11" fmla="*/ 0 h 1229193"/>
                <a:gd name="T12" fmla="*/ 0 w 1912593"/>
                <a:gd name="T13" fmla="*/ 0 h 1229193"/>
                <a:gd name="T14" fmla="*/ 0 w 1912593"/>
                <a:gd name="T15" fmla="*/ 0 h 1229193"/>
                <a:gd name="T16" fmla="*/ 0 w 1912593"/>
                <a:gd name="T17" fmla="*/ 0 h 122919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12593" h="1229193">
                  <a:moveTo>
                    <a:pt x="0" y="233280"/>
                  </a:moveTo>
                  <a:lnTo>
                    <a:pt x="83793" y="1154242"/>
                  </a:lnTo>
                  <a:lnTo>
                    <a:pt x="1103124" y="1229193"/>
                  </a:lnTo>
                  <a:lnTo>
                    <a:pt x="1912593" y="314793"/>
                  </a:lnTo>
                  <a:lnTo>
                    <a:pt x="1792672" y="0"/>
                  </a:lnTo>
                  <a:lnTo>
                    <a:pt x="1124055" y="252554"/>
                  </a:lnTo>
                  <a:cubicBezTo>
                    <a:pt x="892871" y="224853"/>
                    <a:pt x="379360" y="273001"/>
                    <a:pt x="148176" y="245300"/>
                  </a:cubicBezTo>
                  <a:lnTo>
                    <a:pt x="128763" y="242675"/>
                  </a:lnTo>
                  <a:lnTo>
                    <a:pt x="0" y="23328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1" name="Freeform 50">
              <a:extLst>
                <a:ext uri="{FF2B5EF4-FFF2-40B4-BE49-F238E27FC236}">
                  <a16:creationId xmlns:a16="http://schemas.microsoft.com/office/drawing/2014/main" id="{E39A15C5-84B7-2D40-9936-363374E63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0450" y="3354388"/>
              <a:ext cx="142875" cy="149225"/>
            </a:xfrm>
            <a:custGeom>
              <a:avLst/>
              <a:gdLst>
                <a:gd name="T0" fmla="*/ 0 w 3644175"/>
                <a:gd name="T1" fmla="*/ 0 h 3780713"/>
                <a:gd name="T2" fmla="*/ 0 w 3644175"/>
                <a:gd name="T3" fmla="*/ 0 h 3780713"/>
                <a:gd name="T4" fmla="*/ 0 w 3644175"/>
                <a:gd name="T5" fmla="*/ 0 h 3780713"/>
                <a:gd name="T6" fmla="*/ 0 w 3644175"/>
                <a:gd name="T7" fmla="*/ 0 h 3780713"/>
                <a:gd name="T8" fmla="*/ 0 w 3644175"/>
                <a:gd name="T9" fmla="*/ 0 h 3780713"/>
                <a:gd name="T10" fmla="*/ 0 w 3644175"/>
                <a:gd name="T11" fmla="*/ 0 h 3780713"/>
                <a:gd name="T12" fmla="*/ 0 w 3644175"/>
                <a:gd name="T13" fmla="*/ 0 h 3780713"/>
                <a:gd name="T14" fmla="*/ 0 w 3644175"/>
                <a:gd name="T15" fmla="*/ 0 h 3780713"/>
                <a:gd name="T16" fmla="*/ 0 w 3644175"/>
                <a:gd name="T17" fmla="*/ 0 h 3780713"/>
                <a:gd name="T18" fmla="*/ 0 w 3644175"/>
                <a:gd name="T19" fmla="*/ 0 h 3780713"/>
                <a:gd name="T20" fmla="*/ 0 w 3644175"/>
                <a:gd name="T21" fmla="*/ 0 h 3780713"/>
                <a:gd name="T22" fmla="*/ 0 w 3644175"/>
                <a:gd name="T23" fmla="*/ 0 h 3780713"/>
                <a:gd name="T24" fmla="*/ 0 w 3644175"/>
                <a:gd name="T25" fmla="*/ 0 h 3780713"/>
                <a:gd name="T26" fmla="*/ 0 w 3644175"/>
                <a:gd name="T27" fmla="*/ 0 h 3780713"/>
                <a:gd name="T28" fmla="*/ 0 w 3644175"/>
                <a:gd name="T29" fmla="*/ 0 h 3780713"/>
                <a:gd name="T30" fmla="*/ 0 w 3644175"/>
                <a:gd name="T31" fmla="*/ 0 h 3780713"/>
                <a:gd name="T32" fmla="*/ 0 w 3644175"/>
                <a:gd name="T33" fmla="*/ 0 h 3780713"/>
                <a:gd name="T34" fmla="*/ 0 w 3644175"/>
                <a:gd name="T35" fmla="*/ 0 h 3780713"/>
                <a:gd name="T36" fmla="*/ 0 w 3644175"/>
                <a:gd name="T37" fmla="*/ 0 h 3780713"/>
                <a:gd name="T38" fmla="*/ 0 w 3644175"/>
                <a:gd name="T39" fmla="*/ 0 h 378071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644175" h="3780713">
                  <a:moveTo>
                    <a:pt x="2018109" y="0"/>
                  </a:moveTo>
                  <a:lnTo>
                    <a:pt x="1131347" y="970851"/>
                  </a:lnTo>
                  <a:lnTo>
                    <a:pt x="106496" y="992543"/>
                  </a:lnTo>
                  <a:lnTo>
                    <a:pt x="0" y="1285960"/>
                  </a:lnTo>
                  <a:lnTo>
                    <a:pt x="250657" y="1838746"/>
                  </a:lnTo>
                  <a:lnTo>
                    <a:pt x="476240" y="1522355"/>
                  </a:lnTo>
                  <a:lnTo>
                    <a:pt x="637449" y="1360281"/>
                  </a:lnTo>
                  <a:lnTo>
                    <a:pt x="900975" y="1622129"/>
                  </a:lnTo>
                  <a:lnTo>
                    <a:pt x="1125827" y="2401618"/>
                  </a:lnTo>
                  <a:lnTo>
                    <a:pt x="1614428" y="2951232"/>
                  </a:lnTo>
                  <a:cubicBezTo>
                    <a:pt x="2156362" y="3074631"/>
                    <a:pt x="2677783" y="3504219"/>
                    <a:pt x="3209460" y="3780713"/>
                  </a:cubicBezTo>
                  <a:lnTo>
                    <a:pt x="1455611" y="1667100"/>
                  </a:lnTo>
                  <a:lnTo>
                    <a:pt x="1543203" y="1366330"/>
                  </a:lnTo>
                  <a:lnTo>
                    <a:pt x="1755414" y="1517198"/>
                  </a:lnTo>
                  <a:lnTo>
                    <a:pt x="3644175" y="1622129"/>
                  </a:lnTo>
                  <a:lnTo>
                    <a:pt x="3394079" y="610450"/>
                  </a:lnTo>
                  <a:lnTo>
                    <a:pt x="3170007" y="750786"/>
                  </a:lnTo>
                  <a:lnTo>
                    <a:pt x="2480463" y="641709"/>
                  </a:lnTo>
                  <a:lnTo>
                    <a:pt x="2078068" y="137463"/>
                  </a:lnTo>
                  <a:lnTo>
                    <a:pt x="2018109" y="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2" name="Freeform 51">
              <a:extLst>
                <a:ext uri="{FF2B5EF4-FFF2-40B4-BE49-F238E27FC236}">
                  <a16:creationId xmlns:a16="http://schemas.microsoft.com/office/drawing/2014/main" id="{8DF6C08E-716F-374C-AC84-BA242AD7B6B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9188" y="3406775"/>
              <a:ext cx="98425" cy="98425"/>
            </a:xfrm>
            <a:custGeom>
              <a:avLst/>
              <a:gdLst>
                <a:gd name="T0" fmla="*/ 0 w 2398426"/>
                <a:gd name="T1" fmla="*/ 0 h 2488994"/>
                <a:gd name="T2" fmla="*/ 0 w 2398426"/>
                <a:gd name="T3" fmla="*/ 0 h 2488994"/>
                <a:gd name="T4" fmla="*/ 0 w 2398426"/>
                <a:gd name="T5" fmla="*/ 0 h 2488994"/>
                <a:gd name="T6" fmla="*/ 0 w 2398426"/>
                <a:gd name="T7" fmla="*/ 0 h 2488994"/>
                <a:gd name="T8" fmla="*/ 0 w 2398426"/>
                <a:gd name="T9" fmla="*/ 0 h 2488994"/>
                <a:gd name="T10" fmla="*/ 0 w 2398426"/>
                <a:gd name="T11" fmla="*/ 0 h 2488994"/>
                <a:gd name="T12" fmla="*/ 0 w 2398426"/>
                <a:gd name="T13" fmla="*/ 0 h 2488994"/>
                <a:gd name="T14" fmla="*/ 0 w 2398426"/>
                <a:gd name="T15" fmla="*/ 0 h 248899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398426" h="2488994">
                  <a:moveTo>
                    <a:pt x="2113613" y="269822"/>
                  </a:moveTo>
                  <a:lnTo>
                    <a:pt x="254833" y="149901"/>
                  </a:lnTo>
                  <a:lnTo>
                    <a:pt x="74951" y="0"/>
                  </a:lnTo>
                  <a:lnTo>
                    <a:pt x="0" y="329783"/>
                  </a:lnTo>
                  <a:lnTo>
                    <a:pt x="1691048" y="2488994"/>
                  </a:lnTo>
                  <a:lnTo>
                    <a:pt x="2177788" y="1556144"/>
                  </a:lnTo>
                  <a:lnTo>
                    <a:pt x="2398426" y="1439055"/>
                  </a:lnTo>
                  <a:lnTo>
                    <a:pt x="2113613" y="269822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3" name="Freeform 52">
              <a:extLst>
                <a:ext uri="{FF2B5EF4-FFF2-40B4-BE49-F238E27FC236}">
                  <a16:creationId xmlns:a16="http://schemas.microsoft.com/office/drawing/2014/main" id="{54996BB8-DA7B-6642-90F2-DC7592B970C2}"/>
                </a:ext>
              </a:extLst>
            </p:cNvPr>
            <p:cNvSpPr>
              <a:spLocks/>
            </p:cNvSpPr>
            <p:nvPr/>
          </p:nvSpPr>
          <p:spPr bwMode="auto">
            <a:xfrm rot="286500">
              <a:off x="5000625" y="3467100"/>
              <a:ext cx="44450" cy="58738"/>
            </a:xfrm>
            <a:custGeom>
              <a:avLst/>
              <a:gdLst>
                <a:gd name="T0" fmla="*/ 0 w 1259245"/>
                <a:gd name="T1" fmla="*/ 0 h 1506961"/>
                <a:gd name="T2" fmla="*/ 0 w 1259245"/>
                <a:gd name="T3" fmla="*/ 0 h 1506961"/>
                <a:gd name="T4" fmla="*/ 0 w 1259245"/>
                <a:gd name="T5" fmla="*/ 0 h 1506961"/>
                <a:gd name="T6" fmla="*/ 0 w 1259245"/>
                <a:gd name="T7" fmla="*/ 0 h 1506961"/>
                <a:gd name="T8" fmla="*/ 0 w 1259245"/>
                <a:gd name="T9" fmla="*/ 0 h 15069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9245" h="1506961">
                  <a:moveTo>
                    <a:pt x="459998" y="0"/>
                  </a:moveTo>
                  <a:lnTo>
                    <a:pt x="0" y="967315"/>
                  </a:lnTo>
                  <a:lnTo>
                    <a:pt x="599606" y="1506961"/>
                  </a:lnTo>
                  <a:lnTo>
                    <a:pt x="1259243" y="571259"/>
                  </a:lnTo>
                  <a:lnTo>
                    <a:pt x="459998" y="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4" name="Freeform 53">
              <a:extLst>
                <a:ext uri="{FF2B5EF4-FFF2-40B4-BE49-F238E27FC236}">
                  <a16:creationId xmlns:a16="http://schemas.microsoft.com/office/drawing/2014/main" id="{D86565BE-5981-3B48-8782-F768B6CED15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2213" y="3365500"/>
              <a:ext cx="71437" cy="57150"/>
            </a:xfrm>
            <a:custGeom>
              <a:avLst/>
              <a:gdLst>
                <a:gd name="T0" fmla="*/ 0 w 1678899"/>
                <a:gd name="T1" fmla="*/ 0 h 1259174"/>
                <a:gd name="T2" fmla="*/ 0 w 1678899"/>
                <a:gd name="T3" fmla="*/ 0 h 1259174"/>
                <a:gd name="T4" fmla="*/ 0 w 1678899"/>
                <a:gd name="T5" fmla="*/ 0 h 1259174"/>
                <a:gd name="T6" fmla="*/ 0 w 1678899"/>
                <a:gd name="T7" fmla="*/ 0 h 1259174"/>
                <a:gd name="T8" fmla="*/ 0 w 1678899"/>
                <a:gd name="T9" fmla="*/ 0 h 1259174"/>
                <a:gd name="T10" fmla="*/ 0 w 1678899"/>
                <a:gd name="T11" fmla="*/ 0 h 12591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78899" h="1259174">
                  <a:moveTo>
                    <a:pt x="209862" y="1154242"/>
                  </a:moveTo>
                  <a:lnTo>
                    <a:pt x="1678899" y="1259174"/>
                  </a:lnTo>
                  <a:lnTo>
                    <a:pt x="1663908" y="899410"/>
                  </a:lnTo>
                  <a:lnTo>
                    <a:pt x="854439" y="0"/>
                  </a:lnTo>
                  <a:lnTo>
                    <a:pt x="0" y="269823"/>
                  </a:lnTo>
                  <a:lnTo>
                    <a:pt x="209862" y="1154242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5" name="Freeform 54">
              <a:extLst>
                <a:ext uri="{FF2B5EF4-FFF2-40B4-BE49-F238E27FC236}">
                  <a16:creationId xmlns:a16="http://schemas.microsoft.com/office/drawing/2014/main" id="{F095867E-B9CF-9B45-81B2-A75A97CABE7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417888"/>
              <a:ext cx="100012" cy="96837"/>
            </a:xfrm>
            <a:custGeom>
              <a:avLst/>
              <a:gdLst>
                <a:gd name="T0" fmla="*/ 0 w 2578308"/>
                <a:gd name="T1" fmla="*/ 0 h 2368446"/>
                <a:gd name="T2" fmla="*/ 0 w 2578308"/>
                <a:gd name="T3" fmla="*/ 0 h 2368446"/>
                <a:gd name="T4" fmla="*/ 0 w 2578308"/>
                <a:gd name="T5" fmla="*/ 0 h 2368446"/>
                <a:gd name="T6" fmla="*/ 0 w 2578308"/>
                <a:gd name="T7" fmla="*/ 0 h 2368446"/>
                <a:gd name="T8" fmla="*/ 0 w 2578308"/>
                <a:gd name="T9" fmla="*/ 0 h 2368446"/>
                <a:gd name="T10" fmla="*/ 0 w 2578308"/>
                <a:gd name="T11" fmla="*/ 0 h 2368446"/>
                <a:gd name="T12" fmla="*/ 0 w 2578308"/>
                <a:gd name="T13" fmla="*/ 0 h 2368446"/>
                <a:gd name="T14" fmla="*/ 0 w 2578308"/>
                <a:gd name="T15" fmla="*/ 0 h 2368446"/>
                <a:gd name="T16" fmla="*/ 0 w 2578308"/>
                <a:gd name="T17" fmla="*/ 0 h 2368446"/>
                <a:gd name="T18" fmla="*/ 0 w 2578308"/>
                <a:gd name="T19" fmla="*/ 0 h 2368446"/>
                <a:gd name="T20" fmla="*/ 0 w 2578308"/>
                <a:gd name="T21" fmla="*/ 0 h 2368446"/>
                <a:gd name="T22" fmla="*/ 0 w 2578308"/>
                <a:gd name="T23" fmla="*/ 0 h 23684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578308" h="2368446">
                  <a:moveTo>
                    <a:pt x="0" y="0"/>
                  </a:moveTo>
                  <a:lnTo>
                    <a:pt x="254833" y="1154242"/>
                  </a:lnTo>
                  <a:lnTo>
                    <a:pt x="104931" y="1259173"/>
                  </a:lnTo>
                  <a:lnTo>
                    <a:pt x="855821" y="1873287"/>
                  </a:lnTo>
                  <a:lnTo>
                    <a:pt x="1111621" y="1524299"/>
                  </a:lnTo>
                  <a:lnTo>
                    <a:pt x="1734645" y="2033965"/>
                  </a:lnTo>
                  <a:lnTo>
                    <a:pt x="1633928" y="2368446"/>
                  </a:lnTo>
                  <a:lnTo>
                    <a:pt x="2338465" y="2263514"/>
                  </a:lnTo>
                  <a:lnTo>
                    <a:pt x="2578308" y="1514006"/>
                  </a:lnTo>
                  <a:lnTo>
                    <a:pt x="2113613" y="224852"/>
                  </a:lnTo>
                  <a:lnTo>
                    <a:pt x="1439056" y="1499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6" name="Freeform 55">
              <a:extLst>
                <a:ext uri="{FF2B5EF4-FFF2-40B4-BE49-F238E27FC236}">
                  <a16:creationId xmlns:a16="http://schemas.microsoft.com/office/drawing/2014/main" id="{952195B7-E06E-AC47-B376-2168D8140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1900" y="3478213"/>
              <a:ext cx="39688" cy="49212"/>
            </a:xfrm>
            <a:custGeom>
              <a:avLst/>
              <a:gdLst>
                <a:gd name="T0" fmla="*/ 0 w 1097536"/>
                <a:gd name="T1" fmla="*/ 0 h 1184223"/>
                <a:gd name="T2" fmla="*/ 0 w 1097536"/>
                <a:gd name="T3" fmla="*/ 0 h 1184223"/>
                <a:gd name="T4" fmla="*/ 0 w 1097536"/>
                <a:gd name="T5" fmla="*/ 0 h 1184223"/>
                <a:gd name="T6" fmla="*/ 0 w 1097536"/>
                <a:gd name="T7" fmla="*/ 0 h 1184223"/>
                <a:gd name="T8" fmla="*/ 0 w 1097536"/>
                <a:gd name="T9" fmla="*/ 0 h 1184223"/>
                <a:gd name="T10" fmla="*/ 0 w 1097536"/>
                <a:gd name="T11" fmla="*/ 0 h 11842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97536" h="1184223">
                  <a:moveTo>
                    <a:pt x="482939" y="0"/>
                  </a:moveTo>
                  <a:lnTo>
                    <a:pt x="0" y="416160"/>
                  </a:lnTo>
                  <a:lnTo>
                    <a:pt x="452959" y="1184223"/>
                  </a:lnTo>
                  <a:lnTo>
                    <a:pt x="1067555" y="824459"/>
                  </a:lnTo>
                  <a:lnTo>
                    <a:pt x="1097536" y="509666"/>
                  </a:lnTo>
                  <a:lnTo>
                    <a:pt x="482939" y="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7" name="Freeform 56">
              <a:extLst>
                <a:ext uri="{FF2B5EF4-FFF2-40B4-BE49-F238E27FC236}">
                  <a16:creationId xmlns:a16="http://schemas.microsoft.com/office/drawing/2014/main" id="{75858ED7-DCE2-9143-B8EB-9AF17FC8780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9363" y="3505200"/>
              <a:ext cx="65087" cy="60325"/>
            </a:xfrm>
            <a:custGeom>
              <a:avLst/>
              <a:gdLst>
                <a:gd name="T0" fmla="*/ 0 w 1852882"/>
                <a:gd name="T1" fmla="*/ 0 h 1521018"/>
                <a:gd name="T2" fmla="*/ 0 w 1852882"/>
                <a:gd name="T3" fmla="*/ 0 h 1521018"/>
                <a:gd name="T4" fmla="*/ 0 w 1852882"/>
                <a:gd name="T5" fmla="*/ 0 h 1521018"/>
                <a:gd name="T6" fmla="*/ 0 w 1852882"/>
                <a:gd name="T7" fmla="*/ 0 h 1521018"/>
                <a:gd name="T8" fmla="*/ 0 w 1852882"/>
                <a:gd name="T9" fmla="*/ 0 h 1521018"/>
                <a:gd name="T10" fmla="*/ 0 w 1852882"/>
                <a:gd name="T11" fmla="*/ 0 h 1521018"/>
                <a:gd name="T12" fmla="*/ 0 w 1852882"/>
                <a:gd name="T13" fmla="*/ 0 h 1521018"/>
                <a:gd name="T14" fmla="*/ 0 w 1852882"/>
                <a:gd name="T15" fmla="*/ 0 h 1521018"/>
                <a:gd name="T16" fmla="*/ 0 w 1852882"/>
                <a:gd name="T17" fmla="*/ 0 h 1521018"/>
                <a:gd name="T18" fmla="*/ 0 w 1852882"/>
                <a:gd name="T19" fmla="*/ 0 h 1521018"/>
                <a:gd name="T20" fmla="*/ 0 w 1852882"/>
                <a:gd name="T21" fmla="*/ 0 h 152101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852882" h="1521018">
                  <a:moveTo>
                    <a:pt x="0" y="507061"/>
                  </a:moveTo>
                  <a:lnTo>
                    <a:pt x="0" y="1211599"/>
                  </a:lnTo>
                  <a:lnTo>
                    <a:pt x="435424" y="1521018"/>
                  </a:lnTo>
                  <a:lnTo>
                    <a:pt x="839449" y="1391481"/>
                  </a:lnTo>
                  <a:lnTo>
                    <a:pt x="1763339" y="952692"/>
                  </a:lnTo>
                  <a:lnTo>
                    <a:pt x="1852882" y="743963"/>
                  </a:lnTo>
                  <a:lnTo>
                    <a:pt x="1756379" y="372784"/>
                  </a:lnTo>
                  <a:lnTo>
                    <a:pt x="1563372" y="307281"/>
                  </a:lnTo>
                  <a:lnTo>
                    <a:pt x="1370668" y="0"/>
                  </a:lnTo>
                  <a:lnTo>
                    <a:pt x="644577" y="177278"/>
                  </a:lnTo>
                  <a:lnTo>
                    <a:pt x="0" y="507061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8" name="Freeform 57">
              <a:extLst>
                <a:ext uri="{FF2B5EF4-FFF2-40B4-BE49-F238E27FC236}">
                  <a16:creationId xmlns:a16="http://schemas.microsoft.com/office/drawing/2014/main" id="{1B72B37A-76E8-2E43-99D2-DA49BB6D8E5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9675" y="3495675"/>
              <a:ext cx="53975" cy="109538"/>
            </a:xfrm>
            <a:custGeom>
              <a:avLst/>
              <a:gdLst>
                <a:gd name="T0" fmla="*/ 0 w 444747"/>
                <a:gd name="T1" fmla="*/ 1 h 900169"/>
                <a:gd name="T2" fmla="*/ 0 w 444747"/>
                <a:gd name="T3" fmla="*/ 1 h 900169"/>
                <a:gd name="T4" fmla="*/ 0 w 444747"/>
                <a:gd name="T5" fmla="*/ 2 h 900169"/>
                <a:gd name="T6" fmla="*/ 1 w 444747"/>
                <a:gd name="T7" fmla="*/ 3 h 900169"/>
                <a:gd name="T8" fmla="*/ 1 w 444747"/>
                <a:gd name="T9" fmla="*/ 3 h 900169"/>
                <a:gd name="T10" fmla="*/ 1 w 444747"/>
                <a:gd name="T11" fmla="*/ 2 h 900169"/>
                <a:gd name="T12" fmla="*/ 1 w 444747"/>
                <a:gd name="T13" fmla="*/ 2 h 900169"/>
                <a:gd name="T14" fmla="*/ 1 w 444747"/>
                <a:gd name="T15" fmla="*/ 2 h 900169"/>
                <a:gd name="T16" fmla="*/ 1 w 444747"/>
                <a:gd name="T17" fmla="*/ 2 h 900169"/>
                <a:gd name="T18" fmla="*/ 1 w 444747"/>
                <a:gd name="T19" fmla="*/ 1 h 900169"/>
                <a:gd name="T20" fmla="*/ 1 w 444747"/>
                <a:gd name="T21" fmla="*/ 0 h 900169"/>
                <a:gd name="T22" fmla="*/ 0 w 444747"/>
                <a:gd name="T23" fmla="*/ 1 h 9001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44747" h="900169">
                  <a:moveTo>
                    <a:pt x="0" y="238385"/>
                  </a:moveTo>
                  <a:lnTo>
                    <a:pt x="99623" y="298870"/>
                  </a:lnTo>
                  <a:lnTo>
                    <a:pt x="99623" y="715154"/>
                  </a:lnTo>
                  <a:lnTo>
                    <a:pt x="263290" y="900169"/>
                  </a:lnTo>
                  <a:lnTo>
                    <a:pt x="327333" y="836125"/>
                  </a:lnTo>
                  <a:lnTo>
                    <a:pt x="384261" y="683132"/>
                  </a:lnTo>
                  <a:lnTo>
                    <a:pt x="362913" y="608414"/>
                  </a:lnTo>
                  <a:lnTo>
                    <a:pt x="444747" y="576393"/>
                  </a:lnTo>
                  <a:lnTo>
                    <a:pt x="327333" y="476769"/>
                  </a:lnTo>
                  <a:lnTo>
                    <a:pt x="327333" y="266849"/>
                  </a:lnTo>
                  <a:lnTo>
                    <a:pt x="185014" y="0"/>
                  </a:lnTo>
                  <a:lnTo>
                    <a:pt x="0" y="238385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9" name="Freeform 58">
              <a:extLst>
                <a:ext uri="{FF2B5EF4-FFF2-40B4-BE49-F238E27FC236}">
                  <a16:creationId xmlns:a16="http://schemas.microsoft.com/office/drawing/2014/main" id="{0C08606A-3248-2843-A142-EA53C8C120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2913" y="3009900"/>
              <a:ext cx="109537" cy="163513"/>
            </a:xfrm>
            <a:custGeom>
              <a:avLst/>
              <a:gdLst>
                <a:gd name="T0" fmla="*/ 2147483646 w 84"/>
                <a:gd name="T1" fmla="*/ 2147483646 h 126"/>
                <a:gd name="T2" fmla="*/ 0 w 84"/>
                <a:gd name="T3" fmla="*/ 2147483646 h 126"/>
                <a:gd name="T4" fmla="*/ 0 w 84"/>
                <a:gd name="T5" fmla="*/ 2147483646 h 126"/>
                <a:gd name="T6" fmla="*/ 2147483646 w 84"/>
                <a:gd name="T7" fmla="*/ 2147483646 h 126"/>
                <a:gd name="T8" fmla="*/ 2147483646 w 84"/>
                <a:gd name="T9" fmla="*/ 2147483646 h 126"/>
                <a:gd name="T10" fmla="*/ 2147483646 w 84"/>
                <a:gd name="T11" fmla="*/ 2147483646 h 126"/>
                <a:gd name="T12" fmla="*/ 2147483646 w 84"/>
                <a:gd name="T13" fmla="*/ 2147483646 h 126"/>
                <a:gd name="T14" fmla="*/ 2147483646 w 84"/>
                <a:gd name="T15" fmla="*/ 2147483646 h 126"/>
                <a:gd name="T16" fmla="*/ 2147483646 w 84"/>
                <a:gd name="T17" fmla="*/ 2147483646 h 126"/>
                <a:gd name="T18" fmla="*/ 2147483646 w 84"/>
                <a:gd name="T19" fmla="*/ 2147483646 h 126"/>
                <a:gd name="T20" fmla="*/ 2147483646 w 84"/>
                <a:gd name="T21" fmla="*/ 2147483646 h 126"/>
                <a:gd name="T22" fmla="*/ 2147483646 w 84"/>
                <a:gd name="T23" fmla="*/ 0 h 126"/>
                <a:gd name="T24" fmla="*/ 2147483646 w 84"/>
                <a:gd name="T25" fmla="*/ 2147483646 h 126"/>
                <a:gd name="T26" fmla="*/ 2147483646 w 84"/>
                <a:gd name="T27" fmla="*/ 2147483646 h 126"/>
                <a:gd name="T28" fmla="*/ 2147483646 w 84"/>
                <a:gd name="T29" fmla="*/ 2147483646 h 126"/>
                <a:gd name="T30" fmla="*/ 2147483646 w 84"/>
                <a:gd name="T31" fmla="*/ 2147483646 h 126"/>
                <a:gd name="T32" fmla="*/ 2147483646 w 84"/>
                <a:gd name="T33" fmla="*/ 2147483646 h 126"/>
                <a:gd name="T34" fmla="*/ 2147483646 w 84"/>
                <a:gd name="T35" fmla="*/ 2147483646 h 126"/>
                <a:gd name="T36" fmla="*/ 2147483646 w 84"/>
                <a:gd name="T37" fmla="*/ 2147483646 h 126"/>
                <a:gd name="T38" fmla="*/ 2147483646 w 84"/>
                <a:gd name="T39" fmla="*/ 2147483646 h 126"/>
                <a:gd name="T40" fmla="*/ 2147483646 w 84"/>
                <a:gd name="T41" fmla="*/ 2147483646 h 12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4" h="126">
                  <a:moveTo>
                    <a:pt x="18" y="126"/>
                  </a:moveTo>
                  <a:lnTo>
                    <a:pt x="0" y="114"/>
                  </a:lnTo>
                  <a:lnTo>
                    <a:pt x="0" y="102"/>
                  </a:lnTo>
                  <a:lnTo>
                    <a:pt x="6" y="96"/>
                  </a:lnTo>
                  <a:lnTo>
                    <a:pt x="12" y="84"/>
                  </a:lnTo>
                  <a:lnTo>
                    <a:pt x="12" y="66"/>
                  </a:lnTo>
                  <a:lnTo>
                    <a:pt x="6" y="60"/>
                  </a:lnTo>
                  <a:lnTo>
                    <a:pt x="12" y="54"/>
                  </a:lnTo>
                  <a:lnTo>
                    <a:pt x="6" y="36"/>
                  </a:lnTo>
                  <a:lnTo>
                    <a:pt x="30" y="30"/>
                  </a:lnTo>
                  <a:lnTo>
                    <a:pt x="30" y="18"/>
                  </a:lnTo>
                  <a:lnTo>
                    <a:pt x="54" y="0"/>
                  </a:lnTo>
                  <a:lnTo>
                    <a:pt x="60" y="6"/>
                  </a:lnTo>
                  <a:lnTo>
                    <a:pt x="72" y="6"/>
                  </a:lnTo>
                  <a:lnTo>
                    <a:pt x="78" y="18"/>
                  </a:lnTo>
                  <a:lnTo>
                    <a:pt x="84" y="30"/>
                  </a:lnTo>
                  <a:lnTo>
                    <a:pt x="72" y="42"/>
                  </a:lnTo>
                  <a:lnTo>
                    <a:pt x="78" y="66"/>
                  </a:lnTo>
                  <a:lnTo>
                    <a:pt x="72" y="96"/>
                  </a:lnTo>
                  <a:lnTo>
                    <a:pt x="54" y="102"/>
                  </a:lnTo>
                  <a:lnTo>
                    <a:pt x="18" y="126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400" b="1" dirty="0">
                <a:solidFill>
                  <a:schemeClr val="bg1"/>
                </a:solidFill>
                <a:latin typeface="HelveticaNeue-UltraLight" panose="02000206000000020004" pitchFamily="50"/>
                <a:ea typeface="MS PGothic" panose="020B0600070205080204" pitchFamily="34" charset="-128"/>
              </a:endParaRPr>
            </a:p>
          </p:txBody>
        </p:sp>
        <p:sp>
          <p:nvSpPr>
            <p:cNvPr id="30" name="Freeform 59">
              <a:extLst>
                <a:ext uri="{FF2B5EF4-FFF2-40B4-BE49-F238E27FC236}">
                  <a16:creationId xmlns:a16="http://schemas.microsoft.com/office/drawing/2014/main" id="{602A934D-20B6-E14F-B3D9-275DD23538CB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0888" y="1674813"/>
              <a:ext cx="436562" cy="557212"/>
            </a:xfrm>
            <a:custGeom>
              <a:avLst/>
              <a:gdLst>
                <a:gd name="T0" fmla="*/ 2147483646 w 336"/>
                <a:gd name="T1" fmla="*/ 2147483646 h 427"/>
                <a:gd name="T2" fmla="*/ 2147483646 w 336"/>
                <a:gd name="T3" fmla="*/ 2147483646 h 427"/>
                <a:gd name="T4" fmla="*/ 2147483646 w 336"/>
                <a:gd name="T5" fmla="*/ 2147483646 h 427"/>
                <a:gd name="T6" fmla="*/ 2147483646 w 336"/>
                <a:gd name="T7" fmla="*/ 2147483646 h 427"/>
                <a:gd name="T8" fmla="*/ 2147483646 w 336"/>
                <a:gd name="T9" fmla="*/ 2147483646 h 427"/>
                <a:gd name="T10" fmla="*/ 2147483646 w 336"/>
                <a:gd name="T11" fmla="*/ 2147483646 h 427"/>
                <a:gd name="T12" fmla="*/ 2147483646 w 336"/>
                <a:gd name="T13" fmla="*/ 2147483646 h 427"/>
                <a:gd name="T14" fmla="*/ 2147483646 w 336"/>
                <a:gd name="T15" fmla="*/ 2147483646 h 427"/>
                <a:gd name="T16" fmla="*/ 2147483646 w 336"/>
                <a:gd name="T17" fmla="*/ 2147483646 h 427"/>
                <a:gd name="T18" fmla="*/ 2147483646 w 336"/>
                <a:gd name="T19" fmla="*/ 2147483646 h 427"/>
                <a:gd name="T20" fmla="*/ 2147483646 w 336"/>
                <a:gd name="T21" fmla="*/ 2147483646 h 427"/>
                <a:gd name="T22" fmla="*/ 2147483646 w 336"/>
                <a:gd name="T23" fmla="*/ 0 h 427"/>
                <a:gd name="T24" fmla="*/ 2147483646 w 336"/>
                <a:gd name="T25" fmla="*/ 2147483646 h 427"/>
                <a:gd name="T26" fmla="*/ 2147483646 w 336"/>
                <a:gd name="T27" fmla="*/ 2147483646 h 427"/>
                <a:gd name="T28" fmla="*/ 2147483646 w 336"/>
                <a:gd name="T29" fmla="*/ 2147483646 h 427"/>
                <a:gd name="T30" fmla="*/ 2147483646 w 336"/>
                <a:gd name="T31" fmla="*/ 2147483646 h 427"/>
                <a:gd name="T32" fmla="*/ 2147483646 w 336"/>
                <a:gd name="T33" fmla="*/ 2147483646 h 427"/>
                <a:gd name="T34" fmla="*/ 2147483646 w 336"/>
                <a:gd name="T35" fmla="*/ 2147483646 h 427"/>
                <a:gd name="T36" fmla="*/ 2147483646 w 336"/>
                <a:gd name="T37" fmla="*/ 2147483646 h 427"/>
                <a:gd name="T38" fmla="*/ 2147483646 w 336"/>
                <a:gd name="T39" fmla="*/ 2147483646 h 427"/>
                <a:gd name="T40" fmla="*/ 2147483646 w 336"/>
                <a:gd name="T41" fmla="*/ 2147483646 h 427"/>
                <a:gd name="T42" fmla="*/ 2147483646 w 336"/>
                <a:gd name="T43" fmla="*/ 2147483646 h 427"/>
                <a:gd name="T44" fmla="*/ 2147483646 w 336"/>
                <a:gd name="T45" fmla="*/ 2147483646 h 427"/>
                <a:gd name="T46" fmla="*/ 2147483646 w 336"/>
                <a:gd name="T47" fmla="*/ 2147483646 h 427"/>
                <a:gd name="T48" fmla="*/ 2147483646 w 336"/>
                <a:gd name="T49" fmla="*/ 2147483646 h 427"/>
                <a:gd name="T50" fmla="*/ 2147483646 w 336"/>
                <a:gd name="T51" fmla="*/ 2147483646 h 427"/>
                <a:gd name="T52" fmla="*/ 2147483646 w 336"/>
                <a:gd name="T53" fmla="*/ 2147483646 h 427"/>
                <a:gd name="T54" fmla="*/ 0 w 336"/>
                <a:gd name="T55" fmla="*/ 2147483646 h 427"/>
                <a:gd name="T56" fmla="*/ 2147483646 w 336"/>
                <a:gd name="T57" fmla="*/ 2147483646 h 427"/>
                <a:gd name="T58" fmla="*/ 2147483646 w 336"/>
                <a:gd name="T59" fmla="*/ 2147483646 h 427"/>
                <a:gd name="T60" fmla="*/ 2147483646 w 336"/>
                <a:gd name="T61" fmla="*/ 2147483646 h 427"/>
                <a:gd name="T62" fmla="*/ 2147483646 w 336"/>
                <a:gd name="T63" fmla="*/ 2147483646 h 427"/>
                <a:gd name="T64" fmla="*/ 2147483646 w 336"/>
                <a:gd name="T65" fmla="*/ 2147483646 h 42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36" h="427">
                  <a:moveTo>
                    <a:pt x="120" y="427"/>
                  </a:moveTo>
                  <a:lnTo>
                    <a:pt x="96" y="397"/>
                  </a:lnTo>
                  <a:lnTo>
                    <a:pt x="78" y="325"/>
                  </a:lnTo>
                  <a:lnTo>
                    <a:pt x="96" y="282"/>
                  </a:lnTo>
                  <a:lnTo>
                    <a:pt x="144" y="180"/>
                  </a:lnTo>
                  <a:lnTo>
                    <a:pt x="192" y="150"/>
                  </a:lnTo>
                  <a:lnTo>
                    <a:pt x="222" y="114"/>
                  </a:lnTo>
                  <a:lnTo>
                    <a:pt x="252" y="96"/>
                  </a:lnTo>
                  <a:lnTo>
                    <a:pt x="294" y="72"/>
                  </a:lnTo>
                  <a:lnTo>
                    <a:pt x="336" y="30"/>
                  </a:lnTo>
                  <a:lnTo>
                    <a:pt x="330" y="6"/>
                  </a:lnTo>
                  <a:lnTo>
                    <a:pt x="294" y="0"/>
                  </a:lnTo>
                  <a:lnTo>
                    <a:pt x="270" y="24"/>
                  </a:lnTo>
                  <a:lnTo>
                    <a:pt x="252" y="42"/>
                  </a:lnTo>
                  <a:lnTo>
                    <a:pt x="222" y="48"/>
                  </a:lnTo>
                  <a:lnTo>
                    <a:pt x="186" y="48"/>
                  </a:lnTo>
                  <a:lnTo>
                    <a:pt x="174" y="60"/>
                  </a:lnTo>
                  <a:lnTo>
                    <a:pt x="162" y="78"/>
                  </a:lnTo>
                  <a:lnTo>
                    <a:pt x="114" y="126"/>
                  </a:lnTo>
                  <a:lnTo>
                    <a:pt x="90" y="138"/>
                  </a:lnTo>
                  <a:lnTo>
                    <a:pt x="84" y="168"/>
                  </a:lnTo>
                  <a:lnTo>
                    <a:pt x="66" y="186"/>
                  </a:lnTo>
                  <a:lnTo>
                    <a:pt x="42" y="216"/>
                  </a:lnTo>
                  <a:lnTo>
                    <a:pt x="42" y="240"/>
                  </a:lnTo>
                  <a:lnTo>
                    <a:pt x="30" y="270"/>
                  </a:lnTo>
                  <a:lnTo>
                    <a:pt x="12" y="295"/>
                  </a:lnTo>
                  <a:lnTo>
                    <a:pt x="18" y="325"/>
                  </a:lnTo>
                  <a:lnTo>
                    <a:pt x="0" y="349"/>
                  </a:lnTo>
                  <a:lnTo>
                    <a:pt x="18" y="391"/>
                  </a:lnTo>
                  <a:lnTo>
                    <a:pt x="48" y="403"/>
                  </a:lnTo>
                  <a:lnTo>
                    <a:pt x="54" y="415"/>
                  </a:lnTo>
                  <a:lnTo>
                    <a:pt x="72" y="421"/>
                  </a:lnTo>
                  <a:lnTo>
                    <a:pt x="120" y="427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1" name="Freeform 60">
              <a:extLst>
                <a:ext uri="{FF2B5EF4-FFF2-40B4-BE49-F238E27FC236}">
                  <a16:creationId xmlns:a16="http://schemas.microsoft.com/office/drawing/2014/main" id="{BBA88C63-7012-694B-A463-C718CDB0E35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2125" y="4953000"/>
              <a:ext cx="166688" cy="346075"/>
            </a:xfrm>
            <a:custGeom>
              <a:avLst/>
              <a:gdLst>
                <a:gd name="T0" fmla="*/ 2147483646 w 126"/>
                <a:gd name="T1" fmla="*/ 2147483646 h 265"/>
                <a:gd name="T2" fmla="*/ 0 w 126"/>
                <a:gd name="T3" fmla="*/ 2147483646 h 265"/>
                <a:gd name="T4" fmla="*/ 2147483646 w 126"/>
                <a:gd name="T5" fmla="*/ 2147483646 h 265"/>
                <a:gd name="T6" fmla="*/ 2147483646 w 126"/>
                <a:gd name="T7" fmla="*/ 2147483646 h 265"/>
                <a:gd name="T8" fmla="*/ 2147483646 w 126"/>
                <a:gd name="T9" fmla="*/ 2147483646 h 265"/>
                <a:gd name="T10" fmla="*/ 2147483646 w 126"/>
                <a:gd name="T11" fmla="*/ 2147483646 h 265"/>
                <a:gd name="T12" fmla="*/ 2147483646 w 126"/>
                <a:gd name="T13" fmla="*/ 2147483646 h 265"/>
                <a:gd name="T14" fmla="*/ 2147483646 w 126"/>
                <a:gd name="T15" fmla="*/ 2147483646 h 265"/>
                <a:gd name="T16" fmla="*/ 2147483646 w 126"/>
                <a:gd name="T17" fmla="*/ 0 h 265"/>
                <a:gd name="T18" fmla="*/ 2147483646 w 126"/>
                <a:gd name="T19" fmla="*/ 2147483646 h 265"/>
                <a:gd name="T20" fmla="*/ 2147483646 w 126"/>
                <a:gd name="T21" fmla="*/ 2147483646 h 265"/>
                <a:gd name="T22" fmla="*/ 2147483646 w 126"/>
                <a:gd name="T23" fmla="*/ 2147483646 h 265"/>
                <a:gd name="T24" fmla="*/ 2147483646 w 126"/>
                <a:gd name="T25" fmla="*/ 2147483646 h 265"/>
                <a:gd name="T26" fmla="*/ 2147483646 w 126"/>
                <a:gd name="T27" fmla="*/ 2147483646 h 265"/>
                <a:gd name="T28" fmla="*/ 2147483646 w 126"/>
                <a:gd name="T29" fmla="*/ 2147483646 h 265"/>
                <a:gd name="T30" fmla="*/ 2147483646 w 126"/>
                <a:gd name="T31" fmla="*/ 2147483646 h 265"/>
                <a:gd name="T32" fmla="*/ 2147483646 w 126"/>
                <a:gd name="T33" fmla="*/ 2147483646 h 26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6" h="265">
                  <a:moveTo>
                    <a:pt x="6" y="217"/>
                  </a:moveTo>
                  <a:lnTo>
                    <a:pt x="0" y="193"/>
                  </a:lnTo>
                  <a:lnTo>
                    <a:pt x="12" y="169"/>
                  </a:lnTo>
                  <a:lnTo>
                    <a:pt x="24" y="139"/>
                  </a:lnTo>
                  <a:lnTo>
                    <a:pt x="12" y="91"/>
                  </a:lnTo>
                  <a:lnTo>
                    <a:pt x="30" y="78"/>
                  </a:lnTo>
                  <a:lnTo>
                    <a:pt x="54" y="60"/>
                  </a:lnTo>
                  <a:lnTo>
                    <a:pt x="78" y="24"/>
                  </a:lnTo>
                  <a:lnTo>
                    <a:pt x="108" y="0"/>
                  </a:lnTo>
                  <a:lnTo>
                    <a:pt x="126" y="24"/>
                  </a:lnTo>
                  <a:lnTo>
                    <a:pt x="126" y="66"/>
                  </a:lnTo>
                  <a:lnTo>
                    <a:pt x="126" y="91"/>
                  </a:lnTo>
                  <a:lnTo>
                    <a:pt x="78" y="253"/>
                  </a:lnTo>
                  <a:lnTo>
                    <a:pt x="54" y="259"/>
                  </a:lnTo>
                  <a:lnTo>
                    <a:pt x="30" y="265"/>
                  </a:lnTo>
                  <a:lnTo>
                    <a:pt x="6" y="247"/>
                  </a:lnTo>
                  <a:lnTo>
                    <a:pt x="6" y="217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2" name="Freeform 61">
              <a:extLst>
                <a:ext uri="{FF2B5EF4-FFF2-40B4-BE49-F238E27FC236}">
                  <a16:creationId xmlns:a16="http://schemas.microsoft.com/office/drawing/2014/main" id="{9362E6E2-162F-F041-8CC9-DFDC603CD4BA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0288" y="5749925"/>
              <a:ext cx="179387" cy="204788"/>
            </a:xfrm>
            <a:custGeom>
              <a:avLst/>
              <a:gdLst>
                <a:gd name="T0" fmla="*/ 0 w 138"/>
                <a:gd name="T1" fmla="*/ 2147483646 h 157"/>
                <a:gd name="T2" fmla="*/ 2147483646 w 138"/>
                <a:gd name="T3" fmla="*/ 2147483646 h 157"/>
                <a:gd name="T4" fmla="*/ 2147483646 w 138"/>
                <a:gd name="T5" fmla="*/ 2147483646 h 157"/>
                <a:gd name="T6" fmla="*/ 2147483646 w 138"/>
                <a:gd name="T7" fmla="*/ 2147483646 h 157"/>
                <a:gd name="T8" fmla="*/ 2147483646 w 138"/>
                <a:gd name="T9" fmla="*/ 2147483646 h 157"/>
                <a:gd name="T10" fmla="*/ 2147483646 w 138"/>
                <a:gd name="T11" fmla="*/ 2147483646 h 157"/>
                <a:gd name="T12" fmla="*/ 2147483646 w 138"/>
                <a:gd name="T13" fmla="*/ 0 h 157"/>
                <a:gd name="T14" fmla="*/ 2147483646 w 138"/>
                <a:gd name="T15" fmla="*/ 2147483646 h 157"/>
                <a:gd name="T16" fmla="*/ 2147483646 w 138"/>
                <a:gd name="T17" fmla="*/ 2147483646 h 157"/>
                <a:gd name="T18" fmla="*/ 2147483646 w 138"/>
                <a:gd name="T19" fmla="*/ 2147483646 h 157"/>
                <a:gd name="T20" fmla="*/ 2147483646 w 138"/>
                <a:gd name="T21" fmla="*/ 2147483646 h 157"/>
                <a:gd name="T22" fmla="*/ 2147483646 w 138"/>
                <a:gd name="T23" fmla="*/ 2147483646 h 157"/>
                <a:gd name="T24" fmla="*/ 2147483646 w 138"/>
                <a:gd name="T25" fmla="*/ 2147483646 h 157"/>
                <a:gd name="T26" fmla="*/ 2147483646 w 138"/>
                <a:gd name="T27" fmla="*/ 2147483646 h 157"/>
                <a:gd name="T28" fmla="*/ 2147483646 w 138"/>
                <a:gd name="T29" fmla="*/ 2147483646 h 157"/>
                <a:gd name="T30" fmla="*/ 2147483646 w 138"/>
                <a:gd name="T31" fmla="*/ 2147483646 h 157"/>
                <a:gd name="T32" fmla="*/ 2147483646 w 138"/>
                <a:gd name="T33" fmla="*/ 2147483646 h 157"/>
                <a:gd name="T34" fmla="*/ 0 w 138"/>
                <a:gd name="T35" fmla="*/ 2147483646 h 1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8" h="157">
                  <a:moveTo>
                    <a:pt x="0" y="133"/>
                  </a:moveTo>
                  <a:lnTo>
                    <a:pt x="18" y="97"/>
                  </a:lnTo>
                  <a:lnTo>
                    <a:pt x="30" y="79"/>
                  </a:lnTo>
                  <a:lnTo>
                    <a:pt x="66" y="60"/>
                  </a:lnTo>
                  <a:lnTo>
                    <a:pt x="78" y="54"/>
                  </a:lnTo>
                  <a:lnTo>
                    <a:pt x="90" y="30"/>
                  </a:lnTo>
                  <a:lnTo>
                    <a:pt x="102" y="0"/>
                  </a:lnTo>
                  <a:lnTo>
                    <a:pt x="114" y="12"/>
                  </a:lnTo>
                  <a:lnTo>
                    <a:pt x="138" y="18"/>
                  </a:lnTo>
                  <a:lnTo>
                    <a:pt x="138" y="36"/>
                  </a:lnTo>
                  <a:lnTo>
                    <a:pt x="114" y="54"/>
                  </a:lnTo>
                  <a:lnTo>
                    <a:pt x="102" y="67"/>
                  </a:lnTo>
                  <a:lnTo>
                    <a:pt x="78" y="91"/>
                  </a:lnTo>
                  <a:lnTo>
                    <a:pt x="72" y="115"/>
                  </a:lnTo>
                  <a:lnTo>
                    <a:pt x="66" y="151"/>
                  </a:lnTo>
                  <a:lnTo>
                    <a:pt x="36" y="157"/>
                  </a:lnTo>
                  <a:lnTo>
                    <a:pt x="18" y="151"/>
                  </a:lnTo>
                  <a:lnTo>
                    <a:pt x="0" y="133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3" name="Freeform 62">
              <a:extLst>
                <a:ext uri="{FF2B5EF4-FFF2-40B4-BE49-F238E27FC236}">
                  <a16:creationId xmlns:a16="http://schemas.microsoft.com/office/drawing/2014/main" id="{FEEB79FA-8188-204E-A675-61EA021E3E69}"/>
                </a:ext>
              </a:extLst>
            </p:cNvPr>
            <p:cNvSpPr>
              <a:spLocks/>
            </p:cNvSpPr>
            <p:nvPr/>
          </p:nvSpPr>
          <p:spPr bwMode="auto">
            <a:xfrm>
              <a:off x="8805863" y="5565775"/>
              <a:ext cx="125412" cy="201613"/>
            </a:xfrm>
            <a:custGeom>
              <a:avLst/>
              <a:gdLst>
                <a:gd name="T0" fmla="*/ 2147483646 w 96"/>
                <a:gd name="T1" fmla="*/ 2147483646 h 156"/>
                <a:gd name="T2" fmla="*/ 2147483646 w 96"/>
                <a:gd name="T3" fmla="*/ 2147483646 h 156"/>
                <a:gd name="T4" fmla="*/ 2147483646 w 96"/>
                <a:gd name="T5" fmla="*/ 2147483646 h 156"/>
                <a:gd name="T6" fmla="*/ 0 w 96"/>
                <a:gd name="T7" fmla="*/ 0 h 156"/>
                <a:gd name="T8" fmla="*/ 2147483646 w 96"/>
                <a:gd name="T9" fmla="*/ 2147483646 h 156"/>
                <a:gd name="T10" fmla="*/ 2147483646 w 96"/>
                <a:gd name="T11" fmla="*/ 2147483646 h 156"/>
                <a:gd name="T12" fmla="*/ 2147483646 w 96"/>
                <a:gd name="T13" fmla="*/ 2147483646 h 156"/>
                <a:gd name="T14" fmla="*/ 2147483646 w 96"/>
                <a:gd name="T15" fmla="*/ 2147483646 h 156"/>
                <a:gd name="T16" fmla="*/ 2147483646 w 96"/>
                <a:gd name="T17" fmla="*/ 2147483646 h 156"/>
                <a:gd name="T18" fmla="*/ 2147483646 w 96"/>
                <a:gd name="T19" fmla="*/ 2147483646 h 156"/>
                <a:gd name="T20" fmla="*/ 2147483646 w 96"/>
                <a:gd name="T21" fmla="*/ 2147483646 h 156"/>
                <a:gd name="T22" fmla="*/ 2147483646 w 96"/>
                <a:gd name="T23" fmla="*/ 2147483646 h 156"/>
                <a:gd name="T24" fmla="*/ 2147483646 w 96"/>
                <a:gd name="T25" fmla="*/ 2147483646 h 156"/>
                <a:gd name="T26" fmla="*/ 2147483646 w 96"/>
                <a:gd name="T27" fmla="*/ 2147483646 h 156"/>
                <a:gd name="T28" fmla="*/ 2147483646 w 96"/>
                <a:gd name="T29" fmla="*/ 2147483646 h 156"/>
                <a:gd name="T30" fmla="*/ 2147483646 w 96"/>
                <a:gd name="T31" fmla="*/ 2147483646 h 156"/>
                <a:gd name="T32" fmla="*/ 2147483646 w 96"/>
                <a:gd name="T33" fmla="*/ 2147483646 h 156"/>
                <a:gd name="T34" fmla="*/ 2147483646 w 96"/>
                <a:gd name="T35" fmla="*/ 2147483646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6" h="156">
                  <a:moveTo>
                    <a:pt x="6" y="108"/>
                  </a:moveTo>
                  <a:lnTo>
                    <a:pt x="24" y="78"/>
                  </a:lnTo>
                  <a:lnTo>
                    <a:pt x="24" y="54"/>
                  </a:lnTo>
                  <a:lnTo>
                    <a:pt x="0" y="0"/>
                  </a:lnTo>
                  <a:lnTo>
                    <a:pt x="30" y="12"/>
                  </a:lnTo>
                  <a:lnTo>
                    <a:pt x="30" y="42"/>
                  </a:lnTo>
                  <a:lnTo>
                    <a:pt x="42" y="60"/>
                  </a:lnTo>
                  <a:lnTo>
                    <a:pt x="60" y="78"/>
                  </a:lnTo>
                  <a:lnTo>
                    <a:pt x="84" y="66"/>
                  </a:lnTo>
                  <a:lnTo>
                    <a:pt x="96" y="78"/>
                  </a:lnTo>
                  <a:lnTo>
                    <a:pt x="90" y="90"/>
                  </a:lnTo>
                  <a:lnTo>
                    <a:pt x="78" y="102"/>
                  </a:lnTo>
                  <a:lnTo>
                    <a:pt x="66" y="114"/>
                  </a:lnTo>
                  <a:lnTo>
                    <a:pt x="60" y="132"/>
                  </a:lnTo>
                  <a:lnTo>
                    <a:pt x="42" y="156"/>
                  </a:lnTo>
                  <a:lnTo>
                    <a:pt x="24" y="144"/>
                  </a:lnTo>
                  <a:lnTo>
                    <a:pt x="30" y="126"/>
                  </a:lnTo>
                  <a:lnTo>
                    <a:pt x="6" y="108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4" name="Freeform 63">
              <a:extLst>
                <a:ext uri="{FF2B5EF4-FFF2-40B4-BE49-F238E27FC236}">
                  <a16:creationId xmlns:a16="http://schemas.microsoft.com/office/drawing/2014/main" id="{6939453E-EC7F-AC45-B472-0198D2B143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138" y="4938713"/>
              <a:ext cx="989012" cy="750887"/>
            </a:xfrm>
            <a:custGeom>
              <a:avLst/>
              <a:gdLst>
                <a:gd name="T0" fmla="*/ 2147483646 w 757"/>
                <a:gd name="T1" fmla="*/ 2147483646 h 577"/>
                <a:gd name="T2" fmla="*/ 2147483646 w 757"/>
                <a:gd name="T3" fmla="*/ 2147483646 h 577"/>
                <a:gd name="T4" fmla="*/ 0 w 757"/>
                <a:gd name="T5" fmla="*/ 2147483646 h 577"/>
                <a:gd name="T6" fmla="*/ 2147483646 w 757"/>
                <a:gd name="T7" fmla="*/ 2147483646 h 577"/>
                <a:gd name="T8" fmla="*/ 2147483646 w 757"/>
                <a:gd name="T9" fmla="*/ 2147483646 h 577"/>
                <a:gd name="T10" fmla="*/ 2147483646 w 757"/>
                <a:gd name="T11" fmla="*/ 2147483646 h 577"/>
                <a:gd name="T12" fmla="*/ 2147483646 w 757"/>
                <a:gd name="T13" fmla="*/ 2147483646 h 577"/>
                <a:gd name="T14" fmla="*/ 2147483646 w 757"/>
                <a:gd name="T15" fmla="*/ 2147483646 h 577"/>
                <a:gd name="T16" fmla="*/ 2147483646 w 757"/>
                <a:gd name="T17" fmla="*/ 2147483646 h 577"/>
                <a:gd name="T18" fmla="*/ 2147483646 w 757"/>
                <a:gd name="T19" fmla="*/ 2147483646 h 577"/>
                <a:gd name="T20" fmla="*/ 2147483646 w 757"/>
                <a:gd name="T21" fmla="*/ 0 h 577"/>
                <a:gd name="T22" fmla="*/ 2147483646 w 757"/>
                <a:gd name="T23" fmla="*/ 2147483646 h 577"/>
                <a:gd name="T24" fmla="*/ 2147483646 w 757"/>
                <a:gd name="T25" fmla="*/ 2147483646 h 577"/>
                <a:gd name="T26" fmla="*/ 2147483646 w 757"/>
                <a:gd name="T27" fmla="*/ 2147483646 h 577"/>
                <a:gd name="T28" fmla="*/ 2147483646 w 757"/>
                <a:gd name="T29" fmla="*/ 2147483646 h 577"/>
                <a:gd name="T30" fmla="*/ 2147483646 w 757"/>
                <a:gd name="T31" fmla="*/ 2147483646 h 577"/>
                <a:gd name="T32" fmla="*/ 2147483646 w 757"/>
                <a:gd name="T33" fmla="*/ 2147483646 h 577"/>
                <a:gd name="T34" fmla="*/ 2147483646 w 757"/>
                <a:gd name="T35" fmla="*/ 2147483646 h 577"/>
                <a:gd name="T36" fmla="*/ 2147483646 w 757"/>
                <a:gd name="T37" fmla="*/ 2147483646 h 577"/>
                <a:gd name="T38" fmla="*/ 2147483646 w 757"/>
                <a:gd name="T39" fmla="*/ 2147483646 h 577"/>
                <a:gd name="T40" fmla="*/ 2147483646 w 757"/>
                <a:gd name="T41" fmla="*/ 2147483646 h 577"/>
                <a:gd name="T42" fmla="*/ 2147483646 w 757"/>
                <a:gd name="T43" fmla="*/ 2147483646 h 577"/>
                <a:gd name="T44" fmla="*/ 2147483646 w 757"/>
                <a:gd name="T45" fmla="*/ 2147483646 h 577"/>
                <a:gd name="T46" fmla="*/ 2147483646 w 757"/>
                <a:gd name="T47" fmla="*/ 2147483646 h 577"/>
                <a:gd name="T48" fmla="*/ 2147483646 w 757"/>
                <a:gd name="T49" fmla="*/ 2147483646 h 577"/>
                <a:gd name="T50" fmla="*/ 2147483646 w 757"/>
                <a:gd name="T51" fmla="*/ 2147483646 h 577"/>
                <a:gd name="T52" fmla="*/ 2147483646 w 757"/>
                <a:gd name="T53" fmla="*/ 2147483646 h 577"/>
                <a:gd name="T54" fmla="*/ 2147483646 w 757"/>
                <a:gd name="T55" fmla="*/ 2147483646 h 577"/>
                <a:gd name="T56" fmla="*/ 2147483646 w 757"/>
                <a:gd name="T57" fmla="*/ 2147483646 h 577"/>
                <a:gd name="T58" fmla="*/ 2147483646 w 757"/>
                <a:gd name="T59" fmla="*/ 2147483646 h 577"/>
                <a:gd name="T60" fmla="*/ 2147483646 w 757"/>
                <a:gd name="T61" fmla="*/ 2147483646 h 577"/>
                <a:gd name="T62" fmla="*/ 2147483646 w 757"/>
                <a:gd name="T63" fmla="*/ 2147483646 h 577"/>
                <a:gd name="T64" fmla="*/ 2147483646 w 757"/>
                <a:gd name="T65" fmla="*/ 2147483646 h 577"/>
                <a:gd name="T66" fmla="*/ 2147483646 w 757"/>
                <a:gd name="T67" fmla="*/ 2147483646 h 577"/>
                <a:gd name="T68" fmla="*/ 2147483646 w 757"/>
                <a:gd name="T69" fmla="*/ 2147483646 h 577"/>
                <a:gd name="T70" fmla="*/ 2147483646 w 757"/>
                <a:gd name="T71" fmla="*/ 2147483646 h 57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757" h="577">
                  <a:moveTo>
                    <a:pt x="30" y="463"/>
                  </a:moveTo>
                  <a:lnTo>
                    <a:pt x="36" y="415"/>
                  </a:lnTo>
                  <a:lnTo>
                    <a:pt x="30" y="385"/>
                  </a:lnTo>
                  <a:lnTo>
                    <a:pt x="6" y="307"/>
                  </a:lnTo>
                  <a:lnTo>
                    <a:pt x="6" y="283"/>
                  </a:lnTo>
                  <a:lnTo>
                    <a:pt x="0" y="247"/>
                  </a:lnTo>
                  <a:lnTo>
                    <a:pt x="6" y="217"/>
                  </a:lnTo>
                  <a:lnTo>
                    <a:pt x="30" y="193"/>
                  </a:lnTo>
                  <a:lnTo>
                    <a:pt x="78" y="175"/>
                  </a:lnTo>
                  <a:lnTo>
                    <a:pt x="114" y="151"/>
                  </a:lnTo>
                  <a:lnTo>
                    <a:pt x="144" y="145"/>
                  </a:lnTo>
                  <a:lnTo>
                    <a:pt x="156" y="109"/>
                  </a:lnTo>
                  <a:lnTo>
                    <a:pt x="180" y="97"/>
                  </a:lnTo>
                  <a:lnTo>
                    <a:pt x="204" y="90"/>
                  </a:lnTo>
                  <a:lnTo>
                    <a:pt x="240" y="60"/>
                  </a:lnTo>
                  <a:lnTo>
                    <a:pt x="264" y="48"/>
                  </a:lnTo>
                  <a:lnTo>
                    <a:pt x="282" y="60"/>
                  </a:lnTo>
                  <a:lnTo>
                    <a:pt x="300" y="66"/>
                  </a:lnTo>
                  <a:lnTo>
                    <a:pt x="312" y="42"/>
                  </a:lnTo>
                  <a:lnTo>
                    <a:pt x="330" y="24"/>
                  </a:lnTo>
                  <a:lnTo>
                    <a:pt x="360" y="18"/>
                  </a:lnTo>
                  <a:lnTo>
                    <a:pt x="372" y="0"/>
                  </a:lnTo>
                  <a:lnTo>
                    <a:pt x="396" y="6"/>
                  </a:lnTo>
                  <a:lnTo>
                    <a:pt x="438" y="12"/>
                  </a:lnTo>
                  <a:lnTo>
                    <a:pt x="432" y="36"/>
                  </a:lnTo>
                  <a:lnTo>
                    <a:pt x="420" y="66"/>
                  </a:lnTo>
                  <a:lnTo>
                    <a:pt x="438" y="78"/>
                  </a:lnTo>
                  <a:lnTo>
                    <a:pt x="468" y="78"/>
                  </a:lnTo>
                  <a:lnTo>
                    <a:pt x="492" y="115"/>
                  </a:lnTo>
                  <a:lnTo>
                    <a:pt x="510" y="109"/>
                  </a:lnTo>
                  <a:lnTo>
                    <a:pt x="540" y="90"/>
                  </a:lnTo>
                  <a:lnTo>
                    <a:pt x="540" y="30"/>
                  </a:lnTo>
                  <a:lnTo>
                    <a:pt x="564" y="0"/>
                  </a:lnTo>
                  <a:lnTo>
                    <a:pt x="576" y="42"/>
                  </a:lnTo>
                  <a:lnTo>
                    <a:pt x="582" y="54"/>
                  </a:lnTo>
                  <a:lnTo>
                    <a:pt x="594" y="60"/>
                  </a:lnTo>
                  <a:lnTo>
                    <a:pt x="612" y="121"/>
                  </a:lnTo>
                  <a:lnTo>
                    <a:pt x="642" y="151"/>
                  </a:lnTo>
                  <a:lnTo>
                    <a:pt x="678" y="163"/>
                  </a:lnTo>
                  <a:lnTo>
                    <a:pt x="690" y="199"/>
                  </a:lnTo>
                  <a:lnTo>
                    <a:pt x="708" y="211"/>
                  </a:lnTo>
                  <a:lnTo>
                    <a:pt x="714" y="241"/>
                  </a:lnTo>
                  <a:lnTo>
                    <a:pt x="751" y="265"/>
                  </a:lnTo>
                  <a:lnTo>
                    <a:pt x="751" y="289"/>
                  </a:lnTo>
                  <a:lnTo>
                    <a:pt x="757" y="325"/>
                  </a:lnTo>
                  <a:lnTo>
                    <a:pt x="757" y="379"/>
                  </a:lnTo>
                  <a:lnTo>
                    <a:pt x="714" y="469"/>
                  </a:lnTo>
                  <a:lnTo>
                    <a:pt x="696" y="523"/>
                  </a:lnTo>
                  <a:lnTo>
                    <a:pt x="696" y="547"/>
                  </a:lnTo>
                  <a:lnTo>
                    <a:pt x="684" y="547"/>
                  </a:lnTo>
                  <a:lnTo>
                    <a:pt x="660" y="559"/>
                  </a:lnTo>
                  <a:lnTo>
                    <a:pt x="636" y="577"/>
                  </a:lnTo>
                  <a:lnTo>
                    <a:pt x="618" y="577"/>
                  </a:lnTo>
                  <a:lnTo>
                    <a:pt x="594" y="559"/>
                  </a:lnTo>
                  <a:lnTo>
                    <a:pt x="576" y="571"/>
                  </a:lnTo>
                  <a:lnTo>
                    <a:pt x="534" y="553"/>
                  </a:lnTo>
                  <a:lnTo>
                    <a:pt x="498" y="535"/>
                  </a:lnTo>
                  <a:lnTo>
                    <a:pt x="480" y="505"/>
                  </a:lnTo>
                  <a:lnTo>
                    <a:pt x="468" y="481"/>
                  </a:lnTo>
                  <a:lnTo>
                    <a:pt x="444" y="487"/>
                  </a:lnTo>
                  <a:lnTo>
                    <a:pt x="420" y="463"/>
                  </a:lnTo>
                  <a:lnTo>
                    <a:pt x="378" y="421"/>
                  </a:lnTo>
                  <a:lnTo>
                    <a:pt x="312" y="409"/>
                  </a:lnTo>
                  <a:lnTo>
                    <a:pt x="264" y="415"/>
                  </a:lnTo>
                  <a:lnTo>
                    <a:pt x="204" y="433"/>
                  </a:lnTo>
                  <a:lnTo>
                    <a:pt x="198" y="451"/>
                  </a:lnTo>
                  <a:lnTo>
                    <a:pt x="162" y="457"/>
                  </a:lnTo>
                  <a:lnTo>
                    <a:pt x="138" y="457"/>
                  </a:lnTo>
                  <a:lnTo>
                    <a:pt x="120" y="475"/>
                  </a:lnTo>
                  <a:lnTo>
                    <a:pt x="84" y="487"/>
                  </a:lnTo>
                  <a:lnTo>
                    <a:pt x="60" y="487"/>
                  </a:lnTo>
                  <a:lnTo>
                    <a:pt x="30" y="463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5" name="Freeform 64">
              <a:extLst>
                <a:ext uri="{FF2B5EF4-FFF2-40B4-BE49-F238E27FC236}">
                  <a16:creationId xmlns:a16="http://schemas.microsoft.com/office/drawing/2014/main" id="{43E11A55-0403-D64F-A254-A874F2BE4FDB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9425" y="5734050"/>
              <a:ext cx="87313" cy="119063"/>
            </a:xfrm>
            <a:custGeom>
              <a:avLst/>
              <a:gdLst>
                <a:gd name="T0" fmla="*/ 0 w 66"/>
                <a:gd name="T1" fmla="*/ 2147483646 h 91"/>
                <a:gd name="T2" fmla="*/ 2147483646 w 66"/>
                <a:gd name="T3" fmla="*/ 2147483646 h 91"/>
                <a:gd name="T4" fmla="*/ 2147483646 w 66"/>
                <a:gd name="T5" fmla="*/ 2147483646 h 91"/>
                <a:gd name="T6" fmla="*/ 2147483646 w 66"/>
                <a:gd name="T7" fmla="*/ 2147483646 h 91"/>
                <a:gd name="T8" fmla="*/ 2147483646 w 66"/>
                <a:gd name="T9" fmla="*/ 2147483646 h 91"/>
                <a:gd name="T10" fmla="*/ 2147483646 w 66"/>
                <a:gd name="T11" fmla="*/ 2147483646 h 91"/>
                <a:gd name="T12" fmla="*/ 2147483646 w 66"/>
                <a:gd name="T13" fmla="*/ 0 h 91"/>
                <a:gd name="T14" fmla="*/ 2147483646 w 66"/>
                <a:gd name="T15" fmla="*/ 2147483646 h 91"/>
                <a:gd name="T16" fmla="*/ 0 w 66"/>
                <a:gd name="T17" fmla="*/ 2147483646 h 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6" h="91">
                  <a:moveTo>
                    <a:pt x="0" y="18"/>
                  </a:moveTo>
                  <a:lnTo>
                    <a:pt x="12" y="48"/>
                  </a:lnTo>
                  <a:lnTo>
                    <a:pt x="18" y="72"/>
                  </a:lnTo>
                  <a:lnTo>
                    <a:pt x="36" y="91"/>
                  </a:lnTo>
                  <a:lnTo>
                    <a:pt x="48" y="66"/>
                  </a:lnTo>
                  <a:lnTo>
                    <a:pt x="66" y="30"/>
                  </a:lnTo>
                  <a:lnTo>
                    <a:pt x="66" y="0"/>
                  </a:lnTo>
                  <a:lnTo>
                    <a:pt x="42" y="12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6" name="Freeform 65">
              <a:extLst>
                <a:ext uri="{FF2B5EF4-FFF2-40B4-BE49-F238E27FC236}">
                  <a16:creationId xmlns:a16="http://schemas.microsoft.com/office/drawing/2014/main" id="{E922488B-150D-064D-90B6-B00A2731D62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9275" y="4525963"/>
              <a:ext cx="241300" cy="265112"/>
            </a:xfrm>
            <a:custGeom>
              <a:avLst/>
              <a:gdLst>
                <a:gd name="T0" fmla="*/ 0 w 31"/>
                <a:gd name="T1" fmla="*/ 0 h 34"/>
                <a:gd name="T2" fmla="*/ 2147483646 w 31"/>
                <a:gd name="T3" fmla="*/ 0 h 34"/>
                <a:gd name="T4" fmla="*/ 2147483646 w 31"/>
                <a:gd name="T5" fmla="*/ 2147483646 h 34"/>
                <a:gd name="T6" fmla="*/ 2147483646 w 31"/>
                <a:gd name="T7" fmla="*/ 2147483646 h 34"/>
                <a:gd name="T8" fmla="*/ 2147483646 w 31"/>
                <a:gd name="T9" fmla="*/ 2147483646 h 34"/>
                <a:gd name="T10" fmla="*/ 2147483646 w 31"/>
                <a:gd name="T11" fmla="*/ 2147483646 h 34"/>
                <a:gd name="T12" fmla="*/ 2147483646 w 31"/>
                <a:gd name="T13" fmla="*/ 2147483646 h 34"/>
                <a:gd name="T14" fmla="*/ 2147483646 w 31"/>
                <a:gd name="T15" fmla="*/ 2147483646 h 34"/>
                <a:gd name="T16" fmla="*/ 2147483646 w 31"/>
                <a:gd name="T17" fmla="*/ 2147483646 h 34"/>
                <a:gd name="T18" fmla="*/ 2147483646 w 31"/>
                <a:gd name="T19" fmla="*/ 2147483646 h 34"/>
                <a:gd name="T20" fmla="*/ 2147483646 w 31"/>
                <a:gd name="T21" fmla="*/ 2147483646 h 34"/>
                <a:gd name="T22" fmla="*/ 2147483646 w 31"/>
                <a:gd name="T23" fmla="*/ 2147483646 h 34"/>
                <a:gd name="T24" fmla="*/ 2147483646 w 31"/>
                <a:gd name="T25" fmla="*/ 2147483646 h 34"/>
                <a:gd name="T26" fmla="*/ 2147483646 w 31"/>
                <a:gd name="T27" fmla="*/ 2147483646 h 34"/>
                <a:gd name="T28" fmla="*/ 2147483646 w 31"/>
                <a:gd name="T29" fmla="*/ 2147483646 h 34"/>
                <a:gd name="T30" fmla="*/ 2147483646 w 31"/>
                <a:gd name="T31" fmla="*/ 2147483646 h 34"/>
                <a:gd name="T32" fmla="*/ 0 w 31"/>
                <a:gd name="T33" fmla="*/ 0 h 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1" h="34">
                  <a:moveTo>
                    <a:pt x="0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6"/>
                    <a:pt x="7" y="13"/>
                    <a:pt x="6" y="12"/>
                  </a:cubicBezTo>
                  <a:cubicBezTo>
                    <a:pt x="4" y="11"/>
                    <a:pt x="1" y="8"/>
                    <a:pt x="1" y="8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7" name="Freeform 66">
              <a:extLst>
                <a:ext uri="{FF2B5EF4-FFF2-40B4-BE49-F238E27FC236}">
                  <a16:creationId xmlns:a16="http://schemas.microsoft.com/office/drawing/2014/main" id="{89512939-F5C2-1B43-AD28-5C1AA88070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3450" y="4491038"/>
              <a:ext cx="227013" cy="265112"/>
            </a:xfrm>
            <a:custGeom>
              <a:avLst/>
              <a:gdLst>
                <a:gd name="T0" fmla="*/ 2147483646 w 174"/>
                <a:gd name="T1" fmla="*/ 2147483646 h 204"/>
                <a:gd name="T2" fmla="*/ 0 w 174"/>
                <a:gd name="T3" fmla="*/ 2147483646 h 204"/>
                <a:gd name="T4" fmla="*/ 0 w 174"/>
                <a:gd name="T5" fmla="*/ 2147483646 h 204"/>
                <a:gd name="T6" fmla="*/ 2147483646 w 174"/>
                <a:gd name="T7" fmla="*/ 2147483646 h 204"/>
                <a:gd name="T8" fmla="*/ 2147483646 w 174"/>
                <a:gd name="T9" fmla="*/ 2147483646 h 204"/>
                <a:gd name="T10" fmla="*/ 2147483646 w 174"/>
                <a:gd name="T11" fmla="*/ 2147483646 h 204"/>
                <a:gd name="T12" fmla="*/ 2147483646 w 174"/>
                <a:gd name="T13" fmla="*/ 2147483646 h 204"/>
                <a:gd name="T14" fmla="*/ 2147483646 w 174"/>
                <a:gd name="T15" fmla="*/ 0 h 204"/>
                <a:gd name="T16" fmla="*/ 2147483646 w 174"/>
                <a:gd name="T17" fmla="*/ 2147483646 h 204"/>
                <a:gd name="T18" fmla="*/ 2147483646 w 174"/>
                <a:gd name="T19" fmla="*/ 2147483646 h 204"/>
                <a:gd name="T20" fmla="*/ 2147483646 w 174"/>
                <a:gd name="T21" fmla="*/ 2147483646 h 204"/>
                <a:gd name="T22" fmla="*/ 2147483646 w 174"/>
                <a:gd name="T23" fmla="*/ 2147483646 h 204"/>
                <a:gd name="T24" fmla="*/ 2147483646 w 174"/>
                <a:gd name="T25" fmla="*/ 2147483646 h 204"/>
                <a:gd name="T26" fmla="*/ 2147483646 w 174"/>
                <a:gd name="T27" fmla="*/ 2147483646 h 204"/>
                <a:gd name="T28" fmla="*/ 2147483646 w 174"/>
                <a:gd name="T29" fmla="*/ 2147483646 h 204"/>
                <a:gd name="T30" fmla="*/ 2147483646 w 174"/>
                <a:gd name="T31" fmla="*/ 2147483646 h 204"/>
                <a:gd name="T32" fmla="*/ 2147483646 w 174"/>
                <a:gd name="T33" fmla="*/ 2147483646 h 204"/>
                <a:gd name="T34" fmla="*/ 2147483646 w 174"/>
                <a:gd name="T35" fmla="*/ 2147483646 h 204"/>
                <a:gd name="T36" fmla="*/ 2147483646 w 174"/>
                <a:gd name="T37" fmla="*/ 2147483646 h 204"/>
                <a:gd name="T38" fmla="*/ 2147483646 w 174"/>
                <a:gd name="T39" fmla="*/ 2147483646 h 204"/>
                <a:gd name="T40" fmla="*/ 2147483646 w 174"/>
                <a:gd name="T41" fmla="*/ 2147483646 h 204"/>
                <a:gd name="T42" fmla="*/ 2147483646 w 174"/>
                <a:gd name="T43" fmla="*/ 2147483646 h 204"/>
                <a:gd name="T44" fmla="*/ 2147483646 w 174"/>
                <a:gd name="T45" fmla="*/ 2147483646 h 204"/>
                <a:gd name="T46" fmla="*/ 2147483646 w 174"/>
                <a:gd name="T47" fmla="*/ 2147483646 h 20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74" h="204">
                  <a:moveTo>
                    <a:pt x="12" y="168"/>
                  </a:moveTo>
                  <a:lnTo>
                    <a:pt x="0" y="144"/>
                  </a:lnTo>
                  <a:lnTo>
                    <a:pt x="0" y="108"/>
                  </a:lnTo>
                  <a:lnTo>
                    <a:pt x="12" y="90"/>
                  </a:lnTo>
                  <a:lnTo>
                    <a:pt x="36" y="84"/>
                  </a:lnTo>
                  <a:lnTo>
                    <a:pt x="60" y="66"/>
                  </a:lnTo>
                  <a:lnTo>
                    <a:pt x="96" y="24"/>
                  </a:lnTo>
                  <a:lnTo>
                    <a:pt x="138" y="0"/>
                  </a:lnTo>
                  <a:lnTo>
                    <a:pt x="162" y="12"/>
                  </a:lnTo>
                  <a:lnTo>
                    <a:pt x="174" y="30"/>
                  </a:lnTo>
                  <a:lnTo>
                    <a:pt x="156" y="48"/>
                  </a:lnTo>
                  <a:lnTo>
                    <a:pt x="150" y="66"/>
                  </a:lnTo>
                  <a:lnTo>
                    <a:pt x="156" y="90"/>
                  </a:lnTo>
                  <a:lnTo>
                    <a:pt x="174" y="108"/>
                  </a:lnTo>
                  <a:lnTo>
                    <a:pt x="156" y="120"/>
                  </a:lnTo>
                  <a:lnTo>
                    <a:pt x="150" y="132"/>
                  </a:lnTo>
                  <a:lnTo>
                    <a:pt x="138" y="150"/>
                  </a:lnTo>
                  <a:lnTo>
                    <a:pt x="126" y="168"/>
                  </a:lnTo>
                  <a:lnTo>
                    <a:pt x="114" y="198"/>
                  </a:lnTo>
                  <a:lnTo>
                    <a:pt x="90" y="204"/>
                  </a:lnTo>
                  <a:lnTo>
                    <a:pt x="72" y="192"/>
                  </a:lnTo>
                  <a:lnTo>
                    <a:pt x="42" y="192"/>
                  </a:lnTo>
                  <a:lnTo>
                    <a:pt x="24" y="192"/>
                  </a:lnTo>
                  <a:lnTo>
                    <a:pt x="12" y="168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8" name="Freeform 67">
              <a:extLst>
                <a:ext uri="{FF2B5EF4-FFF2-40B4-BE49-F238E27FC236}">
                  <a16:creationId xmlns:a16="http://schemas.microsoft.com/office/drawing/2014/main" id="{2000998B-6E2E-6B44-8634-5C5881787B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6488" y="4618038"/>
              <a:ext cx="141287" cy="173037"/>
            </a:xfrm>
            <a:custGeom>
              <a:avLst/>
              <a:gdLst>
                <a:gd name="T0" fmla="*/ 2147483646 w 108"/>
                <a:gd name="T1" fmla="*/ 2147483646 h 132"/>
                <a:gd name="T2" fmla="*/ 2147483646 w 108"/>
                <a:gd name="T3" fmla="*/ 2147483646 h 132"/>
                <a:gd name="T4" fmla="*/ 0 w 108"/>
                <a:gd name="T5" fmla="*/ 2147483646 h 132"/>
                <a:gd name="T6" fmla="*/ 2147483646 w 108"/>
                <a:gd name="T7" fmla="*/ 2147483646 h 132"/>
                <a:gd name="T8" fmla="*/ 2147483646 w 108"/>
                <a:gd name="T9" fmla="*/ 2147483646 h 132"/>
                <a:gd name="T10" fmla="*/ 2147483646 w 108"/>
                <a:gd name="T11" fmla="*/ 2147483646 h 132"/>
                <a:gd name="T12" fmla="*/ 2147483646 w 108"/>
                <a:gd name="T13" fmla="*/ 2147483646 h 132"/>
                <a:gd name="T14" fmla="*/ 2147483646 w 108"/>
                <a:gd name="T15" fmla="*/ 0 h 132"/>
                <a:gd name="T16" fmla="*/ 2147483646 w 108"/>
                <a:gd name="T17" fmla="*/ 2147483646 h 132"/>
                <a:gd name="T18" fmla="*/ 2147483646 w 108"/>
                <a:gd name="T19" fmla="*/ 2147483646 h 132"/>
                <a:gd name="T20" fmla="*/ 2147483646 w 108"/>
                <a:gd name="T21" fmla="*/ 2147483646 h 132"/>
                <a:gd name="T22" fmla="*/ 2147483646 w 108"/>
                <a:gd name="T23" fmla="*/ 2147483646 h 132"/>
                <a:gd name="T24" fmla="*/ 2147483646 w 108"/>
                <a:gd name="T25" fmla="*/ 2147483646 h 132"/>
                <a:gd name="T26" fmla="*/ 2147483646 w 108"/>
                <a:gd name="T27" fmla="*/ 2147483646 h 132"/>
                <a:gd name="T28" fmla="*/ 2147483646 w 108"/>
                <a:gd name="T29" fmla="*/ 2147483646 h 132"/>
                <a:gd name="T30" fmla="*/ 2147483646 w 108"/>
                <a:gd name="T31" fmla="*/ 2147483646 h 132"/>
                <a:gd name="T32" fmla="*/ 2147483646 w 108"/>
                <a:gd name="T33" fmla="*/ 2147483646 h 132"/>
                <a:gd name="T34" fmla="*/ 2147483646 w 108"/>
                <a:gd name="T35" fmla="*/ 2147483646 h 132"/>
                <a:gd name="T36" fmla="*/ 2147483646 w 108"/>
                <a:gd name="T37" fmla="*/ 2147483646 h 132"/>
                <a:gd name="T38" fmla="*/ 2147483646 w 108"/>
                <a:gd name="T39" fmla="*/ 2147483646 h 132"/>
                <a:gd name="T40" fmla="*/ 2147483646 w 108"/>
                <a:gd name="T41" fmla="*/ 2147483646 h 132"/>
                <a:gd name="T42" fmla="*/ 2147483646 w 108"/>
                <a:gd name="T43" fmla="*/ 2147483646 h 132"/>
                <a:gd name="T44" fmla="*/ 2147483646 w 108"/>
                <a:gd name="T45" fmla="*/ 2147483646 h 132"/>
                <a:gd name="T46" fmla="*/ 2147483646 w 108"/>
                <a:gd name="T47" fmla="*/ 2147483646 h 13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08" h="132">
                  <a:moveTo>
                    <a:pt x="12" y="126"/>
                  </a:moveTo>
                  <a:lnTo>
                    <a:pt x="12" y="108"/>
                  </a:lnTo>
                  <a:lnTo>
                    <a:pt x="0" y="84"/>
                  </a:lnTo>
                  <a:lnTo>
                    <a:pt x="6" y="66"/>
                  </a:lnTo>
                  <a:lnTo>
                    <a:pt x="24" y="24"/>
                  </a:lnTo>
                  <a:lnTo>
                    <a:pt x="36" y="12"/>
                  </a:lnTo>
                  <a:lnTo>
                    <a:pt x="66" y="6"/>
                  </a:lnTo>
                  <a:lnTo>
                    <a:pt x="108" y="0"/>
                  </a:lnTo>
                  <a:lnTo>
                    <a:pt x="108" y="12"/>
                  </a:lnTo>
                  <a:lnTo>
                    <a:pt x="90" y="12"/>
                  </a:lnTo>
                  <a:lnTo>
                    <a:pt x="54" y="24"/>
                  </a:lnTo>
                  <a:lnTo>
                    <a:pt x="42" y="42"/>
                  </a:lnTo>
                  <a:lnTo>
                    <a:pt x="84" y="42"/>
                  </a:lnTo>
                  <a:lnTo>
                    <a:pt x="90" y="60"/>
                  </a:lnTo>
                  <a:lnTo>
                    <a:pt x="78" y="66"/>
                  </a:lnTo>
                  <a:lnTo>
                    <a:pt x="66" y="78"/>
                  </a:lnTo>
                  <a:lnTo>
                    <a:pt x="90" y="102"/>
                  </a:lnTo>
                  <a:lnTo>
                    <a:pt x="96" y="126"/>
                  </a:lnTo>
                  <a:lnTo>
                    <a:pt x="72" y="126"/>
                  </a:lnTo>
                  <a:lnTo>
                    <a:pt x="54" y="108"/>
                  </a:lnTo>
                  <a:lnTo>
                    <a:pt x="36" y="84"/>
                  </a:lnTo>
                  <a:lnTo>
                    <a:pt x="36" y="114"/>
                  </a:lnTo>
                  <a:lnTo>
                    <a:pt x="36" y="132"/>
                  </a:lnTo>
                  <a:lnTo>
                    <a:pt x="12" y="126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9" name="Freeform 68">
              <a:extLst>
                <a:ext uri="{FF2B5EF4-FFF2-40B4-BE49-F238E27FC236}">
                  <a16:creationId xmlns:a16="http://schemas.microsoft.com/office/drawing/2014/main" id="{E74D112E-0BBF-874C-AC54-DDD6744B24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5813" y="4814888"/>
              <a:ext cx="265112" cy="60325"/>
            </a:xfrm>
            <a:custGeom>
              <a:avLst/>
              <a:gdLst>
                <a:gd name="T0" fmla="*/ 0 w 34"/>
                <a:gd name="T1" fmla="*/ 2147483646 h 8"/>
                <a:gd name="T2" fmla="*/ 2147483646 w 34"/>
                <a:gd name="T3" fmla="*/ 0 h 8"/>
                <a:gd name="T4" fmla="*/ 2147483646 w 34"/>
                <a:gd name="T5" fmla="*/ 0 h 8"/>
                <a:gd name="T6" fmla="*/ 2147483646 w 34"/>
                <a:gd name="T7" fmla="*/ 2147483646 h 8"/>
                <a:gd name="T8" fmla="*/ 2147483646 w 34"/>
                <a:gd name="T9" fmla="*/ 2147483646 h 8"/>
                <a:gd name="T10" fmla="*/ 2147483646 w 34"/>
                <a:gd name="T11" fmla="*/ 2147483646 h 8"/>
                <a:gd name="T12" fmla="*/ 2147483646 w 34"/>
                <a:gd name="T13" fmla="*/ 2147483646 h 8"/>
                <a:gd name="T14" fmla="*/ 2147483646 w 34"/>
                <a:gd name="T15" fmla="*/ 2147483646 h 8"/>
                <a:gd name="T16" fmla="*/ 2147483646 w 34"/>
                <a:gd name="T17" fmla="*/ 2147483646 h 8"/>
                <a:gd name="T18" fmla="*/ 2147483646 w 34"/>
                <a:gd name="T19" fmla="*/ 2147483646 h 8"/>
                <a:gd name="T20" fmla="*/ 0 w 34"/>
                <a:gd name="T21" fmla="*/ 2147483646 h 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" h="8">
                  <a:moveTo>
                    <a:pt x="0" y="1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10" y="4"/>
                    <a:pt x="8" y="4"/>
                  </a:cubicBezTo>
                  <a:cubicBezTo>
                    <a:pt x="7" y="3"/>
                    <a:pt x="0" y="1"/>
                    <a:pt x="0" y="1"/>
                  </a:cubicBez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40" name="Freeform 69">
              <a:extLst>
                <a:ext uri="{FF2B5EF4-FFF2-40B4-BE49-F238E27FC236}">
                  <a16:creationId xmlns:a16="http://schemas.microsoft.com/office/drawing/2014/main" id="{1F38E3F3-62FD-C547-A994-8314ECAB91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8938" y="3178175"/>
              <a:ext cx="158750" cy="179388"/>
            </a:xfrm>
            <a:custGeom>
              <a:avLst/>
              <a:gdLst>
                <a:gd name="T0" fmla="*/ 0 w 120"/>
                <a:gd name="T1" fmla="*/ 2147483646 h 138"/>
                <a:gd name="T2" fmla="*/ 0 w 120"/>
                <a:gd name="T3" fmla="*/ 2147483646 h 138"/>
                <a:gd name="T4" fmla="*/ 2147483646 w 120"/>
                <a:gd name="T5" fmla="*/ 2147483646 h 138"/>
                <a:gd name="T6" fmla="*/ 2147483646 w 120"/>
                <a:gd name="T7" fmla="*/ 2147483646 h 138"/>
                <a:gd name="T8" fmla="*/ 2147483646 w 120"/>
                <a:gd name="T9" fmla="*/ 0 h 138"/>
                <a:gd name="T10" fmla="*/ 2147483646 w 120"/>
                <a:gd name="T11" fmla="*/ 2147483646 h 138"/>
                <a:gd name="T12" fmla="*/ 2147483646 w 120"/>
                <a:gd name="T13" fmla="*/ 2147483646 h 138"/>
                <a:gd name="T14" fmla="*/ 2147483646 w 120"/>
                <a:gd name="T15" fmla="*/ 2147483646 h 138"/>
                <a:gd name="T16" fmla="*/ 2147483646 w 120"/>
                <a:gd name="T17" fmla="*/ 2147483646 h 138"/>
                <a:gd name="T18" fmla="*/ 2147483646 w 120"/>
                <a:gd name="T19" fmla="*/ 2147483646 h 138"/>
                <a:gd name="T20" fmla="*/ 2147483646 w 120"/>
                <a:gd name="T21" fmla="*/ 2147483646 h 138"/>
                <a:gd name="T22" fmla="*/ 2147483646 w 120"/>
                <a:gd name="T23" fmla="*/ 2147483646 h 138"/>
                <a:gd name="T24" fmla="*/ 2147483646 w 120"/>
                <a:gd name="T25" fmla="*/ 2147483646 h 138"/>
                <a:gd name="T26" fmla="*/ 2147483646 w 120"/>
                <a:gd name="T27" fmla="*/ 2147483646 h 138"/>
                <a:gd name="T28" fmla="*/ 2147483646 w 120"/>
                <a:gd name="T29" fmla="*/ 2147483646 h 138"/>
                <a:gd name="T30" fmla="*/ 2147483646 w 120"/>
                <a:gd name="T31" fmla="*/ 2147483646 h 138"/>
                <a:gd name="T32" fmla="*/ 0 w 120"/>
                <a:gd name="T33" fmla="*/ 2147483646 h 1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0" h="138">
                  <a:moveTo>
                    <a:pt x="0" y="114"/>
                  </a:moveTo>
                  <a:lnTo>
                    <a:pt x="0" y="90"/>
                  </a:lnTo>
                  <a:lnTo>
                    <a:pt x="6" y="72"/>
                  </a:lnTo>
                  <a:lnTo>
                    <a:pt x="36" y="24"/>
                  </a:lnTo>
                  <a:lnTo>
                    <a:pt x="66" y="0"/>
                  </a:lnTo>
                  <a:lnTo>
                    <a:pt x="66" y="18"/>
                  </a:lnTo>
                  <a:lnTo>
                    <a:pt x="54" y="42"/>
                  </a:lnTo>
                  <a:lnTo>
                    <a:pt x="60" y="54"/>
                  </a:lnTo>
                  <a:lnTo>
                    <a:pt x="108" y="78"/>
                  </a:lnTo>
                  <a:lnTo>
                    <a:pt x="120" y="108"/>
                  </a:lnTo>
                  <a:lnTo>
                    <a:pt x="120" y="132"/>
                  </a:lnTo>
                  <a:lnTo>
                    <a:pt x="96" y="138"/>
                  </a:lnTo>
                  <a:lnTo>
                    <a:pt x="84" y="120"/>
                  </a:lnTo>
                  <a:lnTo>
                    <a:pt x="66" y="126"/>
                  </a:lnTo>
                  <a:lnTo>
                    <a:pt x="48" y="114"/>
                  </a:lnTo>
                  <a:lnTo>
                    <a:pt x="18" y="108"/>
                  </a:lnTo>
                  <a:lnTo>
                    <a:pt x="0" y="114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41" name="Freeform 70">
              <a:extLst>
                <a:ext uri="{FF2B5EF4-FFF2-40B4-BE49-F238E27FC236}">
                  <a16:creationId xmlns:a16="http://schemas.microsoft.com/office/drawing/2014/main" id="{837D03E6-52B7-934B-8CF6-A5F110E274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6475" y="4084638"/>
              <a:ext cx="276225" cy="77787"/>
            </a:xfrm>
            <a:custGeom>
              <a:avLst/>
              <a:gdLst>
                <a:gd name="T0" fmla="*/ 2147483646 w 35"/>
                <a:gd name="T1" fmla="*/ 2147483646 h 10"/>
                <a:gd name="T2" fmla="*/ 2147483646 w 35"/>
                <a:gd name="T3" fmla="*/ 0 h 10"/>
                <a:gd name="T4" fmla="*/ 2147483646 w 35"/>
                <a:gd name="T5" fmla="*/ 0 h 10"/>
                <a:gd name="T6" fmla="*/ 2147483646 w 35"/>
                <a:gd name="T7" fmla="*/ 2147483646 h 10"/>
                <a:gd name="T8" fmla="*/ 2147483646 w 35"/>
                <a:gd name="T9" fmla="*/ 2147483646 h 10"/>
                <a:gd name="T10" fmla="*/ 2147483646 w 35"/>
                <a:gd name="T11" fmla="*/ 2147483646 h 10"/>
                <a:gd name="T12" fmla="*/ 2147483646 w 35"/>
                <a:gd name="T13" fmla="*/ 2147483646 h 10"/>
                <a:gd name="T14" fmla="*/ 2147483646 w 35"/>
                <a:gd name="T15" fmla="*/ 2147483646 h 10"/>
                <a:gd name="T16" fmla="*/ 2147483646 w 35"/>
                <a:gd name="T17" fmla="*/ 2147483646 h 10"/>
                <a:gd name="T18" fmla="*/ 2147483646 w 35"/>
                <a:gd name="T19" fmla="*/ 2147483646 h 10"/>
                <a:gd name="T20" fmla="*/ 2147483646 w 35"/>
                <a:gd name="T21" fmla="*/ 2147483646 h 10"/>
                <a:gd name="T22" fmla="*/ 2147483646 w 35"/>
                <a:gd name="T23" fmla="*/ 2147483646 h 10"/>
                <a:gd name="T24" fmla="*/ 2147483646 w 35"/>
                <a:gd name="T25" fmla="*/ 2147483646 h 10"/>
                <a:gd name="T26" fmla="*/ 2147483646 w 35"/>
                <a:gd name="T27" fmla="*/ 2147483646 h 10"/>
                <a:gd name="T28" fmla="*/ 0 w 35"/>
                <a:gd name="T29" fmla="*/ 2147483646 h 10"/>
                <a:gd name="T30" fmla="*/ 2147483646 w 35"/>
                <a:gd name="T31" fmla="*/ 2147483646 h 1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5" h="10">
                  <a:moveTo>
                    <a:pt x="2" y="1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3"/>
                    <a:pt x="27" y="5"/>
                    <a:pt x="28" y="6"/>
                  </a:cubicBezTo>
                  <a:cubicBezTo>
                    <a:pt x="30" y="7"/>
                    <a:pt x="33" y="7"/>
                    <a:pt x="33" y="7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35" y="10"/>
                    <a:pt x="33" y="10"/>
                  </a:cubicBezTo>
                  <a:cubicBezTo>
                    <a:pt x="31" y="10"/>
                    <a:pt x="25" y="10"/>
                    <a:pt x="25" y="10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0" y="3"/>
                    <a:pt x="0" y="3"/>
                    <a:pt x="0" y="3"/>
                  </a:cubicBezTo>
                  <a:lnTo>
                    <a:pt x="2" y="1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42" name="Freeform 71">
              <a:extLst>
                <a:ext uri="{FF2B5EF4-FFF2-40B4-BE49-F238E27FC236}">
                  <a16:creationId xmlns:a16="http://schemas.microsoft.com/office/drawing/2014/main" id="{483B577D-03E2-0D48-A7F8-E6F651A5B8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2700" y="4170363"/>
              <a:ext cx="171450" cy="47625"/>
            </a:xfrm>
            <a:custGeom>
              <a:avLst/>
              <a:gdLst>
                <a:gd name="T0" fmla="*/ 2147483646 w 132"/>
                <a:gd name="T1" fmla="*/ 0 h 36"/>
                <a:gd name="T2" fmla="*/ 2147483646 w 132"/>
                <a:gd name="T3" fmla="*/ 2147483646 h 36"/>
                <a:gd name="T4" fmla="*/ 0 w 132"/>
                <a:gd name="T5" fmla="*/ 2147483646 h 36"/>
                <a:gd name="T6" fmla="*/ 2147483646 w 132"/>
                <a:gd name="T7" fmla="*/ 2147483646 h 36"/>
                <a:gd name="T8" fmla="*/ 2147483646 w 132"/>
                <a:gd name="T9" fmla="*/ 2147483646 h 36"/>
                <a:gd name="T10" fmla="*/ 2147483646 w 132"/>
                <a:gd name="T11" fmla="*/ 2147483646 h 36"/>
                <a:gd name="T12" fmla="*/ 2147483646 w 132"/>
                <a:gd name="T13" fmla="*/ 2147483646 h 36"/>
                <a:gd name="T14" fmla="*/ 2147483646 w 132"/>
                <a:gd name="T15" fmla="*/ 2147483646 h 36"/>
                <a:gd name="T16" fmla="*/ 2147483646 w 132"/>
                <a:gd name="T17" fmla="*/ 2147483646 h 36"/>
                <a:gd name="T18" fmla="*/ 2147483646 w 132"/>
                <a:gd name="T19" fmla="*/ 0 h 36"/>
                <a:gd name="T20" fmla="*/ 2147483646 w 132"/>
                <a:gd name="T21" fmla="*/ 0 h 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2" h="36">
                  <a:moveTo>
                    <a:pt x="24" y="0"/>
                  </a:moveTo>
                  <a:lnTo>
                    <a:pt x="24" y="12"/>
                  </a:lnTo>
                  <a:lnTo>
                    <a:pt x="0" y="18"/>
                  </a:lnTo>
                  <a:lnTo>
                    <a:pt x="30" y="30"/>
                  </a:lnTo>
                  <a:lnTo>
                    <a:pt x="42" y="36"/>
                  </a:lnTo>
                  <a:lnTo>
                    <a:pt x="66" y="36"/>
                  </a:lnTo>
                  <a:lnTo>
                    <a:pt x="84" y="24"/>
                  </a:lnTo>
                  <a:lnTo>
                    <a:pt x="132" y="30"/>
                  </a:lnTo>
                  <a:lnTo>
                    <a:pt x="108" y="18"/>
                  </a:lnTo>
                  <a:lnTo>
                    <a:pt x="72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43" name="Freeform 72">
              <a:extLst>
                <a:ext uri="{FF2B5EF4-FFF2-40B4-BE49-F238E27FC236}">
                  <a16:creationId xmlns:a16="http://schemas.microsoft.com/office/drawing/2014/main" id="{92A62B99-E3C8-1344-8CAE-0574058CB6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4888" y="3643313"/>
              <a:ext cx="77787" cy="46037"/>
            </a:xfrm>
            <a:custGeom>
              <a:avLst/>
              <a:gdLst>
                <a:gd name="T0" fmla="*/ 0 w 60"/>
                <a:gd name="T1" fmla="*/ 2147483646 h 36"/>
                <a:gd name="T2" fmla="*/ 2147483646 w 60"/>
                <a:gd name="T3" fmla="*/ 0 h 36"/>
                <a:gd name="T4" fmla="*/ 2147483646 w 60"/>
                <a:gd name="T5" fmla="*/ 2147483646 h 36"/>
                <a:gd name="T6" fmla="*/ 2147483646 w 60"/>
                <a:gd name="T7" fmla="*/ 2147483646 h 36"/>
                <a:gd name="T8" fmla="*/ 2147483646 w 60"/>
                <a:gd name="T9" fmla="*/ 2147483646 h 36"/>
                <a:gd name="T10" fmla="*/ 2147483646 w 60"/>
                <a:gd name="T11" fmla="*/ 2147483646 h 36"/>
                <a:gd name="T12" fmla="*/ 0 w 60"/>
                <a:gd name="T13" fmla="*/ 2147483646 h 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" h="36">
                  <a:moveTo>
                    <a:pt x="0" y="12"/>
                  </a:moveTo>
                  <a:lnTo>
                    <a:pt x="36" y="0"/>
                  </a:lnTo>
                  <a:lnTo>
                    <a:pt x="60" y="6"/>
                  </a:lnTo>
                  <a:lnTo>
                    <a:pt x="60" y="18"/>
                  </a:lnTo>
                  <a:lnTo>
                    <a:pt x="54" y="36"/>
                  </a:lnTo>
                  <a:lnTo>
                    <a:pt x="3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44" name="Freeform 73">
              <a:extLst>
                <a:ext uri="{FF2B5EF4-FFF2-40B4-BE49-F238E27FC236}">
                  <a16:creationId xmlns:a16="http://schemas.microsoft.com/office/drawing/2014/main" id="{DF42C7B6-BB46-284C-970A-372B5C8A2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7575" y="3554413"/>
              <a:ext cx="31750" cy="61912"/>
            </a:xfrm>
            <a:custGeom>
              <a:avLst/>
              <a:gdLst>
                <a:gd name="T0" fmla="*/ 0 w 24"/>
                <a:gd name="T1" fmla="*/ 2147483646 h 48"/>
                <a:gd name="T2" fmla="*/ 2147483646 w 24"/>
                <a:gd name="T3" fmla="*/ 2147483646 h 48"/>
                <a:gd name="T4" fmla="*/ 2147483646 w 24"/>
                <a:gd name="T5" fmla="*/ 0 h 48"/>
                <a:gd name="T6" fmla="*/ 2147483646 w 24"/>
                <a:gd name="T7" fmla="*/ 2147483646 h 48"/>
                <a:gd name="T8" fmla="*/ 2147483646 w 24"/>
                <a:gd name="T9" fmla="*/ 2147483646 h 48"/>
                <a:gd name="T10" fmla="*/ 0 w 24"/>
                <a:gd name="T11" fmla="*/ 2147483646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" h="48">
                  <a:moveTo>
                    <a:pt x="0" y="48"/>
                  </a:moveTo>
                  <a:lnTo>
                    <a:pt x="6" y="6"/>
                  </a:lnTo>
                  <a:lnTo>
                    <a:pt x="18" y="0"/>
                  </a:lnTo>
                  <a:lnTo>
                    <a:pt x="24" y="24"/>
                  </a:lnTo>
                  <a:lnTo>
                    <a:pt x="24" y="48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45" name="Freeform 74">
              <a:extLst>
                <a:ext uri="{FF2B5EF4-FFF2-40B4-BE49-F238E27FC236}">
                  <a16:creationId xmlns:a16="http://schemas.microsoft.com/office/drawing/2014/main" id="{740405ED-0552-1E46-9A33-0E1771D92F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9638" y="3490913"/>
              <a:ext cx="39687" cy="47625"/>
            </a:xfrm>
            <a:custGeom>
              <a:avLst/>
              <a:gdLst>
                <a:gd name="T0" fmla="*/ 0 w 30"/>
                <a:gd name="T1" fmla="*/ 2147483646 h 37"/>
                <a:gd name="T2" fmla="*/ 2147483646 w 30"/>
                <a:gd name="T3" fmla="*/ 0 h 37"/>
                <a:gd name="T4" fmla="*/ 2147483646 w 30"/>
                <a:gd name="T5" fmla="*/ 2147483646 h 37"/>
                <a:gd name="T6" fmla="*/ 2147483646 w 30"/>
                <a:gd name="T7" fmla="*/ 2147483646 h 37"/>
                <a:gd name="T8" fmla="*/ 0 w 30"/>
                <a:gd name="T9" fmla="*/ 2147483646 h 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" h="37">
                  <a:moveTo>
                    <a:pt x="0" y="12"/>
                  </a:moveTo>
                  <a:lnTo>
                    <a:pt x="24" y="0"/>
                  </a:lnTo>
                  <a:lnTo>
                    <a:pt x="30" y="24"/>
                  </a:lnTo>
                  <a:lnTo>
                    <a:pt x="24" y="37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46" name="Freeform 75">
              <a:extLst>
                <a:ext uri="{FF2B5EF4-FFF2-40B4-BE49-F238E27FC236}">
                  <a16:creationId xmlns:a16="http://schemas.microsoft.com/office/drawing/2014/main" id="{E8989A58-01F0-2942-9569-A70991F71FE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8150" y="3667125"/>
              <a:ext cx="39688" cy="7938"/>
            </a:xfrm>
            <a:custGeom>
              <a:avLst/>
              <a:gdLst>
                <a:gd name="T0" fmla="*/ 2147483646 w 30"/>
                <a:gd name="T1" fmla="*/ 0 h 6"/>
                <a:gd name="T2" fmla="*/ 2147483646 w 30"/>
                <a:gd name="T3" fmla="*/ 0 h 6"/>
                <a:gd name="T4" fmla="*/ 0 w 30"/>
                <a:gd name="T5" fmla="*/ 2147483646 h 6"/>
                <a:gd name="T6" fmla="*/ 2147483646 w 30"/>
                <a:gd name="T7" fmla="*/ 0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0" h="6">
                  <a:moveTo>
                    <a:pt x="24" y="0"/>
                  </a:moveTo>
                  <a:lnTo>
                    <a:pt x="30" y="0"/>
                  </a:lnTo>
                  <a:lnTo>
                    <a:pt x="0" y="6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47" name="Rectangle 76">
              <a:extLst>
                <a:ext uri="{FF2B5EF4-FFF2-40B4-BE49-F238E27FC236}">
                  <a16:creationId xmlns:a16="http://schemas.microsoft.com/office/drawing/2014/main" id="{3DB730B4-84E4-A54B-84FF-C48C0C04CE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8450" y="3898900"/>
              <a:ext cx="0" cy="3175"/>
            </a:xfrm>
            <a:prstGeom prst="rect">
              <a:avLst/>
            </a:pr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pPr algn="ctr" eaLnBrk="1" hangingPunct="1">
                <a:spcBef>
                  <a:spcPct val="15000"/>
                </a:spcBef>
              </a:pPr>
              <a:endParaRPr lang="en-US" altLang="en-US" dirty="0">
                <a:latin typeface="HelveticaNeue-UltraLight" panose="02000206000000020004" pitchFamily="50"/>
              </a:endParaRPr>
            </a:p>
          </p:txBody>
        </p:sp>
        <p:sp>
          <p:nvSpPr>
            <p:cNvPr id="48" name="Freeform 77">
              <a:extLst>
                <a:ext uri="{FF2B5EF4-FFF2-40B4-BE49-F238E27FC236}">
                  <a16:creationId xmlns:a16="http://schemas.microsoft.com/office/drawing/2014/main" id="{D4B159BA-7B53-AF4F-B98E-B53902CE004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9688" y="3517900"/>
              <a:ext cx="492125" cy="179388"/>
            </a:xfrm>
            <a:custGeom>
              <a:avLst/>
              <a:gdLst>
                <a:gd name="T0" fmla="*/ 2147483646 w 10616"/>
                <a:gd name="T1" fmla="*/ 2147483646 h 10000"/>
                <a:gd name="T2" fmla="*/ 2147483646 w 10616"/>
                <a:gd name="T3" fmla="*/ 2147483646 h 10000"/>
                <a:gd name="T4" fmla="*/ 2147483646 w 10616"/>
                <a:gd name="T5" fmla="*/ 2147483646 h 10000"/>
                <a:gd name="T6" fmla="*/ 2147483646 w 10616"/>
                <a:gd name="T7" fmla="*/ 2147483646 h 10000"/>
                <a:gd name="T8" fmla="*/ 2147483646 w 10616"/>
                <a:gd name="T9" fmla="*/ 2147483646 h 10000"/>
                <a:gd name="T10" fmla="*/ 2147483646 w 10616"/>
                <a:gd name="T11" fmla="*/ 2147483646 h 10000"/>
                <a:gd name="T12" fmla="*/ 2147483646 w 10616"/>
                <a:gd name="T13" fmla="*/ 2147483646 h 10000"/>
                <a:gd name="T14" fmla="*/ 2147483646 w 10616"/>
                <a:gd name="T15" fmla="*/ 2147483646 h 10000"/>
                <a:gd name="T16" fmla="*/ 2147483646 w 10616"/>
                <a:gd name="T17" fmla="*/ 2147483646 h 10000"/>
                <a:gd name="T18" fmla="*/ 2147483646 w 10616"/>
                <a:gd name="T19" fmla="*/ 2147483646 h 10000"/>
                <a:gd name="T20" fmla="*/ 2147483646 w 10616"/>
                <a:gd name="T21" fmla="*/ 2147483646 h 10000"/>
                <a:gd name="T22" fmla="*/ 2147483646 w 10616"/>
                <a:gd name="T23" fmla="*/ 2147483646 h 10000"/>
                <a:gd name="T24" fmla="*/ 2147483646 w 10616"/>
                <a:gd name="T25" fmla="*/ 0 h 10000"/>
                <a:gd name="T26" fmla="*/ 2147483646 w 10616"/>
                <a:gd name="T27" fmla="*/ 0 h 10000"/>
                <a:gd name="T28" fmla="*/ 2147483646 w 10616"/>
                <a:gd name="T29" fmla="*/ 2147483646 h 10000"/>
                <a:gd name="T30" fmla="*/ 2147483646 w 10616"/>
                <a:gd name="T31" fmla="*/ 2147483646 h 10000"/>
                <a:gd name="T32" fmla="*/ 2147483646 w 10616"/>
                <a:gd name="T33" fmla="*/ 2147483646 h 10000"/>
                <a:gd name="T34" fmla="*/ 2147483646 w 10616"/>
                <a:gd name="T35" fmla="*/ 2147483646 h 10000"/>
                <a:gd name="T36" fmla="*/ 2147483646 w 10616"/>
                <a:gd name="T37" fmla="*/ 2147483646 h 10000"/>
                <a:gd name="T38" fmla="*/ 2147483646 w 10616"/>
                <a:gd name="T39" fmla="*/ 0 h 10000"/>
                <a:gd name="T40" fmla="*/ 2147483646 w 10616"/>
                <a:gd name="T41" fmla="*/ 0 h 10000"/>
                <a:gd name="T42" fmla="*/ 2147483646 w 10616"/>
                <a:gd name="T43" fmla="*/ 0 h 10000"/>
                <a:gd name="T44" fmla="*/ 2147483646 w 10616"/>
                <a:gd name="T45" fmla="*/ 2147483646 h 10000"/>
                <a:gd name="T46" fmla="*/ 2147483646 w 10616"/>
                <a:gd name="T47" fmla="*/ 2147483646 h 10000"/>
                <a:gd name="T48" fmla="*/ 2147483646 w 10616"/>
                <a:gd name="T49" fmla="*/ 2147483646 h 10000"/>
                <a:gd name="T50" fmla="*/ 2147483646 w 10616"/>
                <a:gd name="T51" fmla="*/ 2147483646 h 10000"/>
                <a:gd name="T52" fmla="*/ 2147483646 w 10616"/>
                <a:gd name="T53" fmla="*/ 2147483646 h 10000"/>
                <a:gd name="T54" fmla="*/ 2147483646 w 10616"/>
                <a:gd name="T55" fmla="*/ 2147483646 h 10000"/>
                <a:gd name="T56" fmla="*/ 2147483646 w 10616"/>
                <a:gd name="T57" fmla="*/ 2147483646 h 10000"/>
                <a:gd name="T58" fmla="*/ 2147483646 w 10616"/>
                <a:gd name="T59" fmla="*/ 2147483646 h 10000"/>
                <a:gd name="T60" fmla="*/ 2147483646 w 10616"/>
                <a:gd name="T61" fmla="*/ 2147483646 h 10000"/>
                <a:gd name="T62" fmla="*/ 0 w 10616"/>
                <a:gd name="T63" fmla="*/ 2147483646 h 10000"/>
                <a:gd name="T64" fmla="*/ 2147483646 w 10616"/>
                <a:gd name="T65" fmla="*/ 2147483646 h 10000"/>
                <a:gd name="T66" fmla="*/ 2147483646 w 10616"/>
                <a:gd name="T67" fmla="*/ 2147483646 h 10000"/>
                <a:gd name="T68" fmla="*/ 2147483646 w 10616"/>
                <a:gd name="T69" fmla="*/ 2147483646 h 10000"/>
                <a:gd name="T70" fmla="*/ 2147483646 w 10616"/>
                <a:gd name="T71" fmla="*/ 2147483646 h 10000"/>
                <a:gd name="T72" fmla="*/ 2147483646 w 10616"/>
                <a:gd name="T73" fmla="*/ 2147483646 h 10000"/>
                <a:gd name="T74" fmla="*/ 2147483646 w 10616"/>
                <a:gd name="T75" fmla="*/ 2147483646 h 10000"/>
                <a:gd name="T76" fmla="*/ 2147483646 w 10616"/>
                <a:gd name="T77" fmla="*/ 2147483646 h 10000"/>
                <a:gd name="T78" fmla="*/ 2147483646 w 10616"/>
                <a:gd name="T79" fmla="*/ 2147483646 h 10000"/>
                <a:gd name="T80" fmla="*/ 2147483646 w 10616"/>
                <a:gd name="T81" fmla="*/ 2147483646 h 10000"/>
                <a:gd name="T82" fmla="*/ 2147483646 w 10616"/>
                <a:gd name="T83" fmla="*/ 2147483646 h 10000"/>
                <a:gd name="T84" fmla="*/ 2147483646 w 10616"/>
                <a:gd name="T85" fmla="*/ 2147483646 h 1000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0616" h="10000">
                  <a:moveTo>
                    <a:pt x="6379" y="8696"/>
                  </a:moveTo>
                  <a:lnTo>
                    <a:pt x="6718" y="9130"/>
                  </a:lnTo>
                  <a:lnTo>
                    <a:pt x="8582" y="8696"/>
                  </a:lnTo>
                  <a:lnTo>
                    <a:pt x="9430" y="8261"/>
                  </a:lnTo>
                  <a:lnTo>
                    <a:pt x="10277" y="7826"/>
                  </a:lnTo>
                  <a:lnTo>
                    <a:pt x="10616" y="8261"/>
                  </a:lnTo>
                  <a:cubicBezTo>
                    <a:pt x="10560" y="7826"/>
                    <a:pt x="10503" y="7392"/>
                    <a:pt x="10447" y="6957"/>
                  </a:cubicBezTo>
                  <a:lnTo>
                    <a:pt x="10447" y="3913"/>
                  </a:lnTo>
                  <a:cubicBezTo>
                    <a:pt x="10503" y="3768"/>
                    <a:pt x="10560" y="3623"/>
                    <a:pt x="10616" y="3478"/>
                  </a:cubicBezTo>
                  <a:lnTo>
                    <a:pt x="9938" y="1304"/>
                  </a:lnTo>
                  <a:lnTo>
                    <a:pt x="9599" y="435"/>
                  </a:lnTo>
                  <a:lnTo>
                    <a:pt x="9091" y="435"/>
                  </a:lnTo>
                  <a:cubicBezTo>
                    <a:pt x="9034" y="290"/>
                    <a:pt x="8978" y="145"/>
                    <a:pt x="8921" y="0"/>
                  </a:cubicBezTo>
                  <a:lnTo>
                    <a:pt x="8243" y="1304"/>
                  </a:lnTo>
                  <a:lnTo>
                    <a:pt x="7396" y="1304"/>
                  </a:lnTo>
                  <a:lnTo>
                    <a:pt x="7226" y="1304"/>
                  </a:lnTo>
                  <a:lnTo>
                    <a:pt x="6548" y="435"/>
                  </a:lnTo>
                  <a:lnTo>
                    <a:pt x="6040" y="0"/>
                  </a:lnTo>
                  <a:lnTo>
                    <a:pt x="4684" y="0"/>
                  </a:lnTo>
                  <a:lnTo>
                    <a:pt x="4345" y="0"/>
                  </a:lnTo>
                  <a:lnTo>
                    <a:pt x="3836" y="435"/>
                  </a:lnTo>
                  <a:lnTo>
                    <a:pt x="3497" y="1304"/>
                  </a:lnTo>
                  <a:lnTo>
                    <a:pt x="2650" y="1739"/>
                  </a:lnTo>
                  <a:cubicBezTo>
                    <a:pt x="2593" y="1594"/>
                    <a:pt x="2537" y="1449"/>
                    <a:pt x="2480" y="1304"/>
                  </a:cubicBezTo>
                  <a:lnTo>
                    <a:pt x="2311" y="1304"/>
                  </a:lnTo>
                  <a:lnTo>
                    <a:pt x="1972" y="2609"/>
                  </a:lnTo>
                  <a:cubicBezTo>
                    <a:pt x="1746" y="2609"/>
                    <a:pt x="1494" y="2631"/>
                    <a:pt x="1294" y="2609"/>
                  </a:cubicBezTo>
                  <a:cubicBezTo>
                    <a:pt x="1094" y="2587"/>
                    <a:pt x="883" y="2261"/>
                    <a:pt x="770" y="2478"/>
                  </a:cubicBezTo>
                  <a:cubicBezTo>
                    <a:pt x="657" y="2695"/>
                    <a:pt x="333" y="2962"/>
                    <a:pt x="205" y="3117"/>
                  </a:cubicBezTo>
                  <a:cubicBezTo>
                    <a:pt x="77" y="3272"/>
                    <a:pt x="0" y="3266"/>
                    <a:pt x="0" y="3407"/>
                  </a:cubicBezTo>
                  <a:cubicBezTo>
                    <a:pt x="113" y="3701"/>
                    <a:pt x="482" y="5084"/>
                    <a:pt x="698" y="5748"/>
                  </a:cubicBezTo>
                  <a:cubicBezTo>
                    <a:pt x="914" y="6412"/>
                    <a:pt x="1138" y="6900"/>
                    <a:pt x="1294" y="7391"/>
                  </a:cubicBezTo>
                  <a:cubicBezTo>
                    <a:pt x="1450" y="7882"/>
                    <a:pt x="1520" y="8261"/>
                    <a:pt x="1633" y="8696"/>
                  </a:cubicBezTo>
                  <a:lnTo>
                    <a:pt x="3158" y="9130"/>
                  </a:lnTo>
                  <a:lnTo>
                    <a:pt x="3328" y="9130"/>
                  </a:lnTo>
                  <a:lnTo>
                    <a:pt x="4514" y="10000"/>
                  </a:lnTo>
                  <a:lnTo>
                    <a:pt x="5192" y="9130"/>
                  </a:lnTo>
                  <a:lnTo>
                    <a:pt x="5870" y="10000"/>
                  </a:lnTo>
                  <a:lnTo>
                    <a:pt x="6379" y="8696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49" name="Freeform 78">
              <a:extLst>
                <a:ext uri="{FF2B5EF4-FFF2-40B4-BE49-F238E27FC236}">
                  <a16:creationId xmlns:a16="http://schemas.microsoft.com/office/drawing/2014/main" id="{380BA099-D203-0E41-A8F5-DDCFA324F13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7338" y="3667125"/>
              <a:ext cx="180975" cy="146050"/>
            </a:xfrm>
            <a:custGeom>
              <a:avLst/>
              <a:gdLst>
                <a:gd name="T0" fmla="*/ 2147483646 w 139"/>
                <a:gd name="T1" fmla="*/ 2147483646 h 114"/>
                <a:gd name="T2" fmla="*/ 2147483646 w 139"/>
                <a:gd name="T3" fmla="*/ 2147483646 h 114"/>
                <a:gd name="T4" fmla="*/ 2147483646 w 139"/>
                <a:gd name="T5" fmla="*/ 2147483646 h 114"/>
                <a:gd name="T6" fmla="*/ 2147483646 w 139"/>
                <a:gd name="T7" fmla="*/ 2147483646 h 114"/>
                <a:gd name="T8" fmla="*/ 2147483646 w 139"/>
                <a:gd name="T9" fmla="*/ 2147483646 h 114"/>
                <a:gd name="T10" fmla="*/ 2147483646 w 139"/>
                <a:gd name="T11" fmla="*/ 2147483646 h 114"/>
                <a:gd name="T12" fmla="*/ 2147483646 w 139"/>
                <a:gd name="T13" fmla="*/ 0 h 114"/>
                <a:gd name="T14" fmla="*/ 2147483646 w 139"/>
                <a:gd name="T15" fmla="*/ 2147483646 h 114"/>
                <a:gd name="T16" fmla="*/ 2147483646 w 139"/>
                <a:gd name="T17" fmla="*/ 2147483646 h 114"/>
                <a:gd name="T18" fmla="*/ 2147483646 w 139"/>
                <a:gd name="T19" fmla="*/ 2147483646 h 114"/>
                <a:gd name="T20" fmla="*/ 2147483646 w 139"/>
                <a:gd name="T21" fmla="*/ 2147483646 h 114"/>
                <a:gd name="T22" fmla="*/ 2147483646 w 139"/>
                <a:gd name="T23" fmla="*/ 2147483646 h 114"/>
                <a:gd name="T24" fmla="*/ 2147483646 w 139"/>
                <a:gd name="T25" fmla="*/ 2147483646 h 114"/>
                <a:gd name="T26" fmla="*/ 0 w 139"/>
                <a:gd name="T27" fmla="*/ 2147483646 h 114"/>
                <a:gd name="T28" fmla="*/ 2147483646 w 139"/>
                <a:gd name="T29" fmla="*/ 2147483646 h 114"/>
                <a:gd name="T30" fmla="*/ 2147483646 w 139"/>
                <a:gd name="T31" fmla="*/ 2147483646 h 11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9" h="114">
                  <a:moveTo>
                    <a:pt x="25" y="114"/>
                  </a:moveTo>
                  <a:lnTo>
                    <a:pt x="61" y="96"/>
                  </a:lnTo>
                  <a:lnTo>
                    <a:pt x="73" y="90"/>
                  </a:lnTo>
                  <a:lnTo>
                    <a:pt x="115" y="66"/>
                  </a:lnTo>
                  <a:lnTo>
                    <a:pt x="127" y="24"/>
                  </a:lnTo>
                  <a:lnTo>
                    <a:pt x="139" y="6"/>
                  </a:lnTo>
                  <a:lnTo>
                    <a:pt x="139" y="0"/>
                  </a:lnTo>
                  <a:lnTo>
                    <a:pt x="115" y="6"/>
                  </a:lnTo>
                  <a:lnTo>
                    <a:pt x="49" y="12"/>
                  </a:lnTo>
                  <a:lnTo>
                    <a:pt x="37" y="6"/>
                  </a:lnTo>
                  <a:lnTo>
                    <a:pt x="19" y="24"/>
                  </a:lnTo>
                  <a:lnTo>
                    <a:pt x="25" y="48"/>
                  </a:lnTo>
                  <a:lnTo>
                    <a:pt x="0" y="102"/>
                  </a:lnTo>
                  <a:lnTo>
                    <a:pt x="13" y="102"/>
                  </a:lnTo>
                  <a:lnTo>
                    <a:pt x="25" y="114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50" name="Freeform 79">
              <a:extLst>
                <a:ext uri="{FF2B5EF4-FFF2-40B4-BE49-F238E27FC236}">
                  <a16:creationId xmlns:a16="http://schemas.microsoft.com/office/drawing/2014/main" id="{F936AC18-4FF7-FE4B-B237-4FBE6656A65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525" y="3783013"/>
              <a:ext cx="127000" cy="115887"/>
            </a:xfrm>
            <a:custGeom>
              <a:avLst/>
              <a:gdLst>
                <a:gd name="T0" fmla="*/ 2147483646 w 97"/>
                <a:gd name="T1" fmla="*/ 2147483646 h 90"/>
                <a:gd name="T2" fmla="*/ 2147483646 w 97"/>
                <a:gd name="T3" fmla="*/ 0 h 90"/>
                <a:gd name="T4" fmla="*/ 2147483646 w 97"/>
                <a:gd name="T5" fmla="*/ 2147483646 h 90"/>
                <a:gd name="T6" fmla="*/ 2147483646 w 97"/>
                <a:gd name="T7" fmla="*/ 2147483646 h 90"/>
                <a:gd name="T8" fmla="*/ 2147483646 w 97"/>
                <a:gd name="T9" fmla="*/ 2147483646 h 90"/>
                <a:gd name="T10" fmla="*/ 2147483646 w 97"/>
                <a:gd name="T11" fmla="*/ 2147483646 h 90"/>
                <a:gd name="T12" fmla="*/ 2147483646 w 97"/>
                <a:gd name="T13" fmla="*/ 2147483646 h 90"/>
                <a:gd name="T14" fmla="*/ 0 w 97"/>
                <a:gd name="T15" fmla="*/ 2147483646 h 90"/>
                <a:gd name="T16" fmla="*/ 2147483646 w 97"/>
                <a:gd name="T17" fmla="*/ 2147483646 h 90"/>
                <a:gd name="T18" fmla="*/ 2147483646 w 97"/>
                <a:gd name="T19" fmla="*/ 2147483646 h 90"/>
                <a:gd name="T20" fmla="*/ 2147483646 w 97"/>
                <a:gd name="T21" fmla="*/ 2147483646 h 90"/>
                <a:gd name="T22" fmla="*/ 2147483646 w 97"/>
                <a:gd name="T23" fmla="*/ 2147483646 h 90"/>
                <a:gd name="T24" fmla="*/ 2147483646 w 97"/>
                <a:gd name="T25" fmla="*/ 2147483646 h 90"/>
                <a:gd name="T26" fmla="*/ 2147483646 w 97"/>
                <a:gd name="T27" fmla="*/ 2147483646 h 90"/>
                <a:gd name="T28" fmla="*/ 2147483646 w 97"/>
                <a:gd name="T29" fmla="*/ 2147483646 h 90"/>
                <a:gd name="T30" fmla="*/ 2147483646 w 97"/>
                <a:gd name="T31" fmla="*/ 2147483646 h 90"/>
                <a:gd name="T32" fmla="*/ 2147483646 w 97"/>
                <a:gd name="T33" fmla="*/ 2147483646 h 90"/>
                <a:gd name="T34" fmla="*/ 2147483646 w 97"/>
                <a:gd name="T35" fmla="*/ 2147483646 h 90"/>
                <a:gd name="T36" fmla="*/ 2147483646 w 97"/>
                <a:gd name="T37" fmla="*/ 2147483646 h 90"/>
                <a:gd name="T38" fmla="*/ 2147483646 w 97"/>
                <a:gd name="T39" fmla="*/ 2147483646 h 9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97" h="90">
                  <a:moveTo>
                    <a:pt x="91" y="24"/>
                  </a:moveTo>
                  <a:lnTo>
                    <a:pt x="91" y="0"/>
                  </a:lnTo>
                  <a:lnTo>
                    <a:pt x="79" y="6"/>
                  </a:lnTo>
                  <a:lnTo>
                    <a:pt x="43" y="24"/>
                  </a:lnTo>
                  <a:lnTo>
                    <a:pt x="31" y="12"/>
                  </a:lnTo>
                  <a:lnTo>
                    <a:pt x="18" y="12"/>
                  </a:lnTo>
                  <a:lnTo>
                    <a:pt x="12" y="18"/>
                  </a:lnTo>
                  <a:lnTo>
                    <a:pt x="0" y="42"/>
                  </a:lnTo>
                  <a:lnTo>
                    <a:pt x="18" y="90"/>
                  </a:lnTo>
                  <a:lnTo>
                    <a:pt x="25" y="90"/>
                  </a:lnTo>
                  <a:lnTo>
                    <a:pt x="37" y="90"/>
                  </a:lnTo>
                  <a:lnTo>
                    <a:pt x="49" y="78"/>
                  </a:lnTo>
                  <a:lnTo>
                    <a:pt x="67" y="78"/>
                  </a:lnTo>
                  <a:lnTo>
                    <a:pt x="73" y="66"/>
                  </a:lnTo>
                  <a:lnTo>
                    <a:pt x="61" y="36"/>
                  </a:lnTo>
                  <a:lnTo>
                    <a:pt x="85" y="30"/>
                  </a:lnTo>
                  <a:lnTo>
                    <a:pt x="97" y="24"/>
                  </a:lnTo>
                  <a:lnTo>
                    <a:pt x="91" y="24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51" name="Freeform 80">
              <a:extLst>
                <a:ext uri="{FF2B5EF4-FFF2-40B4-BE49-F238E27FC236}">
                  <a16:creationId xmlns:a16="http://schemas.microsoft.com/office/drawing/2014/main" id="{E55CB970-F4C5-8746-9499-CA551BD50C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525" y="3783013"/>
              <a:ext cx="127000" cy="115887"/>
            </a:xfrm>
            <a:custGeom>
              <a:avLst/>
              <a:gdLst>
                <a:gd name="T0" fmla="*/ 2147483646 w 97"/>
                <a:gd name="T1" fmla="*/ 2147483646 h 90"/>
                <a:gd name="T2" fmla="*/ 2147483646 w 97"/>
                <a:gd name="T3" fmla="*/ 0 h 90"/>
                <a:gd name="T4" fmla="*/ 2147483646 w 97"/>
                <a:gd name="T5" fmla="*/ 2147483646 h 90"/>
                <a:gd name="T6" fmla="*/ 2147483646 w 97"/>
                <a:gd name="T7" fmla="*/ 2147483646 h 90"/>
                <a:gd name="T8" fmla="*/ 2147483646 w 97"/>
                <a:gd name="T9" fmla="*/ 2147483646 h 90"/>
                <a:gd name="T10" fmla="*/ 2147483646 w 97"/>
                <a:gd name="T11" fmla="*/ 2147483646 h 90"/>
                <a:gd name="T12" fmla="*/ 2147483646 w 97"/>
                <a:gd name="T13" fmla="*/ 2147483646 h 90"/>
                <a:gd name="T14" fmla="*/ 0 w 97"/>
                <a:gd name="T15" fmla="*/ 2147483646 h 90"/>
                <a:gd name="T16" fmla="*/ 2147483646 w 97"/>
                <a:gd name="T17" fmla="*/ 2147483646 h 90"/>
                <a:gd name="T18" fmla="*/ 2147483646 w 97"/>
                <a:gd name="T19" fmla="*/ 2147483646 h 90"/>
                <a:gd name="T20" fmla="*/ 2147483646 w 97"/>
                <a:gd name="T21" fmla="*/ 2147483646 h 90"/>
                <a:gd name="T22" fmla="*/ 2147483646 w 97"/>
                <a:gd name="T23" fmla="*/ 2147483646 h 90"/>
                <a:gd name="T24" fmla="*/ 2147483646 w 97"/>
                <a:gd name="T25" fmla="*/ 2147483646 h 90"/>
                <a:gd name="T26" fmla="*/ 2147483646 w 97"/>
                <a:gd name="T27" fmla="*/ 2147483646 h 90"/>
                <a:gd name="T28" fmla="*/ 2147483646 w 97"/>
                <a:gd name="T29" fmla="*/ 2147483646 h 90"/>
                <a:gd name="T30" fmla="*/ 2147483646 w 97"/>
                <a:gd name="T31" fmla="*/ 2147483646 h 90"/>
                <a:gd name="T32" fmla="*/ 2147483646 w 97"/>
                <a:gd name="T33" fmla="*/ 2147483646 h 90"/>
                <a:gd name="T34" fmla="*/ 2147483646 w 97"/>
                <a:gd name="T35" fmla="*/ 2147483646 h 90"/>
                <a:gd name="T36" fmla="*/ 2147483646 w 97"/>
                <a:gd name="T37" fmla="*/ 2147483646 h 90"/>
                <a:gd name="T38" fmla="*/ 2147483646 w 97"/>
                <a:gd name="T39" fmla="*/ 2147483646 h 9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97" h="90">
                  <a:moveTo>
                    <a:pt x="91" y="24"/>
                  </a:moveTo>
                  <a:lnTo>
                    <a:pt x="91" y="0"/>
                  </a:lnTo>
                  <a:lnTo>
                    <a:pt x="79" y="6"/>
                  </a:lnTo>
                  <a:lnTo>
                    <a:pt x="43" y="24"/>
                  </a:lnTo>
                  <a:lnTo>
                    <a:pt x="31" y="12"/>
                  </a:lnTo>
                  <a:lnTo>
                    <a:pt x="18" y="12"/>
                  </a:lnTo>
                  <a:lnTo>
                    <a:pt x="12" y="18"/>
                  </a:lnTo>
                  <a:lnTo>
                    <a:pt x="0" y="42"/>
                  </a:lnTo>
                  <a:lnTo>
                    <a:pt x="18" y="90"/>
                  </a:lnTo>
                  <a:lnTo>
                    <a:pt x="25" y="90"/>
                  </a:lnTo>
                  <a:lnTo>
                    <a:pt x="37" y="90"/>
                  </a:lnTo>
                  <a:lnTo>
                    <a:pt x="49" y="78"/>
                  </a:lnTo>
                  <a:lnTo>
                    <a:pt x="67" y="78"/>
                  </a:lnTo>
                  <a:lnTo>
                    <a:pt x="73" y="66"/>
                  </a:lnTo>
                  <a:lnTo>
                    <a:pt x="61" y="36"/>
                  </a:lnTo>
                  <a:lnTo>
                    <a:pt x="85" y="30"/>
                  </a:lnTo>
                  <a:lnTo>
                    <a:pt x="97" y="24"/>
                  </a:lnTo>
                  <a:lnTo>
                    <a:pt x="91" y="24"/>
                  </a:lnTo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5BF95B12-BF10-B246-B84F-4340384446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3263" y="4002088"/>
              <a:ext cx="119062" cy="77787"/>
            </a:xfrm>
            <a:custGeom>
              <a:avLst/>
              <a:gdLst>
                <a:gd name="T0" fmla="*/ 2147483646 w 90"/>
                <a:gd name="T1" fmla="*/ 2147483646 h 60"/>
                <a:gd name="T2" fmla="*/ 2147483646 w 90"/>
                <a:gd name="T3" fmla="*/ 2147483646 h 60"/>
                <a:gd name="T4" fmla="*/ 2147483646 w 90"/>
                <a:gd name="T5" fmla="*/ 2147483646 h 60"/>
                <a:gd name="T6" fmla="*/ 2147483646 w 90"/>
                <a:gd name="T7" fmla="*/ 2147483646 h 60"/>
                <a:gd name="T8" fmla="*/ 2147483646 w 90"/>
                <a:gd name="T9" fmla="*/ 0 h 60"/>
                <a:gd name="T10" fmla="*/ 2147483646 w 90"/>
                <a:gd name="T11" fmla="*/ 2147483646 h 60"/>
                <a:gd name="T12" fmla="*/ 2147483646 w 90"/>
                <a:gd name="T13" fmla="*/ 2147483646 h 60"/>
                <a:gd name="T14" fmla="*/ 0 w 90"/>
                <a:gd name="T15" fmla="*/ 2147483646 h 60"/>
                <a:gd name="T16" fmla="*/ 2147483646 w 90"/>
                <a:gd name="T17" fmla="*/ 2147483646 h 6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0" h="60">
                  <a:moveTo>
                    <a:pt x="18" y="48"/>
                  </a:moveTo>
                  <a:lnTo>
                    <a:pt x="66" y="60"/>
                  </a:lnTo>
                  <a:lnTo>
                    <a:pt x="78" y="30"/>
                  </a:lnTo>
                  <a:lnTo>
                    <a:pt x="90" y="24"/>
                  </a:lnTo>
                  <a:lnTo>
                    <a:pt x="84" y="0"/>
                  </a:lnTo>
                  <a:lnTo>
                    <a:pt x="30" y="18"/>
                  </a:lnTo>
                  <a:lnTo>
                    <a:pt x="6" y="6"/>
                  </a:lnTo>
                  <a:lnTo>
                    <a:pt x="0" y="24"/>
                  </a:lnTo>
                  <a:lnTo>
                    <a:pt x="18" y="48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53" name="Freeform 82">
              <a:extLst>
                <a:ext uri="{FF2B5EF4-FFF2-40B4-BE49-F238E27FC236}">
                  <a16:creationId xmlns:a16="http://schemas.microsoft.com/office/drawing/2014/main" id="{C0CB7D29-22C7-944A-A697-1157D8278E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0725" y="4032250"/>
              <a:ext cx="187325" cy="217488"/>
            </a:xfrm>
            <a:custGeom>
              <a:avLst/>
              <a:gdLst>
                <a:gd name="T0" fmla="*/ 2147483646 w 24"/>
                <a:gd name="T1" fmla="*/ 2147483646 h 28"/>
                <a:gd name="T2" fmla="*/ 2147483646 w 24"/>
                <a:gd name="T3" fmla="*/ 2147483646 h 28"/>
                <a:gd name="T4" fmla="*/ 2147483646 w 24"/>
                <a:gd name="T5" fmla="*/ 2147483646 h 28"/>
                <a:gd name="T6" fmla="*/ 2147483646 w 24"/>
                <a:gd name="T7" fmla="*/ 2147483646 h 28"/>
                <a:gd name="T8" fmla="*/ 0 w 24"/>
                <a:gd name="T9" fmla="*/ 2147483646 h 28"/>
                <a:gd name="T10" fmla="*/ 2147483646 w 24"/>
                <a:gd name="T11" fmla="*/ 2147483646 h 28"/>
                <a:gd name="T12" fmla="*/ 2147483646 w 24"/>
                <a:gd name="T13" fmla="*/ 2147483646 h 28"/>
                <a:gd name="T14" fmla="*/ 2147483646 w 24"/>
                <a:gd name="T15" fmla="*/ 2147483646 h 28"/>
                <a:gd name="T16" fmla="*/ 2147483646 w 24"/>
                <a:gd name="T17" fmla="*/ 2147483646 h 28"/>
                <a:gd name="T18" fmla="*/ 2147483646 w 24"/>
                <a:gd name="T19" fmla="*/ 2147483646 h 28"/>
                <a:gd name="T20" fmla="*/ 2147483646 w 24"/>
                <a:gd name="T21" fmla="*/ 2147483646 h 28"/>
                <a:gd name="T22" fmla="*/ 2147483646 w 24"/>
                <a:gd name="T23" fmla="*/ 2147483646 h 28"/>
                <a:gd name="T24" fmla="*/ 2147483646 w 24"/>
                <a:gd name="T25" fmla="*/ 0 h 28"/>
                <a:gd name="T26" fmla="*/ 2147483646 w 24"/>
                <a:gd name="T27" fmla="*/ 0 h 28"/>
                <a:gd name="T28" fmla="*/ 2147483646 w 24"/>
                <a:gd name="T29" fmla="*/ 2147483646 h 28"/>
                <a:gd name="T30" fmla="*/ 2147483646 w 24"/>
                <a:gd name="T31" fmla="*/ 2147483646 h 2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4" h="28">
                  <a:moveTo>
                    <a:pt x="9" y="6"/>
                  </a:moveTo>
                  <a:cubicBezTo>
                    <a:pt x="10" y="6"/>
                    <a:pt x="10" y="6"/>
                    <a:pt x="10" y="6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7"/>
                    <a:pt x="3" y="18"/>
                    <a:pt x="0" y="18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9" y="6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54" name="Freeform 83">
              <a:extLst>
                <a:ext uri="{FF2B5EF4-FFF2-40B4-BE49-F238E27FC236}">
                  <a16:creationId xmlns:a16="http://schemas.microsoft.com/office/drawing/2014/main" id="{FFE853BF-F1AE-F04F-871A-98339F08482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5775" y="4171950"/>
              <a:ext cx="265113" cy="165100"/>
            </a:xfrm>
            <a:custGeom>
              <a:avLst/>
              <a:gdLst>
                <a:gd name="T0" fmla="*/ 2147483646 w 34"/>
                <a:gd name="T1" fmla="*/ 0 h 21"/>
                <a:gd name="T2" fmla="*/ 2147483646 w 34"/>
                <a:gd name="T3" fmla="*/ 2147483646 h 21"/>
                <a:gd name="T4" fmla="*/ 2147483646 w 34"/>
                <a:gd name="T5" fmla="*/ 2147483646 h 21"/>
                <a:gd name="T6" fmla="*/ 2147483646 w 34"/>
                <a:gd name="T7" fmla="*/ 2147483646 h 21"/>
                <a:gd name="T8" fmla="*/ 0 w 34"/>
                <a:gd name="T9" fmla="*/ 2147483646 h 21"/>
                <a:gd name="T10" fmla="*/ 2147483646 w 34"/>
                <a:gd name="T11" fmla="*/ 2147483646 h 21"/>
                <a:gd name="T12" fmla="*/ 2147483646 w 34"/>
                <a:gd name="T13" fmla="*/ 2147483646 h 21"/>
                <a:gd name="T14" fmla="*/ 2147483646 w 34"/>
                <a:gd name="T15" fmla="*/ 2147483646 h 21"/>
                <a:gd name="T16" fmla="*/ 2147483646 w 34"/>
                <a:gd name="T17" fmla="*/ 2147483646 h 21"/>
                <a:gd name="T18" fmla="*/ 2147483646 w 34"/>
                <a:gd name="T19" fmla="*/ 2147483646 h 21"/>
                <a:gd name="T20" fmla="*/ 2147483646 w 34"/>
                <a:gd name="T21" fmla="*/ 2147483646 h 21"/>
                <a:gd name="T22" fmla="*/ 2147483646 w 34"/>
                <a:gd name="T23" fmla="*/ 2147483646 h 21"/>
                <a:gd name="T24" fmla="*/ 2147483646 w 34"/>
                <a:gd name="T25" fmla="*/ 2147483646 h 21"/>
                <a:gd name="T26" fmla="*/ 2147483646 w 34"/>
                <a:gd name="T27" fmla="*/ 0 h 2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4" h="21">
                  <a:moveTo>
                    <a:pt x="30" y="0"/>
                  </a:moveTo>
                  <a:cubicBezTo>
                    <a:pt x="25" y="2"/>
                    <a:pt x="18" y="3"/>
                    <a:pt x="18" y="4"/>
                  </a:cubicBezTo>
                  <a:cubicBezTo>
                    <a:pt x="16" y="5"/>
                    <a:pt x="14" y="7"/>
                    <a:pt x="14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1" y="3"/>
                    <a:pt x="31" y="3"/>
                    <a:pt x="31" y="3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55" name="Freeform 84">
              <a:extLst>
                <a:ext uri="{FF2B5EF4-FFF2-40B4-BE49-F238E27FC236}">
                  <a16:creationId xmlns:a16="http://schemas.microsoft.com/office/drawing/2014/main" id="{B8C07F16-CB6F-3845-9B10-90B4BD76E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8450" y="3813175"/>
              <a:ext cx="492125" cy="422275"/>
            </a:xfrm>
            <a:custGeom>
              <a:avLst/>
              <a:gdLst>
                <a:gd name="T0" fmla="*/ 2147483646 w 63"/>
                <a:gd name="T1" fmla="*/ 2147483646 h 54"/>
                <a:gd name="T2" fmla="*/ 2147483646 w 63"/>
                <a:gd name="T3" fmla="*/ 2147483646 h 54"/>
                <a:gd name="T4" fmla="*/ 2147483646 w 63"/>
                <a:gd name="T5" fmla="*/ 2147483646 h 54"/>
                <a:gd name="T6" fmla="*/ 2147483646 w 63"/>
                <a:gd name="T7" fmla="*/ 2147483646 h 54"/>
                <a:gd name="T8" fmla="*/ 2147483646 w 63"/>
                <a:gd name="T9" fmla="*/ 2147483646 h 54"/>
                <a:gd name="T10" fmla="*/ 2147483646 w 63"/>
                <a:gd name="T11" fmla="*/ 2147483646 h 54"/>
                <a:gd name="T12" fmla="*/ 2147483646 w 63"/>
                <a:gd name="T13" fmla="*/ 2147483646 h 54"/>
                <a:gd name="T14" fmla="*/ 2147483646 w 63"/>
                <a:gd name="T15" fmla="*/ 2147483646 h 54"/>
                <a:gd name="T16" fmla="*/ 2147483646 w 63"/>
                <a:gd name="T17" fmla="*/ 2147483646 h 54"/>
                <a:gd name="T18" fmla="*/ 2147483646 w 63"/>
                <a:gd name="T19" fmla="*/ 2147483646 h 54"/>
                <a:gd name="T20" fmla="*/ 2147483646 w 63"/>
                <a:gd name="T21" fmla="*/ 2147483646 h 54"/>
                <a:gd name="T22" fmla="*/ 2147483646 w 63"/>
                <a:gd name="T23" fmla="*/ 2147483646 h 54"/>
                <a:gd name="T24" fmla="*/ 2147483646 w 63"/>
                <a:gd name="T25" fmla="*/ 2147483646 h 54"/>
                <a:gd name="T26" fmla="*/ 2147483646 w 63"/>
                <a:gd name="T27" fmla="*/ 2147483646 h 54"/>
                <a:gd name="T28" fmla="*/ 2147483646 w 63"/>
                <a:gd name="T29" fmla="*/ 0 h 54"/>
                <a:gd name="T30" fmla="*/ 2147483646 w 63"/>
                <a:gd name="T31" fmla="*/ 0 h 54"/>
                <a:gd name="T32" fmla="*/ 2147483646 w 63"/>
                <a:gd name="T33" fmla="*/ 2147483646 h 54"/>
                <a:gd name="T34" fmla="*/ 2147483646 w 63"/>
                <a:gd name="T35" fmla="*/ 2147483646 h 54"/>
                <a:gd name="T36" fmla="*/ 2147483646 w 63"/>
                <a:gd name="T37" fmla="*/ 2147483646 h 54"/>
                <a:gd name="T38" fmla="*/ 2147483646 w 63"/>
                <a:gd name="T39" fmla="*/ 2147483646 h 54"/>
                <a:gd name="T40" fmla="*/ 2147483646 w 63"/>
                <a:gd name="T41" fmla="*/ 2147483646 h 54"/>
                <a:gd name="T42" fmla="*/ 2147483646 w 63"/>
                <a:gd name="T43" fmla="*/ 2147483646 h 54"/>
                <a:gd name="T44" fmla="*/ 0 w 63"/>
                <a:gd name="T45" fmla="*/ 2147483646 h 54"/>
                <a:gd name="T46" fmla="*/ 2147483646 w 63"/>
                <a:gd name="T47" fmla="*/ 2147483646 h 54"/>
                <a:gd name="T48" fmla="*/ 2147483646 w 63"/>
                <a:gd name="T49" fmla="*/ 2147483646 h 54"/>
                <a:gd name="T50" fmla="*/ 2147483646 w 63"/>
                <a:gd name="T51" fmla="*/ 2147483646 h 54"/>
                <a:gd name="T52" fmla="*/ 2147483646 w 63"/>
                <a:gd name="T53" fmla="*/ 2147483646 h 54"/>
                <a:gd name="T54" fmla="*/ 2147483646 w 63"/>
                <a:gd name="T55" fmla="*/ 2147483646 h 54"/>
                <a:gd name="T56" fmla="*/ 2147483646 w 63"/>
                <a:gd name="T57" fmla="*/ 2147483646 h 54"/>
                <a:gd name="T58" fmla="*/ 2147483646 w 63"/>
                <a:gd name="T59" fmla="*/ 2147483646 h 54"/>
                <a:gd name="T60" fmla="*/ 2147483646 w 63"/>
                <a:gd name="T61" fmla="*/ 2147483646 h 54"/>
                <a:gd name="T62" fmla="*/ 2147483646 w 63"/>
                <a:gd name="T63" fmla="*/ 2147483646 h 54"/>
                <a:gd name="T64" fmla="*/ 2147483646 w 63"/>
                <a:gd name="T65" fmla="*/ 2147483646 h 54"/>
                <a:gd name="T66" fmla="*/ 2147483646 w 63"/>
                <a:gd name="T67" fmla="*/ 2147483646 h 5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63" h="54">
                  <a:moveTo>
                    <a:pt x="63" y="34"/>
                  </a:moveTo>
                  <a:cubicBezTo>
                    <a:pt x="55" y="32"/>
                    <a:pt x="55" y="32"/>
                    <a:pt x="55" y="32"/>
                  </a:cubicBezTo>
                  <a:cubicBezTo>
                    <a:pt x="52" y="28"/>
                    <a:pt x="52" y="28"/>
                    <a:pt x="52" y="28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7" y="46"/>
                    <a:pt x="17" y="46"/>
                    <a:pt x="17" y="46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7" y="53"/>
                    <a:pt x="27" y="53"/>
                    <a:pt x="27" y="53"/>
                  </a:cubicBezTo>
                  <a:cubicBezTo>
                    <a:pt x="38" y="53"/>
                    <a:pt x="38" y="53"/>
                    <a:pt x="38" y="53"/>
                  </a:cubicBezTo>
                  <a:cubicBezTo>
                    <a:pt x="38" y="53"/>
                    <a:pt x="40" y="51"/>
                    <a:pt x="42" y="50"/>
                  </a:cubicBezTo>
                  <a:cubicBezTo>
                    <a:pt x="42" y="49"/>
                    <a:pt x="49" y="48"/>
                    <a:pt x="54" y="46"/>
                  </a:cubicBezTo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56" name="Freeform 85">
              <a:extLst>
                <a:ext uri="{FF2B5EF4-FFF2-40B4-BE49-F238E27FC236}">
                  <a16:creationId xmlns:a16="http://schemas.microsoft.com/office/drawing/2014/main" id="{06BAAD9B-E40F-A048-B06C-14250FFA7D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0725" y="4079875"/>
              <a:ext cx="77788" cy="92075"/>
            </a:xfrm>
            <a:custGeom>
              <a:avLst/>
              <a:gdLst>
                <a:gd name="T0" fmla="*/ 0 w 10"/>
                <a:gd name="T1" fmla="*/ 2147483646 h 12"/>
                <a:gd name="T2" fmla="*/ 2147483646 w 10"/>
                <a:gd name="T3" fmla="*/ 2147483646 h 12"/>
                <a:gd name="T4" fmla="*/ 2147483646 w 10"/>
                <a:gd name="T5" fmla="*/ 2147483646 h 12"/>
                <a:gd name="T6" fmla="*/ 2147483646 w 10"/>
                <a:gd name="T7" fmla="*/ 0 h 12"/>
                <a:gd name="T8" fmla="*/ 2147483646 w 10"/>
                <a:gd name="T9" fmla="*/ 0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12">
                  <a:moveTo>
                    <a:pt x="0" y="12"/>
                  </a:moveTo>
                  <a:cubicBezTo>
                    <a:pt x="3" y="12"/>
                    <a:pt x="4" y="11"/>
                    <a:pt x="4" y="11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57" name="Freeform 86">
              <a:extLst>
                <a:ext uri="{FF2B5EF4-FFF2-40B4-BE49-F238E27FC236}">
                  <a16:creationId xmlns:a16="http://schemas.microsoft.com/office/drawing/2014/main" id="{4C4A785D-85C1-2B48-8DF9-151D56143B0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2588" y="3657600"/>
              <a:ext cx="249237" cy="250825"/>
            </a:xfrm>
            <a:custGeom>
              <a:avLst/>
              <a:gdLst>
                <a:gd name="T0" fmla="*/ 2147483646 w 192"/>
                <a:gd name="T1" fmla="*/ 2147483646 h 192"/>
                <a:gd name="T2" fmla="*/ 2147483646 w 192"/>
                <a:gd name="T3" fmla="*/ 2147483646 h 192"/>
                <a:gd name="T4" fmla="*/ 2147483646 w 192"/>
                <a:gd name="T5" fmla="*/ 2147483646 h 192"/>
                <a:gd name="T6" fmla="*/ 2147483646 w 192"/>
                <a:gd name="T7" fmla="*/ 2147483646 h 192"/>
                <a:gd name="T8" fmla="*/ 2147483646 w 192"/>
                <a:gd name="T9" fmla="*/ 2147483646 h 192"/>
                <a:gd name="T10" fmla="*/ 2147483646 w 192"/>
                <a:gd name="T11" fmla="*/ 0 h 192"/>
                <a:gd name="T12" fmla="*/ 2147483646 w 192"/>
                <a:gd name="T13" fmla="*/ 2147483646 h 192"/>
                <a:gd name="T14" fmla="*/ 2147483646 w 192"/>
                <a:gd name="T15" fmla="*/ 2147483646 h 192"/>
                <a:gd name="T16" fmla="*/ 2147483646 w 192"/>
                <a:gd name="T17" fmla="*/ 2147483646 h 192"/>
                <a:gd name="T18" fmla="*/ 2147483646 w 192"/>
                <a:gd name="T19" fmla="*/ 2147483646 h 192"/>
                <a:gd name="T20" fmla="*/ 2147483646 w 192"/>
                <a:gd name="T21" fmla="*/ 2147483646 h 192"/>
                <a:gd name="T22" fmla="*/ 0 w 192"/>
                <a:gd name="T23" fmla="*/ 2147483646 h 192"/>
                <a:gd name="T24" fmla="*/ 0 w 192"/>
                <a:gd name="T25" fmla="*/ 2147483646 h 192"/>
                <a:gd name="T26" fmla="*/ 2147483646 w 192"/>
                <a:gd name="T27" fmla="*/ 2147483646 h 192"/>
                <a:gd name="T28" fmla="*/ 2147483646 w 192"/>
                <a:gd name="T29" fmla="*/ 2147483646 h 192"/>
                <a:gd name="T30" fmla="*/ 2147483646 w 192"/>
                <a:gd name="T31" fmla="*/ 2147483646 h 192"/>
                <a:gd name="T32" fmla="*/ 2147483646 w 192"/>
                <a:gd name="T33" fmla="*/ 2147483646 h 192"/>
                <a:gd name="T34" fmla="*/ 2147483646 w 192"/>
                <a:gd name="T35" fmla="*/ 2147483646 h 192"/>
                <a:gd name="T36" fmla="*/ 2147483646 w 192"/>
                <a:gd name="T37" fmla="*/ 2147483646 h 192"/>
                <a:gd name="T38" fmla="*/ 2147483646 w 192"/>
                <a:gd name="T39" fmla="*/ 2147483646 h 192"/>
                <a:gd name="T40" fmla="*/ 2147483646 w 192"/>
                <a:gd name="T41" fmla="*/ 2147483646 h 192"/>
                <a:gd name="T42" fmla="*/ 2147483646 w 192"/>
                <a:gd name="T43" fmla="*/ 2147483646 h 192"/>
                <a:gd name="T44" fmla="*/ 2147483646 w 192"/>
                <a:gd name="T45" fmla="*/ 2147483646 h 19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92" h="192">
                  <a:moveTo>
                    <a:pt x="168" y="120"/>
                  </a:moveTo>
                  <a:lnTo>
                    <a:pt x="132" y="90"/>
                  </a:lnTo>
                  <a:lnTo>
                    <a:pt x="132" y="66"/>
                  </a:lnTo>
                  <a:lnTo>
                    <a:pt x="138" y="42"/>
                  </a:lnTo>
                  <a:lnTo>
                    <a:pt x="114" y="6"/>
                  </a:lnTo>
                  <a:lnTo>
                    <a:pt x="102" y="0"/>
                  </a:lnTo>
                  <a:lnTo>
                    <a:pt x="72" y="6"/>
                  </a:lnTo>
                  <a:lnTo>
                    <a:pt x="66" y="6"/>
                  </a:lnTo>
                  <a:lnTo>
                    <a:pt x="66" y="12"/>
                  </a:lnTo>
                  <a:lnTo>
                    <a:pt x="54" y="30"/>
                  </a:lnTo>
                  <a:lnTo>
                    <a:pt x="42" y="72"/>
                  </a:lnTo>
                  <a:lnTo>
                    <a:pt x="0" y="96"/>
                  </a:lnTo>
                  <a:lnTo>
                    <a:pt x="0" y="120"/>
                  </a:lnTo>
                  <a:lnTo>
                    <a:pt x="24" y="126"/>
                  </a:lnTo>
                  <a:lnTo>
                    <a:pt x="84" y="156"/>
                  </a:lnTo>
                  <a:lnTo>
                    <a:pt x="102" y="174"/>
                  </a:lnTo>
                  <a:lnTo>
                    <a:pt x="150" y="180"/>
                  </a:lnTo>
                  <a:lnTo>
                    <a:pt x="168" y="192"/>
                  </a:lnTo>
                  <a:lnTo>
                    <a:pt x="186" y="192"/>
                  </a:lnTo>
                  <a:lnTo>
                    <a:pt x="180" y="180"/>
                  </a:lnTo>
                  <a:lnTo>
                    <a:pt x="192" y="174"/>
                  </a:lnTo>
                  <a:lnTo>
                    <a:pt x="180" y="150"/>
                  </a:lnTo>
                  <a:lnTo>
                    <a:pt x="168" y="12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58" name="Freeform 87">
              <a:extLst>
                <a:ext uri="{FF2B5EF4-FFF2-40B4-BE49-F238E27FC236}">
                  <a16:creationId xmlns:a16="http://schemas.microsoft.com/office/drawing/2014/main" id="{2C50EB24-318D-1146-8930-5875D8AB2F3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5463" y="3589338"/>
              <a:ext cx="469900" cy="427037"/>
            </a:xfrm>
            <a:custGeom>
              <a:avLst/>
              <a:gdLst>
                <a:gd name="T0" fmla="*/ 2147483646 w 60"/>
                <a:gd name="T1" fmla="*/ 2147483646 h 55"/>
                <a:gd name="T2" fmla="*/ 2147483646 w 60"/>
                <a:gd name="T3" fmla="*/ 2147483646 h 55"/>
                <a:gd name="T4" fmla="*/ 2147483646 w 60"/>
                <a:gd name="T5" fmla="*/ 2147483646 h 55"/>
                <a:gd name="T6" fmla="*/ 2147483646 w 60"/>
                <a:gd name="T7" fmla="*/ 2147483646 h 55"/>
                <a:gd name="T8" fmla="*/ 2147483646 w 60"/>
                <a:gd name="T9" fmla="*/ 2147483646 h 55"/>
                <a:gd name="T10" fmla="*/ 2147483646 w 60"/>
                <a:gd name="T11" fmla="*/ 2147483646 h 55"/>
                <a:gd name="T12" fmla="*/ 2147483646 w 60"/>
                <a:gd name="T13" fmla="*/ 2147483646 h 55"/>
                <a:gd name="T14" fmla="*/ 2147483646 w 60"/>
                <a:gd name="T15" fmla="*/ 2147483646 h 55"/>
                <a:gd name="T16" fmla="*/ 2147483646 w 60"/>
                <a:gd name="T17" fmla="*/ 2147483646 h 55"/>
                <a:gd name="T18" fmla="*/ 2147483646 w 60"/>
                <a:gd name="T19" fmla="*/ 2147483646 h 55"/>
                <a:gd name="T20" fmla="*/ 2147483646 w 60"/>
                <a:gd name="T21" fmla="*/ 2147483646 h 55"/>
                <a:gd name="T22" fmla="*/ 2147483646 w 60"/>
                <a:gd name="T23" fmla="*/ 2147483646 h 55"/>
                <a:gd name="T24" fmla="*/ 2147483646 w 60"/>
                <a:gd name="T25" fmla="*/ 2147483646 h 55"/>
                <a:gd name="T26" fmla="*/ 2147483646 w 60"/>
                <a:gd name="T27" fmla="*/ 2147483646 h 55"/>
                <a:gd name="T28" fmla="*/ 2147483646 w 60"/>
                <a:gd name="T29" fmla="*/ 2147483646 h 55"/>
                <a:gd name="T30" fmla="*/ 2147483646 w 60"/>
                <a:gd name="T31" fmla="*/ 2147483646 h 55"/>
                <a:gd name="T32" fmla="*/ 2147483646 w 60"/>
                <a:gd name="T33" fmla="*/ 2147483646 h 55"/>
                <a:gd name="T34" fmla="*/ 2147483646 w 60"/>
                <a:gd name="T35" fmla="*/ 2147483646 h 55"/>
                <a:gd name="T36" fmla="*/ 2147483646 w 60"/>
                <a:gd name="T37" fmla="*/ 2147483646 h 55"/>
                <a:gd name="T38" fmla="*/ 2147483646 w 60"/>
                <a:gd name="T39" fmla="*/ 2147483646 h 55"/>
                <a:gd name="T40" fmla="*/ 2147483646 w 60"/>
                <a:gd name="T41" fmla="*/ 0 h 55"/>
                <a:gd name="T42" fmla="*/ 2147483646 w 60"/>
                <a:gd name="T43" fmla="*/ 2147483646 h 55"/>
                <a:gd name="T44" fmla="*/ 2147483646 w 60"/>
                <a:gd name="T45" fmla="*/ 2147483646 h 55"/>
                <a:gd name="T46" fmla="*/ 0 w 60"/>
                <a:gd name="T47" fmla="*/ 0 h 55"/>
                <a:gd name="T48" fmla="*/ 0 w 60"/>
                <a:gd name="T49" fmla="*/ 0 h 55"/>
                <a:gd name="T50" fmla="*/ 0 w 60"/>
                <a:gd name="T51" fmla="*/ 2147483646 h 55"/>
                <a:gd name="T52" fmla="*/ 2147483646 w 60"/>
                <a:gd name="T53" fmla="*/ 2147483646 h 55"/>
                <a:gd name="T54" fmla="*/ 2147483646 w 60"/>
                <a:gd name="T55" fmla="*/ 2147483646 h 55"/>
                <a:gd name="T56" fmla="*/ 2147483646 w 60"/>
                <a:gd name="T57" fmla="*/ 2147483646 h 55"/>
                <a:gd name="T58" fmla="*/ 2147483646 w 60"/>
                <a:gd name="T59" fmla="*/ 2147483646 h 55"/>
                <a:gd name="T60" fmla="*/ 2147483646 w 60"/>
                <a:gd name="T61" fmla="*/ 2147483646 h 55"/>
                <a:gd name="T62" fmla="*/ 2147483646 w 60"/>
                <a:gd name="T63" fmla="*/ 2147483646 h 55"/>
                <a:gd name="T64" fmla="*/ 2147483646 w 60"/>
                <a:gd name="T65" fmla="*/ 2147483646 h 55"/>
                <a:gd name="T66" fmla="*/ 2147483646 w 60"/>
                <a:gd name="T67" fmla="*/ 2147483646 h 55"/>
                <a:gd name="T68" fmla="*/ 2147483646 w 60"/>
                <a:gd name="T69" fmla="*/ 2147483646 h 55"/>
                <a:gd name="T70" fmla="*/ 2147483646 w 60"/>
                <a:gd name="T71" fmla="*/ 2147483646 h 55"/>
                <a:gd name="T72" fmla="*/ 2147483646 w 60"/>
                <a:gd name="T73" fmla="*/ 2147483646 h 55"/>
                <a:gd name="T74" fmla="*/ 2147483646 w 60"/>
                <a:gd name="T75" fmla="*/ 2147483646 h 55"/>
                <a:gd name="T76" fmla="*/ 2147483646 w 60"/>
                <a:gd name="T77" fmla="*/ 2147483646 h 55"/>
                <a:gd name="T78" fmla="*/ 2147483646 w 60"/>
                <a:gd name="T79" fmla="*/ 2147483646 h 55"/>
                <a:gd name="T80" fmla="*/ 2147483646 w 60"/>
                <a:gd name="T81" fmla="*/ 2147483646 h 55"/>
                <a:gd name="T82" fmla="*/ 2147483646 w 60"/>
                <a:gd name="T83" fmla="*/ 2147483646 h 55"/>
                <a:gd name="T84" fmla="*/ 2147483646 w 60"/>
                <a:gd name="T85" fmla="*/ 2147483646 h 55"/>
                <a:gd name="T86" fmla="*/ 2147483646 w 60"/>
                <a:gd name="T87" fmla="*/ 2147483646 h 55"/>
                <a:gd name="T88" fmla="*/ 2147483646 w 60"/>
                <a:gd name="T89" fmla="*/ 2147483646 h 55"/>
                <a:gd name="T90" fmla="*/ 2147483646 w 60"/>
                <a:gd name="T91" fmla="*/ 2147483646 h 55"/>
                <a:gd name="T92" fmla="*/ 2147483646 w 60"/>
                <a:gd name="T93" fmla="*/ 2147483646 h 55"/>
                <a:gd name="T94" fmla="*/ 2147483646 w 60"/>
                <a:gd name="T95" fmla="*/ 2147483646 h 55"/>
                <a:gd name="T96" fmla="*/ 2147483646 w 60"/>
                <a:gd name="T97" fmla="*/ 2147483646 h 5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60" h="55">
                  <a:moveTo>
                    <a:pt x="53" y="38"/>
                  </a:moveTo>
                  <a:cubicBezTo>
                    <a:pt x="53" y="38"/>
                    <a:pt x="53" y="38"/>
                    <a:pt x="53" y="38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1" y="30"/>
                    <a:pt x="51" y="30"/>
                    <a:pt x="51" y="30"/>
                  </a:cubicBezTo>
                  <a:cubicBezTo>
                    <a:pt x="51" y="25"/>
                    <a:pt x="51" y="25"/>
                    <a:pt x="51" y="25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5" y="8"/>
                    <a:pt x="45" y="8"/>
                    <a:pt x="45" y="8"/>
                  </a:cubicBezTo>
                  <a:cubicBezTo>
                    <a:pt x="40" y="5"/>
                    <a:pt x="40" y="5"/>
                    <a:pt x="40" y="5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6"/>
                    <a:pt x="0" y="7"/>
                  </a:cubicBezTo>
                  <a:cubicBezTo>
                    <a:pt x="0" y="7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2" y="34"/>
                    <a:pt x="12" y="34"/>
                    <a:pt x="12" y="34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8" y="48"/>
                    <a:pt x="28" y="48"/>
                    <a:pt x="28" y="48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9" y="48"/>
                    <a:pt x="39" y="48"/>
                    <a:pt x="39" y="48"/>
                  </a:cubicBezTo>
                  <a:cubicBezTo>
                    <a:pt x="42" y="52"/>
                    <a:pt x="42" y="52"/>
                    <a:pt x="42" y="52"/>
                  </a:cubicBezTo>
                  <a:cubicBezTo>
                    <a:pt x="53" y="55"/>
                    <a:pt x="53" y="55"/>
                    <a:pt x="53" y="55"/>
                  </a:cubicBezTo>
                  <a:cubicBezTo>
                    <a:pt x="55" y="55"/>
                    <a:pt x="55" y="55"/>
                    <a:pt x="55" y="55"/>
                  </a:cubicBezTo>
                  <a:cubicBezTo>
                    <a:pt x="55" y="51"/>
                    <a:pt x="55" y="51"/>
                    <a:pt x="55" y="51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59" y="46"/>
                    <a:pt x="59" y="46"/>
                    <a:pt x="59" y="46"/>
                  </a:cubicBezTo>
                  <a:cubicBezTo>
                    <a:pt x="58" y="44"/>
                    <a:pt x="58" y="44"/>
                    <a:pt x="58" y="44"/>
                  </a:cubicBezTo>
                  <a:cubicBezTo>
                    <a:pt x="54" y="40"/>
                    <a:pt x="54" y="40"/>
                    <a:pt x="54" y="40"/>
                  </a:cubicBezTo>
                  <a:cubicBezTo>
                    <a:pt x="53" y="38"/>
                    <a:pt x="53" y="38"/>
                    <a:pt x="53" y="38"/>
                  </a:cubicBezTo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59" name="Freeform 88">
              <a:extLst>
                <a:ext uri="{FF2B5EF4-FFF2-40B4-BE49-F238E27FC236}">
                  <a16:creationId xmlns:a16="http://schemas.microsoft.com/office/drawing/2014/main" id="{A8A98FCA-7210-394C-B38B-C47762FCBC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3325" y="2963863"/>
              <a:ext cx="158750" cy="107950"/>
            </a:xfrm>
            <a:custGeom>
              <a:avLst/>
              <a:gdLst>
                <a:gd name="T0" fmla="*/ 2147483646 w 20"/>
                <a:gd name="T1" fmla="*/ 2147483646 h 14"/>
                <a:gd name="T2" fmla="*/ 2147483646 w 20"/>
                <a:gd name="T3" fmla="*/ 2147483646 h 14"/>
                <a:gd name="T4" fmla="*/ 2147483646 w 20"/>
                <a:gd name="T5" fmla="*/ 0 h 14"/>
                <a:gd name="T6" fmla="*/ 2147483646 w 20"/>
                <a:gd name="T7" fmla="*/ 2147483646 h 14"/>
                <a:gd name="T8" fmla="*/ 2147483646 w 20"/>
                <a:gd name="T9" fmla="*/ 0 h 14"/>
                <a:gd name="T10" fmla="*/ 2147483646 w 20"/>
                <a:gd name="T11" fmla="*/ 0 h 14"/>
                <a:gd name="T12" fmla="*/ 2147483646 w 20"/>
                <a:gd name="T13" fmla="*/ 2147483646 h 14"/>
                <a:gd name="T14" fmla="*/ 2147483646 w 20"/>
                <a:gd name="T15" fmla="*/ 2147483646 h 14"/>
                <a:gd name="T16" fmla="*/ 0 w 20"/>
                <a:gd name="T17" fmla="*/ 2147483646 h 14"/>
                <a:gd name="T18" fmla="*/ 2147483646 w 20"/>
                <a:gd name="T19" fmla="*/ 2147483646 h 14"/>
                <a:gd name="T20" fmla="*/ 2147483646 w 20"/>
                <a:gd name="T21" fmla="*/ 2147483646 h 14"/>
                <a:gd name="T22" fmla="*/ 2147483646 w 20"/>
                <a:gd name="T23" fmla="*/ 2147483646 h 14"/>
                <a:gd name="T24" fmla="*/ 2147483646 w 20"/>
                <a:gd name="T25" fmla="*/ 2147483646 h 14"/>
                <a:gd name="T26" fmla="*/ 2147483646 w 20"/>
                <a:gd name="T27" fmla="*/ 2147483646 h 14"/>
                <a:gd name="T28" fmla="*/ 2147483646 w 20"/>
                <a:gd name="T29" fmla="*/ 2147483646 h 14"/>
                <a:gd name="T30" fmla="*/ 2147483646 w 20"/>
                <a:gd name="T31" fmla="*/ 2147483646 h 14"/>
                <a:gd name="T32" fmla="*/ 2147483646 w 20"/>
                <a:gd name="T33" fmla="*/ 2147483646 h 14"/>
                <a:gd name="T34" fmla="*/ 2147483646 w 20"/>
                <a:gd name="T35" fmla="*/ 2147483646 h 14"/>
                <a:gd name="T36" fmla="*/ 2147483646 w 20"/>
                <a:gd name="T37" fmla="*/ 2147483646 h 14"/>
                <a:gd name="T38" fmla="*/ 2147483646 w 20"/>
                <a:gd name="T39" fmla="*/ 2147483646 h 14"/>
                <a:gd name="T40" fmla="*/ 2147483646 w 20"/>
                <a:gd name="T41" fmla="*/ 2147483646 h 14"/>
                <a:gd name="T42" fmla="*/ 2147483646 w 20"/>
                <a:gd name="T43" fmla="*/ 2147483646 h 14"/>
                <a:gd name="T44" fmla="*/ 2147483646 w 20"/>
                <a:gd name="T45" fmla="*/ 2147483646 h 1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0" h="14">
                  <a:moveTo>
                    <a:pt x="19" y="4"/>
                  </a:moveTo>
                  <a:cubicBezTo>
                    <a:pt x="17" y="2"/>
                    <a:pt x="17" y="2"/>
                    <a:pt x="17" y="2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3"/>
                    <a:pt x="1" y="5"/>
                    <a:pt x="1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5" y="12"/>
                    <a:pt x="16" y="12"/>
                  </a:cubicBezTo>
                  <a:cubicBezTo>
                    <a:pt x="17" y="12"/>
                    <a:pt x="16" y="9"/>
                    <a:pt x="16" y="9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9" y="4"/>
                    <a:pt x="19" y="4"/>
                    <a:pt x="19" y="4"/>
                  </a:cubicBezTo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60" name="Freeform 89">
              <a:extLst>
                <a:ext uri="{FF2B5EF4-FFF2-40B4-BE49-F238E27FC236}">
                  <a16:creationId xmlns:a16="http://schemas.microsoft.com/office/drawing/2014/main" id="{EEF187D5-4B3C-9841-9DFC-FC0B97E061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3175" y="2814638"/>
              <a:ext cx="119063" cy="101600"/>
            </a:xfrm>
            <a:custGeom>
              <a:avLst/>
              <a:gdLst>
                <a:gd name="T0" fmla="*/ 2147483646 w 90"/>
                <a:gd name="T1" fmla="*/ 2147483646 h 78"/>
                <a:gd name="T2" fmla="*/ 2147483646 w 90"/>
                <a:gd name="T3" fmla="*/ 2147483646 h 78"/>
                <a:gd name="T4" fmla="*/ 2147483646 w 90"/>
                <a:gd name="T5" fmla="*/ 2147483646 h 78"/>
                <a:gd name="T6" fmla="*/ 2147483646 w 90"/>
                <a:gd name="T7" fmla="*/ 2147483646 h 78"/>
                <a:gd name="T8" fmla="*/ 2147483646 w 90"/>
                <a:gd name="T9" fmla="*/ 2147483646 h 78"/>
                <a:gd name="T10" fmla="*/ 2147483646 w 90"/>
                <a:gd name="T11" fmla="*/ 0 h 78"/>
                <a:gd name="T12" fmla="*/ 2147483646 w 90"/>
                <a:gd name="T13" fmla="*/ 0 h 78"/>
                <a:gd name="T14" fmla="*/ 2147483646 w 90"/>
                <a:gd name="T15" fmla="*/ 0 h 78"/>
                <a:gd name="T16" fmla="*/ 0 w 90"/>
                <a:gd name="T17" fmla="*/ 2147483646 h 78"/>
                <a:gd name="T18" fmla="*/ 0 w 90"/>
                <a:gd name="T19" fmla="*/ 2147483646 h 78"/>
                <a:gd name="T20" fmla="*/ 2147483646 w 90"/>
                <a:gd name="T21" fmla="*/ 2147483646 h 78"/>
                <a:gd name="T22" fmla="*/ 2147483646 w 90"/>
                <a:gd name="T23" fmla="*/ 2147483646 h 78"/>
                <a:gd name="T24" fmla="*/ 2147483646 w 90"/>
                <a:gd name="T25" fmla="*/ 2147483646 h 78"/>
                <a:gd name="T26" fmla="*/ 2147483646 w 90"/>
                <a:gd name="T27" fmla="*/ 2147483646 h 78"/>
                <a:gd name="T28" fmla="*/ 2147483646 w 90"/>
                <a:gd name="T29" fmla="*/ 2147483646 h 78"/>
                <a:gd name="T30" fmla="*/ 2147483646 w 90"/>
                <a:gd name="T31" fmla="*/ 2147483646 h 7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0" h="78">
                  <a:moveTo>
                    <a:pt x="54" y="66"/>
                  </a:moveTo>
                  <a:lnTo>
                    <a:pt x="78" y="78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90" y="6"/>
                  </a:lnTo>
                  <a:lnTo>
                    <a:pt x="84" y="0"/>
                  </a:lnTo>
                  <a:lnTo>
                    <a:pt x="72" y="0"/>
                  </a:lnTo>
                  <a:lnTo>
                    <a:pt x="36" y="0"/>
                  </a:lnTo>
                  <a:lnTo>
                    <a:pt x="0" y="18"/>
                  </a:lnTo>
                  <a:lnTo>
                    <a:pt x="0" y="30"/>
                  </a:lnTo>
                  <a:lnTo>
                    <a:pt x="6" y="42"/>
                  </a:lnTo>
                  <a:lnTo>
                    <a:pt x="12" y="48"/>
                  </a:lnTo>
                  <a:lnTo>
                    <a:pt x="18" y="54"/>
                  </a:lnTo>
                  <a:lnTo>
                    <a:pt x="12" y="60"/>
                  </a:lnTo>
                  <a:lnTo>
                    <a:pt x="36" y="54"/>
                  </a:lnTo>
                  <a:lnTo>
                    <a:pt x="54" y="66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61" name="Freeform 90">
              <a:extLst>
                <a:ext uri="{FF2B5EF4-FFF2-40B4-BE49-F238E27FC236}">
                  <a16:creationId xmlns:a16="http://schemas.microsoft.com/office/drawing/2014/main" id="{AD457007-6822-D541-8AE8-5E430D3993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8413" y="2971800"/>
              <a:ext cx="233362" cy="211138"/>
            </a:xfrm>
            <a:custGeom>
              <a:avLst/>
              <a:gdLst>
                <a:gd name="T0" fmla="*/ 2147483646 w 30"/>
                <a:gd name="T1" fmla="*/ 2147483646 h 27"/>
                <a:gd name="T2" fmla="*/ 2147483646 w 30"/>
                <a:gd name="T3" fmla="*/ 2147483646 h 27"/>
                <a:gd name="T4" fmla="*/ 2147483646 w 30"/>
                <a:gd name="T5" fmla="*/ 2147483646 h 27"/>
                <a:gd name="T6" fmla="*/ 2147483646 w 30"/>
                <a:gd name="T7" fmla="*/ 2147483646 h 27"/>
                <a:gd name="T8" fmla="*/ 2147483646 w 30"/>
                <a:gd name="T9" fmla="*/ 0 h 27"/>
                <a:gd name="T10" fmla="*/ 2147483646 w 30"/>
                <a:gd name="T11" fmla="*/ 2147483646 h 27"/>
                <a:gd name="T12" fmla="*/ 2147483646 w 30"/>
                <a:gd name="T13" fmla="*/ 2147483646 h 27"/>
                <a:gd name="T14" fmla="*/ 2147483646 w 30"/>
                <a:gd name="T15" fmla="*/ 2147483646 h 27"/>
                <a:gd name="T16" fmla="*/ 2147483646 w 30"/>
                <a:gd name="T17" fmla="*/ 2147483646 h 27"/>
                <a:gd name="T18" fmla="*/ 2147483646 w 30"/>
                <a:gd name="T19" fmla="*/ 2147483646 h 27"/>
                <a:gd name="T20" fmla="*/ 2147483646 w 30"/>
                <a:gd name="T21" fmla="*/ 2147483646 h 27"/>
                <a:gd name="T22" fmla="*/ 2147483646 w 30"/>
                <a:gd name="T23" fmla="*/ 2147483646 h 27"/>
                <a:gd name="T24" fmla="*/ 2147483646 w 30"/>
                <a:gd name="T25" fmla="*/ 2147483646 h 27"/>
                <a:gd name="T26" fmla="*/ 2147483646 w 30"/>
                <a:gd name="T27" fmla="*/ 2147483646 h 27"/>
                <a:gd name="T28" fmla="*/ 2147483646 w 30"/>
                <a:gd name="T29" fmla="*/ 2147483646 h 27"/>
                <a:gd name="T30" fmla="*/ 2147483646 w 30"/>
                <a:gd name="T31" fmla="*/ 2147483646 h 27"/>
                <a:gd name="T32" fmla="*/ 0 w 30"/>
                <a:gd name="T33" fmla="*/ 2147483646 h 27"/>
                <a:gd name="T34" fmla="*/ 2147483646 w 30"/>
                <a:gd name="T35" fmla="*/ 2147483646 h 27"/>
                <a:gd name="T36" fmla="*/ 2147483646 w 30"/>
                <a:gd name="T37" fmla="*/ 2147483646 h 27"/>
                <a:gd name="T38" fmla="*/ 2147483646 w 30"/>
                <a:gd name="T39" fmla="*/ 2147483646 h 27"/>
                <a:gd name="T40" fmla="*/ 2147483646 w 30"/>
                <a:gd name="T41" fmla="*/ 2147483646 h 27"/>
                <a:gd name="T42" fmla="*/ 2147483646 w 30"/>
                <a:gd name="T43" fmla="*/ 2147483646 h 27"/>
                <a:gd name="T44" fmla="*/ 2147483646 w 30"/>
                <a:gd name="T45" fmla="*/ 2147483646 h 27"/>
                <a:gd name="T46" fmla="*/ 2147483646 w 30"/>
                <a:gd name="T47" fmla="*/ 2147483646 h 27"/>
                <a:gd name="T48" fmla="*/ 2147483646 w 30"/>
                <a:gd name="T49" fmla="*/ 2147483646 h 27"/>
                <a:gd name="T50" fmla="*/ 2147483646 w 30"/>
                <a:gd name="T51" fmla="*/ 2147483646 h 27"/>
                <a:gd name="T52" fmla="*/ 2147483646 w 30"/>
                <a:gd name="T53" fmla="*/ 2147483646 h 27"/>
                <a:gd name="T54" fmla="*/ 2147483646 w 30"/>
                <a:gd name="T55" fmla="*/ 2147483646 h 27"/>
                <a:gd name="T56" fmla="*/ 2147483646 w 30"/>
                <a:gd name="T57" fmla="*/ 2147483646 h 2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7">
                  <a:moveTo>
                    <a:pt x="30" y="14"/>
                  </a:moveTo>
                  <a:cubicBezTo>
                    <a:pt x="27" y="11"/>
                    <a:pt x="27" y="11"/>
                    <a:pt x="27" y="11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8"/>
                    <a:pt x="9" y="11"/>
                    <a:pt x="8" y="11"/>
                  </a:cubicBezTo>
                  <a:cubicBezTo>
                    <a:pt x="7" y="11"/>
                    <a:pt x="5" y="11"/>
                    <a:pt x="5" y="11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9" y="16"/>
                    <a:pt x="29" y="16"/>
                    <a:pt x="29" y="16"/>
                  </a:cubicBezTo>
                  <a:lnTo>
                    <a:pt x="30" y="14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62" name="Freeform 91">
              <a:extLst>
                <a:ext uri="{FF2B5EF4-FFF2-40B4-BE49-F238E27FC236}">
                  <a16:creationId xmlns:a16="http://schemas.microsoft.com/office/drawing/2014/main" id="{DEC4EBCB-14F0-F54C-ABCE-44D6458C4F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1263" y="2886075"/>
              <a:ext cx="190500" cy="107950"/>
            </a:xfrm>
            <a:custGeom>
              <a:avLst/>
              <a:gdLst>
                <a:gd name="T0" fmla="*/ 2147483646 w 24"/>
                <a:gd name="T1" fmla="*/ 2147483646 h 14"/>
                <a:gd name="T2" fmla="*/ 2147483646 w 24"/>
                <a:gd name="T3" fmla="*/ 2147483646 h 14"/>
                <a:gd name="T4" fmla="*/ 2147483646 w 24"/>
                <a:gd name="T5" fmla="*/ 2147483646 h 14"/>
                <a:gd name="T6" fmla="*/ 2147483646 w 24"/>
                <a:gd name="T7" fmla="*/ 2147483646 h 14"/>
                <a:gd name="T8" fmla="*/ 2147483646 w 24"/>
                <a:gd name="T9" fmla="*/ 2147483646 h 14"/>
                <a:gd name="T10" fmla="*/ 2147483646 w 24"/>
                <a:gd name="T11" fmla="*/ 2147483646 h 14"/>
                <a:gd name="T12" fmla="*/ 2147483646 w 24"/>
                <a:gd name="T13" fmla="*/ 2147483646 h 14"/>
                <a:gd name="T14" fmla="*/ 2147483646 w 24"/>
                <a:gd name="T15" fmla="*/ 2147483646 h 14"/>
                <a:gd name="T16" fmla="*/ 2147483646 w 24"/>
                <a:gd name="T17" fmla="*/ 2147483646 h 14"/>
                <a:gd name="T18" fmla="*/ 2147483646 w 24"/>
                <a:gd name="T19" fmla="*/ 2147483646 h 14"/>
                <a:gd name="T20" fmla="*/ 2147483646 w 24"/>
                <a:gd name="T21" fmla="*/ 2147483646 h 14"/>
                <a:gd name="T22" fmla="*/ 2147483646 w 24"/>
                <a:gd name="T23" fmla="*/ 0 h 14"/>
                <a:gd name="T24" fmla="*/ 2147483646 w 24"/>
                <a:gd name="T25" fmla="*/ 2147483646 h 14"/>
                <a:gd name="T26" fmla="*/ 2147483646 w 24"/>
                <a:gd name="T27" fmla="*/ 2147483646 h 14"/>
                <a:gd name="T28" fmla="*/ 2147483646 w 24"/>
                <a:gd name="T29" fmla="*/ 2147483646 h 14"/>
                <a:gd name="T30" fmla="*/ 2147483646 w 24"/>
                <a:gd name="T31" fmla="*/ 2147483646 h 14"/>
                <a:gd name="T32" fmla="*/ 2147483646 w 24"/>
                <a:gd name="T33" fmla="*/ 2147483646 h 14"/>
                <a:gd name="T34" fmla="*/ 2147483646 w 24"/>
                <a:gd name="T35" fmla="*/ 2147483646 h 14"/>
                <a:gd name="T36" fmla="*/ 0 w 24"/>
                <a:gd name="T37" fmla="*/ 2147483646 h 14"/>
                <a:gd name="T38" fmla="*/ 2147483646 w 24"/>
                <a:gd name="T39" fmla="*/ 2147483646 h 14"/>
                <a:gd name="T40" fmla="*/ 2147483646 w 24"/>
                <a:gd name="T41" fmla="*/ 2147483646 h 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4" h="14">
                  <a:moveTo>
                    <a:pt x="8" y="10"/>
                  </a:moveTo>
                  <a:cubicBezTo>
                    <a:pt x="12" y="11"/>
                    <a:pt x="12" y="11"/>
                    <a:pt x="12" y="11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8" y="1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63" name="Freeform 92">
              <a:extLst>
                <a:ext uri="{FF2B5EF4-FFF2-40B4-BE49-F238E27FC236}">
                  <a16:creationId xmlns:a16="http://schemas.microsoft.com/office/drawing/2014/main" id="{3EDB4596-225A-1947-8AF1-BADB4B4CAB6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9563" y="4337050"/>
              <a:ext cx="188912" cy="141288"/>
            </a:xfrm>
            <a:custGeom>
              <a:avLst/>
              <a:gdLst>
                <a:gd name="T0" fmla="*/ 2147483646 w 24"/>
                <a:gd name="T1" fmla="*/ 2147483646 h 18"/>
                <a:gd name="T2" fmla="*/ 2147483646 w 24"/>
                <a:gd name="T3" fmla="*/ 2147483646 h 18"/>
                <a:gd name="T4" fmla="*/ 2147483646 w 24"/>
                <a:gd name="T5" fmla="*/ 2147483646 h 18"/>
                <a:gd name="T6" fmla="*/ 2147483646 w 24"/>
                <a:gd name="T7" fmla="*/ 2147483646 h 18"/>
                <a:gd name="T8" fmla="*/ 2147483646 w 24"/>
                <a:gd name="T9" fmla="*/ 2147483646 h 18"/>
                <a:gd name="T10" fmla="*/ 2147483646 w 24"/>
                <a:gd name="T11" fmla="*/ 2147483646 h 18"/>
                <a:gd name="T12" fmla="*/ 2147483646 w 24"/>
                <a:gd name="T13" fmla="*/ 2147483646 h 18"/>
                <a:gd name="T14" fmla="*/ 2147483646 w 24"/>
                <a:gd name="T15" fmla="*/ 2147483646 h 18"/>
                <a:gd name="T16" fmla="*/ 2147483646 w 24"/>
                <a:gd name="T17" fmla="*/ 2147483646 h 18"/>
                <a:gd name="T18" fmla="*/ 2147483646 w 24"/>
                <a:gd name="T19" fmla="*/ 2147483646 h 18"/>
                <a:gd name="T20" fmla="*/ 2147483646 w 24"/>
                <a:gd name="T21" fmla="*/ 2147483646 h 18"/>
                <a:gd name="T22" fmla="*/ 2147483646 w 24"/>
                <a:gd name="T23" fmla="*/ 2147483646 h 18"/>
                <a:gd name="T24" fmla="*/ 2147483646 w 24"/>
                <a:gd name="T25" fmla="*/ 2147483646 h 18"/>
                <a:gd name="T26" fmla="*/ 2147483646 w 24"/>
                <a:gd name="T27" fmla="*/ 2147483646 h 18"/>
                <a:gd name="T28" fmla="*/ 2147483646 w 24"/>
                <a:gd name="T29" fmla="*/ 2147483646 h 18"/>
                <a:gd name="T30" fmla="*/ 2147483646 w 24"/>
                <a:gd name="T31" fmla="*/ 2147483646 h 18"/>
                <a:gd name="T32" fmla="*/ 2147483646 w 24"/>
                <a:gd name="T33" fmla="*/ 0 h 18"/>
                <a:gd name="T34" fmla="*/ 2147483646 w 24"/>
                <a:gd name="T35" fmla="*/ 0 h 18"/>
                <a:gd name="T36" fmla="*/ 2147483646 w 24"/>
                <a:gd name="T37" fmla="*/ 2147483646 h 18"/>
                <a:gd name="T38" fmla="*/ 2147483646 w 24"/>
                <a:gd name="T39" fmla="*/ 2147483646 h 18"/>
                <a:gd name="T40" fmla="*/ 2147483646 w 24"/>
                <a:gd name="T41" fmla="*/ 2147483646 h 18"/>
                <a:gd name="T42" fmla="*/ 0 w 24"/>
                <a:gd name="T43" fmla="*/ 2147483646 h 18"/>
                <a:gd name="T44" fmla="*/ 2147483646 w 24"/>
                <a:gd name="T45" fmla="*/ 2147483646 h 18"/>
                <a:gd name="T46" fmla="*/ 2147483646 w 24"/>
                <a:gd name="T47" fmla="*/ 2147483646 h 18"/>
                <a:gd name="T48" fmla="*/ 2147483646 w 24"/>
                <a:gd name="T49" fmla="*/ 2147483646 h 18"/>
                <a:gd name="T50" fmla="*/ 2147483646 w 24"/>
                <a:gd name="T51" fmla="*/ 2147483646 h 1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" h="18">
                  <a:moveTo>
                    <a:pt x="9" y="10"/>
                  </a:moveTo>
                  <a:cubicBezTo>
                    <a:pt x="13" y="10"/>
                    <a:pt x="13" y="10"/>
                    <a:pt x="13" y="10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5"/>
                    <a:pt x="19" y="18"/>
                    <a:pt x="20" y="18"/>
                  </a:cubicBezTo>
                  <a:cubicBezTo>
                    <a:pt x="20" y="18"/>
                    <a:pt x="21" y="17"/>
                    <a:pt x="22" y="17"/>
                  </a:cubicBezTo>
                  <a:cubicBezTo>
                    <a:pt x="23" y="17"/>
                    <a:pt x="24" y="16"/>
                    <a:pt x="24" y="16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1" y="3"/>
                    <a:pt x="21" y="1"/>
                    <a:pt x="20" y="1"/>
                  </a:cubicBezTo>
                  <a:cubicBezTo>
                    <a:pt x="20" y="1"/>
                    <a:pt x="16" y="2"/>
                    <a:pt x="16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8" y="12"/>
                    <a:pt x="8" y="12"/>
                    <a:pt x="8" y="12"/>
                  </a:cubicBezTo>
                  <a:lnTo>
                    <a:pt x="9" y="1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64" name="Freeform 93">
              <a:extLst>
                <a:ext uri="{FF2B5EF4-FFF2-40B4-BE49-F238E27FC236}">
                  <a16:creationId xmlns:a16="http://schemas.microsoft.com/office/drawing/2014/main" id="{AA5BA6A6-5443-F147-97A3-B750A303D2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3525" y="4235450"/>
              <a:ext cx="147638" cy="111125"/>
            </a:xfrm>
            <a:custGeom>
              <a:avLst/>
              <a:gdLst>
                <a:gd name="T0" fmla="*/ 2147483646 w 114"/>
                <a:gd name="T1" fmla="*/ 2147483646 h 85"/>
                <a:gd name="T2" fmla="*/ 2147483646 w 114"/>
                <a:gd name="T3" fmla="*/ 2147483646 h 85"/>
                <a:gd name="T4" fmla="*/ 2147483646 w 114"/>
                <a:gd name="T5" fmla="*/ 2147483646 h 85"/>
                <a:gd name="T6" fmla="*/ 2147483646 w 114"/>
                <a:gd name="T7" fmla="*/ 2147483646 h 85"/>
                <a:gd name="T8" fmla="*/ 2147483646 w 114"/>
                <a:gd name="T9" fmla="*/ 2147483646 h 85"/>
                <a:gd name="T10" fmla="*/ 2147483646 w 114"/>
                <a:gd name="T11" fmla="*/ 2147483646 h 85"/>
                <a:gd name="T12" fmla="*/ 2147483646 w 114"/>
                <a:gd name="T13" fmla="*/ 2147483646 h 85"/>
                <a:gd name="T14" fmla="*/ 2147483646 w 114"/>
                <a:gd name="T15" fmla="*/ 2147483646 h 85"/>
                <a:gd name="T16" fmla="*/ 2147483646 w 114"/>
                <a:gd name="T17" fmla="*/ 2147483646 h 85"/>
                <a:gd name="T18" fmla="*/ 2147483646 w 114"/>
                <a:gd name="T19" fmla="*/ 2147483646 h 85"/>
                <a:gd name="T20" fmla="*/ 2147483646 w 114"/>
                <a:gd name="T21" fmla="*/ 2147483646 h 85"/>
                <a:gd name="T22" fmla="*/ 2147483646 w 114"/>
                <a:gd name="T23" fmla="*/ 0 h 85"/>
                <a:gd name="T24" fmla="*/ 2147483646 w 114"/>
                <a:gd name="T25" fmla="*/ 2147483646 h 85"/>
                <a:gd name="T26" fmla="*/ 2147483646 w 114"/>
                <a:gd name="T27" fmla="*/ 2147483646 h 85"/>
                <a:gd name="T28" fmla="*/ 0 w 114"/>
                <a:gd name="T29" fmla="*/ 2147483646 h 85"/>
                <a:gd name="T30" fmla="*/ 2147483646 w 114"/>
                <a:gd name="T31" fmla="*/ 2147483646 h 85"/>
                <a:gd name="T32" fmla="*/ 2147483646 w 114"/>
                <a:gd name="T33" fmla="*/ 2147483646 h 85"/>
                <a:gd name="T34" fmla="*/ 2147483646 w 114"/>
                <a:gd name="T35" fmla="*/ 2147483646 h 85"/>
                <a:gd name="T36" fmla="*/ 2147483646 w 114"/>
                <a:gd name="T37" fmla="*/ 2147483646 h 8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14" h="85">
                  <a:moveTo>
                    <a:pt x="54" y="79"/>
                  </a:moveTo>
                  <a:lnTo>
                    <a:pt x="66" y="79"/>
                  </a:lnTo>
                  <a:lnTo>
                    <a:pt x="78" y="79"/>
                  </a:lnTo>
                  <a:lnTo>
                    <a:pt x="108" y="85"/>
                  </a:lnTo>
                  <a:lnTo>
                    <a:pt x="114" y="85"/>
                  </a:lnTo>
                  <a:lnTo>
                    <a:pt x="102" y="61"/>
                  </a:lnTo>
                  <a:lnTo>
                    <a:pt x="96" y="43"/>
                  </a:lnTo>
                  <a:lnTo>
                    <a:pt x="96" y="36"/>
                  </a:lnTo>
                  <a:lnTo>
                    <a:pt x="84" y="30"/>
                  </a:lnTo>
                  <a:lnTo>
                    <a:pt x="72" y="18"/>
                  </a:lnTo>
                  <a:lnTo>
                    <a:pt x="42" y="0"/>
                  </a:lnTo>
                  <a:lnTo>
                    <a:pt x="30" y="6"/>
                  </a:lnTo>
                  <a:lnTo>
                    <a:pt x="12" y="6"/>
                  </a:lnTo>
                  <a:lnTo>
                    <a:pt x="0" y="43"/>
                  </a:lnTo>
                  <a:lnTo>
                    <a:pt x="12" y="85"/>
                  </a:lnTo>
                  <a:lnTo>
                    <a:pt x="18" y="85"/>
                  </a:lnTo>
                  <a:lnTo>
                    <a:pt x="24" y="85"/>
                  </a:lnTo>
                  <a:lnTo>
                    <a:pt x="54" y="79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65" name="Freeform 94">
              <a:extLst>
                <a:ext uri="{FF2B5EF4-FFF2-40B4-BE49-F238E27FC236}">
                  <a16:creationId xmlns:a16="http://schemas.microsoft.com/office/drawing/2014/main" id="{87C49702-99BB-9B47-A507-4DD5CD7D5C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1463" y="3963988"/>
              <a:ext cx="298450" cy="319087"/>
            </a:xfrm>
            <a:custGeom>
              <a:avLst/>
              <a:gdLst>
                <a:gd name="T0" fmla="*/ 2147483646 w 38"/>
                <a:gd name="T1" fmla="*/ 2147483646 h 41"/>
                <a:gd name="T2" fmla="*/ 2147483646 w 38"/>
                <a:gd name="T3" fmla="*/ 2147483646 h 41"/>
                <a:gd name="T4" fmla="*/ 2147483646 w 38"/>
                <a:gd name="T5" fmla="*/ 2147483646 h 41"/>
                <a:gd name="T6" fmla="*/ 2147483646 w 38"/>
                <a:gd name="T7" fmla="*/ 2147483646 h 41"/>
                <a:gd name="T8" fmla="*/ 2147483646 w 38"/>
                <a:gd name="T9" fmla="*/ 2147483646 h 41"/>
                <a:gd name="T10" fmla="*/ 2147483646 w 38"/>
                <a:gd name="T11" fmla="*/ 2147483646 h 41"/>
                <a:gd name="T12" fmla="*/ 2147483646 w 38"/>
                <a:gd name="T13" fmla="*/ 2147483646 h 41"/>
                <a:gd name="T14" fmla="*/ 2147483646 w 38"/>
                <a:gd name="T15" fmla="*/ 2147483646 h 41"/>
                <a:gd name="T16" fmla="*/ 2147483646 w 38"/>
                <a:gd name="T17" fmla="*/ 2147483646 h 41"/>
                <a:gd name="T18" fmla="*/ 2147483646 w 38"/>
                <a:gd name="T19" fmla="*/ 2147483646 h 41"/>
                <a:gd name="T20" fmla="*/ 2147483646 w 38"/>
                <a:gd name="T21" fmla="*/ 2147483646 h 41"/>
                <a:gd name="T22" fmla="*/ 2147483646 w 38"/>
                <a:gd name="T23" fmla="*/ 2147483646 h 41"/>
                <a:gd name="T24" fmla="*/ 2147483646 w 38"/>
                <a:gd name="T25" fmla="*/ 2147483646 h 41"/>
                <a:gd name="T26" fmla="*/ 2147483646 w 38"/>
                <a:gd name="T27" fmla="*/ 0 h 41"/>
                <a:gd name="T28" fmla="*/ 2147483646 w 38"/>
                <a:gd name="T29" fmla="*/ 2147483646 h 41"/>
                <a:gd name="T30" fmla="*/ 2147483646 w 38"/>
                <a:gd name="T31" fmla="*/ 2147483646 h 41"/>
                <a:gd name="T32" fmla="*/ 2147483646 w 38"/>
                <a:gd name="T33" fmla="*/ 2147483646 h 41"/>
                <a:gd name="T34" fmla="*/ 2147483646 w 38"/>
                <a:gd name="T35" fmla="*/ 2147483646 h 41"/>
                <a:gd name="T36" fmla="*/ 2147483646 w 38"/>
                <a:gd name="T37" fmla="*/ 2147483646 h 41"/>
                <a:gd name="T38" fmla="*/ 2147483646 w 38"/>
                <a:gd name="T39" fmla="*/ 2147483646 h 41"/>
                <a:gd name="T40" fmla="*/ 0 w 38"/>
                <a:gd name="T41" fmla="*/ 2147483646 h 41"/>
                <a:gd name="T42" fmla="*/ 2147483646 w 38"/>
                <a:gd name="T43" fmla="*/ 2147483646 h 41"/>
                <a:gd name="T44" fmla="*/ 2147483646 w 38"/>
                <a:gd name="T45" fmla="*/ 2147483646 h 41"/>
                <a:gd name="T46" fmla="*/ 2147483646 w 38"/>
                <a:gd name="T47" fmla="*/ 2147483646 h 41"/>
                <a:gd name="T48" fmla="*/ 2147483646 w 38"/>
                <a:gd name="T49" fmla="*/ 2147483646 h 41"/>
                <a:gd name="T50" fmla="*/ 2147483646 w 38"/>
                <a:gd name="T51" fmla="*/ 2147483646 h 4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38" h="41">
                  <a:moveTo>
                    <a:pt x="6" y="35"/>
                  </a:moveTo>
                  <a:cubicBezTo>
                    <a:pt x="11" y="38"/>
                    <a:pt x="11" y="38"/>
                    <a:pt x="11" y="38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1" y="39"/>
                    <a:pt x="21" y="39"/>
                    <a:pt x="21" y="39"/>
                  </a:cubicBezTo>
                  <a:cubicBezTo>
                    <a:pt x="35" y="39"/>
                    <a:pt x="35" y="39"/>
                    <a:pt x="35" y="39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4" y="20"/>
                    <a:pt x="13" y="20"/>
                  </a:cubicBezTo>
                  <a:cubicBezTo>
                    <a:pt x="13" y="20"/>
                    <a:pt x="5" y="19"/>
                    <a:pt x="1" y="1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4" y="36"/>
                    <a:pt x="4" y="36"/>
                    <a:pt x="4" y="36"/>
                  </a:cubicBezTo>
                  <a:lnTo>
                    <a:pt x="6" y="35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66" name="Freeform 95">
              <a:extLst>
                <a:ext uri="{FF2B5EF4-FFF2-40B4-BE49-F238E27FC236}">
                  <a16:creationId xmlns:a16="http://schemas.microsoft.com/office/drawing/2014/main" id="{364B02CF-9F49-7142-895C-AA7D16170F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8575" y="3830638"/>
              <a:ext cx="282575" cy="273050"/>
            </a:xfrm>
            <a:custGeom>
              <a:avLst/>
              <a:gdLst>
                <a:gd name="T0" fmla="*/ 0 w 36"/>
                <a:gd name="T1" fmla="*/ 2147483646 h 35"/>
                <a:gd name="T2" fmla="*/ 2147483646 w 36"/>
                <a:gd name="T3" fmla="*/ 2147483646 h 35"/>
                <a:gd name="T4" fmla="*/ 2147483646 w 36"/>
                <a:gd name="T5" fmla="*/ 2147483646 h 35"/>
                <a:gd name="T6" fmla="*/ 2147483646 w 36"/>
                <a:gd name="T7" fmla="*/ 2147483646 h 35"/>
                <a:gd name="T8" fmla="*/ 2147483646 w 36"/>
                <a:gd name="T9" fmla="*/ 2147483646 h 35"/>
                <a:gd name="T10" fmla="*/ 2147483646 w 36"/>
                <a:gd name="T11" fmla="*/ 2147483646 h 35"/>
                <a:gd name="T12" fmla="*/ 2147483646 w 36"/>
                <a:gd name="T13" fmla="*/ 2147483646 h 35"/>
                <a:gd name="T14" fmla="*/ 2147483646 w 36"/>
                <a:gd name="T15" fmla="*/ 2147483646 h 35"/>
                <a:gd name="T16" fmla="*/ 2147483646 w 36"/>
                <a:gd name="T17" fmla="*/ 2147483646 h 35"/>
                <a:gd name="T18" fmla="*/ 2147483646 w 36"/>
                <a:gd name="T19" fmla="*/ 2147483646 h 35"/>
                <a:gd name="T20" fmla="*/ 2147483646 w 36"/>
                <a:gd name="T21" fmla="*/ 2147483646 h 35"/>
                <a:gd name="T22" fmla="*/ 2147483646 w 36"/>
                <a:gd name="T23" fmla="*/ 2147483646 h 35"/>
                <a:gd name="T24" fmla="*/ 2147483646 w 36"/>
                <a:gd name="T25" fmla="*/ 2147483646 h 35"/>
                <a:gd name="T26" fmla="*/ 2147483646 w 36"/>
                <a:gd name="T27" fmla="*/ 2147483646 h 35"/>
                <a:gd name="T28" fmla="*/ 2147483646 w 36"/>
                <a:gd name="T29" fmla="*/ 2147483646 h 35"/>
                <a:gd name="T30" fmla="*/ 2147483646 w 36"/>
                <a:gd name="T31" fmla="*/ 2147483646 h 35"/>
                <a:gd name="T32" fmla="*/ 2147483646 w 36"/>
                <a:gd name="T33" fmla="*/ 2147483646 h 35"/>
                <a:gd name="T34" fmla="*/ 2147483646 w 36"/>
                <a:gd name="T35" fmla="*/ 2147483646 h 35"/>
                <a:gd name="T36" fmla="*/ 2147483646 w 36"/>
                <a:gd name="T37" fmla="*/ 2147483646 h 35"/>
                <a:gd name="T38" fmla="*/ 2147483646 w 36"/>
                <a:gd name="T39" fmla="*/ 2147483646 h 35"/>
                <a:gd name="T40" fmla="*/ 2147483646 w 36"/>
                <a:gd name="T41" fmla="*/ 0 h 35"/>
                <a:gd name="T42" fmla="*/ 2147483646 w 36"/>
                <a:gd name="T43" fmla="*/ 0 h 35"/>
                <a:gd name="T44" fmla="*/ 2147483646 w 36"/>
                <a:gd name="T45" fmla="*/ 2147483646 h 35"/>
                <a:gd name="T46" fmla="*/ 0 w 36"/>
                <a:gd name="T47" fmla="*/ 2147483646 h 3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6" h="35">
                  <a:moveTo>
                    <a:pt x="0" y="5"/>
                  </a:moveTo>
                  <a:cubicBezTo>
                    <a:pt x="0" y="5"/>
                    <a:pt x="1" y="7"/>
                    <a:pt x="1" y="8"/>
                  </a:cubicBezTo>
                  <a:cubicBezTo>
                    <a:pt x="1" y="8"/>
                    <a:pt x="2" y="10"/>
                    <a:pt x="2" y="10"/>
                  </a:cubicBezTo>
                  <a:cubicBezTo>
                    <a:pt x="2" y="10"/>
                    <a:pt x="1" y="35"/>
                    <a:pt x="2" y="35"/>
                  </a:cubicBezTo>
                  <a:cubicBezTo>
                    <a:pt x="2" y="35"/>
                    <a:pt x="2" y="35"/>
                    <a:pt x="3" y="35"/>
                  </a:cubicBezTo>
                  <a:cubicBezTo>
                    <a:pt x="7" y="35"/>
                    <a:pt x="29" y="35"/>
                    <a:pt x="29" y="35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2"/>
                    <a:pt x="1" y="2"/>
                    <a:pt x="1" y="2"/>
                  </a:cubicBezTo>
                  <a:lnTo>
                    <a:pt x="0" y="5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67" name="Freeform 96">
              <a:extLst>
                <a:ext uri="{FF2B5EF4-FFF2-40B4-BE49-F238E27FC236}">
                  <a16:creationId xmlns:a16="http://schemas.microsoft.com/office/drawing/2014/main" id="{E28AB26C-B97E-6543-A7E1-947D2346039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2813" y="3783013"/>
              <a:ext cx="409575" cy="388937"/>
            </a:xfrm>
            <a:custGeom>
              <a:avLst/>
              <a:gdLst>
                <a:gd name="T0" fmla="*/ 2147483646 w 52"/>
                <a:gd name="T1" fmla="*/ 2147483646 h 50"/>
                <a:gd name="T2" fmla="*/ 2147483646 w 52"/>
                <a:gd name="T3" fmla="*/ 2147483646 h 50"/>
                <a:gd name="T4" fmla="*/ 2147483646 w 52"/>
                <a:gd name="T5" fmla="*/ 2147483646 h 50"/>
                <a:gd name="T6" fmla="*/ 0 w 52"/>
                <a:gd name="T7" fmla="*/ 2147483646 h 50"/>
                <a:gd name="T8" fmla="*/ 0 w 52"/>
                <a:gd name="T9" fmla="*/ 2147483646 h 50"/>
                <a:gd name="T10" fmla="*/ 2147483646 w 52"/>
                <a:gd name="T11" fmla="*/ 2147483646 h 50"/>
                <a:gd name="T12" fmla="*/ 2147483646 w 52"/>
                <a:gd name="T13" fmla="*/ 2147483646 h 50"/>
                <a:gd name="T14" fmla="*/ 2147483646 w 52"/>
                <a:gd name="T15" fmla="*/ 2147483646 h 50"/>
                <a:gd name="T16" fmla="*/ 2147483646 w 52"/>
                <a:gd name="T17" fmla="*/ 2147483646 h 50"/>
                <a:gd name="T18" fmla="*/ 2147483646 w 52"/>
                <a:gd name="T19" fmla="*/ 2147483646 h 50"/>
                <a:gd name="T20" fmla="*/ 2147483646 w 52"/>
                <a:gd name="T21" fmla="*/ 2147483646 h 50"/>
                <a:gd name="T22" fmla="*/ 2147483646 w 52"/>
                <a:gd name="T23" fmla="*/ 2147483646 h 50"/>
                <a:gd name="T24" fmla="*/ 2147483646 w 52"/>
                <a:gd name="T25" fmla="*/ 2147483646 h 50"/>
                <a:gd name="T26" fmla="*/ 2147483646 w 52"/>
                <a:gd name="T27" fmla="*/ 2147483646 h 50"/>
                <a:gd name="T28" fmla="*/ 2147483646 w 52"/>
                <a:gd name="T29" fmla="*/ 2147483646 h 50"/>
                <a:gd name="T30" fmla="*/ 2147483646 w 52"/>
                <a:gd name="T31" fmla="*/ 2147483646 h 50"/>
                <a:gd name="T32" fmla="*/ 2147483646 w 52"/>
                <a:gd name="T33" fmla="*/ 2147483646 h 50"/>
                <a:gd name="T34" fmla="*/ 2147483646 w 52"/>
                <a:gd name="T35" fmla="*/ 2147483646 h 50"/>
                <a:gd name="T36" fmla="*/ 2147483646 w 52"/>
                <a:gd name="T37" fmla="*/ 2147483646 h 50"/>
                <a:gd name="T38" fmla="*/ 2147483646 w 52"/>
                <a:gd name="T39" fmla="*/ 2147483646 h 50"/>
                <a:gd name="T40" fmla="*/ 2147483646 w 52"/>
                <a:gd name="T41" fmla="*/ 2147483646 h 50"/>
                <a:gd name="T42" fmla="*/ 2147483646 w 52"/>
                <a:gd name="T43" fmla="*/ 2147483646 h 50"/>
                <a:gd name="T44" fmla="*/ 2147483646 w 52"/>
                <a:gd name="T45" fmla="*/ 2147483646 h 50"/>
                <a:gd name="T46" fmla="*/ 2147483646 w 52"/>
                <a:gd name="T47" fmla="*/ 2147483646 h 50"/>
                <a:gd name="T48" fmla="*/ 2147483646 w 52"/>
                <a:gd name="T49" fmla="*/ 2147483646 h 50"/>
                <a:gd name="T50" fmla="*/ 2147483646 w 52"/>
                <a:gd name="T51" fmla="*/ 2147483646 h 50"/>
                <a:gd name="T52" fmla="*/ 2147483646 w 52"/>
                <a:gd name="T53" fmla="*/ 2147483646 h 50"/>
                <a:gd name="T54" fmla="*/ 2147483646 w 52"/>
                <a:gd name="T55" fmla="*/ 2147483646 h 50"/>
                <a:gd name="T56" fmla="*/ 2147483646 w 52"/>
                <a:gd name="T57" fmla="*/ 2147483646 h 50"/>
                <a:gd name="T58" fmla="*/ 2147483646 w 52"/>
                <a:gd name="T59" fmla="*/ 2147483646 h 50"/>
                <a:gd name="T60" fmla="*/ 2147483646 w 52"/>
                <a:gd name="T61" fmla="*/ 2147483646 h 50"/>
                <a:gd name="T62" fmla="*/ 2147483646 w 52"/>
                <a:gd name="T63" fmla="*/ 2147483646 h 50"/>
                <a:gd name="T64" fmla="*/ 2147483646 w 52"/>
                <a:gd name="T65" fmla="*/ 2147483646 h 50"/>
                <a:gd name="T66" fmla="*/ 2147483646 w 52"/>
                <a:gd name="T67" fmla="*/ 0 h 50"/>
                <a:gd name="T68" fmla="*/ 2147483646 w 52"/>
                <a:gd name="T69" fmla="*/ 2147483646 h 50"/>
                <a:gd name="T70" fmla="*/ 2147483646 w 52"/>
                <a:gd name="T71" fmla="*/ 2147483646 h 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" h="50">
                  <a:moveTo>
                    <a:pt x="4" y="6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51" y="47"/>
                    <a:pt x="51" y="47"/>
                    <a:pt x="51" y="47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0" y="41"/>
                    <a:pt x="51" y="16"/>
                    <a:pt x="51" y="16"/>
                  </a:cubicBezTo>
                  <a:cubicBezTo>
                    <a:pt x="51" y="16"/>
                    <a:pt x="50" y="14"/>
                    <a:pt x="50" y="14"/>
                  </a:cubicBezTo>
                  <a:cubicBezTo>
                    <a:pt x="50" y="13"/>
                    <a:pt x="49" y="11"/>
                    <a:pt x="49" y="11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48" y="5"/>
                    <a:pt x="48" y="5"/>
                    <a:pt x="48" y="5"/>
                  </a:cubicBezTo>
                  <a:cubicBezTo>
                    <a:pt x="45" y="3"/>
                    <a:pt x="45" y="3"/>
                    <a:pt x="45" y="3"/>
                  </a:cubicBezTo>
                  <a:cubicBezTo>
                    <a:pt x="41" y="2"/>
                    <a:pt x="41" y="2"/>
                    <a:pt x="41" y="2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2"/>
                    <a:pt x="8" y="2"/>
                    <a:pt x="8" y="2"/>
                  </a:cubicBezTo>
                  <a:lnTo>
                    <a:pt x="4" y="6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68" name="Freeform 97">
              <a:extLst>
                <a:ext uri="{FF2B5EF4-FFF2-40B4-BE49-F238E27FC236}">
                  <a16:creationId xmlns:a16="http://schemas.microsoft.com/office/drawing/2014/main" id="{D22EFC90-F5E0-B445-9D30-BEC7F0B4E7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125" y="3667125"/>
              <a:ext cx="103188" cy="193675"/>
            </a:xfrm>
            <a:custGeom>
              <a:avLst/>
              <a:gdLst>
                <a:gd name="T0" fmla="*/ 2147483646 w 78"/>
                <a:gd name="T1" fmla="*/ 2147483646 h 150"/>
                <a:gd name="T2" fmla="*/ 2147483646 w 78"/>
                <a:gd name="T3" fmla="*/ 2147483646 h 150"/>
                <a:gd name="T4" fmla="*/ 2147483646 w 78"/>
                <a:gd name="T5" fmla="*/ 2147483646 h 150"/>
                <a:gd name="T6" fmla="*/ 0 w 78"/>
                <a:gd name="T7" fmla="*/ 2147483646 h 150"/>
                <a:gd name="T8" fmla="*/ 0 w 78"/>
                <a:gd name="T9" fmla="*/ 2147483646 h 150"/>
                <a:gd name="T10" fmla="*/ 2147483646 w 78"/>
                <a:gd name="T11" fmla="*/ 2147483646 h 150"/>
                <a:gd name="T12" fmla="*/ 2147483646 w 78"/>
                <a:gd name="T13" fmla="*/ 2147483646 h 150"/>
                <a:gd name="T14" fmla="*/ 2147483646 w 78"/>
                <a:gd name="T15" fmla="*/ 2147483646 h 150"/>
                <a:gd name="T16" fmla="*/ 2147483646 w 78"/>
                <a:gd name="T17" fmla="*/ 2147483646 h 150"/>
                <a:gd name="T18" fmla="*/ 2147483646 w 78"/>
                <a:gd name="T19" fmla="*/ 2147483646 h 150"/>
                <a:gd name="T20" fmla="*/ 2147483646 w 78"/>
                <a:gd name="T21" fmla="*/ 2147483646 h 150"/>
                <a:gd name="T22" fmla="*/ 2147483646 w 78"/>
                <a:gd name="T23" fmla="*/ 2147483646 h 150"/>
                <a:gd name="T24" fmla="*/ 2147483646 w 78"/>
                <a:gd name="T25" fmla="*/ 2147483646 h 150"/>
                <a:gd name="T26" fmla="*/ 2147483646 w 78"/>
                <a:gd name="T27" fmla="*/ 2147483646 h 150"/>
                <a:gd name="T28" fmla="*/ 2147483646 w 78"/>
                <a:gd name="T29" fmla="*/ 2147483646 h 150"/>
                <a:gd name="T30" fmla="*/ 2147483646 w 78"/>
                <a:gd name="T31" fmla="*/ 2147483646 h 150"/>
                <a:gd name="T32" fmla="*/ 2147483646 w 78"/>
                <a:gd name="T33" fmla="*/ 2147483646 h 150"/>
                <a:gd name="T34" fmla="*/ 2147483646 w 78"/>
                <a:gd name="T35" fmla="*/ 2147483646 h 150"/>
                <a:gd name="T36" fmla="*/ 2147483646 w 78"/>
                <a:gd name="T37" fmla="*/ 0 h 150"/>
                <a:gd name="T38" fmla="*/ 2147483646 w 78"/>
                <a:gd name="T39" fmla="*/ 0 h 150"/>
                <a:gd name="T40" fmla="*/ 2147483646 w 78"/>
                <a:gd name="T41" fmla="*/ 2147483646 h 150"/>
                <a:gd name="T42" fmla="*/ 2147483646 w 78"/>
                <a:gd name="T43" fmla="*/ 2147483646 h 1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8" h="150">
                  <a:moveTo>
                    <a:pt x="18" y="12"/>
                  </a:moveTo>
                  <a:lnTo>
                    <a:pt x="18" y="30"/>
                  </a:lnTo>
                  <a:lnTo>
                    <a:pt x="18" y="54"/>
                  </a:lnTo>
                  <a:lnTo>
                    <a:pt x="0" y="78"/>
                  </a:lnTo>
                  <a:lnTo>
                    <a:pt x="0" y="90"/>
                  </a:lnTo>
                  <a:lnTo>
                    <a:pt x="12" y="102"/>
                  </a:lnTo>
                  <a:lnTo>
                    <a:pt x="18" y="108"/>
                  </a:lnTo>
                  <a:lnTo>
                    <a:pt x="36" y="120"/>
                  </a:lnTo>
                  <a:lnTo>
                    <a:pt x="36" y="144"/>
                  </a:lnTo>
                  <a:lnTo>
                    <a:pt x="42" y="150"/>
                  </a:lnTo>
                  <a:lnTo>
                    <a:pt x="48" y="144"/>
                  </a:lnTo>
                  <a:lnTo>
                    <a:pt x="54" y="126"/>
                  </a:lnTo>
                  <a:lnTo>
                    <a:pt x="78" y="102"/>
                  </a:lnTo>
                  <a:lnTo>
                    <a:pt x="78" y="90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0"/>
                  </a:lnTo>
                  <a:lnTo>
                    <a:pt x="24" y="6"/>
                  </a:lnTo>
                  <a:lnTo>
                    <a:pt x="18" y="12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69" name="Freeform 98">
              <a:extLst>
                <a:ext uri="{FF2B5EF4-FFF2-40B4-BE49-F238E27FC236}">
                  <a16:creationId xmlns:a16="http://schemas.microsoft.com/office/drawing/2014/main" id="{B9144AB5-5F29-B94D-9D1B-1A7053AB7C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6713" y="3713163"/>
              <a:ext cx="296862" cy="227012"/>
            </a:xfrm>
            <a:custGeom>
              <a:avLst/>
              <a:gdLst>
                <a:gd name="T0" fmla="*/ 2147483646 w 228"/>
                <a:gd name="T1" fmla="*/ 2147483646 h 174"/>
                <a:gd name="T2" fmla="*/ 2147483646 w 228"/>
                <a:gd name="T3" fmla="*/ 2147483646 h 174"/>
                <a:gd name="T4" fmla="*/ 2147483646 w 228"/>
                <a:gd name="T5" fmla="*/ 2147483646 h 174"/>
                <a:gd name="T6" fmla="*/ 2147483646 w 228"/>
                <a:gd name="T7" fmla="*/ 2147483646 h 174"/>
                <a:gd name="T8" fmla="*/ 2147483646 w 228"/>
                <a:gd name="T9" fmla="*/ 2147483646 h 174"/>
                <a:gd name="T10" fmla="*/ 2147483646 w 228"/>
                <a:gd name="T11" fmla="*/ 2147483646 h 174"/>
                <a:gd name="T12" fmla="*/ 2147483646 w 228"/>
                <a:gd name="T13" fmla="*/ 2147483646 h 174"/>
                <a:gd name="T14" fmla="*/ 2147483646 w 228"/>
                <a:gd name="T15" fmla="*/ 2147483646 h 174"/>
                <a:gd name="T16" fmla="*/ 2147483646 w 228"/>
                <a:gd name="T17" fmla="*/ 2147483646 h 174"/>
                <a:gd name="T18" fmla="*/ 2147483646 w 228"/>
                <a:gd name="T19" fmla="*/ 2147483646 h 174"/>
                <a:gd name="T20" fmla="*/ 2147483646 w 228"/>
                <a:gd name="T21" fmla="*/ 2147483646 h 174"/>
                <a:gd name="T22" fmla="*/ 2147483646 w 228"/>
                <a:gd name="T23" fmla="*/ 2147483646 h 174"/>
                <a:gd name="T24" fmla="*/ 2147483646 w 228"/>
                <a:gd name="T25" fmla="*/ 2147483646 h 174"/>
                <a:gd name="T26" fmla="*/ 2147483646 w 228"/>
                <a:gd name="T27" fmla="*/ 0 h 174"/>
                <a:gd name="T28" fmla="*/ 2147483646 w 228"/>
                <a:gd name="T29" fmla="*/ 2147483646 h 174"/>
                <a:gd name="T30" fmla="*/ 2147483646 w 228"/>
                <a:gd name="T31" fmla="*/ 2147483646 h 174"/>
                <a:gd name="T32" fmla="*/ 2147483646 w 228"/>
                <a:gd name="T33" fmla="*/ 2147483646 h 174"/>
                <a:gd name="T34" fmla="*/ 2147483646 w 228"/>
                <a:gd name="T35" fmla="*/ 2147483646 h 174"/>
                <a:gd name="T36" fmla="*/ 2147483646 w 228"/>
                <a:gd name="T37" fmla="*/ 2147483646 h 174"/>
                <a:gd name="T38" fmla="*/ 0 w 228"/>
                <a:gd name="T39" fmla="*/ 2147483646 h 174"/>
                <a:gd name="T40" fmla="*/ 2147483646 w 228"/>
                <a:gd name="T41" fmla="*/ 2147483646 h 174"/>
                <a:gd name="T42" fmla="*/ 2147483646 w 228"/>
                <a:gd name="T43" fmla="*/ 2147483646 h 17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28" h="174">
                  <a:moveTo>
                    <a:pt x="90" y="156"/>
                  </a:moveTo>
                  <a:lnTo>
                    <a:pt x="114" y="138"/>
                  </a:lnTo>
                  <a:lnTo>
                    <a:pt x="144" y="120"/>
                  </a:lnTo>
                  <a:lnTo>
                    <a:pt x="180" y="108"/>
                  </a:lnTo>
                  <a:lnTo>
                    <a:pt x="186" y="96"/>
                  </a:lnTo>
                  <a:lnTo>
                    <a:pt x="192" y="84"/>
                  </a:lnTo>
                  <a:lnTo>
                    <a:pt x="216" y="78"/>
                  </a:lnTo>
                  <a:lnTo>
                    <a:pt x="228" y="72"/>
                  </a:lnTo>
                  <a:lnTo>
                    <a:pt x="222" y="42"/>
                  </a:lnTo>
                  <a:lnTo>
                    <a:pt x="216" y="12"/>
                  </a:lnTo>
                  <a:lnTo>
                    <a:pt x="210" y="12"/>
                  </a:lnTo>
                  <a:lnTo>
                    <a:pt x="186" y="12"/>
                  </a:lnTo>
                  <a:lnTo>
                    <a:pt x="168" y="12"/>
                  </a:lnTo>
                  <a:lnTo>
                    <a:pt x="144" y="0"/>
                  </a:lnTo>
                  <a:lnTo>
                    <a:pt x="120" y="36"/>
                  </a:lnTo>
                  <a:lnTo>
                    <a:pt x="96" y="60"/>
                  </a:lnTo>
                  <a:lnTo>
                    <a:pt x="72" y="90"/>
                  </a:lnTo>
                  <a:lnTo>
                    <a:pt x="66" y="138"/>
                  </a:lnTo>
                  <a:lnTo>
                    <a:pt x="12" y="162"/>
                  </a:lnTo>
                  <a:lnTo>
                    <a:pt x="0" y="174"/>
                  </a:lnTo>
                  <a:lnTo>
                    <a:pt x="84" y="174"/>
                  </a:lnTo>
                  <a:lnTo>
                    <a:pt x="90" y="156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70" name="Freeform 99">
              <a:extLst>
                <a:ext uri="{FF2B5EF4-FFF2-40B4-BE49-F238E27FC236}">
                  <a16:creationId xmlns:a16="http://schemas.microsoft.com/office/drawing/2014/main" id="{9585C285-D337-A042-B7DA-B7476AC822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7813" y="3940175"/>
              <a:ext cx="204787" cy="177800"/>
            </a:xfrm>
            <a:custGeom>
              <a:avLst/>
              <a:gdLst>
                <a:gd name="T0" fmla="*/ 2147483646 w 26"/>
                <a:gd name="T1" fmla="*/ 2147483646 h 23"/>
                <a:gd name="T2" fmla="*/ 2147483646 w 26"/>
                <a:gd name="T3" fmla="*/ 2147483646 h 23"/>
                <a:gd name="T4" fmla="*/ 2147483646 w 26"/>
                <a:gd name="T5" fmla="*/ 2147483646 h 23"/>
                <a:gd name="T6" fmla="*/ 2147483646 w 26"/>
                <a:gd name="T7" fmla="*/ 2147483646 h 23"/>
                <a:gd name="T8" fmla="*/ 2147483646 w 26"/>
                <a:gd name="T9" fmla="*/ 2147483646 h 23"/>
                <a:gd name="T10" fmla="*/ 2147483646 w 26"/>
                <a:gd name="T11" fmla="*/ 2147483646 h 23"/>
                <a:gd name="T12" fmla="*/ 2147483646 w 26"/>
                <a:gd name="T13" fmla="*/ 0 h 23"/>
                <a:gd name="T14" fmla="*/ 2147483646 w 26"/>
                <a:gd name="T15" fmla="*/ 0 h 23"/>
                <a:gd name="T16" fmla="*/ 2147483646 w 26"/>
                <a:gd name="T17" fmla="*/ 2147483646 h 23"/>
                <a:gd name="T18" fmla="*/ 2147483646 w 26"/>
                <a:gd name="T19" fmla="*/ 2147483646 h 23"/>
                <a:gd name="T20" fmla="*/ 0 w 26"/>
                <a:gd name="T21" fmla="*/ 2147483646 h 23"/>
                <a:gd name="T22" fmla="*/ 2147483646 w 26"/>
                <a:gd name="T23" fmla="*/ 2147483646 h 23"/>
                <a:gd name="T24" fmla="*/ 2147483646 w 26"/>
                <a:gd name="T25" fmla="*/ 2147483646 h 2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6" h="23">
                  <a:moveTo>
                    <a:pt x="13" y="16"/>
                  </a:moveTo>
                  <a:cubicBezTo>
                    <a:pt x="15" y="14"/>
                    <a:pt x="15" y="14"/>
                    <a:pt x="15" y="14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4" y="22"/>
                    <a:pt x="12" y="23"/>
                    <a:pt x="12" y="23"/>
                  </a:cubicBezTo>
                  <a:cubicBezTo>
                    <a:pt x="13" y="23"/>
                    <a:pt x="13" y="16"/>
                    <a:pt x="13" y="16"/>
                  </a:cubicBez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71" name="Freeform 100">
              <a:extLst>
                <a:ext uri="{FF2B5EF4-FFF2-40B4-BE49-F238E27FC236}">
                  <a16:creationId xmlns:a16="http://schemas.microsoft.com/office/drawing/2014/main" id="{491A8F3A-D008-7045-8C85-F0E23869A2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7338" y="4337050"/>
              <a:ext cx="61912" cy="47625"/>
            </a:xfrm>
            <a:custGeom>
              <a:avLst/>
              <a:gdLst>
                <a:gd name="T0" fmla="*/ 2147483646 w 48"/>
                <a:gd name="T1" fmla="*/ 2147483646 h 36"/>
                <a:gd name="T2" fmla="*/ 2147483646 w 48"/>
                <a:gd name="T3" fmla="*/ 2147483646 h 36"/>
                <a:gd name="T4" fmla="*/ 2147483646 w 48"/>
                <a:gd name="T5" fmla="*/ 0 h 36"/>
                <a:gd name="T6" fmla="*/ 2147483646 w 48"/>
                <a:gd name="T7" fmla="*/ 0 h 36"/>
                <a:gd name="T8" fmla="*/ 2147483646 w 48"/>
                <a:gd name="T9" fmla="*/ 2147483646 h 36"/>
                <a:gd name="T10" fmla="*/ 0 w 48"/>
                <a:gd name="T11" fmla="*/ 2147483646 h 36"/>
                <a:gd name="T12" fmla="*/ 2147483646 w 48"/>
                <a:gd name="T13" fmla="*/ 2147483646 h 36"/>
                <a:gd name="T14" fmla="*/ 2147483646 w 48"/>
                <a:gd name="T15" fmla="*/ 2147483646 h 36"/>
                <a:gd name="T16" fmla="*/ 2147483646 w 48"/>
                <a:gd name="T17" fmla="*/ 214748364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8" h="36">
                  <a:moveTo>
                    <a:pt x="48" y="24"/>
                  </a:moveTo>
                  <a:lnTo>
                    <a:pt x="48" y="6"/>
                  </a:lnTo>
                  <a:lnTo>
                    <a:pt x="48" y="0"/>
                  </a:lnTo>
                  <a:lnTo>
                    <a:pt x="36" y="0"/>
                  </a:lnTo>
                  <a:lnTo>
                    <a:pt x="6" y="6"/>
                  </a:lnTo>
                  <a:lnTo>
                    <a:pt x="0" y="6"/>
                  </a:lnTo>
                  <a:lnTo>
                    <a:pt x="18" y="36"/>
                  </a:lnTo>
                  <a:lnTo>
                    <a:pt x="36" y="24"/>
                  </a:lnTo>
                  <a:lnTo>
                    <a:pt x="48" y="24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72" name="Freeform 101">
              <a:extLst>
                <a:ext uri="{FF2B5EF4-FFF2-40B4-BE49-F238E27FC236}">
                  <a16:creationId xmlns:a16="http://schemas.microsoft.com/office/drawing/2014/main" id="{9DB698E7-3E34-DE4F-8886-2E39CFF13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6663" y="4065588"/>
              <a:ext cx="406400" cy="498475"/>
            </a:xfrm>
            <a:custGeom>
              <a:avLst/>
              <a:gdLst>
                <a:gd name="T0" fmla="*/ 2147483646 w 52"/>
                <a:gd name="T1" fmla="*/ 2147483646 h 64"/>
                <a:gd name="T2" fmla="*/ 2147483646 w 52"/>
                <a:gd name="T3" fmla="*/ 2147483646 h 64"/>
                <a:gd name="T4" fmla="*/ 2147483646 w 52"/>
                <a:gd name="T5" fmla="*/ 2147483646 h 64"/>
                <a:gd name="T6" fmla="*/ 2147483646 w 52"/>
                <a:gd name="T7" fmla="*/ 2147483646 h 64"/>
                <a:gd name="T8" fmla="*/ 2147483646 w 52"/>
                <a:gd name="T9" fmla="*/ 2147483646 h 64"/>
                <a:gd name="T10" fmla="*/ 2147483646 w 52"/>
                <a:gd name="T11" fmla="*/ 2147483646 h 64"/>
                <a:gd name="T12" fmla="*/ 2147483646 w 52"/>
                <a:gd name="T13" fmla="*/ 2147483646 h 64"/>
                <a:gd name="T14" fmla="*/ 2147483646 w 52"/>
                <a:gd name="T15" fmla="*/ 2147483646 h 64"/>
                <a:gd name="T16" fmla="*/ 2147483646 w 52"/>
                <a:gd name="T17" fmla="*/ 2147483646 h 64"/>
                <a:gd name="T18" fmla="*/ 0 w 52"/>
                <a:gd name="T19" fmla="*/ 2147483646 h 64"/>
                <a:gd name="T20" fmla="*/ 2147483646 w 52"/>
                <a:gd name="T21" fmla="*/ 2147483646 h 64"/>
                <a:gd name="T22" fmla="*/ 2147483646 w 52"/>
                <a:gd name="T23" fmla="*/ 2147483646 h 64"/>
                <a:gd name="T24" fmla="*/ 2147483646 w 52"/>
                <a:gd name="T25" fmla="*/ 2147483646 h 64"/>
                <a:gd name="T26" fmla="*/ 2147483646 w 52"/>
                <a:gd name="T27" fmla="*/ 2147483646 h 64"/>
                <a:gd name="T28" fmla="*/ 2147483646 w 52"/>
                <a:gd name="T29" fmla="*/ 2147483646 h 64"/>
                <a:gd name="T30" fmla="*/ 2147483646 w 52"/>
                <a:gd name="T31" fmla="*/ 2147483646 h 64"/>
                <a:gd name="T32" fmla="*/ 2147483646 w 52"/>
                <a:gd name="T33" fmla="*/ 2147483646 h 64"/>
                <a:gd name="T34" fmla="*/ 2147483646 w 52"/>
                <a:gd name="T35" fmla="*/ 2147483646 h 64"/>
                <a:gd name="T36" fmla="*/ 2147483646 w 52"/>
                <a:gd name="T37" fmla="*/ 2147483646 h 64"/>
                <a:gd name="T38" fmla="*/ 2147483646 w 52"/>
                <a:gd name="T39" fmla="*/ 2147483646 h 64"/>
                <a:gd name="T40" fmla="*/ 2147483646 w 52"/>
                <a:gd name="T41" fmla="*/ 2147483646 h 64"/>
                <a:gd name="T42" fmla="*/ 2147483646 w 52"/>
                <a:gd name="T43" fmla="*/ 2147483646 h 64"/>
                <a:gd name="T44" fmla="*/ 2147483646 w 52"/>
                <a:gd name="T45" fmla="*/ 2147483646 h 64"/>
                <a:gd name="T46" fmla="*/ 2147483646 w 52"/>
                <a:gd name="T47" fmla="*/ 2147483646 h 64"/>
                <a:gd name="T48" fmla="*/ 2147483646 w 52"/>
                <a:gd name="T49" fmla="*/ 2147483646 h 64"/>
                <a:gd name="T50" fmla="*/ 2147483646 w 52"/>
                <a:gd name="T51" fmla="*/ 2147483646 h 64"/>
                <a:gd name="T52" fmla="*/ 2147483646 w 52"/>
                <a:gd name="T53" fmla="*/ 2147483646 h 64"/>
                <a:gd name="T54" fmla="*/ 2147483646 w 52"/>
                <a:gd name="T55" fmla="*/ 2147483646 h 64"/>
                <a:gd name="T56" fmla="*/ 2147483646 w 52"/>
                <a:gd name="T57" fmla="*/ 2147483646 h 64"/>
                <a:gd name="T58" fmla="*/ 2147483646 w 52"/>
                <a:gd name="T59" fmla="*/ 2147483646 h 64"/>
                <a:gd name="T60" fmla="*/ 2147483646 w 52"/>
                <a:gd name="T61" fmla="*/ 2147483646 h 64"/>
                <a:gd name="T62" fmla="*/ 2147483646 w 52"/>
                <a:gd name="T63" fmla="*/ 2147483646 h 64"/>
                <a:gd name="T64" fmla="*/ 2147483646 w 52"/>
                <a:gd name="T65" fmla="*/ 2147483646 h 64"/>
                <a:gd name="T66" fmla="*/ 2147483646 w 52"/>
                <a:gd name="T67" fmla="*/ 2147483646 h 64"/>
                <a:gd name="T68" fmla="*/ 2147483646 w 52"/>
                <a:gd name="T69" fmla="*/ 2147483646 h 64"/>
                <a:gd name="T70" fmla="*/ 2147483646 w 52"/>
                <a:gd name="T71" fmla="*/ 0 h 64"/>
                <a:gd name="T72" fmla="*/ 2147483646 w 52"/>
                <a:gd name="T73" fmla="*/ 2147483646 h 64"/>
                <a:gd name="T74" fmla="*/ 2147483646 w 52"/>
                <a:gd name="T75" fmla="*/ 2147483646 h 6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2" h="64">
                  <a:moveTo>
                    <a:pt x="37" y="5"/>
                  </a:moveTo>
                  <a:cubicBezTo>
                    <a:pt x="37" y="5"/>
                    <a:pt x="15" y="5"/>
                    <a:pt x="11" y="5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3" y="41"/>
                    <a:pt x="3" y="41"/>
                    <a:pt x="3" y="41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12" y="52"/>
                    <a:pt x="12" y="52"/>
                    <a:pt x="12" y="52"/>
                  </a:cubicBezTo>
                  <a:cubicBezTo>
                    <a:pt x="18" y="58"/>
                    <a:pt x="18" y="58"/>
                    <a:pt x="18" y="58"/>
                  </a:cubicBezTo>
                  <a:cubicBezTo>
                    <a:pt x="20" y="61"/>
                    <a:pt x="20" y="61"/>
                    <a:pt x="20" y="61"/>
                  </a:cubicBezTo>
                  <a:cubicBezTo>
                    <a:pt x="25" y="61"/>
                    <a:pt x="25" y="61"/>
                    <a:pt x="25" y="61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36" y="63"/>
                    <a:pt x="36" y="63"/>
                    <a:pt x="36" y="63"/>
                  </a:cubicBezTo>
                  <a:cubicBezTo>
                    <a:pt x="41" y="61"/>
                    <a:pt x="41" y="61"/>
                    <a:pt x="41" y="61"/>
                  </a:cubicBezTo>
                  <a:cubicBezTo>
                    <a:pt x="44" y="61"/>
                    <a:pt x="44" y="61"/>
                    <a:pt x="44" y="61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2" y="57"/>
                    <a:pt x="42" y="57"/>
                    <a:pt x="42" y="57"/>
                  </a:cubicBezTo>
                  <a:cubicBezTo>
                    <a:pt x="39" y="54"/>
                    <a:pt x="39" y="54"/>
                    <a:pt x="39" y="54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9" y="42"/>
                    <a:pt x="39" y="42"/>
                    <a:pt x="39" y="42"/>
                  </a:cubicBezTo>
                  <a:cubicBezTo>
                    <a:pt x="43" y="38"/>
                    <a:pt x="43" y="38"/>
                    <a:pt x="43" y="38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47" y="4"/>
                    <a:pt x="47" y="4"/>
                    <a:pt x="47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2" y="2"/>
                    <a:pt x="42" y="2"/>
                    <a:pt x="42" y="2"/>
                  </a:cubicBezTo>
                  <a:lnTo>
                    <a:pt x="37" y="5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73" name="Freeform 102">
              <a:extLst>
                <a:ext uri="{FF2B5EF4-FFF2-40B4-BE49-F238E27FC236}">
                  <a16:creationId xmlns:a16="http://schemas.microsoft.com/office/drawing/2014/main" id="{8E7B4FF9-5003-064C-A100-E0716B9F16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2600" y="4392613"/>
              <a:ext cx="149225" cy="147637"/>
            </a:xfrm>
            <a:custGeom>
              <a:avLst/>
              <a:gdLst>
                <a:gd name="T0" fmla="*/ 2147483646 w 19"/>
                <a:gd name="T1" fmla="*/ 2147483646 h 19"/>
                <a:gd name="T2" fmla="*/ 2147483646 w 19"/>
                <a:gd name="T3" fmla="*/ 2147483646 h 19"/>
                <a:gd name="T4" fmla="*/ 2147483646 w 19"/>
                <a:gd name="T5" fmla="*/ 2147483646 h 19"/>
                <a:gd name="T6" fmla="*/ 2147483646 w 19"/>
                <a:gd name="T7" fmla="*/ 2147483646 h 19"/>
                <a:gd name="T8" fmla="*/ 2147483646 w 19"/>
                <a:gd name="T9" fmla="*/ 2147483646 h 19"/>
                <a:gd name="T10" fmla="*/ 2147483646 w 19"/>
                <a:gd name="T11" fmla="*/ 2147483646 h 19"/>
                <a:gd name="T12" fmla="*/ 2147483646 w 19"/>
                <a:gd name="T13" fmla="*/ 0 h 19"/>
                <a:gd name="T14" fmla="*/ 2147483646 w 19"/>
                <a:gd name="T15" fmla="*/ 0 h 19"/>
                <a:gd name="T16" fmla="*/ 2147483646 w 19"/>
                <a:gd name="T17" fmla="*/ 0 h 19"/>
                <a:gd name="T18" fmla="*/ 2147483646 w 19"/>
                <a:gd name="T19" fmla="*/ 2147483646 h 19"/>
                <a:gd name="T20" fmla="*/ 2147483646 w 19"/>
                <a:gd name="T21" fmla="*/ 2147483646 h 19"/>
                <a:gd name="T22" fmla="*/ 2147483646 w 19"/>
                <a:gd name="T23" fmla="*/ 2147483646 h 19"/>
                <a:gd name="T24" fmla="*/ 2147483646 w 19"/>
                <a:gd name="T25" fmla="*/ 2147483646 h 19"/>
                <a:gd name="T26" fmla="*/ 0 w 19"/>
                <a:gd name="T27" fmla="*/ 2147483646 h 19"/>
                <a:gd name="T28" fmla="*/ 2147483646 w 19"/>
                <a:gd name="T29" fmla="*/ 2147483646 h 19"/>
                <a:gd name="T30" fmla="*/ 2147483646 w 19"/>
                <a:gd name="T31" fmla="*/ 2147483646 h 19"/>
                <a:gd name="T32" fmla="*/ 2147483646 w 19"/>
                <a:gd name="T33" fmla="*/ 2147483646 h 19"/>
                <a:gd name="T34" fmla="*/ 2147483646 w 19"/>
                <a:gd name="T35" fmla="*/ 2147483646 h 19"/>
                <a:gd name="T36" fmla="*/ 2147483646 w 19"/>
                <a:gd name="T37" fmla="*/ 2147483646 h 19"/>
                <a:gd name="T38" fmla="*/ 2147483646 w 19"/>
                <a:gd name="T39" fmla="*/ 2147483646 h 19"/>
                <a:gd name="T40" fmla="*/ 2147483646 w 19"/>
                <a:gd name="T41" fmla="*/ 2147483646 h 19"/>
                <a:gd name="T42" fmla="*/ 2147483646 w 19"/>
                <a:gd name="T43" fmla="*/ 2147483646 h 19"/>
                <a:gd name="T44" fmla="*/ 2147483646 w 19"/>
                <a:gd name="T45" fmla="*/ 2147483646 h 1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9" h="19">
                  <a:moveTo>
                    <a:pt x="17" y="10"/>
                  </a:moveTo>
                  <a:cubicBezTo>
                    <a:pt x="19" y="6"/>
                    <a:pt x="19" y="6"/>
                    <a:pt x="19" y="6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1" y="10"/>
                    <a:pt x="0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0" y="14"/>
                    <a:pt x="1" y="14"/>
                  </a:cubicBezTo>
                  <a:cubicBezTo>
                    <a:pt x="1" y="14"/>
                    <a:pt x="4" y="16"/>
                    <a:pt x="4" y="16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7" y="13"/>
                    <a:pt x="17" y="13"/>
                    <a:pt x="17" y="13"/>
                  </a:cubicBezTo>
                  <a:lnTo>
                    <a:pt x="17" y="1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74" name="Freeform 103">
              <a:extLst>
                <a:ext uri="{FF2B5EF4-FFF2-40B4-BE49-F238E27FC236}">
                  <a16:creationId xmlns:a16="http://schemas.microsoft.com/office/drawing/2014/main" id="{C2C06033-FCBB-164F-87BA-B1312C3ECC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6400" y="4448175"/>
              <a:ext cx="106363" cy="92075"/>
            </a:xfrm>
            <a:custGeom>
              <a:avLst/>
              <a:gdLst>
                <a:gd name="T0" fmla="*/ 2147483646 w 14"/>
                <a:gd name="T1" fmla="*/ 2147483646 h 12"/>
                <a:gd name="T2" fmla="*/ 2147483646 w 14"/>
                <a:gd name="T3" fmla="*/ 2147483646 h 12"/>
                <a:gd name="T4" fmla="*/ 2147483646 w 14"/>
                <a:gd name="T5" fmla="*/ 2147483646 h 12"/>
                <a:gd name="T6" fmla="*/ 2147483646 w 14"/>
                <a:gd name="T7" fmla="*/ 2147483646 h 12"/>
                <a:gd name="T8" fmla="*/ 2147483646 w 14"/>
                <a:gd name="T9" fmla="*/ 2147483646 h 12"/>
                <a:gd name="T10" fmla="*/ 2147483646 w 14"/>
                <a:gd name="T11" fmla="*/ 0 h 12"/>
                <a:gd name="T12" fmla="*/ 2147483646 w 14"/>
                <a:gd name="T13" fmla="*/ 2147483646 h 12"/>
                <a:gd name="T14" fmla="*/ 2147483646 w 14"/>
                <a:gd name="T15" fmla="*/ 2147483646 h 12"/>
                <a:gd name="T16" fmla="*/ 0 w 14"/>
                <a:gd name="T17" fmla="*/ 2147483646 h 12"/>
                <a:gd name="T18" fmla="*/ 2147483646 w 14"/>
                <a:gd name="T19" fmla="*/ 2147483646 h 12"/>
                <a:gd name="T20" fmla="*/ 2147483646 w 14"/>
                <a:gd name="T21" fmla="*/ 2147483646 h 12"/>
                <a:gd name="T22" fmla="*/ 2147483646 w 14"/>
                <a:gd name="T23" fmla="*/ 2147483646 h 12"/>
                <a:gd name="T24" fmla="*/ 2147483646 w 14"/>
                <a:gd name="T25" fmla="*/ 2147483646 h 12"/>
                <a:gd name="T26" fmla="*/ 2147483646 w 14"/>
                <a:gd name="T27" fmla="*/ 2147483646 h 1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" h="12">
                  <a:moveTo>
                    <a:pt x="11" y="7"/>
                  </a:moveTo>
                  <a:cubicBezTo>
                    <a:pt x="10" y="7"/>
                    <a:pt x="11" y="4"/>
                    <a:pt x="11" y="4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3"/>
                    <a:pt x="8" y="4"/>
                    <a:pt x="8" y="4"/>
                  </a:cubicBezTo>
                  <a:cubicBezTo>
                    <a:pt x="7" y="4"/>
                    <a:pt x="6" y="1"/>
                    <a:pt x="6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1" y="7"/>
                    <a:pt x="11" y="7"/>
                  </a:cubicBez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75" name="Freeform 104">
              <a:extLst>
                <a:ext uri="{FF2B5EF4-FFF2-40B4-BE49-F238E27FC236}">
                  <a16:creationId xmlns:a16="http://schemas.microsoft.com/office/drawing/2014/main" id="{FAB07E0F-1E43-C641-B731-8EFBD6566DE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7188" y="4416425"/>
              <a:ext cx="79375" cy="69850"/>
            </a:xfrm>
            <a:custGeom>
              <a:avLst/>
              <a:gdLst>
                <a:gd name="T0" fmla="*/ 2147483646 w 60"/>
                <a:gd name="T1" fmla="*/ 2147483646 h 54"/>
                <a:gd name="T2" fmla="*/ 2147483646 w 60"/>
                <a:gd name="T3" fmla="*/ 2147483646 h 54"/>
                <a:gd name="T4" fmla="*/ 2147483646 w 60"/>
                <a:gd name="T5" fmla="*/ 2147483646 h 54"/>
                <a:gd name="T6" fmla="*/ 2147483646 w 60"/>
                <a:gd name="T7" fmla="*/ 0 h 54"/>
                <a:gd name="T8" fmla="*/ 2147483646 w 60"/>
                <a:gd name="T9" fmla="*/ 0 h 54"/>
                <a:gd name="T10" fmla="*/ 2147483646 w 60"/>
                <a:gd name="T11" fmla="*/ 2147483646 h 54"/>
                <a:gd name="T12" fmla="*/ 0 w 60"/>
                <a:gd name="T13" fmla="*/ 2147483646 h 54"/>
                <a:gd name="T14" fmla="*/ 2147483646 w 60"/>
                <a:gd name="T15" fmla="*/ 2147483646 h 54"/>
                <a:gd name="T16" fmla="*/ 2147483646 w 60"/>
                <a:gd name="T17" fmla="*/ 2147483646 h 54"/>
                <a:gd name="T18" fmla="*/ 2147483646 w 60"/>
                <a:gd name="T19" fmla="*/ 2147483646 h 54"/>
                <a:gd name="T20" fmla="*/ 2147483646 w 60"/>
                <a:gd name="T21" fmla="*/ 2147483646 h 5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4">
                  <a:moveTo>
                    <a:pt x="54" y="36"/>
                  </a:moveTo>
                  <a:lnTo>
                    <a:pt x="60" y="24"/>
                  </a:lnTo>
                  <a:lnTo>
                    <a:pt x="54" y="18"/>
                  </a:lnTo>
                  <a:lnTo>
                    <a:pt x="42" y="0"/>
                  </a:lnTo>
                  <a:lnTo>
                    <a:pt x="18" y="0"/>
                  </a:lnTo>
                  <a:lnTo>
                    <a:pt x="12" y="12"/>
                  </a:lnTo>
                  <a:lnTo>
                    <a:pt x="0" y="18"/>
                  </a:lnTo>
                  <a:lnTo>
                    <a:pt x="12" y="30"/>
                  </a:lnTo>
                  <a:lnTo>
                    <a:pt x="36" y="54"/>
                  </a:lnTo>
                  <a:lnTo>
                    <a:pt x="42" y="42"/>
                  </a:lnTo>
                  <a:lnTo>
                    <a:pt x="54" y="36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76" name="Rectangle 105">
              <a:extLst>
                <a:ext uri="{FF2B5EF4-FFF2-40B4-BE49-F238E27FC236}">
                  <a16:creationId xmlns:a16="http://schemas.microsoft.com/office/drawing/2014/main" id="{709ED3A7-4901-D141-A2AD-3905B357B0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3075" y="3940175"/>
              <a:ext cx="9525" cy="23813"/>
            </a:xfrm>
            <a:prstGeom prst="rect">
              <a:avLst/>
            </a:pr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pPr algn="ctr" eaLnBrk="1" hangingPunct="1">
                <a:spcBef>
                  <a:spcPct val="15000"/>
                </a:spcBef>
              </a:pPr>
              <a:endParaRPr lang="en-US" altLang="en-US" dirty="0">
                <a:latin typeface="HelveticaNeue-UltraLight" panose="02000206000000020004" pitchFamily="50"/>
              </a:endParaRPr>
            </a:p>
          </p:txBody>
        </p:sp>
        <p:sp>
          <p:nvSpPr>
            <p:cNvPr id="77" name="Freeform 106">
              <a:extLst>
                <a:ext uri="{FF2B5EF4-FFF2-40B4-BE49-F238E27FC236}">
                  <a16:creationId xmlns:a16="http://schemas.microsoft.com/office/drawing/2014/main" id="{A0A71ECC-E445-0342-B101-0F6B5C2B07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3075" y="3667125"/>
              <a:ext cx="512763" cy="504825"/>
            </a:xfrm>
            <a:custGeom>
              <a:avLst/>
              <a:gdLst>
                <a:gd name="T0" fmla="*/ 2147483646 w 390"/>
                <a:gd name="T1" fmla="*/ 2147483646 h 390"/>
                <a:gd name="T2" fmla="*/ 2147483646 w 390"/>
                <a:gd name="T3" fmla="*/ 2147483646 h 390"/>
                <a:gd name="T4" fmla="*/ 2147483646 w 390"/>
                <a:gd name="T5" fmla="*/ 2147483646 h 390"/>
                <a:gd name="T6" fmla="*/ 2147483646 w 390"/>
                <a:gd name="T7" fmla="*/ 2147483646 h 390"/>
                <a:gd name="T8" fmla="*/ 2147483646 w 390"/>
                <a:gd name="T9" fmla="*/ 2147483646 h 390"/>
                <a:gd name="T10" fmla="*/ 2147483646 w 390"/>
                <a:gd name="T11" fmla="*/ 2147483646 h 390"/>
                <a:gd name="T12" fmla="*/ 2147483646 w 390"/>
                <a:gd name="T13" fmla="*/ 2147483646 h 390"/>
                <a:gd name="T14" fmla="*/ 2147483646 w 390"/>
                <a:gd name="T15" fmla="*/ 2147483646 h 390"/>
                <a:gd name="T16" fmla="*/ 2147483646 w 390"/>
                <a:gd name="T17" fmla="*/ 2147483646 h 390"/>
                <a:gd name="T18" fmla="*/ 2147483646 w 390"/>
                <a:gd name="T19" fmla="*/ 2147483646 h 390"/>
                <a:gd name="T20" fmla="*/ 2147483646 w 390"/>
                <a:gd name="T21" fmla="*/ 2147483646 h 390"/>
                <a:gd name="T22" fmla="*/ 2147483646 w 390"/>
                <a:gd name="T23" fmla="*/ 2147483646 h 390"/>
                <a:gd name="T24" fmla="*/ 2147483646 w 390"/>
                <a:gd name="T25" fmla="*/ 2147483646 h 390"/>
                <a:gd name="T26" fmla="*/ 2147483646 w 390"/>
                <a:gd name="T27" fmla="*/ 2147483646 h 390"/>
                <a:gd name="T28" fmla="*/ 2147483646 w 390"/>
                <a:gd name="T29" fmla="*/ 2147483646 h 390"/>
                <a:gd name="T30" fmla="*/ 2147483646 w 390"/>
                <a:gd name="T31" fmla="*/ 2147483646 h 390"/>
                <a:gd name="T32" fmla="*/ 2147483646 w 390"/>
                <a:gd name="T33" fmla="*/ 2147483646 h 390"/>
                <a:gd name="T34" fmla="*/ 2147483646 w 390"/>
                <a:gd name="T35" fmla="*/ 2147483646 h 390"/>
                <a:gd name="T36" fmla="*/ 2147483646 w 390"/>
                <a:gd name="T37" fmla="*/ 2147483646 h 390"/>
                <a:gd name="T38" fmla="*/ 2147483646 w 390"/>
                <a:gd name="T39" fmla="*/ 2147483646 h 390"/>
                <a:gd name="T40" fmla="*/ 2147483646 w 390"/>
                <a:gd name="T41" fmla="*/ 2147483646 h 390"/>
                <a:gd name="T42" fmla="*/ 2147483646 w 390"/>
                <a:gd name="T43" fmla="*/ 2147483646 h 390"/>
                <a:gd name="T44" fmla="*/ 2147483646 w 390"/>
                <a:gd name="T45" fmla="*/ 2147483646 h 390"/>
                <a:gd name="T46" fmla="*/ 2147483646 w 390"/>
                <a:gd name="T47" fmla="*/ 2147483646 h 390"/>
                <a:gd name="T48" fmla="*/ 2147483646 w 390"/>
                <a:gd name="T49" fmla="*/ 0 h 390"/>
                <a:gd name="T50" fmla="*/ 2147483646 w 390"/>
                <a:gd name="T51" fmla="*/ 2147483646 h 390"/>
                <a:gd name="T52" fmla="*/ 2147483646 w 390"/>
                <a:gd name="T53" fmla="*/ 2147483646 h 390"/>
                <a:gd name="T54" fmla="*/ 2147483646 w 390"/>
                <a:gd name="T55" fmla="*/ 2147483646 h 390"/>
                <a:gd name="T56" fmla="*/ 2147483646 w 390"/>
                <a:gd name="T57" fmla="*/ 2147483646 h 390"/>
                <a:gd name="T58" fmla="*/ 2147483646 w 390"/>
                <a:gd name="T59" fmla="*/ 2147483646 h 390"/>
                <a:gd name="T60" fmla="*/ 2147483646 w 390"/>
                <a:gd name="T61" fmla="*/ 2147483646 h 390"/>
                <a:gd name="T62" fmla="*/ 2147483646 w 390"/>
                <a:gd name="T63" fmla="*/ 2147483646 h 390"/>
                <a:gd name="T64" fmla="*/ 2147483646 w 390"/>
                <a:gd name="T65" fmla="*/ 2147483646 h 390"/>
                <a:gd name="T66" fmla="*/ 2147483646 w 390"/>
                <a:gd name="T67" fmla="*/ 2147483646 h 390"/>
                <a:gd name="T68" fmla="*/ 2147483646 w 390"/>
                <a:gd name="T69" fmla="*/ 2147483646 h 390"/>
                <a:gd name="T70" fmla="*/ 2147483646 w 390"/>
                <a:gd name="T71" fmla="*/ 2147483646 h 390"/>
                <a:gd name="T72" fmla="*/ 2147483646 w 390"/>
                <a:gd name="T73" fmla="*/ 2147483646 h 390"/>
                <a:gd name="T74" fmla="*/ 2147483646 w 390"/>
                <a:gd name="T75" fmla="*/ 2147483646 h 390"/>
                <a:gd name="T76" fmla="*/ 2147483646 w 390"/>
                <a:gd name="T77" fmla="*/ 2147483646 h 390"/>
                <a:gd name="T78" fmla="*/ 0 w 390"/>
                <a:gd name="T79" fmla="*/ 2147483646 h 390"/>
                <a:gd name="T80" fmla="*/ 2147483646 w 390"/>
                <a:gd name="T81" fmla="*/ 2147483646 h 390"/>
                <a:gd name="T82" fmla="*/ 2147483646 w 390"/>
                <a:gd name="T83" fmla="*/ 2147483646 h 390"/>
                <a:gd name="T84" fmla="*/ 2147483646 w 390"/>
                <a:gd name="T85" fmla="*/ 2147483646 h 39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390" h="390">
                  <a:moveTo>
                    <a:pt x="60" y="270"/>
                  </a:moveTo>
                  <a:lnTo>
                    <a:pt x="216" y="378"/>
                  </a:lnTo>
                  <a:lnTo>
                    <a:pt x="228" y="390"/>
                  </a:lnTo>
                  <a:lnTo>
                    <a:pt x="246" y="390"/>
                  </a:lnTo>
                  <a:lnTo>
                    <a:pt x="282" y="372"/>
                  </a:lnTo>
                  <a:lnTo>
                    <a:pt x="390" y="300"/>
                  </a:lnTo>
                  <a:lnTo>
                    <a:pt x="384" y="300"/>
                  </a:lnTo>
                  <a:lnTo>
                    <a:pt x="366" y="276"/>
                  </a:lnTo>
                  <a:lnTo>
                    <a:pt x="354" y="270"/>
                  </a:lnTo>
                  <a:lnTo>
                    <a:pt x="342" y="246"/>
                  </a:lnTo>
                  <a:lnTo>
                    <a:pt x="348" y="234"/>
                  </a:lnTo>
                  <a:lnTo>
                    <a:pt x="348" y="174"/>
                  </a:lnTo>
                  <a:lnTo>
                    <a:pt x="342" y="162"/>
                  </a:lnTo>
                  <a:lnTo>
                    <a:pt x="348" y="150"/>
                  </a:lnTo>
                  <a:lnTo>
                    <a:pt x="342" y="144"/>
                  </a:lnTo>
                  <a:lnTo>
                    <a:pt x="342" y="120"/>
                  </a:lnTo>
                  <a:lnTo>
                    <a:pt x="324" y="108"/>
                  </a:lnTo>
                  <a:lnTo>
                    <a:pt x="318" y="102"/>
                  </a:lnTo>
                  <a:lnTo>
                    <a:pt x="306" y="90"/>
                  </a:lnTo>
                  <a:lnTo>
                    <a:pt x="306" y="78"/>
                  </a:lnTo>
                  <a:lnTo>
                    <a:pt x="324" y="54"/>
                  </a:lnTo>
                  <a:lnTo>
                    <a:pt x="324" y="30"/>
                  </a:lnTo>
                  <a:lnTo>
                    <a:pt x="324" y="12"/>
                  </a:lnTo>
                  <a:lnTo>
                    <a:pt x="330" y="6"/>
                  </a:lnTo>
                  <a:lnTo>
                    <a:pt x="330" y="0"/>
                  </a:lnTo>
                  <a:lnTo>
                    <a:pt x="318" y="6"/>
                  </a:lnTo>
                  <a:lnTo>
                    <a:pt x="288" y="12"/>
                  </a:lnTo>
                  <a:lnTo>
                    <a:pt x="222" y="12"/>
                  </a:lnTo>
                  <a:lnTo>
                    <a:pt x="162" y="30"/>
                  </a:lnTo>
                  <a:lnTo>
                    <a:pt x="132" y="48"/>
                  </a:lnTo>
                  <a:lnTo>
                    <a:pt x="138" y="78"/>
                  </a:lnTo>
                  <a:lnTo>
                    <a:pt x="144" y="108"/>
                  </a:lnTo>
                  <a:lnTo>
                    <a:pt x="132" y="114"/>
                  </a:lnTo>
                  <a:lnTo>
                    <a:pt x="108" y="120"/>
                  </a:lnTo>
                  <a:lnTo>
                    <a:pt x="102" y="132"/>
                  </a:lnTo>
                  <a:lnTo>
                    <a:pt x="96" y="144"/>
                  </a:lnTo>
                  <a:lnTo>
                    <a:pt x="60" y="156"/>
                  </a:lnTo>
                  <a:lnTo>
                    <a:pt x="30" y="174"/>
                  </a:lnTo>
                  <a:lnTo>
                    <a:pt x="6" y="192"/>
                  </a:lnTo>
                  <a:lnTo>
                    <a:pt x="0" y="210"/>
                  </a:lnTo>
                  <a:lnTo>
                    <a:pt x="6" y="210"/>
                  </a:lnTo>
                  <a:lnTo>
                    <a:pt x="6" y="228"/>
                  </a:lnTo>
                  <a:lnTo>
                    <a:pt x="60" y="27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78" name="Freeform 107">
              <a:extLst>
                <a:ext uri="{FF2B5EF4-FFF2-40B4-BE49-F238E27FC236}">
                  <a16:creationId xmlns:a16="http://schemas.microsoft.com/office/drawing/2014/main" id="{2046B84C-2AA0-9F4E-915C-E78D93F3C3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3075" y="3667125"/>
              <a:ext cx="512763" cy="504825"/>
            </a:xfrm>
            <a:custGeom>
              <a:avLst/>
              <a:gdLst>
                <a:gd name="T0" fmla="*/ 2147483646 w 390"/>
                <a:gd name="T1" fmla="*/ 2147483646 h 390"/>
                <a:gd name="T2" fmla="*/ 2147483646 w 390"/>
                <a:gd name="T3" fmla="*/ 2147483646 h 390"/>
                <a:gd name="T4" fmla="*/ 2147483646 w 390"/>
                <a:gd name="T5" fmla="*/ 2147483646 h 390"/>
                <a:gd name="T6" fmla="*/ 2147483646 w 390"/>
                <a:gd name="T7" fmla="*/ 2147483646 h 390"/>
                <a:gd name="T8" fmla="*/ 2147483646 w 390"/>
                <a:gd name="T9" fmla="*/ 2147483646 h 390"/>
                <a:gd name="T10" fmla="*/ 2147483646 w 390"/>
                <a:gd name="T11" fmla="*/ 2147483646 h 390"/>
                <a:gd name="T12" fmla="*/ 2147483646 w 390"/>
                <a:gd name="T13" fmla="*/ 2147483646 h 390"/>
                <a:gd name="T14" fmla="*/ 2147483646 w 390"/>
                <a:gd name="T15" fmla="*/ 2147483646 h 390"/>
                <a:gd name="T16" fmla="*/ 2147483646 w 390"/>
                <a:gd name="T17" fmla="*/ 2147483646 h 390"/>
                <a:gd name="T18" fmla="*/ 2147483646 w 390"/>
                <a:gd name="T19" fmla="*/ 2147483646 h 390"/>
                <a:gd name="T20" fmla="*/ 2147483646 w 390"/>
                <a:gd name="T21" fmla="*/ 2147483646 h 390"/>
                <a:gd name="T22" fmla="*/ 2147483646 w 390"/>
                <a:gd name="T23" fmla="*/ 2147483646 h 390"/>
                <a:gd name="T24" fmla="*/ 2147483646 w 390"/>
                <a:gd name="T25" fmla="*/ 2147483646 h 390"/>
                <a:gd name="T26" fmla="*/ 2147483646 w 390"/>
                <a:gd name="T27" fmla="*/ 2147483646 h 390"/>
                <a:gd name="T28" fmla="*/ 2147483646 w 390"/>
                <a:gd name="T29" fmla="*/ 2147483646 h 390"/>
                <a:gd name="T30" fmla="*/ 2147483646 w 390"/>
                <a:gd name="T31" fmla="*/ 2147483646 h 390"/>
                <a:gd name="T32" fmla="*/ 2147483646 w 390"/>
                <a:gd name="T33" fmla="*/ 2147483646 h 390"/>
                <a:gd name="T34" fmla="*/ 2147483646 w 390"/>
                <a:gd name="T35" fmla="*/ 2147483646 h 390"/>
                <a:gd name="T36" fmla="*/ 2147483646 w 390"/>
                <a:gd name="T37" fmla="*/ 2147483646 h 390"/>
                <a:gd name="T38" fmla="*/ 2147483646 w 390"/>
                <a:gd name="T39" fmla="*/ 2147483646 h 390"/>
                <a:gd name="T40" fmla="*/ 2147483646 w 390"/>
                <a:gd name="T41" fmla="*/ 2147483646 h 390"/>
                <a:gd name="T42" fmla="*/ 2147483646 w 390"/>
                <a:gd name="T43" fmla="*/ 2147483646 h 390"/>
                <a:gd name="T44" fmla="*/ 2147483646 w 390"/>
                <a:gd name="T45" fmla="*/ 2147483646 h 390"/>
                <a:gd name="T46" fmla="*/ 2147483646 w 390"/>
                <a:gd name="T47" fmla="*/ 2147483646 h 390"/>
                <a:gd name="T48" fmla="*/ 2147483646 w 390"/>
                <a:gd name="T49" fmla="*/ 0 h 390"/>
                <a:gd name="T50" fmla="*/ 2147483646 w 390"/>
                <a:gd name="T51" fmla="*/ 2147483646 h 390"/>
                <a:gd name="T52" fmla="*/ 2147483646 w 390"/>
                <a:gd name="T53" fmla="*/ 2147483646 h 390"/>
                <a:gd name="T54" fmla="*/ 2147483646 w 390"/>
                <a:gd name="T55" fmla="*/ 2147483646 h 390"/>
                <a:gd name="T56" fmla="*/ 2147483646 w 390"/>
                <a:gd name="T57" fmla="*/ 2147483646 h 390"/>
                <a:gd name="T58" fmla="*/ 2147483646 w 390"/>
                <a:gd name="T59" fmla="*/ 2147483646 h 390"/>
                <a:gd name="T60" fmla="*/ 2147483646 w 390"/>
                <a:gd name="T61" fmla="*/ 2147483646 h 390"/>
                <a:gd name="T62" fmla="*/ 2147483646 w 390"/>
                <a:gd name="T63" fmla="*/ 2147483646 h 390"/>
                <a:gd name="T64" fmla="*/ 2147483646 w 390"/>
                <a:gd name="T65" fmla="*/ 2147483646 h 390"/>
                <a:gd name="T66" fmla="*/ 2147483646 w 390"/>
                <a:gd name="T67" fmla="*/ 2147483646 h 390"/>
                <a:gd name="T68" fmla="*/ 2147483646 w 390"/>
                <a:gd name="T69" fmla="*/ 2147483646 h 390"/>
                <a:gd name="T70" fmla="*/ 2147483646 w 390"/>
                <a:gd name="T71" fmla="*/ 2147483646 h 390"/>
                <a:gd name="T72" fmla="*/ 2147483646 w 390"/>
                <a:gd name="T73" fmla="*/ 2147483646 h 390"/>
                <a:gd name="T74" fmla="*/ 2147483646 w 390"/>
                <a:gd name="T75" fmla="*/ 2147483646 h 390"/>
                <a:gd name="T76" fmla="*/ 2147483646 w 390"/>
                <a:gd name="T77" fmla="*/ 2147483646 h 390"/>
                <a:gd name="T78" fmla="*/ 0 w 390"/>
                <a:gd name="T79" fmla="*/ 2147483646 h 390"/>
                <a:gd name="T80" fmla="*/ 2147483646 w 390"/>
                <a:gd name="T81" fmla="*/ 2147483646 h 390"/>
                <a:gd name="T82" fmla="*/ 2147483646 w 390"/>
                <a:gd name="T83" fmla="*/ 2147483646 h 390"/>
                <a:gd name="T84" fmla="*/ 2147483646 w 390"/>
                <a:gd name="T85" fmla="*/ 2147483646 h 39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390" h="390">
                  <a:moveTo>
                    <a:pt x="60" y="270"/>
                  </a:moveTo>
                  <a:lnTo>
                    <a:pt x="216" y="378"/>
                  </a:lnTo>
                  <a:lnTo>
                    <a:pt x="228" y="390"/>
                  </a:lnTo>
                  <a:lnTo>
                    <a:pt x="246" y="390"/>
                  </a:lnTo>
                  <a:lnTo>
                    <a:pt x="282" y="372"/>
                  </a:lnTo>
                  <a:lnTo>
                    <a:pt x="390" y="300"/>
                  </a:lnTo>
                  <a:lnTo>
                    <a:pt x="384" y="300"/>
                  </a:lnTo>
                  <a:lnTo>
                    <a:pt x="366" y="276"/>
                  </a:lnTo>
                  <a:lnTo>
                    <a:pt x="354" y="270"/>
                  </a:lnTo>
                  <a:lnTo>
                    <a:pt x="342" y="246"/>
                  </a:lnTo>
                  <a:lnTo>
                    <a:pt x="348" y="234"/>
                  </a:lnTo>
                  <a:lnTo>
                    <a:pt x="348" y="174"/>
                  </a:lnTo>
                  <a:lnTo>
                    <a:pt x="342" y="162"/>
                  </a:lnTo>
                  <a:lnTo>
                    <a:pt x="348" y="150"/>
                  </a:lnTo>
                  <a:lnTo>
                    <a:pt x="342" y="144"/>
                  </a:lnTo>
                  <a:lnTo>
                    <a:pt x="342" y="120"/>
                  </a:lnTo>
                  <a:lnTo>
                    <a:pt x="324" y="108"/>
                  </a:lnTo>
                  <a:lnTo>
                    <a:pt x="318" y="102"/>
                  </a:lnTo>
                  <a:lnTo>
                    <a:pt x="306" y="90"/>
                  </a:lnTo>
                  <a:lnTo>
                    <a:pt x="306" y="78"/>
                  </a:lnTo>
                  <a:lnTo>
                    <a:pt x="324" y="54"/>
                  </a:lnTo>
                  <a:lnTo>
                    <a:pt x="324" y="30"/>
                  </a:lnTo>
                  <a:lnTo>
                    <a:pt x="324" y="12"/>
                  </a:lnTo>
                  <a:lnTo>
                    <a:pt x="330" y="6"/>
                  </a:lnTo>
                  <a:lnTo>
                    <a:pt x="330" y="0"/>
                  </a:lnTo>
                  <a:lnTo>
                    <a:pt x="318" y="6"/>
                  </a:lnTo>
                  <a:lnTo>
                    <a:pt x="288" y="12"/>
                  </a:lnTo>
                  <a:lnTo>
                    <a:pt x="222" y="12"/>
                  </a:lnTo>
                  <a:lnTo>
                    <a:pt x="162" y="30"/>
                  </a:lnTo>
                  <a:lnTo>
                    <a:pt x="132" y="48"/>
                  </a:lnTo>
                  <a:lnTo>
                    <a:pt x="138" y="78"/>
                  </a:lnTo>
                  <a:lnTo>
                    <a:pt x="144" y="108"/>
                  </a:lnTo>
                  <a:lnTo>
                    <a:pt x="132" y="114"/>
                  </a:lnTo>
                  <a:lnTo>
                    <a:pt x="108" y="120"/>
                  </a:lnTo>
                  <a:lnTo>
                    <a:pt x="102" y="132"/>
                  </a:lnTo>
                  <a:lnTo>
                    <a:pt x="96" y="144"/>
                  </a:lnTo>
                  <a:lnTo>
                    <a:pt x="60" y="156"/>
                  </a:lnTo>
                  <a:lnTo>
                    <a:pt x="30" y="174"/>
                  </a:lnTo>
                  <a:lnTo>
                    <a:pt x="6" y="192"/>
                  </a:lnTo>
                  <a:lnTo>
                    <a:pt x="0" y="210"/>
                  </a:lnTo>
                  <a:lnTo>
                    <a:pt x="6" y="210"/>
                  </a:lnTo>
                  <a:lnTo>
                    <a:pt x="6" y="228"/>
                  </a:lnTo>
                  <a:lnTo>
                    <a:pt x="60" y="270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79" name="Freeform 108">
              <a:extLst>
                <a:ext uri="{FF2B5EF4-FFF2-40B4-BE49-F238E27FC236}">
                  <a16:creationId xmlns:a16="http://schemas.microsoft.com/office/drawing/2014/main" id="{17AFDE5A-1FE0-734B-9DDD-5F98F40BD8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3325" y="2206625"/>
              <a:ext cx="266700" cy="585788"/>
            </a:xfrm>
            <a:custGeom>
              <a:avLst/>
              <a:gdLst>
                <a:gd name="T0" fmla="*/ 2147483646 w 34"/>
                <a:gd name="T1" fmla="*/ 2147483646 h 75"/>
                <a:gd name="T2" fmla="*/ 2147483646 w 34"/>
                <a:gd name="T3" fmla="*/ 2147483646 h 75"/>
                <a:gd name="T4" fmla="*/ 2147483646 w 34"/>
                <a:gd name="T5" fmla="*/ 2147483646 h 75"/>
                <a:gd name="T6" fmla="*/ 2147483646 w 34"/>
                <a:gd name="T7" fmla="*/ 2147483646 h 75"/>
                <a:gd name="T8" fmla="*/ 2147483646 w 34"/>
                <a:gd name="T9" fmla="*/ 2147483646 h 75"/>
                <a:gd name="T10" fmla="*/ 2147483646 w 34"/>
                <a:gd name="T11" fmla="*/ 2147483646 h 75"/>
                <a:gd name="T12" fmla="*/ 2147483646 w 34"/>
                <a:gd name="T13" fmla="*/ 2147483646 h 75"/>
                <a:gd name="T14" fmla="*/ 2147483646 w 34"/>
                <a:gd name="T15" fmla="*/ 2147483646 h 75"/>
                <a:gd name="T16" fmla="*/ 2147483646 w 34"/>
                <a:gd name="T17" fmla="*/ 2147483646 h 75"/>
                <a:gd name="T18" fmla="*/ 2147483646 w 34"/>
                <a:gd name="T19" fmla="*/ 2147483646 h 75"/>
                <a:gd name="T20" fmla="*/ 2147483646 w 34"/>
                <a:gd name="T21" fmla="*/ 2147483646 h 75"/>
                <a:gd name="T22" fmla="*/ 2147483646 w 34"/>
                <a:gd name="T23" fmla="*/ 2147483646 h 75"/>
                <a:gd name="T24" fmla="*/ 2147483646 w 34"/>
                <a:gd name="T25" fmla="*/ 2147483646 h 75"/>
                <a:gd name="T26" fmla="*/ 2147483646 w 34"/>
                <a:gd name="T27" fmla="*/ 2147483646 h 75"/>
                <a:gd name="T28" fmla="*/ 2147483646 w 34"/>
                <a:gd name="T29" fmla="*/ 2147483646 h 75"/>
                <a:gd name="T30" fmla="*/ 2147483646 w 34"/>
                <a:gd name="T31" fmla="*/ 2147483646 h 75"/>
                <a:gd name="T32" fmla="*/ 2147483646 w 34"/>
                <a:gd name="T33" fmla="*/ 2147483646 h 75"/>
                <a:gd name="T34" fmla="*/ 2147483646 w 34"/>
                <a:gd name="T35" fmla="*/ 2147483646 h 75"/>
                <a:gd name="T36" fmla="*/ 2147483646 w 34"/>
                <a:gd name="T37" fmla="*/ 2147483646 h 75"/>
                <a:gd name="T38" fmla="*/ 2147483646 w 34"/>
                <a:gd name="T39" fmla="*/ 2147483646 h 75"/>
                <a:gd name="T40" fmla="*/ 2147483646 w 34"/>
                <a:gd name="T41" fmla="*/ 2147483646 h 75"/>
                <a:gd name="T42" fmla="*/ 2147483646 w 34"/>
                <a:gd name="T43" fmla="*/ 0 h 75"/>
                <a:gd name="T44" fmla="*/ 2147483646 w 34"/>
                <a:gd name="T45" fmla="*/ 2147483646 h 75"/>
                <a:gd name="T46" fmla="*/ 2147483646 w 34"/>
                <a:gd name="T47" fmla="*/ 2147483646 h 75"/>
                <a:gd name="T48" fmla="*/ 2147483646 w 34"/>
                <a:gd name="T49" fmla="*/ 2147483646 h 75"/>
                <a:gd name="T50" fmla="*/ 2147483646 w 34"/>
                <a:gd name="T51" fmla="*/ 2147483646 h 75"/>
                <a:gd name="T52" fmla="*/ 2147483646 w 34"/>
                <a:gd name="T53" fmla="*/ 2147483646 h 75"/>
                <a:gd name="T54" fmla="*/ 2147483646 w 34"/>
                <a:gd name="T55" fmla="*/ 2147483646 h 75"/>
                <a:gd name="T56" fmla="*/ 2147483646 w 34"/>
                <a:gd name="T57" fmla="*/ 2147483646 h 75"/>
                <a:gd name="T58" fmla="*/ 2147483646 w 34"/>
                <a:gd name="T59" fmla="*/ 2147483646 h 75"/>
                <a:gd name="T60" fmla="*/ 2147483646 w 34"/>
                <a:gd name="T61" fmla="*/ 2147483646 h 75"/>
                <a:gd name="T62" fmla="*/ 2147483646 w 34"/>
                <a:gd name="T63" fmla="*/ 2147483646 h 75"/>
                <a:gd name="T64" fmla="*/ 0 w 34"/>
                <a:gd name="T65" fmla="*/ 2147483646 h 75"/>
                <a:gd name="T66" fmla="*/ 2147483646 w 34"/>
                <a:gd name="T67" fmla="*/ 2147483646 h 75"/>
                <a:gd name="T68" fmla="*/ 2147483646 w 34"/>
                <a:gd name="T69" fmla="*/ 2147483646 h 75"/>
                <a:gd name="T70" fmla="*/ 2147483646 w 34"/>
                <a:gd name="T71" fmla="*/ 2147483646 h 75"/>
                <a:gd name="T72" fmla="*/ 2147483646 w 34"/>
                <a:gd name="T73" fmla="*/ 2147483646 h 75"/>
                <a:gd name="T74" fmla="*/ 2147483646 w 34"/>
                <a:gd name="T75" fmla="*/ 2147483646 h 75"/>
                <a:gd name="T76" fmla="*/ 2147483646 w 34"/>
                <a:gd name="T77" fmla="*/ 2147483646 h 75"/>
                <a:gd name="T78" fmla="*/ 2147483646 w 34"/>
                <a:gd name="T79" fmla="*/ 2147483646 h 75"/>
                <a:gd name="T80" fmla="*/ 2147483646 w 34"/>
                <a:gd name="T81" fmla="*/ 2147483646 h 75"/>
                <a:gd name="T82" fmla="*/ 2147483646 w 34"/>
                <a:gd name="T83" fmla="*/ 2147483646 h 75"/>
                <a:gd name="T84" fmla="*/ 2147483646 w 34"/>
                <a:gd name="T85" fmla="*/ 2147483646 h 75"/>
                <a:gd name="T86" fmla="*/ 2147483646 w 34"/>
                <a:gd name="T87" fmla="*/ 2147483646 h 75"/>
                <a:gd name="T88" fmla="*/ 2147483646 w 34"/>
                <a:gd name="T89" fmla="*/ 2147483646 h 75"/>
                <a:gd name="T90" fmla="*/ 2147483646 w 34"/>
                <a:gd name="T91" fmla="*/ 2147483646 h 75"/>
                <a:gd name="T92" fmla="*/ 2147483646 w 34"/>
                <a:gd name="T93" fmla="*/ 2147483646 h 75"/>
                <a:gd name="T94" fmla="*/ 2147483646 w 34"/>
                <a:gd name="T95" fmla="*/ 2147483646 h 75"/>
                <a:gd name="T96" fmla="*/ 2147483646 w 34"/>
                <a:gd name="T97" fmla="*/ 2147483646 h 75"/>
                <a:gd name="T98" fmla="*/ 2147483646 w 34"/>
                <a:gd name="T99" fmla="*/ 2147483646 h 75"/>
                <a:gd name="T100" fmla="*/ 2147483646 w 34"/>
                <a:gd name="T101" fmla="*/ 2147483646 h 75"/>
                <a:gd name="T102" fmla="*/ 2147483646 w 34"/>
                <a:gd name="T103" fmla="*/ 2147483646 h 75"/>
                <a:gd name="T104" fmla="*/ 2147483646 w 34"/>
                <a:gd name="T105" fmla="*/ 2147483646 h 75"/>
                <a:gd name="T106" fmla="*/ 2147483646 w 34"/>
                <a:gd name="T107" fmla="*/ 2147483646 h 75"/>
                <a:gd name="T108" fmla="*/ 2147483646 w 34"/>
                <a:gd name="T109" fmla="*/ 2147483646 h 75"/>
                <a:gd name="T110" fmla="*/ 2147483646 w 34"/>
                <a:gd name="T111" fmla="*/ 2147483646 h 75"/>
                <a:gd name="T112" fmla="*/ 2147483646 w 34"/>
                <a:gd name="T113" fmla="*/ 2147483646 h 75"/>
                <a:gd name="T114" fmla="*/ 2147483646 w 34"/>
                <a:gd name="T115" fmla="*/ 2147483646 h 7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34" h="75">
                  <a:moveTo>
                    <a:pt x="34" y="55"/>
                  </a:moveTo>
                  <a:cubicBezTo>
                    <a:pt x="32" y="54"/>
                    <a:pt x="32" y="54"/>
                    <a:pt x="32" y="54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7"/>
                    <a:pt x="30" y="46"/>
                    <a:pt x="30" y="45"/>
                  </a:cubicBezTo>
                  <a:cubicBezTo>
                    <a:pt x="29" y="45"/>
                    <a:pt x="30" y="43"/>
                    <a:pt x="30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2" y="36"/>
                    <a:pt x="12" y="36"/>
                    <a:pt x="12" y="36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3" y="71"/>
                    <a:pt x="3" y="71"/>
                    <a:pt x="3" y="71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7" y="75"/>
                    <a:pt x="7" y="75"/>
                    <a:pt x="7" y="75"/>
                  </a:cubicBezTo>
                  <a:cubicBezTo>
                    <a:pt x="12" y="75"/>
                    <a:pt x="12" y="75"/>
                    <a:pt x="12" y="75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2" y="72"/>
                    <a:pt x="22" y="72"/>
                    <a:pt x="22" y="72"/>
                  </a:cubicBezTo>
                  <a:cubicBezTo>
                    <a:pt x="34" y="58"/>
                    <a:pt x="34" y="58"/>
                    <a:pt x="34" y="58"/>
                  </a:cubicBezTo>
                  <a:lnTo>
                    <a:pt x="34" y="55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80" name="Freeform 109">
              <a:extLst>
                <a:ext uri="{FF2B5EF4-FFF2-40B4-BE49-F238E27FC236}">
                  <a16:creationId xmlns:a16="http://schemas.microsoft.com/office/drawing/2014/main" id="{317F6ED9-4BE1-C346-AFDF-9757A083C9B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7963" y="3135313"/>
              <a:ext cx="15875" cy="7937"/>
            </a:xfrm>
            <a:custGeom>
              <a:avLst/>
              <a:gdLst>
                <a:gd name="T0" fmla="*/ 2147483646 w 12"/>
                <a:gd name="T1" fmla="*/ 2147483646 h 6"/>
                <a:gd name="T2" fmla="*/ 0 w 12"/>
                <a:gd name="T3" fmla="*/ 0 h 6"/>
                <a:gd name="T4" fmla="*/ 0 w 12"/>
                <a:gd name="T5" fmla="*/ 2147483646 h 6"/>
                <a:gd name="T6" fmla="*/ 2147483646 w 12"/>
                <a:gd name="T7" fmla="*/ 2147483646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" h="6">
                  <a:moveTo>
                    <a:pt x="12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12" y="6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81" name="Freeform 110">
              <a:extLst>
                <a:ext uri="{FF2B5EF4-FFF2-40B4-BE49-F238E27FC236}">
                  <a16:creationId xmlns:a16="http://schemas.microsoft.com/office/drawing/2014/main" id="{A64A476F-4FB8-4045-8031-6B241BE37D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6363" y="1549400"/>
              <a:ext cx="3792537" cy="2030413"/>
            </a:xfrm>
            <a:custGeom>
              <a:avLst/>
              <a:gdLst>
                <a:gd name="T0" fmla="*/ 2147483646 w 483"/>
                <a:gd name="T1" fmla="*/ 2147483646 h 260"/>
                <a:gd name="T2" fmla="*/ 2147483646 w 483"/>
                <a:gd name="T3" fmla="*/ 2147483646 h 260"/>
                <a:gd name="T4" fmla="*/ 2147483646 w 483"/>
                <a:gd name="T5" fmla="*/ 2147483646 h 260"/>
                <a:gd name="T6" fmla="*/ 2147483646 w 483"/>
                <a:gd name="T7" fmla="*/ 2147483646 h 260"/>
                <a:gd name="T8" fmla="*/ 2147483646 w 483"/>
                <a:gd name="T9" fmla="*/ 2147483646 h 260"/>
                <a:gd name="T10" fmla="*/ 2147483646 w 483"/>
                <a:gd name="T11" fmla="*/ 2147483646 h 260"/>
                <a:gd name="T12" fmla="*/ 2147483646 w 483"/>
                <a:gd name="T13" fmla="*/ 2147483646 h 260"/>
                <a:gd name="T14" fmla="*/ 2147483646 w 483"/>
                <a:gd name="T15" fmla="*/ 2147483646 h 260"/>
                <a:gd name="T16" fmla="*/ 2147483646 w 483"/>
                <a:gd name="T17" fmla="*/ 2147483646 h 260"/>
                <a:gd name="T18" fmla="*/ 2147483646 w 483"/>
                <a:gd name="T19" fmla="*/ 2147483646 h 260"/>
                <a:gd name="T20" fmla="*/ 2147483646 w 483"/>
                <a:gd name="T21" fmla="*/ 2147483646 h 260"/>
                <a:gd name="T22" fmla="*/ 2147483646 w 483"/>
                <a:gd name="T23" fmla="*/ 2147483646 h 260"/>
                <a:gd name="T24" fmla="*/ 2147483646 w 483"/>
                <a:gd name="T25" fmla="*/ 2147483646 h 260"/>
                <a:gd name="T26" fmla="*/ 2147483646 w 483"/>
                <a:gd name="T27" fmla="*/ 2147483646 h 260"/>
                <a:gd name="T28" fmla="*/ 2147483646 w 483"/>
                <a:gd name="T29" fmla="*/ 2147483646 h 260"/>
                <a:gd name="T30" fmla="*/ 2147483646 w 483"/>
                <a:gd name="T31" fmla="*/ 2147483646 h 260"/>
                <a:gd name="T32" fmla="*/ 2147483646 w 483"/>
                <a:gd name="T33" fmla="*/ 2147483646 h 260"/>
                <a:gd name="T34" fmla="*/ 2147483646 w 483"/>
                <a:gd name="T35" fmla="*/ 2147483646 h 260"/>
                <a:gd name="T36" fmla="*/ 2147483646 w 483"/>
                <a:gd name="T37" fmla="*/ 2147483646 h 260"/>
                <a:gd name="T38" fmla="*/ 2147483646 w 483"/>
                <a:gd name="T39" fmla="*/ 2147483646 h 260"/>
                <a:gd name="T40" fmla="*/ 2147483646 w 483"/>
                <a:gd name="T41" fmla="*/ 2147483646 h 260"/>
                <a:gd name="T42" fmla="*/ 2147483646 w 483"/>
                <a:gd name="T43" fmla="*/ 2147483646 h 260"/>
                <a:gd name="T44" fmla="*/ 2147483646 w 483"/>
                <a:gd name="T45" fmla="*/ 2147483646 h 260"/>
                <a:gd name="T46" fmla="*/ 2147483646 w 483"/>
                <a:gd name="T47" fmla="*/ 2147483646 h 260"/>
                <a:gd name="T48" fmla="*/ 2147483646 w 483"/>
                <a:gd name="T49" fmla="*/ 2147483646 h 260"/>
                <a:gd name="T50" fmla="*/ 2147483646 w 483"/>
                <a:gd name="T51" fmla="*/ 2147483646 h 260"/>
                <a:gd name="T52" fmla="*/ 2147483646 w 483"/>
                <a:gd name="T53" fmla="*/ 2147483646 h 260"/>
                <a:gd name="T54" fmla="*/ 2147483646 w 483"/>
                <a:gd name="T55" fmla="*/ 2147483646 h 260"/>
                <a:gd name="T56" fmla="*/ 2147483646 w 483"/>
                <a:gd name="T57" fmla="*/ 2147483646 h 260"/>
                <a:gd name="T58" fmla="*/ 2147483646 w 483"/>
                <a:gd name="T59" fmla="*/ 2147483646 h 260"/>
                <a:gd name="T60" fmla="*/ 2147483646 w 483"/>
                <a:gd name="T61" fmla="*/ 2147483646 h 260"/>
                <a:gd name="T62" fmla="*/ 2147483646 w 483"/>
                <a:gd name="T63" fmla="*/ 2147483646 h 260"/>
                <a:gd name="T64" fmla="*/ 2147483646 w 483"/>
                <a:gd name="T65" fmla="*/ 2147483646 h 260"/>
                <a:gd name="T66" fmla="*/ 2147483646 w 483"/>
                <a:gd name="T67" fmla="*/ 2147483646 h 260"/>
                <a:gd name="T68" fmla="*/ 2147483646 w 483"/>
                <a:gd name="T69" fmla="*/ 2147483646 h 260"/>
                <a:gd name="T70" fmla="*/ 2147483646 w 483"/>
                <a:gd name="T71" fmla="*/ 2147483646 h 260"/>
                <a:gd name="T72" fmla="*/ 2147483646 w 483"/>
                <a:gd name="T73" fmla="*/ 2147483646 h 260"/>
                <a:gd name="T74" fmla="*/ 2147483646 w 483"/>
                <a:gd name="T75" fmla="*/ 2147483646 h 260"/>
                <a:gd name="T76" fmla="*/ 2147483646 w 483"/>
                <a:gd name="T77" fmla="*/ 2147483646 h 260"/>
                <a:gd name="T78" fmla="*/ 2147483646 w 483"/>
                <a:gd name="T79" fmla="*/ 2147483646 h 260"/>
                <a:gd name="T80" fmla="*/ 2147483646 w 483"/>
                <a:gd name="T81" fmla="*/ 2147483646 h 260"/>
                <a:gd name="T82" fmla="*/ 2147483646 w 483"/>
                <a:gd name="T83" fmla="*/ 2147483646 h 260"/>
                <a:gd name="T84" fmla="*/ 2147483646 w 483"/>
                <a:gd name="T85" fmla="*/ 2147483646 h 260"/>
                <a:gd name="T86" fmla="*/ 2147483646 w 483"/>
                <a:gd name="T87" fmla="*/ 2147483646 h 260"/>
                <a:gd name="T88" fmla="*/ 2147483646 w 483"/>
                <a:gd name="T89" fmla="*/ 2147483646 h 260"/>
                <a:gd name="T90" fmla="*/ 2147483646 w 483"/>
                <a:gd name="T91" fmla="*/ 2147483646 h 260"/>
                <a:gd name="T92" fmla="*/ 2147483646 w 483"/>
                <a:gd name="T93" fmla="*/ 2147483646 h 260"/>
                <a:gd name="T94" fmla="*/ 2147483646 w 483"/>
                <a:gd name="T95" fmla="*/ 2147483646 h 260"/>
                <a:gd name="T96" fmla="*/ 2147483646 w 483"/>
                <a:gd name="T97" fmla="*/ 2147483646 h 260"/>
                <a:gd name="T98" fmla="*/ 2147483646 w 483"/>
                <a:gd name="T99" fmla="*/ 2147483646 h 260"/>
                <a:gd name="T100" fmla="*/ 2147483646 w 483"/>
                <a:gd name="T101" fmla="*/ 2147483646 h 260"/>
                <a:gd name="T102" fmla="*/ 2147483646 w 483"/>
                <a:gd name="T103" fmla="*/ 2147483646 h 260"/>
                <a:gd name="T104" fmla="*/ 2147483646 w 483"/>
                <a:gd name="T105" fmla="*/ 2147483646 h 260"/>
                <a:gd name="T106" fmla="*/ 2147483646 w 483"/>
                <a:gd name="T107" fmla="*/ 2147483646 h 260"/>
                <a:gd name="T108" fmla="*/ 2147483646 w 483"/>
                <a:gd name="T109" fmla="*/ 2147483646 h 260"/>
                <a:gd name="T110" fmla="*/ 2147483646 w 483"/>
                <a:gd name="T111" fmla="*/ 2147483646 h 260"/>
                <a:gd name="T112" fmla="*/ 2147483646 w 483"/>
                <a:gd name="T113" fmla="*/ 2147483646 h 260"/>
                <a:gd name="T114" fmla="*/ 2147483646 w 483"/>
                <a:gd name="T115" fmla="*/ 2147483646 h 260"/>
                <a:gd name="T116" fmla="*/ 2147483646 w 483"/>
                <a:gd name="T117" fmla="*/ 2147483646 h 260"/>
                <a:gd name="T118" fmla="*/ 2147483646 w 483"/>
                <a:gd name="T119" fmla="*/ 2147483646 h 260"/>
                <a:gd name="T120" fmla="*/ 2147483646 w 483"/>
                <a:gd name="T121" fmla="*/ 2147483646 h 260"/>
                <a:gd name="T122" fmla="*/ 2147483646 w 483"/>
                <a:gd name="T123" fmla="*/ 2147483646 h 26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483" h="260">
                  <a:moveTo>
                    <a:pt x="482" y="127"/>
                  </a:moveTo>
                  <a:cubicBezTo>
                    <a:pt x="483" y="96"/>
                    <a:pt x="483" y="96"/>
                    <a:pt x="483" y="96"/>
                  </a:cubicBezTo>
                  <a:cubicBezTo>
                    <a:pt x="480" y="95"/>
                    <a:pt x="480" y="95"/>
                    <a:pt x="480" y="95"/>
                  </a:cubicBezTo>
                  <a:cubicBezTo>
                    <a:pt x="478" y="94"/>
                    <a:pt x="478" y="94"/>
                    <a:pt x="478" y="94"/>
                  </a:cubicBezTo>
                  <a:cubicBezTo>
                    <a:pt x="478" y="94"/>
                    <a:pt x="474" y="90"/>
                    <a:pt x="474" y="90"/>
                  </a:cubicBezTo>
                  <a:cubicBezTo>
                    <a:pt x="473" y="89"/>
                    <a:pt x="470" y="89"/>
                    <a:pt x="470" y="89"/>
                  </a:cubicBezTo>
                  <a:cubicBezTo>
                    <a:pt x="463" y="88"/>
                    <a:pt x="463" y="88"/>
                    <a:pt x="463" y="88"/>
                  </a:cubicBezTo>
                  <a:cubicBezTo>
                    <a:pt x="459" y="87"/>
                    <a:pt x="459" y="87"/>
                    <a:pt x="459" y="87"/>
                  </a:cubicBezTo>
                  <a:cubicBezTo>
                    <a:pt x="456" y="87"/>
                    <a:pt x="456" y="87"/>
                    <a:pt x="456" y="87"/>
                  </a:cubicBezTo>
                  <a:cubicBezTo>
                    <a:pt x="454" y="87"/>
                    <a:pt x="454" y="87"/>
                    <a:pt x="454" y="87"/>
                  </a:cubicBezTo>
                  <a:cubicBezTo>
                    <a:pt x="455" y="95"/>
                    <a:pt x="455" y="95"/>
                    <a:pt x="455" y="95"/>
                  </a:cubicBezTo>
                  <a:cubicBezTo>
                    <a:pt x="455" y="95"/>
                    <a:pt x="451" y="97"/>
                    <a:pt x="451" y="97"/>
                  </a:cubicBezTo>
                  <a:cubicBezTo>
                    <a:pt x="450" y="97"/>
                    <a:pt x="448" y="94"/>
                    <a:pt x="448" y="94"/>
                  </a:cubicBezTo>
                  <a:cubicBezTo>
                    <a:pt x="445" y="91"/>
                    <a:pt x="445" y="91"/>
                    <a:pt x="445" y="91"/>
                  </a:cubicBezTo>
                  <a:cubicBezTo>
                    <a:pt x="445" y="89"/>
                    <a:pt x="445" y="89"/>
                    <a:pt x="445" y="89"/>
                  </a:cubicBezTo>
                  <a:cubicBezTo>
                    <a:pt x="440" y="89"/>
                    <a:pt x="440" y="89"/>
                    <a:pt x="440" y="89"/>
                  </a:cubicBezTo>
                  <a:cubicBezTo>
                    <a:pt x="437" y="90"/>
                    <a:pt x="437" y="90"/>
                    <a:pt x="437" y="90"/>
                  </a:cubicBezTo>
                  <a:cubicBezTo>
                    <a:pt x="431" y="89"/>
                    <a:pt x="431" y="89"/>
                    <a:pt x="431" y="89"/>
                  </a:cubicBezTo>
                  <a:cubicBezTo>
                    <a:pt x="426" y="89"/>
                    <a:pt x="426" y="89"/>
                    <a:pt x="426" y="89"/>
                  </a:cubicBezTo>
                  <a:cubicBezTo>
                    <a:pt x="423" y="90"/>
                    <a:pt x="423" y="90"/>
                    <a:pt x="423" y="90"/>
                  </a:cubicBezTo>
                  <a:cubicBezTo>
                    <a:pt x="419" y="87"/>
                    <a:pt x="419" y="87"/>
                    <a:pt x="419" y="87"/>
                  </a:cubicBezTo>
                  <a:cubicBezTo>
                    <a:pt x="419" y="80"/>
                    <a:pt x="419" y="80"/>
                    <a:pt x="419" y="80"/>
                  </a:cubicBezTo>
                  <a:cubicBezTo>
                    <a:pt x="413" y="77"/>
                    <a:pt x="413" y="77"/>
                    <a:pt x="413" y="77"/>
                  </a:cubicBezTo>
                  <a:cubicBezTo>
                    <a:pt x="403" y="77"/>
                    <a:pt x="403" y="77"/>
                    <a:pt x="403" y="77"/>
                  </a:cubicBezTo>
                  <a:cubicBezTo>
                    <a:pt x="394" y="77"/>
                    <a:pt x="394" y="77"/>
                    <a:pt x="394" y="77"/>
                  </a:cubicBezTo>
                  <a:cubicBezTo>
                    <a:pt x="393" y="75"/>
                    <a:pt x="393" y="75"/>
                    <a:pt x="393" y="75"/>
                  </a:cubicBezTo>
                  <a:cubicBezTo>
                    <a:pt x="392" y="72"/>
                    <a:pt x="392" y="72"/>
                    <a:pt x="392" y="72"/>
                  </a:cubicBezTo>
                  <a:cubicBezTo>
                    <a:pt x="386" y="69"/>
                    <a:pt x="386" y="69"/>
                    <a:pt x="386" y="69"/>
                  </a:cubicBezTo>
                  <a:cubicBezTo>
                    <a:pt x="386" y="64"/>
                    <a:pt x="386" y="64"/>
                    <a:pt x="386" y="64"/>
                  </a:cubicBezTo>
                  <a:cubicBezTo>
                    <a:pt x="362" y="59"/>
                    <a:pt x="362" y="59"/>
                    <a:pt x="362" y="59"/>
                  </a:cubicBezTo>
                  <a:cubicBezTo>
                    <a:pt x="361" y="61"/>
                    <a:pt x="361" y="61"/>
                    <a:pt x="361" y="61"/>
                  </a:cubicBezTo>
                  <a:cubicBezTo>
                    <a:pt x="356" y="65"/>
                    <a:pt x="356" y="65"/>
                    <a:pt x="356" y="65"/>
                  </a:cubicBezTo>
                  <a:cubicBezTo>
                    <a:pt x="357" y="71"/>
                    <a:pt x="357" y="71"/>
                    <a:pt x="357" y="71"/>
                  </a:cubicBezTo>
                  <a:cubicBezTo>
                    <a:pt x="351" y="73"/>
                    <a:pt x="351" y="73"/>
                    <a:pt x="351" y="73"/>
                  </a:cubicBezTo>
                  <a:cubicBezTo>
                    <a:pt x="347" y="72"/>
                    <a:pt x="347" y="72"/>
                    <a:pt x="347" y="72"/>
                  </a:cubicBezTo>
                  <a:cubicBezTo>
                    <a:pt x="342" y="70"/>
                    <a:pt x="342" y="70"/>
                    <a:pt x="342" y="70"/>
                  </a:cubicBezTo>
                  <a:cubicBezTo>
                    <a:pt x="340" y="72"/>
                    <a:pt x="340" y="72"/>
                    <a:pt x="340" y="72"/>
                  </a:cubicBezTo>
                  <a:cubicBezTo>
                    <a:pt x="336" y="71"/>
                    <a:pt x="336" y="71"/>
                    <a:pt x="336" y="71"/>
                  </a:cubicBezTo>
                  <a:cubicBezTo>
                    <a:pt x="332" y="68"/>
                    <a:pt x="332" y="68"/>
                    <a:pt x="332" y="68"/>
                  </a:cubicBezTo>
                  <a:cubicBezTo>
                    <a:pt x="331" y="74"/>
                    <a:pt x="331" y="74"/>
                    <a:pt x="331" y="74"/>
                  </a:cubicBezTo>
                  <a:cubicBezTo>
                    <a:pt x="328" y="78"/>
                    <a:pt x="328" y="78"/>
                    <a:pt x="328" y="78"/>
                  </a:cubicBezTo>
                  <a:cubicBezTo>
                    <a:pt x="323" y="73"/>
                    <a:pt x="323" y="73"/>
                    <a:pt x="323" y="73"/>
                  </a:cubicBezTo>
                  <a:cubicBezTo>
                    <a:pt x="320" y="67"/>
                    <a:pt x="320" y="67"/>
                    <a:pt x="320" y="67"/>
                  </a:cubicBezTo>
                  <a:cubicBezTo>
                    <a:pt x="323" y="60"/>
                    <a:pt x="323" y="60"/>
                    <a:pt x="323" y="60"/>
                  </a:cubicBezTo>
                  <a:cubicBezTo>
                    <a:pt x="323" y="57"/>
                    <a:pt x="323" y="57"/>
                    <a:pt x="323" y="57"/>
                  </a:cubicBezTo>
                  <a:cubicBezTo>
                    <a:pt x="320" y="52"/>
                    <a:pt x="320" y="52"/>
                    <a:pt x="320" y="52"/>
                  </a:cubicBezTo>
                  <a:cubicBezTo>
                    <a:pt x="316" y="51"/>
                    <a:pt x="316" y="51"/>
                    <a:pt x="316" y="51"/>
                  </a:cubicBezTo>
                  <a:cubicBezTo>
                    <a:pt x="312" y="51"/>
                    <a:pt x="312" y="51"/>
                    <a:pt x="312" y="51"/>
                  </a:cubicBezTo>
                  <a:cubicBezTo>
                    <a:pt x="310" y="49"/>
                    <a:pt x="310" y="49"/>
                    <a:pt x="310" y="49"/>
                  </a:cubicBezTo>
                  <a:cubicBezTo>
                    <a:pt x="306" y="46"/>
                    <a:pt x="306" y="46"/>
                    <a:pt x="306" y="46"/>
                  </a:cubicBezTo>
                  <a:cubicBezTo>
                    <a:pt x="303" y="50"/>
                    <a:pt x="303" y="50"/>
                    <a:pt x="303" y="50"/>
                  </a:cubicBezTo>
                  <a:cubicBezTo>
                    <a:pt x="301" y="55"/>
                    <a:pt x="301" y="55"/>
                    <a:pt x="301" y="55"/>
                  </a:cubicBezTo>
                  <a:cubicBezTo>
                    <a:pt x="292" y="55"/>
                    <a:pt x="292" y="55"/>
                    <a:pt x="292" y="55"/>
                  </a:cubicBezTo>
                  <a:cubicBezTo>
                    <a:pt x="287" y="53"/>
                    <a:pt x="287" y="53"/>
                    <a:pt x="287" y="53"/>
                  </a:cubicBezTo>
                  <a:cubicBezTo>
                    <a:pt x="286" y="49"/>
                    <a:pt x="286" y="49"/>
                    <a:pt x="286" y="49"/>
                  </a:cubicBezTo>
                  <a:cubicBezTo>
                    <a:pt x="277" y="49"/>
                    <a:pt x="277" y="49"/>
                    <a:pt x="277" y="49"/>
                  </a:cubicBezTo>
                  <a:cubicBezTo>
                    <a:pt x="272" y="52"/>
                    <a:pt x="272" y="52"/>
                    <a:pt x="272" y="52"/>
                  </a:cubicBezTo>
                  <a:cubicBezTo>
                    <a:pt x="271" y="49"/>
                    <a:pt x="271" y="49"/>
                    <a:pt x="271" y="49"/>
                  </a:cubicBezTo>
                  <a:cubicBezTo>
                    <a:pt x="268" y="45"/>
                    <a:pt x="268" y="45"/>
                    <a:pt x="268" y="45"/>
                  </a:cubicBezTo>
                  <a:cubicBezTo>
                    <a:pt x="264" y="44"/>
                    <a:pt x="264" y="44"/>
                    <a:pt x="264" y="44"/>
                  </a:cubicBezTo>
                  <a:cubicBezTo>
                    <a:pt x="259" y="49"/>
                    <a:pt x="259" y="49"/>
                    <a:pt x="259" y="49"/>
                  </a:cubicBezTo>
                  <a:cubicBezTo>
                    <a:pt x="253" y="52"/>
                    <a:pt x="253" y="52"/>
                    <a:pt x="253" y="52"/>
                  </a:cubicBezTo>
                  <a:cubicBezTo>
                    <a:pt x="247" y="57"/>
                    <a:pt x="247" y="57"/>
                    <a:pt x="247" y="57"/>
                  </a:cubicBezTo>
                  <a:cubicBezTo>
                    <a:pt x="251" y="51"/>
                    <a:pt x="251" y="51"/>
                    <a:pt x="251" y="51"/>
                  </a:cubicBezTo>
                  <a:cubicBezTo>
                    <a:pt x="255" y="48"/>
                    <a:pt x="255" y="48"/>
                    <a:pt x="255" y="48"/>
                  </a:cubicBezTo>
                  <a:cubicBezTo>
                    <a:pt x="262" y="39"/>
                    <a:pt x="262" y="39"/>
                    <a:pt x="262" y="39"/>
                  </a:cubicBezTo>
                  <a:cubicBezTo>
                    <a:pt x="266" y="35"/>
                    <a:pt x="266" y="35"/>
                    <a:pt x="266" y="35"/>
                  </a:cubicBezTo>
                  <a:cubicBezTo>
                    <a:pt x="270" y="29"/>
                    <a:pt x="270" y="29"/>
                    <a:pt x="270" y="29"/>
                  </a:cubicBezTo>
                  <a:cubicBezTo>
                    <a:pt x="268" y="19"/>
                    <a:pt x="268" y="19"/>
                    <a:pt x="268" y="19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54" y="11"/>
                    <a:pt x="254" y="11"/>
                    <a:pt x="254" y="11"/>
                  </a:cubicBezTo>
                  <a:cubicBezTo>
                    <a:pt x="254" y="8"/>
                    <a:pt x="254" y="8"/>
                    <a:pt x="254" y="8"/>
                  </a:cubicBezTo>
                  <a:cubicBezTo>
                    <a:pt x="249" y="1"/>
                    <a:pt x="249" y="1"/>
                    <a:pt x="249" y="1"/>
                  </a:cubicBezTo>
                  <a:cubicBezTo>
                    <a:pt x="249" y="1"/>
                    <a:pt x="242" y="0"/>
                    <a:pt x="241" y="0"/>
                  </a:cubicBezTo>
                  <a:cubicBezTo>
                    <a:pt x="241" y="1"/>
                    <a:pt x="233" y="9"/>
                    <a:pt x="233" y="9"/>
                  </a:cubicBezTo>
                  <a:cubicBezTo>
                    <a:pt x="231" y="16"/>
                    <a:pt x="231" y="16"/>
                    <a:pt x="231" y="16"/>
                  </a:cubicBezTo>
                  <a:cubicBezTo>
                    <a:pt x="222" y="22"/>
                    <a:pt x="222" y="22"/>
                    <a:pt x="222" y="22"/>
                  </a:cubicBezTo>
                  <a:cubicBezTo>
                    <a:pt x="216" y="19"/>
                    <a:pt x="216" y="19"/>
                    <a:pt x="216" y="19"/>
                  </a:cubicBezTo>
                  <a:cubicBezTo>
                    <a:pt x="206" y="23"/>
                    <a:pt x="206" y="23"/>
                    <a:pt x="206" y="23"/>
                  </a:cubicBezTo>
                  <a:cubicBezTo>
                    <a:pt x="195" y="29"/>
                    <a:pt x="195" y="29"/>
                    <a:pt x="195" y="29"/>
                  </a:cubicBezTo>
                  <a:cubicBezTo>
                    <a:pt x="190" y="35"/>
                    <a:pt x="190" y="35"/>
                    <a:pt x="190" y="35"/>
                  </a:cubicBezTo>
                  <a:cubicBezTo>
                    <a:pt x="190" y="35"/>
                    <a:pt x="189" y="46"/>
                    <a:pt x="188" y="46"/>
                  </a:cubicBezTo>
                  <a:cubicBezTo>
                    <a:pt x="187" y="46"/>
                    <a:pt x="172" y="50"/>
                    <a:pt x="172" y="50"/>
                  </a:cubicBezTo>
                  <a:cubicBezTo>
                    <a:pt x="169" y="54"/>
                    <a:pt x="169" y="54"/>
                    <a:pt x="169" y="54"/>
                  </a:cubicBezTo>
                  <a:cubicBezTo>
                    <a:pt x="169" y="54"/>
                    <a:pt x="171" y="63"/>
                    <a:pt x="170" y="64"/>
                  </a:cubicBezTo>
                  <a:cubicBezTo>
                    <a:pt x="170" y="64"/>
                    <a:pt x="167" y="63"/>
                    <a:pt x="167" y="63"/>
                  </a:cubicBezTo>
                  <a:cubicBezTo>
                    <a:pt x="162" y="61"/>
                    <a:pt x="162" y="61"/>
                    <a:pt x="162" y="61"/>
                  </a:cubicBezTo>
                  <a:cubicBezTo>
                    <a:pt x="162" y="61"/>
                    <a:pt x="160" y="65"/>
                    <a:pt x="158" y="66"/>
                  </a:cubicBezTo>
                  <a:cubicBezTo>
                    <a:pt x="155" y="67"/>
                    <a:pt x="155" y="62"/>
                    <a:pt x="155" y="62"/>
                  </a:cubicBezTo>
                  <a:cubicBezTo>
                    <a:pt x="152" y="59"/>
                    <a:pt x="152" y="59"/>
                    <a:pt x="152" y="59"/>
                  </a:cubicBezTo>
                  <a:cubicBezTo>
                    <a:pt x="150" y="59"/>
                    <a:pt x="150" y="59"/>
                    <a:pt x="150" y="59"/>
                  </a:cubicBezTo>
                  <a:cubicBezTo>
                    <a:pt x="148" y="65"/>
                    <a:pt x="148" y="65"/>
                    <a:pt x="148" y="65"/>
                  </a:cubicBezTo>
                  <a:cubicBezTo>
                    <a:pt x="148" y="65"/>
                    <a:pt x="148" y="70"/>
                    <a:pt x="148" y="70"/>
                  </a:cubicBezTo>
                  <a:cubicBezTo>
                    <a:pt x="149" y="71"/>
                    <a:pt x="148" y="79"/>
                    <a:pt x="148" y="79"/>
                  </a:cubicBezTo>
                  <a:cubicBezTo>
                    <a:pt x="145" y="80"/>
                    <a:pt x="145" y="80"/>
                    <a:pt x="145" y="80"/>
                  </a:cubicBezTo>
                  <a:cubicBezTo>
                    <a:pt x="143" y="76"/>
                    <a:pt x="143" y="76"/>
                    <a:pt x="143" y="76"/>
                  </a:cubicBezTo>
                  <a:cubicBezTo>
                    <a:pt x="145" y="68"/>
                    <a:pt x="145" y="68"/>
                    <a:pt x="145" y="68"/>
                  </a:cubicBezTo>
                  <a:cubicBezTo>
                    <a:pt x="144" y="63"/>
                    <a:pt x="144" y="63"/>
                    <a:pt x="144" y="63"/>
                  </a:cubicBezTo>
                  <a:cubicBezTo>
                    <a:pt x="143" y="58"/>
                    <a:pt x="143" y="58"/>
                    <a:pt x="143" y="58"/>
                  </a:cubicBezTo>
                  <a:cubicBezTo>
                    <a:pt x="137" y="56"/>
                    <a:pt x="137" y="56"/>
                    <a:pt x="137" y="56"/>
                  </a:cubicBezTo>
                  <a:cubicBezTo>
                    <a:pt x="131" y="56"/>
                    <a:pt x="131" y="56"/>
                    <a:pt x="131" y="56"/>
                  </a:cubicBezTo>
                  <a:cubicBezTo>
                    <a:pt x="128" y="70"/>
                    <a:pt x="128" y="70"/>
                    <a:pt x="128" y="70"/>
                  </a:cubicBezTo>
                  <a:cubicBezTo>
                    <a:pt x="125" y="73"/>
                    <a:pt x="125" y="73"/>
                    <a:pt x="125" y="73"/>
                  </a:cubicBezTo>
                  <a:cubicBezTo>
                    <a:pt x="123" y="76"/>
                    <a:pt x="123" y="76"/>
                    <a:pt x="123" y="76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5" y="86"/>
                    <a:pt x="125" y="86"/>
                    <a:pt x="125" y="86"/>
                  </a:cubicBezTo>
                  <a:cubicBezTo>
                    <a:pt x="126" y="88"/>
                    <a:pt x="126" y="88"/>
                    <a:pt x="126" y="88"/>
                  </a:cubicBezTo>
                  <a:cubicBezTo>
                    <a:pt x="132" y="94"/>
                    <a:pt x="132" y="94"/>
                    <a:pt x="132" y="94"/>
                  </a:cubicBezTo>
                  <a:cubicBezTo>
                    <a:pt x="128" y="101"/>
                    <a:pt x="128" y="101"/>
                    <a:pt x="128" y="101"/>
                  </a:cubicBezTo>
                  <a:cubicBezTo>
                    <a:pt x="121" y="94"/>
                    <a:pt x="121" y="94"/>
                    <a:pt x="121" y="94"/>
                  </a:cubicBezTo>
                  <a:cubicBezTo>
                    <a:pt x="113" y="88"/>
                    <a:pt x="113" y="88"/>
                    <a:pt x="113" y="88"/>
                  </a:cubicBezTo>
                  <a:cubicBezTo>
                    <a:pt x="108" y="88"/>
                    <a:pt x="108" y="88"/>
                    <a:pt x="108" y="88"/>
                  </a:cubicBezTo>
                  <a:cubicBezTo>
                    <a:pt x="103" y="88"/>
                    <a:pt x="103" y="88"/>
                    <a:pt x="103" y="88"/>
                  </a:cubicBezTo>
                  <a:cubicBezTo>
                    <a:pt x="104" y="95"/>
                    <a:pt x="104" y="95"/>
                    <a:pt x="104" y="95"/>
                  </a:cubicBezTo>
                  <a:cubicBezTo>
                    <a:pt x="102" y="96"/>
                    <a:pt x="102" y="96"/>
                    <a:pt x="102" y="96"/>
                  </a:cubicBezTo>
                  <a:cubicBezTo>
                    <a:pt x="98" y="95"/>
                    <a:pt x="98" y="95"/>
                    <a:pt x="98" y="95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9" y="98"/>
                    <a:pt x="89" y="98"/>
                    <a:pt x="89" y="98"/>
                  </a:cubicBezTo>
                  <a:cubicBezTo>
                    <a:pt x="85" y="99"/>
                    <a:pt x="85" y="99"/>
                    <a:pt x="85" y="99"/>
                  </a:cubicBezTo>
                  <a:cubicBezTo>
                    <a:pt x="83" y="97"/>
                    <a:pt x="83" y="97"/>
                    <a:pt x="83" y="97"/>
                  </a:cubicBezTo>
                  <a:cubicBezTo>
                    <a:pt x="79" y="98"/>
                    <a:pt x="79" y="98"/>
                    <a:pt x="79" y="98"/>
                  </a:cubicBezTo>
                  <a:cubicBezTo>
                    <a:pt x="73" y="102"/>
                    <a:pt x="73" y="102"/>
                    <a:pt x="73" y="102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2" y="112"/>
                    <a:pt x="62" y="112"/>
                    <a:pt x="62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7" y="106"/>
                    <a:pt x="57" y="106"/>
                    <a:pt x="57" y="106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5" y="99"/>
                    <a:pt x="55" y="99"/>
                    <a:pt x="55" y="99"/>
                  </a:cubicBezTo>
                  <a:cubicBezTo>
                    <a:pt x="53" y="99"/>
                    <a:pt x="53" y="99"/>
                    <a:pt x="53" y="99"/>
                  </a:cubicBezTo>
                  <a:cubicBezTo>
                    <a:pt x="50" y="98"/>
                    <a:pt x="50" y="98"/>
                    <a:pt x="50" y="98"/>
                  </a:cubicBezTo>
                  <a:cubicBezTo>
                    <a:pt x="52" y="102"/>
                    <a:pt x="52" y="102"/>
                    <a:pt x="52" y="102"/>
                  </a:cubicBezTo>
                  <a:cubicBezTo>
                    <a:pt x="52" y="109"/>
                    <a:pt x="52" y="109"/>
                    <a:pt x="52" y="109"/>
                  </a:cubicBezTo>
                  <a:cubicBezTo>
                    <a:pt x="54" y="112"/>
                    <a:pt x="54" y="112"/>
                    <a:pt x="54" y="112"/>
                  </a:cubicBezTo>
                  <a:cubicBezTo>
                    <a:pt x="52" y="118"/>
                    <a:pt x="52" y="118"/>
                    <a:pt x="52" y="118"/>
                  </a:cubicBezTo>
                  <a:cubicBezTo>
                    <a:pt x="49" y="116"/>
                    <a:pt x="49" y="116"/>
                    <a:pt x="49" y="116"/>
                  </a:cubicBezTo>
                  <a:cubicBezTo>
                    <a:pt x="46" y="116"/>
                    <a:pt x="46" y="116"/>
                    <a:pt x="46" y="116"/>
                  </a:cubicBezTo>
                  <a:cubicBezTo>
                    <a:pt x="43" y="118"/>
                    <a:pt x="43" y="118"/>
                    <a:pt x="43" y="118"/>
                  </a:cubicBezTo>
                  <a:cubicBezTo>
                    <a:pt x="40" y="121"/>
                    <a:pt x="40" y="121"/>
                    <a:pt x="40" y="121"/>
                  </a:cubicBezTo>
                  <a:cubicBezTo>
                    <a:pt x="38" y="123"/>
                    <a:pt x="38" y="123"/>
                    <a:pt x="38" y="123"/>
                  </a:cubicBezTo>
                  <a:cubicBezTo>
                    <a:pt x="41" y="130"/>
                    <a:pt x="41" y="130"/>
                    <a:pt x="41" y="130"/>
                  </a:cubicBezTo>
                  <a:cubicBezTo>
                    <a:pt x="41" y="130"/>
                    <a:pt x="39" y="129"/>
                    <a:pt x="39" y="129"/>
                  </a:cubicBezTo>
                  <a:cubicBezTo>
                    <a:pt x="38" y="128"/>
                    <a:pt x="33" y="128"/>
                    <a:pt x="33" y="128"/>
                  </a:cubicBezTo>
                  <a:cubicBezTo>
                    <a:pt x="30" y="127"/>
                    <a:pt x="30" y="127"/>
                    <a:pt x="30" y="127"/>
                  </a:cubicBezTo>
                  <a:cubicBezTo>
                    <a:pt x="30" y="129"/>
                    <a:pt x="30" y="129"/>
                    <a:pt x="30" y="129"/>
                  </a:cubicBezTo>
                  <a:cubicBezTo>
                    <a:pt x="32" y="132"/>
                    <a:pt x="32" y="132"/>
                    <a:pt x="32" y="132"/>
                  </a:cubicBezTo>
                  <a:cubicBezTo>
                    <a:pt x="33" y="135"/>
                    <a:pt x="33" y="135"/>
                    <a:pt x="33" y="135"/>
                  </a:cubicBezTo>
                  <a:cubicBezTo>
                    <a:pt x="31" y="136"/>
                    <a:pt x="31" y="136"/>
                    <a:pt x="31" y="136"/>
                  </a:cubicBezTo>
                  <a:cubicBezTo>
                    <a:pt x="26" y="133"/>
                    <a:pt x="26" y="133"/>
                    <a:pt x="26" y="133"/>
                  </a:cubicBezTo>
                  <a:cubicBezTo>
                    <a:pt x="23" y="130"/>
                    <a:pt x="23" y="130"/>
                    <a:pt x="23" y="130"/>
                  </a:cubicBezTo>
                  <a:cubicBezTo>
                    <a:pt x="23" y="128"/>
                    <a:pt x="23" y="128"/>
                    <a:pt x="23" y="128"/>
                  </a:cubicBezTo>
                  <a:cubicBezTo>
                    <a:pt x="21" y="123"/>
                    <a:pt x="21" y="123"/>
                    <a:pt x="21" y="123"/>
                  </a:cubicBezTo>
                  <a:cubicBezTo>
                    <a:pt x="23" y="121"/>
                    <a:pt x="23" y="121"/>
                    <a:pt x="23" y="121"/>
                  </a:cubicBezTo>
                  <a:cubicBezTo>
                    <a:pt x="23" y="118"/>
                    <a:pt x="23" y="118"/>
                    <a:pt x="23" y="118"/>
                  </a:cubicBezTo>
                  <a:cubicBezTo>
                    <a:pt x="19" y="116"/>
                    <a:pt x="19" y="116"/>
                    <a:pt x="19" y="116"/>
                  </a:cubicBezTo>
                  <a:cubicBezTo>
                    <a:pt x="15" y="113"/>
                    <a:pt x="15" y="113"/>
                    <a:pt x="15" y="113"/>
                  </a:cubicBezTo>
                  <a:cubicBezTo>
                    <a:pt x="14" y="111"/>
                    <a:pt x="14" y="111"/>
                    <a:pt x="14" y="111"/>
                  </a:cubicBezTo>
                  <a:cubicBezTo>
                    <a:pt x="16" y="111"/>
                    <a:pt x="16" y="111"/>
                    <a:pt x="16" y="111"/>
                  </a:cubicBezTo>
                  <a:cubicBezTo>
                    <a:pt x="18" y="112"/>
                    <a:pt x="18" y="112"/>
                    <a:pt x="18" y="112"/>
                  </a:cubicBezTo>
                  <a:cubicBezTo>
                    <a:pt x="18" y="112"/>
                    <a:pt x="22" y="113"/>
                    <a:pt x="22" y="113"/>
                  </a:cubicBezTo>
                  <a:cubicBezTo>
                    <a:pt x="23" y="113"/>
                    <a:pt x="24" y="116"/>
                    <a:pt x="24" y="116"/>
                  </a:cubicBezTo>
                  <a:cubicBezTo>
                    <a:pt x="31" y="118"/>
                    <a:pt x="31" y="118"/>
                    <a:pt x="31" y="118"/>
                  </a:cubicBezTo>
                  <a:cubicBezTo>
                    <a:pt x="38" y="117"/>
                    <a:pt x="38" y="117"/>
                    <a:pt x="38" y="117"/>
                  </a:cubicBezTo>
                  <a:cubicBezTo>
                    <a:pt x="42" y="114"/>
                    <a:pt x="42" y="114"/>
                    <a:pt x="42" y="11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36" y="101"/>
                    <a:pt x="36" y="101"/>
                    <a:pt x="36" y="101"/>
                  </a:cubicBezTo>
                  <a:cubicBezTo>
                    <a:pt x="30" y="97"/>
                    <a:pt x="30" y="97"/>
                    <a:pt x="30" y="97"/>
                  </a:cubicBezTo>
                  <a:cubicBezTo>
                    <a:pt x="26" y="93"/>
                    <a:pt x="26" y="93"/>
                    <a:pt x="26" y="93"/>
                  </a:cubicBezTo>
                  <a:cubicBezTo>
                    <a:pt x="20" y="91"/>
                    <a:pt x="20" y="91"/>
                    <a:pt x="20" y="91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7" y="87"/>
                    <a:pt x="17" y="87"/>
                    <a:pt x="17" y="87"/>
                  </a:cubicBezTo>
                  <a:cubicBezTo>
                    <a:pt x="13" y="87"/>
                    <a:pt x="13" y="87"/>
                    <a:pt x="13" y="87"/>
                  </a:cubicBezTo>
                  <a:cubicBezTo>
                    <a:pt x="10" y="87"/>
                    <a:pt x="10" y="87"/>
                    <a:pt x="10" y="87"/>
                  </a:cubicBezTo>
                  <a:cubicBezTo>
                    <a:pt x="9" y="87"/>
                    <a:pt x="9" y="87"/>
                    <a:pt x="9" y="87"/>
                  </a:cubicBezTo>
                  <a:cubicBezTo>
                    <a:pt x="8" y="89"/>
                    <a:pt x="8" y="89"/>
                    <a:pt x="8" y="89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4" y="94"/>
                    <a:pt x="4" y="94"/>
                    <a:pt x="4" y="94"/>
                  </a:cubicBezTo>
                  <a:cubicBezTo>
                    <a:pt x="3" y="95"/>
                    <a:pt x="3" y="95"/>
                    <a:pt x="3" y="95"/>
                  </a:cubicBezTo>
                  <a:cubicBezTo>
                    <a:pt x="3" y="96"/>
                    <a:pt x="3" y="96"/>
                    <a:pt x="3" y="96"/>
                  </a:cubicBezTo>
                  <a:cubicBezTo>
                    <a:pt x="2" y="99"/>
                    <a:pt x="2" y="99"/>
                    <a:pt x="2" y="99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6" y="102"/>
                    <a:pt x="6" y="102"/>
                    <a:pt x="6" y="102"/>
                  </a:cubicBezTo>
                  <a:cubicBezTo>
                    <a:pt x="8" y="107"/>
                    <a:pt x="8" y="107"/>
                    <a:pt x="8" y="107"/>
                  </a:cubicBezTo>
                  <a:cubicBezTo>
                    <a:pt x="4" y="112"/>
                    <a:pt x="4" y="112"/>
                    <a:pt x="4" y="112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6" y="124"/>
                    <a:pt x="6" y="124"/>
                    <a:pt x="6" y="124"/>
                  </a:cubicBezTo>
                  <a:cubicBezTo>
                    <a:pt x="7" y="126"/>
                    <a:pt x="7" y="126"/>
                    <a:pt x="7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8" y="129"/>
                    <a:pt x="8" y="129"/>
                    <a:pt x="8" y="129"/>
                  </a:cubicBezTo>
                  <a:cubicBezTo>
                    <a:pt x="8" y="129"/>
                    <a:pt x="7" y="131"/>
                    <a:pt x="7" y="131"/>
                  </a:cubicBezTo>
                  <a:cubicBezTo>
                    <a:pt x="8" y="131"/>
                    <a:pt x="9" y="133"/>
                    <a:pt x="9" y="133"/>
                  </a:cubicBezTo>
                  <a:cubicBezTo>
                    <a:pt x="8" y="137"/>
                    <a:pt x="8" y="137"/>
                    <a:pt x="8" y="137"/>
                  </a:cubicBezTo>
                  <a:cubicBezTo>
                    <a:pt x="10" y="140"/>
                    <a:pt x="10" y="140"/>
                    <a:pt x="10" y="140"/>
                  </a:cubicBezTo>
                  <a:cubicBezTo>
                    <a:pt x="12" y="141"/>
                    <a:pt x="12" y="141"/>
                    <a:pt x="12" y="141"/>
                  </a:cubicBezTo>
                  <a:cubicBezTo>
                    <a:pt x="11" y="143"/>
                    <a:pt x="11" y="143"/>
                    <a:pt x="11" y="143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2" y="157"/>
                    <a:pt x="2" y="157"/>
                    <a:pt x="2" y="157"/>
                  </a:cubicBezTo>
                  <a:cubicBezTo>
                    <a:pt x="4" y="158"/>
                    <a:pt x="4" y="158"/>
                    <a:pt x="4" y="158"/>
                  </a:cubicBezTo>
                  <a:cubicBezTo>
                    <a:pt x="4" y="163"/>
                    <a:pt x="4" y="163"/>
                    <a:pt x="4" y="163"/>
                  </a:cubicBezTo>
                  <a:cubicBezTo>
                    <a:pt x="1" y="163"/>
                    <a:pt x="1" y="163"/>
                    <a:pt x="1" y="163"/>
                  </a:cubicBezTo>
                  <a:cubicBezTo>
                    <a:pt x="2" y="164"/>
                    <a:pt x="2" y="164"/>
                    <a:pt x="2" y="164"/>
                  </a:cubicBezTo>
                  <a:cubicBezTo>
                    <a:pt x="1" y="168"/>
                    <a:pt x="1" y="168"/>
                    <a:pt x="1" y="168"/>
                  </a:cubicBezTo>
                  <a:cubicBezTo>
                    <a:pt x="1" y="171"/>
                    <a:pt x="1" y="171"/>
                    <a:pt x="1" y="171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2" y="183"/>
                    <a:pt x="2" y="183"/>
                    <a:pt x="2" y="183"/>
                  </a:cubicBezTo>
                  <a:cubicBezTo>
                    <a:pt x="6" y="185"/>
                    <a:pt x="6" y="185"/>
                    <a:pt x="6" y="185"/>
                  </a:cubicBezTo>
                  <a:cubicBezTo>
                    <a:pt x="9" y="186"/>
                    <a:pt x="9" y="186"/>
                    <a:pt x="9" y="186"/>
                  </a:cubicBezTo>
                  <a:cubicBezTo>
                    <a:pt x="13" y="195"/>
                    <a:pt x="13" y="195"/>
                    <a:pt x="13" y="195"/>
                  </a:cubicBezTo>
                  <a:cubicBezTo>
                    <a:pt x="16" y="197"/>
                    <a:pt x="16" y="197"/>
                    <a:pt x="16" y="197"/>
                  </a:cubicBezTo>
                  <a:cubicBezTo>
                    <a:pt x="15" y="199"/>
                    <a:pt x="15" y="199"/>
                    <a:pt x="15" y="199"/>
                  </a:cubicBezTo>
                  <a:cubicBezTo>
                    <a:pt x="12" y="201"/>
                    <a:pt x="12" y="201"/>
                    <a:pt x="12" y="201"/>
                  </a:cubicBezTo>
                  <a:cubicBezTo>
                    <a:pt x="13" y="204"/>
                    <a:pt x="13" y="204"/>
                    <a:pt x="13" y="204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8" y="205"/>
                    <a:pt x="18" y="205"/>
                    <a:pt x="18" y="205"/>
                  </a:cubicBezTo>
                  <a:cubicBezTo>
                    <a:pt x="21" y="208"/>
                    <a:pt x="21" y="208"/>
                    <a:pt x="21" y="208"/>
                  </a:cubicBezTo>
                  <a:cubicBezTo>
                    <a:pt x="22" y="209"/>
                    <a:pt x="22" y="209"/>
                    <a:pt x="22" y="209"/>
                  </a:cubicBezTo>
                  <a:cubicBezTo>
                    <a:pt x="34" y="214"/>
                    <a:pt x="34" y="214"/>
                    <a:pt x="34" y="214"/>
                  </a:cubicBezTo>
                  <a:cubicBezTo>
                    <a:pt x="35" y="214"/>
                    <a:pt x="35" y="214"/>
                    <a:pt x="35" y="214"/>
                  </a:cubicBezTo>
                  <a:cubicBezTo>
                    <a:pt x="34" y="219"/>
                    <a:pt x="34" y="219"/>
                    <a:pt x="34" y="219"/>
                  </a:cubicBezTo>
                  <a:cubicBezTo>
                    <a:pt x="32" y="220"/>
                    <a:pt x="32" y="220"/>
                    <a:pt x="32" y="220"/>
                  </a:cubicBezTo>
                  <a:cubicBezTo>
                    <a:pt x="30" y="223"/>
                    <a:pt x="30" y="223"/>
                    <a:pt x="30" y="223"/>
                  </a:cubicBezTo>
                  <a:cubicBezTo>
                    <a:pt x="28" y="225"/>
                    <a:pt x="28" y="225"/>
                    <a:pt x="28" y="225"/>
                  </a:cubicBezTo>
                  <a:cubicBezTo>
                    <a:pt x="31" y="224"/>
                    <a:pt x="31" y="224"/>
                    <a:pt x="31" y="224"/>
                  </a:cubicBezTo>
                  <a:cubicBezTo>
                    <a:pt x="29" y="228"/>
                    <a:pt x="29" y="228"/>
                    <a:pt x="29" y="228"/>
                  </a:cubicBezTo>
                  <a:cubicBezTo>
                    <a:pt x="26" y="232"/>
                    <a:pt x="26" y="232"/>
                    <a:pt x="26" y="232"/>
                  </a:cubicBezTo>
                  <a:cubicBezTo>
                    <a:pt x="29" y="236"/>
                    <a:pt x="29" y="236"/>
                    <a:pt x="29" y="236"/>
                  </a:cubicBezTo>
                  <a:cubicBezTo>
                    <a:pt x="35" y="239"/>
                    <a:pt x="35" y="239"/>
                    <a:pt x="35" y="239"/>
                  </a:cubicBezTo>
                  <a:cubicBezTo>
                    <a:pt x="40" y="244"/>
                    <a:pt x="40" y="244"/>
                    <a:pt x="40" y="244"/>
                  </a:cubicBezTo>
                  <a:cubicBezTo>
                    <a:pt x="40" y="247"/>
                    <a:pt x="40" y="247"/>
                    <a:pt x="40" y="247"/>
                  </a:cubicBezTo>
                  <a:cubicBezTo>
                    <a:pt x="42" y="248"/>
                    <a:pt x="42" y="248"/>
                    <a:pt x="42" y="248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47" y="250"/>
                    <a:pt x="47" y="250"/>
                    <a:pt x="47" y="250"/>
                  </a:cubicBezTo>
                  <a:cubicBezTo>
                    <a:pt x="50" y="255"/>
                    <a:pt x="50" y="255"/>
                    <a:pt x="50" y="255"/>
                  </a:cubicBezTo>
                  <a:cubicBezTo>
                    <a:pt x="49" y="256"/>
                    <a:pt x="49" y="256"/>
                    <a:pt x="49" y="256"/>
                  </a:cubicBezTo>
                  <a:cubicBezTo>
                    <a:pt x="52" y="259"/>
                    <a:pt x="52" y="259"/>
                    <a:pt x="52" y="259"/>
                  </a:cubicBezTo>
                  <a:cubicBezTo>
                    <a:pt x="56" y="259"/>
                    <a:pt x="56" y="259"/>
                    <a:pt x="56" y="259"/>
                  </a:cubicBezTo>
                  <a:cubicBezTo>
                    <a:pt x="59" y="256"/>
                    <a:pt x="59" y="256"/>
                    <a:pt x="59" y="256"/>
                  </a:cubicBezTo>
                  <a:cubicBezTo>
                    <a:pt x="61" y="258"/>
                    <a:pt x="61" y="258"/>
                    <a:pt x="61" y="258"/>
                  </a:cubicBezTo>
                  <a:cubicBezTo>
                    <a:pt x="61" y="260"/>
                    <a:pt x="61" y="260"/>
                    <a:pt x="61" y="260"/>
                  </a:cubicBezTo>
                  <a:cubicBezTo>
                    <a:pt x="62" y="260"/>
                    <a:pt x="62" y="260"/>
                    <a:pt x="62" y="260"/>
                  </a:cubicBezTo>
                  <a:cubicBezTo>
                    <a:pt x="64" y="257"/>
                    <a:pt x="64" y="257"/>
                    <a:pt x="64" y="257"/>
                  </a:cubicBezTo>
                  <a:cubicBezTo>
                    <a:pt x="67" y="253"/>
                    <a:pt x="67" y="253"/>
                    <a:pt x="67" y="253"/>
                  </a:cubicBezTo>
                  <a:cubicBezTo>
                    <a:pt x="67" y="253"/>
                    <a:pt x="64" y="244"/>
                    <a:pt x="63" y="244"/>
                  </a:cubicBezTo>
                  <a:cubicBezTo>
                    <a:pt x="62" y="243"/>
                    <a:pt x="56" y="235"/>
                    <a:pt x="56" y="235"/>
                  </a:cubicBezTo>
                  <a:cubicBezTo>
                    <a:pt x="59" y="229"/>
                    <a:pt x="59" y="229"/>
                    <a:pt x="59" y="229"/>
                  </a:cubicBezTo>
                  <a:cubicBezTo>
                    <a:pt x="63" y="226"/>
                    <a:pt x="63" y="226"/>
                    <a:pt x="63" y="226"/>
                  </a:cubicBezTo>
                  <a:cubicBezTo>
                    <a:pt x="63" y="225"/>
                    <a:pt x="63" y="225"/>
                    <a:pt x="63" y="225"/>
                  </a:cubicBezTo>
                  <a:cubicBezTo>
                    <a:pt x="64" y="226"/>
                    <a:pt x="64" y="226"/>
                    <a:pt x="64" y="226"/>
                  </a:cubicBezTo>
                  <a:cubicBezTo>
                    <a:pt x="63" y="224"/>
                    <a:pt x="63" y="224"/>
                    <a:pt x="63" y="224"/>
                  </a:cubicBezTo>
                  <a:cubicBezTo>
                    <a:pt x="63" y="224"/>
                    <a:pt x="63" y="224"/>
                    <a:pt x="63" y="224"/>
                  </a:cubicBezTo>
                  <a:cubicBezTo>
                    <a:pt x="63" y="224"/>
                    <a:pt x="63" y="224"/>
                    <a:pt x="63" y="224"/>
                  </a:cubicBezTo>
                  <a:cubicBezTo>
                    <a:pt x="60" y="222"/>
                    <a:pt x="60" y="222"/>
                    <a:pt x="60" y="222"/>
                  </a:cubicBezTo>
                  <a:cubicBezTo>
                    <a:pt x="63" y="214"/>
                    <a:pt x="63" y="214"/>
                    <a:pt x="63" y="214"/>
                  </a:cubicBezTo>
                  <a:cubicBezTo>
                    <a:pt x="73" y="210"/>
                    <a:pt x="73" y="210"/>
                    <a:pt x="73" y="210"/>
                  </a:cubicBezTo>
                  <a:cubicBezTo>
                    <a:pt x="82" y="209"/>
                    <a:pt x="82" y="209"/>
                    <a:pt x="82" y="209"/>
                  </a:cubicBezTo>
                  <a:cubicBezTo>
                    <a:pt x="87" y="212"/>
                    <a:pt x="87" y="212"/>
                    <a:pt x="87" y="212"/>
                  </a:cubicBezTo>
                  <a:cubicBezTo>
                    <a:pt x="93" y="211"/>
                    <a:pt x="93" y="211"/>
                    <a:pt x="93" y="211"/>
                  </a:cubicBezTo>
                  <a:cubicBezTo>
                    <a:pt x="100" y="213"/>
                    <a:pt x="100" y="213"/>
                    <a:pt x="100" y="213"/>
                  </a:cubicBezTo>
                  <a:cubicBezTo>
                    <a:pt x="107" y="211"/>
                    <a:pt x="107" y="211"/>
                    <a:pt x="107" y="211"/>
                  </a:cubicBezTo>
                  <a:cubicBezTo>
                    <a:pt x="105" y="205"/>
                    <a:pt x="105" y="205"/>
                    <a:pt x="105" y="205"/>
                  </a:cubicBezTo>
                  <a:cubicBezTo>
                    <a:pt x="109" y="196"/>
                    <a:pt x="109" y="196"/>
                    <a:pt x="109" y="196"/>
                  </a:cubicBezTo>
                  <a:cubicBezTo>
                    <a:pt x="122" y="191"/>
                    <a:pt x="122" y="191"/>
                    <a:pt x="122" y="191"/>
                  </a:cubicBezTo>
                  <a:cubicBezTo>
                    <a:pt x="134" y="189"/>
                    <a:pt x="134" y="189"/>
                    <a:pt x="134" y="189"/>
                  </a:cubicBezTo>
                  <a:cubicBezTo>
                    <a:pt x="142" y="198"/>
                    <a:pt x="142" y="198"/>
                    <a:pt x="142" y="198"/>
                  </a:cubicBezTo>
                  <a:cubicBezTo>
                    <a:pt x="151" y="195"/>
                    <a:pt x="151" y="195"/>
                    <a:pt x="151" y="195"/>
                  </a:cubicBezTo>
                  <a:cubicBezTo>
                    <a:pt x="156" y="194"/>
                    <a:pt x="156" y="194"/>
                    <a:pt x="156" y="194"/>
                  </a:cubicBezTo>
                  <a:cubicBezTo>
                    <a:pt x="160" y="203"/>
                    <a:pt x="160" y="203"/>
                    <a:pt x="160" y="203"/>
                  </a:cubicBezTo>
                  <a:cubicBezTo>
                    <a:pt x="164" y="212"/>
                    <a:pt x="164" y="212"/>
                    <a:pt x="164" y="212"/>
                  </a:cubicBezTo>
                  <a:cubicBezTo>
                    <a:pt x="174" y="212"/>
                    <a:pt x="174" y="212"/>
                    <a:pt x="174" y="212"/>
                  </a:cubicBezTo>
                  <a:cubicBezTo>
                    <a:pt x="182" y="216"/>
                    <a:pt x="182" y="216"/>
                    <a:pt x="182" y="216"/>
                  </a:cubicBezTo>
                  <a:cubicBezTo>
                    <a:pt x="189" y="217"/>
                    <a:pt x="189" y="217"/>
                    <a:pt x="189" y="217"/>
                  </a:cubicBezTo>
                  <a:cubicBezTo>
                    <a:pt x="189" y="223"/>
                    <a:pt x="189" y="223"/>
                    <a:pt x="189" y="223"/>
                  </a:cubicBezTo>
                  <a:cubicBezTo>
                    <a:pt x="191" y="222"/>
                    <a:pt x="191" y="222"/>
                    <a:pt x="191" y="222"/>
                  </a:cubicBezTo>
                  <a:cubicBezTo>
                    <a:pt x="192" y="223"/>
                    <a:pt x="192" y="223"/>
                    <a:pt x="192" y="223"/>
                  </a:cubicBezTo>
                  <a:cubicBezTo>
                    <a:pt x="194" y="219"/>
                    <a:pt x="194" y="219"/>
                    <a:pt x="194" y="219"/>
                  </a:cubicBezTo>
                  <a:cubicBezTo>
                    <a:pt x="201" y="214"/>
                    <a:pt x="201" y="214"/>
                    <a:pt x="201" y="214"/>
                  </a:cubicBezTo>
                  <a:cubicBezTo>
                    <a:pt x="212" y="213"/>
                    <a:pt x="212" y="213"/>
                    <a:pt x="212" y="213"/>
                  </a:cubicBezTo>
                  <a:cubicBezTo>
                    <a:pt x="220" y="217"/>
                    <a:pt x="220" y="217"/>
                    <a:pt x="220" y="217"/>
                  </a:cubicBezTo>
                  <a:cubicBezTo>
                    <a:pt x="224" y="211"/>
                    <a:pt x="224" y="211"/>
                    <a:pt x="224" y="211"/>
                  </a:cubicBezTo>
                  <a:cubicBezTo>
                    <a:pt x="228" y="206"/>
                    <a:pt x="228" y="206"/>
                    <a:pt x="228" y="206"/>
                  </a:cubicBezTo>
                  <a:cubicBezTo>
                    <a:pt x="240" y="211"/>
                    <a:pt x="240" y="211"/>
                    <a:pt x="240" y="211"/>
                  </a:cubicBezTo>
                  <a:cubicBezTo>
                    <a:pt x="243" y="215"/>
                    <a:pt x="243" y="215"/>
                    <a:pt x="243" y="215"/>
                  </a:cubicBezTo>
                  <a:cubicBezTo>
                    <a:pt x="253" y="215"/>
                    <a:pt x="253" y="215"/>
                    <a:pt x="253" y="215"/>
                  </a:cubicBezTo>
                  <a:cubicBezTo>
                    <a:pt x="259" y="220"/>
                    <a:pt x="259" y="220"/>
                    <a:pt x="259" y="220"/>
                  </a:cubicBezTo>
                  <a:cubicBezTo>
                    <a:pt x="275" y="216"/>
                    <a:pt x="275" y="216"/>
                    <a:pt x="275" y="216"/>
                  </a:cubicBezTo>
                  <a:cubicBezTo>
                    <a:pt x="282" y="218"/>
                    <a:pt x="282" y="218"/>
                    <a:pt x="282" y="218"/>
                  </a:cubicBezTo>
                  <a:cubicBezTo>
                    <a:pt x="283" y="216"/>
                    <a:pt x="283" y="216"/>
                    <a:pt x="283" y="216"/>
                  </a:cubicBezTo>
                  <a:cubicBezTo>
                    <a:pt x="289" y="216"/>
                    <a:pt x="289" y="216"/>
                    <a:pt x="289" y="216"/>
                  </a:cubicBezTo>
                  <a:cubicBezTo>
                    <a:pt x="295" y="205"/>
                    <a:pt x="295" y="205"/>
                    <a:pt x="295" y="205"/>
                  </a:cubicBezTo>
                  <a:cubicBezTo>
                    <a:pt x="298" y="200"/>
                    <a:pt x="298" y="200"/>
                    <a:pt x="298" y="200"/>
                  </a:cubicBezTo>
                  <a:cubicBezTo>
                    <a:pt x="307" y="200"/>
                    <a:pt x="307" y="200"/>
                    <a:pt x="307" y="200"/>
                  </a:cubicBezTo>
                  <a:cubicBezTo>
                    <a:pt x="317" y="218"/>
                    <a:pt x="317" y="218"/>
                    <a:pt x="317" y="218"/>
                  </a:cubicBezTo>
                  <a:cubicBezTo>
                    <a:pt x="325" y="220"/>
                    <a:pt x="325" y="220"/>
                    <a:pt x="325" y="220"/>
                  </a:cubicBezTo>
                  <a:cubicBezTo>
                    <a:pt x="327" y="224"/>
                    <a:pt x="327" y="224"/>
                    <a:pt x="327" y="224"/>
                  </a:cubicBezTo>
                  <a:cubicBezTo>
                    <a:pt x="339" y="223"/>
                    <a:pt x="339" y="223"/>
                    <a:pt x="339" y="223"/>
                  </a:cubicBezTo>
                  <a:cubicBezTo>
                    <a:pt x="334" y="238"/>
                    <a:pt x="334" y="238"/>
                    <a:pt x="334" y="238"/>
                  </a:cubicBezTo>
                  <a:cubicBezTo>
                    <a:pt x="329" y="239"/>
                    <a:pt x="329" y="239"/>
                    <a:pt x="329" y="239"/>
                  </a:cubicBezTo>
                  <a:cubicBezTo>
                    <a:pt x="326" y="250"/>
                    <a:pt x="326" y="250"/>
                    <a:pt x="326" y="250"/>
                  </a:cubicBezTo>
                  <a:cubicBezTo>
                    <a:pt x="327" y="250"/>
                    <a:pt x="327" y="250"/>
                    <a:pt x="327" y="250"/>
                  </a:cubicBezTo>
                  <a:cubicBezTo>
                    <a:pt x="329" y="250"/>
                    <a:pt x="329" y="250"/>
                    <a:pt x="329" y="250"/>
                  </a:cubicBezTo>
                  <a:cubicBezTo>
                    <a:pt x="331" y="249"/>
                    <a:pt x="331" y="249"/>
                    <a:pt x="331" y="249"/>
                  </a:cubicBezTo>
                  <a:cubicBezTo>
                    <a:pt x="332" y="249"/>
                    <a:pt x="332" y="249"/>
                    <a:pt x="332" y="249"/>
                  </a:cubicBezTo>
                  <a:cubicBezTo>
                    <a:pt x="335" y="250"/>
                    <a:pt x="335" y="250"/>
                    <a:pt x="335" y="250"/>
                  </a:cubicBezTo>
                  <a:cubicBezTo>
                    <a:pt x="342" y="245"/>
                    <a:pt x="342" y="245"/>
                    <a:pt x="342" y="245"/>
                  </a:cubicBezTo>
                  <a:cubicBezTo>
                    <a:pt x="345" y="241"/>
                    <a:pt x="345" y="241"/>
                    <a:pt x="345" y="241"/>
                  </a:cubicBezTo>
                  <a:cubicBezTo>
                    <a:pt x="353" y="230"/>
                    <a:pt x="353" y="230"/>
                    <a:pt x="353" y="230"/>
                  </a:cubicBezTo>
                  <a:cubicBezTo>
                    <a:pt x="357" y="223"/>
                    <a:pt x="357" y="223"/>
                    <a:pt x="357" y="223"/>
                  </a:cubicBezTo>
                  <a:cubicBezTo>
                    <a:pt x="358" y="214"/>
                    <a:pt x="358" y="214"/>
                    <a:pt x="358" y="214"/>
                  </a:cubicBezTo>
                  <a:cubicBezTo>
                    <a:pt x="360" y="203"/>
                    <a:pt x="360" y="203"/>
                    <a:pt x="360" y="203"/>
                  </a:cubicBezTo>
                  <a:cubicBezTo>
                    <a:pt x="360" y="199"/>
                    <a:pt x="360" y="199"/>
                    <a:pt x="360" y="199"/>
                  </a:cubicBezTo>
                  <a:cubicBezTo>
                    <a:pt x="355" y="194"/>
                    <a:pt x="355" y="194"/>
                    <a:pt x="355" y="194"/>
                  </a:cubicBezTo>
                  <a:cubicBezTo>
                    <a:pt x="355" y="194"/>
                    <a:pt x="349" y="198"/>
                    <a:pt x="349" y="198"/>
                  </a:cubicBezTo>
                  <a:cubicBezTo>
                    <a:pt x="348" y="198"/>
                    <a:pt x="346" y="196"/>
                    <a:pt x="346" y="196"/>
                  </a:cubicBezTo>
                  <a:cubicBezTo>
                    <a:pt x="344" y="192"/>
                    <a:pt x="344" y="192"/>
                    <a:pt x="344" y="192"/>
                  </a:cubicBezTo>
                  <a:cubicBezTo>
                    <a:pt x="341" y="192"/>
                    <a:pt x="341" y="192"/>
                    <a:pt x="341" y="192"/>
                  </a:cubicBezTo>
                  <a:cubicBezTo>
                    <a:pt x="344" y="190"/>
                    <a:pt x="344" y="190"/>
                    <a:pt x="344" y="190"/>
                  </a:cubicBezTo>
                  <a:cubicBezTo>
                    <a:pt x="349" y="185"/>
                    <a:pt x="349" y="185"/>
                    <a:pt x="349" y="185"/>
                  </a:cubicBezTo>
                  <a:cubicBezTo>
                    <a:pt x="353" y="180"/>
                    <a:pt x="353" y="180"/>
                    <a:pt x="353" y="180"/>
                  </a:cubicBezTo>
                  <a:cubicBezTo>
                    <a:pt x="354" y="178"/>
                    <a:pt x="354" y="178"/>
                    <a:pt x="354" y="178"/>
                  </a:cubicBezTo>
                  <a:cubicBezTo>
                    <a:pt x="367" y="165"/>
                    <a:pt x="367" y="165"/>
                    <a:pt x="367" y="165"/>
                  </a:cubicBezTo>
                  <a:cubicBezTo>
                    <a:pt x="371" y="164"/>
                    <a:pt x="371" y="164"/>
                    <a:pt x="371" y="164"/>
                  </a:cubicBezTo>
                  <a:cubicBezTo>
                    <a:pt x="381" y="164"/>
                    <a:pt x="381" y="164"/>
                    <a:pt x="381" y="164"/>
                  </a:cubicBezTo>
                  <a:cubicBezTo>
                    <a:pt x="386" y="163"/>
                    <a:pt x="386" y="163"/>
                    <a:pt x="386" y="163"/>
                  </a:cubicBezTo>
                  <a:cubicBezTo>
                    <a:pt x="392" y="165"/>
                    <a:pt x="392" y="165"/>
                    <a:pt x="392" y="165"/>
                  </a:cubicBezTo>
                  <a:cubicBezTo>
                    <a:pt x="392" y="168"/>
                    <a:pt x="392" y="168"/>
                    <a:pt x="392" y="168"/>
                  </a:cubicBezTo>
                  <a:cubicBezTo>
                    <a:pt x="392" y="168"/>
                    <a:pt x="400" y="166"/>
                    <a:pt x="401" y="166"/>
                  </a:cubicBezTo>
                  <a:cubicBezTo>
                    <a:pt x="401" y="167"/>
                    <a:pt x="403" y="166"/>
                    <a:pt x="403" y="166"/>
                  </a:cubicBezTo>
                  <a:cubicBezTo>
                    <a:pt x="402" y="164"/>
                    <a:pt x="402" y="164"/>
                    <a:pt x="402" y="164"/>
                  </a:cubicBezTo>
                  <a:cubicBezTo>
                    <a:pt x="403" y="159"/>
                    <a:pt x="403" y="159"/>
                    <a:pt x="403" y="159"/>
                  </a:cubicBezTo>
                  <a:cubicBezTo>
                    <a:pt x="406" y="153"/>
                    <a:pt x="406" y="153"/>
                    <a:pt x="406" y="153"/>
                  </a:cubicBezTo>
                  <a:cubicBezTo>
                    <a:pt x="411" y="149"/>
                    <a:pt x="411" y="149"/>
                    <a:pt x="411" y="149"/>
                  </a:cubicBezTo>
                  <a:cubicBezTo>
                    <a:pt x="419" y="150"/>
                    <a:pt x="419" y="150"/>
                    <a:pt x="419" y="150"/>
                  </a:cubicBezTo>
                  <a:cubicBezTo>
                    <a:pt x="421" y="155"/>
                    <a:pt x="421" y="155"/>
                    <a:pt x="421" y="155"/>
                  </a:cubicBezTo>
                  <a:cubicBezTo>
                    <a:pt x="426" y="151"/>
                    <a:pt x="426" y="151"/>
                    <a:pt x="426" y="151"/>
                  </a:cubicBezTo>
                  <a:cubicBezTo>
                    <a:pt x="433" y="144"/>
                    <a:pt x="433" y="144"/>
                    <a:pt x="433" y="144"/>
                  </a:cubicBezTo>
                  <a:cubicBezTo>
                    <a:pt x="433" y="152"/>
                    <a:pt x="433" y="152"/>
                    <a:pt x="433" y="152"/>
                  </a:cubicBezTo>
                  <a:cubicBezTo>
                    <a:pt x="427" y="158"/>
                    <a:pt x="427" y="158"/>
                    <a:pt x="427" y="158"/>
                  </a:cubicBezTo>
                  <a:cubicBezTo>
                    <a:pt x="423" y="160"/>
                    <a:pt x="423" y="160"/>
                    <a:pt x="423" y="160"/>
                  </a:cubicBezTo>
                  <a:cubicBezTo>
                    <a:pt x="419" y="166"/>
                    <a:pt x="419" y="166"/>
                    <a:pt x="419" y="166"/>
                  </a:cubicBezTo>
                  <a:cubicBezTo>
                    <a:pt x="416" y="171"/>
                    <a:pt x="416" y="171"/>
                    <a:pt x="416" y="171"/>
                  </a:cubicBezTo>
                  <a:cubicBezTo>
                    <a:pt x="416" y="171"/>
                    <a:pt x="411" y="173"/>
                    <a:pt x="411" y="174"/>
                  </a:cubicBezTo>
                  <a:cubicBezTo>
                    <a:pt x="410" y="174"/>
                    <a:pt x="409" y="175"/>
                    <a:pt x="409" y="175"/>
                  </a:cubicBezTo>
                  <a:cubicBezTo>
                    <a:pt x="405" y="186"/>
                    <a:pt x="405" y="186"/>
                    <a:pt x="405" y="186"/>
                  </a:cubicBezTo>
                  <a:cubicBezTo>
                    <a:pt x="410" y="210"/>
                    <a:pt x="410" y="210"/>
                    <a:pt x="410" y="210"/>
                  </a:cubicBezTo>
                  <a:cubicBezTo>
                    <a:pt x="416" y="202"/>
                    <a:pt x="416" y="202"/>
                    <a:pt x="416" y="202"/>
                  </a:cubicBezTo>
                  <a:cubicBezTo>
                    <a:pt x="418" y="201"/>
                    <a:pt x="418" y="201"/>
                    <a:pt x="418" y="201"/>
                  </a:cubicBezTo>
                  <a:cubicBezTo>
                    <a:pt x="420" y="196"/>
                    <a:pt x="420" y="196"/>
                    <a:pt x="420" y="196"/>
                  </a:cubicBezTo>
                  <a:cubicBezTo>
                    <a:pt x="422" y="193"/>
                    <a:pt x="422" y="193"/>
                    <a:pt x="422" y="193"/>
                  </a:cubicBezTo>
                  <a:cubicBezTo>
                    <a:pt x="426" y="191"/>
                    <a:pt x="426" y="191"/>
                    <a:pt x="426" y="191"/>
                  </a:cubicBezTo>
                  <a:cubicBezTo>
                    <a:pt x="426" y="186"/>
                    <a:pt x="426" y="186"/>
                    <a:pt x="426" y="186"/>
                  </a:cubicBezTo>
                  <a:cubicBezTo>
                    <a:pt x="427" y="184"/>
                    <a:pt x="427" y="184"/>
                    <a:pt x="427" y="184"/>
                  </a:cubicBezTo>
                  <a:cubicBezTo>
                    <a:pt x="429" y="177"/>
                    <a:pt x="429" y="177"/>
                    <a:pt x="429" y="177"/>
                  </a:cubicBezTo>
                  <a:cubicBezTo>
                    <a:pt x="429" y="175"/>
                    <a:pt x="429" y="175"/>
                    <a:pt x="429" y="175"/>
                  </a:cubicBezTo>
                  <a:cubicBezTo>
                    <a:pt x="426" y="174"/>
                    <a:pt x="426" y="174"/>
                    <a:pt x="426" y="174"/>
                  </a:cubicBezTo>
                  <a:cubicBezTo>
                    <a:pt x="430" y="165"/>
                    <a:pt x="430" y="165"/>
                    <a:pt x="430" y="165"/>
                  </a:cubicBezTo>
                  <a:cubicBezTo>
                    <a:pt x="432" y="162"/>
                    <a:pt x="432" y="162"/>
                    <a:pt x="432" y="162"/>
                  </a:cubicBezTo>
                  <a:cubicBezTo>
                    <a:pt x="435" y="161"/>
                    <a:pt x="435" y="161"/>
                    <a:pt x="435" y="161"/>
                  </a:cubicBezTo>
                  <a:cubicBezTo>
                    <a:pt x="438" y="160"/>
                    <a:pt x="438" y="160"/>
                    <a:pt x="438" y="160"/>
                  </a:cubicBezTo>
                  <a:cubicBezTo>
                    <a:pt x="439" y="162"/>
                    <a:pt x="439" y="162"/>
                    <a:pt x="439" y="162"/>
                  </a:cubicBezTo>
                  <a:cubicBezTo>
                    <a:pt x="446" y="157"/>
                    <a:pt x="446" y="157"/>
                    <a:pt x="446" y="157"/>
                  </a:cubicBezTo>
                  <a:cubicBezTo>
                    <a:pt x="446" y="157"/>
                    <a:pt x="452" y="162"/>
                    <a:pt x="452" y="162"/>
                  </a:cubicBezTo>
                  <a:cubicBezTo>
                    <a:pt x="453" y="162"/>
                    <a:pt x="454" y="157"/>
                    <a:pt x="454" y="157"/>
                  </a:cubicBezTo>
                  <a:cubicBezTo>
                    <a:pt x="457" y="156"/>
                    <a:pt x="457" y="156"/>
                    <a:pt x="457" y="156"/>
                  </a:cubicBezTo>
                  <a:cubicBezTo>
                    <a:pt x="457" y="156"/>
                    <a:pt x="463" y="150"/>
                    <a:pt x="464" y="149"/>
                  </a:cubicBezTo>
                  <a:cubicBezTo>
                    <a:pt x="464" y="149"/>
                    <a:pt x="472" y="145"/>
                    <a:pt x="472" y="145"/>
                  </a:cubicBezTo>
                  <a:cubicBezTo>
                    <a:pt x="473" y="145"/>
                    <a:pt x="476" y="145"/>
                    <a:pt x="476" y="145"/>
                  </a:cubicBezTo>
                  <a:cubicBezTo>
                    <a:pt x="480" y="146"/>
                    <a:pt x="480" y="146"/>
                    <a:pt x="480" y="146"/>
                  </a:cubicBezTo>
                  <a:cubicBezTo>
                    <a:pt x="480" y="144"/>
                    <a:pt x="480" y="144"/>
                    <a:pt x="480" y="144"/>
                  </a:cubicBezTo>
                  <a:cubicBezTo>
                    <a:pt x="479" y="140"/>
                    <a:pt x="479" y="140"/>
                    <a:pt x="479" y="140"/>
                  </a:cubicBezTo>
                  <a:cubicBezTo>
                    <a:pt x="478" y="135"/>
                    <a:pt x="478" y="135"/>
                    <a:pt x="478" y="135"/>
                  </a:cubicBezTo>
                  <a:cubicBezTo>
                    <a:pt x="474" y="131"/>
                    <a:pt x="474" y="131"/>
                    <a:pt x="474" y="131"/>
                  </a:cubicBezTo>
                  <a:cubicBezTo>
                    <a:pt x="477" y="129"/>
                    <a:pt x="477" y="129"/>
                    <a:pt x="477" y="129"/>
                  </a:cubicBezTo>
                  <a:lnTo>
                    <a:pt x="482" y="127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82" name="Freeform 111">
              <a:extLst>
                <a:ext uri="{FF2B5EF4-FFF2-40B4-BE49-F238E27FC236}">
                  <a16:creationId xmlns:a16="http://schemas.microsoft.com/office/drawing/2014/main" id="{B221DBBD-9F85-764D-8C8B-C6132E21A25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9438" y="3009900"/>
              <a:ext cx="1011237" cy="709613"/>
            </a:xfrm>
            <a:custGeom>
              <a:avLst/>
              <a:gdLst>
                <a:gd name="T0" fmla="*/ 2147483646 w 129"/>
                <a:gd name="T1" fmla="*/ 2147483646 h 91"/>
                <a:gd name="T2" fmla="*/ 2147483646 w 129"/>
                <a:gd name="T3" fmla="*/ 2147483646 h 91"/>
                <a:gd name="T4" fmla="*/ 2147483646 w 129"/>
                <a:gd name="T5" fmla="*/ 2147483646 h 91"/>
                <a:gd name="T6" fmla="*/ 2147483646 w 129"/>
                <a:gd name="T7" fmla="*/ 2147483646 h 91"/>
                <a:gd name="T8" fmla="*/ 2147483646 w 129"/>
                <a:gd name="T9" fmla="*/ 2147483646 h 91"/>
                <a:gd name="T10" fmla="*/ 2147483646 w 129"/>
                <a:gd name="T11" fmla="*/ 2147483646 h 91"/>
                <a:gd name="T12" fmla="*/ 2147483646 w 129"/>
                <a:gd name="T13" fmla="*/ 2147483646 h 91"/>
                <a:gd name="T14" fmla="*/ 2147483646 w 129"/>
                <a:gd name="T15" fmla="*/ 2147483646 h 91"/>
                <a:gd name="T16" fmla="*/ 2147483646 w 129"/>
                <a:gd name="T17" fmla="*/ 2147483646 h 91"/>
                <a:gd name="T18" fmla="*/ 2147483646 w 129"/>
                <a:gd name="T19" fmla="*/ 2147483646 h 91"/>
                <a:gd name="T20" fmla="*/ 2147483646 w 129"/>
                <a:gd name="T21" fmla="*/ 2147483646 h 91"/>
                <a:gd name="T22" fmla="*/ 2147483646 w 129"/>
                <a:gd name="T23" fmla="*/ 2147483646 h 91"/>
                <a:gd name="T24" fmla="*/ 2147483646 w 129"/>
                <a:gd name="T25" fmla="*/ 2147483646 h 91"/>
                <a:gd name="T26" fmla="*/ 2147483646 w 129"/>
                <a:gd name="T27" fmla="*/ 2147483646 h 91"/>
                <a:gd name="T28" fmla="*/ 2147483646 w 129"/>
                <a:gd name="T29" fmla="*/ 2147483646 h 91"/>
                <a:gd name="T30" fmla="*/ 0 w 129"/>
                <a:gd name="T31" fmla="*/ 2147483646 h 91"/>
                <a:gd name="T32" fmla="*/ 2147483646 w 129"/>
                <a:gd name="T33" fmla="*/ 2147483646 h 91"/>
                <a:gd name="T34" fmla="*/ 2147483646 w 129"/>
                <a:gd name="T35" fmla="*/ 2147483646 h 91"/>
                <a:gd name="T36" fmla="*/ 2147483646 w 129"/>
                <a:gd name="T37" fmla="*/ 2147483646 h 91"/>
                <a:gd name="T38" fmla="*/ 2147483646 w 129"/>
                <a:gd name="T39" fmla="*/ 2147483646 h 91"/>
                <a:gd name="T40" fmla="*/ 2147483646 w 129"/>
                <a:gd name="T41" fmla="*/ 2147483646 h 91"/>
                <a:gd name="T42" fmla="*/ 2147483646 w 129"/>
                <a:gd name="T43" fmla="*/ 2147483646 h 91"/>
                <a:gd name="T44" fmla="*/ 2147483646 w 129"/>
                <a:gd name="T45" fmla="*/ 2147483646 h 91"/>
                <a:gd name="T46" fmla="*/ 2147483646 w 129"/>
                <a:gd name="T47" fmla="*/ 2147483646 h 91"/>
                <a:gd name="T48" fmla="*/ 2147483646 w 129"/>
                <a:gd name="T49" fmla="*/ 2147483646 h 91"/>
                <a:gd name="T50" fmla="*/ 2147483646 w 129"/>
                <a:gd name="T51" fmla="*/ 2147483646 h 91"/>
                <a:gd name="T52" fmla="*/ 2147483646 w 129"/>
                <a:gd name="T53" fmla="*/ 2147483646 h 91"/>
                <a:gd name="T54" fmla="*/ 2147483646 w 129"/>
                <a:gd name="T55" fmla="*/ 2147483646 h 91"/>
                <a:gd name="T56" fmla="*/ 2147483646 w 129"/>
                <a:gd name="T57" fmla="*/ 2147483646 h 91"/>
                <a:gd name="T58" fmla="*/ 2147483646 w 129"/>
                <a:gd name="T59" fmla="*/ 2147483646 h 91"/>
                <a:gd name="T60" fmla="*/ 2147483646 w 129"/>
                <a:gd name="T61" fmla="*/ 2147483646 h 91"/>
                <a:gd name="T62" fmla="*/ 2147483646 w 129"/>
                <a:gd name="T63" fmla="*/ 2147483646 h 91"/>
                <a:gd name="T64" fmla="*/ 2147483646 w 129"/>
                <a:gd name="T65" fmla="*/ 2147483646 h 91"/>
                <a:gd name="T66" fmla="*/ 2147483646 w 129"/>
                <a:gd name="T67" fmla="*/ 2147483646 h 91"/>
                <a:gd name="T68" fmla="*/ 2147483646 w 129"/>
                <a:gd name="T69" fmla="*/ 2147483646 h 9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29" h="91">
                  <a:moveTo>
                    <a:pt x="89" y="79"/>
                  </a:moveTo>
                  <a:cubicBezTo>
                    <a:pt x="87" y="77"/>
                    <a:pt x="87" y="77"/>
                    <a:pt x="87" y="77"/>
                  </a:cubicBezTo>
                  <a:cubicBezTo>
                    <a:pt x="88" y="73"/>
                    <a:pt x="88" y="73"/>
                    <a:pt x="88" y="73"/>
                  </a:cubicBezTo>
                  <a:cubicBezTo>
                    <a:pt x="96" y="71"/>
                    <a:pt x="96" y="71"/>
                    <a:pt x="96" y="71"/>
                  </a:cubicBezTo>
                  <a:cubicBezTo>
                    <a:pt x="101" y="67"/>
                    <a:pt x="101" y="67"/>
                    <a:pt x="101" y="67"/>
                  </a:cubicBezTo>
                  <a:cubicBezTo>
                    <a:pt x="105" y="63"/>
                    <a:pt x="105" y="63"/>
                    <a:pt x="105" y="63"/>
                  </a:cubicBezTo>
                  <a:cubicBezTo>
                    <a:pt x="107" y="51"/>
                    <a:pt x="107" y="51"/>
                    <a:pt x="107" y="51"/>
                  </a:cubicBezTo>
                  <a:cubicBezTo>
                    <a:pt x="114" y="50"/>
                    <a:pt x="114" y="50"/>
                    <a:pt x="114" y="50"/>
                  </a:cubicBezTo>
                  <a:cubicBezTo>
                    <a:pt x="116" y="40"/>
                    <a:pt x="116" y="40"/>
                    <a:pt x="116" y="40"/>
                  </a:cubicBezTo>
                  <a:cubicBezTo>
                    <a:pt x="124" y="41"/>
                    <a:pt x="124" y="41"/>
                    <a:pt x="124" y="41"/>
                  </a:cubicBezTo>
                  <a:cubicBezTo>
                    <a:pt x="126" y="35"/>
                    <a:pt x="126" y="35"/>
                    <a:pt x="126" y="35"/>
                  </a:cubicBezTo>
                  <a:cubicBezTo>
                    <a:pt x="129" y="34"/>
                    <a:pt x="129" y="34"/>
                    <a:pt x="129" y="34"/>
                  </a:cubicBezTo>
                  <a:cubicBezTo>
                    <a:pt x="129" y="29"/>
                    <a:pt x="129" y="29"/>
                    <a:pt x="129" y="29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14" y="23"/>
                    <a:pt x="114" y="23"/>
                    <a:pt x="114" y="23"/>
                  </a:cubicBezTo>
                  <a:cubicBezTo>
                    <a:pt x="104" y="23"/>
                    <a:pt x="104" y="23"/>
                    <a:pt x="104" y="23"/>
                  </a:cubicBezTo>
                  <a:cubicBezTo>
                    <a:pt x="100" y="14"/>
                    <a:pt x="100" y="14"/>
                    <a:pt x="100" y="14"/>
                  </a:cubicBezTo>
                  <a:cubicBezTo>
                    <a:pt x="96" y="6"/>
                    <a:pt x="96" y="6"/>
                    <a:pt x="96" y="6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62" y="3"/>
                    <a:pt x="62" y="3"/>
                    <a:pt x="62" y="3"/>
                  </a:cubicBezTo>
                  <a:cubicBezTo>
                    <a:pt x="49" y="7"/>
                    <a:pt x="49" y="7"/>
                    <a:pt x="49" y="7"/>
                  </a:cubicBezTo>
                  <a:cubicBezTo>
                    <a:pt x="45" y="16"/>
                    <a:pt x="45" y="16"/>
                    <a:pt x="45" y="16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0" y="50"/>
                    <a:pt x="20" y="50"/>
                    <a:pt x="20" y="50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16" y="59"/>
                    <a:pt x="20" y="62"/>
                    <a:pt x="20" y="63"/>
                  </a:cubicBezTo>
                  <a:cubicBezTo>
                    <a:pt x="20" y="64"/>
                    <a:pt x="20" y="72"/>
                    <a:pt x="20" y="72"/>
                  </a:cubicBezTo>
                  <a:cubicBezTo>
                    <a:pt x="24" y="76"/>
                    <a:pt x="24" y="76"/>
                    <a:pt x="24" y="76"/>
                  </a:cubicBezTo>
                  <a:cubicBezTo>
                    <a:pt x="23" y="84"/>
                    <a:pt x="23" y="84"/>
                    <a:pt x="23" y="84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29" y="80"/>
                    <a:pt x="29" y="80"/>
                    <a:pt x="29" y="80"/>
                  </a:cubicBezTo>
                  <a:cubicBezTo>
                    <a:pt x="33" y="79"/>
                    <a:pt x="33" y="79"/>
                    <a:pt x="33" y="79"/>
                  </a:cubicBezTo>
                  <a:cubicBezTo>
                    <a:pt x="38" y="82"/>
                    <a:pt x="38" y="82"/>
                    <a:pt x="38" y="82"/>
                  </a:cubicBezTo>
                  <a:cubicBezTo>
                    <a:pt x="42" y="85"/>
                    <a:pt x="42" y="85"/>
                    <a:pt x="42" y="85"/>
                  </a:cubicBezTo>
                  <a:cubicBezTo>
                    <a:pt x="46" y="86"/>
                    <a:pt x="46" y="86"/>
                    <a:pt x="46" y="86"/>
                  </a:cubicBezTo>
                  <a:cubicBezTo>
                    <a:pt x="46" y="89"/>
                    <a:pt x="46" y="89"/>
                    <a:pt x="46" y="89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8" y="87"/>
                    <a:pt x="58" y="87"/>
                    <a:pt x="58" y="87"/>
                  </a:cubicBezTo>
                  <a:cubicBezTo>
                    <a:pt x="59" y="82"/>
                    <a:pt x="59" y="82"/>
                    <a:pt x="59" y="82"/>
                  </a:cubicBezTo>
                  <a:cubicBezTo>
                    <a:pt x="63" y="83"/>
                    <a:pt x="63" y="83"/>
                    <a:pt x="63" y="83"/>
                  </a:cubicBezTo>
                  <a:cubicBezTo>
                    <a:pt x="66" y="83"/>
                    <a:pt x="66" y="83"/>
                    <a:pt x="66" y="83"/>
                  </a:cubicBezTo>
                  <a:cubicBezTo>
                    <a:pt x="68" y="85"/>
                    <a:pt x="68" y="85"/>
                    <a:pt x="68" y="85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4" y="82"/>
                    <a:pt x="74" y="82"/>
                    <a:pt x="74" y="82"/>
                  </a:cubicBezTo>
                  <a:cubicBezTo>
                    <a:pt x="77" y="79"/>
                    <a:pt x="77" y="79"/>
                    <a:pt x="77" y="79"/>
                  </a:cubicBezTo>
                  <a:cubicBezTo>
                    <a:pt x="78" y="80"/>
                    <a:pt x="78" y="80"/>
                    <a:pt x="78" y="80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2" y="83"/>
                    <a:pt x="82" y="83"/>
                    <a:pt x="82" y="83"/>
                  </a:cubicBezTo>
                  <a:cubicBezTo>
                    <a:pt x="86" y="82"/>
                    <a:pt x="86" y="82"/>
                    <a:pt x="86" y="82"/>
                  </a:cubicBezTo>
                  <a:cubicBezTo>
                    <a:pt x="88" y="82"/>
                    <a:pt x="88" y="82"/>
                    <a:pt x="88" y="82"/>
                  </a:cubicBezTo>
                  <a:cubicBezTo>
                    <a:pt x="88" y="83"/>
                    <a:pt x="88" y="83"/>
                    <a:pt x="88" y="83"/>
                  </a:cubicBezTo>
                  <a:cubicBezTo>
                    <a:pt x="90" y="82"/>
                    <a:pt x="90" y="82"/>
                    <a:pt x="90" y="82"/>
                  </a:cubicBezTo>
                  <a:lnTo>
                    <a:pt x="89" y="79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83" name="Rectangle 112">
              <a:extLst>
                <a:ext uri="{FF2B5EF4-FFF2-40B4-BE49-F238E27FC236}">
                  <a16:creationId xmlns:a16="http://schemas.microsoft.com/office/drawing/2014/main" id="{FCB4BD46-1A42-5246-A8CF-8ABE539A2A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3788" y="3275013"/>
              <a:ext cx="9525" cy="1587"/>
            </a:xfrm>
            <a:prstGeom prst="rect">
              <a:avLst/>
            </a:pr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pPr algn="ctr" eaLnBrk="1" hangingPunct="1">
                <a:spcBef>
                  <a:spcPct val="15000"/>
                </a:spcBef>
              </a:pPr>
              <a:endParaRPr lang="en-US" altLang="en-US" dirty="0">
                <a:latin typeface="HelveticaNeue-UltraLight" panose="02000206000000020004" pitchFamily="50"/>
              </a:endParaRPr>
            </a:p>
          </p:txBody>
        </p:sp>
        <p:sp>
          <p:nvSpPr>
            <p:cNvPr id="84" name="Freeform 113">
              <a:extLst>
                <a:ext uri="{FF2B5EF4-FFF2-40B4-BE49-F238E27FC236}">
                  <a16:creationId xmlns:a16="http://schemas.microsoft.com/office/drawing/2014/main" id="{566A9B3C-0CAF-D841-A170-D2B6D9DE9D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6450" y="2119313"/>
              <a:ext cx="649288" cy="766762"/>
            </a:xfrm>
            <a:custGeom>
              <a:avLst/>
              <a:gdLst>
                <a:gd name="T0" fmla="*/ 2147483646 w 83"/>
                <a:gd name="T1" fmla="*/ 2147483646 h 98"/>
                <a:gd name="T2" fmla="*/ 2147483646 w 83"/>
                <a:gd name="T3" fmla="*/ 2147483646 h 98"/>
                <a:gd name="T4" fmla="*/ 2147483646 w 83"/>
                <a:gd name="T5" fmla="*/ 2147483646 h 98"/>
                <a:gd name="T6" fmla="*/ 2147483646 w 83"/>
                <a:gd name="T7" fmla="*/ 2147483646 h 98"/>
                <a:gd name="T8" fmla="*/ 2147483646 w 83"/>
                <a:gd name="T9" fmla="*/ 2147483646 h 98"/>
                <a:gd name="T10" fmla="*/ 2147483646 w 83"/>
                <a:gd name="T11" fmla="*/ 2147483646 h 98"/>
                <a:gd name="T12" fmla="*/ 2147483646 w 83"/>
                <a:gd name="T13" fmla="*/ 2147483646 h 98"/>
                <a:gd name="T14" fmla="*/ 2147483646 w 83"/>
                <a:gd name="T15" fmla="*/ 2147483646 h 98"/>
                <a:gd name="T16" fmla="*/ 2147483646 w 83"/>
                <a:gd name="T17" fmla="*/ 2147483646 h 98"/>
                <a:gd name="T18" fmla="*/ 2147483646 w 83"/>
                <a:gd name="T19" fmla="*/ 2147483646 h 98"/>
                <a:gd name="T20" fmla="*/ 2147483646 w 83"/>
                <a:gd name="T21" fmla="*/ 2147483646 h 98"/>
                <a:gd name="T22" fmla="*/ 2147483646 w 83"/>
                <a:gd name="T23" fmla="*/ 2147483646 h 98"/>
                <a:gd name="T24" fmla="*/ 2147483646 w 83"/>
                <a:gd name="T25" fmla="*/ 2147483646 h 98"/>
                <a:gd name="T26" fmla="*/ 2147483646 w 83"/>
                <a:gd name="T27" fmla="*/ 2147483646 h 98"/>
                <a:gd name="T28" fmla="*/ 2147483646 w 83"/>
                <a:gd name="T29" fmla="*/ 2147483646 h 98"/>
                <a:gd name="T30" fmla="*/ 2147483646 w 83"/>
                <a:gd name="T31" fmla="*/ 2147483646 h 98"/>
                <a:gd name="T32" fmla="*/ 2147483646 w 83"/>
                <a:gd name="T33" fmla="*/ 2147483646 h 98"/>
                <a:gd name="T34" fmla="*/ 2147483646 w 83"/>
                <a:gd name="T35" fmla="*/ 2147483646 h 98"/>
                <a:gd name="T36" fmla="*/ 2147483646 w 83"/>
                <a:gd name="T37" fmla="*/ 2147483646 h 98"/>
                <a:gd name="T38" fmla="*/ 2147483646 w 83"/>
                <a:gd name="T39" fmla="*/ 2147483646 h 98"/>
                <a:gd name="T40" fmla="*/ 2147483646 w 83"/>
                <a:gd name="T41" fmla="*/ 2147483646 h 98"/>
                <a:gd name="T42" fmla="*/ 2147483646 w 83"/>
                <a:gd name="T43" fmla="*/ 2147483646 h 98"/>
                <a:gd name="T44" fmla="*/ 2147483646 w 83"/>
                <a:gd name="T45" fmla="*/ 2147483646 h 98"/>
                <a:gd name="T46" fmla="*/ 2147483646 w 83"/>
                <a:gd name="T47" fmla="*/ 2147483646 h 98"/>
                <a:gd name="T48" fmla="*/ 2147483646 w 83"/>
                <a:gd name="T49" fmla="*/ 2147483646 h 98"/>
                <a:gd name="T50" fmla="*/ 2147483646 w 83"/>
                <a:gd name="T51" fmla="*/ 0 h 98"/>
                <a:gd name="T52" fmla="*/ 2147483646 w 83"/>
                <a:gd name="T53" fmla="*/ 2147483646 h 98"/>
                <a:gd name="T54" fmla="*/ 2147483646 w 83"/>
                <a:gd name="T55" fmla="*/ 2147483646 h 98"/>
                <a:gd name="T56" fmla="*/ 2147483646 w 83"/>
                <a:gd name="T57" fmla="*/ 2147483646 h 98"/>
                <a:gd name="T58" fmla="*/ 2147483646 w 83"/>
                <a:gd name="T59" fmla="*/ 2147483646 h 98"/>
                <a:gd name="T60" fmla="*/ 2147483646 w 83"/>
                <a:gd name="T61" fmla="*/ 2147483646 h 98"/>
                <a:gd name="T62" fmla="*/ 2147483646 w 83"/>
                <a:gd name="T63" fmla="*/ 2147483646 h 98"/>
                <a:gd name="T64" fmla="*/ 2147483646 w 83"/>
                <a:gd name="T65" fmla="*/ 2147483646 h 98"/>
                <a:gd name="T66" fmla="*/ 2147483646 w 83"/>
                <a:gd name="T67" fmla="*/ 2147483646 h 98"/>
                <a:gd name="T68" fmla="*/ 2147483646 w 83"/>
                <a:gd name="T69" fmla="*/ 2147483646 h 98"/>
                <a:gd name="T70" fmla="*/ 2147483646 w 83"/>
                <a:gd name="T71" fmla="*/ 2147483646 h 98"/>
                <a:gd name="T72" fmla="*/ 2147483646 w 83"/>
                <a:gd name="T73" fmla="*/ 2147483646 h 98"/>
                <a:gd name="T74" fmla="*/ 2147483646 w 83"/>
                <a:gd name="T75" fmla="*/ 2147483646 h 98"/>
                <a:gd name="T76" fmla="*/ 2147483646 w 83"/>
                <a:gd name="T77" fmla="*/ 2147483646 h 98"/>
                <a:gd name="T78" fmla="*/ 2147483646 w 83"/>
                <a:gd name="T79" fmla="*/ 2147483646 h 98"/>
                <a:gd name="T80" fmla="*/ 2147483646 w 83"/>
                <a:gd name="T81" fmla="*/ 2147483646 h 98"/>
                <a:gd name="T82" fmla="*/ 2147483646 w 83"/>
                <a:gd name="T83" fmla="*/ 2147483646 h 98"/>
                <a:gd name="T84" fmla="*/ 2147483646 w 83"/>
                <a:gd name="T85" fmla="*/ 2147483646 h 98"/>
                <a:gd name="T86" fmla="*/ 2147483646 w 83"/>
                <a:gd name="T87" fmla="*/ 2147483646 h 98"/>
                <a:gd name="T88" fmla="*/ 2147483646 w 83"/>
                <a:gd name="T89" fmla="*/ 2147483646 h 98"/>
                <a:gd name="T90" fmla="*/ 2147483646 w 83"/>
                <a:gd name="T91" fmla="*/ 2147483646 h 9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83" h="98">
                  <a:moveTo>
                    <a:pt x="23" y="87"/>
                  </a:moveTo>
                  <a:cubicBezTo>
                    <a:pt x="23" y="87"/>
                    <a:pt x="24" y="87"/>
                    <a:pt x="24" y="86"/>
                  </a:cubicBezTo>
                  <a:cubicBezTo>
                    <a:pt x="24" y="86"/>
                    <a:pt x="24" y="82"/>
                    <a:pt x="24" y="82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6" y="78"/>
                    <a:pt x="26" y="78"/>
                    <a:pt x="26" y="78"/>
                  </a:cubicBezTo>
                  <a:cubicBezTo>
                    <a:pt x="24" y="75"/>
                    <a:pt x="24" y="75"/>
                    <a:pt x="24" y="75"/>
                  </a:cubicBezTo>
                  <a:cubicBezTo>
                    <a:pt x="24" y="75"/>
                    <a:pt x="23" y="70"/>
                    <a:pt x="23" y="70"/>
                  </a:cubicBezTo>
                  <a:cubicBezTo>
                    <a:pt x="23" y="69"/>
                    <a:pt x="24" y="65"/>
                    <a:pt x="24" y="65"/>
                  </a:cubicBezTo>
                  <a:cubicBezTo>
                    <a:pt x="24" y="65"/>
                    <a:pt x="24" y="62"/>
                    <a:pt x="24" y="62"/>
                  </a:cubicBezTo>
                  <a:cubicBezTo>
                    <a:pt x="26" y="60"/>
                    <a:pt x="26" y="60"/>
                    <a:pt x="26" y="60"/>
                  </a:cubicBezTo>
                  <a:cubicBezTo>
                    <a:pt x="30" y="59"/>
                    <a:pt x="30" y="59"/>
                    <a:pt x="30" y="59"/>
                  </a:cubicBezTo>
                  <a:cubicBezTo>
                    <a:pt x="30" y="56"/>
                    <a:pt x="30" y="56"/>
                    <a:pt x="30" y="56"/>
                  </a:cubicBezTo>
                  <a:cubicBezTo>
                    <a:pt x="29" y="54"/>
                    <a:pt x="29" y="54"/>
                    <a:pt x="29" y="54"/>
                  </a:cubicBezTo>
                  <a:cubicBezTo>
                    <a:pt x="31" y="50"/>
                    <a:pt x="31" y="50"/>
                    <a:pt x="31" y="50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9" y="24"/>
                    <a:pt x="49" y="24"/>
                    <a:pt x="49" y="24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4" y="19"/>
                    <a:pt x="54" y="19"/>
                    <a:pt x="54" y="19"/>
                  </a:cubicBezTo>
                  <a:cubicBezTo>
                    <a:pt x="56" y="21"/>
                    <a:pt x="56" y="21"/>
                    <a:pt x="56" y="21"/>
                  </a:cubicBezTo>
                  <a:cubicBezTo>
                    <a:pt x="59" y="22"/>
                    <a:pt x="59" y="22"/>
                    <a:pt x="59" y="22"/>
                  </a:cubicBezTo>
                  <a:cubicBezTo>
                    <a:pt x="62" y="21"/>
                    <a:pt x="62" y="21"/>
                    <a:pt x="62" y="21"/>
                  </a:cubicBezTo>
                  <a:cubicBezTo>
                    <a:pt x="63" y="22"/>
                    <a:pt x="63" y="22"/>
                    <a:pt x="63" y="22"/>
                  </a:cubicBezTo>
                  <a:cubicBezTo>
                    <a:pt x="66" y="19"/>
                    <a:pt x="66" y="19"/>
                    <a:pt x="66" y="19"/>
                  </a:cubicBezTo>
                  <a:cubicBezTo>
                    <a:pt x="68" y="14"/>
                    <a:pt x="68" y="14"/>
                    <a:pt x="68" y="14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5" y="11"/>
                    <a:pt x="75" y="11"/>
                    <a:pt x="75" y="11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1" y="15"/>
                    <a:pt x="81" y="15"/>
                    <a:pt x="81" y="15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1" y="12"/>
                    <a:pt x="81" y="12"/>
                    <a:pt x="81" y="12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83" y="6"/>
                    <a:pt x="83" y="6"/>
                    <a:pt x="83" y="6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1"/>
                    <a:pt x="69" y="1"/>
                    <a:pt x="69" y="1"/>
                  </a:cubicBezTo>
                  <a:cubicBezTo>
                    <a:pt x="66" y="1"/>
                    <a:pt x="66" y="1"/>
                    <a:pt x="66" y="1"/>
                  </a:cubicBezTo>
                  <a:cubicBezTo>
                    <a:pt x="62" y="1"/>
                    <a:pt x="62" y="1"/>
                    <a:pt x="62" y="1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5" y="6"/>
                    <a:pt x="55" y="6"/>
                    <a:pt x="55" y="6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48" y="13"/>
                    <a:pt x="48" y="13"/>
                    <a:pt x="48" y="13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2" y="28"/>
                    <a:pt x="32" y="28"/>
                    <a:pt x="32" y="28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3" y="63"/>
                    <a:pt x="13" y="63"/>
                    <a:pt x="13" y="63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2" y="87"/>
                    <a:pt x="2" y="87"/>
                    <a:pt x="2" y="87"/>
                  </a:cubicBezTo>
                  <a:cubicBezTo>
                    <a:pt x="3" y="91"/>
                    <a:pt x="3" y="91"/>
                    <a:pt x="3" y="91"/>
                  </a:cubicBezTo>
                  <a:cubicBezTo>
                    <a:pt x="3" y="95"/>
                    <a:pt x="3" y="95"/>
                    <a:pt x="3" y="95"/>
                  </a:cubicBezTo>
                  <a:cubicBezTo>
                    <a:pt x="7" y="98"/>
                    <a:pt x="7" y="98"/>
                    <a:pt x="7" y="98"/>
                  </a:cubicBezTo>
                  <a:cubicBezTo>
                    <a:pt x="11" y="97"/>
                    <a:pt x="11" y="97"/>
                    <a:pt x="11" y="97"/>
                  </a:cubicBezTo>
                  <a:cubicBezTo>
                    <a:pt x="16" y="93"/>
                    <a:pt x="16" y="93"/>
                    <a:pt x="16" y="93"/>
                  </a:cubicBezTo>
                  <a:cubicBezTo>
                    <a:pt x="19" y="91"/>
                    <a:pt x="19" y="91"/>
                    <a:pt x="19" y="91"/>
                  </a:cubicBezTo>
                  <a:cubicBezTo>
                    <a:pt x="20" y="92"/>
                    <a:pt x="20" y="92"/>
                    <a:pt x="20" y="92"/>
                  </a:cubicBezTo>
                  <a:cubicBezTo>
                    <a:pt x="20" y="93"/>
                    <a:pt x="20" y="93"/>
                    <a:pt x="20" y="93"/>
                  </a:cubicBezTo>
                  <a:cubicBezTo>
                    <a:pt x="21" y="92"/>
                    <a:pt x="21" y="92"/>
                    <a:pt x="21" y="92"/>
                  </a:cubicBezTo>
                  <a:lnTo>
                    <a:pt x="23" y="87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85" name="Freeform 114">
              <a:extLst>
                <a:ext uri="{FF2B5EF4-FFF2-40B4-BE49-F238E27FC236}">
                  <a16:creationId xmlns:a16="http://schemas.microsoft.com/office/drawing/2014/main" id="{E706FDBE-D950-4B41-8875-710342694A6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2025" y="2268538"/>
              <a:ext cx="320675" cy="733425"/>
            </a:xfrm>
            <a:custGeom>
              <a:avLst/>
              <a:gdLst>
                <a:gd name="T0" fmla="*/ 2147483646 w 10000"/>
                <a:gd name="T1" fmla="*/ 2147483646 h 9895"/>
                <a:gd name="T2" fmla="*/ 2147483646 w 10000"/>
                <a:gd name="T3" fmla="*/ 2147483646 h 9895"/>
                <a:gd name="T4" fmla="*/ 2147483646 w 10000"/>
                <a:gd name="T5" fmla="*/ 2147483646 h 9895"/>
                <a:gd name="T6" fmla="*/ 2147483646 w 10000"/>
                <a:gd name="T7" fmla="*/ 2147483646 h 9895"/>
                <a:gd name="T8" fmla="*/ 2147483646 w 10000"/>
                <a:gd name="T9" fmla="*/ 0 h 9895"/>
                <a:gd name="T10" fmla="*/ 2147483646 w 10000"/>
                <a:gd name="T11" fmla="*/ 2147483646 h 9895"/>
                <a:gd name="T12" fmla="*/ 2147483646 w 10000"/>
                <a:gd name="T13" fmla="*/ 2147483646 h 9895"/>
                <a:gd name="T14" fmla="*/ 2147483646 w 10000"/>
                <a:gd name="T15" fmla="*/ 2147483646 h 9895"/>
                <a:gd name="T16" fmla="*/ 2147483646 w 10000"/>
                <a:gd name="T17" fmla="*/ 2147483646 h 9895"/>
                <a:gd name="T18" fmla="*/ 2147483646 w 10000"/>
                <a:gd name="T19" fmla="*/ 2147483646 h 9895"/>
                <a:gd name="T20" fmla="*/ 2147483646 w 10000"/>
                <a:gd name="T21" fmla="*/ 2147483646 h 9895"/>
                <a:gd name="T22" fmla="*/ 2147483646 w 10000"/>
                <a:gd name="T23" fmla="*/ 2147483646 h 9895"/>
                <a:gd name="T24" fmla="*/ 2147483646 w 10000"/>
                <a:gd name="T25" fmla="*/ 2147483646 h 9895"/>
                <a:gd name="T26" fmla="*/ 1547059788 w 10000"/>
                <a:gd name="T27" fmla="*/ 2147483646 h 9895"/>
                <a:gd name="T28" fmla="*/ 1032076903 w 10000"/>
                <a:gd name="T29" fmla="*/ 2147483646 h 9895"/>
                <a:gd name="T30" fmla="*/ 1032076903 w 10000"/>
                <a:gd name="T31" fmla="*/ 2147483646 h 9895"/>
                <a:gd name="T32" fmla="*/ 1032076903 w 10000"/>
                <a:gd name="T33" fmla="*/ 2147483646 h 9895"/>
                <a:gd name="T34" fmla="*/ 1032076903 w 10000"/>
                <a:gd name="T35" fmla="*/ 2147483646 h 9895"/>
                <a:gd name="T36" fmla="*/ 258002502 w 10000"/>
                <a:gd name="T37" fmla="*/ 2147483646 h 9895"/>
                <a:gd name="T38" fmla="*/ 516037938 w 10000"/>
                <a:gd name="T39" fmla="*/ 2147483646 h 9895"/>
                <a:gd name="T40" fmla="*/ 1839950288 w 10000"/>
                <a:gd name="T41" fmla="*/ 2147483646 h 9895"/>
                <a:gd name="T42" fmla="*/ 2018679268 w 10000"/>
                <a:gd name="T43" fmla="*/ 2147483646 h 9895"/>
                <a:gd name="T44" fmla="*/ 2147483646 w 10000"/>
                <a:gd name="T45" fmla="*/ 2147483646 h 9895"/>
                <a:gd name="T46" fmla="*/ 2147483646 w 10000"/>
                <a:gd name="T47" fmla="*/ 2147483646 h 9895"/>
                <a:gd name="T48" fmla="*/ 2147483646 w 10000"/>
                <a:gd name="T49" fmla="*/ 2147483646 h 9895"/>
                <a:gd name="T50" fmla="*/ 2147483646 w 10000"/>
                <a:gd name="T51" fmla="*/ 2147483646 h 9895"/>
                <a:gd name="T52" fmla="*/ 2147483646 w 10000"/>
                <a:gd name="T53" fmla="*/ 2147483646 h 9895"/>
                <a:gd name="T54" fmla="*/ 2147483646 w 10000"/>
                <a:gd name="T55" fmla="*/ 2147483646 h 9895"/>
                <a:gd name="T56" fmla="*/ 2147483646 w 10000"/>
                <a:gd name="T57" fmla="*/ 2147483646 h 9895"/>
                <a:gd name="T58" fmla="*/ 2147483646 w 10000"/>
                <a:gd name="T59" fmla="*/ 2147483646 h 9895"/>
                <a:gd name="T60" fmla="*/ 2147483646 w 10000"/>
                <a:gd name="T61" fmla="*/ 2147483646 h 9895"/>
                <a:gd name="T62" fmla="*/ 2147483646 w 10000"/>
                <a:gd name="T63" fmla="*/ 2147483646 h 9895"/>
                <a:gd name="T64" fmla="*/ 2147483646 w 10000"/>
                <a:gd name="T65" fmla="*/ 2147483646 h 9895"/>
                <a:gd name="T66" fmla="*/ 2147483646 w 10000"/>
                <a:gd name="T67" fmla="*/ 2147483646 h 989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0000" h="9895">
                  <a:moveTo>
                    <a:pt x="10000" y="2316"/>
                  </a:moveTo>
                  <a:lnTo>
                    <a:pt x="10000" y="2211"/>
                  </a:lnTo>
                  <a:lnTo>
                    <a:pt x="9756" y="1895"/>
                  </a:lnTo>
                  <a:lnTo>
                    <a:pt x="9756" y="1579"/>
                  </a:lnTo>
                  <a:lnTo>
                    <a:pt x="9756" y="1158"/>
                  </a:lnTo>
                  <a:lnTo>
                    <a:pt x="9268" y="632"/>
                  </a:lnTo>
                  <a:lnTo>
                    <a:pt x="9024" y="632"/>
                  </a:lnTo>
                  <a:lnTo>
                    <a:pt x="8537" y="526"/>
                  </a:lnTo>
                  <a:lnTo>
                    <a:pt x="7805" y="211"/>
                  </a:lnTo>
                  <a:lnTo>
                    <a:pt x="7561" y="0"/>
                  </a:lnTo>
                  <a:lnTo>
                    <a:pt x="7317" y="0"/>
                  </a:lnTo>
                  <a:lnTo>
                    <a:pt x="7073" y="316"/>
                  </a:lnTo>
                  <a:lnTo>
                    <a:pt x="7073" y="526"/>
                  </a:lnTo>
                  <a:lnTo>
                    <a:pt x="6585" y="526"/>
                  </a:lnTo>
                  <a:lnTo>
                    <a:pt x="5854" y="526"/>
                  </a:lnTo>
                  <a:lnTo>
                    <a:pt x="5366" y="947"/>
                  </a:lnTo>
                  <a:lnTo>
                    <a:pt x="5122" y="947"/>
                  </a:lnTo>
                  <a:lnTo>
                    <a:pt x="4390" y="1158"/>
                  </a:lnTo>
                  <a:lnTo>
                    <a:pt x="4146" y="1368"/>
                  </a:lnTo>
                  <a:lnTo>
                    <a:pt x="4390" y="1684"/>
                  </a:lnTo>
                  <a:lnTo>
                    <a:pt x="3902" y="2000"/>
                  </a:lnTo>
                  <a:lnTo>
                    <a:pt x="3415" y="2526"/>
                  </a:lnTo>
                  <a:lnTo>
                    <a:pt x="2927" y="2632"/>
                  </a:lnTo>
                  <a:lnTo>
                    <a:pt x="2683" y="3263"/>
                  </a:lnTo>
                  <a:lnTo>
                    <a:pt x="2195" y="3684"/>
                  </a:lnTo>
                  <a:lnTo>
                    <a:pt x="2439" y="3895"/>
                  </a:lnTo>
                  <a:lnTo>
                    <a:pt x="2439" y="4211"/>
                  </a:lnTo>
                  <a:lnTo>
                    <a:pt x="1463" y="4316"/>
                  </a:lnTo>
                  <a:lnTo>
                    <a:pt x="976" y="4526"/>
                  </a:lnTo>
                  <a:lnTo>
                    <a:pt x="976" y="4842"/>
                  </a:lnTo>
                  <a:cubicBezTo>
                    <a:pt x="976" y="4842"/>
                    <a:pt x="732" y="5263"/>
                    <a:pt x="732" y="5368"/>
                  </a:cubicBezTo>
                  <a:cubicBezTo>
                    <a:pt x="813" y="5544"/>
                    <a:pt x="895" y="5719"/>
                    <a:pt x="976" y="5895"/>
                  </a:cubicBezTo>
                  <a:lnTo>
                    <a:pt x="1463" y="6211"/>
                  </a:lnTo>
                  <a:lnTo>
                    <a:pt x="976" y="6421"/>
                  </a:lnTo>
                  <a:lnTo>
                    <a:pt x="976" y="6632"/>
                  </a:lnTo>
                  <a:lnTo>
                    <a:pt x="976" y="7053"/>
                  </a:lnTo>
                  <a:cubicBezTo>
                    <a:pt x="976" y="7158"/>
                    <a:pt x="732" y="7158"/>
                    <a:pt x="732" y="7158"/>
                  </a:cubicBezTo>
                  <a:lnTo>
                    <a:pt x="244" y="7684"/>
                  </a:lnTo>
                  <a:lnTo>
                    <a:pt x="0" y="7789"/>
                  </a:lnTo>
                  <a:cubicBezTo>
                    <a:pt x="488" y="8316"/>
                    <a:pt x="329" y="8217"/>
                    <a:pt x="488" y="8316"/>
                  </a:cubicBezTo>
                  <a:cubicBezTo>
                    <a:pt x="647" y="8415"/>
                    <a:pt x="746" y="8264"/>
                    <a:pt x="955" y="8384"/>
                  </a:cubicBezTo>
                  <a:cubicBezTo>
                    <a:pt x="1164" y="8504"/>
                    <a:pt x="1597" y="8867"/>
                    <a:pt x="1740" y="9038"/>
                  </a:cubicBezTo>
                  <a:cubicBezTo>
                    <a:pt x="1883" y="9209"/>
                    <a:pt x="1786" y="9301"/>
                    <a:pt x="1814" y="9410"/>
                  </a:cubicBezTo>
                  <a:cubicBezTo>
                    <a:pt x="1842" y="9519"/>
                    <a:pt x="1865" y="9637"/>
                    <a:pt x="1909" y="9693"/>
                  </a:cubicBezTo>
                  <a:cubicBezTo>
                    <a:pt x="1953" y="9749"/>
                    <a:pt x="1990" y="9709"/>
                    <a:pt x="2078" y="9743"/>
                  </a:cubicBezTo>
                  <a:cubicBezTo>
                    <a:pt x="2166" y="9777"/>
                    <a:pt x="2338" y="9905"/>
                    <a:pt x="2439" y="9895"/>
                  </a:cubicBezTo>
                  <a:cubicBezTo>
                    <a:pt x="2540" y="9885"/>
                    <a:pt x="2602" y="9754"/>
                    <a:pt x="2683" y="9684"/>
                  </a:cubicBezTo>
                  <a:lnTo>
                    <a:pt x="3171" y="9474"/>
                  </a:lnTo>
                  <a:lnTo>
                    <a:pt x="3902" y="9474"/>
                  </a:lnTo>
                  <a:lnTo>
                    <a:pt x="4390" y="9053"/>
                  </a:lnTo>
                  <a:cubicBezTo>
                    <a:pt x="4471" y="8807"/>
                    <a:pt x="4553" y="8562"/>
                    <a:pt x="4634" y="8316"/>
                  </a:cubicBezTo>
                  <a:lnTo>
                    <a:pt x="4634" y="7895"/>
                  </a:lnTo>
                  <a:lnTo>
                    <a:pt x="5122" y="7789"/>
                  </a:lnTo>
                  <a:lnTo>
                    <a:pt x="5854" y="7684"/>
                  </a:lnTo>
                  <a:lnTo>
                    <a:pt x="5854" y="7158"/>
                  </a:lnTo>
                  <a:lnTo>
                    <a:pt x="5610" y="6842"/>
                  </a:lnTo>
                  <a:lnTo>
                    <a:pt x="4878" y="6632"/>
                  </a:lnTo>
                  <a:cubicBezTo>
                    <a:pt x="4959" y="6386"/>
                    <a:pt x="5041" y="6141"/>
                    <a:pt x="5122" y="5895"/>
                  </a:cubicBezTo>
                  <a:lnTo>
                    <a:pt x="5122" y="5368"/>
                  </a:lnTo>
                  <a:lnTo>
                    <a:pt x="5854" y="4842"/>
                  </a:lnTo>
                  <a:lnTo>
                    <a:pt x="6585" y="4632"/>
                  </a:lnTo>
                  <a:lnTo>
                    <a:pt x="8049" y="4211"/>
                  </a:lnTo>
                  <a:lnTo>
                    <a:pt x="8293" y="3895"/>
                  </a:lnTo>
                  <a:lnTo>
                    <a:pt x="8049" y="3579"/>
                  </a:lnTo>
                  <a:lnTo>
                    <a:pt x="8537" y="3263"/>
                  </a:lnTo>
                  <a:lnTo>
                    <a:pt x="9268" y="2842"/>
                  </a:lnTo>
                  <a:lnTo>
                    <a:pt x="10000" y="2947"/>
                  </a:lnTo>
                  <a:lnTo>
                    <a:pt x="10000" y="2842"/>
                  </a:lnTo>
                  <a:lnTo>
                    <a:pt x="10000" y="2316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86" name="Freeform 115">
              <a:extLst>
                <a:ext uri="{FF2B5EF4-FFF2-40B4-BE49-F238E27FC236}">
                  <a16:creationId xmlns:a16="http://schemas.microsoft.com/office/drawing/2014/main" id="{E4092139-EAB4-7A42-B452-FB5E9752A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6663" y="3135313"/>
              <a:ext cx="446087" cy="287337"/>
            </a:xfrm>
            <a:custGeom>
              <a:avLst/>
              <a:gdLst>
                <a:gd name="T0" fmla="*/ 2147483646 w 57"/>
                <a:gd name="T1" fmla="*/ 2147483646 h 37"/>
                <a:gd name="T2" fmla="*/ 2147483646 w 57"/>
                <a:gd name="T3" fmla="*/ 2147483646 h 37"/>
                <a:gd name="T4" fmla="*/ 2147483646 w 57"/>
                <a:gd name="T5" fmla="*/ 2147483646 h 37"/>
                <a:gd name="T6" fmla="*/ 2147483646 w 57"/>
                <a:gd name="T7" fmla="*/ 2147483646 h 37"/>
                <a:gd name="T8" fmla="*/ 2147483646 w 57"/>
                <a:gd name="T9" fmla="*/ 2147483646 h 37"/>
                <a:gd name="T10" fmla="*/ 2147483646 w 57"/>
                <a:gd name="T11" fmla="*/ 2147483646 h 37"/>
                <a:gd name="T12" fmla="*/ 2147483646 w 57"/>
                <a:gd name="T13" fmla="*/ 2147483646 h 37"/>
                <a:gd name="T14" fmla="*/ 2147483646 w 57"/>
                <a:gd name="T15" fmla="*/ 2147483646 h 37"/>
                <a:gd name="T16" fmla="*/ 2147483646 w 57"/>
                <a:gd name="T17" fmla="*/ 2147483646 h 37"/>
                <a:gd name="T18" fmla="*/ 2147483646 w 57"/>
                <a:gd name="T19" fmla="*/ 2147483646 h 37"/>
                <a:gd name="T20" fmla="*/ 2147483646 w 57"/>
                <a:gd name="T21" fmla="*/ 2147483646 h 37"/>
                <a:gd name="T22" fmla="*/ 2147483646 w 57"/>
                <a:gd name="T23" fmla="*/ 0 h 37"/>
                <a:gd name="T24" fmla="*/ 2147483646 w 57"/>
                <a:gd name="T25" fmla="*/ 0 h 37"/>
                <a:gd name="T26" fmla="*/ 2147483646 w 57"/>
                <a:gd name="T27" fmla="*/ 2147483646 h 37"/>
                <a:gd name="T28" fmla="*/ 2147483646 w 57"/>
                <a:gd name="T29" fmla="*/ 2147483646 h 37"/>
                <a:gd name="T30" fmla="*/ 2147483646 w 57"/>
                <a:gd name="T31" fmla="*/ 2147483646 h 37"/>
                <a:gd name="T32" fmla="*/ 2147483646 w 57"/>
                <a:gd name="T33" fmla="*/ 2147483646 h 37"/>
                <a:gd name="T34" fmla="*/ 2147483646 w 57"/>
                <a:gd name="T35" fmla="*/ 2147483646 h 37"/>
                <a:gd name="T36" fmla="*/ 2147483646 w 57"/>
                <a:gd name="T37" fmla="*/ 2147483646 h 37"/>
                <a:gd name="T38" fmla="*/ 2147483646 w 57"/>
                <a:gd name="T39" fmla="*/ 2147483646 h 37"/>
                <a:gd name="T40" fmla="*/ 2147483646 w 57"/>
                <a:gd name="T41" fmla="*/ 2147483646 h 37"/>
                <a:gd name="T42" fmla="*/ 2147483646 w 57"/>
                <a:gd name="T43" fmla="*/ 2147483646 h 37"/>
                <a:gd name="T44" fmla="*/ 0 w 57"/>
                <a:gd name="T45" fmla="*/ 2147483646 h 37"/>
                <a:gd name="T46" fmla="*/ 0 w 57"/>
                <a:gd name="T47" fmla="*/ 2147483646 h 37"/>
                <a:gd name="T48" fmla="*/ 2147483646 w 57"/>
                <a:gd name="T49" fmla="*/ 2147483646 h 37"/>
                <a:gd name="T50" fmla="*/ 2147483646 w 57"/>
                <a:gd name="T51" fmla="*/ 2147483646 h 37"/>
                <a:gd name="T52" fmla="*/ 2147483646 w 57"/>
                <a:gd name="T53" fmla="*/ 2147483646 h 37"/>
                <a:gd name="T54" fmla="*/ 2147483646 w 57"/>
                <a:gd name="T55" fmla="*/ 2147483646 h 37"/>
                <a:gd name="T56" fmla="*/ 2147483646 w 57"/>
                <a:gd name="T57" fmla="*/ 2147483646 h 37"/>
                <a:gd name="T58" fmla="*/ 2147483646 w 57"/>
                <a:gd name="T59" fmla="*/ 2147483646 h 37"/>
                <a:gd name="T60" fmla="*/ 2147483646 w 57"/>
                <a:gd name="T61" fmla="*/ 2147483646 h 37"/>
                <a:gd name="T62" fmla="*/ 2147483646 w 57"/>
                <a:gd name="T63" fmla="*/ 2147483646 h 37"/>
                <a:gd name="T64" fmla="*/ 2147483646 w 57"/>
                <a:gd name="T65" fmla="*/ 2147483646 h 37"/>
                <a:gd name="T66" fmla="*/ 2147483646 w 57"/>
                <a:gd name="T67" fmla="*/ 2147483646 h 37"/>
                <a:gd name="T68" fmla="*/ 2147483646 w 57"/>
                <a:gd name="T69" fmla="*/ 2147483646 h 37"/>
                <a:gd name="T70" fmla="*/ 2147483646 w 57"/>
                <a:gd name="T71" fmla="*/ 2147483646 h 37"/>
                <a:gd name="T72" fmla="*/ 2147483646 w 57"/>
                <a:gd name="T73" fmla="*/ 2147483646 h 37"/>
                <a:gd name="T74" fmla="*/ 2147483646 w 57"/>
                <a:gd name="T75" fmla="*/ 2147483646 h 37"/>
                <a:gd name="T76" fmla="*/ 2147483646 w 57"/>
                <a:gd name="T77" fmla="*/ 2147483646 h 37"/>
                <a:gd name="T78" fmla="*/ 2147483646 w 57"/>
                <a:gd name="T79" fmla="*/ 2147483646 h 37"/>
                <a:gd name="T80" fmla="*/ 2147483646 w 57"/>
                <a:gd name="T81" fmla="*/ 2147483646 h 37"/>
                <a:gd name="T82" fmla="*/ 2147483646 w 57"/>
                <a:gd name="T83" fmla="*/ 2147483646 h 37"/>
                <a:gd name="T84" fmla="*/ 2147483646 w 57"/>
                <a:gd name="T85" fmla="*/ 2147483646 h 37"/>
                <a:gd name="T86" fmla="*/ 2147483646 w 57"/>
                <a:gd name="T87" fmla="*/ 2147483646 h 37"/>
                <a:gd name="T88" fmla="*/ 2147483646 w 57"/>
                <a:gd name="T89" fmla="*/ 2147483646 h 37"/>
                <a:gd name="T90" fmla="*/ 2147483646 w 57"/>
                <a:gd name="T91" fmla="*/ 2147483646 h 3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57" h="37">
                  <a:moveTo>
                    <a:pt x="54" y="22"/>
                  </a:moveTo>
                  <a:cubicBezTo>
                    <a:pt x="56" y="21"/>
                    <a:pt x="56" y="21"/>
                    <a:pt x="56" y="21"/>
                  </a:cubicBezTo>
                  <a:cubicBezTo>
                    <a:pt x="57" y="16"/>
                    <a:pt x="57" y="16"/>
                    <a:pt x="57" y="16"/>
                  </a:cubicBezTo>
                  <a:cubicBezTo>
                    <a:pt x="57" y="14"/>
                    <a:pt x="57" y="14"/>
                    <a:pt x="57" y="14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6" y="26"/>
                    <a:pt x="25" y="28"/>
                  </a:cubicBezTo>
                  <a:cubicBezTo>
                    <a:pt x="25" y="29"/>
                    <a:pt x="22" y="30"/>
                    <a:pt x="22" y="30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7" y="37"/>
                    <a:pt x="37" y="37"/>
                    <a:pt x="37" y="37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50" y="27"/>
                    <a:pt x="50" y="27"/>
                    <a:pt x="50" y="27"/>
                  </a:cubicBezTo>
                  <a:cubicBezTo>
                    <a:pt x="51" y="25"/>
                    <a:pt x="51" y="25"/>
                    <a:pt x="51" y="25"/>
                  </a:cubicBezTo>
                  <a:lnTo>
                    <a:pt x="54" y="22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87" name="Freeform 116">
              <a:extLst>
                <a:ext uri="{FF2B5EF4-FFF2-40B4-BE49-F238E27FC236}">
                  <a16:creationId xmlns:a16="http://schemas.microsoft.com/office/drawing/2014/main" id="{DBF14897-C54C-7740-AB6F-11325899C4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3838" y="3135313"/>
              <a:ext cx="55562" cy="30162"/>
            </a:xfrm>
            <a:custGeom>
              <a:avLst/>
              <a:gdLst>
                <a:gd name="T0" fmla="*/ 2147483646 w 42"/>
                <a:gd name="T1" fmla="*/ 2147483646 h 24"/>
                <a:gd name="T2" fmla="*/ 2147483646 w 42"/>
                <a:gd name="T3" fmla="*/ 0 h 24"/>
                <a:gd name="T4" fmla="*/ 0 w 42"/>
                <a:gd name="T5" fmla="*/ 2147483646 h 24"/>
                <a:gd name="T6" fmla="*/ 2147483646 w 42"/>
                <a:gd name="T7" fmla="*/ 2147483646 h 24"/>
                <a:gd name="T8" fmla="*/ 2147483646 w 42"/>
                <a:gd name="T9" fmla="*/ 2147483646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" h="24">
                  <a:moveTo>
                    <a:pt x="36" y="24"/>
                  </a:moveTo>
                  <a:lnTo>
                    <a:pt x="18" y="0"/>
                  </a:lnTo>
                  <a:lnTo>
                    <a:pt x="0" y="6"/>
                  </a:lnTo>
                  <a:lnTo>
                    <a:pt x="42" y="24"/>
                  </a:lnTo>
                  <a:lnTo>
                    <a:pt x="36" y="24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88" name="Freeform 117">
              <a:extLst>
                <a:ext uri="{FF2B5EF4-FFF2-40B4-BE49-F238E27FC236}">
                  <a16:creationId xmlns:a16="http://schemas.microsoft.com/office/drawing/2014/main" id="{EE729388-14CA-0249-BC45-B22E0EA60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1100" y="3009900"/>
              <a:ext cx="77788" cy="47625"/>
            </a:xfrm>
            <a:custGeom>
              <a:avLst/>
              <a:gdLst>
                <a:gd name="T0" fmla="*/ 2147483646 w 60"/>
                <a:gd name="T1" fmla="*/ 2147483646 h 36"/>
                <a:gd name="T2" fmla="*/ 2147483646 w 60"/>
                <a:gd name="T3" fmla="*/ 2147483646 h 36"/>
                <a:gd name="T4" fmla="*/ 2147483646 w 60"/>
                <a:gd name="T5" fmla="*/ 2147483646 h 36"/>
                <a:gd name="T6" fmla="*/ 2147483646 w 60"/>
                <a:gd name="T7" fmla="*/ 2147483646 h 36"/>
                <a:gd name="T8" fmla="*/ 2147483646 w 60"/>
                <a:gd name="T9" fmla="*/ 0 h 36"/>
                <a:gd name="T10" fmla="*/ 2147483646 w 60"/>
                <a:gd name="T11" fmla="*/ 0 h 36"/>
                <a:gd name="T12" fmla="*/ 2147483646 w 60"/>
                <a:gd name="T13" fmla="*/ 2147483646 h 36"/>
                <a:gd name="T14" fmla="*/ 0 w 60"/>
                <a:gd name="T15" fmla="*/ 2147483646 h 36"/>
                <a:gd name="T16" fmla="*/ 2147483646 w 60"/>
                <a:gd name="T17" fmla="*/ 2147483646 h 36"/>
                <a:gd name="T18" fmla="*/ 2147483646 w 60"/>
                <a:gd name="T19" fmla="*/ 2147483646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0" h="36">
                  <a:moveTo>
                    <a:pt x="54" y="36"/>
                  </a:moveTo>
                  <a:lnTo>
                    <a:pt x="60" y="24"/>
                  </a:lnTo>
                  <a:lnTo>
                    <a:pt x="54" y="12"/>
                  </a:lnTo>
                  <a:lnTo>
                    <a:pt x="42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12" y="30"/>
                  </a:lnTo>
                  <a:lnTo>
                    <a:pt x="54" y="36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89" name="Freeform 118">
              <a:extLst>
                <a:ext uri="{FF2B5EF4-FFF2-40B4-BE49-F238E27FC236}">
                  <a16:creationId xmlns:a16="http://schemas.microsoft.com/office/drawing/2014/main" id="{695B89F6-931D-7840-8BFD-D92D5F15C9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9813" y="3033713"/>
              <a:ext cx="242887" cy="217487"/>
            </a:xfrm>
            <a:custGeom>
              <a:avLst/>
              <a:gdLst>
                <a:gd name="T0" fmla="*/ 2147483646 w 31"/>
                <a:gd name="T1" fmla="*/ 2147483646 h 28"/>
                <a:gd name="T2" fmla="*/ 2147483646 w 31"/>
                <a:gd name="T3" fmla="*/ 2147483646 h 28"/>
                <a:gd name="T4" fmla="*/ 2147483646 w 31"/>
                <a:gd name="T5" fmla="*/ 2147483646 h 28"/>
                <a:gd name="T6" fmla="*/ 2147483646 w 31"/>
                <a:gd name="T7" fmla="*/ 2147483646 h 28"/>
                <a:gd name="T8" fmla="*/ 2147483646 w 31"/>
                <a:gd name="T9" fmla="*/ 2147483646 h 28"/>
                <a:gd name="T10" fmla="*/ 2147483646 w 31"/>
                <a:gd name="T11" fmla="*/ 2147483646 h 28"/>
                <a:gd name="T12" fmla="*/ 2147483646 w 31"/>
                <a:gd name="T13" fmla="*/ 2147483646 h 28"/>
                <a:gd name="T14" fmla="*/ 2147483646 w 31"/>
                <a:gd name="T15" fmla="*/ 2147483646 h 28"/>
                <a:gd name="T16" fmla="*/ 2147483646 w 31"/>
                <a:gd name="T17" fmla="*/ 2147483646 h 28"/>
                <a:gd name="T18" fmla="*/ 2147483646 w 31"/>
                <a:gd name="T19" fmla="*/ 2147483646 h 28"/>
                <a:gd name="T20" fmla="*/ 2147483646 w 31"/>
                <a:gd name="T21" fmla="*/ 2147483646 h 28"/>
                <a:gd name="T22" fmla="*/ 2147483646 w 31"/>
                <a:gd name="T23" fmla="*/ 2147483646 h 28"/>
                <a:gd name="T24" fmla="*/ 2147483646 w 31"/>
                <a:gd name="T25" fmla="*/ 2147483646 h 28"/>
                <a:gd name="T26" fmla="*/ 2147483646 w 31"/>
                <a:gd name="T27" fmla="*/ 2147483646 h 28"/>
                <a:gd name="T28" fmla="*/ 2147483646 w 31"/>
                <a:gd name="T29" fmla="*/ 2147483646 h 28"/>
                <a:gd name="T30" fmla="*/ 2147483646 w 31"/>
                <a:gd name="T31" fmla="*/ 2147483646 h 28"/>
                <a:gd name="T32" fmla="*/ 2147483646 w 31"/>
                <a:gd name="T33" fmla="*/ 2147483646 h 28"/>
                <a:gd name="T34" fmla="*/ 2147483646 w 31"/>
                <a:gd name="T35" fmla="*/ 2147483646 h 28"/>
                <a:gd name="T36" fmla="*/ 2147483646 w 31"/>
                <a:gd name="T37" fmla="*/ 2147483646 h 28"/>
                <a:gd name="T38" fmla="*/ 2147483646 w 31"/>
                <a:gd name="T39" fmla="*/ 2147483646 h 28"/>
                <a:gd name="T40" fmla="*/ 2147483646 w 31"/>
                <a:gd name="T41" fmla="*/ 2147483646 h 28"/>
                <a:gd name="T42" fmla="*/ 2147483646 w 31"/>
                <a:gd name="T43" fmla="*/ 2147483646 h 28"/>
                <a:gd name="T44" fmla="*/ 2147483646 w 31"/>
                <a:gd name="T45" fmla="*/ 2147483646 h 28"/>
                <a:gd name="T46" fmla="*/ 2147483646 w 31"/>
                <a:gd name="T47" fmla="*/ 0 h 28"/>
                <a:gd name="T48" fmla="*/ 2147483646 w 31"/>
                <a:gd name="T49" fmla="*/ 2147483646 h 28"/>
                <a:gd name="T50" fmla="*/ 2147483646 w 31"/>
                <a:gd name="T51" fmla="*/ 2147483646 h 28"/>
                <a:gd name="T52" fmla="*/ 2147483646 w 31"/>
                <a:gd name="T53" fmla="*/ 0 h 28"/>
                <a:gd name="T54" fmla="*/ 2147483646 w 31"/>
                <a:gd name="T55" fmla="*/ 0 h 28"/>
                <a:gd name="T56" fmla="*/ 2147483646 w 31"/>
                <a:gd name="T57" fmla="*/ 2147483646 h 28"/>
                <a:gd name="T58" fmla="*/ 2147483646 w 31"/>
                <a:gd name="T59" fmla="*/ 2147483646 h 28"/>
                <a:gd name="T60" fmla="*/ 0 w 31"/>
                <a:gd name="T61" fmla="*/ 2147483646 h 28"/>
                <a:gd name="T62" fmla="*/ 0 w 31"/>
                <a:gd name="T63" fmla="*/ 2147483646 h 28"/>
                <a:gd name="T64" fmla="*/ 2147483646 w 31"/>
                <a:gd name="T65" fmla="*/ 2147483646 h 2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1" h="28">
                  <a:moveTo>
                    <a:pt x="1" y="9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7"/>
                    <a:pt x="2" y="17"/>
                  </a:cubicBezTo>
                  <a:cubicBezTo>
                    <a:pt x="2" y="17"/>
                    <a:pt x="2" y="19"/>
                    <a:pt x="2" y="20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5" y="28"/>
                    <a:pt x="25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1"/>
                    <a:pt x="15" y="1"/>
                  </a:cubicBezTo>
                  <a:cubicBezTo>
                    <a:pt x="14" y="1"/>
                    <a:pt x="14" y="0"/>
                    <a:pt x="14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6"/>
                    <a:pt x="0" y="6"/>
                    <a:pt x="0" y="6"/>
                  </a:cubicBezTo>
                  <a:lnTo>
                    <a:pt x="1" y="9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90" name="Freeform 119">
              <a:extLst>
                <a:ext uri="{FF2B5EF4-FFF2-40B4-BE49-F238E27FC236}">
                  <a16:creationId xmlns:a16="http://schemas.microsoft.com/office/drawing/2014/main" id="{68FC697D-EF29-CA44-B29A-F9976418E5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056063"/>
              <a:ext cx="393700" cy="290512"/>
            </a:xfrm>
            <a:custGeom>
              <a:avLst/>
              <a:gdLst>
                <a:gd name="T0" fmla="*/ 2147483646 w 300"/>
                <a:gd name="T1" fmla="*/ 2147483646 h 223"/>
                <a:gd name="T2" fmla="*/ 2147483646 w 300"/>
                <a:gd name="T3" fmla="*/ 2147483646 h 223"/>
                <a:gd name="T4" fmla="*/ 2147483646 w 300"/>
                <a:gd name="T5" fmla="*/ 2147483646 h 223"/>
                <a:gd name="T6" fmla="*/ 2147483646 w 300"/>
                <a:gd name="T7" fmla="*/ 2147483646 h 223"/>
                <a:gd name="T8" fmla="*/ 2147483646 w 300"/>
                <a:gd name="T9" fmla="*/ 2147483646 h 223"/>
                <a:gd name="T10" fmla="*/ 2147483646 w 300"/>
                <a:gd name="T11" fmla="*/ 2147483646 h 223"/>
                <a:gd name="T12" fmla="*/ 2147483646 w 300"/>
                <a:gd name="T13" fmla="*/ 2147483646 h 223"/>
                <a:gd name="T14" fmla="*/ 2147483646 w 300"/>
                <a:gd name="T15" fmla="*/ 2147483646 h 223"/>
                <a:gd name="T16" fmla="*/ 2147483646 w 300"/>
                <a:gd name="T17" fmla="*/ 2147483646 h 223"/>
                <a:gd name="T18" fmla="*/ 2147483646 w 300"/>
                <a:gd name="T19" fmla="*/ 2147483646 h 223"/>
                <a:gd name="T20" fmla="*/ 2147483646 w 300"/>
                <a:gd name="T21" fmla="*/ 2147483646 h 223"/>
                <a:gd name="T22" fmla="*/ 2147483646 w 300"/>
                <a:gd name="T23" fmla="*/ 2147483646 h 223"/>
                <a:gd name="T24" fmla="*/ 2147483646 w 300"/>
                <a:gd name="T25" fmla="*/ 2147483646 h 223"/>
                <a:gd name="T26" fmla="*/ 2147483646 w 300"/>
                <a:gd name="T27" fmla="*/ 2147483646 h 223"/>
                <a:gd name="T28" fmla="*/ 2147483646 w 300"/>
                <a:gd name="T29" fmla="*/ 2147483646 h 223"/>
                <a:gd name="T30" fmla="*/ 2147483646 w 300"/>
                <a:gd name="T31" fmla="*/ 0 h 223"/>
                <a:gd name="T32" fmla="*/ 2147483646 w 300"/>
                <a:gd name="T33" fmla="*/ 2147483646 h 223"/>
                <a:gd name="T34" fmla="*/ 2147483646 w 300"/>
                <a:gd name="T35" fmla="*/ 2147483646 h 223"/>
                <a:gd name="T36" fmla="*/ 2147483646 w 300"/>
                <a:gd name="T37" fmla="*/ 2147483646 h 223"/>
                <a:gd name="T38" fmla="*/ 2147483646 w 300"/>
                <a:gd name="T39" fmla="*/ 2147483646 h 223"/>
                <a:gd name="T40" fmla="*/ 2147483646 w 300"/>
                <a:gd name="T41" fmla="*/ 2147483646 h 223"/>
                <a:gd name="T42" fmla="*/ 2147483646 w 300"/>
                <a:gd name="T43" fmla="*/ 2147483646 h 223"/>
                <a:gd name="T44" fmla="*/ 0 w 300"/>
                <a:gd name="T45" fmla="*/ 2147483646 h 223"/>
                <a:gd name="T46" fmla="*/ 2147483646 w 300"/>
                <a:gd name="T47" fmla="*/ 2147483646 h 223"/>
                <a:gd name="T48" fmla="*/ 2147483646 w 300"/>
                <a:gd name="T49" fmla="*/ 2147483646 h 223"/>
                <a:gd name="T50" fmla="*/ 2147483646 w 300"/>
                <a:gd name="T51" fmla="*/ 2147483646 h 223"/>
                <a:gd name="T52" fmla="*/ 2147483646 w 300"/>
                <a:gd name="T53" fmla="*/ 2147483646 h 223"/>
                <a:gd name="T54" fmla="*/ 2147483646 w 300"/>
                <a:gd name="T55" fmla="*/ 2147483646 h 22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00" h="223">
                  <a:moveTo>
                    <a:pt x="66" y="223"/>
                  </a:moveTo>
                  <a:lnTo>
                    <a:pt x="78" y="205"/>
                  </a:lnTo>
                  <a:lnTo>
                    <a:pt x="102" y="205"/>
                  </a:lnTo>
                  <a:lnTo>
                    <a:pt x="138" y="217"/>
                  </a:lnTo>
                  <a:lnTo>
                    <a:pt x="162" y="205"/>
                  </a:lnTo>
                  <a:lnTo>
                    <a:pt x="198" y="205"/>
                  </a:lnTo>
                  <a:lnTo>
                    <a:pt x="228" y="199"/>
                  </a:lnTo>
                  <a:lnTo>
                    <a:pt x="258" y="174"/>
                  </a:lnTo>
                  <a:lnTo>
                    <a:pt x="288" y="138"/>
                  </a:lnTo>
                  <a:lnTo>
                    <a:pt x="300" y="66"/>
                  </a:lnTo>
                  <a:lnTo>
                    <a:pt x="288" y="54"/>
                  </a:lnTo>
                  <a:lnTo>
                    <a:pt x="282" y="24"/>
                  </a:lnTo>
                  <a:lnTo>
                    <a:pt x="282" y="18"/>
                  </a:lnTo>
                  <a:lnTo>
                    <a:pt x="270" y="6"/>
                  </a:lnTo>
                  <a:lnTo>
                    <a:pt x="222" y="0"/>
                  </a:lnTo>
                  <a:lnTo>
                    <a:pt x="114" y="72"/>
                  </a:lnTo>
                  <a:lnTo>
                    <a:pt x="78" y="90"/>
                  </a:lnTo>
                  <a:lnTo>
                    <a:pt x="78" y="144"/>
                  </a:lnTo>
                  <a:lnTo>
                    <a:pt x="66" y="162"/>
                  </a:lnTo>
                  <a:lnTo>
                    <a:pt x="24" y="168"/>
                  </a:lnTo>
                  <a:lnTo>
                    <a:pt x="0" y="168"/>
                  </a:lnTo>
                  <a:lnTo>
                    <a:pt x="12" y="193"/>
                  </a:lnTo>
                  <a:lnTo>
                    <a:pt x="36" y="217"/>
                  </a:lnTo>
                  <a:lnTo>
                    <a:pt x="48" y="217"/>
                  </a:lnTo>
                  <a:lnTo>
                    <a:pt x="60" y="223"/>
                  </a:lnTo>
                  <a:lnTo>
                    <a:pt x="66" y="223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91" name="Freeform 120">
              <a:extLst>
                <a:ext uri="{FF2B5EF4-FFF2-40B4-BE49-F238E27FC236}">
                  <a16:creationId xmlns:a16="http://schemas.microsoft.com/office/drawing/2014/main" id="{6FF2731A-AF17-E547-ADFF-3C0892DA0D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056063"/>
              <a:ext cx="393700" cy="290512"/>
            </a:xfrm>
            <a:custGeom>
              <a:avLst/>
              <a:gdLst>
                <a:gd name="T0" fmla="*/ 2147483646 w 300"/>
                <a:gd name="T1" fmla="*/ 2147483646 h 223"/>
                <a:gd name="T2" fmla="*/ 2147483646 w 300"/>
                <a:gd name="T3" fmla="*/ 2147483646 h 223"/>
                <a:gd name="T4" fmla="*/ 2147483646 w 300"/>
                <a:gd name="T5" fmla="*/ 2147483646 h 223"/>
                <a:gd name="T6" fmla="*/ 2147483646 w 300"/>
                <a:gd name="T7" fmla="*/ 2147483646 h 223"/>
                <a:gd name="T8" fmla="*/ 2147483646 w 300"/>
                <a:gd name="T9" fmla="*/ 2147483646 h 223"/>
                <a:gd name="T10" fmla="*/ 2147483646 w 300"/>
                <a:gd name="T11" fmla="*/ 2147483646 h 223"/>
                <a:gd name="T12" fmla="*/ 2147483646 w 300"/>
                <a:gd name="T13" fmla="*/ 2147483646 h 223"/>
                <a:gd name="T14" fmla="*/ 2147483646 w 300"/>
                <a:gd name="T15" fmla="*/ 2147483646 h 223"/>
                <a:gd name="T16" fmla="*/ 2147483646 w 300"/>
                <a:gd name="T17" fmla="*/ 2147483646 h 223"/>
                <a:gd name="T18" fmla="*/ 2147483646 w 300"/>
                <a:gd name="T19" fmla="*/ 2147483646 h 223"/>
                <a:gd name="T20" fmla="*/ 2147483646 w 300"/>
                <a:gd name="T21" fmla="*/ 2147483646 h 223"/>
                <a:gd name="T22" fmla="*/ 2147483646 w 300"/>
                <a:gd name="T23" fmla="*/ 2147483646 h 223"/>
                <a:gd name="T24" fmla="*/ 2147483646 w 300"/>
                <a:gd name="T25" fmla="*/ 2147483646 h 223"/>
                <a:gd name="T26" fmla="*/ 2147483646 w 300"/>
                <a:gd name="T27" fmla="*/ 2147483646 h 223"/>
                <a:gd name="T28" fmla="*/ 2147483646 w 300"/>
                <a:gd name="T29" fmla="*/ 2147483646 h 223"/>
                <a:gd name="T30" fmla="*/ 2147483646 w 300"/>
                <a:gd name="T31" fmla="*/ 0 h 223"/>
                <a:gd name="T32" fmla="*/ 2147483646 w 300"/>
                <a:gd name="T33" fmla="*/ 2147483646 h 223"/>
                <a:gd name="T34" fmla="*/ 2147483646 w 300"/>
                <a:gd name="T35" fmla="*/ 2147483646 h 223"/>
                <a:gd name="T36" fmla="*/ 2147483646 w 300"/>
                <a:gd name="T37" fmla="*/ 2147483646 h 223"/>
                <a:gd name="T38" fmla="*/ 2147483646 w 300"/>
                <a:gd name="T39" fmla="*/ 2147483646 h 223"/>
                <a:gd name="T40" fmla="*/ 2147483646 w 300"/>
                <a:gd name="T41" fmla="*/ 2147483646 h 223"/>
                <a:gd name="T42" fmla="*/ 2147483646 w 300"/>
                <a:gd name="T43" fmla="*/ 2147483646 h 223"/>
                <a:gd name="T44" fmla="*/ 0 w 300"/>
                <a:gd name="T45" fmla="*/ 2147483646 h 223"/>
                <a:gd name="T46" fmla="*/ 2147483646 w 300"/>
                <a:gd name="T47" fmla="*/ 2147483646 h 223"/>
                <a:gd name="T48" fmla="*/ 2147483646 w 300"/>
                <a:gd name="T49" fmla="*/ 2147483646 h 223"/>
                <a:gd name="T50" fmla="*/ 2147483646 w 300"/>
                <a:gd name="T51" fmla="*/ 2147483646 h 223"/>
                <a:gd name="T52" fmla="*/ 2147483646 w 300"/>
                <a:gd name="T53" fmla="*/ 2147483646 h 223"/>
                <a:gd name="T54" fmla="*/ 2147483646 w 300"/>
                <a:gd name="T55" fmla="*/ 2147483646 h 22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00" h="223">
                  <a:moveTo>
                    <a:pt x="66" y="223"/>
                  </a:moveTo>
                  <a:lnTo>
                    <a:pt x="78" y="205"/>
                  </a:lnTo>
                  <a:lnTo>
                    <a:pt x="102" y="205"/>
                  </a:lnTo>
                  <a:lnTo>
                    <a:pt x="138" y="217"/>
                  </a:lnTo>
                  <a:lnTo>
                    <a:pt x="162" y="205"/>
                  </a:lnTo>
                  <a:lnTo>
                    <a:pt x="198" y="205"/>
                  </a:lnTo>
                  <a:lnTo>
                    <a:pt x="228" y="199"/>
                  </a:lnTo>
                  <a:lnTo>
                    <a:pt x="258" y="174"/>
                  </a:lnTo>
                  <a:lnTo>
                    <a:pt x="288" y="138"/>
                  </a:lnTo>
                  <a:lnTo>
                    <a:pt x="300" y="66"/>
                  </a:lnTo>
                  <a:lnTo>
                    <a:pt x="288" y="54"/>
                  </a:lnTo>
                  <a:lnTo>
                    <a:pt x="282" y="24"/>
                  </a:lnTo>
                  <a:lnTo>
                    <a:pt x="282" y="18"/>
                  </a:lnTo>
                  <a:lnTo>
                    <a:pt x="270" y="6"/>
                  </a:lnTo>
                  <a:lnTo>
                    <a:pt x="222" y="0"/>
                  </a:lnTo>
                  <a:lnTo>
                    <a:pt x="114" y="72"/>
                  </a:lnTo>
                  <a:lnTo>
                    <a:pt x="78" y="90"/>
                  </a:lnTo>
                  <a:lnTo>
                    <a:pt x="78" y="144"/>
                  </a:lnTo>
                  <a:lnTo>
                    <a:pt x="66" y="162"/>
                  </a:lnTo>
                  <a:lnTo>
                    <a:pt x="24" y="168"/>
                  </a:lnTo>
                  <a:lnTo>
                    <a:pt x="0" y="168"/>
                  </a:lnTo>
                  <a:lnTo>
                    <a:pt x="12" y="193"/>
                  </a:lnTo>
                  <a:lnTo>
                    <a:pt x="36" y="217"/>
                  </a:lnTo>
                  <a:lnTo>
                    <a:pt x="48" y="217"/>
                  </a:lnTo>
                  <a:lnTo>
                    <a:pt x="60" y="223"/>
                  </a:lnTo>
                  <a:lnTo>
                    <a:pt x="66" y="223"/>
                  </a:lnTo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92" name="Freeform 121">
              <a:extLst>
                <a:ext uri="{FF2B5EF4-FFF2-40B4-BE49-F238E27FC236}">
                  <a16:creationId xmlns:a16="http://schemas.microsoft.com/office/drawing/2014/main" id="{11265378-427B-6440-B179-C57504CBF7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8938" y="4016375"/>
              <a:ext cx="407987" cy="384175"/>
            </a:xfrm>
            <a:custGeom>
              <a:avLst/>
              <a:gdLst>
                <a:gd name="T0" fmla="*/ 2147483646 w 52"/>
                <a:gd name="T1" fmla="*/ 2147483646 h 49"/>
                <a:gd name="T2" fmla="*/ 2147483646 w 52"/>
                <a:gd name="T3" fmla="*/ 2147483646 h 49"/>
                <a:gd name="T4" fmla="*/ 2147483646 w 52"/>
                <a:gd name="T5" fmla="*/ 2147483646 h 49"/>
                <a:gd name="T6" fmla="*/ 2147483646 w 52"/>
                <a:gd name="T7" fmla="*/ 2147483646 h 49"/>
                <a:gd name="T8" fmla="*/ 2147483646 w 52"/>
                <a:gd name="T9" fmla="*/ 2147483646 h 49"/>
                <a:gd name="T10" fmla="*/ 2147483646 w 52"/>
                <a:gd name="T11" fmla="*/ 2147483646 h 49"/>
                <a:gd name="T12" fmla="*/ 2147483646 w 52"/>
                <a:gd name="T13" fmla="*/ 2147483646 h 49"/>
                <a:gd name="T14" fmla="*/ 2147483646 w 52"/>
                <a:gd name="T15" fmla="*/ 2147483646 h 49"/>
                <a:gd name="T16" fmla="*/ 2147483646 w 52"/>
                <a:gd name="T17" fmla="*/ 2147483646 h 49"/>
                <a:gd name="T18" fmla="*/ 2147483646 w 52"/>
                <a:gd name="T19" fmla="*/ 2147483646 h 49"/>
                <a:gd name="T20" fmla="*/ 2147483646 w 52"/>
                <a:gd name="T21" fmla="*/ 2147483646 h 49"/>
                <a:gd name="T22" fmla="*/ 2147483646 w 52"/>
                <a:gd name="T23" fmla="*/ 0 h 49"/>
                <a:gd name="T24" fmla="*/ 2147483646 w 52"/>
                <a:gd name="T25" fmla="*/ 0 h 49"/>
                <a:gd name="T26" fmla="*/ 2147483646 w 52"/>
                <a:gd name="T27" fmla="*/ 2147483646 h 49"/>
                <a:gd name="T28" fmla="*/ 2147483646 w 52"/>
                <a:gd name="T29" fmla="*/ 2147483646 h 49"/>
                <a:gd name="T30" fmla="*/ 2147483646 w 52"/>
                <a:gd name="T31" fmla="*/ 2147483646 h 49"/>
                <a:gd name="T32" fmla="*/ 2147483646 w 52"/>
                <a:gd name="T33" fmla="*/ 2147483646 h 49"/>
                <a:gd name="T34" fmla="*/ 2147483646 w 52"/>
                <a:gd name="T35" fmla="*/ 2147483646 h 49"/>
                <a:gd name="T36" fmla="*/ 2147483646 w 52"/>
                <a:gd name="T37" fmla="*/ 2147483646 h 49"/>
                <a:gd name="T38" fmla="*/ 0 w 52"/>
                <a:gd name="T39" fmla="*/ 2147483646 h 49"/>
                <a:gd name="T40" fmla="*/ 0 w 52"/>
                <a:gd name="T41" fmla="*/ 2147483646 h 49"/>
                <a:gd name="T42" fmla="*/ 2147483646 w 52"/>
                <a:gd name="T43" fmla="*/ 2147483646 h 49"/>
                <a:gd name="T44" fmla="*/ 2147483646 w 52"/>
                <a:gd name="T45" fmla="*/ 2147483646 h 49"/>
                <a:gd name="T46" fmla="*/ 2147483646 w 52"/>
                <a:gd name="T47" fmla="*/ 2147483646 h 49"/>
                <a:gd name="T48" fmla="*/ 2147483646 w 52"/>
                <a:gd name="T49" fmla="*/ 2147483646 h 49"/>
                <a:gd name="T50" fmla="*/ 2147483646 w 52"/>
                <a:gd name="T51" fmla="*/ 2147483646 h 49"/>
                <a:gd name="T52" fmla="*/ 2147483646 w 52"/>
                <a:gd name="T53" fmla="*/ 2147483646 h 49"/>
                <a:gd name="T54" fmla="*/ 2147483646 w 52"/>
                <a:gd name="T55" fmla="*/ 2147483646 h 49"/>
                <a:gd name="T56" fmla="*/ 2147483646 w 52"/>
                <a:gd name="T57" fmla="*/ 2147483646 h 49"/>
                <a:gd name="T58" fmla="*/ 2147483646 w 52"/>
                <a:gd name="T59" fmla="*/ 2147483646 h 49"/>
                <a:gd name="T60" fmla="*/ 2147483646 w 52"/>
                <a:gd name="T61" fmla="*/ 2147483646 h 49"/>
                <a:gd name="T62" fmla="*/ 2147483646 w 52"/>
                <a:gd name="T63" fmla="*/ 2147483646 h 49"/>
                <a:gd name="T64" fmla="*/ 2147483646 w 52"/>
                <a:gd name="T65" fmla="*/ 2147483646 h 49"/>
                <a:gd name="T66" fmla="*/ 2147483646 w 52"/>
                <a:gd name="T67" fmla="*/ 2147483646 h 49"/>
                <a:gd name="T68" fmla="*/ 2147483646 w 52"/>
                <a:gd name="T69" fmla="*/ 2147483646 h 49"/>
                <a:gd name="T70" fmla="*/ 2147483646 w 52"/>
                <a:gd name="T71" fmla="*/ 2147483646 h 49"/>
                <a:gd name="T72" fmla="*/ 2147483646 w 52"/>
                <a:gd name="T73" fmla="*/ 2147483646 h 4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2" h="49">
                  <a:moveTo>
                    <a:pt x="24" y="44"/>
                  </a:moveTo>
                  <a:cubicBezTo>
                    <a:pt x="27" y="40"/>
                    <a:pt x="27" y="40"/>
                    <a:pt x="27" y="40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50" y="32"/>
                    <a:pt x="50" y="32"/>
                    <a:pt x="50" y="32"/>
                  </a:cubicBezTo>
                  <a:cubicBezTo>
                    <a:pt x="51" y="29"/>
                    <a:pt x="51" y="29"/>
                    <a:pt x="51" y="29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3" y="42"/>
                    <a:pt x="3" y="42"/>
                    <a:pt x="3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6" y="43"/>
                    <a:pt x="10" y="42"/>
                    <a:pt x="10" y="42"/>
                  </a:cubicBezTo>
                  <a:cubicBezTo>
                    <a:pt x="11" y="42"/>
                    <a:pt x="11" y="44"/>
                    <a:pt x="11" y="44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3" y="47"/>
                    <a:pt x="23" y="47"/>
                    <a:pt x="23" y="47"/>
                  </a:cubicBezTo>
                  <a:lnTo>
                    <a:pt x="24" y="44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93" name="Freeform 122">
              <a:extLst>
                <a:ext uri="{FF2B5EF4-FFF2-40B4-BE49-F238E27FC236}">
                  <a16:creationId xmlns:a16="http://schemas.microsoft.com/office/drawing/2014/main" id="{0A1BE683-49E3-5246-B67B-0CA2D916FB5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6088" y="4370388"/>
              <a:ext cx="234950" cy="317500"/>
            </a:xfrm>
            <a:custGeom>
              <a:avLst/>
              <a:gdLst>
                <a:gd name="T0" fmla="*/ 2147483646 w 180"/>
                <a:gd name="T1" fmla="*/ 2147483646 h 246"/>
                <a:gd name="T2" fmla="*/ 2147483646 w 180"/>
                <a:gd name="T3" fmla="*/ 2147483646 h 246"/>
                <a:gd name="T4" fmla="*/ 2147483646 w 180"/>
                <a:gd name="T5" fmla="*/ 2147483646 h 246"/>
                <a:gd name="T6" fmla="*/ 2147483646 w 180"/>
                <a:gd name="T7" fmla="*/ 2147483646 h 246"/>
                <a:gd name="T8" fmla="*/ 2147483646 w 180"/>
                <a:gd name="T9" fmla="*/ 2147483646 h 246"/>
                <a:gd name="T10" fmla="*/ 2147483646 w 180"/>
                <a:gd name="T11" fmla="*/ 2147483646 h 246"/>
                <a:gd name="T12" fmla="*/ 2147483646 w 180"/>
                <a:gd name="T13" fmla="*/ 2147483646 h 246"/>
                <a:gd name="T14" fmla="*/ 2147483646 w 180"/>
                <a:gd name="T15" fmla="*/ 2147483646 h 246"/>
                <a:gd name="T16" fmla="*/ 2147483646 w 180"/>
                <a:gd name="T17" fmla="*/ 2147483646 h 246"/>
                <a:gd name="T18" fmla="*/ 2147483646 w 180"/>
                <a:gd name="T19" fmla="*/ 2147483646 h 246"/>
                <a:gd name="T20" fmla="*/ 2147483646 w 180"/>
                <a:gd name="T21" fmla="*/ 2147483646 h 246"/>
                <a:gd name="T22" fmla="*/ 2147483646 w 180"/>
                <a:gd name="T23" fmla="*/ 2147483646 h 246"/>
                <a:gd name="T24" fmla="*/ 2147483646 w 180"/>
                <a:gd name="T25" fmla="*/ 2147483646 h 246"/>
                <a:gd name="T26" fmla="*/ 0 w 180"/>
                <a:gd name="T27" fmla="*/ 2147483646 h 246"/>
                <a:gd name="T28" fmla="*/ 0 w 180"/>
                <a:gd name="T29" fmla="*/ 2147483646 h 246"/>
                <a:gd name="T30" fmla="*/ 2147483646 w 180"/>
                <a:gd name="T31" fmla="*/ 2147483646 h 246"/>
                <a:gd name="T32" fmla="*/ 2147483646 w 180"/>
                <a:gd name="T33" fmla="*/ 2147483646 h 246"/>
                <a:gd name="T34" fmla="*/ 2147483646 w 180"/>
                <a:gd name="T35" fmla="*/ 2147483646 h 246"/>
                <a:gd name="T36" fmla="*/ 2147483646 w 180"/>
                <a:gd name="T37" fmla="*/ 2147483646 h 246"/>
                <a:gd name="T38" fmla="*/ 2147483646 w 180"/>
                <a:gd name="T39" fmla="*/ 2147483646 h 246"/>
                <a:gd name="T40" fmla="*/ 2147483646 w 180"/>
                <a:gd name="T41" fmla="*/ 0 h 246"/>
                <a:gd name="T42" fmla="*/ 2147483646 w 180"/>
                <a:gd name="T43" fmla="*/ 2147483646 h 24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80" h="246">
                  <a:moveTo>
                    <a:pt x="72" y="18"/>
                  </a:moveTo>
                  <a:lnTo>
                    <a:pt x="48" y="12"/>
                  </a:lnTo>
                  <a:lnTo>
                    <a:pt x="48" y="6"/>
                  </a:lnTo>
                  <a:lnTo>
                    <a:pt x="30" y="18"/>
                  </a:lnTo>
                  <a:lnTo>
                    <a:pt x="42" y="36"/>
                  </a:lnTo>
                  <a:lnTo>
                    <a:pt x="84" y="60"/>
                  </a:lnTo>
                  <a:lnTo>
                    <a:pt x="126" y="66"/>
                  </a:lnTo>
                  <a:lnTo>
                    <a:pt x="78" y="120"/>
                  </a:lnTo>
                  <a:lnTo>
                    <a:pt x="36" y="132"/>
                  </a:lnTo>
                  <a:lnTo>
                    <a:pt x="18" y="144"/>
                  </a:lnTo>
                  <a:lnTo>
                    <a:pt x="24" y="150"/>
                  </a:lnTo>
                  <a:lnTo>
                    <a:pt x="18" y="144"/>
                  </a:lnTo>
                  <a:lnTo>
                    <a:pt x="18" y="150"/>
                  </a:lnTo>
                  <a:lnTo>
                    <a:pt x="0" y="168"/>
                  </a:lnTo>
                  <a:lnTo>
                    <a:pt x="0" y="228"/>
                  </a:lnTo>
                  <a:lnTo>
                    <a:pt x="12" y="246"/>
                  </a:lnTo>
                  <a:lnTo>
                    <a:pt x="42" y="204"/>
                  </a:lnTo>
                  <a:lnTo>
                    <a:pt x="90" y="180"/>
                  </a:lnTo>
                  <a:lnTo>
                    <a:pt x="132" y="132"/>
                  </a:lnTo>
                  <a:lnTo>
                    <a:pt x="168" y="48"/>
                  </a:lnTo>
                  <a:lnTo>
                    <a:pt x="180" y="0"/>
                  </a:lnTo>
                  <a:lnTo>
                    <a:pt x="72" y="18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94" name="Freeform 123">
              <a:extLst>
                <a:ext uri="{FF2B5EF4-FFF2-40B4-BE49-F238E27FC236}">
                  <a16:creationId xmlns:a16="http://schemas.microsoft.com/office/drawing/2014/main" id="{45903BB1-4AF4-A14C-B64A-37E14F41732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9813" y="4346575"/>
              <a:ext cx="31750" cy="123825"/>
            </a:xfrm>
            <a:custGeom>
              <a:avLst/>
              <a:gdLst>
                <a:gd name="T0" fmla="*/ 2147483646 w 24"/>
                <a:gd name="T1" fmla="*/ 0 h 96"/>
                <a:gd name="T2" fmla="*/ 2147483646 w 24"/>
                <a:gd name="T3" fmla="*/ 0 h 96"/>
                <a:gd name="T4" fmla="*/ 2147483646 w 24"/>
                <a:gd name="T5" fmla="*/ 2147483646 h 96"/>
                <a:gd name="T6" fmla="*/ 0 w 24"/>
                <a:gd name="T7" fmla="*/ 2147483646 h 96"/>
                <a:gd name="T8" fmla="*/ 0 w 24"/>
                <a:gd name="T9" fmla="*/ 2147483646 h 96"/>
                <a:gd name="T10" fmla="*/ 2147483646 w 24"/>
                <a:gd name="T11" fmla="*/ 2147483646 h 96"/>
                <a:gd name="T12" fmla="*/ 2147483646 w 24"/>
                <a:gd name="T13" fmla="*/ 2147483646 h 96"/>
                <a:gd name="T14" fmla="*/ 2147483646 w 24"/>
                <a:gd name="T15" fmla="*/ 0 h 9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4" h="96">
                  <a:moveTo>
                    <a:pt x="12" y="0"/>
                  </a:moveTo>
                  <a:lnTo>
                    <a:pt x="12" y="0"/>
                  </a:lnTo>
                  <a:lnTo>
                    <a:pt x="24" y="42"/>
                  </a:lnTo>
                  <a:lnTo>
                    <a:pt x="0" y="48"/>
                  </a:lnTo>
                  <a:lnTo>
                    <a:pt x="0" y="66"/>
                  </a:lnTo>
                  <a:lnTo>
                    <a:pt x="18" y="96"/>
                  </a:lnTo>
                  <a:lnTo>
                    <a:pt x="24" y="96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95" name="Freeform 124">
              <a:extLst>
                <a:ext uri="{FF2B5EF4-FFF2-40B4-BE49-F238E27FC236}">
                  <a16:creationId xmlns:a16="http://schemas.microsoft.com/office/drawing/2014/main" id="{BE89E458-0303-C04C-993D-68BBA1443B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9813" y="4346575"/>
              <a:ext cx="31750" cy="123825"/>
            </a:xfrm>
            <a:custGeom>
              <a:avLst/>
              <a:gdLst>
                <a:gd name="T0" fmla="*/ 2147483646 w 24"/>
                <a:gd name="T1" fmla="*/ 0 h 96"/>
                <a:gd name="T2" fmla="*/ 2147483646 w 24"/>
                <a:gd name="T3" fmla="*/ 0 h 96"/>
                <a:gd name="T4" fmla="*/ 2147483646 w 24"/>
                <a:gd name="T5" fmla="*/ 2147483646 h 96"/>
                <a:gd name="T6" fmla="*/ 0 w 24"/>
                <a:gd name="T7" fmla="*/ 2147483646 h 96"/>
                <a:gd name="T8" fmla="*/ 0 w 24"/>
                <a:gd name="T9" fmla="*/ 2147483646 h 96"/>
                <a:gd name="T10" fmla="*/ 2147483646 w 24"/>
                <a:gd name="T11" fmla="*/ 2147483646 h 96"/>
                <a:gd name="T12" fmla="*/ 2147483646 w 24"/>
                <a:gd name="T13" fmla="*/ 2147483646 h 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" h="96">
                  <a:moveTo>
                    <a:pt x="12" y="0"/>
                  </a:moveTo>
                  <a:lnTo>
                    <a:pt x="12" y="0"/>
                  </a:lnTo>
                  <a:lnTo>
                    <a:pt x="24" y="42"/>
                  </a:lnTo>
                  <a:lnTo>
                    <a:pt x="0" y="48"/>
                  </a:lnTo>
                  <a:lnTo>
                    <a:pt x="0" y="66"/>
                  </a:lnTo>
                  <a:lnTo>
                    <a:pt x="18" y="96"/>
                  </a:lnTo>
                  <a:lnTo>
                    <a:pt x="24" y="96"/>
                  </a:lnTo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96" name="Freeform 125">
              <a:extLst>
                <a:ext uri="{FF2B5EF4-FFF2-40B4-BE49-F238E27FC236}">
                  <a16:creationId xmlns:a16="http://schemas.microsoft.com/office/drawing/2014/main" id="{F8B1C164-F8AE-2949-BC34-63ED6160A3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938" y="4065588"/>
              <a:ext cx="258762" cy="404812"/>
            </a:xfrm>
            <a:custGeom>
              <a:avLst/>
              <a:gdLst>
                <a:gd name="T0" fmla="*/ 2147483646 w 198"/>
                <a:gd name="T1" fmla="*/ 2147483646 h 313"/>
                <a:gd name="T2" fmla="*/ 2147483646 w 198"/>
                <a:gd name="T3" fmla="*/ 2147483646 h 313"/>
                <a:gd name="T4" fmla="*/ 2147483646 w 198"/>
                <a:gd name="T5" fmla="*/ 2147483646 h 313"/>
                <a:gd name="T6" fmla="*/ 2147483646 w 198"/>
                <a:gd name="T7" fmla="*/ 2147483646 h 313"/>
                <a:gd name="T8" fmla="*/ 2147483646 w 198"/>
                <a:gd name="T9" fmla="*/ 2147483646 h 313"/>
                <a:gd name="T10" fmla="*/ 2147483646 w 198"/>
                <a:gd name="T11" fmla="*/ 2147483646 h 313"/>
                <a:gd name="T12" fmla="*/ 2147483646 w 198"/>
                <a:gd name="T13" fmla="*/ 2147483646 h 313"/>
                <a:gd name="T14" fmla="*/ 2147483646 w 198"/>
                <a:gd name="T15" fmla="*/ 2147483646 h 313"/>
                <a:gd name="T16" fmla="*/ 2147483646 w 198"/>
                <a:gd name="T17" fmla="*/ 2147483646 h 313"/>
                <a:gd name="T18" fmla="*/ 2147483646 w 198"/>
                <a:gd name="T19" fmla="*/ 2147483646 h 313"/>
                <a:gd name="T20" fmla="*/ 2147483646 w 198"/>
                <a:gd name="T21" fmla="*/ 2147483646 h 313"/>
                <a:gd name="T22" fmla="*/ 2147483646 w 198"/>
                <a:gd name="T23" fmla="*/ 2147483646 h 313"/>
                <a:gd name="T24" fmla="*/ 2147483646 w 198"/>
                <a:gd name="T25" fmla="*/ 0 h 313"/>
                <a:gd name="T26" fmla="*/ 2147483646 w 198"/>
                <a:gd name="T27" fmla="*/ 2147483646 h 313"/>
                <a:gd name="T28" fmla="*/ 2147483646 w 198"/>
                <a:gd name="T29" fmla="*/ 2147483646 h 313"/>
                <a:gd name="T30" fmla="*/ 2147483646 w 198"/>
                <a:gd name="T31" fmla="*/ 2147483646 h 313"/>
                <a:gd name="T32" fmla="*/ 2147483646 w 198"/>
                <a:gd name="T33" fmla="*/ 2147483646 h 313"/>
                <a:gd name="T34" fmla="*/ 2147483646 w 198"/>
                <a:gd name="T35" fmla="*/ 2147483646 h 313"/>
                <a:gd name="T36" fmla="*/ 2147483646 w 198"/>
                <a:gd name="T37" fmla="*/ 2147483646 h 313"/>
                <a:gd name="T38" fmla="*/ 2147483646 w 198"/>
                <a:gd name="T39" fmla="*/ 2147483646 h 313"/>
                <a:gd name="T40" fmla="*/ 2147483646 w 198"/>
                <a:gd name="T41" fmla="*/ 2147483646 h 313"/>
                <a:gd name="T42" fmla="*/ 0 w 198"/>
                <a:gd name="T43" fmla="*/ 2147483646 h 313"/>
                <a:gd name="T44" fmla="*/ 2147483646 w 198"/>
                <a:gd name="T45" fmla="*/ 2147483646 h 313"/>
                <a:gd name="T46" fmla="*/ 2147483646 w 198"/>
                <a:gd name="T47" fmla="*/ 2147483646 h 313"/>
                <a:gd name="T48" fmla="*/ 2147483646 w 198"/>
                <a:gd name="T49" fmla="*/ 2147483646 h 313"/>
                <a:gd name="T50" fmla="*/ 2147483646 w 198"/>
                <a:gd name="T51" fmla="*/ 2147483646 h 31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98" h="313">
                  <a:moveTo>
                    <a:pt x="36" y="313"/>
                  </a:moveTo>
                  <a:lnTo>
                    <a:pt x="60" y="307"/>
                  </a:lnTo>
                  <a:lnTo>
                    <a:pt x="96" y="295"/>
                  </a:lnTo>
                  <a:lnTo>
                    <a:pt x="102" y="283"/>
                  </a:lnTo>
                  <a:lnTo>
                    <a:pt x="132" y="277"/>
                  </a:lnTo>
                  <a:lnTo>
                    <a:pt x="180" y="247"/>
                  </a:lnTo>
                  <a:lnTo>
                    <a:pt x="162" y="211"/>
                  </a:lnTo>
                  <a:lnTo>
                    <a:pt x="168" y="193"/>
                  </a:lnTo>
                  <a:lnTo>
                    <a:pt x="174" y="162"/>
                  </a:lnTo>
                  <a:lnTo>
                    <a:pt x="192" y="150"/>
                  </a:lnTo>
                  <a:lnTo>
                    <a:pt x="198" y="78"/>
                  </a:lnTo>
                  <a:lnTo>
                    <a:pt x="54" y="0"/>
                  </a:lnTo>
                  <a:lnTo>
                    <a:pt x="30" y="12"/>
                  </a:lnTo>
                  <a:lnTo>
                    <a:pt x="30" y="18"/>
                  </a:lnTo>
                  <a:lnTo>
                    <a:pt x="36" y="48"/>
                  </a:lnTo>
                  <a:lnTo>
                    <a:pt x="48" y="60"/>
                  </a:lnTo>
                  <a:lnTo>
                    <a:pt x="36" y="132"/>
                  </a:lnTo>
                  <a:lnTo>
                    <a:pt x="6" y="168"/>
                  </a:lnTo>
                  <a:lnTo>
                    <a:pt x="12" y="168"/>
                  </a:lnTo>
                  <a:lnTo>
                    <a:pt x="6" y="168"/>
                  </a:lnTo>
                  <a:lnTo>
                    <a:pt x="0" y="175"/>
                  </a:lnTo>
                  <a:lnTo>
                    <a:pt x="12" y="193"/>
                  </a:lnTo>
                  <a:lnTo>
                    <a:pt x="30" y="199"/>
                  </a:lnTo>
                  <a:lnTo>
                    <a:pt x="24" y="217"/>
                  </a:lnTo>
                  <a:lnTo>
                    <a:pt x="36" y="313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97" name="Freeform 126">
              <a:extLst>
                <a:ext uri="{FF2B5EF4-FFF2-40B4-BE49-F238E27FC236}">
                  <a16:creationId xmlns:a16="http://schemas.microsoft.com/office/drawing/2014/main" id="{20209D0A-90F2-014B-92F9-BB79817C91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938" y="4065588"/>
              <a:ext cx="258762" cy="404812"/>
            </a:xfrm>
            <a:custGeom>
              <a:avLst/>
              <a:gdLst>
                <a:gd name="T0" fmla="*/ 2147483646 w 198"/>
                <a:gd name="T1" fmla="*/ 2147483646 h 313"/>
                <a:gd name="T2" fmla="*/ 2147483646 w 198"/>
                <a:gd name="T3" fmla="*/ 2147483646 h 313"/>
                <a:gd name="T4" fmla="*/ 2147483646 w 198"/>
                <a:gd name="T5" fmla="*/ 2147483646 h 313"/>
                <a:gd name="T6" fmla="*/ 2147483646 w 198"/>
                <a:gd name="T7" fmla="*/ 2147483646 h 313"/>
                <a:gd name="T8" fmla="*/ 2147483646 w 198"/>
                <a:gd name="T9" fmla="*/ 2147483646 h 313"/>
                <a:gd name="T10" fmla="*/ 2147483646 w 198"/>
                <a:gd name="T11" fmla="*/ 2147483646 h 313"/>
                <a:gd name="T12" fmla="*/ 2147483646 w 198"/>
                <a:gd name="T13" fmla="*/ 2147483646 h 313"/>
                <a:gd name="T14" fmla="*/ 2147483646 w 198"/>
                <a:gd name="T15" fmla="*/ 2147483646 h 313"/>
                <a:gd name="T16" fmla="*/ 2147483646 w 198"/>
                <a:gd name="T17" fmla="*/ 2147483646 h 313"/>
                <a:gd name="T18" fmla="*/ 2147483646 w 198"/>
                <a:gd name="T19" fmla="*/ 2147483646 h 313"/>
                <a:gd name="T20" fmla="*/ 2147483646 w 198"/>
                <a:gd name="T21" fmla="*/ 2147483646 h 313"/>
                <a:gd name="T22" fmla="*/ 2147483646 w 198"/>
                <a:gd name="T23" fmla="*/ 2147483646 h 313"/>
                <a:gd name="T24" fmla="*/ 2147483646 w 198"/>
                <a:gd name="T25" fmla="*/ 0 h 313"/>
                <a:gd name="T26" fmla="*/ 2147483646 w 198"/>
                <a:gd name="T27" fmla="*/ 2147483646 h 313"/>
                <a:gd name="T28" fmla="*/ 2147483646 w 198"/>
                <a:gd name="T29" fmla="*/ 2147483646 h 313"/>
                <a:gd name="T30" fmla="*/ 2147483646 w 198"/>
                <a:gd name="T31" fmla="*/ 2147483646 h 313"/>
                <a:gd name="T32" fmla="*/ 2147483646 w 198"/>
                <a:gd name="T33" fmla="*/ 2147483646 h 313"/>
                <a:gd name="T34" fmla="*/ 2147483646 w 198"/>
                <a:gd name="T35" fmla="*/ 2147483646 h 313"/>
                <a:gd name="T36" fmla="*/ 2147483646 w 198"/>
                <a:gd name="T37" fmla="*/ 2147483646 h 313"/>
                <a:gd name="T38" fmla="*/ 2147483646 w 198"/>
                <a:gd name="T39" fmla="*/ 2147483646 h 313"/>
                <a:gd name="T40" fmla="*/ 2147483646 w 198"/>
                <a:gd name="T41" fmla="*/ 2147483646 h 313"/>
                <a:gd name="T42" fmla="*/ 0 w 198"/>
                <a:gd name="T43" fmla="*/ 2147483646 h 313"/>
                <a:gd name="T44" fmla="*/ 2147483646 w 198"/>
                <a:gd name="T45" fmla="*/ 2147483646 h 313"/>
                <a:gd name="T46" fmla="*/ 2147483646 w 198"/>
                <a:gd name="T47" fmla="*/ 2147483646 h 313"/>
                <a:gd name="T48" fmla="*/ 2147483646 w 198"/>
                <a:gd name="T49" fmla="*/ 2147483646 h 31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8" h="313">
                  <a:moveTo>
                    <a:pt x="36" y="313"/>
                  </a:moveTo>
                  <a:lnTo>
                    <a:pt x="60" y="307"/>
                  </a:lnTo>
                  <a:lnTo>
                    <a:pt x="96" y="295"/>
                  </a:lnTo>
                  <a:lnTo>
                    <a:pt x="102" y="283"/>
                  </a:lnTo>
                  <a:lnTo>
                    <a:pt x="132" y="277"/>
                  </a:lnTo>
                  <a:lnTo>
                    <a:pt x="180" y="247"/>
                  </a:lnTo>
                  <a:lnTo>
                    <a:pt x="162" y="211"/>
                  </a:lnTo>
                  <a:lnTo>
                    <a:pt x="168" y="193"/>
                  </a:lnTo>
                  <a:lnTo>
                    <a:pt x="174" y="162"/>
                  </a:lnTo>
                  <a:lnTo>
                    <a:pt x="192" y="150"/>
                  </a:lnTo>
                  <a:lnTo>
                    <a:pt x="198" y="78"/>
                  </a:lnTo>
                  <a:lnTo>
                    <a:pt x="54" y="0"/>
                  </a:lnTo>
                  <a:lnTo>
                    <a:pt x="30" y="12"/>
                  </a:lnTo>
                  <a:lnTo>
                    <a:pt x="30" y="18"/>
                  </a:lnTo>
                  <a:lnTo>
                    <a:pt x="36" y="48"/>
                  </a:lnTo>
                  <a:lnTo>
                    <a:pt x="48" y="60"/>
                  </a:lnTo>
                  <a:lnTo>
                    <a:pt x="36" y="132"/>
                  </a:lnTo>
                  <a:lnTo>
                    <a:pt x="6" y="168"/>
                  </a:lnTo>
                  <a:lnTo>
                    <a:pt x="12" y="168"/>
                  </a:lnTo>
                  <a:lnTo>
                    <a:pt x="6" y="168"/>
                  </a:lnTo>
                  <a:lnTo>
                    <a:pt x="0" y="175"/>
                  </a:lnTo>
                  <a:lnTo>
                    <a:pt x="12" y="193"/>
                  </a:lnTo>
                  <a:lnTo>
                    <a:pt x="30" y="199"/>
                  </a:lnTo>
                  <a:lnTo>
                    <a:pt x="24" y="217"/>
                  </a:lnTo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98" name="Freeform 127">
              <a:extLst>
                <a:ext uri="{FF2B5EF4-FFF2-40B4-BE49-F238E27FC236}">
                  <a16:creationId xmlns:a16="http://schemas.microsoft.com/office/drawing/2014/main" id="{53CE6F3C-7E37-7342-BC8E-80ADA583A4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3313" y="5211763"/>
              <a:ext cx="398462" cy="354012"/>
            </a:xfrm>
            <a:custGeom>
              <a:avLst/>
              <a:gdLst>
                <a:gd name="T0" fmla="*/ 2147483646 w 51"/>
                <a:gd name="T1" fmla="*/ 2147483646 h 45"/>
                <a:gd name="T2" fmla="*/ 2147483646 w 51"/>
                <a:gd name="T3" fmla="*/ 2147483646 h 45"/>
                <a:gd name="T4" fmla="*/ 2147483646 w 51"/>
                <a:gd name="T5" fmla="*/ 2147483646 h 45"/>
                <a:gd name="T6" fmla="*/ 2147483646 w 51"/>
                <a:gd name="T7" fmla="*/ 2147483646 h 45"/>
                <a:gd name="T8" fmla="*/ 2147483646 w 51"/>
                <a:gd name="T9" fmla="*/ 0 h 45"/>
                <a:gd name="T10" fmla="*/ 2147483646 w 51"/>
                <a:gd name="T11" fmla="*/ 2147483646 h 45"/>
                <a:gd name="T12" fmla="*/ 2147483646 w 51"/>
                <a:gd name="T13" fmla="*/ 2147483646 h 45"/>
                <a:gd name="T14" fmla="*/ 2147483646 w 51"/>
                <a:gd name="T15" fmla="*/ 2147483646 h 45"/>
                <a:gd name="T16" fmla="*/ 2147483646 w 51"/>
                <a:gd name="T17" fmla="*/ 2147483646 h 45"/>
                <a:gd name="T18" fmla="*/ 2147483646 w 51"/>
                <a:gd name="T19" fmla="*/ 2147483646 h 45"/>
                <a:gd name="T20" fmla="*/ 2147483646 w 51"/>
                <a:gd name="T21" fmla="*/ 2147483646 h 45"/>
                <a:gd name="T22" fmla="*/ 2147483646 w 51"/>
                <a:gd name="T23" fmla="*/ 2147483646 h 45"/>
                <a:gd name="T24" fmla="*/ 2147483646 w 51"/>
                <a:gd name="T25" fmla="*/ 2147483646 h 45"/>
                <a:gd name="T26" fmla="*/ 2147483646 w 51"/>
                <a:gd name="T27" fmla="*/ 2147483646 h 45"/>
                <a:gd name="T28" fmla="*/ 2147483646 w 51"/>
                <a:gd name="T29" fmla="*/ 2147483646 h 45"/>
                <a:gd name="T30" fmla="*/ 2147483646 w 51"/>
                <a:gd name="T31" fmla="*/ 2147483646 h 45"/>
                <a:gd name="T32" fmla="*/ 2147483646 w 51"/>
                <a:gd name="T33" fmla="*/ 2147483646 h 45"/>
                <a:gd name="T34" fmla="*/ 0 w 51"/>
                <a:gd name="T35" fmla="*/ 2147483646 h 45"/>
                <a:gd name="T36" fmla="*/ 2147483646 w 51"/>
                <a:gd name="T37" fmla="*/ 2147483646 h 45"/>
                <a:gd name="T38" fmla="*/ 2147483646 w 51"/>
                <a:gd name="T39" fmla="*/ 2147483646 h 45"/>
                <a:gd name="T40" fmla="*/ 2147483646 w 51"/>
                <a:gd name="T41" fmla="*/ 2147483646 h 45"/>
                <a:gd name="T42" fmla="*/ 2147483646 w 51"/>
                <a:gd name="T43" fmla="*/ 2147483646 h 45"/>
                <a:gd name="T44" fmla="*/ 2147483646 w 51"/>
                <a:gd name="T45" fmla="*/ 2147483646 h 45"/>
                <a:gd name="T46" fmla="*/ 2147483646 w 51"/>
                <a:gd name="T47" fmla="*/ 2147483646 h 45"/>
                <a:gd name="T48" fmla="*/ 2147483646 w 51"/>
                <a:gd name="T49" fmla="*/ 2147483646 h 45"/>
                <a:gd name="T50" fmla="*/ 2147483646 w 51"/>
                <a:gd name="T51" fmla="*/ 2147483646 h 45"/>
                <a:gd name="T52" fmla="*/ 2147483646 w 51"/>
                <a:gd name="T53" fmla="*/ 2147483646 h 45"/>
                <a:gd name="T54" fmla="*/ 2147483646 w 51"/>
                <a:gd name="T55" fmla="*/ 2147483646 h 45"/>
                <a:gd name="T56" fmla="*/ 2147483646 w 51"/>
                <a:gd name="T57" fmla="*/ 2147483646 h 45"/>
                <a:gd name="T58" fmla="*/ 2147483646 w 51"/>
                <a:gd name="T59" fmla="*/ 2147483646 h 4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51" h="45">
                  <a:moveTo>
                    <a:pt x="48" y="1"/>
                  </a:moveTo>
                  <a:cubicBezTo>
                    <a:pt x="47" y="1"/>
                    <a:pt x="47" y="1"/>
                    <a:pt x="47" y="1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34" y="5"/>
                    <a:pt x="34" y="5"/>
                    <a:pt x="34" y="5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9"/>
                    <a:pt x="5" y="39"/>
                    <a:pt x="5" y="39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25"/>
                    <a:pt x="50" y="19"/>
                    <a:pt x="51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49" y="16"/>
                    <a:pt x="49" y="16"/>
                    <a:pt x="49" y="16"/>
                  </a:cubicBezTo>
                  <a:lnTo>
                    <a:pt x="48" y="1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99" name="Freeform 128">
              <a:extLst>
                <a:ext uri="{FF2B5EF4-FFF2-40B4-BE49-F238E27FC236}">
                  <a16:creationId xmlns:a16="http://schemas.microsoft.com/office/drawing/2014/main" id="{37BA9E14-E80B-694C-B7AF-BB63E2B883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9038" y="5095875"/>
              <a:ext cx="236537" cy="234950"/>
            </a:xfrm>
            <a:custGeom>
              <a:avLst/>
              <a:gdLst>
                <a:gd name="T0" fmla="*/ 2147483646 w 180"/>
                <a:gd name="T1" fmla="*/ 2147483646 h 180"/>
                <a:gd name="T2" fmla="*/ 2147483646 w 180"/>
                <a:gd name="T3" fmla="*/ 2147483646 h 180"/>
                <a:gd name="T4" fmla="*/ 2147483646 w 180"/>
                <a:gd name="T5" fmla="*/ 2147483646 h 180"/>
                <a:gd name="T6" fmla="*/ 2147483646 w 180"/>
                <a:gd name="T7" fmla="*/ 2147483646 h 180"/>
                <a:gd name="T8" fmla="*/ 2147483646 w 180"/>
                <a:gd name="T9" fmla="*/ 2147483646 h 180"/>
                <a:gd name="T10" fmla="*/ 2147483646 w 180"/>
                <a:gd name="T11" fmla="*/ 2147483646 h 180"/>
                <a:gd name="T12" fmla="*/ 2147483646 w 180"/>
                <a:gd name="T13" fmla="*/ 2147483646 h 180"/>
                <a:gd name="T14" fmla="*/ 2147483646 w 180"/>
                <a:gd name="T15" fmla="*/ 0 h 180"/>
                <a:gd name="T16" fmla="*/ 2147483646 w 180"/>
                <a:gd name="T17" fmla="*/ 2147483646 h 180"/>
                <a:gd name="T18" fmla="*/ 2147483646 w 180"/>
                <a:gd name="T19" fmla="*/ 2147483646 h 180"/>
                <a:gd name="T20" fmla="*/ 2147483646 w 180"/>
                <a:gd name="T21" fmla="*/ 2147483646 h 180"/>
                <a:gd name="T22" fmla="*/ 0 w 180"/>
                <a:gd name="T23" fmla="*/ 2147483646 h 180"/>
                <a:gd name="T24" fmla="*/ 0 w 180"/>
                <a:gd name="T25" fmla="*/ 2147483646 h 180"/>
                <a:gd name="T26" fmla="*/ 2147483646 w 180"/>
                <a:gd name="T27" fmla="*/ 2147483646 h 180"/>
                <a:gd name="T28" fmla="*/ 2147483646 w 180"/>
                <a:gd name="T29" fmla="*/ 2147483646 h 180"/>
                <a:gd name="T30" fmla="*/ 2147483646 w 180"/>
                <a:gd name="T31" fmla="*/ 2147483646 h 180"/>
                <a:gd name="T32" fmla="*/ 2147483646 w 180"/>
                <a:gd name="T33" fmla="*/ 2147483646 h 180"/>
                <a:gd name="T34" fmla="*/ 2147483646 w 180"/>
                <a:gd name="T35" fmla="*/ 2147483646 h 180"/>
                <a:gd name="T36" fmla="*/ 2147483646 w 180"/>
                <a:gd name="T37" fmla="*/ 2147483646 h 180"/>
                <a:gd name="T38" fmla="*/ 2147483646 w 180"/>
                <a:gd name="T39" fmla="*/ 2147483646 h 180"/>
                <a:gd name="T40" fmla="*/ 2147483646 w 180"/>
                <a:gd name="T41" fmla="*/ 2147483646 h 180"/>
                <a:gd name="T42" fmla="*/ 2147483646 w 180"/>
                <a:gd name="T43" fmla="*/ 2147483646 h 18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80" h="180">
                  <a:moveTo>
                    <a:pt x="144" y="54"/>
                  </a:moveTo>
                  <a:lnTo>
                    <a:pt x="132" y="54"/>
                  </a:lnTo>
                  <a:lnTo>
                    <a:pt x="114" y="30"/>
                  </a:lnTo>
                  <a:lnTo>
                    <a:pt x="102" y="6"/>
                  </a:lnTo>
                  <a:lnTo>
                    <a:pt x="96" y="6"/>
                  </a:lnTo>
                  <a:lnTo>
                    <a:pt x="84" y="12"/>
                  </a:lnTo>
                  <a:lnTo>
                    <a:pt x="96" y="6"/>
                  </a:lnTo>
                  <a:lnTo>
                    <a:pt x="84" y="0"/>
                  </a:lnTo>
                  <a:lnTo>
                    <a:pt x="66" y="6"/>
                  </a:lnTo>
                  <a:lnTo>
                    <a:pt x="18" y="18"/>
                  </a:lnTo>
                  <a:lnTo>
                    <a:pt x="12" y="84"/>
                  </a:lnTo>
                  <a:lnTo>
                    <a:pt x="0" y="90"/>
                  </a:lnTo>
                  <a:lnTo>
                    <a:pt x="0" y="144"/>
                  </a:lnTo>
                  <a:lnTo>
                    <a:pt x="12" y="168"/>
                  </a:lnTo>
                  <a:lnTo>
                    <a:pt x="18" y="180"/>
                  </a:lnTo>
                  <a:lnTo>
                    <a:pt x="36" y="180"/>
                  </a:lnTo>
                  <a:lnTo>
                    <a:pt x="66" y="162"/>
                  </a:lnTo>
                  <a:lnTo>
                    <a:pt x="90" y="162"/>
                  </a:lnTo>
                  <a:lnTo>
                    <a:pt x="138" y="120"/>
                  </a:lnTo>
                  <a:lnTo>
                    <a:pt x="180" y="90"/>
                  </a:lnTo>
                  <a:lnTo>
                    <a:pt x="150" y="78"/>
                  </a:lnTo>
                  <a:lnTo>
                    <a:pt x="144" y="54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00" name="Freeform 129">
              <a:extLst>
                <a:ext uri="{FF2B5EF4-FFF2-40B4-BE49-F238E27FC236}">
                  <a16:creationId xmlns:a16="http://schemas.microsoft.com/office/drawing/2014/main" id="{664688CA-E7E9-334F-8911-19F08016016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1925" y="4914900"/>
              <a:ext cx="268288" cy="422275"/>
            </a:xfrm>
            <a:custGeom>
              <a:avLst/>
              <a:gdLst>
                <a:gd name="T0" fmla="*/ 2147483646 w 34"/>
                <a:gd name="T1" fmla="*/ 2147483646 h 54"/>
                <a:gd name="T2" fmla="*/ 2147483646 w 34"/>
                <a:gd name="T3" fmla="*/ 2147483646 h 54"/>
                <a:gd name="T4" fmla="*/ 2147483646 w 34"/>
                <a:gd name="T5" fmla="*/ 2147483646 h 54"/>
                <a:gd name="T6" fmla="*/ 2147483646 w 34"/>
                <a:gd name="T7" fmla="*/ 2147483646 h 54"/>
                <a:gd name="T8" fmla="*/ 2147483646 w 34"/>
                <a:gd name="T9" fmla="*/ 2147483646 h 54"/>
                <a:gd name="T10" fmla="*/ 2147483646 w 34"/>
                <a:gd name="T11" fmla="*/ 2147483646 h 54"/>
                <a:gd name="T12" fmla="*/ 2147483646 w 34"/>
                <a:gd name="T13" fmla="*/ 2147483646 h 54"/>
                <a:gd name="T14" fmla="*/ 2147483646 w 34"/>
                <a:gd name="T15" fmla="*/ 2147483646 h 54"/>
                <a:gd name="T16" fmla="*/ 2147483646 w 34"/>
                <a:gd name="T17" fmla="*/ 2147483646 h 54"/>
                <a:gd name="T18" fmla="*/ 2147483646 w 34"/>
                <a:gd name="T19" fmla="*/ 2147483646 h 54"/>
                <a:gd name="T20" fmla="*/ 2147483646 w 34"/>
                <a:gd name="T21" fmla="*/ 2147483646 h 54"/>
                <a:gd name="T22" fmla="*/ 2147483646 w 34"/>
                <a:gd name="T23" fmla="*/ 2147483646 h 54"/>
                <a:gd name="T24" fmla="*/ 0 w 34"/>
                <a:gd name="T25" fmla="*/ 2147483646 h 54"/>
                <a:gd name="T26" fmla="*/ 0 w 34"/>
                <a:gd name="T27" fmla="*/ 2147483646 h 54"/>
                <a:gd name="T28" fmla="*/ 2147483646 w 34"/>
                <a:gd name="T29" fmla="*/ 2147483646 h 54"/>
                <a:gd name="T30" fmla="*/ 2147483646 w 34"/>
                <a:gd name="T31" fmla="*/ 2147483646 h 54"/>
                <a:gd name="T32" fmla="*/ 2147483646 w 34"/>
                <a:gd name="T33" fmla="*/ 2147483646 h 54"/>
                <a:gd name="T34" fmla="*/ 2147483646 w 34"/>
                <a:gd name="T35" fmla="*/ 2147483646 h 54"/>
                <a:gd name="T36" fmla="*/ 2147483646 w 34"/>
                <a:gd name="T37" fmla="*/ 2147483646 h 54"/>
                <a:gd name="T38" fmla="*/ 2147483646 w 34"/>
                <a:gd name="T39" fmla="*/ 2147483646 h 54"/>
                <a:gd name="T40" fmla="*/ 2147483646 w 34"/>
                <a:gd name="T41" fmla="*/ 2147483646 h 54"/>
                <a:gd name="T42" fmla="*/ 2147483646 w 34"/>
                <a:gd name="T43" fmla="*/ 2147483646 h 54"/>
                <a:gd name="T44" fmla="*/ 2147483646 w 34"/>
                <a:gd name="T45" fmla="*/ 2147483646 h 54"/>
                <a:gd name="T46" fmla="*/ 2147483646 w 34"/>
                <a:gd name="T47" fmla="*/ 2147483646 h 54"/>
                <a:gd name="T48" fmla="*/ 2147483646 w 34"/>
                <a:gd name="T49" fmla="*/ 2147483646 h 54"/>
                <a:gd name="T50" fmla="*/ 2147483646 w 34"/>
                <a:gd name="T51" fmla="*/ 2147483646 h 54"/>
                <a:gd name="T52" fmla="*/ 2147483646 w 34"/>
                <a:gd name="T53" fmla="*/ 2147483646 h 54"/>
                <a:gd name="T54" fmla="*/ 2147483646 w 34"/>
                <a:gd name="T55" fmla="*/ 2147483646 h 54"/>
                <a:gd name="T56" fmla="*/ 2147483646 w 34"/>
                <a:gd name="T57" fmla="*/ 2147483646 h 54"/>
                <a:gd name="T58" fmla="*/ 2147483646 w 34"/>
                <a:gd name="T59" fmla="*/ 2147483646 h 54"/>
                <a:gd name="T60" fmla="*/ 2147483646 w 34"/>
                <a:gd name="T61" fmla="*/ 2147483646 h 54"/>
                <a:gd name="T62" fmla="*/ 2147483646 w 34"/>
                <a:gd name="T63" fmla="*/ 2147483646 h 54"/>
                <a:gd name="T64" fmla="*/ 2147483646 w 34"/>
                <a:gd name="T65" fmla="*/ 2147483646 h 54"/>
                <a:gd name="T66" fmla="*/ 2147483646 w 34"/>
                <a:gd name="T67" fmla="*/ 2147483646 h 54"/>
                <a:gd name="T68" fmla="*/ 2147483646 w 34"/>
                <a:gd name="T69" fmla="*/ 0 h 54"/>
                <a:gd name="T70" fmla="*/ 2147483646 w 34"/>
                <a:gd name="T71" fmla="*/ 0 h 54"/>
                <a:gd name="T72" fmla="*/ 2147483646 w 34"/>
                <a:gd name="T73" fmla="*/ 2147483646 h 54"/>
                <a:gd name="T74" fmla="*/ 2147483646 w 34"/>
                <a:gd name="T75" fmla="*/ 2147483646 h 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4" h="54">
                  <a:moveTo>
                    <a:pt x="22" y="2"/>
                  </a:moveTo>
                  <a:cubicBezTo>
                    <a:pt x="17" y="3"/>
                    <a:pt x="17" y="3"/>
                    <a:pt x="17" y="3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5" y="39"/>
                    <a:pt x="5" y="39"/>
                    <a:pt x="5" y="39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9" y="54"/>
                    <a:pt x="9" y="54"/>
                    <a:pt x="9" y="54"/>
                  </a:cubicBezTo>
                  <a:cubicBezTo>
                    <a:pt x="10" y="51"/>
                    <a:pt x="9" y="51"/>
                    <a:pt x="9" y="51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0" y="1"/>
                    <a:pt x="30" y="1"/>
                    <a:pt x="30" y="1"/>
                  </a:cubicBezTo>
                  <a:lnTo>
                    <a:pt x="22" y="2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01" name="Freeform 130">
              <a:extLst>
                <a:ext uri="{FF2B5EF4-FFF2-40B4-BE49-F238E27FC236}">
                  <a16:creationId xmlns:a16="http://schemas.microsoft.com/office/drawing/2014/main" id="{156DA769-470E-FC43-A95D-011B27EAF47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1925" y="4673600"/>
              <a:ext cx="260350" cy="265113"/>
            </a:xfrm>
            <a:custGeom>
              <a:avLst/>
              <a:gdLst>
                <a:gd name="T0" fmla="*/ 2147483646 w 33"/>
                <a:gd name="T1" fmla="*/ 2147483646 h 34"/>
                <a:gd name="T2" fmla="*/ 2147483646 w 33"/>
                <a:gd name="T3" fmla="*/ 2147483646 h 34"/>
                <a:gd name="T4" fmla="*/ 2147483646 w 33"/>
                <a:gd name="T5" fmla="*/ 2147483646 h 34"/>
                <a:gd name="T6" fmla="*/ 2147483646 w 33"/>
                <a:gd name="T7" fmla="*/ 2147483646 h 34"/>
                <a:gd name="T8" fmla="*/ 2147483646 w 33"/>
                <a:gd name="T9" fmla="*/ 0 h 34"/>
                <a:gd name="T10" fmla="*/ 2147483646 w 33"/>
                <a:gd name="T11" fmla="*/ 2147483646 h 34"/>
                <a:gd name="T12" fmla="*/ 2147483646 w 33"/>
                <a:gd name="T13" fmla="*/ 2147483646 h 34"/>
                <a:gd name="T14" fmla="*/ 2147483646 w 33"/>
                <a:gd name="T15" fmla="*/ 2147483646 h 34"/>
                <a:gd name="T16" fmla="*/ 2147483646 w 33"/>
                <a:gd name="T17" fmla="*/ 2147483646 h 34"/>
                <a:gd name="T18" fmla="*/ 2147483646 w 33"/>
                <a:gd name="T19" fmla="*/ 2147483646 h 34"/>
                <a:gd name="T20" fmla="*/ 2147483646 w 33"/>
                <a:gd name="T21" fmla="*/ 2147483646 h 34"/>
                <a:gd name="T22" fmla="*/ 0 w 33"/>
                <a:gd name="T23" fmla="*/ 2147483646 h 34"/>
                <a:gd name="T24" fmla="*/ 2147483646 w 33"/>
                <a:gd name="T25" fmla="*/ 2147483646 h 34"/>
                <a:gd name="T26" fmla="*/ 2147483646 w 33"/>
                <a:gd name="T27" fmla="*/ 2147483646 h 34"/>
                <a:gd name="T28" fmla="*/ 2147483646 w 33"/>
                <a:gd name="T29" fmla="*/ 2147483646 h 34"/>
                <a:gd name="T30" fmla="*/ 2147483646 w 33"/>
                <a:gd name="T31" fmla="*/ 2147483646 h 34"/>
                <a:gd name="T32" fmla="*/ 2147483646 w 33"/>
                <a:gd name="T33" fmla="*/ 2147483646 h 34"/>
                <a:gd name="T34" fmla="*/ 2147483646 w 33"/>
                <a:gd name="T35" fmla="*/ 2147483646 h 34"/>
                <a:gd name="T36" fmla="*/ 2147483646 w 33"/>
                <a:gd name="T37" fmla="*/ 2147483646 h 34"/>
                <a:gd name="T38" fmla="*/ 2147483646 w 33"/>
                <a:gd name="T39" fmla="*/ 2147483646 h 34"/>
                <a:gd name="T40" fmla="*/ 2147483646 w 33"/>
                <a:gd name="T41" fmla="*/ 2147483646 h 34"/>
                <a:gd name="T42" fmla="*/ 2147483646 w 33"/>
                <a:gd name="T43" fmla="*/ 2147483646 h 34"/>
                <a:gd name="T44" fmla="*/ 2147483646 w 33"/>
                <a:gd name="T45" fmla="*/ 2147483646 h 34"/>
                <a:gd name="T46" fmla="*/ 2147483646 w 33"/>
                <a:gd name="T47" fmla="*/ 2147483646 h 34"/>
                <a:gd name="T48" fmla="*/ 2147483646 w 33"/>
                <a:gd name="T49" fmla="*/ 2147483646 h 34"/>
                <a:gd name="T50" fmla="*/ 2147483646 w 33"/>
                <a:gd name="T51" fmla="*/ 2147483646 h 34"/>
                <a:gd name="T52" fmla="*/ 2147483646 w 33"/>
                <a:gd name="T53" fmla="*/ 2147483646 h 3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3" h="34">
                  <a:moveTo>
                    <a:pt x="25" y="6"/>
                  </a:move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8" y="26"/>
                    <a:pt x="9" y="26"/>
                  </a:cubicBezTo>
                  <a:cubicBezTo>
                    <a:pt x="9" y="26"/>
                    <a:pt x="14" y="27"/>
                    <a:pt x="14" y="27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19"/>
                    <a:pt x="28" y="15"/>
                    <a:pt x="28" y="14"/>
                  </a:cubicBezTo>
                  <a:cubicBezTo>
                    <a:pt x="28" y="13"/>
                    <a:pt x="29" y="12"/>
                    <a:pt x="30" y="12"/>
                  </a:cubicBezTo>
                  <a:cubicBezTo>
                    <a:pt x="25" y="9"/>
                    <a:pt x="25" y="9"/>
                    <a:pt x="25" y="9"/>
                  </a:cubicBezTo>
                  <a:lnTo>
                    <a:pt x="25" y="6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02" name="Freeform 131">
              <a:extLst>
                <a:ext uri="{FF2B5EF4-FFF2-40B4-BE49-F238E27FC236}">
                  <a16:creationId xmlns:a16="http://schemas.microsoft.com/office/drawing/2014/main" id="{5481D3A8-D17F-2C42-AD48-653CA1248EB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2188" y="4797425"/>
              <a:ext cx="298450" cy="298450"/>
            </a:xfrm>
            <a:custGeom>
              <a:avLst/>
              <a:gdLst>
                <a:gd name="T0" fmla="*/ 2147483646 w 38"/>
                <a:gd name="T1" fmla="*/ 2147483646 h 38"/>
                <a:gd name="T2" fmla="*/ 2147483646 w 38"/>
                <a:gd name="T3" fmla="*/ 2147483646 h 38"/>
                <a:gd name="T4" fmla="*/ 2147483646 w 38"/>
                <a:gd name="T5" fmla="*/ 2147483646 h 38"/>
                <a:gd name="T6" fmla="*/ 2147483646 w 38"/>
                <a:gd name="T7" fmla="*/ 2147483646 h 38"/>
                <a:gd name="T8" fmla="*/ 2147483646 w 38"/>
                <a:gd name="T9" fmla="*/ 2147483646 h 38"/>
                <a:gd name="T10" fmla="*/ 2147483646 w 38"/>
                <a:gd name="T11" fmla="*/ 2147483646 h 38"/>
                <a:gd name="T12" fmla="*/ 2147483646 w 38"/>
                <a:gd name="T13" fmla="*/ 2147483646 h 38"/>
                <a:gd name="T14" fmla="*/ 2147483646 w 38"/>
                <a:gd name="T15" fmla="*/ 2147483646 h 38"/>
                <a:gd name="T16" fmla="*/ 2147483646 w 38"/>
                <a:gd name="T17" fmla="*/ 2147483646 h 38"/>
                <a:gd name="T18" fmla="*/ 2147483646 w 38"/>
                <a:gd name="T19" fmla="*/ 2147483646 h 38"/>
                <a:gd name="T20" fmla="*/ 2147483646 w 38"/>
                <a:gd name="T21" fmla="*/ 2147483646 h 38"/>
                <a:gd name="T22" fmla="*/ 2147483646 w 38"/>
                <a:gd name="T23" fmla="*/ 2147483646 h 38"/>
                <a:gd name="T24" fmla="*/ 2147483646 w 38"/>
                <a:gd name="T25" fmla="*/ 2147483646 h 38"/>
                <a:gd name="T26" fmla="*/ 2147483646 w 38"/>
                <a:gd name="T27" fmla="*/ 2147483646 h 38"/>
                <a:gd name="T28" fmla="*/ 2147483646 w 38"/>
                <a:gd name="T29" fmla="*/ 2147483646 h 38"/>
                <a:gd name="T30" fmla="*/ 2147483646 w 38"/>
                <a:gd name="T31" fmla="*/ 2147483646 h 38"/>
                <a:gd name="T32" fmla="*/ 2147483646 w 38"/>
                <a:gd name="T33" fmla="*/ 0 h 38"/>
                <a:gd name="T34" fmla="*/ 2147483646 w 38"/>
                <a:gd name="T35" fmla="*/ 0 h 38"/>
                <a:gd name="T36" fmla="*/ 2147483646 w 38"/>
                <a:gd name="T37" fmla="*/ 2147483646 h 38"/>
                <a:gd name="T38" fmla="*/ 2147483646 w 38"/>
                <a:gd name="T39" fmla="*/ 2147483646 h 38"/>
                <a:gd name="T40" fmla="*/ 2147483646 w 38"/>
                <a:gd name="T41" fmla="*/ 2147483646 h 38"/>
                <a:gd name="T42" fmla="*/ 0 w 38"/>
                <a:gd name="T43" fmla="*/ 2147483646 h 38"/>
                <a:gd name="T44" fmla="*/ 0 w 38"/>
                <a:gd name="T45" fmla="*/ 2147483646 h 38"/>
                <a:gd name="T46" fmla="*/ 2147483646 w 38"/>
                <a:gd name="T47" fmla="*/ 2147483646 h 38"/>
                <a:gd name="T48" fmla="*/ 2147483646 w 38"/>
                <a:gd name="T49" fmla="*/ 2147483646 h 3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8" h="38">
                  <a:moveTo>
                    <a:pt x="4" y="37"/>
                  </a:moveTo>
                  <a:cubicBezTo>
                    <a:pt x="18" y="37"/>
                    <a:pt x="18" y="37"/>
                    <a:pt x="18" y="37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0" y="4"/>
                    <a:pt x="25" y="4"/>
                    <a:pt x="24" y="4"/>
                  </a:cubicBezTo>
                  <a:cubicBezTo>
                    <a:pt x="24" y="4"/>
                    <a:pt x="22" y="6"/>
                    <a:pt x="21" y="6"/>
                  </a:cubicBezTo>
                  <a:cubicBezTo>
                    <a:pt x="20" y="7"/>
                    <a:pt x="19" y="6"/>
                    <a:pt x="18" y="6"/>
                  </a:cubicBezTo>
                  <a:cubicBezTo>
                    <a:pt x="17" y="6"/>
                    <a:pt x="13" y="0"/>
                    <a:pt x="12" y="0"/>
                  </a:cubicBezTo>
                  <a:cubicBezTo>
                    <a:pt x="11" y="0"/>
                    <a:pt x="4" y="0"/>
                    <a:pt x="4" y="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2" y="35"/>
                    <a:pt x="2" y="35"/>
                    <a:pt x="2" y="35"/>
                  </a:cubicBezTo>
                  <a:lnTo>
                    <a:pt x="4" y="37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03" name="Freeform 132">
              <a:extLst>
                <a:ext uri="{FF2B5EF4-FFF2-40B4-BE49-F238E27FC236}">
                  <a16:creationId xmlns:a16="http://schemas.microsoft.com/office/drawing/2014/main" id="{CA591560-3B30-2945-A35F-72581CFAB7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2188" y="4516438"/>
              <a:ext cx="463550" cy="460375"/>
            </a:xfrm>
            <a:custGeom>
              <a:avLst/>
              <a:gdLst>
                <a:gd name="T0" fmla="*/ 2147483646 w 59"/>
                <a:gd name="T1" fmla="*/ 2147483646 h 59"/>
                <a:gd name="T2" fmla="*/ 2147483646 w 59"/>
                <a:gd name="T3" fmla="*/ 2147483646 h 59"/>
                <a:gd name="T4" fmla="*/ 2147483646 w 59"/>
                <a:gd name="T5" fmla="*/ 2147483646 h 59"/>
                <a:gd name="T6" fmla="*/ 2147483646 w 59"/>
                <a:gd name="T7" fmla="*/ 2147483646 h 59"/>
                <a:gd name="T8" fmla="*/ 2147483646 w 59"/>
                <a:gd name="T9" fmla="*/ 2147483646 h 59"/>
                <a:gd name="T10" fmla="*/ 2147483646 w 59"/>
                <a:gd name="T11" fmla="*/ 2147483646 h 59"/>
                <a:gd name="T12" fmla="*/ 0 w 59"/>
                <a:gd name="T13" fmla="*/ 2147483646 h 59"/>
                <a:gd name="T14" fmla="*/ 2147483646 w 59"/>
                <a:gd name="T15" fmla="*/ 2147483646 h 59"/>
                <a:gd name="T16" fmla="*/ 2147483646 w 59"/>
                <a:gd name="T17" fmla="*/ 2147483646 h 59"/>
                <a:gd name="T18" fmla="*/ 2147483646 w 59"/>
                <a:gd name="T19" fmla="*/ 2147483646 h 59"/>
                <a:gd name="T20" fmla="*/ 2147483646 w 59"/>
                <a:gd name="T21" fmla="*/ 2147483646 h 59"/>
                <a:gd name="T22" fmla="*/ 2147483646 w 59"/>
                <a:gd name="T23" fmla="*/ 2147483646 h 59"/>
                <a:gd name="T24" fmla="*/ 2147483646 w 59"/>
                <a:gd name="T25" fmla="*/ 2147483646 h 59"/>
                <a:gd name="T26" fmla="*/ 2147483646 w 59"/>
                <a:gd name="T27" fmla="*/ 2147483646 h 59"/>
                <a:gd name="T28" fmla="*/ 2147483646 w 59"/>
                <a:gd name="T29" fmla="*/ 2147483646 h 59"/>
                <a:gd name="T30" fmla="*/ 2147483646 w 59"/>
                <a:gd name="T31" fmla="*/ 2147483646 h 59"/>
                <a:gd name="T32" fmla="*/ 2147483646 w 59"/>
                <a:gd name="T33" fmla="*/ 2147483646 h 59"/>
                <a:gd name="T34" fmla="*/ 2147483646 w 59"/>
                <a:gd name="T35" fmla="*/ 2147483646 h 59"/>
                <a:gd name="T36" fmla="*/ 2147483646 w 59"/>
                <a:gd name="T37" fmla="*/ 2147483646 h 59"/>
                <a:gd name="T38" fmla="*/ 2147483646 w 59"/>
                <a:gd name="T39" fmla="*/ 2147483646 h 59"/>
                <a:gd name="T40" fmla="*/ 2147483646 w 59"/>
                <a:gd name="T41" fmla="*/ 2147483646 h 59"/>
                <a:gd name="T42" fmla="*/ 2147483646 w 59"/>
                <a:gd name="T43" fmla="*/ 2147483646 h 59"/>
                <a:gd name="T44" fmla="*/ 2147483646 w 59"/>
                <a:gd name="T45" fmla="*/ 2147483646 h 59"/>
                <a:gd name="T46" fmla="*/ 2147483646 w 59"/>
                <a:gd name="T47" fmla="*/ 2147483646 h 59"/>
                <a:gd name="T48" fmla="*/ 2147483646 w 59"/>
                <a:gd name="T49" fmla="*/ 2147483646 h 59"/>
                <a:gd name="T50" fmla="*/ 2147483646 w 59"/>
                <a:gd name="T51" fmla="*/ 2147483646 h 59"/>
                <a:gd name="T52" fmla="*/ 2147483646 w 59"/>
                <a:gd name="T53" fmla="*/ 2147483646 h 59"/>
                <a:gd name="T54" fmla="*/ 2147483646 w 59"/>
                <a:gd name="T55" fmla="*/ 2147483646 h 59"/>
                <a:gd name="T56" fmla="*/ 2147483646 w 59"/>
                <a:gd name="T57" fmla="*/ 2147483646 h 59"/>
                <a:gd name="T58" fmla="*/ 2147483646 w 59"/>
                <a:gd name="T59" fmla="*/ 2147483646 h 59"/>
                <a:gd name="T60" fmla="*/ 2147483646 w 59"/>
                <a:gd name="T61" fmla="*/ 2147483646 h 59"/>
                <a:gd name="T62" fmla="*/ 2147483646 w 59"/>
                <a:gd name="T63" fmla="*/ 2147483646 h 59"/>
                <a:gd name="T64" fmla="*/ 2147483646 w 59"/>
                <a:gd name="T65" fmla="*/ 2147483646 h 59"/>
                <a:gd name="T66" fmla="*/ 2147483646 w 59"/>
                <a:gd name="T67" fmla="*/ 2147483646 h 59"/>
                <a:gd name="T68" fmla="*/ 2147483646 w 59"/>
                <a:gd name="T69" fmla="*/ 0 h 59"/>
                <a:gd name="T70" fmla="*/ 2147483646 w 59"/>
                <a:gd name="T71" fmla="*/ 2147483646 h 59"/>
                <a:gd name="T72" fmla="*/ 2147483646 w 59"/>
                <a:gd name="T73" fmla="*/ 2147483646 h 59"/>
                <a:gd name="T74" fmla="*/ 2147483646 w 59"/>
                <a:gd name="T75" fmla="*/ 2147483646 h 59"/>
                <a:gd name="T76" fmla="*/ 2147483646 w 59"/>
                <a:gd name="T77" fmla="*/ 2147483646 h 59"/>
                <a:gd name="T78" fmla="*/ 2147483646 w 59"/>
                <a:gd name="T79" fmla="*/ 2147483646 h 5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59" h="59">
                  <a:moveTo>
                    <a:pt x="21" y="6"/>
                  </a:moveTo>
                  <a:cubicBezTo>
                    <a:pt x="18" y="18"/>
                    <a:pt x="18" y="18"/>
                    <a:pt x="18" y="18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11" y="36"/>
                    <a:pt x="12" y="36"/>
                  </a:cubicBezTo>
                  <a:cubicBezTo>
                    <a:pt x="13" y="36"/>
                    <a:pt x="17" y="42"/>
                    <a:pt x="18" y="42"/>
                  </a:cubicBezTo>
                  <a:cubicBezTo>
                    <a:pt x="19" y="42"/>
                    <a:pt x="20" y="43"/>
                    <a:pt x="21" y="42"/>
                  </a:cubicBezTo>
                  <a:cubicBezTo>
                    <a:pt x="22" y="42"/>
                    <a:pt x="24" y="40"/>
                    <a:pt x="24" y="40"/>
                  </a:cubicBezTo>
                  <a:cubicBezTo>
                    <a:pt x="25" y="40"/>
                    <a:pt x="30" y="40"/>
                    <a:pt x="30" y="40"/>
                  </a:cubicBezTo>
                  <a:cubicBezTo>
                    <a:pt x="32" y="52"/>
                    <a:pt x="32" y="52"/>
                    <a:pt x="32" y="52"/>
                  </a:cubicBezTo>
                  <a:cubicBezTo>
                    <a:pt x="38" y="53"/>
                    <a:pt x="38" y="53"/>
                    <a:pt x="38" y="53"/>
                  </a:cubicBezTo>
                  <a:cubicBezTo>
                    <a:pt x="43" y="53"/>
                    <a:pt x="43" y="53"/>
                    <a:pt x="43" y="53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55" y="59"/>
                    <a:pt x="55" y="59"/>
                    <a:pt x="55" y="59"/>
                  </a:cubicBezTo>
                  <a:cubicBezTo>
                    <a:pt x="55" y="57"/>
                    <a:pt x="55" y="57"/>
                    <a:pt x="55" y="57"/>
                  </a:cubicBezTo>
                  <a:cubicBezTo>
                    <a:pt x="52" y="53"/>
                    <a:pt x="52" y="53"/>
                    <a:pt x="52" y="53"/>
                  </a:cubicBezTo>
                  <a:cubicBezTo>
                    <a:pt x="53" y="50"/>
                    <a:pt x="53" y="50"/>
                    <a:pt x="53" y="50"/>
                  </a:cubicBezTo>
                  <a:cubicBezTo>
                    <a:pt x="54" y="44"/>
                    <a:pt x="54" y="44"/>
                    <a:pt x="54" y="44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4" y="31"/>
                    <a:pt x="54" y="31"/>
                    <a:pt x="54" y="31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5" y="18"/>
                    <a:pt x="55" y="18"/>
                    <a:pt x="55" y="18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6"/>
                    <a:pt x="21" y="6"/>
                    <a:pt x="21" y="6"/>
                  </a:cubicBezTo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04" name="Freeform 133">
              <a:extLst>
                <a:ext uri="{FF2B5EF4-FFF2-40B4-BE49-F238E27FC236}">
                  <a16:creationId xmlns:a16="http://schemas.microsoft.com/office/drawing/2014/main" id="{A6DE472B-38A6-F742-A447-048BFE691C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9713" y="4203700"/>
              <a:ext cx="369887" cy="354013"/>
            </a:xfrm>
            <a:custGeom>
              <a:avLst/>
              <a:gdLst>
                <a:gd name="T0" fmla="*/ 2147483646 w 47"/>
                <a:gd name="T1" fmla="*/ 2147483646 h 45"/>
                <a:gd name="T2" fmla="*/ 2147483646 w 47"/>
                <a:gd name="T3" fmla="*/ 2147483646 h 45"/>
                <a:gd name="T4" fmla="*/ 2147483646 w 47"/>
                <a:gd name="T5" fmla="*/ 2147483646 h 45"/>
                <a:gd name="T6" fmla="*/ 2147483646 w 47"/>
                <a:gd name="T7" fmla="*/ 2147483646 h 45"/>
                <a:gd name="T8" fmla="*/ 2147483646 w 47"/>
                <a:gd name="T9" fmla="*/ 2147483646 h 45"/>
                <a:gd name="T10" fmla="*/ 2147483646 w 47"/>
                <a:gd name="T11" fmla="*/ 2147483646 h 45"/>
                <a:gd name="T12" fmla="*/ 2147483646 w 47"/>
                <a:gd name="T13" fmla="*/ 2147483646 h 45"/>
                <a:gd name="T14" fmla="*/ 2147483646 w 47"/>
                <a:gd name="T15" fmla="*/ 2147483646 h 45"/>
                <a:gd name="T16" fmla="*/ 2147483646 w 47"/>
                <a:gd name="T17" fmla="*/ 2147483646 h 45"/>
                <a:gd name="T18" fmla="*/ 2147483646 w 47"/>
                <a:gd name="T19" fmla="*/ 2147483646 h 45"/>
                <a:gd name="T20" fmla="*/ 2147483646 w 47"/>
                <a:gd name="T21" fmla="*/ 2147483646 h 45"/>
                <a:gd name="T22" fmla="*/ 2147483646 w 47"/>
                <a:gd name="T23" fmla="*/ 2147483646 h 45"/>
                <a:gd name="T24" fmla="*/ 2147483646 w 47"/>
                <a:gd name="T25" fmla="*/ 2147483646 h 45"/>
                <a:gd name="T26" fmla="*/ 2147483646 w 47"/>
                <a:gd name="T27" fmla="*/ 2147483646 h 45"/>
                <a:gd name="T28" fmla="*/ 2147483646 w 47"/>
                <a:gd name="T29" fmla="*/ 0 h 45"/>
                <a:gd name="T30" fmla="*/ 2147483646 w 47"/>
                <a:gd name="T31" fmla="*/ 0 h 45"/>
                <a:gd name="T32" fmla="*/ 2147483646 w 47"/>
                <a:gd name="T33" fmla="*/ 2147483646 h 45"/>
                <a:gd name="T34" fmla="*/ 2147483646 w 47"/>
                <a:gd name="T35" fmla="*/ 2147483646 h 45"/>
                <a:gd name="T36" fmla="*/ 2147483646 w 47"/>
                <a:gd name="T37" fmla="*/ 2147483646 h 45"/>
                <a:gd name="T38" fmla="*/ 2147483646 w 47"/>
                <a:gd name="T39" fmla="*/ 2147483646 h 45"/>
                <a:gd name="T40" fmla="*/ 2147483646 w 47"/>
                <a:gd name="T41" fmla="*/ 2147483646 h 45"/>
                <a:gd name="T42" fmla="*/ 2147483646 w 47"/>
                <a:gd name="T43" fmla="*/ 2147483646 h 45"/>
                <a:gd name="T44" fmla="*/ 2147483646 w 47"/>
                <a:gd name="T45" fmla="*/ 2147483646 h 45"/>
                <a:gd name="T46" fmla="*/ 0 w 47"/>
                <a:gd name="T47" fmla="*/ 2147483646 h 45"/>
                <a:gd name="T48" fmla="*/ 2147483646 w 47"/>
                <a:gd name="T49" fmla="*/ 2147483646 h 45"/>
                <a:gd name="T50" fmla="*/ 2147483646 w 47"/>
                <a:gd name="T51" fmla="*/ 2147483646 h 45"/>
                <a:gd name="T52" fmla="*/ 2147483646 w 47"/>
                <a:gd name="T53" fmla="*/ 2147483646 h 45"/>
                <a:gd name="T54" fmla="*/ 2147483646 w 47"/>
                <a:gd name="T55" fmla="*/ 2147483646 h 45"/>
                <a:gd name="T56" fmla="*/ 2147483646 w 47"/>
                <a:gd name="T57" fmla="*/ 2147483646 h 45"/>
                <a:gd name="T58" fmla="*/ 2147483646 w 47"/>
                <a:gd name="T59" fmla="*/ 2147483646 h 4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7" h="45">
                  <a:moveTo>
                    <a:pt x="22" y="45"/>
                  </a:moveTo>
                  <a:cubicBezTo>
                    <a:pt x="23" y="45"/>
                    <a:pt x="24" y="44"/>
                    <a:pt x="24" y="44"/>
                  </a:cubicBezTo>
                  <a:cubicBezTo>
                    <a:pt x="27" y="45"/>
                    <a:pt x="27" y="45"/>
                    <a:pt x="27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33" y="27"/>
                    <a:pt x="33" y="27"/>
                    <a:pt x="33" y="27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3"/>
                    <a:pt x="21" y="45"/>
                    <a:pt x="22" y="45"/>
                  </a:cubicBez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05" name="Freeform 134">
              <a:extLst>
                <a:ext uri="{FF2B5EF4-FFF2-40B4-BE49-F238E27FC236}">
                  <a16:creationId xmlns:a16="http://schemas.microsoft.com/office/drawing/2014/main" id="{60A42809-BE02-B54C-9B61-95ED05DAA71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525" y="4532313"/>
              <a:ext cx="204788" cy="234950"/>
            </a:xfrm>
            <a:custGeom>
              <a:avLst/>
              <a:gdLst>
                <a:gd name="T0" fmla="*/ 2147483646 w 26"/>
                <a:gd name="T1" fmla="*/ 2147483646 h 30"/>
                <a:gd name="T2" fmla="*/ 2147483646 w 26"/>
                <a:gd name="T3" fmla="*/ 2147483646 h 30"/>
                <a:gd name="T4" fmla="*/ 2147483646 w 26"/>
                <a:gd name="T5" fmla="*/ 2147483646 h 30"/>
                <a:gd name="T6" fmla="*/ 2147483646 w 26"/>
                <a:gd name="T7" fmla="*/ 2147483646 h 30"/>
                <a:gd name="T8" fmla="*/ 2147483646 w 26"/>
                <a:gd name="T9" fmla="*/ 2147483646 h 30"/>
                <a:gd name="T10" fmla="*/ 2147483646 w 26"/>
                <a:gd name="T11" fmla="*/ 2147483646 h 30"/>
                <a:gd name="T12" fmla="*/ 2147483646 w 26"/>
                <a:gd name="T13" fmla="*/ 2147483646 h 30"/>
                <a:gd name="T14" fmla="*/ 2147483646 w 26"/>
                <a:gd name="T15" fmla="*/ 0 h 30"/>
                <a:gd name="T16" fmla="*/ 2147483646 w 26"/>
                <a:gd name="T17" fmla="*/ 2147483646 h 30"/>
                <a:gd name="T18" fmla="*/ 2147483646 w 26"/>
                <a:gd name="T19" fmla="*/ 2147483646 h 30"/>
                <a:gd name="T20" fmla="*/ 0 w 26"/>
                <a:gd name="T21" fmla="*/ 2147483646 h 30"/>
                <a:gd name="T22" fmla="*/ 2147483646 w 26"/>
                <a:gd name="T23" fmla="*/ 2147483646 h 30"/>
                <a:gd name="T24" fmla="*/ 2147483646 w 26"/>
                <a:gd name="T25" fmla="*/ 2147483646 h 30"/>
                <a:gd name="T26" fmla="*/ 0 w 26"/>
                <a:gd name="T27" fmla="*/ 2147483646 h 30"/>
                <a:gd name="T28" fmla="*/ 2147483646 w 26"/>
                <a:gd name="T29" fmla="*/ 2147483646 h 30"/>
                <a:gd name="T30" fmla="*/ 2147483646 w 26"/>
                <a:gd name="T31" fmla="*/ 2147483646 h 30"/>
                <a:gd name="T32" fmla="*/ 2147483646 w 26"/>
                <a:gd name="T33" fmla="*/ 2147483646 h 30"/>
                <a:gd name="T34" fmla="*/ 2147483646 w 26"/>
                <a:gd name="T35" fmla="*/ 2147483646 h 30"/>
                <a:gd name="T36" fmla="*/ 2147483646 w 26"/>
                <a:gd name="T37" fmla="*/ 2147483646 h 30"/>
                <a:gd name="T38" fmla="*/ 2147483646 w 26"/>
                <a:gd name="T39" fmla="*/ 2147483646 h 30"/>
                <a:gd name="T40" fmla="*/ 2147483646 w 26"/>
                <a:gd name="T41" fmla="*/ 2147483646 h 30"/>
                <a:gd name="T42" fmla="*/ 2147483646 w 26"/>
                <a:gd name="T43" fmla="*/ 2147483646 h 30"/>
                <a:gd name="T44" fmla="*/ 2147483646 w 26"/>
                <a:gd name="T45" fmla="*/ 2147483646 h 3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6" h="30">
                  <a:moveTo>
                    <a:pt x="23" y="7"/>
                  </a:moveTo>
                  <a:cubicBezTo>
                    <a:pt x="26" y="4"/>
                    <a:pt x="26" y="4"/>
                    <a:pt x="26" y="4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2"/>
                    <a:pt x="20" y="3"/>
                    <a:pt x="19" y="3"/>
                  </a:cubicBezTo>
                  <a:cubicBezTo>
                    <a:pt x="18" y="3"/>
                    <a:pt x="9" y="1"/>
                    <a:pt x="9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29"/>
                    <a:pt x="18" y="29"/>
                    <a:pt x="18" y="29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3" y="17"/>
                    <a:pt x="23" y="17"/>
                    <a:pt x="23" y="17"/>
                  </a:cubicBezTo>
                  <a:lnTo>
                    <a:pt x="23" y="7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06" name="Freeform 135">
              <a:extLst>
                <a:ext uri="{FF2B5EF4-FFF2-40B4-BE49-F238E27FC236}">
                  <a16:creationId xmlns:a16="http://schemas.microsoft.com/office/drawing/2014/main" id="{D93B2ED4-5910-A248-B3F9-ADFD99ED5F4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2863" y="5040313"/>
              <a:ext cx="188912" cy="179387"/>
            </a:xfrm>
            <a:custGeom>
              <a:avLst/>
              <a:gdLst>
                <a:gd name="T0" fmla="*/ 2147483646 w 24"/>
                <a:gd name="T1" fmla="*/ 2147483646 h 23"/>
                <a:gd name="T2" fmla="*/ 2147483646 w 24"/>
                <a:gd name="T3" fmla="*/ 2147483646 h 23"/>
                <a:gd name="T4" fmla="*/ 2147483646 w 24"/>
                <a:gd name="T5" fmla="*/ 2147483646 h 23"/>
                <a:gd name="T6" fmla="*/ 0 w 24"/>
                <a:gd name="T7" fmla="*/ 2147483646 h 23"/>
                <a:gd name="T8" fmla="*/ 2147483646 w 24"/>
                <a:gd name="T9" fmla="*/ 2147483646 h 23"/>
                <a:gd name="T10" fmla="*/ 2147483646 w 24"/>
                <a:gd name="T11" fmla="*/ 2147483646 h 23"/>
                <a:gd name="T12" fmla="*/ 2147483646 w 24"/>
                <a:gd name="T13" fmla="*/ 2147483646 h 23"/>
                <a:gd name="T14" fmla="*/ 2147483646 w 24"/>
                <a:gd name="T15" fmla="*/ 2147483646 h 23"/>
                <a:gd name="T16" fmla="*/ 2147483646 w 24"/>
                <a:gd name="T17" fmla="*/ 2147483646 h 23"/>
                <a:gd name="T18" fmla="*/ 2147483646 w 24"/>
                <a:gd name="T19" fmla="*/ 2147483646 h 23"/>
                <a:gd name="T20" fmla="*/ 2147483646 w 24"/>
                <a:gd name="T21" fmla="*/ 2147483646 h 23"/>
                <a:gd name="T22" fmla="*/ 2147483646 w 24"/>
                <a:gd name="T23" fmla="*/ 2147483646 h 23"/>
                <a:gd name="T24" fmla="*/ 2147483646 w 24"/>
                <a:gd name="T25" fmla="*/ 2147483646 h 23"/>
                <a:gd name="T26" fmla="*/ 2147483646 w 24"/>
                <a:gd name="T27" fmla="*/ 2147483646 h 23"/>
                <a:gd name="T28" fmla="*/ 2147483646 w 24"/>
                <a:gd name="T29" fmla="*/ 2147483646 h 23"/>
                <a:gd name="T30" fmla="*/ 2147483646 w 24"/>
                <a:gd name="T31" fmla="*/ 0 h 23"/>
                <a:gd name="T32" fmla="*/ 2147483646 w 24"/>
                <a:gd name="T33" fmla="*/ 2147483646 h 23"/>
                <a:gd name="T34" fmla="*/ 2147483646 w 24"/>
                <a:gd name="T35" fmla="*/ 2147483646 h 2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4" h="23">
                  <a:moveTo>
                    <a:pt x="9" y="5"/>
                  </a:moveTo>
                  <a:cubicBezTo>
                    <a:pt x="9" y="5"/>
                    <a:pt x="6" y="8"/>
                    <a:pt x="6" y="8"/>
                  </a:cubicBezTo>
                  <a:cubicBezTo>
                    <a:pt x="5" y="8"/>
                    <a:pt x="2" y="7"/>
                    <a:pt x="2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3" y="1"/>
                    <a:pt x="13" y="1"/>
                    <a:pt x="13" y="1"/>
                  </a:cubicBezTo>
                  <a:lnTo>
                    <a:pt x="9" y="5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07" name="Freeform 136">
              <a:extLst>
                <a:ext uri="{FF2B5EF4-FFF2-40B4-BE49-F238E27FC236}">
                  <a16:creationId xmlns:a16="http://schemas.microsoft.com/office/drawing/2014/main" id="{449D2871-6CF6-8D42-B3FD-B0A5DBDD64D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3013" y="4557713"/>
              <a:ext cx="338137" cy="544512"/>
            </a:xfrm>
            <a:custGeom>
              <a:avLst/>
              <a:gdLst>
                <a:gd name="T0" fmla="*/ 2147483646 w 43"/>
                <a:gd name="T1" fmla="*/ 2147483646 h 70"/>
                <a:gd name="T2" fmla="*/ 2147483646 w 43"/>
                <a:gd name="T3" fmla="*/ 2147483646 h 70"/>
                <a:gd name="T4" fmla="*/ 2147483646 w 43"/>
                <a:gd name="T5" fmla="*/ 2147483646 h 70"/>
                <a:gd name="T6" fmla="*/ 2147483646 w 43"/>
                <a:gd name="T7" fmla="*/ 2147483646 h 70"/>
                <a:gd name="T8" fmla="*/ 2147483646 w 43"/>
                <a:gd name="T9" fmla="*/ 2147483646 h 70"/>
                <a:gd name="T10" fmla="*/ 2147483646 w 43"/>
                <a:gd name="T11" fmla="*/ 2147483646 h 70"/>
                <a:gd name="T12" fmla="*/ 2147483646 w 43"/>
                <a:gd name="T13" fmla="*/ 2147483646 h 70"/>
                <a:gd name="T14" fmla="*/ 2147483646 w 43"/>
                <a:gd name="T15" fmla="*/ 2147483646 h 70"/>
                <a:gd name="T16" fmla="*/ 2147483646 w 43"/>
                <a:gd name="T17" fmla="*/ 2147483646 h 70"/>
                <a:gd name="T18" fmla="*/ 2147483646 w 43"/>
                <a:gd name="T19" fmla="*/ 2147483646 h 70"/>
                <a:gd name="T20" fmla="*/ 2147483646 w 43"/>
                <a:gd name="T21" fmla="*/ 2147483646 h 70"/>
                <a:gd name="T22" fmla="*/ 2147483646 w 43"/>
                <a:gd name="T23" fmla="*/ 2147483646 h 70"/>
                <a:gd name="T24" fmla="*/ 2147483646 w 43"/>
                <a:gd name="T25" fmla="*/ 2147483646 h 70"/>
                <a:gd name="T26" fmla="*/ 2147483646 w 43"/>
                <a:gd name="T27" fmla="*/ 2147483646 h 70"/>
                <a:gd name="T28" fmla="*/ 2147483646 w 43"/>
                <a:gd name="T29" fmla="*/ 2147483646 h 70"/>
                <a:gd name="T30" fmla="*/ 0 w 43"/>
                <a:gd name="T31" fmla="*/ 2147483646 h 70"/>
                <a:gd name="T32" fmla="*/ 0 w 43"/>
                <a:gd name="T33" fmla="*/ 2147483646 h 70"/>
                <a:gd name="T34" fmla="*/ 2147483646 w 43"/>
                <a:gd name="T35" fmla="*/ 2147483646 h 70"/>
                <a:gd name="T36" fmla="*/ 2147483646 w 43"/>
                <a:gd name="T37" fmla="*/ 2147483646 h 70"/>
                <a:gd name="T38" fmla="*/ 2147483646 w 43"/>
                <a:gd name="T39" fmla="*/ 2147483646 h 70"/>
                <a:gd name="T40" fmla="*/ 2147483646 w 43"/>
                <a:gd name="T41" fmla="*/ 2147483646 h 70"/>
                <a:gd name="T42" fmla="*/ 2147483646 w 43"/>
                <a:gd name="T43" fmla="*/ 2147483646 h 70"/>
                <a:gd name="T44" fmla="*/ 2147483646 w 43"/>
                <a:gd name="T45" fmla="*/ 2147483646 h 70"/>
                <a:gd name="T46" fmla="*/ 2147483646 w 43"/>
                <a:gd name="T47" fmla="*/ 2147483646 h 70"/>
                <a:gd name="T48" fmla="*/ 2147483646 w 43"/>
                <a:gd name="T49" fmla="*/ 2147483646 h 70"/>
                <a:gd name="T50" fmla="*/ 2147483646 w 43"/>
                <a:gd name="T51" fmla="*/ 2147483646 h 70"/>
                <a:gd name="T52" fmla="*/ 2147483646 w 43"/>
                <a:gd name="T53" fmla="*/ 2147483646 h 70"/>
                <a:gd name="T54" fmla="*/ 2147483646 w 43"/>
                <a:gd name="T55" fmla="*/ 2147483646 h 70"/>
                <a:gd name="T56" fmla="*/ 2147483646 w 43"/>
                <a:gd name="T57" fmla="*/ 2147483646 h 70"/>
                <a:gd name="T58" fmla="*/ 2147483646 w 43"/>
                <a:gd name="T59" fmla="*/ 2147483646 h 70"/>
                <a:gd name="T60" fmla="*/ 2147483646 w 43"/>
                <a:gd name="T61" fmla="*/ 2147483646 h 70"/>
                <a:gd name="T62" fmla="*/ 2147483646 w 43"/>
                <a:gd name="T63" fmla="*/ 2147483646 h 70"/>
                <a:gd name="T64" fmla="*/ 2147483646 w 43"/>
                <a:gd name="T65" fmla="*/ 2147483646 h 70"/>
                <a:gd name="T66" fmla="*/ 2147483646 w 43"/>
                <a:gd name="T67" fmla="*/ 2147483646 h 70"/>
                <a:gd name="T68" fmla="*/ 2147483646 w 43"/>
                <a:gd name="T69" fmla="*/ 2147483646 h 70"/>
                <a:gd name="T70" fmla="*/ 2147483646 w 43"/>
                <a:gd name="T71" fmla="*/ 2147483646 h 70"/>
                <a:gd name="T72" fmla="*/ 2147483646 w 43"/>
                <a:gd name="T73" fmla="*/ 2147483646 h 70"/>
                <a:gd name="T74" fmla="*/ 2147483646 w 43"/>
                <a:gd name="T75" fmla="*/ 2147483646 h 70"/>
                <a:gd name="T76" fmla="*/ 2147483646 w 43"/>
                <a:gd name="T77" fmla="*/ 2147483646 h 70"/>
                <a:gd name="T78" fmla="*/ 2147483646 w 43"/>
                <a:gd name="T79" fmla="*/ 2147483646 h 70"/>
                <a:gd name="T80" fmla="*/ 2147483646 w 43"/>
                <a:gd name="T81" fmla="*/ 2147483646 h 70"/>
                <a:gd name="T82" fmla="*/ 2147483646 w 43"/>
                <a:gd name="T83" fmla="*/ 2147483646 h 70"/>
                <a:gd name="T84" fmla="*/ 2147483646 w 43"/>
                <a:gd name="T85" fmla="*/ 2147483646 h 70"/>
                <a:gd name="T86" fmla="*/ 2147483646 w 43"/>
                <a:gd name="T87" fmla="*/ 2147483646 h 70"/>
                <a:gd name="T88" fmla="*/ 2147483646 w 43"/>
                <a:gd name="T89" fmla="*/ 2147483646 h 70"/>
                <a:gd name="T90" fmla="*/ 2147483646 w 43"/>
                <a:gd name="T91" fmla="*/ 2147483646 h 70"/>
                <a:gd name="T92" fmla="*/ 2147483646 w 43"/>
                <a:gd name="T93" fmla="*/ 2147483646 h 70"/>
                <a:gd name="T94" fmla="*/ 2147483646 w 43"/>
                <a:gd name="T95" fmla="*/ 2147483646 h 70"/>
                <a:gd name="T96" fmla="*/ 2147483646 w 43"/>
                <a:gd name="T97" fmla="*/ 2147483646 h 70"/>
                <a:gd name="T98" fmla="*/ 2147483646 w 43"/>
                <a:gd name="T99" fmla="*/ 2147483646 h 70"/>
                <a:gd name="T100" fmla="*/ 2147483646 w 43"/>
                <a:gd name="T101" fmla="*/ 2147483646 h 70"/>
                <a:gd name="T102" fmla="*/ 2147483646 w 43"/>
                <a:gd name="T103" fmla="*/ 2147483646 h 70"/>
                <a:gd name="T104" fmla="*/ 2147483646 w 43"/>
                <a:gd name="T105" fmla="*/ 2147483646 h 70"/>
                <a:gd name="T106" fmla="*/ 2147483646 w 43"/>
                <a:gd name="T107" fmla="*/ 2147483646 h 70"/>
                <a:gd name="T108" fmla="*/ 2147483646 w 43"/>
                <a:gd name="T109" fmla="*/ 2147483646 h 70"/>
                <a:gd name="T110" fmla="*/ 2147483646 w 43"/>
                <a:gd name="T111" fmla="*/ 0 h 70"/>
                <a:gd name="T112" fmla="*/ 2147483646 w 43"/>
                <a:gd name="T113" fmla="*/ 0 h 70"/>
                <a:gd name="T114" fmla="*/ 2147483646 w 43"/>
                <a:gd name="T115" fmla="*/ 2147483646 h 70"/>
                <a:gd name="T116" fmla="*/ 2147483646 w 43"/>
                <a:gd name="T117" fmla="*/ 0 h 70"/>
                <a:gd name="T118" fmla="*/ 2147483646 w 43"/>
                <a:gd name="T119" fmla="*/ 2147483646 h 70"/>
                <a:gd name="T120" fmla="*/ 2147483646 w 43"/>
                <a:gd name="T121" fmla="*/ 2147483646 h 7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43" h="70">
                  <a:moveTo>
                    <a:pt x="27" y="6"/>
                  </a:moveTo>
                  <a:cubicBezTo>
                    <a:pt x="23" y="13"/>
                    <a:pt x="23" y="13"/>
                    <a:pt x="23" y="13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1" y="48"/>
                    <a:pt x="11" y="48"/>
                    <a:pt x="11" y="48"/>
                  </a:cubicBezTo>
                  <a:cubicBezTo>
                    <a:pt x="6" y="48"/>
                    <a:pt x="6" y="48"/>
                    <a:pt x="6" y="48"/>
                  </a:cubicBezTo>
                  <a:cubicBezTo>
                    <a:pt x="6" y="52"/>
                    <a:pt x="6" y="52"/>
                    <a:pt x="6" y="52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7" y="69"/>
                    <a:pt x="7" y="69"/>
                    <a:pt x="7" y="69"/>
                  </a:cubicBezTo>
                  <a:cubicBezTo>
                    <a:pt x="9" y="70"/>
                    <a:pt x="9" y="70"/>
                    <a:pt x="9" y="70"/>
                  </a:cubicBezTo>
                  <a:cubicBezTo>
                    <a:pt x="11" y="69"/>
                    <a:pt x="11" y="69"/>
                    <a:pt x="11" y="69"/>
                  </a:cubicBezTo>
                  <a:cubicBezTo>
                    <a:pt x="11" y="69"/>
                    <a:pt x="14" y="70"/>
                    <a:pt x="15" y="70"/>
                  </a:cubicBezTo>
                  <a:cubicBezTo>
                    <a:pt x="15" y="70"/>
                    <a:pt x="18" y="67"/>
                    <a:pt x="18" y="67"/>
                  </a:cubicBezTo>
                  <a:cubicBezTo>
                    <a:pt x="22" y="63"/>
                    <a:pt x="22" y="63"/>
                    <a:pt x="22" y="63"/>
                  </a:cubicBezTo>
                  <a:cubicBezTo>
                    <a:pt x="25" y="62"/>
                    <a:pt x="25" y="62"/>
                    <a:pt x="25" y="62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24" y="61"/>
                    <a:pt x="24" y="61"/>
                    <a:pt x="24" y="61"/>
                  </a:cubicBezTo>
                  <a:cubicBezTo>
                    <a:pt x="33" y="57"/>
                    <a:pt x="33" y="57"/>
                    <a:pt x="33" y="57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9" y="62"/>
                    <a:pt x="39" y="62"/>
                    <a:pt x="39" y="62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43" y="62"/>
                    <a:pt x="43" y="62"/>
                    <a:pt x="43" y="62"/>
                  </a:cubicBezTo>
                  <a:cubicBezTo>
                    <a:pt x="43" y="59"/>
                    <a:pt x="43" y="59"/>
                    <a:pt x="43" y="59"/>
                  </a:cubicBezTo>
                  <a:cubicBezTo>
                    <a:pt x="40" y="54"/>
                    <a:pt x="40" y="54"/>
                    <a:pt x="40" y="54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1" y="49"/>
                    <a:pt x="41" y="49"/>
                    <a:pt x="41" y="49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8" y="42"/>
                    <a:pt x="33" y="41"/>
                    <a:pt x="33" y="41"/>
                  </a:cubicBezTo>
                  <a:cubicBezTo>
                    <a:pt x="32" y="41"/>
                    <a:pt x="28" y="39"/>
                    <a:pt x="28" y="39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9" y="2"/>
                    <a:pt x="39" y="2"/>
                    <a:pt x="39" y="2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5"/>
                    <a:pt x="27" y="5"/>
                    <a:pt x="27" y="5"/>
                  </a:cubicBezTo>
                  <a:lnTo>
                    <a:pt x="27" y="6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08" name="Freeform 137">
              <a:extLst>
                <a:ext uri="{FF2B5EF4-FFF2-40B4-BE49-F238E27FC236}">
                  <a16:creationId xmlns:a16="http://schemas.microsoft.com/office/drawing/2014/main" id="{B0247F24-62DB-D944-8B89-DFCA4B143F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9913" y="4275138"/>
              <a:ext cx="187325" cy="141287"/>
            </a:xfrm>
            <a:custGeom>
              <a:avLst/>
              <a:gdLst>
                <a:gd name="T0" fmla="*/ 2147483646 w 144"/>
                <a:gd name="T1" fmla="*/ 2147483646 h 109"/>
                <a:gd name="T2" fmla="*/ 2147483646 w 144"/>
                <a:gd name="T3" fmla="*/ 2147483646 h 109"/>
                <a:gd name="T4" fmla="*/ 2147483646 w 144"/>
                <a:gd name="T5" fmla="*/ 2147483646 h 109"/>
                <a:gd name="T6" fmla="*/ 2147483646 w 144"/>
                <a:gd name="T7" fmla="*/ 2147483646 h 109"/>
                <a:gd name="T8" fmla="*/ 2147483646 w 144"/>
                <a:gd name="T9" fmla="*/ 2147483646 h 109"/>
                <a:gd name="T10" fmla="*/ 2147483646 w 144"/>
                <a:gd name="T11" fmla="*/ 2147483646 h 109"/>
                <a:gd name="T12" fmla="*/ 2147483646 w 144"/>
                <a:gd name="T13" fmla="*/ 0 h 109"/>
                <a:gd name="T14" fmla="*/ 2147483646 w 144"/>
                <a:gd name="T15" fmla="*/ 0 h 109"/>
                <a:gd name="T16" fmla="*/ 2147483646 w 144"/>
                <a:gd name="T17" fmla="*/ 2147483646 h 109"/>
                <a:gd name="T18" fmla="*/ 2147483646 w 144"/>
                <a:gd name="T19" fmla="*/ 2147483646 h 109"/>
                <a:gd name="T20" fmla="*/ 2147483646 w 144"/>
                <a:gd name="T21" fmla="*/ 2147483646 h 109"/>
                <a:gd name="T22" fmla="*/ 0 w 144"/>
                <a:gd name="T23" fmla="*/ 2147483646 h 109"/>
                <a:gd name="T24" fmla="*/ 0 w 144"/>
                <a:gd name="T25" fmla="*/ 2147483646 h 109"/>
                <a:gd name="T26" fmla="*/ 2147483646 w 144"/>
                <a:gd name="T27" fmla="*/ 2147483646 h 109"/>
                <a:gd name="T28" fmla="*/ 2147483646 w 144"/>
                <a:gd name="T29" fmla="*/ 2147483646 h 109"/>
                <a:gd name="T30" fmla="*/ 2147483646 w 144"/>
                <a:gd name="T31" fmla="*/ 2147483646 h 109"/>
                <a:gd name="T32" fmla="*/ 2147483646 w 144"/>
                <a:gd name="T33" fmla="*/ 2147483646 h 109"/>
                <a:gd name="T34" fmla="*/ 2147483646 w 144"/>
                <a:gd name="T35" fmla="*/ 2147483646 h 109"/>
                <a:gd name="T36" fmla="*/ 2147483646 w 144"/>
                <a:gd name="T37" fmla="*/ 2147483646 h 109"/>
                <a:gd name="T38" fmla="*/ 2147483646 w 144"/>
                <a:gd name="T39" fmla="*/ 2147483646 h 10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44" h="109">
                  <a:moveTo>
                    <a:pt x="114" y="79"/>
                  </a:moveTo>
                  <a:lnTo>
                    <a:pt x="120" y="79"/>
                  </a:lnTo>
                  <a:lnTo>
                    <a:pt x="138" y="55"/>
                  </a:lnTo>
                  <a:lnTo>
                    <a:pt x="144" y="49"/>
                  </a:lnTo>
                  <a:lnTo>
                    <a:pt x="132" y="49"/>
                  </a:lnTo>
                  <a:lnTo>
                    <a:pt x="108" y="25"/>
                  </a:lnTo>
                  <a:lnTo>
                    <a:pt x="96" y="0"/>
                  </a:lnTo>
                  <a:lnTo>
                    <a:pt x="90" y="0"/>
                  </a:lnTo>
                  <a:lnTo>
                    <a:pt x="54" y="19"/>
                  </a:lnTo>
                  <a:lnTo>
                    <a:pt x="24" y="43"/>
                  </a:lnTo>
                  <a:lnTo>
                    <a:pt x="6" y="67"/>
                  </a:lnTo>
                  <a:lnTo>
                    <a:pt x="0" y="85"/>
                  </a:lnTo>
                  <a:lnTo>
                    <a:pt x="0" y="97"/>
                  </a:lnTo>
                  <a:lnTo>
                    <a:pt x="6" y="109"/>
                  </a:lnTo>
                  <a:lnTo>
                    <a:pt x="36" y="103"/>
                  </a:lnTo>
                  <a:lnTo>
                    <a:pt x="36" y="109"/>
                  </a:lnTo>
                  <a:lnTo>
                    <a:pt x="42" y="85"/>
                  </a:lnTo>
                  <a:lnTo>
                    <a:pt x="72" y="85"/>
                  </a:lnTo>
                  <a:lnTo>
                    <a:pt x="96" y="85"/>
                  </a:lnTo>
                  <a:lnTo>
                    <a:pt x="114" y="79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09" name="Freeform 138">
              <a:extLst>
                <a:ext uri="{FF2B5EF4-FFF2-40B4-BE49-F238E27FC236}">
                  <a16:creationId xmlns:a16="http://schemas.microsoft.com/office/drawing/2014/main" id="{AA713018-2EE7-D04F-B7C8-486D4EB4666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9913" y="4275138"/>
              <a:ext cx="187325" cy="141287"/>
            </a:xfrm>
            <a:custGeom>
              <a:avLst/>
              <a:gdLst>
                <a:gd name="T0" fmla="*/ 2147483646 w 144"/>
                <a:gd name="T1" fmla="*/ 2147483646 h 109"/>
                <a:gd name="T2" fmla="*/ 2147483646 w 144"/>
                <a:gd name="T3" fmla="*/ 2147483646 h 109"/>
                <a:gd name="T4" fmla="*/ 2147483646 w 144"/>
                <a:gd name="T5" fmla="*/ 2147483646 h 109"/>
                <a:gd name="T6" fmla="*/ 2147483646 w 144"/>
                <a:gd name="T7" fmla="*/ 2147483646 h 109"/>
                <a:gd name="T8" fmla="*/ 2147483646 w 144"/>
                <a:gd name="T9" fmla="*/ 2147483646 h 109"/>
                <a:gd name="T10" fmla="*/ 2147483646 w 144"/>
                <a:gd name="T11" fmla="*/ 2147483646 h 109"/>
                <a:gd name="T12" fmla="*/ 2147483646 w 144"/>
                <a:gd name="T13" fmla="*/ 0 h 109"/>
                <a:gd name="T14" fmla="*/ 2147483646 w 144"/>
                <a:gd name="T15" fmla="*/ 0 h 109"/>
                <a:gd name="T16" fmla="*/ 2147483646 w 144"/>
                <a:gd name="T17" fmla="*/ 2147483646 h 109"/>
                <a:gd name="T18" fmla="*/ 2147483646 w 144"/>
                <a:gd name="T19" fmla="*/ 2147483646 h 109"/>
                <a:gd name="T20" fmla="*/ 2147483646 w 144"/>
                <a:gd name="T21" fmla="*/ 2147483646 h 109"/>
                <a:gd name="T22" fmla="*/ 0 w 144"/>
                <a:gd name="T23" fmla="*/ 2147483646 h 109"/>
                <a:gd name="T24" fmla="*/ 0 w 144"/>
                <a:gd name="T25" fmla="*/ 2147483646 h 109"/>
                <a:gd name="T26" fmla="*/ 2147483646 w 144"/>
                <a:gd name="T27" fmla="*/ 2147483646 h 109"/>
                <a:gd name="T28" fmla="*/ 2147483646 w 144"/>
                <a:gd name="T29" fmla="*/ 2147483646 h 109"/>
                <a:gd name="T30" fmla="*/ 2147483646 w 144"/>
                <a:gd name="T31" fmla="*/ 2147483646 h 109"/>
                <a:gd name="T32" fmla="*/ 2147483646 w 144"/>
                <a:gd name="T33" fmla="*/ 2147483646 h 109"/>
                <a:gd name="T34" fmla="*/ 2147483646 w 144"/>
                <a:gd name="T35" fmla="*/ 2147483646 h 109"/>
                <a:gd name="T36" fmla="*/ 2147483646 w 144"/>
                <a:gd name="T37" fmla="*/ 2147483646 h 10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44" h="109">
                  <a:moveTo>
                    <a:pt x="114" y="79"/>
                  </a:moveTo>
                  <a:lnTo>
                    <a:pt x="120" y="79"/>
                  </a:lnTo>
                  <a:lnTo>
                    <a:pt x="138" y="55"/>
                  </a:lnTo>
                  <a:lnTo>
                    <a:pt x="144" y="49"/>
                  </a:lnTo>
                  <a:lnTo>
                    <a:pt x="132" y="49"/>
                  </a:lnTo>
                  <a:lnTo>
                    <a:pt x="108" y="25"/>
                  </a:lnTo>
                  <a:lnTo>
                    <a:pt x="96" y="0"/>
                  </a:lnTo>
                  <a:lnTo>
                    <a:pt x="90" y="0"/>
                  </a:lnTo>
                  <a:lnTo>
                    <a:pt x="54" y="19"/>
                  </a:lnTo>
                  <a:lnTo>
                    <a:pt x="24" y="43"/>
                  </a:lnTo>
                  <a:lnTo>
                    <a:pt x="6" y="67"/>
                  </a:lnTo>
                  <a:lnTo>
                    <a:pt x="0" y="85"/>
                  </a:lnTo>
                  <a:lnTo>
                    <a:pt x="0" y="97"/>
                  </a:lnTo>
                  <a:lnTo>
                    <a:pt x="6" y="109"/>
                  </a:lnTo>
                  <a:lnTo>
                    <a:pt x="36" y="103"/>
                  </a:lnTo>
                  <a:lnTo>
                    <a:pt x="36" y="109"/>
                  </a:lnTo>
                  <a:lnTo>
                    <a:pt x="42" y="85"/>
                  </a:lnTo>
                  <a:lnTo>
                    <a:pt x="72" y="85"/>
                  </a:lnTo>
                  <a:lnTo>
                    <a:pt x="96" y="85"/>
                  </a:lnTo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10" name="Freeform 139">
              <a:extLst>
                <a:ext uri="{FF2B5EF4-FFF2-40B4-BE49-F238E27FC236}">
                  <a16:creationId xmlns:a16="http://schemas.microsoft.com/office/drawing/2014/main" id="{A5FC80D3-BCA6-2649-89AA-6969A83909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378325"/>
              <a:ext cx="23812" cy="6350"/>
            </a:xfrm>
            <a:custGeom>
              <a:avLst/>
              <a:gdLst>
                <a:gd name="T0" fmla="*/ 0 w 18"/>
                <a:gd name="T1" fmla="*/ 2147483646 h 6"/>
                <a:gd name="T2" fmla="*/ 2147483646 w 18"/>
                <a:gd name="T3" fmla="*/ 2147483646 h 6"/>
                <a:gd name="T4" fmla="*/ 2147483646 w 18"/>
                <a:gd name="T5" fmla="*/ 0 h 6"/>
                <a:gd name="T6" fmla="*/ 0 w 18"/>
                <a:gd name="T7" fmla="*/ 2147483646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8" h="6">
                  <a:moveTo>
                    <a:pt x="0" y="6"/>
                  </a:moveTo>
                  <a:lnTo>
                    <a:pt x="6" y="6"/>
                  </a:lnTo>
                  <a:lnTo>
                    <a:pt x="18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11" name="Freeform 140">
              <a:extLst>
                <a:ext uri="{FF2B5EF4-FFF2-40B4-BE49-F238E27FC236}">
                  <a16:creationId xmlns:a16="http://schemas.microsoft.com/office/drawing/2014/main" id="{89BF2AC4-851F-BF42-B310-D7162DC090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378325"/>
              <a:ext cx="23812" cy="6350"/>
            </a:xfrm>
            <a:custGeom>
              <a:avLst/>
              <a:gdLst>
                <a:gd name="T0" fmla="*/ 0 w 18"/>
                <a:gd name="T1" fmla="*/ 2147483646 h 6"/>
                <a:gd name="T2" fmla="*/ 2147483646 w 18"/>
                <a:gd name="T3" fmla="*/ 2147483646 h 6"/>
                <a:gd name="T4" fmla="*/ 2147483646 w 18"/>
                <a:gd name="T5" fmla="*/ 0 h 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" h="6">
                  <a:moveTo>
                    <a:pt x="0" y="6"/>
                  </a:moveTo>
                  <a:lnTo>
                    <a:pt x="6" y="6"/>
                  </a:lnTo>
                  <a:lnTo>
                    <a:pt x="18" y="0"/>
                  </a:lnTo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12" name="Freeform 141">
              <a:extLst>
                <a:ext uri="{FF2B5EF4-FFF2-40B4-BE49-F238E27FC236}">
                  <a16:creationId xmlns:a16="http://schemas.microsoft.com/office/drawing/2014/main" id="{E17EDD0E-71AE-7E4E-A85E-AD6949C6B6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5950" y="4384675"/>
              <a:ext cx="101600" cy="131763"/>
            </a:xfrm>
            <a:custGeom>
              <a:avLst/>
              <a:gdLst>
                <a:gd name="T0" fmla="*/ 2147483646 w 78"/>
                <a:gd name="T1" fmla="*/ 2147483646 h 102"/>
                <a:gd name="T2" fmla="*/ 2147483646 w 78"/>
                <a:gd name="T3" fmla="*/ 0 h 102"/>
                <a:gd name="T4" fmla="*/ 2147483646 w 78"/>
                <a:gd name="T5" fmla="*/ 0 h 102"/>
                <a:gd name="T6" fmla="*/ 2147483646 w 78"/>
                <a:gd name="T7" fmla="*/ 0 h 102"/>
                <a:gd name="T8" fmla="*/ 0 w 78"/>
                <a:gd name="T9" fmla="*/ 2147483646 h 102"/>
                <a:gd name="T10" fmla="*/ 2147483646 w 78"/>
                <a:gd name="T11" fmla="*/ 2147483646 h 102"/>
                <a:gd name="T12" fmla="*/ 0 w 78"/>
                <a:gd name="T13" fmla="*/ 2147483646 h 102"/>
                <a:gd name="T14" fmla="*/ 0 w 78"/>
                <a:gd name="T15" fmla="*/ 2147483646 h 102"/>
                <a:gd name="T16" fmla="*/ 2147483646 w 78"/>
                <a:gd name="T17" fmla="*/ 2147483646 h 102"/>
                <a:gd name="T18" fmla="*/ 2147483646 w 78"/>
                <a:gd name="T19" fmla="*/ 2147483646 h 102"/>
                <a:gd name="T20" fmla="*/ 2147483646 w 78"/>
                <a:gd name="T21" fmla="*/ 2147483646 h 102"/>
                <a:gd name="T22" fmla="*/ 2147483646 w 78"/>
                <a:gd name="T23" fmla="*/ 2147483646 h 102"/>
                <a:gd name="T24" fmla="*/ 2147483646 w 78"/>
                <a:gd name="T25" fmla="*/ 2147483646 h 1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8" h="102">
                  <a:moveTo>
                    <a:pt x="60" y="6"/>
                  </a:moveTo>
                  <a:lnTo>
                    <a:pt x="60" y="0"/>
                  </a:lnTo>
                  <a:lnTo>
                    <a:pt x="36" y="0"/>
                  </a:lnTo>
                  <a:lnTo>
                    <a:pt x="6" y="0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0" y="66"/>
                  </a:lnTo>
                  <a:lnTo>
                    <a:pt x="0" y="84"/>
                  </a:lnTo>
                  <a:lnTo>
                    <a:pt x="6" y="102"/>
                  </a:lnTo>
                  <a:lnTo>
                    <a:pt x="36" y="102"/>
                  </a:lnTo>
                  <a:lnTo>
                    <a:pt x="78" y="90"/>
                  </a:lnTo>
                  <a:lnTo>
                    <a:pt x="60" y="36"/>
                  </a:lnTo>
                  <a:lnTo>
                    <a:pt x="60" y="6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13" name="Freeform 142">
              <a:extLst>
                <a:ext uri="{FF2B5EF4-FFF2-40B4-BE49-F238E27FC236}">
                  <a16:creationId xmlns:a16="http://schemas.microsoft.com/office/drawing/2014/main" id="{AFF83CB7-70A9-3A46-A45E-01BC0DC4486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6763" y="4283075"/>
              <a:ext cx="296862" cy="266700"/>
            </a:xfrm>
            <a:custGeom>
              <a:avLst/>
              <a:gdLst>
                <a:gd name="T0" fmla="*/ 2147483646 w 228"/>
                <a:gd name="T1" fmla="*/ 2147483646 h 205"/>
                <a:gd name="T2" fmla="*/ 2147483646 w 228"/>
                <a:gd name="T3" fmla="*/ 2147483646 h 205"/>
                <a:gd name="T4" fmla="*/ 2147483646 w 228"/>
                <a:gd name="T5" fmla="*/ 2147483646 h 205"/>
                <a:gd name="T6" fmla="*/ 2147483646 w 228"/>
                <a:gd name="T7" fmla="*/ 2147483646 h 205"/>
                <a:gd name="T8" fmla="*/ 2147483646 w 228"/>
                <a:gd name="T9" fmla="*/ 2147483646 h 205"/>
                <a:gd name="T10" fmla="*/ 2147483646 w 228"/>
                <a:gd name="T11" fmla="*/ 2147483646 h 205"/>
                <a:gd name="T12" fmla="*/ 2147483646 w 228"/>
                <a:gd name="T13" fmla="*/ 2147483646 h 205"/>
                <a:gd name="T14" fmla="*/ 2147483646 w 228"/>
                <a:gd name="T15" fmla="*/ 2147483646 h 205"/>
                <a:gd name="T16" fmla="*/ 2147483646 w 228"/>
                <a:gd name="T17" fmla="*/ 2147483646 h 205"/>
                <a:gd name="T18" fmla="*/ 2147483646 w 228"/>
                <a:gd name="T19" fmla="*/ 0 h 205"/>
                <a:gd name="T20" fmla="*/ 2147483646 w 228"/>
                <a:gd name="T21" fmla="*/ 2147483646 h 205"/>
                <a:gd name="T22" fmla="*/ 2147483646 w 228"/>
                <a:gd name="T23" fmla="*/ 2147483646 h 205"/>
                <a:gd name="T24" fmla="*/ 2147483646 w 228"/>
                <a:gd name="T25" fmla="*/ 2147483646 h 205"/>
                <a:gd name="T26" fmla="*/ 2147483646 w 228"/>
                <a:gd name="T27" fmla="*/ 2147483646 h 205"/>
                <a:gd name="T28" fmla="*/ 2147483646 w 228"/>
                <a:gd name="T29" fmla="*/ 2147483646 h 205"/>
                <a:gd name="T30" fmla="*/ 2147483646 w 228"/>
                <a:gd name="T31" fmla="*/ 2147483646 h 205"/>
                <a:gd name="T32" fmla="*/ 2147483646 w 228"/>
                <a:gd name="T33" fmla="*/ 2147483646 h 205"/>
                <a:gd name="T34" fmla="*/ 2147483646 w 228"/>
                <a:gd name="T35" fmla="*/ 2147483646 h 205"/>
                <a:gd name="T36" fmla="*/ 2147483646 w 228"/>
                <a:gd name="T37" fmla="*/ 2147483646 h 205"/>
                <a:gd name="T38" fmla="*/ 0 w 228"/>
                <a:gd name="T39" fmla="*/ 2147483646 h 205"/>
                <a:gd name="T40" fmla="*/ 0 w 228"/>
                <a:gd name="T41" fmla="*/ 2147483646 h 205"/>
                <a:gd name="T42" fmla="*/ 2147483646 w 228"/>
                <a:gd name="T43" fmla="*/ 2147483646 h 205"/>
                <a:gd name="T44" fmla="*/ 2147483646 w 228"/>
                <a:gd name="T45" fmla="*/ 2147483646 h 205"/>
                <a:gd name="T46" fmla="*/ 2147483646 w 228"/>
                <a:gd name="T47" fmla="*/ 2147483646 h 205"/>
                <a:gd name="T48" fmla="*/ 2147483646 w 228"/>
                <a:gd name="T49" fmla="*/ 2147483646 h 205"/>
                <a:gd name="T50" fmla="*/ 2147483646 w 228"/>
                <a:gd name="T51" fmla="*/ 2147483646 h 205"/>
                <a:gd name="T52" fmla="*/ 2147483646 w 228"/>
                <a:gd name="T53" fmla="*/ 2147483646 h 20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28" h="205">
                  <a:moveTo>
                    <a:pt x="120" y="151"/>
                  </a:moveTo>
                  <a:lnTo>
                    <a:pt x="150" y="163"/>
                  </a:lnTo>
                  <a:lnTo>
                    <a:pt x="180" y="121"/>
                  </a:lnTo>
                  <a:lnTo>
                    <a:pt x="198" y="73"/>
                  </a:lnTo>
                  <a:lnTo>
                    <a:pt x="204" y="55"/>
                  </a:lnTo>
                  <a:lnTo>
                    <a:pt x="222" y="49"/>
                  </a:lnTo>
                  <a:lnTo>
                    <a:pt x="228" y="31"/>
                  </a:lnTo>
                  <a:lnTo>
                    <a:pt x="210" y="25"/>
                  </a:lnTo>
                  <a:lnTo>
                    <a:pt x="198" y="7"/>
                  </a:lnTo>
                  <a:lnTo>
                    <a:pt x="204" y="0"/>
                  </a:lnTo>
                  <a:lnTo>
                    <a:pt x="174" y="25"/>
                  </a:lnTo>
                  <a:lnTo>
                    <a:pt x="144" y="31"/>
                  </a:lnTo>
                  <a:lnTo>
                    <a:pt x="108" y="31"/>
                  </a:lnTo>
                  <a:lnTo>
                    <a:pt x="84" y="43"/>
                  </a:lnTo>
                  <a:lnTo>
                    <a:pt x="48" y="31"/>
                  </a:lnTo>
                  <a:lnTo>
                    <a:pt x="24" y="31"/>
                  </a:lnTo>
                  <a:lnTo>
                    <a:pt x="12" y="49"/>
                  </a:lnTo>
                  <a:lnTo>
                    <a:pt x="12" y="67"/>
                  </a:lnTo>
                  <a:lnTo>
                    <a:pt x="12" y="91"/>
                  </a:lnTo>
                  <a:lnTo>
                    <a:pt x="0" y="133"/>
                  </a:lnTo>
                  <a:lnTo>
                    <a:pt x="0" y="163"/>
                  </a:lnTo>
                  <a:lnTo>
                    <a:pt x="24" y="163"/>
                  </a:lnTo>
                  <a:lnTo>
                    <a:pt x="48" y="193"/>
                  </a:lnTo>
                  <a:lnTo>
                    <a:pt x="72" y="199"/>
                  </a:lnTo>
                  <a:lnTo>
                    <a:pt x="96" y="205"/>
                  </a:lnTo>
                  <a:lnTo>
                    <a:pt x="102" y="175"/>
                  </a:lnTo>
                  <a:lnTo>
                    <a:pt x="120" y="151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14" name="Freeform 143">
              <a:extLst>
                <a:ext uri="{FF2B5EF4-FFF2-40B4-BE49-F238E27FC236}">
                  <a16:creationId xmlns:a16="http://schemas.microsoft.com/office/drawing/2014/main" id="{B751DD5B-90AF-DE40-A408-671A998837F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5688" y="4384675"/>
              <a:ext cx="320675" cy="187325"/>
            </a:xfrm>
            <a:custGeom>
              <a:avLst/>
              <a:gdLst>
                <a:gd name="T0" fmla="*/ 2147483646 w 246"/>
                <a:gd name="T1" fmla="*/ 2147483646 h 144"/>
                <a:gd name="T2" fmla="*/ 2147483646 w 246"/>
                <a:gd name="T3" fmla="*/ 2147483646 h 144"/>
                <a:gd name="T4" fmla="*/ 2147483646 w 246"/>
                <a:gd name="T5" fmla="*/ 2147483646 h 144"/>
                <a:gd name="T6" fmla="*/ 2147483646 w 246"/>
                <a:gd name="T7" fmla="*/ 2147483646 h 144"/>
                <a:gd name="T8" fmla="*/ 0 w 246"/>
                <a:gd name="T9" fmla="*/ 2147483646 h 144"/>
                <a:gd name="T10" fmla="*/ 2147483646 w 246"/>
                <a:gd name="T11" fmla="*/ 2147483646 h 144"/>
                <a:gd name="T12" fmla="*/ 2147483646 w 246"/>
                <a:gd name="T13" fmla="*/ 2147483646 h 144"/>
                <a:gd name="T14" fmla="*/ 2147483646 w 246"/>
                <a:gd name="T15" fmla="*/ 2147483646 h 144"/>
                <a:gd name="T16" fmla="*/ 2147483646 w 246"/>
                <a:gd name="T17" fmla="*/ 2147483646 h 144"/>
                <a:gd name="T18" fmla="*/ 2147483646 w 246"/>
                <a:gd name="T19" fmla="*/ 2147483646 h 144"/>
                <a:gd name="T20" fmla="*/ 2147483646 w 246"/>
                <a:gd name="T21" fmla="*/ 2147483646 h 144"/>
                <a:gd name="T22" fmla="*/ 2147483646 w 246"/>
                <a:gd name="T23" fmla="*/ 2147483646 h 144"/>
                <a:gd name="T24" fmla="*/ 2147483646 w 246"/>
                <a:gd name="T25" fmla="*/ 2147483646 h 144"/>
                <a:gd name="T26" fmla="*/ 2147483646 w 246"/>
                <a:gd name="T27" fmla="*/ 2147483646 h 144"/>
                <a:gd name="T28" fmla="*/ 2147483646 w 246"/>
                <a:gd name="T29" fmla="*/ 2147483646 h 144"/>
                <a:gd name="T30" fmla="*/ 2147483646 w 246"/>
                <a:gd name="T31" fmla="*/ 2147483646 h 144"/>
                <a:gd name="T32" fmla="*/ 2147483646 w 246"/>
                <a:gd name="T33" fmla="*/ 2147483646 h 144"/>
                <a:gd name="T34" fmla="*/ 2147483646 w 246"/>
                <a:gd name="T35" fmla="*/ 2147483646 h 144"/>
                <a:gd name="T36" fmla="*/ 2147483646 w 246"/>
                <a:gd name="T37" fmla="*/ 2147483646 h 144"/>
                <a:gd name="T38" fmla="*/ 2147483646 w 246"/>
                <a:gd name="T39" fmla="*/ 0 h 144"/>
                <a:gd name="T40" fmla="*/ 2147483646 w 246"/>
                <a:gd name="T41" fmla="*/ 2147483646 h 144"/>
                <a:gd name="T42" fmla="*/ 2147483646 w 246"/>
                <a:gd name="T43" fmla="*/ 2147483646 h 1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46" h="144">
                  <a:moveTo>
                    <a:pt x="78" y="36"/>
                  </a:moveTo>
                  <a:lnTo>
                    <a:pt x="72" y="48"/>
                  </a:lnTo>
                  <a:lnTo>
                    <a:pt x="36" y="60"/>
                  </a:lnTo>
                  <a:lnTo>
                    <a:pt x="12" y="66"/>
                  </a:lnTo>
                  <a:lnTo>
                    <a:pt x="0" y="102"/>
                  </a:lnTo>
                  <a:lnTo>
                    <a:pt x="12" y="132"/>
                  </a:lnTo>
                  <a:lnTo>
                    <a:pt x="18" y="144"/>
                  </a:lnTo>
                  <a:lnTo>
                    <a:pt x="42" y="132"/>
                  </a:lnTo>
                  <a:lnTo>
                    <a:pt x="66" y="132"/>
                  </a:lnTo>
                  <a:lnTo>
                    <a:pt x="78" y="138"/>
                  </a:lnTo>
                  <a:lnTo>
                    <a:pt x="78" y="114"/>
                  </a:lnTo>
                  <a:lnTo>
                    <a:pt x="114" y="108"/>
                  </a:lnTo>
                  <a:lnTo>
                    <a:pt x="144" y="120"/>
                  </a:lnTo>
                  <a:lnTo>
                    <a:pt x="198" y="108"/>
                  </a:lnTo>
                  <a:lnTo>
                    <a:pt x="246" y="102"/>
                  </a:lnTo>
                  <a:lnTo>
                    <a:pt x="210" y="66"/>
                  </a:lnTo>
                  <a:lnTo>
                    <a:pt x="186" y="54"/>
                  </a:lnTo>
                  <a:lnTo>
                    <a:pt x="168" y="24"/>
                  </a:lnTo>
                  <a:lnTo>
                    <a:pt x="156" y="0"/>
                  </a:lnTo>
                  <a:lnTo>
                    <a:pt x="108" y="30"/>
                  </a:lnTo>
                  <a:lnTo>
                    <a:pt x="78" y="36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15" name="Freeform 144">
              <a:extLst>
                <a:ext uri="{FF2B5EF4-FFF2-40B4-BE49-F238E27FC236}">
                  <a16:creationId xmlns:a16="http://schemas.microsoft.com/office/drawing/2014/main" id="{8BC1CB8E-3BBB-7B43-BC9A-8F4214C6E5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2025" y="4557713"/>
              <a:ext cx="195263" cy="233362"/>
            </a:xfrm>
            <a:custGeom>
              <a:avLst/>
              <a:gdLst>
                <a:gd name="T0" fmla="*/ 2147483646 w 150"/>
                <a:gd name="T1" fmla="*/ 2147483646 h 180"/>
                <a:gd name="T2" fmla="*/ 2147483646 w 150"/>
                <a:gd name="T3" fmla="*/ 2147483646 h 180"/>
                <a:gd name="T4" fmla="*/ 2147483646 w 150"/>
                <a:gd name="T5" fmla="*/ 2147483646 h 180"/>
                <a:gd name="T6" fmla="*/ 2147483646 w 150"/>
                <a:gd name="T7" fmla="*/ 2147483646 h 180"/>
                <a:gd name="T8" fmla="*/ 2147483646 w 150"/>
                <a:gd name="T9" fmla="*/ 2147483646 h 180"/>
                <a:gd name="T10" fmla="*/ 2147483646 w 150"/>
                <a:gd name="T11" fmla="*/ 0 h 180"/>
                <a:gd name="T12" fmla="*/ 2147483646 w 150"/>
                <a:gd name="T13" fmla="*/ 0 h 180"/>
                <a:gd name="T14" fmla="*/ 2147483646 w 150"/>
                <a:gd name="T15" fmla="*/ 2147483646 h 180"/>
                <a:gd name="T16" fmla="*/ 2147483646 w 150"/>
                <a:gd name="T17" fmla="*/ 2147483646 h 180"/>
                <a:gd name="T18" fmla="*/ 2147483646 w 150"/>
                <a:gd name="T19" fmla="*/ 2147483646 h 180"/>
                <a:gd name="T20" fmla="*/ 2147483646 w 150"/>
                <a:gd name="T21" fmla="*/ 2147483646 h 180"/>
                <a:gd name="T22" fmla="*/ 2147483646 w 150"/>
                <a:gd name="T23" fmla="*/ 2147483646 h 180"/>
                <a:gd name="T24" fmla="*/ 2147483646 w 150"/>
                <a:gd name="T25" fmla="*/ 2147483646 h 180"/>
                <a:gd name="T26" fmla="*/ 2147483646 w 150"/>
                <a:gd name="T27" fmla="*/ 2147483646 h 180"/>
                <a:gd name="T28" fmla="*/ 2147483646 w 150"/>
                <a:gd name="T29" fmla="*/ 2147483646 h 180"/>
                <a:gd name="T30" fmla="*/ 2147483646 w 150"/>
                <a:gd name="T31" fmla="*/ 2147483646 h 180"/>
                <a:gd name="T32" fmla="*/ 2147483646 w 150"/>
                <a:gd name="T33" fmla="*/ 2147483646 h 180"/>
                <a:gd name="T34" fmla="*/ 0 w 150"/>
                <a:gd name="T35" fmla="*/ 2147483646 h 180"/>
                <a:gd name="T36" fmla="*/ 2147483646 w 150"/>
                <a:gd name="T37" fmla="*/ 2147483646 h 180"/>
                <a:gd name="T38" fmla="*/ 2147483646 w 150"/>
                <a:gd name="T39" fmla="*/ 2147483646 h 180"/>
                <a:gd name="T40" fmla="*/ 2147483646 w 150"/>
                <a:gd name="T41" fmla="*/ 2147483646 h 180"/>
                <a:gd name="T42" fmla="*/ 2147483646 w 150"/>
                <a:gd name="T43" fmla="*/ 2147483646 h 18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50" h="180">
                  <a:moveTo>
                    <a:pt x="66" y="162"/>
                  </a:moveTo>
                  <a:lnTo>
                    <a:pt x="90" y="144"/>
                  </a:lnTo>
                  <a:lnTo>
                    <a:pt x="114" y="96"/>
                  </a:lnTo>
                  <a:lnTo>
                    <a:pt x="132" y="78"/>
                  </a:lnTo>
                  <a:lnTo>
                    <a:pt x="150" y="6"/>
                  </a:lnTo>
                  <a:lnTo>
                    <a:pt x="138" y="0"/>
                  </a:lnTo>
                  <a:lnTo>
                    <a:pt x="114" y="0"/>
                  </a:lnTo>
                  <a:lnTo>
                    <a:pt x="90" y="12"/>
                  </a:lnTo>
                  <a:lnTo>
                    <a:pt x="72" y="18"/>
                  </a:lnTo>
                  <a:lnTo>
                    <a:pt x="60" y="30"/>
                  </a:lnTo>
                  <a:lnTo>
                    <a:pt x="48" y="36"/>
                  </a:lnTo>
                  <a:lnTo>
                    <a:pt x="48" y="48"/>
                  </a:lnTo>
                  <a:lnTo>
                    <a:pt x="60" y="54"/>
                  </a:lnTo>
                  <a:lnTo>
                    <a:pt x="54" y="84"/>
                  </a:lnTo>
                  <a:lnTo>
                    <a:pt x="48" y="114"/>
                  </a:lnTo>
                  <a:lnTo>
                    <a:pt x="30" y="114"/>
                  </a:lnTo>
                  <a:lnTo>
                    <a:pt x="12" y="126"/>
                  </a:lnTo>
                  <a:lnTo>
                    <a:pt x="0" y="138"/>
                  </a:lnTo>
                  <a:lnTo>
                    <a:pt x="18" y="156"/>
                  </a:lnTo>
                  <a:lnTo>
                    <a:pt x="24" y="180"/>
                  </a:lnTo>
                  <a:lnTo>
                    <a:pt x="42" y="162"/>
                  </a:lnTo>
                  <a:lnTo>
                    <a:pt x="66" y="162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16" name="Freeform 145">
              <a:extLst>
                <a:ext uri="{FF2B5EF4-FFF2-40B4-BE49-F238E27FC236}">
                  <a16:creationId xmlns:a16="http://schemas.microsoft.com/office/drawing/2014/main" id="{3AF8C7AA-1D13-AA4D-9FEE-E2010356189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2338" y="4605338"/>
              <a:ext cx="117475" cy="130175"/>
            </a:xfrm>
            <a:custGeom>
              <a:avLst/>
              <a:gdLst>
                <a:gd name="T0" fmla="*/ 2147483646 w 90"/>
                <a:gd name="T1" fmla="*/ 2147483646 h 102"/>
                <a:gd name="T2" fmla="*/ 2147483646 w 90"/>
                <a:gd name="T3" fmla="*/ 2147483646 h 102"/>
                <a:gd name="T4" fmla="*/ 2147483646 w 90"/>
                <a:gd name="T5" fmla="*/ 2147483646 h 102"/>
                <a:gd name="T6" fmla="*/ 2147483646 w 90"/>
                <a:gd name="T7" fmla="*/ 2147483646 h 102"/>
                <a:gd name="T8" fmla="*/ 2147483646 w 90"/>
                <a:gd name="T9" fmla="*/ 2147483646 h 102"/>
                <a:gd name="T10" fmla="*/ 2147483646 w 90"/>
                <a:gd name="T11" fmla="*/ 0 h 102"/>
                <a:gd name="T12" fmla="*/ 2147483646 w 90"/>
                <a:gd name="T13" fmla="*/ 0 h 102"/>
                <a:gd name="T14" fmla="*/ 0 w 90"/>
                <a:gd name="T15" fmla="*/ 0 h 102"/>
                <a:gd name="T16" fmla="*/ 0 w 90"/>
                <a:gd name="T17" fmla="*/ 2147483646 h 102"/>
                <a:gd name="T18" fmla="*/ 0 w 90"/>
                <a:gd name="T19" fmla="*/ 2147483646 h 102"/>
                <a:gd name="T20" fmla="*/ 2147483646 w 90"/>
                <a:gd name="T21" fmla="*/ 2147483646 h 102"/>
                <a:gd name="T22" fmla="*/ 2147483646 w 90"/>
                <a:gd name="T23" fmla="*/ 2147483646 h 102"/>
                <a:gd name="T24" fmla="*/ 2147483646 w 90"/>
                <a:gd name="T25" fmla="*/ 2147483646 h 1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0" h="102">
                  <a:moveTo>
                    <a:pt x="60" y="78"/>
                  </a:moveTo>
                  <a:lnTo>
                    <a:pt x="78" y="78"/>
                  </a:lnTo>
                  <a:lnTo>
                    <a:pt x="84" y="48"/>
                  </a:lnTo>
                  <a:lnTo>
                    <a:pt x="90" y="18"/>
                  </a:lnTo>
                  <a:lnTo>
                    <a:pt x="78" y="12"/>
                  </a:lnTo>
                  <a:lnTo>
                    <a:pt x="78" y="0"/>
                  </a:lnTo>
                  <a:lnTo>
                    <a:pt x="48" y="0"/>
                  </a:lnTo>
                  <a:lnTo>
                    <a:pt x="0" y="0"/>
                  </a:lnTo>
                  <a:lnTo>
                    <a:pt x="0" y="18"/>
                  </a:lnTo>
                  <a:lnTo>
                    <a:pt x="0" y="54"/>
                  </a:lnTo>
                  <a:lnTo>
                    <a:pt x="30" y="102"/>
                  </a:lnTo>
                  <a:lnTo>
                    <a:pt x="42" y="90"/>
                  </a:lnTo>
                  <a:lnTo>
                    <a:pt x="60" y="78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17" name="Freeform 146">
              <a:extLst>
                <a:ext uri="{FF2B5EF4-FFF2-40B4-BE49-F238E27FC236}">
                  <a16:creationId xmlns:a16="http://schemas.microsoft.com/office/drawing/2014/main" id="{2A59D678-C35C-9C4A-B41D-BB953B82215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0588" y="4346575"/>
              <a:ext cx="187325" cy="258763"/>
            </a:xfrm>
            <a:custGeom>
              <a:avLst/>
              <a:gdLst>
                <a:gd name="T0" fmla="*/ 2147483646 w 144"/>
                <a:gd name="T1" fmla="*/ 2147483646 h 198"/>
                <a:gd name="T2" fmla="*/ 2147483646 w 144"/>
                <a:gd name="T3" fmla="*/ 2147483646 h 198"/>
                <a:gd name="T4" fmla="*/ 2147483646 w 144"/>
                <a:gd name="T5" fmla="*/ 2147483646 h 198"/>
                <a:gd name="T6" fmla="*/ 2147483646 w 144"/>
                <a:gd name="T7" fmla="*/ 2147483646 h 198"/>
                <a:gd name="T8" fmla="*/ 2147483646 w 144"/>
                <a:gd name="T9" fmla="*/ 2147483646 h 198"/>
                <a:gd name="T10" fmla="*/ 2147483646 w 144"/>
                <a:gd name="T11" fmla="*/ 2147483646 h 198"/>
                <a:gd name="T12" fmla="*/ 2147483646 w 144"/>
                <a:gd name="T13" fmla="*/ 2147483646 h 198"/>
                <a:gd name="T14" fmla="*/ 2147483646 w 144"/>
                <a:gd name="T15" fmla="*/ 2147483646 h 198"/>
                <a:gd name="T16" fmla="*/ 2147483646 w 144"/>
                <a:gd name="T17" fmla="*/ 0 h 198"/>
                <a:gd name="T18" fmla="*/ 2147483646 w 144"/>
                <a:gd name="T19" fmla="*/ 0 h 198"/>
                <a:gd name="T20" fmla="*/ 2147483646 w 144"/>
                <a:gd name="T21" fmla="*/ 2147483646 h 198"/>
                <a:gd name="T22" fmla="*/ 2147483646 w 144"/>
                <a:gd name="T23" fmla="*/ 2147483646 h 198"/>
                <a:gd name="T24" fmla="*/ 2147483646 w 144"/>
                <a:gd name="T25" fmla="*/ 2147483646 h 198"/>
                <a:gd name="T26" fmla="*/ 2147483646 w 144"/>
                <a:gd name="T27" fmla="*/ 2147483646 h 198"/>
                <a:gd name="T28" fmla="*/ 2147483646 w 144"/>
                <a:gd name="T29" fmla="*/ 2147483646 h 198"/>
                <a:gd name="T30" fmla="*/ 2147483646 w 144"/>
                <a:gd name="T31" fmla="*/ 2147483646 h 198"/>
                <a:gd name="T32" fmla="*/ 0 w 144"/>
                <a:gd name="T33" fmla="*/ 2147483646 h 198"/>
                <a:gd name="T34" fmla="*/ 2147483646 w 144"/>
                <a:gd name="T35" fmla="*/ 2147483646 h 198"/>
                <a:gd name="T36" fmla="*/ 2147483646 w 144"/>
                <a:gd name="T37" fmla="*/ 2147483646 h 198"/>
                <a:gd name="T38" fmla="*/ 2147483646 w 144"/>
                <a:gd name="T39" fmla="*/ 2147483646 h 198"/>
                <a:gd name="T40" fmla="*/ 2147483646 w 144"/>
                <a:gd name="T41" fmla="*/ 2147483646 h 198"/>
                <a:gd name="T42" fmla="*/ 2147483646 w 144"/>
                <a:gd name="T43" fmla="*/ 2147483646 h 19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44" h="198">
                  <a:moveTo>
                    <a:pt x="144" y="174"/>
                  </a:moveTo>
                  <a:lnTo>
                    <a:pt x="138" y="162"/>
                  </a:lnTo>
                  <a:lnTo>
                    <a:pt x="126" y="132"/>
                  </a:lnTo>
                  <a:lnTo>
                    <a:pt x="138" y="96"/>
                  </a:lnTo>
                  <a:lnTo>
                    <a:pt x="132" y="96"/>
                  </a:lnTo>
                  <a:lnTo>
                    <a:pt x="114" y="66"/>
                  </a:lnTo>
                  <a:lnTo>
                    <a:pt x="114" y="48"/>
                  </a:lnTo>
                  <a:lnTo>
                    <a:pt x="138" y="42"/>
                  </a:lnTo>
                  <a:lnTo>
                    <a:pt x="126" y="0"/>
                  </a:lnTo>
                  <a:lnTo>
                    <a:pt x="108" y="6"/>
                  </a:lnTo>
                  <a:lnTo>
                    <a:pt x="102" y="24"/>
                  </a:lnTo>
                  <a:lnTo>
                    <a:pt x="84" y="72"/>
                  </a:lnTo>
                  <a:lnTo>
                    <a:pt x="54" y="114"/>
                  </a:lnTo>
                  <a:lnTo>
                    <a:pt x="24" y="102"/>
                  </a:lnTo>
                  <a:lnTo>
                    <a:pt x="6" y="126"/>
                  </a:lnTo>
                  <a:lnTo>
                    <a:pt x="0" y="156"/>
                  </a:lnTo>
                  <a:lnTo>
                    <a:pt x="18" y="156"/>
                  </a:lnTo>
                  <a:lnTo>
                    <a:pt x="24" y="198"/>
                  </a:lnTo>
                  <a:lnTo>
                    <a:pt x="72" y="198"/>
                  </a:lnTo>
                  <a:lnTo>
                    <a:pt x="102" y="198"/>
                  </a:lnTo>
                  <a:lnTo>
                    <a:pt x="144" y="174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18" name="Freeform 147">
              <a:extLst>
                <a:ext uri="{FF2B5EF4-FFF2-40B4-BE49-F238E27FC236}">
                  <a16:creationId xmlns:a16="http://schemas.microsoft.com/office/drawing/2014/main" id="{DDBA75B5-BFA2-8140-906C-310F1A4F74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0588" y="4346575"/>
              <a:ext cx="187325" cy="258763"/>
            </a:xfrm>
            <a:custGeom>
              <a:avLst/>
              <a:gdLst>
                <a:gd name="T0" fmla="*/ 2147483646 w 144"/>
                <a:gd name="T1" fmla="*/ 2147483646 h 198"/>
                <a:gd name="T2" fmla="*/ 2147483646 w 144"/>
                <a:gd name="T3" fmla="*/ 2147483646 h 198"/>
                <a:gd name="T4" fmla="*/ 2147483646 w 144"/>
                <a:gd name="T5" fmla="*/ 2147483646 h 198"/>
                <a:gd name="T6" fmla="*/ 2147483646 w 144"/>
                <a:gd name="T7" fmla="*/ 2147483646 h 198"/>
                <a:gd name="T8" fmla="*/ 2147483646 w 144"/>
                <a:gd name="T9" fmla="*/ 2147483646 h 198"/>
                <a:gd name="T10" fmla="*/ 2147483646 w 144"/>
                <a:gd name="T11" fmla="*/ 2147483646 h 198"/>
                <a:gd name="T12" fmla="*/ 2147483646 w 144"/>
                <a:gd name="T13" fmla="*/ 2147483646 h 198"/>
                <a:gd name="T14" fmla="*/ 2147483646 w 144"/>
                <a:gd name="T15" fmla="*/ 2147483646 h 198"/>
                <a:gd name="T16" fmla="*/ 2147483646 w 144"/>
                <a:gd name="T17" fmla="*/ 0 h 198"/>
                <a:gd name="T18" fmla="*/ 2147483646 w 144"/>
                <a:gd name="T19" fmla="*/ 0 h 198"/>
                <a:gd name="T20" fmla="*/ 2147483646 w 144"/>
                <a:gd name="T21" fmla="*/ 2147483646 h 198"/>
                <a:gd name="T22" fmla="*/ 2147483646 w 144"/>
                <a:gd name="T23" fmla="*/ 2147483646 h 198"/>
                <a:gd name="T24" fmla="*/ 2147483646 w 144"/>
                <a:gd name="T25" fmla="*/ 2147483646 h 198"/>
                <a:gd name="T26" fmla="*/ 2147483646 w 144"/>
                <a:gd name="T27" fmla="*/ 2147483646 h 198"/>
                <a:gd name="T28" fmla="*/ 2147483646 w 144"/>
                <a:gd name="T29" fmla="*/ 2147483646 h 198"/>
                <a:gd name="T30" fmla="*/ 2147483646 w 144"/>
                <a:gd name="T31" fmla="*/ 2147483646 h 198"/>
                <a:gd name="T32" fmla="*/ 0 w 144"/>
                <a:gd name="T33" fmla="*/ 2147483646 h 198"/>
                <a:gd name="T34" fmla="*/ 2147483646 w 144"/>
                <a:gd name="T35" fmla="*/ 2147483646 h 198"/>
                <a:gd name="T36" fmla="*/ 2147483646 w 144"/>
                <a:gd name="T37" fmla="*/ 2147483646 h 198"/>
                <a:gd name="T38" fmla="*/ 2147483646 w 144"/>
                <a:gd name="T39" fmla="*/ 2147483646 h 198"/>
                <a:gd name="T40" fmla="*/ 2147483646 w 144"/>
                <a:gd name="T41" fmla="*/ 2147483646 h 19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44" h="198">
                  <a:moveTo>
                    <a:pt x="144" y="174"/>
                  </a:moveTo>
                  <a:lnTo>
                    <a:pt x="138" y="162"/>
                  </a:lnTo>
                  <a:lnTo>
                    <a:pt x="126" y="132"/>
                  </a:lnTo>
                  <a:lnTo>
                    <a:pt x="138" y="96"/>
                  </a:lnTo>
                  <a:lnTo>
                    <a:pt x="132" y="96"/>
                  </a:lnTo>
                  <a:lnTo>
                    <a:pt x="114" y="66"/>
                  </a:lnTo>
                  <a:lnTo>
                    <a:pt x="114" y="48"/>
                  </a:lnTo>
                  <a:lnTo>
                    <a:pt x="138" y="42"/>
                  </a:lnTo>
                  <a:lnTo>
                    <a:pt x="126" y="0"/>
                  </a:lnTo>
                  <a:lnTo>
                    <a:pt x="108" y="6"/>
                  </a:lnTo>
                  <a:lnTo>
                    <a:pt x="102" y="24"/>
                  </a:lnTo>
                  <a:lnTo>
                    <a:pt x="84" y="72"/>
                  </a:lnTo>
                  <a:lnTo>
                    <a:pt x="54" y="114"/>
                  </a:lnTo>
                  <a:lnTo>
                    <a:pt x="24" y="102"/>
                  </a:lnTo>
                  <a:lnTo>
                    <a:pt x="6" y="126"/>
                  </a:lnTo>
                  <a:lnTo>
                    <a:pt x="0" y="156"/>
                  </a:lnTo>
                  <a:lnTo>
                    <a:pt x="18" y="156"/>
                  </a:lnTo>
                  <a:lnTo>
                    <a:pt x="24" y="198"/>
                  </a:lnTo>
                  <a:lnTo>
                    <a:pt x="72" y="198"/>
                  </a:lnTo>
                  <a:lnTo>
                    <a:pt x="102" y="198"/>
                  </a:lnTo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19" name="Freeform 148">
              <a:extLst>
                <a:ext uri="{FF2B5EF4-FFF2-40B4-BE49-F238E27FC236}">
                  <a16:creationId xmlns:a16="http://schemas.microsoft.com/office/drawing/2014/main" id="{3C7E67C6-DCB2-D647-A7DF-B8B221CE813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0" y="4337050"/>
              <a:ext cx="63500" cy="157163"/>
            </a:xfrm>
            <a:custGeom>
              <a:avLst/>
              <a:gdLst>
                <a:gd name="T0" fmla="*/ 2147483646 w 48"/>
                <a:gd name="T1" fmla="*/ 2147483646 h 120"/>
                <a:gd name="T2" fmla="*/ 2147483646 w 48"/>
                <a:gd name="T3" fmla="*/ 2147483646 h 120"/>
                <a:gd name="T4" fmla="*/ 2147483646 w 48"/>
                <a:gd name="T5" fmla="*/ 2147483646 h 120"/>
                <a:gd name="T6" fmla="*/ 2147483646 w 48"/>
                <a:gd name="T7" fmla="*/ 2147483646 h 120"/>
                <a:gd name="T8" fmla="*/ 2147483646 w 48"/>
                <a:gd name="T9" fmla="*/ 0 h 120"/>
                <a:gd name="T10" fmla="*/ 2147483646 w 48"/>
                <a:gd name="T11" fmla="*/ 2147483646 h 120"/>
                <a:gd name="T12" fmla="*/ 2147483646 w 48"/>
                <a:gd name="T13" fmla="*/ 2147483646 h 120"/>
                <a:gd name="T14" fmla="*/ 0 w 48"/>
                <a:gd name="T15" fmla="*/ 2147483646 h 120"/>
                <a:gd name="T16" fmla="*/ 0 w 48"/>
                <a:gd name="T17" fmla="*/ 2147483646 h 120"/>
                <a:gd name="T18" fmla="*/ 2147483646 w 48"/>
                <a:gd name="T19" fmla="*/ 2147483646 h 120"/>
                <a:gd name="T20" fmla="*/ 2147483646 w 48"/>
                <a:gd name="T21" fmla="*/ 2147483646 h 120"/>
                <a:gd name="T22" fmla="*/ 2147483646 w 48"/>
                <a:gd name="T23" fmla="*/ 2147483646 h 120"/>
                <a:gd name="T24" fmla="*/ 2147483646 w 48"/>
                <a:gd name="T25" fmla="*/ 2147483646 h 120"/>
                <a:gd name="T26" fmla="*/ 2147483646 w 48"/>
                <a:gd name="T27" fmla="*/ 2147483646 h 120"/>
                <a:gd name="T28" fmla="*/ 2147483646 w 48"/>
                <a:gd name="T29" fmla="*/ 2147483646 h 1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8" h="120">
                  <a:moveTo>
                    <a:pt x="48" y="48"/>
                  </a:moveTo>
                  <a:lnTo>
                    <a:pt x="48" y="24"/>
                  </a:lnTo>
                  <a:lnTo>
                    <a:pt x="48" y="6"/>
                  </a:lnTo>
                  <a:lnTo>
                    <a:pt x="42" y="6"/>
                  </a:lnTo>
                  <a:lnTo>
                    <a:pt x="30" y="0"/>
                  </a:lnTo>
                  <a:lnTo>
                    <a:pt x="24" y="6"/>
                  </a:lnTo>
                  <a:lnTo>
                    <a:pt x="6" y="30"/>
                  </a:lnTo>
                  <a:lnTo>
                    <a:pt x="0" y="30"/>
                  </a:lnTo>
                  <a:lnTo>
                    <a:pt x="0" y="48"/>
                  </a:lnTo>
                  <a:lnTo>
                    <a:pt x="6" y="90"/>
                  </a:lnTo>
                  <a:lnTo>
                    <a:pt x="24" y="120"/>
                  </a:lnTo>
                  <a:lnTo>
                    <a:pt x="36" y="120"/>
                  </a:lnTo>
                  <a:lnTo>
                    <a:pt x="36" y="90"/>
                  </a:lnTo>
                  <a:lnTo>
                    <a:pt x="48" y="48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20" name="Freeform 149">
              <a:extLst>
                <a:ext uri="{FF2B5EF4-FFF2-40B4-BE49-F238E27FC236}">
                  <a16:creationId xmlns:a16="http://schemas.microsoft.com/office/drawing/2014/main" id="{3D2AF535-DDA1-EB4F-A4B5-1B3788B733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378325"/>
              <a:ext cx="55562" cy="123825"/>
            </a:xfrm>
            <a:custGeom>
              <a:avLst/>
              <a:gdLst>
                <a:gd name="T0" fmla="*/ 2147483646 w 42"/>
                <a:gd name="T1" fmla="*/ 2147483646 h 96"/>
                <a:gd name="T2" fmla="*/ 2147483646 w 42"/>
                <a:gd name="T3" fmla="*/ 0 h 96"/>
                <a:gd name="T4" fmla="*/ 2147483646 w 42"/>
                <a:gd name="T5" fmla="*/ 2147483646 h 96"/>
                <a:gd name="T6" fmla="*/ 0 w 42"/>
                <a:gd name="T7" fmla="*/ 2147483646 h 96"/>
                <a:gd name="T8" fmla="*/ 0 w 42"/>
                <a:gd name="T9" fmla="*/ 2147483646 h 96"/>
                <a:gd name="T10" fmla="*/ 0 w 42"/>
                <a:gd name="T11" fmla="*/ 2147483646 h 96"/>
                <a:gd name="T12" fmla="*/ 2147483646 w 42"/>
                <a:gd name="T13" fmla="*/ 2147483646 h 96"/>
                <a:gd name="T14" fmla="*/ 2147483646 w 42"/>
                <a:gd name="T15" fmla="*/ 2147483646 h 96"/>
                <a:gd name="T16" fmla="*/ 2147483646 w 42"/>
                <a:gd name="T17" fmla="*/ 2147483646 h 96"/>
                <a:gd name="T18" fmla="*/ 2147483646 w 42"/>
                <a:gd name="T19" fmla="*/ 2147483646 h 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" h="96">
                  <a:moveTo>
                    <a:pt x="18" y="18"/>
                  </a:moveTo>
                  <a:lnTo>
                    <a:pt x="18" y="0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12"/>
                  </a:lnTo>
                  <a:lnTo>
                    <a:pt x="0" y="42"/>
                  </a:lnTo>
                  <a:lnTo>
                    <a:pt x="18" y="96"/>
                  </a:lnTo>
                  <a:lnTo>
                    <a:pt x="42" y="90"/>
                  </a:lnTo>
                  <a:lnTo>
                    <a:pt x="24" y="60"/>
                  </a:lnTo>
                  <a:lnTo>
                    <a:pt x="18" y="18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21" name="Freeform 150">
              <a:extLst>
                <a:ext uri="{FF2B5EF4-FFF2-40B4-BE49-F238E27FC236}">
                  <a16:creationId xmlns:a16="http://schemas.microsoft.com/office/drawing/2014/main" id="{B86D446A-D7DF-D846-BA1B-6453A0440C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5838" y="5073650"/>
              <a:ext cx="320675" cy="325438"/>
            </a:xfrm>
            <a:custGeom>
              <a:avLst/>
              <a:gdLst>
                <a:gd name="T0" fmla="*/ 2147483646 w 246"/>
                <a:gd name="T1" fmla="*/ 2147483646 h 252"/>
                <a:gd name="T2" fmla="*/ 2147483646 w 246"/>
                <a:gd name="T3" fmla="*/ 2147483646 h 252"/>
                <a:gd name="T4" fmla="*/ 2147483646 w 246"/>
                <a:gd name="T5" fmla="*/ 2147483646 h 252"/>
                <a:gd name="T6" fmla="*/ 2147483646 w 246"/>
                <a:gd name="T7" fmla="*/ 2147483646 h 252"/>
                <a:gd name="T8" fmla="*/ 2147483646 w 246"/>
                <a:gd name="T9" fmla="*/ 2147483646 h 252"/>
                <a:gd name="T10" fmla="*/ 2147483646 w 246"/>
                <a:gd name="T11" fmla="*/ 2147483646 h 252"/>
                <a:gd name="T12" fmla="*/ 2147483646 w 246"/>
                <a:gd name="T13" fmla="*/ 2147483646 h 252"/>
                <a:gd name="T14" fmla="*/ 2147483646 w 246"/>
                <a:gd name="T15" fmla="*/ 2147483646 h 252"/>
                <a:gd name="T16" fmla="*/ 2147483646 w 246"/>
                <a:gd name="T17" fmla="*/ 2147483646 h 252"/>
                <a:gd name="T18" fmla="*/ 2147483646 w 246"/>
                <a:gd name="T19" fmla="*/ 2147483646 h 252"/>
                <a:gd name="T20" fmla="*/ 2147483646 w 246"/>
                <a:gd name="T21" fmla="*/ 2147483646 h 252"/>
                <a:gd name="T22" fmla="*/ 2147483646 w 246"/>
                <a:gd name="T23" fmla="*/ 2147483646 h 252"/>
                <a:gd name="T24" fmla="*/ 2147483646 w 246"/>
                <a:gd name="T25" fmla="*/ 2147483646 h 252"/>
                <a:gd name="T26" fmla="*/ 2147483646 w 246"/>
                <a:gd name="T27" fmla="*/ 2147483646 h 252"/>
                <a:gd name="T28" fmla="*/ 2147483646 w 246"/>
                <a:gd name="T29" fmla="*/ 2147483646 h 252"/>
                <a:gd name="T30" fmla="*/ 2147483646 w 246"/>
                <a:gd name="T31" fmla="*/ 2147483646 h 252"/>
                <a:gd name="T32" fmla="*/ 2147483646 w 246"/>
                <a:gd name="T33" fmla="*/ 2147483646 h 252"/>
                <a:gd name="T34" fmla="*/ 2147483646 w 246"/>
                <a:gd name="T35" fmla="*/ 2147483646 h 252"/>
                <a:gd name="T36" fmla="*/ 2147483646 w 246"/>
                <a:gd name="T37" fmla="*/ 2147483646 h 252"/>
                <a:gd name="T38" fmla="*/ 2147483646 w 246"/>
                <a:gd name="T39" fmla="*/ 0 h 252"/>
                <a:gd name="T40" fmla="*/ 2147483646 w 246"/>
                <a:gd name="T41" fmla="*/ 2147483646 h 252"/>
                <a:gd name="T42" fmla="*/ 0 w 246"/>
                <a:gd name="T43" fmla="*/ 2147483646 h 252"/>
                <a:gd name="T44" fmla="*/ 2147483646 w 246"/>
                <a:gd name="T45" fmla="*/ 2147483646 h 252"/>
                <a:gd name="T46" fmla="*/ 2147483646 w 246"/>
                <a:gd name="T47" fmla="*/ 2147483646 h 252"/>
                <a:gd name="T48" fmla="*/ 2147483646 w 246"/>
                <a:gd name="T49" fmla="*/ 2147483646 h 252"/>
                <a:gd name="T50" fmla="*/ 2147483646 w 246"/>
                <a:gd name="T51" fmla="*/ 2147483646 h 252"/>
                <a:gd name="T52" fmla="*/ 2147483646 w 246"/>
                <a:gd name="T53" fmla="*/ 2147483646 h 252"/>
                <a:gd name="T54" fmla="*/ 2147483646 w 246"/>
                <a:gd name="T55" fmla="*/ 2147483646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246" h="252">
                  <a:moveTo>
                    <a:pt x="126" y="252"/>
                  </a:moveTo>
                  <a:lnTo>
                    <a:pt x="144" y="246"/>
                  </a:lnTo>
                  <a:lnTo>
                    <a:pt x="156" y="162"/>
                  </a:lnTo>
                  <a:lnTo>
                    <a:pt x="156" y="108"/>
                  </a:lnTo>
                  <a:lnTo>
                    <a:pt x="168" y="102"/>
                  </a:lnTo>
                  <a:lnTo>
                    <a:pt x="174" y="36"/>
                  </a:lnTo>
                  <a:lnTo>
                    <a:pt x="222" y="24"/>
                  </a:lnTo>
                  <a:lnTo>
                    <a:pt x="240" y="18"/>
                  </a:lnTo>
                  <a:lnTo>
                    <a:pt x="246" y="18"/>
                  </a:lnTo>
                  <a:lnTo>
                    <a:pt x="234" y="12"/>
                  </a:lnTo>
                  <a:lnTo>
                    <a:pt x="210" y="12"/>
                  </a:lnTo>
                  <a:lnTo>
                    <a:pt x="216" y="18"/>
                  </a:lnTo>
                  <a:lnTo>
                    <a:pt x="210" y="12"/>
                  </a:lnTo>
                  <a:lnTo>
                    <a:pt x="174" y="18"/>
                  </a:lnTo>
                  <a:lnTo>
                    <a:pt x="126" y="18"/>
                  </a:lnTo>
                  <a:lnTo>
                    <a:pt x="114" y="12"/>
                  </a:lnTo>
                  <a:lnTo>
                    <a:pt x="30" y="12"/>
                  </a:lnTo>
                  <a:lnTo>
                    <a:pt x="18" y="0"/>
                  </a:lnTo>
                  <a:lnTo>
                    <a:pt x="6" y="6"/>
                  </a:lnTo>
                  <a:lnTo>
                    <a:pt x="0" y="42"/>
                  </a:lnTo>
                  <a:lnTo>
                    <a:pt x="42" y="126"/>
                  </a:lnTo>
                  <a:lnTo>
                    <a:pt x="48" y="144"/>
                  </a:lnTo>
                  <a:lnTo>
                    <a:pt x="60" y="222"/>
                  </a:lnTo>
                  <a:lnTo>
                    <a:pt x="90" y="252"/>
                  </a:lnTo>
                  <a:lnTo>
                    <a:pt x="96" y="240"/>
                  </a:lnTo>
                  <a:lnTo>
                    <a:pt x="126" y="252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22" name="Freeform 151">
              <a:extLst>
                <a:ext uri="{FF2B5EF4-FFF2-40B4-BE49-F238E27FC236}">
                  <a16:creationId xmlns:a16="http://schemas.microsoft.com/office/drawing/2014/main" id="{CBBA45C9-789B-034A-9D31-909F6777A1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0" y="4181475"/>
              <a:ext cx="79375" cy="93663"/>
            </a:xfrm>
            <a:custGeom>
              <a:avLst/>
              <a:gdLst>
                <a:gd name="T0" fmla="*/ 0 w 10"/>
                <a:gd name="T1" fmla="*/ 2147483646 h 12"/>
                <a:gd name="T2" fmla="*/ 2147483646 w 10"/>
                <a:gd name="T3" fmla="*/ 2147483646 h 12"/>
                <a:gd name="T4" fmla="*/ 2147483646 w 10"/>
                <a:gd name="T5" fmla="*/ 2147483646 h 12"/>
                <a:gd name="T6" fmla="*/ 2147483646 w 10"/>
                <a:gd name="T7" fmla="*/ 2147483646 h 12"/>
                <a:gd name="T8" fmla="*/ 2147483646 w 10"/>
                <a:gd name="T9" fmla="*/ 0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12">
                  <a:moveTo>
                    <a:pt x="0" y="12"/>
                  </a:moveTo>
                  <a:cubicBezTo>
                    <a:pt x="4" y="11"/>
                    <a:pt x="4" y="11"/>
                    <a:pt x="4" y="11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10" y="8"/>
                    <a:pt x="10" y="8"/>
                  </a:cubicBezTo>
                  <a:cubicBezTo>
                    <a:pt x="10" y="7"/>
                    <a:pt x="10" y="0"/>
                    <a:pt x="10" y="0"/>
                  </a:cubicBezTo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23" name="Freeform 152">
              <a:extLst>
                <a:ext uri="{FF2B5EF4-FFF2-40B4-BE49-F238E27FC236}">
                  <a16:creationId xmlns:a16="http://schemas.microsoft.com/office/drawing/2014/main" id="{8CF6E3F0-5BB1-C542-A7EB-016EA53DA3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663" y="2108200"/>
              <a:ext cx="676275" cy="922338"/>
            </a:xfrm>
            <a:custGeom>
              <a:avLst/>
              <a:gdLst>
                <a:gd name="T0" fmla="*/ 2147483646 w 516"/>
                <a:gd name="T1" fmla="*/ 2147483646 h 709"/>
                <a:gd name="T2" fmla="*/ 2147483646 w 516"/>
                <a:gd name="T3" fmla="*/ 2147483646 h 709"/>
                <a:gd name="T4" fmla="*/ 2147483646 w 516"/>
                <a:gd name="T5" fmla="*/ 2147483646 h 709"/>
                <a:gd name="T6" fmla="*/ 2147483646 w 516"/>
                <a:gd name="T7" fmla="*/ 2147483646 h 709"/>
                <a:gd name="T8" fmla="*/ 2147483646 w 516"/>
                <a:gd name="T9" fmla="*/ 2147483646 h 709"/>
                <a:gd name="T10" fmla="*/ 2147483646 w 516"/>
                <a:gd name="T11" fmla="*/ 2147483646 h 709"/>
                <a:gd name="T12" fmla="*/ 2147483646 w 516"/>
                <a:gd name="T13" fmla="*/ 2147483646 h 709"/>
                <a:gd name="T14" fmla="*/ 2147483646 w 516"/>
                <a:gd name="T15" fmla="*/ 0 h 709"/>
                <a:gd name="T16" fmla="*/ 2147483646 w 516"/>
                <a:gd name="T17" fmla="*/ 2147483646 h 709"/>
                <a:gd name="T18" fmla="*/ 2147483646 w 516"/>
                <a:gd name="T19" fmla="*/ 2147483646 h 709"/>
                <a:gd name="T20" fmla="*/ 2147483646 w 516"/>
                <a:gd name="T21" fmla="*/ 2147483646 h 709"/>
                <a:gd name="T22" fmla="*/ 2147483646 w 516"/>
                <a:gd name="T23" fmla="*/ 2147483646 h 709"/>
                <a:gd name="T24" fmla="*/ 2147483646 w 516"/>
                <a:gd name="T25" fmla="*/ 2147483646 h 709"/>
                <a:gd name="T26" fmla="*/ 2147483646 w 516"/>
                <a:gd name="T27" fmla="*/ 2147483646 h 709"/>
                <a:gd name="T28" fmla="*/ 2147483646 w 516"/>
                <a:gd name="T29" fmla="*/ 2147483646 h 709"/>
                <a:gd name="T30" fmla="*/ 2147483646 w 516"/>
                <a:gd name="T31" fmla="*/ 2147483646 h 709"/>
                <a:gd name="T32" fmla="*/ 2147483646 w 516"/>
                <a:gd name="T33" fmla="*/ 2147483646 h 709"/>
                <a:gd name="T34" fmla="*/ 2147483646 w 516"/>
                <a:gd name="T35" fmla="*/ 2147483646 h 709"/>
                <a:gd name="T36" fmla="*/ 2147483646 w 516"/>
                <a:gd name="T37" fmla="*/ 2147483646 h 709"/>
                <a:gd name="T38" fmla="*/ 0 w 516"/>
                <a:gd name="T39" fmla="*/ 2147483646 h 709"/>
                <a:gd name="T40" fmla="*/ 2147483646 w 516"/>
                <a:gd name="T41" fmla="*/ 2147483646 h 709"/>
                <a:gd name="T42" fmla="*/ 2147483646 w 516"/>
                <a:gd name="T43" fmla="*/ 2147483646 h 709"/>
                <a:gd name="T44" fmla="*/ 2147483646 w 516"/>
                <a:gd name="T45" fmla="*/ 2147483646 h 709"/>
                <a:gd name="T46" fmla="*/ 2147483646 w 516"/>
                <a:gd name="T47" fmla="*/ 2147483646 h 709"/>
                <a:gd name="T48" fmla="*/ 2147483646 w 516"/>
                <a:gd name="T49" fmla="*/ 2147483646 h 709"/>
                <a:gd name="T50" fmla="*/ 2147483646 w 516"/>
                <a:gd name="T51" fmla="*/ 2147483646 h 709"/>
                <a:gd name="T52" fmla="*/ 2147483646 w 516"/>
                <a:gd name="T53" fmla="*/ 2147483646 h 709"/>
                <a:gd name="T54" fmla="*/ 2147483646 w 516"/>
                <a:gd name="T55" fmla="*/ 2147483646 h 709"/>
                <a:gd name="T56" fmla="*/ 2147483646 w 516"/>
                <a:gd name="T57" fmla="*/ 2147483646 h 709"/>
                <a:gd name="T58" fmla="*/ 2147483646 w 516"/>
                <a:gd name="T59" fmla="*/ 2147483646 h 709"/>
                <a:gd name="T60" fmla="*/ 2147483646 w 516"/>
                <a:gd name="T61" fmla="*/ 2147483646 h 709"/>
                <a:gd name="T62" fmla="*/ 2147483646 w 516"/>
                <a:gd name="T63" fmla="*/ 2147483646 h 709"/>
                <a:gd name="T64" fmla="*/ 2147483646 w 516"/>
                <a:gd name="T65" fmla="*/ 2147483646 h 709"/>
                <a:gd name="T66" fmla="*/ 2147483646 w 516"/>
                <a:gd name="T67" fmla="*/ 2147483646 h 709"/>
                <a:gd name="T68" fmla="*/ 2147483646 w 516"/>
                <a:gd name="T69" fmla="*/ 2147483646 h 709"/>
                <a:gd name="T70" fmla="*/ 2147483646 w 516"/>
                <a:gd name="T71" fmla="*/ 2147483646 h 709"/>
                <a:gd name="T72" fmla="*/ 2147483646 w 516"/>
                <a:gd name="T73" fmla="*/ 2147483646 h 709"/>
                <a:gd name="T74" fmla="*/ 2147483646 w 516"/>
                <a:gd name="T75" fmla="*/ 2147483646 h 709"/>
                <a:gd name="T76" fmla="*/ 2147483646 w 516"/>
                <a:gd name="T77" fmla="*/ 2147483646 h 709"/>
                <a:gd name="T78" fmla="*/ 2147483646 w 516"/>
                <a:gd name="T79" fmla="*/ 2147483646 h 709"/>
                <a:gd name="T80" fmla="*/ 2147483646 w 516"/>
                <a:gd name="T81" fmla="*/ 2147483646 h 709"/>
                <a:gd name="T82" fmla="*/ 2147483646 w 516"/>
                <a:gd name="T83" fmla="*/ 2147483646 h 709"/>
                <a:gd name="T84" fmla="*/ 2147483646 w 516"/>
                <a:gd name="T85" fmla="*/ 2147483646 h 709"/>
                <a:gd name="T86" fmla="*/ 2147483646 w 516"/>
                <a:gd name="T87" fmla="*/ 2147483646 h 709"/>
                <a:gd name="T88" fmla="*/ 2147483646 w 516"/>
                <a:gd name="T89" fmla="*/ 2147483646 h 709"/>
                <a:gd name="T90" fmla="*/ 2147483646 w 516"/>
                <a:gd name="T91" fmla="*/ 2147483646 h 709"/>
                <a:gd name="T92" fmla="*/ 2147483646 w 516"/>
                <a:gd name="T93" fmla="*/ 2147483646 h 709"/>
                <a:gd name="T94" fmla="*/ 2147483646 w 516"/>
                <a:gd name="T95" fmla="*/ 2147483646 h 70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516" h="709">
                  <a:moveTo>
                    <a:pt x="504" y="96"/>
                  </a:moveTo>
                  <a:lnTo>
                    <a:pt x="486" y="78"/>
                  </a:lnTo>
                  <a:lnTo>
                    <a:pt x="432" y="84"/>
                  </a:lnTo>
                  <a:lnTo>
                    <a:pt x="354" y="48"/>
                  </a:lnTo>
                  <a:lnTo>
                    <a:pt x="318" y="54"/>
                  </a:lnTo>
                  <a:lnTo>
                    <a:pt x="288" y="36"/>
                  </a:lnTo>
                  <a:lnTo>
                    <a:pt x="282" y="18"/>
                  </a:lnTo>
                  <a:lnTo>
                    <a:pt x="228" y="0"/>
                  </a:lnTo>
                  <a:lnTo>
                    <a:pt x="198" y="24"/>
                  </a:lnTo>
                  <a:lnTo>
                    <a:pt x="150" y="42"/>
                  </a:lnTo>
                  <a:lnTo>
                    <a:pt x="114" y="66"/>
                  </a:lnTo>
                  <a:lnTo>
                    <a:pt x="90" y="126"/>
                  </a:lnTo>
                  <a:lnTo>
                    <a:pt x="42" y="138"/>
                  </a:lnTo>
                  <a:lnTo>
                    <a:pt x="42" y="174"/>
                  </a:lnTo>
                  <a:lnTo>
                    <a:pt x="78" y="222"/>
                  </a:lnTo>
                  <a:lnTo>
                    <a:pt x="114" y="240"/>
                  </a:lnTo>
                  <a:lnTo>
                    <a:pt x="114" y="264"/>
                  </a:lnTo>
                  <a:lnTo>
                    <a:pt x="90" y="276"/>
                  </a:lnTo>
                  <a:lnTo>
                    <a:pt x="60" y="264"/>
                  </a:lnTo>
                  <a:lnTo>
                    <a:pt x="0" y="306"/>
                  </a:lnTo>
                  <a:lnTo>
                    <a:pt x="18" y="324"/>
                  </a:lnTo>
                  <a:lnTo>
                    <a:pt x="42" y="348"/>
                  </a:lnTo>
                  <a:lnTo>
                    <a:pt x="96" y="348"/>
                  </a:lnTo>
                  <a:lnTo>
                    <a:pt x="138" y="354"/>
                  </a:lnTo>
                  <a:lnTo>
                    <a:pt x="120" y="396"/>
                  </a:lnTo>
                  <a:lnTo>
                    <a:pt x="72" y="414"/>
                  </a:lnTo>
                  <a:lnTo>
                    <a:pt x="36" y="438"/>
                  </a:lnTo>
                  <a:lnTo>
                    <a:pt x="30" y="468"/>
                  </a:lnTo>
                  <a:lnTo>
                    <a:pt x="72" y="498"/>
                  </a:lnTo>
                  <a:lnTo>
                    <a:pt x="78" y="529"/>
                  </a:lnTo>
                  <a:lnTo>
                    <a:pt x="108" y="541"/>
                  </a:lnTo>
                  <a:lnTo>
                    <a:pt x="114" y="583"/>
                  </a:lnTo>
                  <a:lnTo>
                    <a:pt x="156" y="577"/>
                  </a:lnTo>
                  <a:lnTo>
                    <a:pt x="210" y="577"/>
                  </a:lnTo>
                  <a:lnTo>
                    <a:pt x="180" y="631"/>
                  </a:lnTo>
                  <a:lnTo>
                    <a:pt x="90" y="709"/>
                  </a:lnTo>
                  <a:lnTo>
                    <a:pt x="192" y="655"/>
                  </a:lnTo>
                  <a:lnTo>
                    <a:pt x="270" y="571"/>
                  </a:lnTo>
                  <a:lnTo>
                    <a:pt x="264" y="553"/>
                  </a:lnTo>
                  <a:lnTo>
                    <a:pt x="312" y="492"/>
                  </a:lnTo>
                  <a:lnTo>
                    <a:pt x="324" y="517"/>
                  </a:lnTo>
                  <a:lnTo>
                    <a:pt x="330" y="547"/>
                  </a:lnTo>
                  <a:lnTo>
                    <a:pt x="366" y="517"/>
                  </a:lnTo>
                  <a:lnTo>
                    <a:pt x="408" y="492"/>
                  </a:lnTo>
                  <a:lnTo>
                    <a:pt x="426" y="505"/>
                  </a:lnTo>
                  <a:lnTo>
                    <a:pt x="516" y="523"/>
                  </a:lnTo>
                  <a:lnTo>
                    <a:pt x="516" y="96"/>
                  </a:lnTo>
                  <a:lnTo>
                    <a:pt x="504" y="96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24" name="Freeform 153">
              <a:extLst>
                <a:ext uri="{FF2B5EF4-FFF2-40B4-BE49-F238E27FC236}">
                  <a16:creationId xmlns:a16="http://schemas.microsoft.com/office/drawing/2014/main" id="{1F7CBA02-3A25-CD48-854D-1EF65C145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896938" y="2070100"/>
              <a:ext cx="2119312" cy="1452563"/>
            </a:xfrm>
            <a:custGeom>
              <a:avLst/>
              <a:gdLst>
                <a:gd name="T0" fmla="*/ 2147483646 w 1622"/>
                <a:gd name="T1" fmla="*/ 2147483646 h 1117"/>
                <a:gd name="T2" fmla="*/ 2147483646 w 1622"/>
                <a:gd name="T3" fmla="*/ 2147483646 h 1117"/>
                <a:gd name="T4" fmla="*/ 2147483646 w 1622"/>
                <a:gd name="T5" fmla="*/ 2147483646 h 1117"/>
                <a:gd name="T6" fmla="*/ 2147483646 w 1622"/>
                <a:gd name="T7" fmla="*/ 2147483646 h 1117"/>
                <a:gd name="T8" fmla="*/ 2147483646 w 1622"/>
                <a:gd name="T9" fmla="*/ 2147483646 h 1117"/>
                <a:gd name="T10" fmla="*/ 2147483646 w 1622"/>
                <a:gd name="T11" fmla="*/ 2147483646 h 1117"/>
                <a:gd name="T12" fmla="*/ 2147483646 w 1622"/>
                <a:gd name="T13" fmla="*/ 2147483646 h 1117"/>
                <a:gd name="T14" fmla="*/ 2147483646 w 1622"/>
                <a:gd name="T15" fmla="*/ 2147483646 h 1117"/>
                <a:gd name="T16" fmla="*/ 2147483646 w 1622"/>
                <a:gd name="T17" fmla="*/ 2147483646 h 1117"/>
                <a:gd name="T18" fmla="*/ 2147483646 w 1622"/>
                <a:gd name="T19" fmla="*/ 2147483646 h 1117"/>
                <a:gd name="T20" fmla="*/ 2147483646 w 1622"/>
                <a:gd name="T21" fmla="*/ 2147483646 h 1117"/>
                <a:gd name="T22" fmla="*/ 2147483646 w 1622"/>
                <a:gd name="T23" fmla="*/ 2147483646 h 1117"/>
                <a:gd name="T24" fmla="*/ 2147483646 w 1622"/>
                <a:gd name="T25" fmla="*/ 2147483646 h 1117"/>
                <a:gd name="T26" fmla="*/ 2147483646 w 1622"/>
                <a:gd name="T27" fmla="*/ 2147483646 h 1117"/>
                <a:gd name="T28" fmla="*/ 2147483646 w 1622"/>
                <a:gd name="T29" fmla="*/ 2147483646 h 1117"/>
                <a:gd name="T30" fmla="*/ 2147483646 w 1622"/>
                <a:gd name="T31" fmla="*/ 2147483646 h 1117"/>
                <a:gd name="T32" fmla="*/ 2147483646 w 1622"/>
                <a:gd name="T33" fmla="*/ 2147483646 h 1117"/>
                <a:gd name="T34" fmla="*/ 2147483646 w 1622"/>
                <a:gd name="T35" fmla="*/ 2147483646 h 1117"/>
                <a:gd name="T36" fmla="*/ 2147483646 w 1622"/>
                <a:gd name="T37" fmla="*/ 2147483646 h 1117"/>
                <a:gd name="T38" fmla="*/ 2147483646 w 1622"/>
                <a:gd name="T39" fmla="*/ 2147483646 h 1117"/>
                <a:gd name="T40" fmla="*/ 2147483646 w 1622"/>
                <a:gd name="T41" fmla="*/ 2147483646 h 1117"/>
                <a:gd name="T42" fmla="*/ 2147483646 w 1622"/>
                <a:gd name="T43" fmla="*/ 2147483646 h 1117"/>
                <a:gd name="T44" fmla="*/ 2147483646 w 1622"/>
                <a:gd name="T45" fmla="*/ 2147483646 h 1117"/>
                <a:gd name="T46" fmla="*/ 2147483646 w 1622"/>
                <a:gd name="T47" fmla="*/ 2147483646 h 1117"/>
                <a:gd name="T48" fmla="*/ 2147483646 w 1622"/>
                <a:gd name="T49" fmla="*/ 2147483646 h 1117"/>
                <a:gd name="T50" fmla="*/ 2147483646 w 1622"/>
                <a:gd name="T51" fmla="*/ 2147483646 h 1117"/>
                <a:gd name="T52" fmla="*/ 2147483646 w 1622"/>
                <a:gd name="T53" fmla="*/ 2147483646 h 1117"/>
                <a:gd name="T54" fmla="*/ 2147483646 w 1622"/>
                <a:gd name="T55" fmla="*/ 2147483646 h 1117"/>
                <a:gd name="T56" fmla="*/ 2147483646 w 1622"/>
                <a:gd name="T57" fmla="*/ 2147483646 h 1117"/>
                <a:gd name="T58" fmla="*/ 2147483646 w 1622"/>
                <a:gd name="T59" fmla="*/ 2147483646 h 1117"/>
                <a:gd name="T60" fmla="*/ 2147483646 w 1622"/>
                <a:gd name="T61" fmla="*/ 2147483646 h 1117"/>
                <a:gd name="T62" fmla="*/ 2147483646 w 1622"/>
                <a:gd name="T63" fmla="*/ 2147483646 h 1117"/>
                <a:gd name="T64" fmla="*/ 2147483646 w 1622"/>
                <a:gd name="T65" fmla="*/ 2147483646 h 1117"/>
                <a:gd name="T66" fmla="*/ 2147483646 w 1622"/>
                <a:gd name="T67" fmla="*/ 2147483646 h 1117"/>
                <a:gd name="T68" fmla="*/ 2147483646 w 1622"/>
                <a:gd name="T69" fmla="*/ 2147483646 h 1117"/>
                <a:gd name="T70" fmla="*/ 2147483646 w 1622"/>
                <a:gd name="T71" fmla="*/ 2147483646 h 1117"/>
                <a:gd name="T72" fmla="*/ 2147483646 w 1622"/>
                <a:gd name="T73" fmla="*/ 2147483646 h 1117"/>
                <a:gd name="T74" fmla="*/ 2147483646 w 1622"/>
                <a:gd name="T75" fmla="*/ 2147483646 h 1117"/>
                <a:gd name="T76" fmla="*/ 2147483646 w 1622"/>
                <a:gd name="T77" fmla="*/ 2147483646 h 1117"/>
                <a:gd name="T78" fmla="*/ 2147483646 w 1622"/>
                <a:gd name="T79" fmla="*/ 2147483646 h 1117"/>
                <a:gd name="T80" fmla="*/ 2147483646 w 1622"/>
                <a:gd name="T81" fmla="*/ 0 h 1117"/>
                <a:gd name="T82" fmla="*/ 2147483646 w 1622"/>
                <a:gd name="T83" fmla="*/ 2147483646 h 1117"/>
                <a:gd name="T84" fmla="*/ 2147483646 w 1622"/>
                <a:gd name="T85" fmla="*/ 2147483646 h 1117"/>
                <a:gd name="T86" fmla="*/ 2147483646 w 1622"/>
                <a:gd name="T87" fmla="*/ 2147483646 h 1117"/>
                <a:gd name="T88" fmla="*/ 2147483646 w 1622"/>
                <a:gd name="T89" fmla="*/ 2147483646 h 1117"/>
                <a:gd name="T90" fmla="*/ 2147483646 w 1622"/>
                <a:gd name="T91" fmla="*/ 2147483646 h 1117"/>
                <a:gd name="T92" fmla="*/ 2147483646 w 1622"/>
                <a:gd name="T93" fmla="*/ 2147483646 h 1117"/>
                <a:gd name="T94" fmla="*/ 2147483646 w 1622"/>
                <a:gd name="T95" fmla="*/ 2147483646 h 1117"/>
                <a:gd name="T96" fmla="*/ 2147483646 w 1622"/>
                <a:gd name="T97" fmla="*/ 2147483646 h 1117"/>
                <a:gd name="T98" fmla="*/ 2147483646 w 1622"/>
                <a:gd name="T99" fmla="*/ 2147483646 h 1117"/>
                <a:gd name="T100" fmla="*/ 2147483646 w 1622"/>
                <a:gd name="T101" fmla="*/ 2147483646 h 1117"/>
                <a:gd name="T102" fmla="*/ 2147483646 w 1622"/>
                <a:gd name="T103" fmla="*/ 2147483646 h 1117"/>
                <a:gd name="T104" fmla="*/ 2147483646 w 1622"/>
                <a:gd name="T105" fmla="*/ 2147483646 h 1117"/>
                <a:gd name="T106" fmla="*/ 2147483646 w 1622"/>
                <a:gd name="T107" fmla="*/ 2147483646 h 1117"/>
                <a:gd name="T108" fmla="*/ 2147483646 w 1622"/>
                <a:gd name="T109" fmla="*/ 2147483646 h 1117"/>
                <a:gd name="T110" fmla="*/ 0 w 1622"/>
                <a:gd name="T111" fmla="*/ 2147483646 h 1117"/>
                <a:gd name="T112" fmla="*/ 2147483646 w 1622"/>
                <a:gd name="T113" fmla="*/ 2147483646 h 1117"/>
                <a:gd name="T114" fmla="*/ 2147483646 w 1622"/>
                <a:gd name="T115" fmla="*/ 2147483646 h 1117"/>
                <a:gd name="T116" fmla="*/ 2147483646 w 1622"/>
                <a:gd name="T117" fmla="*/ 2147483646 h 1117"/>
                <a:gd name="T118" fmla="*/ 2147483646 w 1622"/>
                <a:gd name="T119" fmla="*/ 2147483646 h 1117"/>
                <a:gd name="T120" fmla="*/ 2147483646 w 1622"/>
                <a:gd name="T121" fmla="*/ 2147483646 h 1117"/>
                <a:gd name="T122" fmla="*/ 2147483646 w 1622"/>
                <a:gd name="T123" fmla="*/ 2147483646 h 111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622" h="1117">
                  <a:moveTo>
                    <a:pt x="931" y="943"/>
                  </a:moveTo>
                  <a:lnTo>
                    <a:pt x="973" y="955"/>
                  </a:lnTo>
                  <a:lnTo>
                    <a:pt x="1075" y="1003"/>
                  </a:lnTo>
                  <a:lnTo>
                    <a:pt x="1111" y="1081"/>
                  </a:lnTo>
                  <a:lnTo>
                    <a:pt x="1111" y="1117"/>
                  </a:lnTo>
                  <a:lnTo>
                    <a:pt x="1190" y="1093"/>
                  </a:lnTo>
                  <a:lnTo>
                    <a:pt x="1232" y="1057"/>
                  </a:lnTo>
                  <a:lnTo>
                    <a:pt x="1262" y="1051"/>
                  </a:lnTo>
                  <a:lnTo>
                    <a:pt x="1322" y="1039"/>
                  </a:lnTo>
                  <a:lnTo>
                    <a:pt x="1370" y="979"/>
                  </a:lnTo>
                  <a:lnTo>
                    <a:pt x="1394" y="985"/>
                  </a:lnTo>
                  <a:lnTo>
                    <a:pt x="1406" y="1045"/>
                  </a:lnTo>
                  <a:lnTo>
                    <a:pt x="1430" y="1027"/>
                  </a:lnTo>
                  <a:lnTo>
                    <a:pt x="1448" y="1033"/>
                  </a:lnTo>
                  <a:lnTo>
                    <a:pt x="1436" y="1051"/>
                  </a:lnTo>
                  <a:lnTo>
                    <a:pt x="1448" y="1075"/>
                  </a:lnTo>
                  <a:lnTo>
                    <a:pt x="1502" y="1033"/>
                  </a:lnTo>
                  <a:lnTo>
                    <a:pt x="1520" y="1009"/>
                  </a:lnTo>
                  <a:lnTo>
                    <a:pt x="1466" y="1003"/>
                  </a:lnTo>
                  <a:lnTo>
                    <a:pt x="1442" y="967"/>
                  </a:lnTo>
                  <a:lnTo>
                    <a:pt x="1460" y="949"/>
                  </a:lnTo>
                  <a:lnTo>
                    <a:pt x="1466" y="925"/>
                  </a:lnTo>
                  <a:lnTo>
                    <a:pt x="1382" y="943"/>
                  </a:lnTo>
                  <a:lnTo>
                    <a:pt x="1340" y="979"/>
                  </a:lnTo>
                  <a:lnTo>
                    <a:pt x="1358" y="937"/>
                  </a:lnTo>
                  <a:lnTo>
                    <a:pt x="1400" y="913"/>
                  </a:lnTo>
                  <a:lnTo>
                    <a:pt x="1424" y="889"/>
                  </a:lnTo>
                  <a:lnTo>
                    <a:pt x="1496" y="895"/>
                  </a:lnTo>
                  <a:lnTo>
                    <a:pt x="1550" y="889"/>
                  </a:lnTo>
                  <a:lnTo>
                    <a:pt x="1592" y="859"/>
                  </a:lnTo>
                  <a:lnTo>
                    <a:pt x="1622" y="835"/>
                  </a:lnTo>
                  <a:lnTo>
                    <a:pt x="1598" y="775"/>
                  </a:lnTo>
                  <a:lnTo>
                    <a:pt x="1592" y="745"/>
                  </a:lnTo>
                  <a:lnTo>
                    <a:pt x="1514" y="703"/>
                  </a:lnTo>
                  <a:lnTo>
                    <a:pt x="1514" y="679"/>
                  </a:lnTo>
                  <a:lnTo>
                    <a:pt x="1448" y="553"/>
                  </a:lnTo>
                  <a:lnTo>
                    <a:pt x="1430" y="607"/>
                  </a:lnTo>
                  <a:lnTo>
                    <a:pt x="1388" y="619"/>
                  </a:lnTo>
                  <a:lnTo>
                    <a:pt x="1376" y="607"/>
                  </a:lnTo>
                  <a:lnTo>
                    <a:pt x="1358" y="607"/>
                  </a:lnTo>
                  <a:lnTo>
                    <a:pt x="1358" y="522"/>
                  </a:lnTo>
                  <a:lnTo>
                    <a:pt x="1322" y="516"/>
                  </a:lnTo>
                  <a:lnTo>
                    <a:pt x="1292" y="474"/>
                  </a:lnTo>
                  <a:lnTo>
                    <a:pt x="1262" y="480"/>
                  </a:lnTo>
                  <a:lnTo>
                    <a:pt x="1226" y="468"/>
                  </a:lnTo>
                  <a:lnTo>
                    <a:pt x="1202" y="474"/>
                  </a:lnTo>
                  <a:lnTo>
                    <a:pt x="1202" y="504"/>
                  </a:lnTo>
                  <a:lnTo>
                    <a:pt x="1202" y="535"/>
                  </a:lnTo>
                  <a:lnTo>
                    <a:pt x="1196" y="601"/>
                  </a:lnTo>
                  <a:lnTo>
                    <a:pt x="1190" y="625"/>
                  </a:lnTo>
                  <a:lnTo>
                    <a:pt x="1226" y="697"/>
                  </a:lnTo>
                  <a:lnTo>
                    <a:pt x="1166" y="751"/>
                  </a:lnTo>
                  <a:lnTo>
                    <a:pt x="1178" y="841"/>
                  </a:lnTo>
                  <a:lnTo>
                    <a:pt x="1154" y="859"/>
                  </a:lnTo>
                  <a:lnTo>
                    <a:pt x="1130" y="847"/>
                  </a:lnTo>
                  <a:lnTo>
                    <a:pt x="1117" y="739"/>
                  </a:lnTo>
                  <a:lnTo>
                    <a:pt x="1057" y="733"/>
                  </a:lnTo>
                  <a:lnTo>
                    <a:pt x="943" y="667"/>
                  </a:lnTo>
                  <a:lnTo>
                    <a:pt x="919" y="667"/>
                  </a:lnTo>
                  <a:lnTo>
                    <a:pt x="901" y="613"/>
                  </a:lnTo>
                  <a:lnTo>
                    <a:pt x="883" y="595"/>
                  </a:lnTo>
                  <a:lnTo>
                    <a:pt x="931" y="450"/>
                  </a:lnTo>
                  <a:lnTo>
                    <a:pt x="961" y="420"/>
                  </a:lnTo>
                  <a:lnTo>
                    <a:pt x="991" y="402"/>
                  </a:lnTo>
                  <a:lnTo>
                    <a:pt x="1009" y="402"/>
                  </a:lnTo>
                  <a:lnTo>
                    <a:pt x="1027" y="342"/>
                  </a:lnTo>
                  <a:lnTo>
                    <a:pt x="1039" y="294"/>
                  </a:lnTo>
                  <a:lnTo>
                    <a:pt x="1099" y="282"/>
                  </a:lnTo>
                  <a:lnTo>
                    <a:pt x="1130" y="258"/>
                  </a:lnTo>
                  <a:lnTo>
                    <a:pt x="1111" y="204"/>
                  </a:lnTo>
                  <a:lnTo>
                    <a:pt x="1124" y="168"/>
                  </a:lnTo>
                  <a:lnTo>
                    <a:pt x="1099" y="138"/>
                  </a:lnTo>
                  <a:lnTo>
                    <a:pt x="1063" y="132"/>
                  </a:lnTo>
                  <a:lnTo>
                    <a:pt x="1051" y="192"/>
                  </a:lnTo>
                  <a:lnTo>
                    <a:pt x="1015" y="246"/>
                  </a:lnTo>
                  <a:lnTo>
                    <a:pt x="1003" y="180"/>
                  </a:lnTo>
                  <a:lnTo>
                    <a:pt x="985" y="156"/>
                  </a:lnTo>
                  <a:lnTo>
                    <a:pt x="961" y="186"/>
                  </a:lnTo>
                  <a:lnTo>
                    <a:pt x="949" y="156"/>
                  </a:lnTo>
                  <a:lnTo>
                    <a:pt x="925" y="114"/>
                  </a:lnTo>
                  <a:lnTo>
                    <a:pt x="913" y="60"/>
                  </a:lnTo>
                  <a:lnTo>
                    <a:pt x="877" y="0"/>
                  </a:lnTo>
                  <a:lnTo>
                    <a:pt x="847" y="84"/>
                  </a:lnTo>
                  <a:lnTo>
                    <a:pt x="847" y="114"/>
                  </a:lnTo>
                  <a:lnTo>
                    <a:pt x="889" y="150"/>
                  </a:lnTo>
                  <a:lnTo>
                    <a:pt x="895" y="186"/>
                  </a:lnTo>
                  <a:lnTo>
                    <a:pt x="865" y="216"/>
                  </a:lnTo>
                  <a:lnTo>
                    <a:pt x="847" y="204"/>
                  </a:lnTo>
                  <a:lnTo>
                    <a:pt x="823" y="204"/>
                  </a:lnTo>
                  <a:lnTo>
                    <a:pt x="811" y="234"/>
                  </a:lnTo>
                  <a:lnTo>
                    <a:pt x="769" y="222"/>
                  </a:lnTo>
                  <a:lnTo>
                    <a:pt x="709" y="222"/>
                  </a:lnTo>
                  <a:lnTo>
                    <a:pt x="673" y="198"/>
                  </a:lnTo>
                  <a:lnTo>
                    <a:pt x="619" y="210"/>
                  </a:lnTo>
                  <a:lnTo>
                    <a:pt x="625" y="228"/>
                  </a:lnTo>
                  <a:lnTo>
                    <a:pt x="631" y="264"/>
                  </a:lnTo>
                  <a:lnTo>
                    <a:pt x="613" y="258"/>
                  </a:lnTo>
                  <a:lnTo>
                    <a:pt x="583" y="222"/>
                  </a:lnTo>
                  <a:lnTo>
                    <a:pt x="517" y="234"/>
                  </a:lnTo>
                  <a:lnTo>
                    <a:pt x="487" y="210"/>
                  </a:lnTo>
                  <a:lnTo>
                    <a:pt x="499" y="186"/>
                  </a:lnTo>
                  <a:lnTo>
                    <a:pt x="457" y="174"/>
                  </a:lnTo>
                  <a:lnTo>
                    <a:pt x="409" y="150"/>
                  </a:lnTo>
                  <a:lnTo>
                    <a:pt x="343" y="132"/>
                  </a:lnTo>
                  <a:lnTo>
                    <a:pt x="301" y="144"/>
                  </a:lnTo>
                  <a:lnTo>
                    <a:pt x="259" y="96"/>
                  </a:lnTo>
                  <a:lnTo>
                    <a:pt x="145" y="150"/>
                  </a:lnTo>
                  <a:lnTo>
                    <a:pt x="115" y="180"/>
                  </a:lnTo>
                  <a:lnTo>
                    <a:pt x="67" y="168"/>
                  </a:lnTo>
                  <a:lnTo>
                    <a:pt x="37" y="138"/>
                  </a:lnTo>
                  <a:lnTo>
                    <a:pt x="0" y="126"/>
                  </a:lnTo>
                  <a:lnTo>
                    <a:pt x="0" y="553"/>
                  </a:lnTo>
                  <a:lnTo>
                    <a:pt x="61" y="583"/>
                  </a:lnTo>
                  <a:lnTo>
                    <a:pt x="109" y="559"/>
                  </a:lnTo>
                  <a:lnTo>
                    <a:pt x="175" y="679"/>
                  </a:lnTo>
                  <a:lnTo>
                    <a:pt x="217" y="709"/>
                  </a:lnTo>
                  <a:lnTo>
                    <a:pt x="211" y="757"/>
                  </a:lnTo>
                  <a:lnTo>
                    <a:pt x="229" y="793"/>
                  </a:lnTo>
                  <a:lnTo>
                    <a:pt x="277" y="859"/>
                  </a:lnTo>
                  <a:lnTo>
                    <a:pt x="343" y="901"/>
                  </a:lnTo>
                  <a:lnTo>
                    <a:pt x="349" y="931"/>
                  </a:lnTo>
                  <a:lnTo>
                    <a:pt x="871" y="931"/>
                  </a:lnTo>
                  <a:lnTo>
                    <a:pt x="931" y="943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25" name="Freeform 154">
              <a:extLst>
                <a:ext uri="{FF2B5EF4-FFF2-40B4-BE49-F238E27FC236}">
                  <a16:creationId xmlns:a16="http://schemas.microsoft.com/office/drawing/2014/main" id="{FCDB7448-FEAD-9C40-BB26-8161A2744C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6988" y="3279775"/>
              <a:ext cx="1435100" cy="741363"/>
            </a:xfrm>
            <a:custGeom>
              <a:avLst/>
              <a:gdLst>
                <a:gd name="T0" fmla="*/ 2147483646 w 1099"/>
                <a:gd name="T1" fmla="*/ 2147483646 h 571"/>
                <a:gd name="T2" fmla="*/ 2147483646 w 1099"/>
                <a:gd name="T3" fmla="*/ 2147483646 h 571"/>
                <a:gd name="T4" fmla="*/ 2147483646 w 1099"/>
                <a:gd name="T5" fmla="*/ 2147483646 h 571"/>
                <a:gd name="T6" fmla="*/ 2147483646 w 1099"/>
                <a:gd name="T7" fmla="*/ 2147483646 h 571"/>
                <a:gd name="T8" fmla="*/ 2147483646 w 1099"/>
                <a:gd name="T9" fmla="*/ 2147483646 h 571"/>
                <a:gd name="T10" fmla="*/ 2147483646 w 1099"/>
                <a:gd name="T11" fmla="*/ 2147483646 h 571"/>
                <a:gd name="T12" fmla="*/ 2147483646 w 1099"/>
                <a:gd name="T13" fmla="*/ 2147483646 h 571"/>
                <a:gd name="T14" fmla="*/ 2147483646 w 1099"/>
                <a:gd name="T15" fmla="*/ 2147483646 h 571"/>
                <a:gd name="T16" fmla="*/ 2147483646 w 1099"/>
                <a:gd name="T17" fmla="*/ 2147483646 h 571"/>
                <a:gd name="T18" fmla="*/ 2147483646 w 1099"/>
                <a:gd name="T19" fmla="*/ 2147483646 h 571"/>
                <a:gd name="T20" fmla="*/ 2147483646 w 1099"/>
                <a:gd name="T21" fmla="*/ 2147483646 h 571"/>
                <a:gd name="T22" fmla="*/ 2147483646 w 1099"/>
                <a:gd name="T23" fmla="*/ 2147483646 h 571"/>
                <a:gd name="T24" fmla="*/ 2147483646 w 1099"/>
                <a:gd name="T25" fmla="*/ 2147483646 h 571"/>
                <a:gd name="T26" fmla="*/ 2147483646 w 1099"/>
                <a:gd name="T27" fmla="*/ 2147483646 h 571"/>
                <a:gd name="T28" fmla="*/ 2147483646 w 1099"/>
                <a:gd name="T29" fmla="*/ 2147483646 h 571"/>
                <a:gd name="T30" fmla="*/ 2147483646 w 1099"/>
                <a:gd name="T31" fmla="*/ 2147483646 h 571"/>
                <a:gd name="T32" fmla="*/ 2147483646 w 1099"/>
                <a:gd name="T33" fmla="*/ 2147483646 h 571"/>
                <a:gd name="T34" fmla="*/ 2147483646 w 1099"/>
                <a:gd name="T35" fmla="*/ 2147483646 h 571"/>
                <a:gd name="T36" fmla="*/ 2147483646 w 1099"/>
                <a:gd name="T37" fmla="*/ 2147483646 h 571"/>
                <a:gd name="T38" fmla="*/ 2147483646 w 1099"/>
                <a:gd name="T39" fmla="*/ 2147483646 h 571"/>
                <a:gd name="T40" fmla="*/ 2147483646 w 1099"/>
                <a:gd name="T41" fmla="*/ 2147483646 h 571"/>
                <a:gd name="T42" fmla="*/ 2147483646 w 1099"/>
                <a:gd name="T43" fmla="*/ 2147483646 h 571"/>
                <a:gd name="T44" fmla="*/ 2147483646 w 1099"/>
                <a:gd name="T45" fmla="*/ 2147483646 h 571"/>
                <a:gd name="T46" fmla="*/ 2147483646 w 1099"/>
                <a:gd name="T47" fmla="*/ 2147483646 h 571"/>
                <a:gd name="T48" fmla="*/ 2147483646 w 1099"/>
                <a:gd name="T49" fmla="*/ 2147483646 h 571"/>
                <a:gd name="T50" fmla="*/ 2147483646 w 1099"/>
                <a:gd name="T51" fmla="*/ 0 h 571"/>
                <a:gd name="T52" fmla="*/ 2147483646 w 1099"/>
                <a:gd name="T53" fmla="*/ 2147483646 h 571"/>
                <a:gd name="T54" fmla="*/ 2147483646 w 1099"/>
                <a:gd name="T55" fmla="*/ 2147483646 h 571"/>
                <a:gd name="T56" fmla="*/ 2147483646 w 1099"/>
                <a:gd name="T57" fmla="*/ 2147483646 h 571"/>
                <a:gd name="T58" fmla="*/ 0 w 1099"/>
                <a:gd name="T59" fmla="*/ 2147483646 h 571"/>
                <a:gd name="T60" fmla="*/ 2147483646 w 1099"/>
                <a:gd name="T61" fmla="*/ 2147483646 h 571"/>
                <a:gd name="T62" fmla="*/ 2147483646 w 1099"/>
                <a:gd name="T63" fmla="*/ 2147483646 h 571"/>
                <a:gd name="T64" fmla="*/ 2147483646 w 1099"/>
                <a:gd name="T65" fmla="*/ 2147483646 h 571"/>
                <a:gd name="T66" fmla="*/ 2147483646 w 1099"/>
                <a:gd name="T67" fmla="*/ 2147483646 h 57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099" h="571">
                  <a:moveTo>
                    <a:pt x="252" y="439"/>
                  </a:moveTo>
                  <a:lnTo>
                    <a:pt x="300" y="439"/>
                  </a:lnTo>
                  <a:lnTo>
                    <a:pt x="318" y="427"/>
                  </a:lnTo>
                  <a:lnTo>
                    <a:pt x="348" y="433"/>
                  </a:lnTo>
                  <a:lnTo>
                    <a:pt x="396" y="487"/>
                  </a:lnTo>
                  <a:lnTo>
                    <a:pt x="432" y="475"/>
                  </a:lnTo>
                  <a:lnTo>
                    <a:pt x="456" y="493"/>
                  </a:lnTo>
                  <a:lnTo>
                    <a:pt x="474" y="523"/>
                  </a:lnTo>
                  <a:lnTo>
                    <a:pt x="498" y="547"/>
                  </a:lnTo>
                  <a:lnTo>
                    <a:pt x="528" y="553"/>
                  </a:lnTo>
                  <a:lnTo>
                    <a:pt x="528" y="511"/>
                  </a:lnTo>
                  <a:lnTo>
                    <a:pt x="552" y="487"/>
                  </a:lnTo>
                  <a:lnTo>
                    <a:pt x="570" y="469"/>
                  </a:lnTo>
                  <a:lnTo>
                    <a:pt x="630" y="475"/>
                  </a:lnTo>
                  <a:lnTo>
                    <a:pt x="666" y="475"/>
                  </a:lnTo>
                  <a:lnTo>
                    <a:pt x="714" y="463"/>
                  </a:lnTo>
                  <a:lnTo>
                    <a:pt x="744" y="463"/>
                  </a:lnTo>
                  <a:lnTo>
                    <a:pt x="774" y="457"/>
                  </a:lnTo>
                  <a:lnTo>
                    <a:pt x="780" y="487"/>
                  </a:lnTo>
                  <a:lnTo>
                    <a:pt x="792" y="529"/>
                  </a:lnTo>
                  <a:lnTo>
                    <a:pt x="829" y="565"/>
                  </a:lnTo>
                  <a:lnTo>
                    <a:pt x="847" y="571"/>
                  </a:lnTo>
                  <a:lnTo>
                    <a:pt x="841" y="511"/>
                  </a:lnTo>
                  <a:lnTo>
                    <a:pt x="817" y="445"/>
                  </a:lnTo>
                  <a:lnTo>
                    <a:pt x="847" y="409"/>
                  </a:lnTo>
                  <a:lnTo>
                    <a:pt x="877" y="397"/>
                  </a:lnTo>
                  <a:lnTo>
                    <a:pt x="931" y="343"/>
                  </a:lnTo>
                  <a:lnTo>
                    <a:pt x="925" y="307"/>
                  </a:lnTo>
                  <a:lnTo>
                    <a:pt x="919" y="271"/>
                  </a:lnTo>
                  <a:lnTo>
                    <a:pt x="937" y="283"/>
                  </a:lnTo>
                  <a:lnTo>
                    <a:pt x="943" y="277"/>
                  </a:lnTo>
                  <a:lnTo>
                    <a:pt x="937" y="253"/>
                  </a:lnTo>
                  <a:lnTo>
                    <a:pt x="949" y="253"/>
                  </a:lnTo>
                  <a:lnTo>
                    <a:pt x="967" y="247"/>
                  </a:lnTo>
                  <a:lnTo>
                    <a:pt x="979" y="217"/>
                  </a:lnTo>
                  <a:lnTo>
                    <a:pt x="1003" y="211"/>
                  </a:lnTo>
                  <a:lnTo>
                    <a:pt x="1039" y="193"/>
                  </a:lnTo>
                  <a:lnTo>
                    <a:pt x="1039" y="144"/>
                  </a:lnTo>
                  <a:lnTo>
                    <a:pt x="1099" y="114"/>
                  </a:lnTo>
                  <a:lnTo>
                    <a:pt x="1087" y="54"/>
                  </a:lnTo>
                  <a:lnTo>
                    <a:pt x="1063" y="48"/>
                  </a:lnTo>
                  <a:lnTo>
                    <a:pt x="1015" y="108"/>
                  </a:lnTo>
                  <a:lnTo>
                    <a:pt x="955" y="120"/>
                  </a:lnTo>
                  <a:lnTo>
                    <a:pt x="925" y="126"/>
                  </a:lnTo>
                  <a:lnTo>
                    <a:pt x="883" y="162"/>
                  </a:lnTo>
                  <a:lnTo>
                    <a:pt x="804" y="186"/>
                  </a:lnTo>
                  <a:lnTo>
                    <a:pt x="804" y="150"/>
                  </a:lnTo>
                  <a:lnTo>
                    <a:pt x="768" y="72"/>
                  </a:lnTo>
                  <a:lnTo>
                    <a:pt x="666" y="24"/>
                  </a:lnTo>
                  <a:lnTo>
                    <a:pt x="624" y="12"/>
                  </a:lnTo>
                  <a:lnTo>
                    <a:pt x="564" y="0"/>
                  </a:lnTo>
                  <a:lnTo>
                    <a:pt x="42" y="0"/>
                  </a:lnTo>
                  <a:lnTo>
                    <a:pt x="48" y="36"/>
                  </a:lnTo>
                  <a:lnTo>
                    <a:pt x="30" y="48"/>
                  </a:lnTo>
                  <a:lnTo>
                    <a:pt x="36" y="24"/>
                  </a:lnTo>
                  <a:lnTo>
                    <a:pt x="0" y="12"/>
                  </a:lnTo>
                  <a:lnTo>
                    <a:pt x="18" y="78"/>
                  </a:lnTo>
                  <a:lnTo>
                    <a:pt x="12" y="126"/>
                  </a:lnTo>
                  <a:lnTo>
                    <a:pt x="0" y="174"/>
                  </a:lnTo>
                  <a:lnTo>
                    <a:pt x="12" y="211"/>
                  </a:lnTo>
                  <a:lnTo>
                    <a:pt x="12" y="235"/>
                  </a:lnTo>
                  <a:lnTo>
                    <a:pt x="42" y="295"/>
                  </a:lnTo>
                  <a:lnTo>
                    <a:pt x="66" y="337"/>
                  </a:lnTo>
                  <a:lnTo>
                    <a:pt x="84" y="367"/>
                  </a:lnTo>
                  <a:lnTo>
                    <a:pt x="138" y="403"/>
                  </a:lnTo>
                  <a:lnTo>
                    <a:pt x="144" y="415"/>
                  </a:lnTo>
                  <a:lnTo>
                    <a:pt x="192" y="409"/>
                  </a:lnTo>
                  <a:lnTo>
                    <a:pt x="252" y="439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26" name="Freeform 155">
              <a:extLst>
                <a:ext uri="{FF2B5EF4-FFF2-40B4-BE49-F238E27FC236}">
                  <a16:creationId xmlns:a16="http://schemas.microsoft.com/office/drawing/2014/main" id="{0C94BAAE-C21C-3E47-A96B-9D40DABDB1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975" y="4286250"/>
              <a:ext cx="111125" cy="112713"/>
            </a:xfrm>
            <a:custGeom>
              <a:avLst/>
              <a:gdLst>
                <a:gd name="T0" fmla="*/ 2147483646 w 14"/>
                <a:gd name="T1" fmla="*/ 2147483646 h 14"/>
                <a:gd name="T2" fmla="*/ 2147483646 w 14"/>
                <a:gd name="T3" fmla="*/ 2147483646 h 14"/>
                <a:gd name="T4" fmla="*/ 2147483646 w 14"/>
                <a:gd name="T5" fmla="*/ 0 h 14"/>
                <a:gd name="T6" fmla="*/ 2147483646 w 14"/>
                <a:gd name="T7" fmla="*/ 2147483646 h 14"/>
                <a:gd name="T8" fmla="*/ 0 w 14"/>
                <a:gd name="T9" fmla="*/ 2147483646 h 14"/>
                <a:gd name="T10" fmla="*/ 2147483646 w 14"/>
                <a:gd name="T11" fmla="*/ 2147483646 h 14"/>
                <a:gd name="T12" fmla="*/ 2147483646 w 14"/>
                <a:gd name="T13" fmla="*/ 2147483646 h 14"/>
                <a:gd name="T14" fmla="*/ 2147483646 w 14"/>
                <a:gd name="T15" fmla="*/ 2147483646 h 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" h="14">
                  <a:moveTo>
                    <a:pt x="14" y="14"/>
                  </a:moveTo>
                  <a:cubicBezTo>
                    <a:pt x="14" y="12"/>
                    <a:pt x="13" y="11"/>
                    <a:pt x="13" y="11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9" y="13"/>
                    <a:pt x="9" y="13"/>
                    <a:pt x="9" y="13"/>
                  </a:cubicBezTo>
                  <a:lnTo>
                    <a:pt x="14" y="14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27" name="Freeform 156">
              <a:extLst>
                <a:ext uri="{FF2B5EF4-FFF2-40B4-BE49-F238E27FC236}">
                  <a16:creationId xmlns:a16="http://schemas.microsoft.com/office/drawing/2014/main" id="{B9D44310-A3B9-5444-B6F8-8120474E72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2663" y="4389438"/>
              <a:ext cx="95250" cy="69850"/>
            </a:xfrm>
            <a:custGeom>
              <a:avLst/>
              <a:gdLst>
                <a:gd name="T0" fmla="*/ 2147483646 w 12"/>
                <a:gd name="T1" fmla="*/ 2147483646 h 9"/>
                <a:gd name="T2" fmla="*/ 2147483646 w 12"/>
                <a:gd name="T3" fmla="*/ 0 h 9"/>
                <a:gd name="T4" fmla="*/ 0 w 12"/>
                <a:gd name="T5" fmla="*/ 2147483646 h 9"/>
                <a:gd name="T6" fmla="*/ 2147483646 w 12"/>
                <a:gd name="T7" fmla="*/ 2147483646 h 9"/>
                <a:gd name="T8" fmla="*/ 2147483646 w 12"/>
                <a:gd name="T9" fmla="*/ 2147483646 h 9"/>
                <a:gd name="T10" fmla="*/ 2147483646 w 12"/>
                <a:gd name="T11" fmla="*/ 2147483646 h 9"/>
                <a:gd name="T12" fmla="*/ 2147483646 w 12"/>
                <a:gd name="T13" fmla="*/ 2147483646 h 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" h="9">
                  <a:moveTo>
                    <a:pt x="9" y="1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1" y="4"/>
                    <a:pt x="10" y="2"/>
                    <a:pt x="9" y="1"/>
                  </a:cubicBez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28" name="Freeform 157">
              <a:extLst>
                <a:ext uri="{FF2B5EF4-FFF2-40B4-BE49-F238E27FC236}">
                  <a16:creationId xmlns:a16="http://schemas.microsoft.com/office/drawing/2014/main" id="{A70D7638-CC0A-ED43-8310-E8B8DED665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9975" y="4429125"/>
              <a:ext cx="141288" cy="60325"/>
            </a:xfrm>
            <a:custGeom>
              <a:avLst/>
              <a:gdLst>
                <a:gd name="T0" fmla="*/ 2147483646 w 18"/>
                <a:gd name="T1" fmla="*/ 2147483646 h 8"/>
                <a:gd name="T2" fmla="*/ 2147483646 w 18"/>
                <a:gd name="T3" fmla="*/ 2147483646 h 8"/>
                <a:gd name="T4" fmla="*/ 2147483646 w 18"/>
                <a:gd name="T5" fmla="*/ 2147483646 h 8"/>
                <a:gd name="T6" fmla="*/ 2147483646 w 18"/>
                <a:gd name="T7" fmla="*/ 0 h 8"/>
                <a:gd name="T8" fmla="*/ 0 w 18"/>
                <a:gd name="T9" fmla="*/ 2147483646 h 8"/>
                <a:gd name="T10" fmla="*/ 2147483646 w 18"/>
                <a:gd name="T11" fmla="*/ 2147483646 h 8"/>
                <a:gd name="T12" fmla="*/ 2147483646 w 18"/>
                <a:gd name="T13" fmla="*/ 2147483646 h 8"/>
                <a:gd name="T14" fmla="*/ 2147483646 w 18"/>
                <a:gd name="T15" fmla="*/ 2147483646 h 8"/>
                <a:gd name="T16" fmla="*/ 2147483646 w 18"/>
                <a:gd name="T17" fmla="*/ 2147483646 h 8"/>
                <a:gd name="T18" fmla="*/ 2147483646 w 18"/>
                <a:gd name="T19" fmla="*/ 2147483646 h 8"/>
                <a:gd name="T20" fmla="*/ 2147483646 w 18"/>
                <a:gd name="T21" fmla="*/ 2147483646 h 8"/>
                <a:gd name="T22" fmla="*/ 2147483646 w 18"/>
                <a:gd name="T23" fmla="*/ 2147483646 h 8"/>
                <a:gd name="T24" fmla="*/ 2147483646 w 18"/>
                <a:gd name="T25" fmla="*/ 2147483646 h 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8">
                  <a:moveTo>
                    <a:pt x="14" y="1"/>
                  </a:move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3" y="2"/>
                    <a:pt x="2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3" y="7"/>
                    <a:pt x="4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8" y="4"/>
                    <a:pt x="18" y="4"/>
                    <a:pt x="18" y="4"/>
                  </a:cubicBezTo>
                  <a:lnTo>
                    <a:pt x="14" y="1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29" name="Freeform 158">
              <a:extLst>
                <a:ext uri="{FF2B5EF4-FFF2-40B4-BE49-F238E27FC236}">
                  <a16:creationId xmlns:a16="http://schemas.microsoft.com/office/drawing/2014/main" id="{677510EE-CB74-C04C-A3A8-0D35035FC2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3638" y="4359275"/>
              <a:ext cx="290512" cy="319088"/>
            </a:xfrm>
            <a:custGeom>
              <a:avLst/>
              <a:gdLst>
                <a:gd name="T0" fmla="*/ 2147483646 w 37"/>
                <a:gd name="T1" fmla="*/ 2147483646 h 41"/>
                <a:gd name="T2" fmla="*/ 2147483646 w 37"/>
                <a:gd name="T3" fmla="*/ 2147483646 h 41"/>
                <a:gd name="T4" fmla="*/ 2147483646 w 37"/>
                <a:gd name="T5" fmla="*/ 2147483646 h 41"/>
                <a:gd name="T6" fmla="*/ 2147483646 w 37"/>
                <a:gd name="T7" fmla="*/ 2147483646 h 41"/>
                <a:gd name="T8" fmla="*/ 2147483646 w 37"/>
                <a:gd name="T9" fmla="*/ 2147483646 h 41"/>
                <a:gd name="T10" fmla="*/ 2147483646 w 37"/>
                <a:gd name="T11" fmla="*/ 2147483646 h 41"/>
                <a:gd name="T12" fmla="*/ 2147483646 w 37"/>
                <a:gd name="T13" fmla="*/ 2147483646 h 41"/>
                <a:gd name="T14" fmla="*/ 2147483646 w 37"/>
                <a:gd name="T15" fmla="*/ 2147483646 h 41"/>
                <a:gd name="T16" fmla="*/ 2147483646 w 37"/>
                <a:gd name="T17" fmla="*/ 2147483646 h 41"/>
                <a:gd name="T18" fmla="*/ 2147483646 w 37"/>
                <a:gd name="T19" fmla="*/ 2147483646 h 41"/>
                <a:gd name="T20" fmla="*/ 2147483646 w 37"/>
                <a:gd name="T21" fmla="*/ 0 h 41"/>
                <a:gd name="T22" fmla="*/ 2147483646 w 37"/>
                <a:gd name="T23" fmla="*/ 2147483646 h 41"/>
                <a:gd name="T24" fmla="*/ 2147483646 w 37"/>
                <a:gd name="T25" fmla="*/ 2147483646 h 41"/>
                <a:gd name="T26" fmla="*/ 2147483646 w 37"/>
                <a:gd name="T27" fmla="*/ 2147483646 h 41"/>
                <a:gd name="T28" fmla="*/ 2147483646 w 37"/>
                <a:gd name="T29" fmla="*/ 2147483646 h 41"/>
                <a:gd name="T30" fmla="*/ 2147483646 w 37"/>
                <a:gd name="T31" fmla="*/ 2147483646 h 41"/>
                <a:gd name="T32" fmla="*/ 2147483646 w 37"/>
                <a:gd name="T33" fmla="*/ 2147483646 h 41"/>
                <a:gd name="T34" fmla="*/ 2147483646 w 37"/>
                <a:gd name="T35" fmla="*/ 2147483646 h 41"/>
                <a:gd name="T36" fmla="*/ 2147483646 w 37"/>
                <a:gd name="T37" fmla="*/ 2147483646 h 41"/>
                <a:gd name="T38" fmla="*/ 2147483646 w 37"/>
                <a:gd name="T39" fmla="*/ 2147483646 h 41"/>
                <a:gd name="T40" fmla="*/ 2147483646 w 37"/>
                <a:gd name="T41" fmla="*/ 2147483646 h 41"/>
                <a:gd name="T42" fmla="*/ 2147483646 w 37"/>
                <a:gd name="T43" fmla="*/ 2147483646 h 41"/>
                <a:gd name="T44" fmla="*/ 0 w 37"/>
                <a:gd name="T45" fmla="*/ 2147483646 h 41"/>
                <a:gd name="T46" fmla="*/ 2147483646 w 37"/>
                <a:gd name="T47" fmla="*/ 2147483646 h 41"/>
                <a:gd name="T48" fmla="*/ 2147483646 w 37"/>
                <a:gd name="T49" fmla="*/ 2147483646 h 4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7" h="41">
                  <a:moveTo>
                    <a:pt x="37" y="34"/>
                  </a:moveTo>
                  <a:cubicBezTo>
                    <a:pt x="37" y="34"/>
                    <a:pt x="37" y="34"/>
                    <a:pt x="37" y="34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12" y="41"/>
                    <a:pt x="12" y="41"/>
                    <a:pt x="12" y="41"/>
                  </a:cubicBezTo>
                </a:path>
              </a:pathLst>
            </a:custGeom>
            <a:solidFill>
              <a:schemeClr val="accent1">
                <a:lumMod val="50000"/>
              </a:schemeClr>
            </a:solidFill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30" name="Freeform 159">
              <a:extLst>
                <a:ext uri="{FF2B5EF4-FFF2-40B4-BE49-F238E27FC236}">
                  <a16:creationId xmlns:a16="http://schemas.microsoft.com/office/drawing/2014/main" id="{E01D4C80-A77B-5144-9183-0156B5DC78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3288" y="4264025"/>
              <a:ext cx="150812" cy="69850"/>
            </a:xfrm>
            <a:custGeom>
              <a:avLst/>
              <a:gdLst>
                <a:gd name="T0" fmla="*/ 2147483646 w 19"/>
                <a:gd name="T1" fmla="*/ 2147483646 h 9"/>
                <a:gd name="T2" fmla="*/ 2147483646 w 19"/>
                <a:gd name="T3" fmla="*/ 2147483646 h 9"/>
                <a:gd name="T4" fmla="*/ 2147483646 w 19"/>
                <a:gd name="T5" fmla="*/ 0 h 9"/>
                <a:gd name="T6" fmla="*/ 2147483646 w 19"/>
                <a:gd name="T7" fmla="*/ 2147483646 h 9"/>
                <a:gd name="T8" fmla="*/ 0 w 19"/>
                <a:gd name="T9" fmla="*/ 2147483646 h 9"/>
                <a:gd name="T10" fmla="*/ 0 w 19"/>
                <a:gd name="T11" fmla="*/ 2147483646 h 9"/>
                <a:gd name="T12" fmla="*/ 2147483646 w 19"/>
                <a:gd name="T13" fmla="*/ 2147483646 h 9"/>
                <a:gd name="T14" fmla="*/ 2147483646 w 19"/>
                <a:gd name="T15" fmla="*/ 2147483646 h 9"/>
                <a:gd name="T16" fmla="*/ 2147483646 w 19"/>
                <a:gd name="T17" fmla="*/ 2147483646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" h="9">
                  <a:moveTo>
                    <a:pt x="19" y="3"/>
                  </a:moveTo>
                  <a:cubicBezTo>
                    <a:pt x="19" y="3"/>
                    <a:pt x="10" y="1"/>
                    <a:pt x="8" y="1"/>
                  </a:cubicBezTo>
                  <a:cubicBezTo>
                    <a:pt x="7" y="1"/>
                    <a:pt x="6" y="0"/>
                    <a:pt x="5" y="0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12" y="6"/>
                    <a:pt x="12" y="6"/>
                    <a:pt x="12" y="6"/>
                  </a:cubicBezTo>
                  <a:lnTo>
                    <a:pt x="19" y="3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31" name="Freeform 160">
              <a:extLst>
                <a:ext uri="{FF2B5EF4-FFF2-40B4-BE49-F238E27FC236}">
                  <a16:creationId xmlns:a16="http://schemas.microsoft.com/office/drawing/2014/main" id="{FC8208B3-E6A4-EB4E-A422-1AFB0DBC9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3913" y="4222750"/>
              <a:ext cx="119062" cy="98425"/>
            </a:xfrm>
            <a:custGeom>
              <a:avLst/>
              <a:gdLst>
                <a:gd name="T0" fmla="*/ 2147483646 w 15"/>
                <a:gd name="T1" fmla="*/ 2147483646 h 12"/>
                <a:gd name="T2" fmla="*/ 2147483646 w 15"/>
                <a:gd name="T3" fmla="*/ 2147483646 h 12"/>
                <a:gd name="T4" fmla="*/ 2147483646 w 15"/>
                <a:gd name="T5" fmla="*/ 0 h 12"/>
                <a:gd name="T6" fmla="*/ 2147483646 w 15"/>
                <a:gd name="T7" fmla="*/ 0 h 12"/>
                <a:gd name="T8" fmla="*/ 2147483646 w 15"/>
                <a:gd name="T9" fmla="*/ 2147483646 h 12"/>
                <a:gd name="T10" fmla="*/ 2147483646 w 15"/>
                <a:gd name="T11" fmla="*/ 2147483646 h 12"/>
                <a:gd name="T12" fmla="*/ 2147483646 w 15"/>
                <a:gd name="T13" fmla="*/ 2147483646 h 12"/>
                <a:gd name="T14" fmla="*/ 2147483646 w 15"/>
                <a:gd name="T15" fmla="*/ 2147483646 h 12"/>
                <a:gd name="T16" fmla="*/ 0 w 15"/>
                <a:gd name="T17" fmla="*/ 2147483646 h 12"/>
                <a:gd name="T18" fmla="*/ 2147483646 w 15"/>
                <a:gd name="T19" fmla="*/ 2147483646 h 12"/>
                <a:gd name="T20" fmla="*/ 2147483646 w 15"/>
                <a:gd name="T21" fmla="*/ 2147483646 h 12"/>
                <a:gd name="T22" fmla="*/ 2147483646 w 15"/>
                <a:gd name="T23" fmla="*/ 2147483646 h 12"/>
                <a:gd name="T24" fmla="*/ 2147483646 w 15"/>
                <a:gd name="T25" fmla="*/ 2147483646 h 12"/>
                <a:gd name="T26" fmla="*/ 2147483646 w 15"/>
                <a:gd name="T27" fmla="*/ 2147483646 h 1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" h="12">
                  <a:moveTo>
                    <a:pt x="15" y="5"/>
                  </a:moveTo>
                  <a:cubicBezTo>
                    <a:pt x="13" y="5"/>
                    <a:pt x="11" y="4"/>
                    <a:pt x="11" y="4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1" y="8"/>
                    <a:pt x="11" y="8"/>
                    <a:pt x="11" y="8"/>
                  </a:cubicBezTo>
                  <a:lnTo>
                    <a:pt x="15" y="5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32" name="Freeform 161">
              <a:extLst>
                <a:ext uri="{FF2B5EF4-FFF2-40B4-BE49-F238E27FC236}">
                  <a16:creationId xmlns:a16="http://schemas.microsoft.com/office/drawing/2014/main" id="{3E84E906-BCA9-DC49-B6EC-1AC1E3745A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4313" y="3810000"/>
              <a:ext cx="754062" cy="493713"/>
            </a:xfrm>
            <a:custGeom>
              <a:avLst/>
              <a:gdLst>
                <a:gd name="T0" fmla="*/ 2147483646 w 576"/>
                <a:gd name="T1" fmla="*/ 2147483646 h 379"/>
                <a:gd name="T2" fmla="*/ 2147483646 w 576"/>
                <a:gd name="T3" fmla="*/ 2147483646 h 379"/>
                <a:gd name="T4" fmla="*/ 2147483646 w 576"/>
                <a:gd name="T5" fmla="*/ 2147483646 h 379"/>
                <a:gd name="T6" fmla="*/ 2147483646 w 576"/>
                <a:gd name="T7" fmla="*/ 2147483646 h 379"/>
                <a:gd name="T8" fmla="*/ 2147483646 w 576"/>
                <a:gd name="T9" fmla="*/ 2147483646 h 379"/>
                <a:gd name="T10" fmla="*/ 2147483646 w 576"/>
                <a:gd name="T11" fmla="*/ 2147483646 h 379"/>
                <a:gd name="T12" fmla="*/ 2147483646 w 576"/>
                <a:gd name="T13" fmla="*/ 2147483646 h 379"/>
                <a:gd name="T14" fmla="*/ 2147483646 w 576"/>
                <a:gd name="T15" fmla="*/ 2147483646 h 379"/>
                <a:gd name="T16" fmla="*/ 2147483646 w 576"/>
                <a:gd name="T17" fmla="*/ 2147483646 h 379"/>
                <a:gd name="T18" fmla="*/ 2147483646 w 576"/>
                <a:gd name="T19" fmla="*/ 2147483646 h 379"/>
                <a:gd name="T20" fmla="*/ 2147483646 w 576"/>
                <a:gd name="T21" fmla="*/ 2147483646 h 379"/>
                <a:gd name="T22" fmla="*/ 2147483646 w 576"/>
                <a:gd name="T23" fmla="*/ 2147483646 h 379"/>
                <a:gd name="T24" fmla="*/ 2147483646 w 576"/>
                <a:gd name="T25" fmla="*/ 2147483646 h 379"/>
                <a:gd name="T26" fmla="*/ 2147483646 w 576"/>
                <a:gd name="T27" fmla="*/ 2147483646 h 379"/>
                <a:gd name="T28" fmla="*/ 2147483646 w 576"/>
                <a:gd name="T29" fmla="*/ 2147483646 h 379"/>
                <a:gd name="T30" fmla="*/ 2147483646 w 576"/>
                <a:gd name="T31" fmla="*/ 2147483646 h 379"/>
                <a:gd name="T32" fmla="*/ 2147483646 w 576"/>
                <a:gd name="T33" fmla="*/ 2147483646 h 379"/>
                <a:gd name="T34" fmla="*/ 2147483646 w 576"/>
                <a:gd name="T35" fmla="*/ 2147483646 h 379"/>
                <a:gd name="T36" fmla="*/ 2147483646 w 576"/>
                <a:gd name="T37" fmla="*/ 2147483646 h 379"/>
                <a:gd name="T38" fmla="*/ 2147483646 w 576"/>
                <a:gd name="T39" fmla="*/ 2147483646 h 379"/>
                <a:gd name="T40" fmla="*/ 2147483646 w 576"/>
                <a:gd name="T41" fmla="*/ 2147483646 h 379"/>
                <a:gd name="T42" fmla="*/ 2147483646 w 576"/>
                <a:gd name="T43" fmla="*/ 2147483646 h 379"/>
                <a:gd name="T44" fmla="*/ 2147483646 w 576"/>
                <a:gd name="T45" fmla="*/ 2147483646 h 379"/>
                <a:gd name="T46" fmla="*/ 2147483646 w 576"/>
                <a:gd name="T47" fmla="*/ 2147483646 h 379"/>
                <a:gd name="T48" fmla="*/ 2147483646 w 576"/>
                <a:gd name="T49" fmla="*/ 0 h 379"/>
                <a:gd name="T50" fmla="*/ 0 w 576"/>
                <a:gd name="T51" fmla="*/ 2147483646 h 379"/>
                <a:gd name="T52" fmla="*/ 2147483646 w 576"/>
                <a:gd name="T53" fmla="*/ 2147483646 h 379"/>
                <a:gd name="T54" fmla="*/ 2147483646 w 576"/>
                <a:gd name="T55" fmla="*/ 2147483646 h 379"/>
                <a:gd name="T56" fmla="*/ 2147483646 w 576"/>
                <a:gd name="T57" fmla="*/ 2147483646 h 379"/>
                <a:gd name="T58" fmla="*/ 2147483646 w 576"/>
                <a:gd name="T59" fmla="*/ 2147483646 h 379"/>
                <a:gd name="T60" fmla="*/ 2147483646 w 576"/>
                <a:gd name="T61" fmla="*/ 2147483646 h 379"/>
                <a:gd name="T62" fmla="*/ 2147483646 w 576"/>
                <a:gd name="T63" fmla="*/ 2147483646 h 379"/>
                <a:gd name="T64" fmla="*/ 2147483646 w 576"/>
                <a:gd name="T65" fmla="*/ 2147483646 h 379"/>
                <a:gd name="T66" fmla="*/ 2147483646 w 576"/>
                <a:gd name="T67" fmla="*/ 2147483646 h 379"/>
                <a:gd name="T68" fmla="*/ 2147483646 w 576"/>
                <a:gd name="T69" fmla="*/ 2147483646 h 379"/>
                <a:gd name="T70" fmla="*/ 2147483646 w 576"/>
                <a:gd name="T71" fmla="*/ 2147483646 h 379"/>
                <a:gd name="T72" fmla="*/ 2147483646 w 576"/>
                <a:gd name="T73" fmla="*/ 2147483646 h 379"/>
                <a:gd name="T74" fmla="*/ 2147483646 w 576"/>
                <a:gd name="T75" fmla="*/ 2147483646 h 379"/>
                <a:gd name="T76" fmla="*/ 2147483646 w 576"/>
                <a:gd name="T77" fmla="*/ 2147483646 h 379"/>
                <a:gd name="T78" fmla="*/ 2147483646 w 576"/>
                <a:gd name="T79" fmla="*/ 2147483646 h 379"/>
                <a:gd name="T80" fmla="*/ 2147483646 w 576"/>
                <a:gd name="T81" fmla="*/ 2147483646 h 379"/>
                <a:gd name="T82" fmla="*/ 2147483646 w 576"/>
                <a:gd name="T83" fmla="*/ 2147483646 h 379"/>
                <a:gd name="T84" fmla="*/ 2147483646 w 576"/>
                <a:gd name="T85" fmla="*/ 2147483646 h 379"/>
                <a:gd name="T86" fmla="*/ 2147483646 w 576"/>
                <a:gd name="T87" fmla="*/ 2147483646 h 379"/>
                <a:gd name="T88" fmla="*/ 2147483646 w 576"/>
                <a:gd name="T89" fmla="*/ 2147483646 h 379"/>
                <a:gd name="T90" fmla="*/ 2147483646 w 576"/>
                <a:gd name="T91" fmla="*/ 2147483646 h 379"/>
                <a:gd name="T92" fmla="*/ 2147483646 w 576"/>
                <a:gd name="T93" fmla="*/ 2147483646 h 379"/>
                <a:gd name="T94" fmla="*/ 2147483646 w 576"/>
                <a:gd name="T95" fmla="*/ 2147483646 h 379"/>
                <a:gd name="T96" fmla="*/ 2147483646 w 576"/>
                <a:gd name="T97" fmla="*/ 2147483646 h 379"/>
                <a:gd name="T98" fmla="*/ 2147483646 w 576"/>
                <a:gd name="T99" fmla="*/ 2147483646 h 379"/>
                <a:gd name="T100" fmla="*/ 2147483646 w 576"/>
                <a:gd name="T101" fmla="*/ 2147483646 h 379"/>
                <a:gd name="T102" fmla="*/ 2147483646 w 576"/>
                <a:gd name="T103" fmla="*/ 2147483646 h 379"/>
                <a:gd name="T104" fmla="*/ 2147483646 w 576"/>
                <a:gd name="T105" fmla="*/ 2147483646 h 379"/>
                <a:gd name="T106" fmla="*/ 2147483646 w 576"/>
                <a:gd name="T107" fmla="*/ 2147483646 h 379"/>
                <a:gd name="T108" fmla="*/ 2147483646 w 576"/>
                <a:gd name="T109" fmla="*/ 2147483646 h 379"/>
                <a:gd name="T110" fmla="*/ 2147483646 w 576"/>
                <a:gd name="T111" fmla="*/ 2147483646 h 37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76" h="379">
                  <a:moveTo>
                    <a:pt x="486" y="348"/>
                  </a:moveTo>
                  <a:lnTo>
                    <a:pt x="504" y="348"/>
                  </a:lnTo>
                  <a:lnTo>
                    <a:pt x="492" y="324"/>
                  </a:lnTo>
                  <a:lnTo>
                    <a:pt x="504" y="318"/>
                  </a:lnTo>
                  <a:lnTo>
                    <a:pt x="534" y="318"/>
                  </a:lnTo>
                  <a:lnTo>
                    <a:pt x="528" y="312"/>
                  </a:lnTo>
                  <a:lnTo>
                    <a:pt x="546" y="300"/>
                  </a:lnTo>
                  <a:lnTo>
                    <a:pt x="564" y="288"/>
                  </a:lnTo>
                  <a:lnTo>
                    <a:pt x="576" y="240"/>
                  </a:lnTo>
                  <a:lnTo>
                    <a:pt x="504" y="252"/>
                  </a:lnTo>
                  <a:lnTo>
                    <a:pt x="474" y="294"/>
                  </a:lnTo>
                  <a:lnTo>
                    <a:pt x="426" y="300"/>
                  </a:lnTo>
                  <a:lnTo>
                    <a:pt x="378" y="240"/>
                  </a:lnTo>
                  <a:lnTo>
                    <a:pt x="372" y="162"/>
                  </a:lnTo>
                  <a:lnTo>
                    <a:pt x="384" y="144"/>
                  </a:lnTo>
                  <a:lnTo>
                    <a:pt x="354" y="138"/>
                  </a:lnTo>
                  <a:lnTo>
                    <a:pt x="330" y="114"/>
                  </a:lnTo>
                  <a:lnTo>
                    <a:pt x="312" y="84"/>
                  </a:lnTo>
                  <a:lnTo>
                    <a:pt x="288" y="66"/>
                  </a:lnTo>
                  <a:lnTo>
                    <a:pt x="252" y="78"/>
                  </a:lnTo>
                  <a:lnTo>
                    <a:pt x="204" y="24"/>
                  </a:lnTo>
                  <a:lnTo>
                    <a:pt x="174" y="18"/>
                  </a:lnTo>
                  <a:lnTo>
                    <a:pt x="156" y="30"/>
                  </a:lnTo>
                  <a:lnTo>
                    <a:pt x="108" y="30"/>
                  </a:lnTo>
                  <a:lnTo>
                    <a:pt x="48" y="0"/>
                  </a:lnTo>
                  <a:lnTo>
                    <a:pt x="0" y="6"/>
                  </a:lnTo>
                  <a:lnTo>
                    <a:pt x="36" y="72"/>
                  </a:lnTo>
                  <a:lnTo>
                    <a:pt x="60" y="108"/>
                  </a:lnTo>
                  <a:lnTo>
                    <a:pt x="54" y="120"/>
                  </a:lnTo>
                  <a:lnTo>
                    <a:pt x="96" y="150"/>
                  </a:lnTo>
                  <a:lnTo>
                    <a:pt x="102" y="180"/>
                  </a:lnTo>
                  <a:lnTo>
                    <a:pt x="120" y="192"/>
                  </a:lnTo>
                  <a:lnTo>
                    <a:pt x="144" y="216"/>
                  </a:lnTo>
                  <a:lnTo>
                    <a:pt x="150" y="198"/>
                  </a:lnTo>
                  <a:lnTo>
                    <a:pt x="126" y="180"/>
                  </a:lnTo>
                  <a:lnTo>
                    <a:pt x="102" y="126"/>
                  </a:lnTo>
                  <a:lnTo>
                    <a:pt x="60" y="66"/>
                  </a:lnTo>
                  <a:lnTo>
                    <a:pt x="48" y="30"/>
                  </a:lnTo>
                  <a:lnTo>
                    <a:pt x="78" y="42"/>
                  </a:lnTo>
                  <a:lnTo>
                    <a:pt x="108" y="102"/>
                  </a:lnTo>
                  <a:lnTo>
                    <a:pt x="120" y="120"/>
                  </a:lnTo>
                  <a:lnTo>
                    <a:pt x="150" y="138"/>
                  </a:lnTo>
                  <a:lnTo>
                    <a:pt x="150" y="156"/>
                  </a:lnTo>
                  <a:lnTo>
                    <a:pt x="174" y="168"/>
                  </a:lnTo>
                  <a:lnTo>
                    <a:pt x="186" y="186"/>
                  </a:lnTo>
                  <a:lnTo>
                    <a:pt x="216" y="216"/>
                  </a:lnTo>
                  <a:lnTo>
                    <a:pt x="222" y="258"/>
                  </a:lnTo>
                  <a:lnTo>
                    <a:pt x="222" y="276"/>
                  </a:lnTo>
                  <a:lnTo>
                    <a:pt x="300" y="324"/>
                  </a:lnTo>
                  <a:lnTo>
                    <a:pt x="336" y="342"/>
                  </a:lnTo>
                  <a:lnTo>
                    <a:pt x="402" y="360"/>
                  </a:lnTo>
                  <a:lnTo>
                    <a:pt x="420" y="354"/>
                  </a:lnTo>
                  <a:lnTo>
                    <a:pt x="438" y="354"/>
                  </a:lnTo>
                  <a:lnTo>
                    <a:pt x="468" y="379"/>
                  </a:lnTo>
                  <a:lnTo>
                    <a:pt x="474" y="366"/>
                  </a:lnTo>
                  <a:lnTo>
                    <a:pt x="486" y="348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33" name="Freeform 162">
              <a:extLst>
                <a:ext uri="{FF2B5EF4-FFF2-40B4-BE49-F238E27FC236}">
                  <a16:creationId xmlns:a16="http://schemas.microsoft.com/office/drawing/2014/main" id="{E04F8C5B-DB3E-4D40-92CB-C7676C1737B4}"/>
                </a:ext>
              </a:extLst>
            </p:cNvPr>
            <p:cNvSpPr>
              <a:spLocks/>
            </p:cNvSpPr>
            <p:nvPr/>
          </p:nvSpPr>
          <p:spPr bwMode="auto">
            <a:xfrm rot="20747712">
              <a:off x="2717800" y="1831975"/>
              <a:ext cx="812800" cy="896938"/>
            </a:xfrm>
            <a:custGeom>
              <a:avLst/>
              <a:gdLst>
                <a:gd name="T0" fmla="*/ 2147483646 w 1125"/>
                <a:gd name="T1" fmla="*/ 2147483646 h 2047"/>
                <a:gd name="T2" fmla="*/ 2147483646 w 1125"/>
                <a:gd name="T3" fmla="*/ 2147483646 h 2047"/>
                <a:gd name="T4" fmla="*/ 2147483646 w 1125"/>
                <a:gd name="T5" fmla="*/ 2147483646 h 2047"/>
                <a:gd name="T6" fmla="*/ 2147483646 w 1125"/>
                <a:gd name="T7" fmla="*/ 2147483646 h 2047"/>
                <a:gd name="T8" fmla="*/ 2147483646 w 1125"/>
                <a:gd name="T9" fmla="*/ 2147483646 h 2047"/>
                <a:gd name="T10" fmla="*/ 2147483646 w 1125"/>
                <a:gd name="T11" fmla="*/ 2147483646 h 2047"/>
                <a:gd name="T12" fmla="*/ 2147483646 w 1125"/>
                <a:gd name="T13" fmla="*/ 2147483646 h 2047"/>
                <a:gd name="T14" fmla="*/ 2147483646 w 1125"/>
                <a:gd name="T15" fmla="*/ 2147483646 h 2047"/>
                <a:gd name="T16" fmla="*/ 2147483646 w 1125"/>
                <a:gd name="T17" fmla="*/ 2147483646 h 2047"/>
                <a:gd name="T18" fmla="*/ 2147483646 w 1125"/>
                <a:gd name="T19" fmla="*/ 2147483646 h 2047"/>
                <a:gd name="T20" fmla="*/ 2147483646 w 1125"/>
                <a:gd name="T21" fmla="*/ 2147483646 h 2047"/>
                <a:gd name="T22" fmla="*/ 2147483646 w 1125"/>
                <a:gd name="T23" fmla="*/ 2147483646 h 2047"/>
                <a:gd name="T24" fmla="*/ 2147483646 w 1125"/>
                <a:gd name="T25" fmla="*/ 2147483646 h 2047"/>
                <a:gd name="T26" fmla="*/ 2147483646 w 1125"/>
                <a:gd name="T27" fmla="*/ 2147483646 h 2047"/>
                <a:gd name="T28" fmla="*/ 2147483646 w 1125"/>
                <a:gd name="T29" fmla="*/ 2147483646 h 2047"/>
                <a:gd name="T30" fmla="*/ 2147483646 w 1125"/>
                <a:gd name="T31" fmla="*/ 2147483646 h 2047"/>
                <a:gd name="T32" fmla="*/ 2147483646 w 1125"/>
                <a:gd name="T33" fmla="*/ 2147483646 h 2047"/>
                <a:gd name="T34" fmla="*/ 2147483646 w 1125"/>
                <a:gd name="T35" fmla="*/ 2147483646 h 2047"/>
                <a:gd name="T36" fmla="*/ 2147483646 w 1125"/>
                <a:gd name="T37" fmla="*/ 2147483646 h 2047"/>
                <a:gd name="T38" fmla="*/ 2147483646 w 1125"/>
                <a:gd name="T39" fmla="*/ 2147483646 h 2047"/>
                <a:gd name="T40" fmla="*/ 2147483646 w 1125"/>
                <a:gd name="T41" fmla="*/ 2147483646 h 2047"/>
                <a:gd name="T42" fmla="*/ 2147483646 w 1125"/>
                <a:gd name="T43" fmla="*/ 2147483646 h 2047"/>
                <a:gd name="T44" fmla="*/ 2147483646 w 1125"/>
                <a:gd name="T45" fmla="*/ 2147483646 h 2047"/>
                <a:gd name="T46" fmla="*/ 2147483646 w 1125"/>
                <a:gd name="T47" fmla="*/ 2147483646 h 2047"/>
                <a:gd name="T48" fmla="*/ 2147483646 w 1125"/>
                <a:gd name="T49" fmla="*/ 2147483646 h 2047"/>
                <a:gd name="T50" fmla="*/ 2147483646 w 1125"/>
                <a:gd name="T51" fmla="*/ 2147483646 h 2047"/>
                <a:gd name="T52" fmla="*/ 2147483646 w 1125"/>
                <a:gd name="T53" fmla="*/ 2147483646 h 2047"/>
                <a:gd name="T54" fmla="*/ 2147483646 w 1125"/>
                <a:gd name="T55" fmla="*/ 2147483646 h 2047"/>
                <a:gd name="T56" fmla="*/ 2147483646 w 1125"/>
                <a:gd name="T57" fmla="*/ 2147483646 h 2047"/>
                <a:gd name="T58" fmla="*/ 2147483646 w 1125"/>
                <a:gd name="T59" fmla="*/ 2147483646 h 2047"/>
                <a:gd name="T60" fmla="*/ 2147483646 w 1125"/>
                <a:gd name="T61" fmla="*/ 2147483646 h 2047"/>
                <a:gd name="T62" fmla="*/ 2147483646 w 1125"/>
                <a:gd name="T63" fmla="*/ 2147483646 h 2047"/>
                <a:gd name="T64" fmla="*/ 2147483646 w 1125"/>
                <a:gd name="T65" fmla="*/ 2147483646 h 2047"/>
                <a:gd name="T66" fmla="*/ 2147483646 w 1125"/>
                <a:gd name="T67" fmla="*/ 2147483646 h 2047"/>
                <a:gd name="T68" fmla="*/ 2147483646 w 1125"/>
                <a:gd name="T69" fmla="*/ 2147483646 h 2047"/>
                <a:gd name="T70" fmla="*/ 2147483646 w 1125"/>
                <a:gd name="T71" fmla="*/ 2147483646 h 2047"/>
                <a:gd name="T72" fmla="*/ 2147483646 w 1125"/>
                <a:gd name="T73" fmla="*/ 2147483646 h 2047"/>
                <a:gd name="T74" fmla="*/ 2147483646 w 1125"/>
                <a:gd name="T75" fmla="*/ 2147483646 h 2047"/>
                <a:gd name="T76" fmla="*/ 2147483646 w 1125"/>
                <a:gd name="T77" fmla="*/ 2147483646 h 2047"/>
                <a:gd name="T78" fmla="*/ 2147483646 w 1125"/>
                <a:gd name="T79" fmla="*/ 2147483646 h 2047"/>
                <a:gd name="T80" fmla="*/ 2147483646 w 1125"/>
                <a:gd name="T81" fmla="*/ 2147483646 h 2047"/>
                <a:gd name="T82" fmla="*/ 2147483646 w 1125"/>
                <a:gd name="T83" fmla="*/ 2147483646 h 2047"/>
                <a:gd name="T84" fmla="*/ 2147483646 w 1125"/>
                <a:gd name="T85" fmla="*/ 2147483646 h 2047"/>
                <a:gd name="T86" fmla="*/ 2147483646 w 1125"/>
                <a:gd name="T87" fmla="*/ 2147483646 h 2047"/>
                <a:gd name="T88" fmla="*/ 2147483646 w 1125"/>
                <a:gd name="T89" fmla="*/ 2147483646 h 2047"/>
                <a:gd name="T90" fmla="*/ 2147483646 w 1125"/>
                <a:gd name="T91" fmla="*/ 2147483646 h 2047"/>
                <a:gd name="T92" fmla="*/ 2147483646 w 1125"/>
                <a:gd name="T93" fmla="*/ 2147483646 h 2047"/>
                <a:gd name="T94" fmla="*/ 2147483646 w 1125"/>
                <a:gd name="T95" fmla="*/ 2147483646 h 2047"/>
                <a:gd name="T96" fmla="*/ 2147483646 w 1125"/>
                <a:gd name="T97" fmla="*/ 2147483646 h 2047"/>
                <a:gd name="T98" fmla="*/ 2147483646 w 1125"/>
                <a:gd name="T99" fmla="*/ 2147483646 h 2047"/>
                <a:gd name="T100" fmla="*/ 2147483646 w 1125"/>
                <a:gd name="T101" fmla="*/ 2147483646 h 2047"/>
                <a:gd name="T102" fmla="*/ 2147483646 w 1125"/>
                <a:gd name="T103" fmla="*/ 2147483646 h 2047"/>
                <a:gd name="T104" fmla="*/ 2147483646 w 1125"/>
                <a:gd name="T105" fmla="*/ 2147483646 h 2047"/>
                <a:gd name="T106" fmla="*/ 2147483646 w 1125"/>
                <a:gd name="T107" fmla="*/ 2147483646 h 2047"/>
                <a:gd name="T108" fmla="*/ 2147483646 w 1125"/>
                <a:gd name="T109" fmla="*/ 2147483646 h 2047"/>
                <a:gd name="T110" fmla="*/ 2147483646 w 1125"/>
                <a:gd name="T111" fmla="*/ 2147483646 h 2047"/>
                <a:gd name="T112" fmla="*/ 2147483646 w 1125"/>
                <a:gd name="T113" fmla="*/ 2147483646 h 2047"/>
                <a:gd name="T114" fmla="*/ 2147483646 w 1125"/>
                <a:gd name="T115" fmla="*/ 2147483646 h 2047"/>
                <a:gd name="T116" fmla="*/ 2147483646 w 1125"/>
                <a:gd name="T117" fmla="*/ 2147483646 h 2047"/>
                <a:gd name="T118" fmla="*/ 2147483646 w 1125"/>
                <a:gd name="T119" fmla="*/ 2147483646 h 2047"/>
                <a:gd name="T120" fmla="*/ 2147483646 w 1125"/>
                <a:gd name="T121" fmla="*/ 2147483646 h 2047"/>
                <a:gd name="T122" fmla="*/ 2147483646 w 1125"/>
                <a:gd name="T123" fmla="*/ 2147483646 h 2047"/>
                <a:gd name="T124" fmla="*/ 2147483646 w 1125"/>
                <a:gd name="T125" fmla="*/ 2147483646 h 204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125" h="2047">
                  <a:moveTo>
                    <a:pt x="718" y="105"/>
                  </a:moveTo>
                  <a:lnTo>
                    <a:pt x="722" y="102"/>
                  </a:lnTo>
                  <a:lnTo>
                    <a:pt x="730" y="95"/>
                  </a:lnTo>
                  <a:lnTo>
                    <a:pt x="740" y="83"/>
                  </a:lnTo>
                  <a:lnTo>
                    <a:pt x="751" y="70"/>
                  </a:lnTo>
                  <a:lnTo>
                    <a:pt x="760" y="58"/>
                  </a:lnTo>
                  <a:lnTo>
                    <a:pt x="764" y="46"/>
                  </a:lnTo>
                  <a:lnTo>
                    <a:pt x="761" y="37"/>
                  </a:lnTo>
                  <a:lnTo>
                    <a:pt x="748" y="32"/>
                  </a:lnTo>
                  <a:lnTo>
                    <a:pt x="735" y="30"/>
                  </a:lnTo>
                  <a:lnTo>
                    <a:pt x="725" y="27"/>
                  </a:lnTo>
                  <a:lnTo>
                    <a:pt x="716" y="22"/>
                  </a:lnTo>
                  <a:lnTo>
                    <a:pt x="708" y="17"/>
                  </a:lnTo>
                  <a:lnTo>
                    <a:pt x="700" y="13"/>
                  </a:lnTo>
                  <a:lnTo>
                    <a:pt x="693" y="8"/>
                  </a:lnTo>
                  <a:lnTo>
                    <a:pt x="686" y="4"/>
                  </a:lnTo>
                  <a:lnTo>
                    <a:pt x="678" y="1"/>
                  </a:lnTo>
                  <a:lnTo>
                    <a:pt x="672" y="0"/>
                  </a:lnTo>
                  <a:lnTo>
                    <a:pt x="665" y="0"/>
                  </a:lnTo>
                  <a:lnTo>
                    <a:pt x="658" y="0"/>
                  </a:lnTo>
                  <a:lnTo>
                    <a:pt x="651" y="2"/>
                  </a:lnTo>
                  <a:lnTo>
                    <a:pt x="633" y="7"/>
                  </a:lnTo>
                  <a:lnTo>
                    <a:pt x="610" y="13"/>
                  </a:lnTo>
                  <a:lnTo>
                    <a:pt x="583" y="19"/>
                  </a:lnTo>
                  <a:lnTo>
                    <a:pt x="558" y="25"/>
                  </a:lnTo>
                  <a:lnTo>
                    <a:pt x="534" y="34"/>
                  </a:lnTo>
                  <a:lnTo>
                    <a:pt x="512" y="42"/>
                  </a:lnTo>
                  <a:lnTo>
                    <a:pt x="496" y="52"/>
                  </a:lnTo>
                  <a:lnTo>
                    <a:pt x="487" y="62"/>
                  </a:lnTo>
                  <a:lnTo>
                    <a:pt x="483" y="74"/>
                  </a:lnTo>
                  <a:lnTo>
                    <a:pt x="478" y="84"/>
                  </a:lnTo>
                  <a:lnTo>
                    <a:pt x="474" y="93"/>
                  </a:lnTo>
                  <a:lnTo>
                    <a:pt x="468" y="102"/>
                  </a:lnTo>
                  <a:lnTo>
                    <a:pt x="461" y="107"/>
                  </a:lnTo>
                  <a:lnTo>
                    <a:pt x="452" y="110"/>
                  </a:lnTo>
                  <a:lnTo>
                    <a:pt x="440" y="110"/>
                  </a:lnTo>
                  <a:lnTo>
                    <a:pt x="426" y="105"/>
                  </a:lnTo>
                  <a:lnTo>
                    <a:pt x="409" y="100"/>
                  </a:lnTo>
                  <a:lnTo>
                    <a:pt x="391" y="98"/>
                  </a:lnTo>
                  <a:lnTo>
                    <a:pt x="371" y="100"/>
                  </a:lnTo>
                  <a:lnTo>
                    <a:pt x="351" y="105"/>
                  </a:lnTo>
                  <a:lnTo>
                    <a:pt x="334" y="112"/>
                  </a:lnTo>
                  <a:lnTo>
                    <a:pt x="319" y="120"/>
                  </a:lnTo>
                  <a:lnTo>
                    <a:pt x="306" y="130"/>
                  </a:lnTo>
                  <a:lnTo>
                    <a:pt x="300" y="141"/>
                  </a:lnTo>
                  <a:lnTo>
                    <a:pt x="291" y="151"/>
                  </a:lnTo>
                  <a:lnTo>
                    <a:pt x="278" y="161"/>
                  </a:lnTo>
                  <a:lnTo>
                    <a:pt x="260" y="172"/>
                  </a:lnTo>
                  <a:lnTo>
                    <a:pt x="241" y="182"/>
                  </a:lnTo>
                  <a:lnTo>
                    <a:pt x="221" y="194"/>
                  </a:lnTo>
                  <a:lnTo>
                    <a:pt x="204" y="208"/>
                  </a:lnTo>
                  <a:lnTo>
                    <a:pt x="191" y="224"/>
                  </a:lnTo>
                  <a:lnTo>
                    <a:pt x="184" y="242"/>
                  </a:lnTo>
                  <a:lnTo>
                    <a:pt x="180" y="261"/>
                  </a:lnTo>
                  <a:lnTo>
                    <a:pt x="172" y="277"/>
                  </a:lnTo>
                  <a:lnTo>
                    <a:pt x="160" y="289"/>
                  </a:lnTo>
                  <a:lnTo>
                    <a:pt x="146" y="299"/>
                  </a:lnTo>
                  <a:lnTo>
                    <a:pt x="130" y="305"/>
                  </a:lnTo>
                  <a:lnTo>
                    <a:pt x="113" y="311"/>
                  </a:lnTo>
                  <a:lnTo>
                    <a:pt x="94" y="314"/>
                  </a:lnTo>
                  <a:lnTo>
                    <a:pt x="76" y="315"/>
                  </a:lnTo>
                  <a:lnTo>
                    <a:pt x="59" y="316"/>
                  </a:lnTo>
                  <a:lnTo>
                    <a:pt x="44" y="319"/>
                  </a:lnTo>
                  <a:lnTo>
                    <a:pt x="31" y="325"/>
                  </a:lnTo>
                  <a:lnTo>
                    <a:pt x="22" y="332"/>
                  </a:lnTo>
                  <a:lnTo>
                    <a:pt x="16" y="342"/>
                  </a:lnTo>
                  <a:lnTo>
                    <a:pt x="13" y="355"/>
                  </a:lnTo>
                  <a:lnTo>
                    <a:pt x="11" y="369"/>
                  </a:lnTo>
                  <a:lnTo>
                    <a:pt x="15" y="386"/>
                  </a:lnTo>
                  <a:lnTo>
                    <a:pt x="17" y="402"/>
                  </a:lnTo>
                  <a:lnTo>
                    <a:pt x="16" y="415"/>
                  </a:lnTo>
                  <a:lnTo>
                    <a:pt x="13" y="425"/>
                  </a:lnTo>
                  <a:lnTo>
                    <a:pt x="9" y="434"/>
                  </a:lnTo>
                  <a:lnTo>
                    <a:pt x="4" y="444"/>
                  </a:lnTo>
                  <a:lnTo>
                    <a:pt x="1" y="454"/>
                  </a:lnTo>
                  <a:lnTo>
                    <a:pt x="0" y="466"/>
                  </a:lnTo>
                  <a:lnTo>
                    <a:pt x="2" y="482"/>
                  </a:lnTo>
                  <a:lnTo>
                    <a:pt x="7" y="499"/>
                  </a:lnTo>
                  <a:lnTo>
                    <a:pt x="13" y="515"/>
                  </a:lnTo>
                  <a:lnTo>
                    <a:pt x="18" y="530"/>
                  </a:lnTo>
                  <a:lnTo>
                    <a:pt x="25" y="543"/>
                  </a:lnTo>
                  <a:lnTo>
                    <a:pt x="34" y="553"/>
                  </a:lnTo>
                  <a:lnTo>
                    <a:pt x="45" y="562"/>
                  </a:lnTo>
                  <a:lnTo>
                    <a:pt x="59" y="568"/>
                  </a:lnTo>
                  <a:lnTo>
                    <a:pt x="76" y="572"/>
                  </a:lnTo>
                  <a:lnTo>
                    <a:pt x="94" y="575"/>
                  </a:lnTo>
                  <a:lnTo>
                    <a:pt x="113" y="579"/>
                  </a:lnTo>
                  <a:lnTo>
                    <a:pt x="130" y="584"/>
                  </a:lnTo>
                  <a:lnTo>
                    <a:pt x="145" y="593"/>
                  </a:lnTo>
                  <a:lnTo>
                    <a:pt x="159" y="605"/>
                  </a:lnTo>
                  <a:lnTo>
                    <a:pt x="169" y="621"/>
                  </a:lnTo>
                  <a:lnTo>
                    <a:pt x="176" y="642"/>
                  </a:lnTo>
                  <a:lnTo>
                    <a:pt x="179" y="668"/>
                  </a:lnTo>
                  <a:lnTo>
                    <a:pt x="181" y="695"/>
                  </a:lnTo>
                  <a:lnTo>
                    <a:pt x="185" y="718"/>
                  </a:lnTo>
                  <a:lnTo>
                    <a:pt x="191" y="740"/>
                  </a:lnTo>
                  <a:lnTo>
                    <a:pt x="198" y="762"/>
                  </a:lnTo>
                  <a:lnTo>
                    <a:pt x="203" y="785"/>
                  </a:lnTo>
                  <a:lnTo>
                    <a:pt x="206" y="810"/>
                  </a:lnTo>
                  <a:lnTo>
                    <a:pt x="207" y="841"/>
                  </a:lnTo>
                  <a:lnTo>
                    <a:pt x="203" y="878"/>
                  </a:lnTo>
                  <a:lnTo>
                    <a:pt x="196" y="915"/>
                  </a:lnTo>
                  <a:lnTo>
                    <a:pt x="190" y="945"/>
                  </a:lnTo>
                  <a:lnTo>
                    <a:pt x="184" y="968"/>
                  </a:lnTo>
                  <a:lnTo>
                    <a:pt x="181" y="986"/>
                  </a:lnTo>
                  <a:lnTo>
                    <a:pt x="180" y="999"/>
                  </a:lnTo>
                  <a:lnTo>
                    <a:pt x="180" y="1009"/>
                  </a:lnTo>
                  <a:lnTo>
                    <a:pt x="184" y="1016"/>
                  </a:lnTo>
                  <a:lnTo>
                    <a:pt x="191" y="1022"/>
                  </a:lnTo>
                  <a:lnTo>
                    <a:pt x="200" y="1028"/>
                  </a:lnTo>
                  <a:lnTo>
                    <a:pt x="210" y="1034"/>
                  </a:lnTo>
                  <a:lnTo>
                    <a:pt x="218" y="1042"/>
                  </a:lnTo>
                  <a:lnTo>
                    <a:pt x="225" y="1050"/>
                  </a:lnTo>
                  <a:lnTo>
                    <a:pt x="227" y="1057"/>
                  </a:lnTo>
                  <a:lnTo>
                    <a:pt x="225" y="1062"/>
                  </a:lnTo>
                  <a:lnTo>
                    <a:pt x="217" y="1067"/>
                  </a:lnTo>
                  <a:lnTo>
                    <a:pt x="203" y="1068"/>
                  </a:lnTo>
                  <a:lnTo>
                    <a:pt x="189" y="1070"/>
                  </a:lnTo>
                  <a:lnTo>
                    <a:pt x="183" y="1075"/>
                  </a:lnTo>
                  <a:lnTo>
                    <a:pt x="183" y="1082"/>
                  </a:lnTo>
                  <a:lnTo>
                    <a:pt x="188" y="1089"/>
                  </a:lnTo>
                  <a:lnTo>
                    <a:pt x="194" y="1097"/>
                  </a:lnTo>
                  <a:lnTo>
                    <a:pt x="200" y="1104"/>
                  </a:lnTo>
                  <a:lnTo>
                    <a:pt x="206" y="1108"/>
                  </a:lnTo>
                  <a:lnTo>
                    <a:pt x="208" y="1111"/>
                  </a:lnTo>
                  <a:lnTo>
                    <a:pt x="206" y="1111"/>
                  </a:lnTo>
                  <a:lnTo>
                    <a:pt x="200" y="1110"/>
                  </a:lnTo>
                  <a:lnTo>
                    <a:pt x="191" y="1108"/>
                  </a:lnTo>
                  <a:lnTo>
                    <a:pt x="182" y="1108"/>
                  </a:lnTo>
                  <a:lnTo>
                    <a:pt x="172" y="1111"/>
                  </a:lnTo>
                  <a:lnTo>
                    <a:pt x="162" y="1115"/>
                  </a:lnTo>
                  <a:lnTo>
                    <a:pt x="157" y="1123"/>
                  </a:lnTo>
                  <a:lnTo>
                    <a:pt x="154" y="1135"/>
                  </a:lnTo>
                  <a:lnTo>
                    <a:pt x="157" y="1149"/>
                  </a:lnTo>
                  <a:lnTo>
                    <a:pt x="164" y="1163"/>
                  </a:lnTo>
                  <a:lnTo>
                    <a:pt x="173" y="1176"/>
                  </a:lnTo>
                  <a:lnTo>
                    <a:pt x="184" y="1187"/>
                  </a:lnTo>
                  <a:lnTo>
                    <a:pt x="196" y="1196"/>
                  </a:lnTo>
                  <a:lnTo>
                    <a:pt x="207" y="1201"/>
                  </a:lnTo>
                  <a:lnTo>
                    <a:pt x="219" y="1201"/>
                  </a:lnTo>
                  <a:lnTo>
                    <a:pt x="227" y="1195"/>
                  </a:lnTo>
                  <a:lnTo>
                    <a:pt x="234" y="1186"/>
                  </a:lnTo>
                  <a:lnTo>
                    <a:pt x="238" y="1178"/>
                  </a:lnTo>
                  <a:lnTo>
                    <a:pt x="244" y="1171"/>
                  </a:lnTo>
                  <a:lnTo>
                    <a:pt x="249" y="1165"/>
                  </a:lnTo>
                  <a:lnTo>
                    <a:pt x="252" y="1161"/>
                  </a:lnTo>
                  <a:lnTo>
                    <a:pt x="258" y="1158"/>
                  </a:lnTo>
                  <a:lnTo>
                    <a:pt x="263" y="1158"/>
                  </a:lnTo>
                  <a:lnTo>
                    <a:pt x="270" y="1159"/>
                  </a:lnTo>
                  <a:lnTo>
                    <a:pt x="278" y="1174"/>
                  </a:lnTo>
                  <a:lnTo>
                    <a:pt x="275" y="1202"/>
                  </a:lnTo>
                  <a:lnTo>
                    <a:pt x="267" y="1233"/>
                  </a:lnTo>
                  <a:lnTo>
                    <a:pt x="258" y="1255"/>
                  </a:lnTo>
                  <a:lnTo>
                    <a:pt x="252" y="1261"/>
                  </a:lnTo>
                  <a:lnTo>
                    <a:pt x="244" y="1265"/>
                  </a:lnTo>
                  <a:lnTo>
                    <a:pt x="234" y="1270"/>
                  </a:lnTo>
                  <a:lnTo>
                    <a:pt x="223" y="1273"/>
                  </a:lnTo>
                  <a:lnTo>
                    <a:pt x="212" y="1279"/>
                  </a:lnTo>
                  <a:lnTo>
                    <a:pt x="202" y="1285"/>
                  </a:lnTo>
                  <a:lnTo>
                    <a:pt x="192" y="1292"/>
                  </a:lnTo>
                  <a:lnTo>
                    <a:pt x="184" y="1302"/>
                  </a:lnTo>
                  <a:lnTo>
                    <a:pt x="177" y="1318"/>
                  </a:lnTo>
                  <a:lnTo>
                    <a:pt x="169" y="1340"/>
                  </a:lnTo>
                  <a:lnTo>
                    <a:pt x="161" y="1369"/>
                  </a:lnTo>
                  <a:lnTo>
                    <a:pt x="154" y="1399"/>
                  </a:lnTo>
                  <a:lnTo>
                    <a:pt x="149" y="1430"/>
                  </a:lnTo>
                  <a:lnTo>
                    <a:pt x="144" y="1459"/>
                  </a:lnTo>
                  <a:lnTo>
                    <a:pt x="142" y="1483"/>
                  </a:lnTo>
                  <a:lnTo>
                    <a:pt x="143" y="1500"/>
                  </a:lnTo>
                  <a:lnTo>
                    <a:pt x="146" y="1514"/>
                  </a:lnTo>
                  <a:lnTo>
                    <a:pt x="153" y="1530"/>
                  </a:lnTo>
                  <a:lnTo>
                    <a:pt x="160" y="1547"/>
                  </a:lnTo>
                  <a:lnTo>
                    <a:pt x="168" y="1566"/>
                  </a:lnTo>
                  <a:lnTo>
                    <a:pt x="174" y="1585"/>
                  </a:lnTo>
                  <a:lnTo>
                    <a:pt x="180" y="1606"/>
                  </a:lnTo>
                  <a:lnTo>
                    <a:pt x="181" y="1628"/>
                  </a:lnTo>
                  <a:lnTo>
                    <a:pt x="179" y="1650"/>
                  </a:lnTo>
                  <a:lnTo>
                    <a:pt x="176" y="1672"/>
                  </a:lnTo>
                  <a:lnTo>
                    <a:pt x="179" y="1694"/>
                  </a:lnTo>
                  <a:lnTo>
                    <a:pt x="184" y="1714"/>
                  </a:lnTo>
                  <a:lnTo>
                    <a:pt x="191" y="1735"/>
                  </a:lnTo>
                  <a:lnTo>
                    <a:pt x="200" y="1754"/>
                  </a:lnTo>
                  <a:lnTo>
                    <a:pt x="210" y="1772"/>
                  </a:lnTo>
                  <a:lnTo>
                    <a:pt x="219" y="1791"/>
                  </a:lnTo>
                  <a:lnTo>
                    <a:pt x="227" y="1807"/>
                  </a:lnTo>
                  <a:lnTo>
                    <a:pt x="235" y="1825"/>
                  </a:lnTo>
                  <a:lnTo>
                    <a:pt x="245" y="1847"/>
                  </a:lnTo>
                  <a:lnTo>
                    <a:pt x="257" y="1872"/>
                  </a:lnTo>
                  <a:lnTo>
                    <a:pt x="270" y="1897"/>
                  </a:lnTo>
                  <a:lnTo>
                    <a:pt x="283" y="1918"/>
                  </a:lnTo>
                  <a:lnTo>
                    <a:pt x="300" y="1937"/>
                  </a:lnTo>
                  <a:lnTo>
                    <a:pt x="315" y="1948"/>
                  </a:lnTo>
                  <a:lnTo>
                    <a:pt x="331" y="1951"/>
                  </a:lnTo>
                  <a:lnTo>
                    <a:pt x="346" y="1950"/>
                  </a:lnTo>
                  <a:lnTo>
                    <a:pt x="358" y="1953"/>
                  </a:lnTo>
                  <a:lnTo>
                    <a:pt x="370" y="1959"/>
                  </a:lnTo>
                  <a:lnTo>
                    <a:pt x="379" y="1967"/>
                  </a:lnTo>
                  <a:lnTo>
                    <a:pt x="386" y="1977"/>
                  </a:lnTo>
                  <a:lnTo>
                    <a:pt x="392" y="1988"/>
                  </a:lnTo>
                  <a:lnTo>
                    <a:pt x="395" y="1999"/>
                  </a:lnTo>
                  <a:lnTo>
                    <a:pt x="396" y="2011"/>
                  </a:lnTo>
                  <a:lnTo>
                    <a:pt x="398" y="2016"/>
                  </a:lnTo>
                  <a:lnTo>
                    <a:pt x="401" y="2022"/>
                  </a:lnTo>
                  <a:lnTo>
                    <a:pt x="406" y="2028"/>
                  </a:lnTo>
                  <a:lnTo>
                    <a:pt x="413" y="2032"/>
                  </a:lnTo>
                  <a:lnTo>
                    <a:pt x="421" y="2037"/>
                  </a:lnTo>
                  <a:lnTo>
                    <a:pt x="430" y="2042"/>
                  </a:lnTo>
                  <a:lnTo>
                    <a:pt x="439" y="2044"/>
                  </a:lnTo>
                  <a:lnTo>
                    <a:pt x="449" y="2046"/>
                  </a:lnTo>
                  <a:lnTo>
                    <a:pt x="460" y="2047"/>
                  </a:lnTo>
                  <a:lnTo>
                    <a:pt x="470" y="2046"/>
                  </a:lnTo>
                  <a:lnTo>
                    <a:pt x="479" y="2044"/>
                  </a:lnTo>
                  <a:lnTo>
                    <a:pt x="489" y="2039"/>
                  </a:lnTo>
                  <a:lnTo>
                    <a:pt x="497" y="2034"/>
                  </a:lnTo>
                  <a:lnTo>
                    <a:pt x="504" y="2024"/>
                  </a:lnTo>
                  <a:lnTo>
                    <a:pt x="508" y="2013"/>
                  </a:lnTo>
                  <a:lnTo>
                    <a:pt x="512" y="1998"/>
                  </a:lnTo>
                  <a:lnTo>
                    <a:pt x="515" y="1969"/>
                  </a:lnTo>
                  <a:lnTo>
                    <a:pt x="519" y="1947"/>
                  </a:lnTo>
                  <a:lnTo>
                    <a:pt x="522" y="1930"/>
                  </a:lnTo>
                  <a:lnTo>
                    <a:pt x="524" y="1916"/>
                  </a:lnTo>
                  <a:lnTo>
                    <a:pt x="529" y="1906"/>
                  </a:lnTo>
                  <a:lnTo>
                    <a:pt x="534" y="1898"/>
                  </a:lnTo>
                  <a:lnTo>
                    <a:pt x="539" y="1891"/>
                  </a:lnTo>
                  <a:lnTo>
                    <a:pt x="547" y="1884"/>
                  </a:lnTo>
                  <a:lnTo>
                    <a:pt x="557" y="1865"/>
                  </a:lnTo>
                  <a:lnTo>
                    <a:pt x="555" y="1840"/>
                  </a:lnTo>
                  <a:lnTo>
                    <a:pt x="551" y="1816"/>
                  </a:lnTo>
                  <a:lnTo>
                    <a:pt x="554" y="1800"/>
                  </a:lnTo>
                  <a:lnTo>
                    <a:pt x="561" y="1792"/>
                  </a:lnTo>
                  <a:lnTo>
                    <a:pt x="570" y="1779"/>
                  </a:lnTo>
                  <a:lnTo>
                    <a:pt x="582" y="1762"/>
                  </a:lnTo>
                  <a:lnTo>
                    <a:pt x="595" y="1741"/>
                  </a:lnTo>
                  <a:lnTo>
                    <a:pt x="605" y="1718"/>
                  </a:lnTo>
                  <a:lnTo>
                    <a:pt x="614" y="1695"/>
                  </a:lnTo>
                  <a:lnTo>
                    <a:pt x="620" y="1672"/>
                  </a:lnTo>
                  <a:lnTo>
                    <a:pt x="621" y="1650"/>
                  </a:lnTo>
                  <a:lnTo>
                    <a:pt x="622" y="1629"/>
                  </a:lnTo>
                  <a:lnTo>
                    <a:pt x="630" y="1607"/>
                  </a:lnTo>
                  <a:lnTo>
                    <a:pt x="642" y="1587"/>
                  </a:lnTo>
                  <a:lnTo>
                    <a:pt x="658" y="1567"/>
                  </a:lnTo>
                  <a:lnTo>
                    <a:pt x="675" y="1550"/>
                  </a:lnTo>
                  <a:lnTo>
                    <a:pt x="692" y="1536"/>
                  </a:lnTo>
                  <a:lnTo>
                    <a:pt x="707" y="1528"/>
                  </a:lnTo>
                  <a:lnTo>
                    <a:pt x="718" y="1524"/>
                  </a:lnTo>
                  <a:lnTo>
                    <a:pt x="728" y="1523"/>
                  </a:lnTo>
                  <a:lnTo>
                    <a:pt x="743" y="1519"/>
                  </a:lnTo>
                  <a:lnTo>
                    <a:pt x="760" y="1511"/>
                  </a:lnTo>
                  <a:lnTo>
                    <a:pt x="777" y="1498"/>
                  </a:lnTo>
                  <a:lnTo>
                    <a:pt x="795" y="1482"/>
                  </a:lnTo>
                  <a:lnTo>
                    <a:pt x="814" y="1461"/>
                  </a:lnTo>
                  <a:lnTo>
                    <a:pt x="831" y="1436"/>
                  </a:lnTo>
                  <a:lnTo>
                    <a:pt x="846" y="1405"/>
                  </a:lnTo>
                  <a:lnTo>
                    <a:pt x="858" y="1375"/>
                  </a:lnTo>
                  <a:lnTo>
                    <a:pt x="867" y="1354"/>
                  </a:lnTo>
                  <a:lnTo>
                    <a:pt x="875" y="1338"/>
                  </a:lnTo>
                  <a:lnTo>
                    <a:pt x="881" y="1327"/>
                  </a:lnTo>
                  <a:lnTo>
                    <a:pt x="888" y="1320"/>
                  </a:lnTo>
                  <a:lnTo>
                    <a:pt x="893" y="1316"/>
                  </a:lnTo>
                  <a:lnTo>
                    <a:pt x="901" y="1312"/>
                  </a:lnTo>
                  <a:lnTo>
                    <a:pt x="912" y="1309"/>
                  </a:lnTo>
                  <a:lnTo>
                    <a:pt x="919" y="1305"/>
                  </a:lnTo>
                  <a:lnTo>
                    <a:pt x="929" y="1299"/>
                  </a:lnTo>
                  <a:lnTo>
                    <a:pt x="943" y="1289"/>
                  </a:lnTo>
                  <a:lnTo>
                    <a:pt x="958" y="1279"/>
                  </a:lnTo>
                  <a:lnTo>
                    <a:pt x="974" y="1265"/>
                  </a:lnTo>
                  <a:lnTo>
                    <a:pt x="991" y="1251"/>
                  </a:lnTo>
                  <a:lnTo>
                    <a:pt x="1009" y="1236"/>
                  </a:lnTo>
                  <a:lnTo>
                    <a:pt x="1027" y="1220"/>
                  </a:lnTo>
                  <a:lnTo>
                    <a:pt x="1045" y="1204"/>
                  </a:lnTo>
                  <a:lnTo>
                    <a:pt x="1062" y="1188"/>
                  </a:lnTo>
                  <a:lnTo>
                    <a:pt x="1078" y="1173"/>
                  </a:lnTo>
                  <a:lnTo>
                    <a:pt x="1092" y="1158"/>
                  </a:lnTo>
                  <a:lnTo>
                    <a:pt x="1103" y="1143"/>
                  </a:lnTo>
                  <a:lnTo>
                    <a:pt x="1111" y="1130"/>
                  </a:lnTo>
                  <a:lnTo>
                    <a:pt x="1117" y="1120"/>
                  </a:lnTo>
                  <a:lnTo>
                    <a:pt x="1119" y="1111"/>
                  </a:lnTo>
                  <a:lnTo>
                    <a:pt x="1116" y="1097"/>
                  </a:lnTo>
                  <a:lnTo>
                    <a:pt x="1104" y="1087"/>
                  </a:lnTo>
                  <a:lnTo>
                    <a:pt x="1088" y="1080"/>
                  </a:lnTo>
                  <a:lnTo>
                    <a:pt x="1070" y="1077"/>
                  </a:lnTo>
                  <a:lnTo>
                    <a:pt x="1048" y="1077"/>
                  </a:lnTo>
                  <a:lnTo>
                    <a:pt x="1027" y="1082"/>
                  </a:lnTo>
                  <a:lnTo>
                    <a:pt x="1007" y="1088"/>
                  </a:lnTo>
                  <a:lnTo>
                    <a:pt x="991" y="1098"/>
                  </a:lnTo>
                  <a:lnTo>
                    <a:pt x="983" y="1105"/>
                  </a:lnTo>
                  <a:lnTo>
                    <a:pt x="983" y="1102"/>
                  </a:lnTo>
                  <a:lnTo>
                    <a:pt x="988" y="1093"/>
                  </a:lnTo>
                  <a:lnTo>
                    <a:pt x="995" y="1081"/>
                  </a:lnTo>
                  <a:lnTo>
                    <a:pt x="999" y="1066"/>
                  </a:lnTo>
                  <a:lnTo>
                    <a:pt x="998" y="1053"/>
                  </a:lnTo>
                  <a:lnTo>
                    <a:pt x="989" y="1043"/>
                  </a:lnTo>
                  <a:lnTo>
                    <a:pt x="967" y="1039"/>
                  </a:lnTo>
                  <a:lnTo>
                    <a:pt x="958" y="1038"/>
                  </a:lnTo>
                  <a:lnTo>
                    <a:pt x="961" y="1034"/>
                  </a:lnTo>
                  <a:lnTo>
                    <a:pt x="975" y="1028"/>
                  </a:lnTo>
                  <a:lnTo>
                    <a:pt x="994" y="1022"/>
                  </a:lnTo>
                  <a:lnTo>
                    <a:pt x="1015" y="1019"/>
                  </a:lnTo>
                  <a:lnTo>
                    <a:pt x="1035" y="1017"/>
                  </a:lnTo>
                  <a:lnTo>
                    <a:pt x="1051" y="1020"/>
                  </a:lnTo>
                  <a:lnTo>
                    <a:pt x="1058" y="1028"/>
                  </a:lnTo>
                  <a:lnTo>
                    <a:pt x="1063" y="1037"/>
                  </a:lnTo>
                  <a:lnTo>
                    <a:pt x="1071" y="1043"/>
                  </a:lnTo>
                  <a:lnTo>
                    <a:pt x="1082" y="1045"/>
                  </a:lnTo>
                  <a:lnTo>
                    <a:pt x="1094" y="1043"/>
                  </a:lnTo>
                  <a:lnTo>
                    <a:pt x="1105" y="1038"/>
                  </a:lnTo>
                  <a:lnTo>
                    <a:pt x="1116" y="1030"/>
                  </a:lnTo>
                  <a:lnTo>
                    <a:pt x="1123" y="1019"/>
                  </a:lnTo>
                  <a:lnTo>
                    <a:pt x="1125" y="1004"/>
                  </a:lnTo>
                  <a:lnTo>
                    <a:pt x="1124" y="989"/>
                  </a:lnTo>
                  <a:lnTo>
                    <a:pt x="1120" y="976"/>
                  </a:lnTo>
                  <a:lnTo>
                    <a:pt x="1115" y="966"/>
                  </a:lnTo>
                  <a:lnTo>
                    <a:pt x="1107" y="955"/>
                  </a:lnTo>
                  <a:lnTo>
                    <a:pt x="1096" y="946"/>
                  </a:lnTo>
                  <a:lnTo>
                    <a:pt x="1085" y="937"/>
                  </a:lnTo>
                  <a:lnTo>
                    <a:pt x="1070" y="929"/>
                  </a:lnTo>
                  <a:lnTo>
                    <a:pt x="1052" y="920"/>
                  </a:lnTo>
                  <a:lnTo>
                    <a:pt x="1036" y="913"/>
                  </a:lnTo>
                  <a:lnTo>
                    <a:pt x="1022" y="909"/>
                  </a:lnTo>
                  <a:lnTo>
                    <a:pt x="1013" y="908"/>
                  </a:lnTo>
                  <a:lnTo>
                    <a:pt x="1007" y="908"/>
                  </a:lnTo>
                  <a:lnTo>
                    <a:pt x="1003" y="908"/>
                  </a:lnTo>
                  <a:lnTo>
                    <a:pt x="1002" y="907"/>
                  </a:lnTo>
                  <a:lnTo>
                    <a:pt x="1002" y="903"/>
                  </a:lnTo>
                  <a:lnTo>
                    <a:pt x="1003" y="896"/>
                  </a:lnTo>
                  <a:lnTo>
                    <a:pt x="1009" y="891"/>
                  </a:lnTo>
                  <a:lnTo>
                    <a:pt x="1018" y="891"/>
                  </a:lnTo>
                  <a:lnTo>
                    <a:pt x="1029" y="893"/>
                  </a:lnTo>
                  <a:lnTo>
                    <a:pt x="1042" y="896"/>
                  </a:lnTo>
                  <a:lnTo>
                    <a:pt x="1051" y="899"/>
                  </a:lnTo>
                  <a:lnTo>
                    <a:pt x="1058" y="898"/>
                  </a:lnTo>
                  <a:lnTo>
                    <a:pt x="1059" y="892"/>
                  </a:lnTo>
                  <a:lnTo>
                    <a:pt x="1052" y="878"/>
                  </a:lnTo>
                  <a:lnTo>
                    <a:pt x="1041" y="862"/>
                  </a:lnTo>
                  <a:lnTo>
                    <a:pt x="1030" y="848"/>
                  </a:lnTo>
                  <a:lnTo>
                    <a:pt x="1021" y="838"/>
                  </a:lnTo>
                  <a:lnTo>
                    <a:pt x="1014" y="830"/>
                  </a:lnTo>
                  <a:lnTo>
                    <a:pt x="1010" y="823"/>
                  </a:lnTo>
                  <a:lnTo>
                    <a:pt x="1009" y="818"/>
                  </a:lnTo>
                  <a:lnTo>
                    <a:pt x="1013" y="815"/>
                  </a:lnTo>
                  <a:lnTo>
                    <a:pt x="1021" y="812"/>
                  </a:lnTo>
                  <a:lnTo>
                    <a:pt x="1033" y="808"/>
                  </a:lnTo>
                  <a:lnTo>
                    <a:pt x="1043" y="801"/>
                  </a:lnTo>
                  <a:lnTo>
                    <a:pt x="1051" y="790"/>
                  </a:lnTo>
                  <a:lnTo>
                    <a:pt x="1059" y="780"/>
                  </a:lnTo>
                  <a:lnTo>
                    <a:pt x="1064" y="767"/>
                  </a:lnTo>
                  <a:lnTo>
                    <a:pt x="1067" y="756"/>
                  </a:lnTo>
                  <a:lnTo>
                    <a:pt x="1067" y="744"/>
                  </a:lnTo>
                  <a:lnTo>
                    <a:pt x="1064" y="734"/>
                  </a:lnTo>
                  <a:lnTo>
                    <a:pt x="1062" y="725"/>
                  </a:lnTo>
                  <a:lnTo>
                    <a:pt x="1063" y="716"/>
                  </a:lnTo>
                  <a:lnTo>
                    <a:pt x="1066" y="706"/>
                  </a:lnTo>
                  <a:lnTo>
                    <a:pt x="1071" y="698"/>
                  </a:lnTo>
                  <a:lnTo>
                    <a:pt x="1074" y="689"/>
                  </a:lnTo>
                  <a:lnTo>
                    <a:pt x="1075" y="680"/>
                  </a:lnTo>
                  <a:lnTo>
                    <a:pt x="1072" y="672"/>
                  </a:lnTo>
                  <a:lnTo>
                    <a:pt x="1064" y="663"/>
                  </a:lnTo>
                  <a:lnTo>
                    <a:pt x="1056" y="655"/>
                  </a:lnTo>
                  <a:lnTo>
                    <a:pt x="1051" y="646"/>
                  </a:lnTo>
                  <a:lnTo>
                    <a:pt x="1051" y="640"/>
                  </a:lnTo>
                  <a:lnTo>
                    <a:pt x="1052" y="632"/>
                  </a:lnTo>
                  <a:lnTo>
                    <a:pt x="1054" y="625"/>
                  </a:lnTo>
                  <a:lnTo>
                    <a:pt x="1055" y="618"/>
                  </a:lnTo>
                  <a:lnTo>
                    <a:pt x="1052" y="610"/>
                  </a:lnTo>
                  <a:lnTo>
                    <a:pt x="1045" y="602"/>
                  </a:lnTo>
                  <a:lnTo>
                    <a:pt x="1034" y="592"/>
                  </a:lnTo>
                  <a:lnTo>
                    <a:pt x="1020" y="582"/>
                  </a:lnTo>
                  <a:lnTo>
                    <a:pt x="1005" y="570"/>
                  </a:lnTo>
                  <a:lnTo>
                    <a:pt x="990" y="559"/>
                  </a:lnTo>
                  <a:lnTo>
                    <a:pt x="980" y="547"/>
                  </a:lnTo>
                  <a:lnTo>
                    <a:pt x="974" y="535"/>
                  </a:lnTo>
                  <a:lnTo>
                    <a:pt x="975" y="523"/>
                  </a:lnTo>
                  <a:lnTo>
                    <a:pt x="986" y="512"/>
                  </a:lnTo>
                  <a:lnTo>
                    <a:pt x="998" y="501"/>
                  </a:lnTo>
                  <a:lnTo>
                    <a:pt x="1006" y="491"/>
                  </a:lnTo>
                  <a:lnTo>
                    <a:pt x="1010" y="482"/>
                  </a:lnTo>
                  <a:lnTo>
                    <a:pt x="1010" y="474"/>
                  </a:lnTo>
                  <a:lnTo>
                    <a:pt x="1006" y="468"/>
                  </a:lnTo>
                  <a:lnTo>
                    <a:pt x="999" y="463"/>
                  </a:lnTo>
                  <a:lnTo>
                    <a:pt x="990" y="460"/>
                  </a:lnTo>
                  <a:lnTo>
                    <a:pt x="979" y="459"/>
                  </a:lnTo>
                  <a:lnTo>
                    <a:pt x="969" y="456"/>
                  </a:lnTo>
                  <a:lnTo>
                    <a:pt x="964" y="452"/>
                  </a:lnTo>
                  <a:lnTo>
                    <a:pt x="960" y="444"/>
                  </a:lnTo>
                  <a:lnTo>
                    <a:pt x="958" y="436"/>
                  </a:lnTo>
                  <a:lnTo>
                    <a:pt x="956" y="428"/>
                  </a:lnTo>
                  <a:lnTo>
                    <a:pt x="952" y="421"/>
                  </a:lnTo>
                  <a:lnTo>
                    <a:pt x="946" y="416"/>
                  </a:lnTo>
                  <a:lnTo>
                    <a:pt x="937" y="416"/>
                  </a:lnTo>
                  <a:lnTo>
                    <a:pt x="920" y="405"/>
                  </a:lnTo>
                  <a:lnTo>
                    <a:pt x="913" y="371"/>
                  </a:lnTo>
                  <a:lnTo>
                    <a:pt x="912" y="328"/>
                  </a:lnTo>
                  <a:lnTo>
                    <a:pt x="912" y="290"/>
                  </a:lnTo>
                  <a:lnTo>
                    <a:pt x="914" y="263"/>
                  </a:lnTo>
                  <a:lnTo>
                    <a:pt x="920" y="240"/>
                  </a:lnTo>
                  <a:lnTo>
                    <a:pt x="922" y="219"/>
                  </a:lnTo>
                  <a:lnTo>
                    <a:pt x="919" y="195"/>
                  </a:lnTo>
                  <a:lnTo>
                    <a:pt x="917" y="173"/>
                  </a:lnTo>
                  <a:lnTo>
                    <a:pt x="924" y="146"/>
                  </a:lnTo>
                  <a:lnTo>
                    <a:pt x="934" y="120"/>
                  </a:lnTo>
                  <a:lnTo>
                    <a:pt x="939" y="95"/>
                  </a:lnTo>
                  <a:lnTo>
                    <a:pt x="939" y="84"/>
                  </a:lnTo>
                  <a:lnTo>
                    <a:pt x="937" y="75"/>
                  </a:lnTo>
                  <a:lnTo>
                    <a:pt x="932" y="68"/>
                  </a:lnTo>
                  <a:lnTo>
                    <a:pt x="924" y="62"/>
                  </a:lnTo>
                  <a:lnTo>
                    <a:pt x="917" y="60"/>
                  </a:lnTo>
                  <a:lnTo>
                    <a:pt x="911" y="59"/>
                  </a:lnTo>
                  <a:lnTo>
                    <a:pt x="904" y="59"/>
                  </a:lnTo>
                  <a:lnTo>
                    <a:pt x="898" y="59"/>
                  </a:lnTo>
                  <a:lnTo>
                    <a:pt x="889" y="62"/>
                  </a:lnTo>
                  <a:lnTo>
                    <a:pt x="879" y="68"/>
                  </a:lnTo>
                  <a:lnTo>
                    <a:pt x="871" y="76"/>
                  </a:lnTo>
                  <a:lnTo>
                    <a:pt x="863" y="84"/>
                  </a:lnTo>
                  <a:lnTo>
                    <a:pt x="856" y="93"/>
                  </a:lnTo>
                  <a:lnTo>
                    <a:pt x="851" y="104"/>
                  </a:lnTo>
                  <a:lnTo>
                    <a:pt x="845" y="113"/>
                  </a:lnTo>
                  <a:lnTo>
                    <a:pt x="839" y="122"/>
                  </a:lnTo>
                  <a:lnTo>
                    <a:pt x="832" y="133"/>
                  </a:lnTo>
                  <a:lnTo>
                    <a:pt x="826" y="140"/>
                  </a:lnTo>
                  <a:lnTo>
                    <a:pt x="821" y="143"/>
                  </a:lnTo>
                  <a:lnTo>
                    <a:pt x="816" y="144"/>
                  </a:lnTo>
                  <a:lnTo>
                    <a:pt x="813" y="143"/>
                  </a:lnTo>
                  <a:lnTo>
                    <a:pt x="809" y="140"/>
                  </a:lnTo>
                  <a:lnTo>
                    <a:pt x="806" y="133"/>
                  </a:lnTo>
                  <a:lnTo>
                    <a:pt x="803" y="122"/>
                  </a:lnTo>
                  <a:lnTo>
                    <a:pt x="800" y="114"/>
                  </a:lnTo>
                  <a:lnTo>
                    <a:pt x="795" y="110"/>
                  </a:lnTo>
                  <a:lnTo>
                    <a:pt x="790" y="111"/>
                  </a:lnTo>
                  <a:lnTo>
                    <a:pt x="783" y="114"/>
                  </a:lnTo>
                  <a:lnTo>
                    <a:pt x="776" y="120"/>
                  </a:lnTo>
                  <a:lnTo>
                    <a:pt x="769" y="128"/>
                  </a:lnTo>
                  <a:lnTo>
                    <a:pt x="761" y="137"/>
                  </a:lnTo>
                  <a:lnTo>
                    <a:pt x="754" y="146"/>
                  </a:lnTo>
                  <a:lnTo>
                    <a:pt x="750" y="151"/>
                  </a:lnTo>
                  <a:lnTo>
                    <a:pt x="750" y="149"/>
                  </a:lnTo>
                  <a:lnTo>
                    <a:pt x="753" y="142"/>
                  </a:lnTo>
                  <a:lnTo>
                    <a:pt x="755" y="133"/>
                  </a:lnTo>
                  <a:lnTo>
                    <a:pt x="754" y="121"/>
                  </a:lnTo>
                  <a:lnTo>
                    <a:pt x="749" y="112"/>
                  </a:lnTo>
                  <a:lnTo>
                    <a:pt x="738" y="106"/>
                  </a:lnTo>
                  <a:lnTo>
                    <a:pt x="718" y="105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34" name="Freeform 163">
              <a:extLst>
                <a:ext uri="{FF2B5EF4-FFF2-40B4-BE49-F238E27FC236}">
                  <a16:creationId xmlns:a16="http://schemas.microsoft.com/office/drawing/2014/main" id="{0883D9B1-69FE-DD4F-8F38-E495D7D31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1013" y="2073275"/>
              <a:ext cx="41275" cy="36513"/>
            </a:xfrm>
            <a:custGeom>
              <a:avLst/>
              <a:gdLst>
                <a:gd name="T0" fmla="*/ 2147483646 w 40"/>
                <a:gd name="T1" fmla="*/ 2147483646 h 36"/>
                <a:gd name="T2" fmla="*/ 2147483646 w 40"/>
                <a:gd name="T3" fmla="*/ 2147483646 h 36"/>
                <a:gd name="T4" fmla="*/ 2147483646 w 40"/>
                <a:gd name="T5" fmla="*/ 2147483646 h 36"/>
                <a:gd name="T6" fmla="*/ 2147483646 w 40"/>
                <a:gd name="T7" fmla="*/ 2147483646 h 36"/>
                <a:gd name="T8" fmla="*/ 2147483646 w 40"/>
                <a:gd name="T9" fmla="*/ 2147483646 h 36"/>
                <a:gd name="T10" fmla="*/ 2147483646 w 40"/>
                <a:gd name="T11" fmla="*/ 2147483646 h 36"/>
                <a:gd name="T12" fmla="*/ 2147483646 w 40"/>
                <a:gd name="T13" fmla="*/ 2147483646 h 36"/>
                <a:gd name="T14" fmla="*/ 2147483646 w 40"/>
                <a:gd name="T15" fmla="*/ 2147483646 h 36"/>
                <a:gd name="T16" fmla="*/ 2147483646 w 40"/>
                <a:gd name="T17" fmla="*/ 2147483646 h 36"/>
                <a:gd name="T18" fmla="*/ 2147483646 w 40"/>
                <a:gd name="T19" fmla="*/ 2147483646 h 36"/>
                <a:gd name="T20" fmla="*/ 2147483646 w 40"/>
                <a:gd name="T21" fmla="*/ 2147483646 h 36"/>
                <a:gd name="T22" fmla="*/ 2147483646 w 40"/>
                <a:gd name="T23" fmla="*/ 2147483646 h 36"/>
                <a:gd name="T24" fmla="*/ 2147483646 w 40"/>
                <a:gd name="T25" fmla="*/ 2147483646 h 36"/>
                <a:gd name="T26" fmla="*/ 2147483646 w 40"/>
                <a:gd name="T27" fmla="*/ 2147483646 h 36"/>
                <a:gd name="T28" fmla="*/ 0 w 40"/>
                <a:gd name="T29" fmla="*/ 2147483646 h 36"/>
                <a:gd name="T30" fmla="*/ 2147483646 w 40"/>
                <a:gd name="T31" fmla="*/ 2147483646 h 36"/>
                <a:gd name="T32" fmla="*/ 2147483646 w 40"/>
                <a:gd name="T33" fmla="*/ 2147483646 h 36"/>
                <a:gd name="T34" fmla="*/ 2147483646 w 40"/>
                <a:gd name="T35" fmla="*/ 2147483646 h 36"/>
                <a:gd name="T36" fmla="*/ 2147483646 w 40"/>
                <a:gd name="T37" fmla="*/ 2147483646 h 36"/>
                <a:gd name="T38" fmla="*/ 2147483646 w 40"/>
                <a:gd name="T39" fmla="*/ 0 h 36"/>
                <a:gd name="T40" fmla="*/ 2147483646 w 40"/>
                <a:gd name="T41" fmla="*/ 2147483646 h 36"/>
                <a:gd name="T42" fmla="*/ 2147483646 w 40"/>
                <a:gd name="T43" fmla="*/ 2147483646 h 36"/>
                <a:gd name="T44" fmla="*/ 2147483646 w 40"/>
                <a:gd name="T45" fmla="*/ 2147483646 h 36"/>
                <a:gd name="T46" fmla="*/ 2147483646 w 40"/>
                <a:gd name="T47" fmla="*/ 2147483646 h 36"/>
                <a:gd name="T48" fmla="*/ 2147483646 w 40"/>
                <a:gd name="T49" fmla="*/ 2147483646 h 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0" h="36">
                  <a:moveTo>
                    <a:pt x="39" y="19"/>
                  </a:moveTo>
                  <a:lnTo>
                    <a:pt x="38" y="21"/>
                  </a:lnTo>
                  <a:lnTo>
                    <a:pt x="35" y="25"/>
                  </a:lnTo>
                  <a:lnTo>
                    <a:pt x="31" y="29"/>
                  </a:lnTo>
                  <a:lnTo>
                    <a:pt x="27" y="33"/>
                  </a:lnTo>
                  <a:lnTo>
                    <a:pt x="23" y="35"/>
                  </a:lnTo>
                  <a:lnTo>
                    <a:pt x="18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1" y="35"/>
                  </a:lnTo>
                  <a:lnTo>
                    <a:pt x="10" y="33"/>
                  </a:lnTo>
                  <a:lnTo>
                    <a:pt x="8" y="31"/>
                  </a:lnTo>
                  <a:lnTo>
                    <a:pt x="4" y="27"/>
                  </a:lnTo>
                  <a:lnTo>
                    <a:pt x="1" y="24"/>
                  </a:lnTo>
                  <a:lnTo>
                    <a:pt x="0" y="19"/>
                  </a:lnTo>
                  <a:lnTo>
                    <a:pt x="1" y="16"/>
                  </a:lnTo>
                  <a:lnTo>
                    <a:pt x="7" y="11"/>
                  </a:lnTo>
                  <a:lnTo>
                    <a:pt x="12" y="6"/>
                  </a:lnTo>
                  <a:lnTo>
                    <a:pt x="16" y="2"/>
                  </a:lnTo>
                  <a:lnTo>
                    <a:pt x="19" y="0"/>
                  </a:lnTo>
                  <a:lnTo>
                    <a:pt x="24" y="1"/>
                  </a:lnTo>
                  <a:lnTo>
                    <a:pt x="31" y="3"/>
                  </a:lnTo>
                  <a:lnTo>
                    <a:pt x="37" y="6"/>
                  </a:lnTo>
                  <a:lnTo>
                    <a:pt x="40" y="11"/>
                  </a:lnTo>
                  <a:lnTo>
                    <a:pt x="39" y="19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35" name="Freeform 164">
              <a:extLst>
                <a:ext uri="{FF2B5EF4-FFF2-40B4-BE49-F238E27FC236}">
                  <a16:creationId xmlns:a16="http://schemas.microsoft.com/office/drawing/2014/main" id="{4A53BD36-6ED3-CD46-B578-FB24A81072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438" y="2368550"/>
              <a:ext cx="0" cy="4763"/>
            </a:xfrm>
            <a:custGeom>
              <a:avLst/>
              <a:gdLst>
                <a:gd name="T0" fmla="*/ 1 w 1"/>
                <a:gd name="T1" fmla="*/ 2147483646 h 4"/>
                <a:gd name="T2" fmla="*/ 1 w 1"/>
                <a:gd name="T3" fmla="*/ 2147483646 h 4"/>
                <a:gd name="T4" fmla="*/ 1 w 1"/>
                <a:gd name="T5" fmla="*/ 2147483646 h 4"/>
                <a:gd name="T6" fmla="*/ 0 w 1"/>
                <a:gd name="T7" fmla="*/ 0 h 4"/>
                <a:gd name="T8" fmla="*/ 0 w 1"/>
                <a:gd name="T9" fmla="*/ 0 h 4"/>
                <a:gd name="T10" fmla="*/ 1 w 1"/>
                <a:gd name="T11" fmla="*/ 2147483646 h 4"/>
                <a:gd name="T12" fmla="*/ 1 w 1"/>
                <a:gd name="T13" fmla="*/ 2147483646 h 4"/>
                <a:gd name="T14" fmla="*/ 1 w 1"/>
                <a:gd name="T15" fmla="*/ 2147483646 h 4"/>
                <a:gd name="T16" fmla="*/ 1 w 1"/>
                <a:gd name="T17" fmla="*/ 2147483646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" h="4">
                  <a:moveTo>
                    <a:pt x="1" y="2"/>
                  </a:moveTo>
                  <a:lnTo>
                    <a:pt x="1" y="1"/>
                  </a:lnTo>
                  <a:lnTo>
                    <a:pt x="0" y="0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2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36" name="Freeform 165">
              <a:extLst>
                <a:ext uri="{FF2B5EF4-FFF2-40B4-BE49-F238E27FC236}">
                  <a16:creationId xmlns:a16="http://schemas.microsoft.com/office/drawing/2014/main" id="{77D8BFC9-9E36-254F-B22A-9AE37782DD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0625" y="2401888"/>
              <a:ext cx="3175" cy="6350"/>
            </a:xfrm>
            <a:custGeom>
              <a:avLst/>
              <a:gdLst>
                <a:gd name="T0" fmla="*/ 2147483646 w 5"/>
                <a:gd name="T1" fmla="*/ 2147483646 h 8"/>
                <a:gd name="T2" fmla="*/ 2147483646 w 5"/>
                <a:gd name="T3" fmla="*/ 2147483646 h 8"/>
                <a:gd name="T4" fmla="*/ 2147483646 w 5"/>
                <a:gd name="T5" fmla="*/ 2147483646 h 8"/>
                <a:gd name="T6" fmla="*/ 2147483646 w 5"/>
                <a:gd name="T7" fmla="*/ 2147483646 h 8"/>
                <a:gd name="T8" fmla="*/ 2147483646 w 5"/>
                <a:gd name="T9" fmla="*/ 0 h 8"/>
                <a:gd name="T10" fmla="*/ 0 w 5"/>
                <a:gd name="T11" fmla="*/ 0 h 8"/>
                <a:gd name="T12" fmla="*/ 0 w 5"/>
                <a:gd name="T13" fmla="*/ 2147483646 h 8"/>
                <a:gd name="T14" fmla="*/ 2147483646 w 5"/>
                <a:gd name="T15" fmla="*/ 2147483646 h 8"/>
                <a:gd name="T16" fmla="*/ 2147483646 w 5"/>
                <a:gd name="T17" fmla="*/ 2147483646 h 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" h="8">
                  <a:moveTo>
                    <a:pt x="5" y="8"/>
                  </a:moveTo>
                  <a:lnTo>
                    <a:pt x="5" y="6"/>
                  </a:lnTo>
                  <a:lnTo>
                    <a:pt x="5" y="5"/>
                  </a:lnTo>
                  <a:lnTo>
                    <a:pt x="5" y="2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2" y="5"/>
                  </a:lnTo>
                  <a:lnTo>
                    <a:pt x="5" y="8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37" name="Freeform 166">
              <a:extLst>
                <a:ext uri="{FF2B5EF4-FFF2-40B4-BE49-F238E27FC236}">
                  <a16:creationId xmlns:a16="http://schemas.microsoft.com/office/drawing/2014/main" id="{8E32D206-6221-EB48-8A96-CF66FF8CD5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9788" y="1984375"/>
              <a:ext cx="14287" cy="14288"/>
            </a:xfrm>
            <a:custGeom>
              <a:avLst/>
              <a:gdLst>
                <a:gd name="T0" fmla="*/ 2147483646 w 14"/>
                <a:gd name="T1" fmla="*/ 2147483646 h 15"/>
                <a:gd name="T2" fmla="*/ 2147483646 w 14"/>
                <a:gd name="T3" fmla="*/ 2147483646 h 15"/>
                <a:gd name="T4" fmla="*/ 2147483646 w 14"/>
                <a:gd name="T5" fmla="*/ 2147483646 h 15"/>
                <a:gd name="T6" fmla="*/ 2147483646 w 14"/>
                <a:gd name="T7" fmla="*/ 2147483646 h 15"/>
                <a:gd name="T8" fmla="*/ 2147483646 w 14"/>
                <a:gd name="T9" fmla="*/ 2147483646 h 15"/>
                <a:gd name="T10" fmla="*/ 2147483646 w 14"/>
                <a:gd name="T11" fmla="*/ 2147483646 h 15"/>
                <a:gd name="T12" fmla="*/ 2147483646 w 14"/>
                <a:gd name="T13" fmla="*/ 2147483646 h 15"/>
                <a:gd name="T14" fmla="*/ 2147483646 w 14"/>
                <a:gd name="T15" fmla="*/ 2147483646 h 15"/>
                <a:gd name="T16" fmla="*/ 2147483646 w 14"/>
                <a:gd name="T17" fmla="*/ 0 h 15"/>
                <a:gd name="T18" fmla="*/ 2147483646 w 14"/>
                <a:gd name="T19" fmla="*/ 2147483646 h 15"/>
                <a:gd name="T20" fmla="*/ 2147483646 w 14"/>
                <a:gd name="T21" fmla="*/ 2147483646 h 15"/>
                <a:gd name="T22" fmla="*/ 2147483646 w 14"/>
                <a:gd name="T23" fmla="*/ 2147483646 h 15"/>
                <a:gd name="T24" fmla="*/ 0 w 14"/>
                <a:gd name="T25" fmla="*/ 2147483646 h 15"/>
                <a:gd name="T26" fmla="*/ 2147483646 w 14"/>
                <a:gd name="T27" fmla="*/ 2147483646 h 15"/>
                <a:gd name="T28" fmla="*/ 2147483646 w 14"/>
                <a:gd name="T29" fmla="*/ 2147483646 h 15"/>
                <a:gd name="T30" fmla="*/ 2147483646 w 14"/>
                <a:gd name="T31" fmla="*/ 2147483646 h 15"/>
                <a:gd name="T32" fmla="*/ 2147483646 w 14"/>
                <a:gd name="T33" fmla="*/ 2147483646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5">
                  <a:moveTo>
                    <a:pt x="2" y="7"/>
                  </a:moveTo>
                  <a:lnTo>
                    <a:pt x="9" y="13"/>
                  </a:lnTo>
                  <a:lnTo>
                    <a:pt x="14" y="15"/>
                  </a:lnTo>
                  <a:lnTo>
                    <a:pt x="14" y="14"/>
                  </a:lnTo>
                  <a:lnTo>
                    <a:pt x="10" y="7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7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2" y="3"/>
                  </a:lnTo>
                  <a:lnTo>
                    <a:pt x="0" y="5"/>
                  </a:lnTo>
                  <a:lnTo>
                    <a:pt x="1" y="6"/>
                  </a:lnTo>
                  <a:lnTo>
                    <a:pt x="2" y="7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38" name="Freeform 167">
              <a:extLst>
                <a:ext uri="{FF2B5EF4-FFF2-40B4-BE49-F238E27FC236}">
                  <a16:creationId xmlns:a16="http://schemas.microsoft.com/office/drawing/2014/main" id="{DDC281C8-F07D-E545-94E6-F63B9E24EC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7113" y="2452688"/>
              <a:ext cx="144462" cy="120650"/>
            </a:xfrm>
            <a:custGeom>
              <a:avLst/>
              <a:gdLst>
                <a:gd name="T0" fmla="*/ 2147483646 w 135"/>
                <a:gd name="T1" fmla="*/ 2147483646 h 119"/>
                <a:gd name="T2" fmla="*/ 2147483646 w 135"/>
                <a:gd name="T3" fmla="*/ 2147483646 h 119"/>
                <a:gd name="T4" fmla="*/ 2147483646 w 135"/>
                <a:gd name="T5" fmla="*/ 2147483646 h 119"/>
                <a:gd name="T6" fmla="*/ 2147483646 w 135"/>
                <a:gd name="T7" fmla="*/ 2147483646 h 119"/>
                <a:gd name="T8" fmla="*/ 2147483646 w 135"/>
                <a:gd name="T9" fmla="*/ 2147483646 h 119"/>
                <a:gd name="T10" fmla="*/ 2147483646 w 135"/>
                <a:gd name="T11" fmla="*/ 2147483646 h 119"/>
                <a:gd name="T12" fmla="*/ 2147483646 w 135"/>
                <a:gd name="T13" fmla="*/ 2147483646 h 119"/>
                <a:gd name="T14" fmla="*/ 2147483646 w 135"/>
                <a:gd name="T15" fmla="*/ 2147483646 h 119"/>
                <a:gd name="T16" fmla="*/ 2147483646 w 135"/>
                <a:gd name="T17" fmla="*/ 2147483646 h 119"/>
                <a:gd name="T18" fmla="*/ 2147483646 w 135"/>
                <a:gd name="T19" fmla="*/ 2147483646 h 119"/>
                <a:gd name="T20" fmla="*/ 2147483646 w 135"/>
                <a:gd name="T21" fmla="*/ 2147483646 h 119"/>
                <a:gd name="T22" fmla="*/ 2147483646 w 135"/>
                <a:gd name="T23" fmla="*/ 2147483646 h 119"/>
                <a:gd name="T24" fmla="*/ 2147483646 w 135"/>
                <a:gd name="T25" fmla="*/ 2147483646 h 119"/>
                <a:gd name="T26" fmla="*/ 2147483646 w 135"/>
                <a:gd name="T27" fmla="*/ 2147483646 h 119"/>
                <a:gd name="T28" fmla="*/ 2147483646 w 135"/>
                <a:gd name="T29" fmla="*/ 2147483646 h 119"/>
                <a:gd name="T30" fmla="*/ 2147483646 w 135"/>
                <a:gd name="T31" fmla="*/ 2147483646 h 119"/>
                <a:gd name="T32" fmla="*/ 2147483646 w 135"/>
                <a:gd name="T33" fmla="*/ 2147483646 h 119"/>
                <a:gd name="T34" fmla="*/ 2147483646 w 135"/>
                <a:gd name="T35" fmla="*/ 2147483646 h 119"/>
                <a:gd name="T36" fmla="*/ 2147483646 w 135"/>
                <a:gd name="T37" fmla="*/ 2147483646 h 119"/>
                <a:gd name="T38" fmla="*/ 2147483646 w 135"/>
                <a:gd name="T39" fmla="*/ 2147483646 h 119"/>
                <a:gd name="T40" fmla="*/ 2147483646 w 135"/>
                <a:gd name="T41" fmla="*/ 2147483646 h 119"/>
                <a:gd name="T42" fmla="*/ 2147483646 w 135"/>
                <a:gd name="T43" fmla="*/ 2147483646 h 119"/>
                <a:gd name="T44" fmla="*/ 2147483646 w 135"/>
                <a:gd name="T45" fmla="*/ 2147483646 h 119"/>
                <a:gd name="T46" fmla="*/ 2147483646 w 135"/>
                <a:gd name="T47" fmla="*/ 2147483646 h 119"/>
                <a:gd name="T48" fmla="*/ 2147483646 w 135"/>
                <a:gd name="T49" fmla="*/ 2147483646 h 119"/>
                <a:gd name="T50" fmla="*/ 2147483646 w 135"/>
                <a:gd name="T51" fmla="*/ 2147483646 h 119"/>
                <a:gd name="T52" fmla="*/ 2147483646 w 135"/>
                <a:gd name="T53" fmla="*/ 2147483646 h 119"/>
                <a:gd name="T54" fmla="*/ 2147483646 w 135"/>
                <a:gd name="T55" fmla="*/ 2147483646 h 119"/>
                <a:gd name="T56" fmla="*/ 2147483646 w 135"/>
                <a:gd name="T57" fmla="*/ 2147483646 h 119"/>
                <a:gd name="T58" fmla="*/ 2147483646 w 135"/>
                <a:gd name="T59" fmla="*/ 2147483646 h 119"/>
                <a:gd name="T60" fmla="*/ 2147483646 w 135"/>
                <a:gd name="T61" fmla="*/ 2147483646 h 119"/>
                <a:gd name="T62" fmla="*/ 2147483646 w 135"/>
                <a:gd name="T63" fmla="*/ 2147483646 h 119"/>
                <a:gd name="T64" fmla="*/ 2147483646 w 135"/>
                <a:gd name="T65" fmla="*/ 2147483646 h 119"/>
                <a:gd name="T66" fmla="*/ 2147483646 w 135"/>
                <a:gd name="T67" fmla="*/ 2147483646 h 119"/>
                <a:gd name="T68" fmla="*/ 2147483646 w 135"/>
                <a:gd name="T69" fmla="*/ 2147483646 h 119"/>
                <a:gd name="T70" fmla="*/ 2147483646 w 135"/>
                <a:gd name="T71" fmla="*/ 2147483646 h 119"/>
                <a:gd name="T72" fmla="*/ 2147483646 w 135"/>
                <a:gd name="T73" fmla="*/ 2147483646 h 119"/>
                <a:gd name="T74" fmla="*/ 2147483646 w 135"/>
                <a:gd name="T75" fmla="*/ 2147483646 h 119"/>
                <a:gd name="T76" fmla="*/ 2147483646 w 135"/>
                <a:gd name="T77" fmla="*/ 2147483646 h 119"/>
                <a:gd name="T78" fmla="*/ 2147483646 w 135"/>
                <a:gd name="T79" fmla="*/ 2147483646 h 119"/>
                <a:gd name="T80" fmla="*/ 2147483646 w 135"/>
                <a:gd name="T81" fmla="*/ 2147483646 h 11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35" h="119">
                  <a:moveTo>
                    <a:pt x="122" y="59"/>
                  </a:moveTo>
                  <a:lnTo>
                    <a:pt x="124" y="60"/>
                  </a:lnTo>
                  <a:lnTo>
                    <a:pt x="130" y="62"/>
                  </a:lnTo>
                  <a:lnTo>
                    <a:pt x="135" y="67"/>
                  </a:lnTo>
                  <a:lnTo>
                    <a:pt x="133" y="71"/>
                  </a:lnTo>
                  <a:lnTo>
                    <a:pt x="129" y="76"/>
                  </a:lnTo>
                  <a:lnTo>
                    <a:pt x="126" y="78"/>
                  </a:lnTo>
                  <a:lnTo>
                    <a:pt x="124" y="81"/>
                  </a:lnTo>
                  <a:lnTo>
                    <a:pt x="121" y="83"/>
                  </a:lnTo>
                  <a:lnTo>
                    <a:pt x="118" y="83"/>
                  </a:lnTo>
                  <a:lnTo>
                    <a:pt x="116" y="83"/>
                  </a:lnTo>
                  <a:lnTo>
                    <a:pt x="114" y="82"/>
                  </a:lnTo>
                  <a:lnTo>
                    <a:pt x="108" y="79"/>
                  </a:lnTo>
                  <a:lnTo>
                    <a:pt x="101" y="77"/>
                  </a:lnTo>
                  <a:lnTo>
                    <a:pt x="95" y="75"/>
                  </a:lnTo>
                  <a:lnTo>
                    <a:pt x="91" y="74"/>
                  </a:lnTo>
                  <a:lnTo>
                    <a:pt x="86" y="71"/>
                  </a:lnTo>
                  <a:lnTo>
                    <a:pt x="82" y="68"/>
                  </a:lnTo>
                  <a:lnTo>
                    <a:pt x="77" y="66"/>
                  </a:lnTo>
                  <a:lnTo>
                    <a:pt x="72" y="66"/>
                  </a:lnTo>
                  <a:lnTo>
                    <a:pt x="70" y="70"/>
                  </a:lnTo>
                  <a:lnTo>
                    <a:pt x="71" y="78"/>
                  </a:lnTo>
                  <a:lnTo>
                    <a:pt x="72" y="85"/>
                  </a:lnTo>
                  <a:lnTo>
                    <a:pt x="72" y="92"/>
                  </a:lnTo>
                  <a:lnTo>
                    <a:pt x="68" y="96"/>
                  </a:lnTo>
                  <a:lnTo>
                    <a:pt x="61" y="99"/>
                  </a:lnTo>
                  <a:lnTo>
                    <a:pt x="58" y="102"/>
                  </a:lnTo>
                  <a:lnTo>
                    <a:pt x="57" y="107"/>
                  </a:lnTo>
                  <a:lnTo>
                    <a:pt x="56" y="111"/>
                  </a:lnTo>
                  <a:lnTo>
                    <a:pt x="53" y="114"/>
                  </a:lnTo>
                  <a:lnTo>
                    <a:pt x="48" y="117"/>
                  </a:lnTo>
                  <a:lnTo>
                    <a:pt x="44" y="119"/>
                  </a:lnTo>
                  <a:lnTo>
                    <a:pt x="40" y="116"/>
                  </a:lnTo>
                  <a:lnTo>
                    <a:pt x="39" y="111"/>
                  </a:lnTo>
                  <a:lnTo>
                    <a:pt x="38" y="105"/>
                  </a:lnTo>
                  <a:lnTo>
                    <a:pt x="34" y="100"/>
                  </a:lnTo>
                  <a:lnTo>
                    <a:pt x="29" y="99"/>
                  </a:lnTo>
                  <a:lnTo>
                    <a:pt x="23" y="99"/>
                  </a:lnTo>
                  <a:lnTo>
                    <a:pt x="20" y="100"/>
                  </a:lnTo>
                  <a:lnTo>
                    <a:pt x="17" y="101"/>
                  </a:lnTo>
                  <a:lnTo>
                    <a:pt x="10" y="104"/>
                  </a:lnTo>
                  <a:lnTo>
                    <a:pt x="3" y="105"/>
                  </a:lnTo>
                  <a:lnTo>
                    <a:pt x="0" y="101"/>
                  </a:lnTo>
                  <a:lnTo>
                    <a:pt x="1" y="97"/>
                  </a:lnTo>
                  <a:lnTo>
                    <a:pt x="4" y="90"/>
                  </a:lnTo>
                  <a:lnTo>
                    <a:pt x="9" y="84"/>
                  </a:lnTo>
                  <a:lnTo>
                    <a:pt x="12" y="82"/>
                  </a:lnTo>
                  <a:lnTo>
                    <a:pt x="16" y="79"/>
                  </a:lnTo>
                  <a:lnTo>
                    <a:pt x="16" y="75"/>
                  </a:lnTo>
                  <a:lnTo>
                    <a:pt x="14" y="68"/>
                  </a:lnTo>
                  <a:lnTo>
                    <a:pt x="12" y="61"/>
                  </a:lnTo>
                  <a:lnTo>
                    <a:pt x="11" y="55"/>
                  </a:lnTo>
                  <a:lnTo>
                    <a:pt x="12" y="48"/>
                  </a:lnTo>
                  <a:lnTo>
                    <a:pt x="12" y="44"/>
                  </a:lnTo>
                  <a:lnTo>
                    <a:pt x="10" y="39"/>
                  </a:lnTo>
                  <a:lnTo>
                    <a:pt x="8" y="35"/>
                  </a:lnTo>
                  <a:lnTo>
                    <a:pt x="8" y="26"/>
                  </a:lnTo>
                  <a:lnTo>
                    <a:pt x="8" y="16"/>
                  </a:lnTo>
                  <a:lnTo>
                    <a:pt x="8" y="8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8" y="1"/>
                  </a:lnTo>
                  <a:lnTo>
                    <a:pt x="24" y="3"/>
                  </a:lnTo>
                  <a:lnTo>
                    <a:pt x="27" y="9"/>
                  </a:lnTo>
                  <a:lnTo>
                    <a:pt x="30" y="18"/>
                  </a:lnTo>
                  <a:lnTo>
                    <a:pt x="32" y="26"/>
                  </a:lnTo>
                  <a:lnTo>
                    <a:pt x="33" y="30"/>
                  </a:lnTo>
                  <a:lnTo>
                    <a:pt x="37" y="30"/>
                  </a:lnTo>
                  <a:lnTo>
                    <a:pt x="40" y="28"/>
                  </a:lnTo>
                  <a:lnTo>
                    <a:pt x="44" y="25"/>
                  </a:lnTo>
                  <a:lnTo>
                    <a:pt x="48" y="23"/>
                  </a:lnTo>
                  <a:lnTo>
                    <a:pt x="54" y="23"/>
                  </a:lnTo>
                  <a:lnTo>
                    <a:pt x="61" y="24"/>
                  </a:lnTo>
                  <a:lnTo>
                    <a:pt x="70" y="26"/>
                  </a:lnTo>
                  <a:lnTo>
                    <a:pt x="78" y="30"/>
                  </a:lnTo>
                  <a:lnTo>
                    <a:pt x="85" y="33"/>
                  </a:lnTo>
                  <a:lnTo>
                    <a:pt x="90" y="40"/>
                  </a:lnTo>
                  <a:lnTo>
                    <a:pt x="93" y="48"/>
                  </a:lnTo>
                  <a:lnTo>
                    <a:pt x="98" y="54"/>
                  </a:lnTo>
                  <a:lnTo>
                    <a:pt x="100" y="58"/>
                  </a:lnTo>
                  <a:lnTo>
                    <a:pt x="101" y="59"/>
                  </a:lnTo>
                  <a:lnTo>
                    <a:pt x="122" y="59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39" name="Freeform 168">
              <a:extLst>
                <a:ext uri="{FF2B5EF4-FFF2-40B4-BE49-F238E27FC236}">
                  <a16:creationId xmlns:a16="http://schemas.microsoft.com/office/drawing/2014/main" id="{9A0FAA04-344B-3E49-9D4A-38A6B8F67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1225" y="2090738"/>
              <a:ext cx="598488" cy="400050"/>
            </a:xfrm>
            <a:custGeom>
              <a:avLst/>
              <a:gdLst>
                <a:gd name="T0" fmla="*/ 2147483646 w 556"/>
                <a:gd name="T1" fmla="*/ 2147483646 h 395"/>
                <a:gd name="T2" fmla="*/ 2147483646 w 556"/>
                <a:gd name="T3" fmla="*/ 2147483646 h 395"/>
                <a:gd name="T4" fmla="*/ 2147483646 w 556"/>
                <a:gd name="T5" fmla="*/ 2147483646 h 395"/>
                <a:gd name="T6" fmla="*/ 2147483646 w 556"/>
                <a:gd name="T7" fmla="*/ 2147483646 h 395"/>
                <a:gd name="T8" fmla="*/ 2147483646 w 556"/>
                <a:gd name="T9" fmla="*/ 2147483646 h 395"/>
                <a:gd name="T10" fmla="*/ 2147483646 w 556"/>
                <a:gd name="T11" fmla="*/ 2147483646 h 395"/>
                <a:gd name="T12" fmla="*/ 2147483646 w 556"/>
                <a:gd name="T13" fmla="*/ 2147483646 h 395"/>
                <a:gd name="T14" fmla="*/ 2147483646 w 556"/>
                <a:gd name="T15" fmla="*/ 2147483646 h 395"/>
                <a:gd name="T16" fmla="*/ 2147483646 w 556"/>
                <a:gd name="T17" fmla="*/ 2147483646 h 395"/>
                <a:gd name="T18" fmla="*/ 2147483646 w 556"/>
                <a:gd name="T19" fmla="*/ 2147483646 h 395"/>
                <a:gd name="T20" fmla="*/ 2147483646 w 556"/>
                <a:gd name="T21" fmla="*/ 2147483646 h 395"/>
                <a:gd name="T22" fmla="*/ 2147483646 w 556"/>
                <a:gd name="T23" fmla="*/ 2147483646 h 395"/>
                <a:gd name="T24" fmla="*/ 2147483646 w 556"/>
                <a:gd name="T25" fmla="*/ 2147483646 h 395"/>
                <a:gd name="T26" fmla="*/ 2147483646 w 556"/>
                <a:gd name="T27" fmla="*/ 2147483646 h 395"/>
                <a:gd name="T28" fmla="*/ 2147483646 w 556"/>
                <a:gd name="T29" fmla="*/ 2147483646 h 395"/>
                <a:gd name="T30" fmla="*/ 2147483646 w 556"/>
                <a:gd name="T31" fmla="*/ 2147483646 h 395"/>
                <a:gd name="T32" fmla="*/ 2147483646 w 556"/>
                <a:gd name="T33" fmla="*/ 2147483646 h 395"/>
                <a:gd name="T34" fmla="*/ 2147483646 w 556"/>
                <a:gd name="T35" fmla="*/ 2147483646 h 395"/>
                <a:gd name="T36" fmla="*/ 2147483646 w 556"/>
                <a:gd name="T37" fmla="*/ 2147483646 h 395"/>
                <a:gd name="T38" fmla="*/ 2147483646 w 556"/>
                <a:gd name="T39" fmla="*/ 2147483646 h 395"/>
                <a:gd name="T40" fmla="*/ 2147483646 w 556"/>
                <a:gd name="T41" fmla="*/ 2147483646 h 395"/>
                <a:gd name="T42" fmla="*/ 2147483646 w 556"/>
                <a:gd name="T43" fmla="*/ 2147483646 h 395"/>
                <a:gd name="T44" fmla="*/ 2147483646 w 556"/>
                <a:gd name="T45" fmla="*/ 2147483646 h 395"/>
                <a:gd name="T46" fmla="*/ 2147483646 w 556"/>
                <a:gd name="T47" fmla="*/ 2147483646 h 395"/>
                <a:gd name="T48" fmla="*/ 2147483646 w 556"/>
                <a:gd name="T49" fmla="*/ 2147483646 h 395"/>
                <a:gd name="T50" fmla="*/ 0 w 556"/>
                <a:gd name="T51" fmla="*/ 2147483646 h 395"/>
                <a:gd name="T52" fmla="*/ 2147483646 w 556"/>
                <a:gd name="T53" fmla="*/ 2147483646 h 395"/>
                <a:gd name="T54" fmla="*/ 2147483646 w 556"/>
                <a:gd name="T55" fmla="*/ 2147483646 h 395"/>
                <a:gd name="T56" fmla="*/ 2147483646 w 556"/>
                <a:gd name="T57" fmla="*/ 2147483646 h 395"/>
                <a:gd name="T58" fmla="*/ 2147483646 w 556"/>
                <a:gd name="T59" fmla="*/ 2147483646 h 395"/>
                <a:gd name="T60" fmla="*/ 2147483646 w 556"/>
                <a:gd name="T61" fmla="*/ 2147483646 h 395"/>
                <a:gd name="T62" fmla="*/ 2147483646 w 556"/>
                <a:gd name="T63" fmla="*/ 2147483646 h 395"/>
                <a:gd name="T64" fmla="*/ 2147483646 w 556"/>
                <a:gd name="T65" fmla="*/ 2147483646 h 395"/>
                <a:gd name="T66" fmla="*/ 2147483646 w 556"/>
                <a:gd name="T67" fmla="*/ 2147483646 h 395"/>
                <a:gd name="T68" fmla="*/ 2147483646 w 556"/>
                <a:gd name="T69" fmla="*/ 2147483646 h 395"/>
                <a:gd name="T70" fmla="*/ 2147483646 w 556"/>
                <a:gd name="T71" fmla="*/ 2147483646 h 395"/>
                <a:gd name="T72" fmla="*/ 2147483646 w 556"/>
                <a:gd name="T73" fmla="*/ 2147483646 h 395"/>
                <a:gd name="T74" fmla="*/ 2147483646 w 556"/>
                <a:gd name="T75" fmla="*/ 2147483646 h 395"/>
                <a:gd name="T76" fmla="*/ 2147483646 w 556"/>
                <a:gd name="T77" fmla="*/ 2147483646 h 395"/>
                <a:gd name="T78" fmla="*/ 2147483646 w 556"/>
                <a:gd name="T79" fmla="*/ 2147483646 h 395"/>
                <a:gd name="T80" fmla="*/ 2147483646 w 556"/>
                <a:gd name="T81" fmla="*/ 2147483646 h 395"/>
                <a:gd name="T82" fmla="*/ 2147483646 w 556"/>
                <a:gd name="T83" fmla="*/ 2147483646 h 395"/>
                <a:gd name="T84" fmla="*/ 2147483646 w 556"/>
                <a:gd name="T85" fmla="*/ 2147483646 h 395"/>
                <a:gd name="T86" fmla="*/ 2147483646 w 556"/>
                <a:gd name="T87" fmla="*/ 2147483646 h 395"/>
                <a:gd name="T88" fmla="*/ 2147483646 w 556"/>
                <a:gd name="T89" fmla="*/ 2147483646 h 395"/>
                <a:gd name="T90" fmla="*/ 2147483646 w 556"/>
                <a:gd name="T91" fmla="*/ 2147483646 h 395"/>
                <a:gd name="T92" fmla="*/ 2147483646 w 556"/>
                <a:gd name="T93" fmla="*/ 2147483646 h 395"/>
                <a:gd name="T94" fmla="*/ 2147483646 w 556"/>
                <a:gd name="T95" fmla="*/ 2147483646 h 395"/>
                <a:gd name="T96" fmla="*/ 2147483646 w 556"/>
                <a:gd name="T97" fmla="*/ 2147483646 h 395"/>
                <a:gd name="T98" fmla="*/ 2147483646 w 556"/>
                <a:gd name="T99" fmla="*/ 2147483646 h 395"/>
                <a:gd name="T100" fmla="*/ 2147483646 w 556"/>
                <a:gd name="T101" fmla="*/ 2147483646 h 395"/>
                <a:gd name="T102" fmla="*/ 2147483646 w 556"/>
                <a:gd name="T103" fmla="*/ 2147483646 h 395"/>
                <a:gd name="T104" fmla="*/ 2147483646 w 556"/>
                <a:gd name="T105" fmla="*/ 2147483646 h 395"/>
                <a:gd name="T106" fmla="*/ 2147483646 w 556"/>
                <a:gd name="T107" fmla="*/ 2147483646 h 395"/>
                <a:gd name="T108" fmla="*/ 2147483646 w 556"/>
                <a:gd name="T109" fmla="*/ 2147483646 h 395"/>
                <a:gd name="T110" fmla="*/ 2147483646 w 556"/>
                <a:gd name="T111" fmla="*/ 2147483646 h 395"/>
                <a:gd name="T112" fmla="*/ 2147483646 w 556"/>
                <a:gd name="T113" fmla="*/ 2147483646 h 395"/>
                <a:gd name="T114" fmla="*/ 2147483646 w 556"/>
                <a:gd name="T115" fmla="*/ 2147483646 h 395"/>
                <a:gd name="T116" fmla="*/ 2147483646 w 556"/>
                <a:gd name="T117" fmla="*/ 2147483646 h 395"/>
                <a:gd name="T118" fmla="*/ 2147483646 w 556"/>
                <a:gd name="T119" fmla="*/ 2147483646 h 395"/>
                <a:gd name="T120" fmla="*/ 2147483646 w 556"/>
                <a:gd name="T121" fmla="*/ 2147483646 h 395"/>
                <a:gd name="T122" fmla="*/ 2147483646 w 556"/>
                <a:gd name="T123" fmla="*/ 2147483646 h 395"/>
                <a:gd name="T124" fmla="*/ 2147483646 w 556"/>
                <a:gd name="T125" fmla="*/ 2147483646 h 39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556" h="395">
                  <a:moveTo>
                    <a:pt x="539" y="379"/>
                  </a:moveTo>
                  <a:lnTo>
                    <a:pt x="540" y="380"/>
                  </a:lnTo>
                  <a:lnTo>
                    <a:pt x="542" y="383"/>
                  </a:lnTo>
                  <a:lnTo>
                    <a:pt x="541" y="387"/>
                  </a:lnTo>
                  <a:lnTo>
                    <a:pt x="533" y="388"/>
                  </a:lnTo>
                  <a:lnTo>
                    <a:pt x="527" y="388"/>
                  </a:lnTo>
                  <a:lnTo>
                    <a:pt x="523" y="387"/>
                  </a:lnTo>
                  <a:lnTo>
                    <a:pt x="518" y="387"/>
                  </a:lnTo>
                  <a:lnTo>
                    <a:pt x="514" y="388"/>
                  </a:lnTo>
                  <a:lnTo>
                    <a:pt x="510" y="388"/>
                  </a:lnTo>
                  <a:lnTo>
                    <a:pt x="506" y="389"/>
                  </a:lnTo>
                  <a:lnTo>
                    <a:pt x="501" y="390"/>
                  </a:lnTo>
                  <a:lnTo>
                    <a:pt x="495" y="392"/>
                  </a:lnTo>
                  <a:lnTo>
                    <a:pt x="488" y="393"/>
                  </a:lnTo>
                  <a:lnTo>
                    <a:pt x="482" y="394"/>
                  </a:lnTo>
                  <a:lnTo>
                    <a:pt x="478" y="395"/>
                  </a:lnTo>
                  <a:lnTo>
                    <a:pt x="473" y="395"/>
                  </a:lnTo>
                  <a:lnTo>
                    <a:pt x="468" y="395"/>
                  </a:lnTo>
                  <a:lnTo>
                    <a:pt x="464" y="394"/>
                  </a:lnTo>
                  <a:lnTo>
                    <a:pt x="459" y="394"/>
                  </a:lnTo>
                  <a:lnTo>
                    <a:pt x="453" y="393"/>
                  </a:lnTo>
                  <a:lnTo>
                    <a:pt x="449" y="393"/>
                  </a:lnTo>
                  <a:lnTo>
                    <a:pt x="444" y="393"/>
                  </a:lnTo>
                  <a:lnTo>
                    <a:pt x="440" y="394"/>
                  </a:lnTo>
                  <a:lnTo>
                    <a:pt x="435" y="395"/>
                  </a:lnTo>
                  <a:lnTo>
                    <a:pt x="430" y="395"/>
                  </a:lnTo>
                  <a:lnTo>
                    <a:pt x="427" y="395"/>
                  </a:lnTo>
                  <a:lnTo>
                    <a:pt x="422" y="394"/>
                  </a:lnTo>
                  <a:lnTo>
                    <a:pt x="419" y="392"/>
                  </a:lnTo>
                  <a:lnTo>
                    <a:pt x="414" y="386"/>
                  </a:lnTo>
                  <a:lnTo>
                    <a:pt x="413" y="380"/>
                  </a:lnTo>
                  <a:lnTo>
                    <a:pt x="409" y="375"/>
                  </a:lnTo>
                  <a:lnTo>
                    <a:pt x="397" y="372"/>
                  </a:lnTo>
                  <a:lnTo>
                    <a:pt x="389" y="371"/>
                  </a:lnTo>
                  <a:lnTo>
                    <a:pt x="382" y="368"/>
                  </a:lnTo>
                  <a:lnTo>
                    <a:pt x="376" y="366"/>
                  </a:lnTo>
                  <a:lnTo>
                    <a:pt x="372" y="364"/>
                  </a:lnTo>
                  <a:lnTo>
                    <a:pt x="368" y="362"/>
                  </a:lnTo>
                  <a:lnTo>
                    <a:pt x="365" y="359"/>
                  </a:lnTo>
                  <a:lnTo>
                    <a:pt x="362" y="358"/>
                  </a:lnTo>
                  <a:lnTo>
                    <a:pt x="359" y="356"/>
                  </a:lnTo>
                  <a:lnTo>
                    <a:pt x="354" y="352"/>
                  </a:lnTo>
                  <a:lnTo>
                    <a:pt x="350" y="351"/>
                  </a:lnTo>
                  <a:lnTo>
                    <a:pt x="344" y="352"/>
                  </a:lnTo>
                  <a:lnTo>
                    <a:pt x="335" y="357"/>
                  </a:lnTo>
                  <a:lnTo>
                    <a:pt x="324" y="362"/>
                  </a:lnTo>
                  <a:lnTo>
                    <a:pt x="316" y="363"/>
                  </a:lnTo>
                  <a:lnTo>
                    <a:pt x="309" y="365"/>
                  </a:lnTo>
                  <a:lnTo>
                    <a:pt x="304" y="370"/>
                  </a:lnTo>
                  <a:lnTo>
                    <a:pt x="297" y="377"/>
                  </a:lnTo>
                  <a:lnTo>
                    <a:pt x="290" y="381"/>
                  </a:lnTo>
                  <a:lnTo>
                    <a:pt x="283" y="381"/>
                  </a:lnTo>
                  <a:lnTo>
                    <a:pt x="276" y="377"/>
                  </a:lnTo>
                  <a:lnTo>
                    <a:pt x="271" y="373"/>
                  </a:lnTo>
                  <a:lnTo>
                    <a:pt x="267" y="370"/>
                  </a:lnTo>
                  <a:lnTo>
                    <a:pt x="262" y="366"/>
                  </a:lnTo>
                  <a:lnTo>
                    <a:pt x="259" y="363"/>
                  </a:lnTo>
                  <a:lnTo>
                    <a:pt x="256" y="358"/>
                  </a:lnTo>
                  <a:lnTo>
                    <a:pt x="256" y="355"/>
                  </a:lnTo>
                  <a:lnTo>
                    <a:pt x="260" y="350"/>
                  </a:lnTo>
                  <a:lnTo>
                    <a:pt x="268" y="344"/>
                  </a:lnTo>
                  <a:lnTo>
                    <a:pt x="277" y="340"/>
                  </a:lnTo>
                  <a:lnTo>
                    <a:pt x="283" y="337"/>
                  </a:lnTo>
                  <a:lnTo>
                    <a:pt x="288" y="337"/>
                  </a:lnTo>
                  <a:lnTo>
                    <a:pt x="291" y="337"/>
                  </a:lnTo>
                  <a:lnTo>
                    <a:pt x="293" y="337"/>
                  </a:lnTo>
                  <a:lnTo>
                    <a:pt x="296" y="336"/>
                  </a:lnTo>
                  <a:lnTo>
                    <a:pt x="300" y="334"/>
                  </a:lnTo>
                  <a:lnTo>
                    <a:pt x="305" y="329"/>
                  </a:lnTo>
                  <a:lnTo>
                    <a:pt x="316" y="320"/>
                  </a:lnTo>
                  <a:lnTo>
                    <a:pt x="326" y="313"/>
                  </a:lnTo>
                  <a:lnTo>
                    <a:pt x="330" y="307"/>
                  </a:lnTo>
                  <a:lnTo>
                    <a:pt x="327" y="301"/>
                  </a:lnTo>
                  <a:lnTo>
                    <a:pt x="318" y="295"/>
                  </a:lnTo>
                  <a:lnTo>
                    <a:pt x="308" y="292"/>
                  </a:lnTo>
                  <a:lnTo>
                    <a:pt x="305" y="287"/>
                  </a:lnTo>
                  <a:lnTo>
                    <a:pt x="309" y="273"/>
                  </a:lnTo>
                  <a:lnTo>
                    <a:pt x="320" y="258"/>
                  </a:lnTo>
                  <a:lnTo>
                    <a:pt x="328" y="246"/>
                  </a:lnTo>
                  <a:lnTo>
                    <a:pt x="327" y="235"/>
                  </a:lnTo>
                  <a:lnTo>
                    <a:pt x="315" y="218"/>
                  </a:lnTo>
                  <a:lnTo>
                    <a:pt x="306" y="208"/>
                  </a:lnTo>
                  <a:lnTo>
                    <a:pt x="297" y="200"/>
                  </a:lnTo>
                  <a:lnTo>
                    <a:pt x="289" y="193"/>
                  </a:lnTo>
                  <a:lnTo>
                    <a:pt x="282" y="188"/>
                  </a:lnTo>
                  <a:lnTo>
                    <a:pt x="274" y="183"/>
                  </a:lnTo>
                  <a:lnTo>
                    <a:pt x="267" y="180"/>
                  </a:lnTo>
                  <a:lnTo>
                    <a:pt x="260" y="176"/>
                  </a:lnTo>
                  <a:lnTo>
                    <a:pt x="252" y="173"/>
                  </a:lnTo>
                  <a:lnTo>
                    <a:pt x="244" y="169"/>
                  </a:lnTo>
                  <a:lnTo>
                    <a:pt x="236" y="166"/>
                  </a:lnTo>
                  <a:lnTo>
                    <a:pt x="228" y="161"/>
                  </a:lnTo>
                  <a:lnTo>
                    <a:pt x="221" y="156"/>
                  </a:lnTo>
                  <a:lnTo>
                    <a:pt x="214" y="152"/>
                  </a:lnTo>
                  <a:lnTo>
                    <a:pt x="208" y="148"/>
                  </a:lnTo>
                  <a:lnTo>
                    <a:pt x="202" y="145"/>
                  </a:lnTo>
                  <a:lnTo>
                    <a:pt x="199" y="142"/>
                  </a:lnTo>
                  <a:lnTo>
                    <a:pt x="191" y="137"/>
                  </a:lnTo>
                  <a:lnTo>
                    <a:pt x="183" y="132"/>
                  </a:lnTo>
                  <a:lnTo>
                    <a:pt x="178" y="131"/>
                  </a:lnTo>
                  <a:lnTo>
                    <a:pt x="179" y="137"/>
                  </a:lnTo>
                  <a:lnTo>
                    <a:pt x="185" y="146"/>
                  </a:lnTo>
                  <a:lnTo>
                    <a:pt x="186" y="152"/>
                  </a:lnTo>
                  <a:lnTo>
                    <a:pt x="183" y="155"/>
                  </a:lnTo>
                  <a:lnTo>
                    <a:pt x="171" y="155"/>
                  </a:lnTo>
                  <a:lnTo>
                    <a:pt x="163" y="155"/>
                  </a:lnTo>
                  <a:lnTo>
                    <a:pt x="159" y="155"/>
                  </a:lnTo>
                  <a:lnTo>
                    <a:pt x="154" y="156"/>
                  </a:lnTo>
                  <a:lnTo>
                    <a:pt x="151" y="159"/>
                  </a:lnTo>
                  <a:lnTo>
                    <a:pt x="147" y="161"/>
                  </a:lnTo>
                  <a:lnTo>
                    <a:pt x="142" y="162"/>
                  </a:lnTo>
                  <a:lnTo>
                    <a:pt x="138" y="163"/>
                  </a:lnTo>
                  <a:lnTo>
                    <a:pt x="131" y="165"/>
                  </a:lnTo>
                  <a:lnTo>
                    <a:pt x="124" y="166"/>
                  </a:lnTo>
                  <a:lnTo>
                    <a:pt x="118" y="167"/>
                  </a:lnTo>
                  <a:lnTo>
                    <a:pt x="114" y="168"/>
                  </a:lnTo>
                  <a:lnTo>
                    <a:pt x="110" y="169"/>
                  </a:lnTo>
                  <a:lnTo>
                    <a:pt x="106" y="170"/>
                  </a:lnTo>
                  <a:lnTo>
                    <a:pt x="101" y="170"/>
                  </a:lnTo>
                  <a:lnTo>
                    <a:pt x="95" y="170"/>
                  </a:lnTo>
                  <a:lnTo>
                    <a:pt x="87" y="169"/>
                  </a:lnTo>
                  <a:lnTo>
                    <a:pt x="74" y="166"/>
                  </a:lnTo>
                  <a:lnTo>
                    <a:pt x="70" y="162"/>
                  </a:lnTo>
                  <a:lnTo>
                    <a:pt x="66" y="160"/>
                  </a:lnTo>
                  <a:lnTo>
                    <a:pt x="60" y="161"/>
                  </a:lnTo>
                  <a:lnTo>
                    <a:pt x="51" y="166"/>
                  </a:lnTo>
                  <a:lnTo>
                    <a:pt x="47" y="168"/>
                  </a:lnTo>
                  <a:lnTo>
                    <a:pt x="43" y="168"/>
                  </a:lnTo>
                  <a:lnTo>
                    <a:pt x="35" y="163"/>
                  </a:lnTo>
                  <a:lnTo>
                    <a:pt x="30" y="160"/>
                  </a:lnTo>
                  <a:lnTo>
                    <a:pt x="24" y="156"/>
                  </a:lnTo>
                  <a:lnTo>
                    <a:pt x="18" y="153"/>
                  </a:lnTo>
                  <a:lnTo>
                    <a:pt x="13" y="151"/>
                  </a:lnTo>
                  <a:lnTo>
                    <a:pt x="10" y="148"/>
                  </a:lnTo>
                  <a:lnTo>
                    <a:pt x="9" y="145"/>
                  </a:lnTo>
                  <a:lnTo>
                    <a:pt x="11" y="143"/>
                  </a:lnTo>
                  <a:lnTo>
                    <a:pt x="16" y="140"/>
                  </a:lnTo>
                  <a:lnTo>
                    <a:pt x="23" y="138"/>
                  </a:lnTo>
                  <a:lnTo>
                    <a:pt x="30" y="137"/>
                  </a:lnTo>
                  <a:lnTo>
                    <a:pt x="36" y="136"/>
                  </a:lnTo>
                  <a:lnTo>
                    <a:pt x="41" y="135"/>
                  </a:lnTo>
                  <a:lnTo>
                    <a:pt x="45" y="133"/>
                  </a:lnTo>
                  <a:lnTo>
                    <a:pt x="45" y="132"/>
                  </a:lnTo>
                  <a:lnTo>
                    <a:pt x="42" y="130"/>
                  </a:lnTo>
                  <a:lnTo>
                    <a:pt x="35" y="128"/>
                  </a:lnTo>
                  <a:lnTo>
                    <a:pt x="27" y="125"/>
                  </a:lnTo>
                  <a:lnTo>
                    <a:pt x="19" y="123"/>
                  </a:lnTo>
                  <a:lnTo>
                    <a:pt x="13" y="122"/>
                  </a:lnTo>
                  <a:lnTo>
                    <a:pt x="9" y="121"/>
                  </a:lnTo>
                  <a:lnTo>
                    <a:pt x="4" y="118"/>
                  </a:lnTo>
                  <a:lnTo>
                    <a:pt x="2" y="116"/>
                  </a:lnTo>
                  <a:lnTo>
                    <a:pt x="0" y="112"/>
                  </a:lnTo>
                  <a:lnTo>
                    <a:pt x="0" y="105"/>
                  </a:lnTo>
                  <a:lnTo>
                    <a:pt x="0" y="93"/>
                  </a:lnTo>
                  <a:lnTo>
                    <a:pt x="0" y="85"/>
                  </a:lnTo>
                  <a:lnTo>
                    <a:pt x="0" y="76"/>
                  </a:lnTo>
                  <a:lnTo>
                    <a:pt x="1" y="60"/>
                  </a:lnTo>
                  <a:lnTo>
                    <a:pt x="5" y="39"/>
                  </a:lnTo>
                  <a:lnTo>
                    <a:pt x="12" y="21"/>
                  </a:lnTo>
                  <a:lnTo>
                    <a:pt x="22" y="9"/>
                  </a:lnTo>
                  <a:lnTo>
                    <a:pt x="31" y="3"/>
                  </a:lnTo>
                  <a:lnTo>
                    <a:pt x="39" y="3"/>
                  </a:lnTo>
                  <a:lnTo>
                    <a:pt x="46" y="6"/>
                  </a:lnTo>
                  <a:lnTo>
                    <a:pt x="50" y="10"/>
                  </a:lnTo>
                  <a:lnTo>
                    <a:pt x="49" y="19"/>
                  </a:lnTo>
                  <a:lnTo>
                    <a:pt x="43" y="40"/>
                  </a:lnTo>
                  <a:lnTo>
                    <a:pt x="42" y="56"/>
                  </a:lnTo>
                  <a:lnTo>
                    <a:pt x="45" y="70"/>
                  </a:lnTo>
                  <a:lnTo>
                    <a:pt x="50" y="80"/>
                  </a:lnTo>
                  <a:lnTo>
                    <a:pt x="56" y="90"/>
                  </a:lnTo>
                  <a:lnTo>
                    <a:pt x="62" y="97"/>
                  </a:lnTo>
                  <a:lnTo>
                    <a:pt x="68" y="102"/>
                  </a:lnTo>
                  <a:lnTo>
                    <a:pt x="71" y="108"/>
                  </a:lnTo>
                  <a:lnTo>
                    <a:pt x="70" y="107"/>
                  </a:lnTo>
                  <a:lnTo>
                    <a:pt x="63" y="87"/>
                  </a:lnTo>
                  <a:lnTo>
                    <a:pt x="56" y="62"/>
                  </a:lnTo>
                  <a:lnTo>
                    <a:pt x="55" y="41"/>
                  </a:lnTo>
                  <a:lnTo>
                    <a:pt x="58" y="26"/>
                  </a:lnTo>
                  <a:lnTo>
                    <a:pt x="62" y="12"/>
                  </a:lnTo>
                  <a:lnTo>
                    <a:pt x="69" y="3"/>
                  </a:lnTo>
                  <a:lnTo>
                    <a:pt x="79" y="0"/>
                  </a:lnTo>
                  <a:lnTo>
                    <a:pt x="91" y="2"/>
                  </a:lnTo>
                  <a:lnTo>
                    <a:pt x="100" y="7"/>
                  </a:lnTo>
                  <a:lnTo>
                    <a:pt x="106" y="14"/>
                  </a:lnTo>
                  <a:lnTo>
                    <a:pt x="109" y="21"/>
                  </a:lnTo>
                  <a:lnTo>
                    <a:pt x="111" y="26"/>
                  </a:lnTo>
                  <a:lnTo>
                    <a:pt x="114" y="32"/>
                  </a:lnTo>
                  <a:lnTo>
                    <a:pt x="115" y="39"/>
                  </a:lnTo>
                  <a:lnTo>
                    <a:pt x="116" y="47"/>
                  </a:lnTo>
                  <a:lnTo>
                    <a:pt x="118" y="53"/>
                  </a:lnTo>
                  <a:lnTo>
                    <a:pt x="124" y="54"/>
                  </a:lnTo>
                  <a:lnTo>
                    <a:pt x="132" y="52"/>
                  </a:lnTo>
                  <a:lnTo>
                    <a:pt x="140" y="47"/>
                  </a:lnTo>
                  <a:lnTo>
                    <a:pt x="146" y="41"/>
                  </a:lnTo>
                  <a:lnTo>
                    <a:pt x="147" y="36"/>
                  </a:lnTo>
                  <a:lnTo>
                    <a:pt x="149" y="31"/>
                  </a:lnTo>
                  <a:lnTo>
                    <a:pt x="156" y="27"/>
                  </a:lnTo>
                  <a:lnTo>
                    <a:pt x="164" y="23"/>
                  </a:lnTo>
                  <a:lnTo>
                    <a:pt x="169" y="19"/>
                  </a:lnTo>
                  <a:lnTo>
                    <a:pt x="175" y="19"/>
                  </a:lnTo>
                  <a:lnTo>
                    <a:pt x="185" y="24"/>
                  </a:lnTo>
                  <a:lnTo>
                    <a:pt x="197" y="32"/>
                  </a:lnTo>
                  <a:lnTo>
                    <a:pt x="202" y="38"/>
                  </a:lnTo>
                  <a:lnTo>
                    <a:pt x="206" y="44"/>
                  </a:lnTo>
                  <a:lnTo>
                    <a:pt x="209" y="49"/>
                  </a:lnTo>
                  <a:lnTo>
                    <a:pt x="214" y="55"/>
                  </a:lnTo>
                  <a:lnTo>
                    <a:pt x="221" y="60"/>
                  </a:lnTo>
                  <a:lnTo>
                    <a:pt x="227" y="61"/>
                  </a:lnTo>
                  <a:lnTo>
                    <a:pt x="231" y="56"/>
                  </a:lnTo>
                  <a:lnTo>
                    <a:pt x="237" y="49"/>
                  </a:lnTo>
                  <a:lnTo>
                    <a:pt x="246" y="46"/>
                  </a:lnTo>
                  <a:lnTo>
                    <a:pt x="256" y="46"/>
                  </a:lnTo>
                  <a:lnTo>
                    <a:pt x="263" y="49"/>
                  </a:lnTo>
                  <a:lnTo>
                    <a:pt x="266" y="54"/>
                  </a:lnTo>
                  <a:lnTo>
                    <a:pt x="268" y="56"/>
                  </a:lnTo>
                  <a:lnTo>
                    <a:pt x="271" y="59"/>
                  </a:lnTo>
                  <a:lnTo>
                    <a:pt x="281" y="61"/>
                  </a:lnTo>
                  <a:lnTo>
                    <a:pt x="288" y="62"/>
                  </a:lnTo>
                  <a:lnTo>
                    <a:pt x="296" y="62"/>
                  </a:lnTo>
                  <a:lnTo>
                    <a:pt x="304" y="63"/>
                  </a:lnTo>
                  <a:lnTo>
                    <a:pt x="311" y="63"/>
                  </a:lnTo>
                  <a:lnTo>
                    <a:pt x="318" y="63"/>
                  </a:lnTo>
                  <a:lnTo>
                    <a:pt x="321" y="64"/>
                  </a:lnTo>
                  <a:lnTo>
                    <a:pt x="323" y="67"/>
                  </a:lnTo>
                  <a:lnTo>
                    <a:pt x="321" y="69"/>
                  </a:lnTo>
                  <a:lnTo>
                    <a:pt x="319" y="72"/>
                  </a:lnTo>
                  <a:lnTo>
                    <a:pt x="322" y="72"/>
                  </a:lnTo>
                  <a:lnTo>
                    <a:pt x="329" y="72"/>
                  </a:lnTo>
                  <a:lnTo>
                    <a:pt x="335" y="74"/>
                  </a:lnTo>
                  <a:lnTo>
                    <a:pt x="339" y="78"/>
                  </a:lnTo>
                  <a:lnTo>
                    <a:pt x="345" y="83"/>
                  </a:lnTo>
                  <a:lnTo>
                    <a:pt x="349" y="86"/>
                  </a:lnTo>
                  <a:lnTo>
                    <a:pt x="351" y="87"/>
                  </a:lnTo>
                  <a:lnTo>
                    <a:pt x="350" y="87"/>
                  </a:lnTo>
                  <a:lnTo>
                    <a:pt x="345" y="89"/>
                  </a:lnTo>
                  <a:lnTo>
                    <a:pt x="342" y="91"/>
                  </a:lnTo>
                  <a:lnTo>
                    <a:pt x="339" y="93"/>
                  </a:lnTo>
                  <a:lnTo>
                    <a:pt x="343" y="97"/>
                  </a:lnTo>
                  <a:lnTo>
                    <a:pt x="352" y="100"/>
                  </a:lnTo>
                  <a:lnTo>
                    <a:pt x="361" y="102"/>
                  </a:lnTo>
                  <a:lnTo>
                    <a:pt x="361" y="105"/>
                  </a:lnTo>
                  <a:lnTo>
                    <a:pt x="357" y="107"/>
                  </a:lnTo>
                  <a:lnTo>
                    <a:pt x="353" y="108"/>
                  </a:lnTo>
                  <a:lnTo>
                    <a:pt x="351" y="110"/>
                  </a:lnTo>
                  <a:lnTo>
                    <a:pt x="351" y="115"/>
                  </a:lnTo>
                  <a:lnTo>
                    <a:pt x="350" y="118"/>
                  </a:lnTo>
                  <a:lnTo>
                    <a:pt x="349" y="123"/>
                  </a:lnTo>
                  <a:lnTo>
                    <a:pt x="349" y="127"/>
                  </a:lnTo>
                  <a:lnTo>
                    <a:pt x="353" y="132"/>
                  </a:lnTo>
                  <a:lnTo>
                    <a:pt x="361" y="135"/>
                  </a:lnTo>
                  <a:lnTo>
                    <a:pt x="371" y="133"/>
                  </a:lnTo>
                  <a:lnTo>
                    <a:pt x="377" y="133"/>
                  </a:lnTo>
                  <a:lnTo>
                    <a:pt x="384" y="136"/>
                  </a:lnTo>
                  <a:lnTo>
                    <a:pt x="392" y="143"/>
                  </a:lnTo>
                  <a:lnTo>
                    <a:pt x="400" y="150"/>
                  </a:lnTo>
                  <a:lnTo>
                    <a:pt x="407" y="152"/>
                  </a:lnTo>
                  <a:lnTo>
                    <a:pt x="409" y="150"/>
                  </a:lnTo>
                  <a:lnTo>
                    <a:pt x="406" y="144"/>
                  </a:lnTo>
                  <a:lnTo>
                    <a:pt x="403" y="139"/>
                  </a:lnTo>
                  <a:lnTo>
                    <a:pt x="403" y="137"/>
                  </a:lnTo>
                  <a:lnTo>
                    <a:pt x="409" y="139"/>
                  </a:lnTo>
                  <a:lnTo>
                    <a:pt x="414" y="140"/>
                  </a:lnTo>
                  <a:lnTo>
                    <a:pt x="421" y="142"/>
                  </a:lnTo>
                  <a:lnTo>
                    <a:pt x="429" y="143"/>
                  </a:lnTo>
                  <a:lnTo>
                    <a:pt x="436" y="143"/>
                  </a:lnTo>
                  <a:lnTo>
                    <a:pt x="442" y="144"/>
                  </a:lnTo>
                  <a:lnTo>
                    <a:pt x="447" y="145"/>
                  </a:lnTo>
                  <a:lnTo>
                    <a:pt x="450" y="146"/>
                  </a:lnTo>
                  <a:lnTo>
                    <a:pt x="451" y="148"/>
                  </a:lnTo>
                  <a:lnTo>
                    <a:pt x="450" y="152"/>
                  </a:lnTo>
                  <a:lnTo>
                    <a:pt x="451" y="154"/>
                  </a:lnTo>
                  <a:lnTo>
                    <a:pt x="453" y="155"/>
                  </a:lnTo>
                  <a:lnTo>
                    <a:pt x="457" y="155"/>
                  </a:lnTo>
                  <a:lnTo>
                    <a:pt x="461" y="155"/>
                  </a:lnTo>
                  <a:lnTo>
                    <a:pt x="466" y="153"/>
                  </a:lnTo>
                  <a:lnTo>
                    <a:pt x="472" y="152"/>
                  </a:lnTo>
                  <a:lnTo>
                    <a:pt x="480" y="152"/>
                  </a:lnTo>
                  <a:lnTo>
                    <a:pt x="490" y="153"/>
                  </a:lnTo>
                  <a:lnTo>
                    <a:pt x="501" y="154"/>
                  </a:lnTo>
                  <a:lnTo>
                    <a:pt x="509" y="158"/>
                  </a:lnTo>
                  <a:lnTo>
                    <a:pt x="511" y="163"/>
                  </a:lnTo>
                  <a:lnTo>
                    <a:pt x="508" y="169"/>
                  </a:lnTo>
                  <a:lnTo>
                    <a:pt x="501" y="173"/>
                  </a:lnTo>
                  <a:lnTo>
                    <a:pt x="496" y="176"/>
                  </a:lnTo>
                  <a:lnTo>
                    <a:pt x="496" y="180"/>
                  </a:lnTo>
                  <a:lnTo>
                    <a:pt x="501" y="183"/>
                  </a:lnTo>
                  <a:lnTo>
                    <a:pt x="505" y="186"/>
                  </a:lnTo>
                  <a:lnTo>
                    <a:pt x="510" y="191"/>
                  </a:lnTo>
                  <a:lnTo>
                    <a:pt x="511" y="196"/>
                  </a:lnTo>
                  <a:lnTo>
                    <a:pt x="511" y="200"/>
                  </a:lnTo>
                  <a:lnTo>
                    <a:pt x="509" y="204"/>
                  </a:lnTo>
                  <a:lnTo>
                    <a:pt x="505" y="207"/>
                  </a:lnTo>
                  <a:lnTo>
                    <a:pt x="501" y="209"/>
                  </a:lnTo>
                  <a:lnTo>
                    <a:pt x="497" y="212"/>
                  </a:lnTo>
                  <a:lnTo>
                    <a:pt x="497" y="214"/>
                  </a:lnTo>
                  <a:lnTo>
                    <a:pt x="499" y="219"/>
                  </a:lnTo>
                  <a:lnTo>
                    <a:pt x="505" y="223"/>
                  </a:lnTo>
                  <a:lnTo>
                    <a:pt x="511" y="228"/>
                  </a:lnTo>
                  <a:lnTo>
                    <a:pt x="514" y="234"/>
                  </a:lnTo>
                  <a:lnTo>
                    <a:pt x="514" y="239"/>
                  </a:lnTo>
                  <a:lnTo>
                    <a:pt x="511" y="244"/>
                  </a:lnTo>
                  <a:lnTo>
                    <a:pt x="506" y="248"/>
                  </a:lnTo>
                  <a:lnTo>
                    <a:pt x="503" y="249"/>
                  </a:lnTo>
                  <a:lnTo>
                    <a:pt x="501" y="249"/>
                  </a:lnTo>
                  <a:lnTo>
                    <a:pt x="495" y="245"/>
                  </a:lnTo>
                  <a:lnTo>
                    <a:pt x="487" y="242"/>
                  </a:lnTo>
                  <a:lnTo>
                    <a:pt x="480" y="238"/>
                  </a:lnTo>
                  <a:lnTo>
                    <a:pt x="474" y="235"/>
                  </a:lnTo>
                  <a:lnTo>
                    <a:pt x="468" y="231"/>
                  </a:lnTo>
                  <a:lnTo>
                    <a:pt x="465" y="229"/>
                  </a:lnTo>
                  <a:lnTo>
                    <a:pt x="460" y="228"/>
                  </a:lnTo>
                  <a:lnTo>
                    <a:pt x="456" y="226"/>
                  </a:lnTo>
                  <a:lnTo>
                    <a:pt x="449" y="223"/>
                  </a:lnTo>
                  <a:lnTo>
                    <a:pt x="440" y="220"/>
                  </a:lnTo>
                  <a:lnTo>
                    <a:pt x="432" y="219"/>
                  </a:lnTo>
                  <a:lnTo>
                    <a:pt x="425" y="220"/>
                  </a:lnTo>
                  <a:lnTo>
                    <a:pt x="421" y="224"/>
                  </a:lnTo>
                  <a:lnTo>
                    <a:pt x="421" y="230"/>
                  </a:lnTo>
                  <a:lnTo>
                    <a:pt x="423" y="236"/>
                  </a:lnTo>
                  <a:lnTo>
                    <a:pt x="428" y="243"/>
                  </a:lnTo>
                  <a:lnTo>
                    <a:pt x="435" y="251"/>
                  </a:lnTo>
                  <a:lnTo>
                    <a:pt x="440" y="254"/>
                  </a:lnTo>
                  <a:lnTo>
                    <a:pt x="443" y="259"/>
                  </a:lnTo>
                  <a:lnTo>
                    <a:pt x="449" y="262"/>
                  </a:lnTo>
                  <a:lnTo>
                    <a:pt x="453" y="265"/>
                  </a:lnTo>
                  <a:lnTo>
                    <a:pt x="459" y="268"/>
                  </a:lnTo>
                  <a:lnTo>
                    <a:pt x="465" y="271"/>
                  </a:lnTo>
                  <a:lnTo>
                    <a:pt x="471" y="272"/>
                  </a:lnTo>
                  <a:lnTo>
                    <a:pt x="476" y="273"/>
                  </a:lnTo>
                  <a:lnTo>
                    <a:pt x="487" y="275"/>
                  </a:lnTo>
                  <a:lnTo>
                    <a:pt x="495" y="277"/>
                  </a:lnTo>
                  <a:lnTo>
                    <a:pt x="501" y="281"/>
                  </a:lnTo>
                  <a:lnTo>
                    <a:pt x="505" y="286"/>
                  </a:lnTo>
                  <a:lnTo>
                    <a:pt x="512" y="289"/>
                  </a:lnTo>
                  <a:lnTo>
                    <a:pt x="520" y="291"/>
                  </a:lnTo>
                  <a:lnTo>
                    <a:pt x="528" y="294"/>
                  </a:lnTo>
                  <a:lnTo>
                    <a:pt x="533" y="301"/>
                  </a:lnTo>
                  <a:lnTo>
                    <a:pt x="534" y="307"/>
                  </a:lnTo>
                  <a:lnTo>
                    <a:pt x="533" y="311"/>
                  </a:lnTo>
                  <a:lnTo>
                    <a:pt x="533" y="315"/>
                  </a:lnTo>
                  <a:lnTo>
                    <a:pt x="536" y="324"/>
                  </a:lnTo>
                  <a:lnTo>
                    <a:pt x="541" y="332"/>
                  </a:lnTo>
                  <a:lnTo>
                    <a:pt x="543" y="337"/>
                  </a:lnTo>
                  <a:lnTo>
                    <a:pt x="544" y="342"/>
                  </a:lnTo>
                  <a:lnTo>
                    <a:pt x="548" y="345"/>
                  </a:lnTo>
                  <a:lnTo>
                    <a:pt x="552" y="350"/>
                  </a:lnTo>
                  <a:lnTo>
                    <a:pt x="556" y="354"/>
                  </a:lnTo>
                  <a:lnTo>
                    <a:pt x="555" y="357"/>
                  </a:lnTo>
                  <a:lnTo>
                    <a:pt x="549" y="356"/>
                  </a:lnTo>
                  <a:lnTo>
                    <a:pt x="544" y="352"/>
                  </a:lnTo>
                  <a:lnTo>
                    <a:pt x="541" y="349"/>
                  </a:lnTo>
                  <a:lnTo>
                    <a:pt x="535" y="345"/>
                  </a:lnTo>
                  <a:lnTo>
                    <a:pt x="525" y="345"/>
                  </a:lnTo>
                  <a:lnTo>
                    <a:pt x="513" y="348"/>
                  </a:lnTo>
                  <a:lnTo>
                    <a:pt x="505" y="349"/>
                  </a:lnTo>
                  <a:lnTo>
                    <a:pt x="499" y="349"/>
                  </a:lnTo>
                  <a:lnTo>
                    <a:pt x="493" y="345"/>
                  </a:lnTo>
                  <a:lnTo>
                    <a:pt x="488" y="343"/>
                  </a:lnTo>
                  <a:lnTo>
                    <a:pt x="483" y="342"/>
                  </a:lnTo>
                  <a:lnTo>
                    <a:pt x="478" y="340"/>
                  </a:lnTo>
                  <a:lnTo>
                    <a:pt x="472" y="339"/>
                  </a:lnTo>
                  <a:lnTo>
                    <a:pt x="466" y="337"/>
                  </a:lnTo>
                  <a:lnTo>
                    <a:pt x="461" y="337"/>
                  </a:lnTo>
                  <a:lnTo>
                    <a:pt x="457" y="337"/>
                  </a:lnTo>
                  <a:lnTo>
                    <a:pt x="453" y="337"/>
                  </a:lnTo>
                  <a:lnTo>
                    <a:pt x="451" y="340"/>
                  </a:lnTo>
                  <a:lnTo>
                    <a:pt x="455" y="343"/>
                  </a:lnTo>
                  <a:lnTo>
                    <a:pt x="463" y="347"/>
                  </a:lnTo>
                  <a:lnTo>
                    <a:pt x="476" y="352"/>
                  </a:lnTo>
                  <a:lnTo>
                    <a:pt x="485" y="355"/>
                  </a:lnTo>
                  <a:lnTo>
                    <a:pt x="490" y="357"/>
                  </a:lnTo>
                  <a:lnTo>
                    <a:pt x="496" y="358"/>
                  </a:lnTo>
                  <a:lnTo>
                    <a:pt x="499" y="358"/>
                  </a:lnTo>
                  <a:lnTo>
                    <a:pt x="503" y="359"/>
                  </a:lnTo>
                  <a:lnTo>
                    <a:pt x="506" y="360"/>
                  </a:lnTo>
                  <a:lnTo>
                    <a:pt x="509" y="362"/>
                  </a:lnTo>
                  <a:lnTo>
                    <a:pt x="511" y="364"/>
                  </a:lnTo>
                  <a:lnTo>
                    <a:pt x="517" y="367"/>
                  </a:lnTo>
                  <a:lnTo>
                    <a:pt x="525" y="371"/>
                  </a:lnTo>
                  <a:lnTo>
                    <a:pt x="533" y="374"/>
                  </a:lnTo>
                  <a:lnTo>
                    <a:pt x="539" y="379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40" name="Freeform 169">
              <a:extLst>
                <a:ext uri="{FF2B5EF4-FFF2-40B4-BE49-F238E27FC236}">
                  <a16:creationId xmlns:a16="http://schemas.microsoft.com/office/drawing/2014/main" id="{989B3296-51CE-584E-B978-12E7F9E47A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3700" y="2024063"/>
              <a:ext cx="158750" cy="146050"/>
            </a:xfrm>
            <a:custGeom>
              <a:avLst/>
              <a:gdLst>
                <a:gd name="T0" fmla="*/ 2147483646 w 148"/>
                <a:gd name="T1" fmla="*/ 2147483646 h 146"/>
                <a:gd name="T2" fmla="*/ 2147483646 w 148"/>
                <a:gd name="T3" fmla="*/ 2147483646 h 146"/>
                <a:gd name="T4" fmla="*/ 2147483646 w 148"/>
                <a:gd name="T5" fmla="*/ 2147483646 h 146"/>
                <a:gd name="T6" fmla="*/ 2147483646 w 148"/>
                <a:gd name="T7" fmla="*/ 2147483646 h 146"/>
                <a:gd name="T8" fmla="*/ 2147483646 w 148"/>
                <a:gd name="T9" fmla="*/ 2147483646 h 146"/>
                <a:gd name="T10" fmla="*/ 2147483646 w 148"/>
                <a:gd name="T11" fmla="*/ 2147483646 h 146"/>
                <a:gd name="T12" fmla="*/ 2147483646 w 148"/>
                <a:gd name="T13" fmla="*/ 2147483646 h 146"/>
                <a:gd name="T14" fmla="*/ 2147483646 w 148"/>
                <a:gd name="T15" fmla="*/ 2147483646 h 146"/>
                <a:gd name="T16" fmla="*/ 2147483646 w 148"/>
                <a:gd name="T17" fmla="*/ 2147483646 h 146"/>
                <a:gd name="T18" fmla="*/ 2147483646 w 148"/>
                <a:gd name="T19" fmla="*/ 0 h 146"/>
                <a:gd name="T20" fmla="*/ 2147483646 w 148"/>
                <a:gd name="T21" fmla="*/ 2147483646 h 146"/>
                <a:gd name="T22" fmla="*/ 2147483646 w 148"/>
                <a:gd name="T23" fmla="*/ 2147483646 h 146"/>
                <a:gd name="T24" fmla="*/ 2147483646 w 148"/>
                <a:gd name="T25" fmla="*/ 2147483646 h 146"/>
                <a:gd name="T26" fmla="*/ 2147483646 w 148"/>
                <a:gd name="T27" fmla="*/ 2147483646 h 146"/>
                <a:gd name="T28" fmla="*/ 2147483646 w 148"/>
                <a:gd name="T29" fmla="*/ 2147483646 h 146"/>
                <a:gd name="T30" fmla="*/ 2147483646 w 148"/>
                <a:gd name="T31" fmla="*/ 2147483646 h 146"/>
                <a:gd name="T32" fmla="*/ 2147483646 w 148"/>
                <a:gd name="T33" fmla="*/ 2147483646 h 146"/>
                <a:gd name="T34" fmla="*/ 2147483646 w 148"/>
                <a:gd name="T35" fmla="*/ 2147483646 h 146"/>
                <a:gd name="T36" fmla="*/ 2147483646 w 148"/>
                <a:gd name="T37" fmla="*/ 2147483646 h 146"/>
                <a:gd name="T38" fmla="*/ 2147483646 w 148"/>
                <a:gd name="T39" fmla="*/ 2147483646 h 146"/>
                <a:gd name="T40" fmla="*/ 2147483646 w 148"/>
                <a:gd name="T41" fmla="*/ 2147483646 h 146"/>
                <a:gd name="T42" fmla="*/ 2147483646 w 148"/>
                <a:gd name="T43" fmla="*/ 2147483646 h 146"/>
                <a:gd name="T44" fmla="*/ 2147483646 w 148"/>
                <a:gd name="T45" fmla="*/ 2147483646 h 146"/>
                <a:gd name="T46" fmla="*/ 2147483646 w 148"/>
                <a:gd name="T47" fmla="*/ 2147483646 h 146"/>
                <a:gd name="T48" fmla="*/ 2147483646 w 148"/>
                <a:gd name="T49" fmla="*/ 2147483646 h 146"/>
                <a:gd name="T50" fmla="*/ 2147483646 w 148"/>
                <a:gd name="T51" fmla="*/ 2147483646 h 146"/>
                <a:gd name="T52" fmla="*/ 2147483646 w 148"/>
                <a:gd name="T53" fmla="*/ 2147483646 h 146"/>
                <a:gd name="T54" fmla="*/ 2147483646 w 148"/>
                <a:gd name="T55" fmla="*/ 2147483646 h 146"/>
                <a:gd name="T56" fmla="*/ 2147483646 w 148"/>
                <a:gd name="T57" fmla="*/ 2147483646 h 146"/>
                <a:gd name="T58" fmla="*/ 2147483646 w 148"/>
                <a:gd name="T59" fmla="*/ 2147483646 h 146"/>
                <a:gd name="T60" fmla="*/ 2147483646 w 148"/>
                <a:gd name="T61" fmla="*/ 2147483646 h 146"/>
                <a:gd name="T62" fmla="*/ 2147483646 w 148"/>
                <a:gd name="T63" fmla="*/ 2147483646 h 14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48" h="146">
                  <a:moveTo>
                    <a:pt x="148" y="71"/>
                  </a:moveTo>
                  <a:lnTo>
                    <a:pt x="146" y="67"/>
                  </a:lnTo>
                  <a:lnTo>
                    <a:pt x="145" y="56"/>
                  </a:lnTo>
                  <a:lnTo>
                    <a:pt x="141" y="44"/>
                  </a:lnTo>
                  <a:lnTo>
                    <a:pt x="135" y="36"/>
                  </a:lnTo>
                  <a:lnTo>
                    <a:pt x="129" y="33"/>
                  </a:lnTo>
                  <a:lnTo>
                    <a:pt x="125" y="33"/>
                  </a:lnTo>
                  <a:lnTo>
                    <a:pt x="120" y="35"/>
                  </a:lnTo>
                  <a:lnTo>
                    <a:pt x="115" y="32"/>
                  </a:lnTo>
                  <a:lnTo>
                    <a:pt x="111" y="26"/>
                  </a:lnTo>
                  <a:lnTo>
                    <a:pt x="108" y="20"/>
                  </a:lnTo>
                  <a:lnTo>
                    <a:pt x="104" y="14"/>
                  </a:lnTo>
                  <a:lnTo>
                    <a:pt x="95" y="12"/>
                  </a:lnTo>
                  <a:lnTo>
                    <a:pt x="88" y="10"/>
                  </a:lnTo>
                  <a:lnTo>
                    <a:pt x="82" y="9"/>
                  </a:lnTo>
                  <a:lnTo>
                    <a:pt x="77" y="7"/>
                  </a:lnTo>
                  <a:lnTo>
                    <a:pt x="73" y="3"/>
                  </a:lnTo>
                  <a:lnTo>
                    <a:pt x="68" y="1"/>
                  </a:lnTo>
                  <a:lnTo>
                    <a:pt x="65" y="0"/>
                  </a:lnTo>
                  <a:lnTo>
                    <a:pt x="62" y="0"/>
                  </a:lnTo>
                  <a:lnTo>
                    <a:pt x="60" y="2"/>
                  </a:lnTo>
                  <a:lnTo>
                    <a:pt x="58" y="8"/>
                  </a:lnTo>
                  <a:lnTo>
                    <a:pt x="58" y="15"/>
                  </a:lnTo>
                  <a:lnTo>
                    <a:pt x="57" y="20"/>
                  </a:lnTo>
                  <a:lnTo>
                    <a:pt x="55" y="24"/>
                  </a:lnTo>
                  <a:lnTo>
                    <a:pt x="50" y="31"/>
                  </a:lnTo>
                  <a:lnTo>
                    <a:pt x="42" y="40"/>
                  </a:lnTo>
                  <a:lnTo>
                    <a:pt x="32" y="50"/>
                  </a:lnTo>
                  <a:lnTo>
                    <a:pt x="27" y="55"/>
                  </a:lnTo>
                  <a:lnTo>
                    <a:pt x="20" y="62"/>
                  </a:lnTo>
                  <a:lnTo>
                    <a:pt x="11" y="71"/>
                  </a:lnTo>
                  <a:lnTo>
                    <a:pt x="3" y="82"/>
                  </a:lnTo>
                  <a:lnTo>
                    <a:pt x="0" y="90"/>
                  </a:lnTo>
                  <a:lnTo>
                    <a:pt x="3" y="91"/>
                  </a:lnTo>
                  <a:lnTo>
                    <a:pt x="4" y="91"/>
                  </a:lnTo>
                  <a:lnTo>
                    <a:pt x="6" y="94"/>
                  </a:lnTo>
                  <a:lnTo>
                    <a:pt x="11" y="107"/>
                  </a:lnTo>
                  <a:lnTo>
                    <a:pt x="14" y="123"/>
                  </a:lnTo>
                  <a:lnTo>
                    <a:pt x="14" y="136"/>
                  </a:lnTo>
                  <a:lnTo>
                    <a:pt x="15" y="144"/>
                  </a:lnTo>
                  <a:lnTo>
                    <a:pt x="20" y="146"/>
                  </a:lnTo>
                  <a:lnTo>
                    <a:pt x="27" y="143"/>
                  </a:lnTo>
                  <a:lnTo>
                    <a:pt x="32" y="139"/>
                  </a:lnTo>
                  <a:lnTo>
                    <a:pt x="36" y="137"/>
                  </a:lnTo>
                  <a:lnTo>
                    <a:pt x="39" y="138"/>
                  </a:lnTo>
                  <a:lnTo>
                    <a:pt x="44" y="143"/>
                  </a:lnTo>
                  <a:lnTo>
                    <a:pt x="50" y="146"/>
                  </a:lnTo>
                  <a:lnTo>
                    <a:pt x="55" y="145"/>
                  </a:lnTo>
                  <a:lnTo>
                    <a:pt x="60" y="135"/>
                  </a:lnTo>
                  <a:lnTo>
                    <a:pt x="66" y="124"/>
                  </a:lnTo>
                  <a:lnTo>
                    <a:pt x="75" y="119"/>
                  </a:lnTo>
                  <a:lnTo>
                    <a:pt x="83" y="116"/>
                  </a:lnTo>
                  <a:lnTo>
                    <a:pt x="87" y="111"/>
                  </a:lnTo>
                  <a:lnTo>
                    <a:pt x="87" y="104"/>
                  </a:lnTo>
                  <a:lnTo>
                    <a:pt x="87" y="99"/>
                  </a:lnTo>
                  <a:lnTo>
                    <a:pt x="91" y="96"/>
                  </a:lnTo>
                  <a:lnTo>
                    <a:pt x="104" y="92"/>
                  </a:lnTo>
                  <a:lnTo>
                    <a:pt x="112" y="90"/>
                  </a:lnTo>
                  <a:lnTo>
                    <a:pt x="120" y="89"/>
                  </a:lnTo>
                  <a:lnTo>
                    <a:pt x="128" y="86"/>
                  </a:lnTo>
                  <a:lnTo>
                    <a:pt x="135" y="84"/>
                  </a:lnTo>
                  <a:lnTo>
                    <a:pt x="140" y="82"/>
                  </a:lnTo>
                  <a:lnTo>
                    <a:pt x="144" y="78"/>
                  </a:lnTo>
                  <a:lnTo>
                    <a:pt x="146" y="75"/>
                  </a:lnTo>
                  <a:lnTo>
                    <a:pt x="148" y="71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41" name="Freeform 170">
              <a:extLst>
                <a:ext uri="{FF2B5EF4-FFF2-40B4-BE49-F238E27FC236}">
                  <a16:creationId xmlns:a16="http://schemas.microsoft.com/office/drawing/2014/main" id="{78737AAC-8C2F-9142-A7FF-9E6E51F346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1975" y="1970088"/>
              <a:ext cx="144463" cy="93662"/>
            </a:xfrm>
            <a:custGeom>
              <a:avLst/>
              <a:gdLst>
                <a:gd name="T0" fmla="*/ 2147483646 w 133"/>
                <a:gd name="T1" fmla="*/ 2147483646 h 91"/>
                <a:gd name="T2" fmla="*/ 2147483646 w 133"/>
                <a:gd name="T3" fmla="*/ 2147483646 h 91"/>
                <a:gd name="T4" fmla="*/ 2147483646 w 133"/>
                <a:gd name="T5" fmla="*/ 2147483646 h 91"/>
                <a:gd name="T6" fmla="*/ 2147483646 w 133"/>
                <a:gd name="T7" fmla="*/ 2147483646 h 91"/>
                <a:gd name="T8" fmla="*/ 2147483646 w 133"/>
                <a:gd name="T9" fmla="*/ 2147483646 h 91"/>
                <a:gd name="T10" fmla="*/ 2147483646 w 133"/>
                <a:gd name="T11" fmla="*/ 2147483646 h 91"/>
                <a:gd name="T12" fmla="*/ 2147483646 w 133"/>
                <a:gd name="T13" fmla="*/ 2147483646 h 91"/>
                <a:gd name="T14" fmla="*/ 2147483646 w 133"/>
                <a:gd name="T15" fmla="*/ 2147483646 h 91"/>
                <a:gd name="T16" fmla="*/ 2147483646 w 133"/>
                <a:gd name="T17" fmla="*/ 2147483646 h 91"/>
                <a:gd name="T18" fmla="*/ 2147483646 w 133"/>
                <a:gd name="T19" fmla="*/ 2147483646 h 91"/>
                <a:gd name="T20" fmla="*/ 2147483646 w 133"/>
                <a:gd name="T21" fmla="*/ 2147483646 h 91"/>
                <a:gd name="T22" fmla="*/ 2147483646 w 133"/>
                <a:gd name="T23" fmla="*/ 2147483646 h 91"/>
                <a:gd name="T24" fmla="*/ 2147483646 w 133"/>
                <a:gd name="T25" fmla="*/ 2147483646 h 91"/>
                <a:gd name="T26" fmla="*/ 2147483646 w 133"/>
                <a:gd name="T27" fmla="*/ 2147483646 h 91"/>
                <a:gd name="T28" fmla="*/ 2147483646 w 133"/>
                <a:gd name="T29" fmla="*/ 2147483646 h 91"/>
                <a:gd name="T30" fmla="*/ 2147483646 w 133"/>
                <a:gd name="T31" fmla="*/ 2147483646 h 91"/>
                <a:gd name="T32" fmla="*/ 2147483646 w 133"/>
                <a:gd name="T33" fmla="*/ 2147483646 h 91"/>
                <a:gd name="T34" fmla="*/ 2147483646 w 133"/>
                <a:gd name="T35" fmla="*/ 2147483646 h 91"/>
                <a:gd name="T36" fmla="*/ 2147483646 w 133"/>
                <a:gd name="T37" fmla="*/ 2147483646 h 91"/>
                <a:gd name="T38" fmla="*/ 2147483646 w 133"/>
                <a:gd name="T39" fmla="*/ 2147483646 h 91"/>
                <a:gd name="T40" fmla="*/ 2147483646 w 133"/>
                <a:gd name="T41" fmla="*/ 2147483646 h 91"/>
                <a:gd name="T42" fmla="*/ 2147483646 w 133"/>
                <a:gd name="T43" fmla="*/ 2147483646 h 91"/>
                <a:gd name="T44" fmla="*/ 2147483646 w 133"/>
                <a:gd name="T45" fmla="*/ 2147483646 h 91"/>
                <a:gd name="T46" fmla="*/ 2147483646 w 133"/>
                <a:gd name="T47" fmla="*/ 2147483646 h 91"/>
                <a:gd name="T48" fmla="*/ 2147483646 w 133"/>
                <a:gd name="T49" fmla="*/ 2147483646 h 91"/>
                <a:gd name="T50" fmla="*/ 2147483646 w 133"/>
                <a:gd name="T51" fmla="*/ 2147483646 h 91"/>
                <a:gd name="T52" fmla="*/ 2147483646 w 133"/>
                <a:gd name="T53" fmla="*/ 2147483646 h 91"/>
                <a:gd name="T54" fmla="*/ 2147483646 w 133"/>
                <a:gd name="T55" fmla="*/ 2147483646 h 91"/>
                <a:gd name="T56" fmla="*/ 0 w 133"/>
                <a:gd name="T57" fmla="*/ 2147483646 h 91"/>
                <a:gd name="T58" fmla="*/ 2147483646 w 133"/>
                <a:gd name="T59" fmla="*/ 2147483646 h 91"/>
                <a:gd name="T60" fmla="*/ 2147483646 w 133"/>
                <a:gd name="T61" fmla="*/ 2147483646 h 91"/>
                <a:gd name="T62" fmla="*/ 2147483646 w 133"/>
                <a:gd name="T63" fmla="*/ 2147483646 h 91"/>
                <a:gd name="T64" fmla="*/ 2147483646 w 133"/>
                <a:gd name="T65" fmla="*/ 2147483646 h 91"/>
                <a:gd name="T66" fmla="*/ 2147483646 w 133"/>
                <a:gd name="T67" fmla="*/ 2147483646 h 91"/>
                <a:gd name="T68" fmla="*/ 2147483646 w 133"/>
                <a:gd name="T69" fmla="*/ 0 h 91"/>
                <a:gd name="T70" fmla="*/ 2147483646 w 133"/>
                <a:gd name="T71" fmla="*/ 2147483646 h 91"/>
                <a:gd name="T72" fmla="*/ 2147483646 w 133"/>
                <a:gd name="T73" fmla="*/ 2147483646 h 91"/>
                <a:gd name="T74" fmla="*/ 2147483646 w 133"/>
                <a:gd name="T75" fmla="*/ 2147483646 h 91"/>
                <a:gd name="T76" fmla="*/ 2147483646 w 133"/>
                <a:gd name="T77" fmla="*/ 2147483646 h 91"/>
                <a:gd name="T78" fmla="*/ 2147483646 w 133"/>
                <a:gd name="T79" fmla="*/ 2147483646 h 91"/>
                <a:gd name="T80" fmla="*/ 2147483646 w 133"/>
                <a:gd name="T81" fmla="*/ 2147483646 h 91"/>
                <a:gd name="T82" fmla="*/ 2147483646 w 133"/>
                <a:gd name="T83" fmla="*/ 2147483646 h 91"/>
                <a:gd name="T84" fmla="*/ 2147483646 w 133"/>
                <a:gd name="T85" fmla="*/ 2147483646 h 91"/>
                <a:gd name="T86" fmla="*/ 2147483646 w 133"/>
                <a:gd name="T87" fmla="*/ 2147483646 h 91"/>
                <a:gd name="T88" fmla="*/ 2147483646 w 133"/>
                <a:gd name="T89" fmla="*/ 2147483646 h 91"/>
                <a:gd name="T90" fmla="*/ 2147483646 w 133"/>
                <a:gd name="T91" fmla="*/ 2147483646 h 91"/>
                <a:gd name="T92" fmla="*/ 2147483646 w 133"/>
                <a:gd name="T93" fmla="*/ 2147483646 h 91"/>
                <a:gd name="T94" fmla="*/ 2147483646 w 133"/>
                <a:gd name="T95" fmla="*/ 2147483646 h 91"/>
                <a:gd name="T96" fmla="*/ 2147483646 w 133"/>
                <a:gd name="T97" fmla="*/ 2147483646 h 91"/>
                <a:gd name="T98" fmla="*/ 2147483646 w 133"/>
                <a:gd name="T99" fmla="*/ 2147483646 h 91"/>
                <a:gd name="T100" fmla="*/ 2147483646 w 133"/>
                <a:gd name="T101" fmla="*/ 2147483646 h 91"/>
                <a:gd name="T102" fmla="*/ 2147483646 w 133"/>
                <a:gd name="T103" fmla="*/ 2147483646 h 9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133" h="91">
                  <a:moveTo>
                    <a:pt x="104" y="0"/>
                  </a:moveTo>
                  <a:lnTo>
                    <a:pt x="104" y="4"/>
                  </a:lnTo>
                  <a:lnTo>
                    <a:pt x="103" y="13"/>
                  </a:lnTo>
                  <a:lnTo>
                    <a:pt x="103" y="23"/>
                  </a:lnTo>
                  <a:lnTo>
                    <a:pt x="102" y="30"/>
                  </a:lnTo>
                  <a:lnTo>
                    <a:pt x="101" y="35"/>
                  </a:lnTo>
                  <a:lnTo>
                    <a:pt x="101" y="39"/>
                  </a:lnTo>
                  <a:lnTo>
                    <a:pt x="102" y="44"/>
                  </a:lnTo>
                  <a:lnTo>
                    <a:pt x="107" y="46"/>
                  </a:lnTo>
                  <a:lnTo>
                    <a:pt x="111" y="43"/>
                  </a:lnTo>
                  <a:lnTo>
                    <a:pt x="113" y="37"/>
                  </a:lnTo>
                  <a:lnTo>
                    <a:pt x="115" y="34"/>
                  </a:lnTo>
                  <a:lnTo>
                    <a:pt x="121" y="36"/>
                  </a:lnTo>
                  <a:lnTo>
                    <a:pt x="128" y="42"/>
                  </a:lnTo>
                  <a:lnTo>
                    <a:pt x="132" y="45"/>
                  </a:lnTo>
                  <a:lnTo>
                    <a:pt x="133" y="49"/>
                  </a:lnTo>
                  <a:lnTo>
                    <a:pt x="132" y="54"/>
                  </a:lnTo>
                  <a:lnTo>
                    <a:pt x="132" y="60"/>
                  </a:lnTo>
                  <a:lnTo>
                    <a:pt x="132" y="62"/>
                  </a:lnTo>
                  <a:lnTo>
                    <a:pt x="131" y="66"/>
                  </a:lnTo>
                  <a:lnTo>
                    <a:pt x="128" y="72"/>
                  </a:lnTo>
                  <a:lnTo>
                    <a:pt x="123" y="78"/>
                  </a:lnTo>
                  <a:lnTo>
                    <a:pt x="121" y="82"/>
                  </a:lnTo>
                  <a:lnTo>
                    <a:pt x="116" y="84"/>
                  </a:lnTo>
                  <a:lnTo>
                    <a:pt x="107" y="83"/>
                  </a:lnTo>
                  <a:lnTo>
                    <a:pt x="96" y="81"/>
                  </a:lnTo>
                  <a:lnTo>
                    <a:pt x="88" y="78"/>
                  </a:lnTo>
                  <a:lnTo>
                    <a:pt x="83" y="77"/>
                  </a:lnTo>
                  <a:lnTo>
                    <a:pt x="79" y="80"/>
                  </a:lnTo>
                  <a:lnTo>
                    <a:pt x="76" y="83"/>
                  </a:lnTo>
                  <a:lnTo>
                    <a:pt x="72" y="85"/>
                  </a:lnTo>
                  <a:lnTo>
                    <a:pt x="68" y="88"/>
                  </a:lnTo>
                  <a:lnTo>
                    <a:pt x="61" y="90"/>
                  </a:lnTo>
                  <a:lnTo>
                    <a:pt x="54" y="91"/>
                  </a:lnTo>
                  <a:lnTo>
                    <a:pt x="49" y="91"/>
                  </a:lnTo>
                  <a:lnTo>
                    <a:pt x="45" y="91"/>
                  </a:lnTo>
                  <a:lnTo>
                    <a:pt x="39" y="91"/>
                  </a:lnTo>
                  <a:lnTo>
                    <a:pt x="32" y="89"/>
                  </a:lnTo>
                  <a:lnTo>
                    <a:pt x="24" y="85"/>
                  </a:lnTo>
                  <a:lnTo>
                    <a:pt x="18" y="82"/>
                  </a:lnTo>
                  <a:lnTo>
                    <a:pt x="19" y="78"/>
                  </a:lnTo>
                  <a:lnTo>
                    <a:pt x="25" y="77"/>
                  </a:lnTo>
                  <a:lnTo>
                    <a:pt x="32" y="77"/>
                  </a:lnTo>
                  <a:lnTo>
                    <a:pt x="38" y="77"/>
                  </a:lnTo>
                  <a:lnTo>
                    <a:pt x="43" y="75"/>
                  </a:lnTo>
                  <a:lnTo>
                    <a:pt x="48" y="70"/>
                  </a:lnTo>
                  <a:lnTo>
                    <a:pt x="49" y="64"/>
                  </a:lnTo>
                  <a:lnTo>
                    <a:pt x="48" y="60"/>
                  </a:lnTo>
                  <a:lnTo>
                    <a:pt x="42" y="60"/>
                  </a:lnTo>
                  <a:lnTo>
                    <a:pt x="35" y="65"/>
                  </a:lnTo>
                  <a:lnTo>
                    <a:pt x="32" y="67"/>
                  </a:lnTo>
                  <a:lnTo>
                    <a:pt x="27" y="67"/>
                  </a:lnTo>
                  <a:lnTo>
                    <a:pt x="20" y="62"/>
                  </a:lnTo>
                  <a:lnTo>
                    <a:pt x="14" y="57"/>
                  </a:lnTo>
                  <a:lnTo>
                    <a:pt x="8" y="53"/>
                  </a:lnTo>
                  <a:lnTo>
                    <a:pt x="4" y="51"/>
                  </a:lnTo>
                  <a:lnTo>
                    <a:pt x="2" y="46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2" y="35"/>
                  </a:lnTo>
                  <a:lnTo>
                    <a:pt x="8" y="30"/>
                  </a:lnTo>
                  <a:lnTo>
                    <a:pt x="12" y="25"/>
                  </a:lnTo>
                  <a:lnTo>
                    <a:pt x="14" y="22"/>
                  </a:lnTo>
                  <a:lnTo>
                    <a:pt x="15" y="20"/>
                  </a:lnTo>
                  <a:lnTo>
                    <a:pt x="18" y="14"/>
                  </a:lnTo>
                  <a:lnTo>
                    <a:pt x="23" y="7"/>
                  </a:lnTo>
                  <a:lnTo>
                    <a:pt x="25" y="4"/>
                  </a:lnTo>
                  <a:lnTo>
                    <a:pt x="28" y="1"/>
                  </a:lnTo>
                  <a:lnTo>
                    <a:pt x="34" y="0"/>
                  </a:lnTo>
                  <a:lnTo>
                    <a:pt x="41" y="0"/>
                  </a:lnTo>
                  <a:lnTo>
                    <a:pt x="45" y="2"/>
                  </a:lnTo>
                  <a:lnTo>
                    <a:pt x="46" y="5"/>
                  </a:lnTo>
                  <a:lnTo>
                    <a:pt x="45" y="8"/>
                  </a:lnTo>
                  <a:lnTo>
                    <a:pt x="46" y="13"/>
                  </a:lnTo>
                  <a:lnTo>
                    <a:pt x="50" y="15"/>
                  </a:lnTo>
                  <a:lnTo>
                    <a:pt x="55" y="19"/>
                  </a:lnTo>
                  <a:lnTo>
                    <a:pt x="56" y="23"/>
                  </a:lnTo>
                  <a:lnTo>
                    <a:pt x="56" y="28"/>
                  </a:lnTo>
                  <a:lnTo>
                    <a:pt x="61" y="31"/>
                  </a:lnTo>
                  <a:lnTo>
                    <a:pt x="65" y="35"/>
                  </a:lnTo>
                  <a:lnTo>
                    <a:pt x="68" y="39"/>
                  </a:lnTo>
                  <a:lnTo>
                    <a:pt x="68" y="44"/>
                  </a:lnTo>
                  <a:lnTo>
                    <a:pt x="68" y="47"/>
                  </a:lnTo>
                  <a:lnTo>
                    <a:pt x="70" y="50"/>
                  </a:lnTo>
                  <a:lnTo>
                    <a:pt x="75" y="52"/>
                  </a:lnTo>
                  <a:lnTo>
                    <a:pt x="80" y="55"/>
                  </a:lnTo>
                  <a:lnTo>
                    <a:pt x="86" y="59"/>
                  </a:lnTo>
                  <a:lnTo>
                    <a:pt x="90" y="59"/>
                  </a:lnTo>
                  <a:lnTo>
                    <a:pt x="91" y="54"/>
                  </a:lnTo>
                  <a:lnTo>
                    <a:pt x="91" y="47"/>
                  </a:lnTo>
                  <a:lnTo>
                    <a:pt x="91" y="42"/>
                  </a:lnTo>
                  <a:lnTo>
                    <a:pt x="91" y="37"/>
                  </a:lnTo>
                  <a:lnTo>
                    <a:pt x="91" y="32"/>
                  </a:lnTo>
                  <a:lnTo>
                    <a:pt x="88" y="30"/>
                  </a:lnTo>
                  <a:lnTo>
                    <a:pt x="86" y="30"/>
                  </a:lnTo>
                  <a:lnTo>
                    <a:pt x="85" y="29"/>
                  </a:lnTo>
                  <a:lnTo>
                    <a:pt x="84" y="24"/>
                  </a:lnTo>
                  <a:lnTo>
                    <a:pt x="84" y="19"/>
                  </a:lnTo>
                  <a:lnTo>
                    <a:pt x="84" y="14"/>
                  </a:lnTo>
                  <a:lnTo>
                    <a:pt x="85" y="11"/>
                  </a:lnTo>
                  <a:lnTo>
                    <a:pt x="88" y="8"/>
                  </a:lnTo>
                  <a:lnTo>
                    <a:pt x="94" y="6"/>
                  </a:lnTo>
                  <a:lnTo>
                    <a:pt x="99" y="4"/>
                  </a:lnTo>
                  <a:lnTo>
                    <a:pt x="103" y="1"/>
                  </a:lnTo>
                  <a:lnTo>
                    <a:pt x="104" y="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42" name="Freeform 171">
              <a:extLst>
                <a:ext uri="{FF2B5EF4-FFF2-40B4-BE49-F238E27FC236}">
                  <a16:creationId xmlns:a16="http://schemas.microsoft.com/office/drawing/2014/main" id="{A699204B-45AF-1041-BF23-2353FB5224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1650" y="1920875"/>
              <a:ext cx="109538" cy="61913"/>
            </a:xfrm>
            <a:custGeom>
              <a:avLst/>
              <a:gdLst>
                <a:gd name="T0" fmla="*/ 2147483646 w 102"/>
                <a:gd name="T1" fmla="*/ 2147483646 h 60"/>
                <a:gd name="T2" fmla="*/ 2147483646 w 102"/>
                <a:gd name="T3" fmla="*/ 2147483646 h 60"/>
                <a:gd name="T4" fmla="*/ 2147483646 w 102"/>
                <a:gd name="T5" fmla="*/ 2147483646 h 60"/>
                <a:gd name="T6" fmla="*/ 2147483646 w 102"/>
                <a:gd name="T7" fmla="*/ 2147483646 h 60"/>
                <a:gd name="T8" fmla="*/ 2147483646 w 102"/>
                <a:gd name="T9" fmla="*/ 2147483646 h 60"/>
                <a:gd name="T10" fmla="*/ 2147483646 w 102"/>
                <a:gd name="T11" fmla="*/ 2147483646 h 60"/>
                <a:gd name="T12" fmla="*/ 2147483646 w 102"/>
                <a:gd name="T13" fmla="*/ 2147483646 h 60"/>
                <a:gd name="T14" fmla="*/ 2147483646 w 102"/>
                <a:gd name="T15" fmla="*/ 2147483646 h 60"/>
                <a:gd name="T16" fmla="*/ 2147483646 w 102"/>
                <a:gd name="T17" fmla="*/ 2147483646 h 60"/>
                <a:gd name="T18" fmla="*/ 2147483646 w 102"/>
                <a:gd name="T19" fmla="*/ 2147483646 h 60"/>
                <a:gd name="T20" fmla="*/ 2147483646 w 102"/>
                <a:gd name="T21" fmla="*/ 2147483646 h 60"/>
                <a:gd name="T22" fmla="*/ 2147483646 w 102"/>
                <a:gd name="T23" fmla="*/ 2147483646 h 60"/>
                <a:gd name="T24" fmla="*/ 2147483646 w 102"/>
                <a:gd name="T25" fmla="*/ 2147483646 h 60"/>
                <a:gd name="T26" fmla="*/ 2147483646 w 102"/>
                <a:gd name="T27" fmla="*/ 2147483646 h 60"/>
                <a:gd name="T28" fmla="*/ 2147483646 w 102"/>
                <a:gd name="T29" fmla="*/ 2147483646 h 60"/>
                <a:gd name="T30" fmla="*/ 2147483646 w 102"/>
                <a:gd name="T31" fmla="*/ 2147483646 h 60"/>
                <a:gd name="T32" fmla="*/ 2147483646 w 102"/>
                <a:gd name="T33" fmla="*/ 2147483646 h 60"/>
                <a:gd name="T34" fmla="*/ 2147483646 w 102"/>
                <a:gd name="T35" fmla="*/ 2147483646 h 60"/>
                <a:gd name="T36" fmla="*/ 2147483646 w 102"/>
                <a:gd name="T37" fmla="*/ 2147483646 h 60"/>
                <a:gd name="T38" fmla="*/ 2147483646 w 102"/>
                <a:gd name="T39" fmla="*/ 2147483646 h 60"/>
                <a:gd name="T40" fmla="*/ 2147483646 w 102"/>
                <a:gd name="T41" fmla="*/ 2147483646 h 60"/>
                <a:gd name="T42" fmla="*/ 2147483646 w 102"/>
                <a:gd name="T43" fmla="*/ 2147483646 h 60"/>
                <a:gd name="T44" fmla="*/ 2147483646 w 102"/>
                <a:gd name="T45" fmla="*/ 2147483646 h 60"/>
                <a:gd name="T46" fmla="*/ 0 w 102"/>
                <a:gd name="T47" fmla="*/ 2147483646 h 60"/>
                <a:gd name="T48" fmla="*/ 2147483646 w 102"/>
                <a:gd name="T49" fmla="*/ 2147483646 h 60"/>
                <a:gd name="T50" fmla="*/ 2147483646 w 102"/>
                <a:gd name="T51" fmla="*/ 2147483646 h 60"/>
                <a:gd name="T52" fmla="*/ 2147483646 w 102"/>
                <a:gd name="T53" fmla="*/ 2147483646 h 60"/>
                <a:gd name="T54" fmla="*/ 2147483646 w 102"/>
                <a:gd name="T55" fmla="*/ 2147483646 h 60"/>
                <a:gd name="T56" fmla="*/ 2147483646 w 102"/>
                <a:gd name="T57" fmla="*/ 2147483646 h 60"/>
                <a:gd name="T58" fmla="*/ 2147483646 w 102"/>
                <a:gd name="T59" fmla="*/ 2147483646 h 60"/>
                <a:gd name="T60" fmla="*/ 2147483646 w 102"/>
                <a:gd name="T61" fmla="*/ 2147483646 h 60"/>
                <a:gd name="T62" fmla="*/ 2147483646 w 102"/>
                <a:gd name="T63" fmla="*/ 2147483646 h 60"/>
                <a:gd name="T64" fmla="*/ 2147483646 w 102"/>
                <a:gd name="T65" fmla="*/ 0 h 60"/>
                <a:gd name="T66" fmla="*/ 2147483646 w 102"/>
                <a:gd name="T67" fmla="*/ 0 h 60"/>
                <a:gd name="T68" fmla="*/ 2147483646 w 102"/>
                <a:gd name="T69" fmla="*/ 0 h 60"/>
                <a:gd name="T70" fmla="*/ 2147483646 w 102"/>
                <a:gd name="T71" fmla="*/ 0 h 60"/>
                <a:gd name="T72" fmla="*/ 2147483646 w 102"/>
                <a:gd name="T73" fmla="*/ 0 h 60"/>
                <a:gd name="T74" fmla="*/ 2147483646 w 102"/>
                <a:gd name="T75" fmla="*/ 0 h 60"/>
                <a:gd name="T76" fmla="*/ 2147483646 w 102"/>
                <a:gd name="T77" fmla="*/ 2147483646 h 60"/>
                <a:gd name="T78" fmla="*/ 2147483646 w 102"/>
                <a:gd name="T79" fmla="*/ 2147483646 h 60"/>
                <a:gd name="T80" fmla="*/ 2147483646 w 102"/>
                <a:gd name="T81" fmla="*/ 2147483646 h 60"/>
                <a:gd name="T82" fmla="*/ 2147483646 w 102"/>
                <a:gd name="T83" fmla="*/ 2147483646 h 60"/>
                <a:gd name="T84" fmla="*/ 2147483646 w 102"/>
                <a:gd name="T85" fmla="*/ 2147483646 h 60"/>
                <a:gd name="T86" fmla="*/ 2147483646 w 102"/>
                <a:gd name="T87" fmla="*/ 2147483646 h 60"/>
                <a:gd name="T88" fmla="*/ 2147483646 w 102"/>
                <a:gd name="T89" fmla="*/ 2147483646 h 60"/>
                <a:gd name="T90" fmla="*/ 2147483646 w 102"/>
                <a:gd name="T91" fmla="*/ 2147483646 h 60"/>
                <a:gd name="T92" fmla="*/ 2147483646 w 102"/>
                <a:gd name="T93" fmla="*/ 2147483646 h 60"/>
                <a:gd name="T94" fmla="*/ 2147483646 w 102"/>
                <a:gd name="T95" fmla="*/ 2147483646 h 60"/>
                <a:gd name="T96" fmla="*/ 2147483646 w 102"/>
                <a:gd name="T97" fmla="*/ 2147483646 h 6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02" h="60">
                  <a:moveTo>
                    <a:pt x="76" y="40"/>
                  </a:moveTo>
                  <a:lnTo>
                    <a:pt x="75" y="41"/>
                  </a:lnTo>
                  <a:lnTo>
                    <a:pt x="72" y="45"/>
                  </a:lnTo>
                  <a:lnTo>
                    <a:pt x="68" y="46"/>
                  </a:lnTo>
                  <a:lnTo>
                    <a:pt x="66" y="42"/>
                  </a:lnTo>
                  <a:lnTo>
                    <a:pt x="64" y="35"/>
                  </a:lnTo>
                  <a:lnTo>
                    <a:pt x="61" y="30"/>
                  </a:lnTo>
                  <a:lnTo>
                    <a:pt x="58" y="27"/>
                  </a:lnTo>
                  <a:lnTo>
                    <a:pt x="56" y="31"/>
                  </a:lnTo>
                  <a:lnTo>
                    <a:pt x="55" y="38"/>
                  </a:lnTo>
                  <a:lnTo>
                    <a:pt x="55" y="44"/>
                  </a:lnTo>
                  <a:lnTo>
                    <a:pt x="53" y="47"/>
                  </a:lnTo>
                  <a:lnTo>
                    <a:pt x="48" y="47"/>
                  </a:lnTo>
                  <a:lnTo>
                    <a:pt x="42" y="47"/>
                  </a:lnTo>
                  <a:lnTo>
                    <a:pt x="38" y="52"/>
                  </a:lnTo>
                  <a:lnTo>
                    <a:pt x="38" y="57"/>
                  </a:lnTo>
                  <a:lnTo>
                    <a:pt x="38" y="60"/>
                  </a:lnTo>
                  <a:lnTo>
                    <a:pt x="37" y="57"/>
                  </a:lnTo>
                  <a:lnTo>
                    <a:pt x="33" y="54"/>
                  </a:lnTo>
                  <a:lnTo>
                    <a:pt x="27" y="50"/>
                  </a:lnTo>
                  <a:lnTo>
                    <a:pt x="22" y="48"/>
                  </a:lnTo>
                  <a:lnTo>
                    <a:pt x="15" y="48"/>
                  </a:lnTo>
                  <a:lnTo>
                    <a:pt x="6" y="48"/>
                  </a:lnTo>
                  <a:lnTo>
                    <a:pt x="0" y="46"/>
                  </a:lnTo>
                  <a:lnTo>
                    <a:pt x="4" y="40"/>
                  </a:lnTo>
                  <a:lnTo>
                    <a:pt x="11" y="34"/>
                  </a:lnTo>
                  <a:lnTo>
                    <a:pt x="17" y="30"/>
                  </a:lnTo>
                  <a:lnTo>
                    <a:pt x="23" y="25"/>
                  </a:lnTo>
                  <a:lnTo>
                    <a:pt x="35" y="19"/>
                  </a:lnTo>
                  <a:lnTo>
                    <a:pt x="46" y="12"/>
                  </a:lnTo>
                  <a:lnTo>
                    <a:pt x="55" y="7"/>
                  </a:lnTo>
                  <a:lnTo>
                    <a:pt x="60" y="2"/>
                  </a:lnTo>
                  <a:lnTo>
                    <a:pt x="68" y="0"/>
                  </a:lnTo>
                  <a:lnTo>
                    <a:pt x="76" y="0"/>
                  </a:lnTo>
                  <a:lnTo>
                    <a:pt x="80" y="0"/>
                  </a:lnTo>
                  <a:lnTo>
                    <a:pt x="83" y="0"/>
                  </a:lnTo>
                  <a:lnTo>
                    <a:pt x="87" y="0"/>
                  </a:lnTo>
                  <a:lnTo>
                    <a:pt x="93" y="0"/>
                  </a:lnTo>
                  <a:lnTo>
                    <a:pt x="98" y="2"/>
                  </a:lnTo>
                  <a:lnTo>
                    <a:pt x="102" y="6"/>
                  </a:lnTo>
                  <a:lnTo>
                    <a:pt x="99" y="10"/>
                  </a:lnTo>
                  <a:lnTo>
                    <a:pt x="95" y="15"/>
                  </a:lnTo>
                  <a:lnTo>
                    <a:pt x="93" y="17"/>
                  </a:lnTo>
                  <a:lnTo>
                    <a:pt x="93" y="19"/>
                  </a:lnTo>
                  <a:lnTo>
                    <a:pt x="91" y="24"/>
                  </a:lnTo>
                  <a:lnTo>
                    <a:pt x="89" y="31"/>
                  </a:lnTo>
                  <a:lnTo>
                    <a:pt x="86" y="35"/>
                  </a:lnTo>
                  <a:lnTo>
                    <a:pt x="81" y="39"/>
                  </a:lnTo>
                  <a:lnTo>
                    <a:pt x="76" y="4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43" name="Freeform 172">
              <a:extLst>
                <a:ext uri="{FF2B5EF4-FFF2-40B4-BE49-F238E27FC236}">
                  <a16:creationId xmlns:a16="http://schemas.microsoft.com/office/drawing/2014/main" id="{A4014048-BE3D-124D-9771-6486A6E54B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7550" y="1982788"/>
              <a:ext cx="92075" cy="80962"/>
            </a:xfrm>
            <a:custGeom>
              <a:avLst/>
              <a:gdLst>
                <a:gd name="T0" fmla="*/ 2147483646 w 86"/>
                <a:gd name="T1" fmla="*/ 2147483646 h 80"/>
                <a:gd name="T2" fmla="*/ 2147483646 w 86"/>
                <a:gd name="T3" fmla="*/ 0 h 80"/>
                <a:gd name="T4" fmla="*/ 2147483646 w 86"/>
                <a:gd name="T5" fmla="*/ 2147483646 h 80"/>
                <a:gd name="T6" fmla="*/ 2147483646 w 86"/>
                <a:gd name="T7" fmla="*/ 2147483646 h 80"/>
                <a:gd name="T8" fmla="*/ 2147483646 w 86"/>
                <a:gd name="T9" fmla="*/ 2147483646 h 80"/>
                <a:gd name="T10" fmla="*/ 2147483646 w 86"/>
                <a:gd name="T11" fmla="*/ 2147483646 h 80"/>
                <a:gd name="T12" fmla="*/ 2147483646 w 86"/>
                <a:gd name="T13" fmla="*/ 2147483646 h 80"/>
                <a:gd name="T14" fmla="*/ 2147483646 w 86"/>
                <a:gd name="T15" fmla="*/ 2147483646 h 80"/>
                <a:gd name="T16" fmla="*/ 2147483646 w 86"/>
                <a:gd name="T17" fmla="*/ 2147483646 h 80"/>
                <a:gd name="T18" fmla="*/ 2147483646 w 86"/>
                <a:gd name="T19" fmla="*/ 2147483646 h 80"/>
                <a:gd name="T20" fmla="*/ 2147483646 w 86"/>
                <a:gd name="T21" fmla="*/ 2147483646 h 80"/>
                <a:gd name="T22" fmla="*/ 2147483646 w 86"/>
                <a:gd name="T23" fmla="*/ 2147483646 h 80"/>
                <a:gd name="T24" fmla="*/ 2147483646 w 86"/>
                <a:gd name="T25" fmla="*/ 2147483646 h 80"/>
                <a:gd name="T26" fmla="*/ 2147483646 w 86"/>
                <a:gd name="T27" fmla="*/ 2147483646 h 80"/>
                <a:gd name="T28" fmla="*/ 2147483646 w 86"/>
                <a:gd name="T29" fmla="*/ 2147483646 h 80"/>
                <a:gd name="T30" fmla="*/ 2147483646 w 86"/>
                <a:gd name="T31" fmla="*/ 2147483646 h 80"/>
                <a:gd name="T32" fmla="*/ 2147483646 w 86"/>
                <a:gd name="T33" fmla="*/ 2147483646 h 80"/>
                <a:gd name="T34" fmla="*/ 2147483646 w 86"/>
                <a:gd name="T35" fmla="*/ 2147483646 h 80"/>
                <a:gd name="T36" fmla="*/ 2147483646 w 86"/>
                <a:gd name="T37" fmla="*/ 2147483646 h 80"/>
                <a:gd name="T38" fmla="*/ 2147483646 w 86"/>
                <a:gd name="T39" fmla="*/ 2147483646 h 80"/>
                <a:gd name="T40" fmla="*/ 2147483646 w 86"/>
                <a:gd name="T41" fmla="*/ 2147483646 h 80"/>
                <a:gd name="T42" fmla="*/ 2147483646 w 86"/>
                <a:gd name="T43" fmla="*/ 2147483646 h 80"/>
                <a:gd name="T44" fmla="*/ 2147483646 w 86"/>
                <a:gd name="T45" fmla="*/ 2147483646 h 80"/>
                <a:gd name="T46" fmla="*/ 2147483646 w 86"/>
                <a:gd name="T47" fmla="*/ 2147483646 h 80"/>
                <a:gd name="T48" fmla="*/ 2147483646 w 86"/>
                <a:gd name="T49" fmla="*/ 2147483646 h 80"/>
                <a:gd name="T50" fmla="*/ 2147483646 w 86"/>
                <a:gd name="T51" fmla="*/ 2147483646 h 80"/>
                <a:gd name="T52" fmla="*/ 2147483646 w 86"/>
                <a:gd name="T53" fmla="*/ 2147483646 h 80"/>
                <a:gd name="T54" fmla="*/ 2147483646 w 86"/>
                <a:gd name="T55" fmla="*/ 2147483646 h 80"/>
                <a:gd name="T56" fmla="*/ 2147483646 w 86"/>
                <a:gd name="T57" fmla="*/ 2147483646 h 80"/>
                <a:gd name="T58" fmla="*/ 2147483646 w 86"/>
                <a:gd name="T59" fmla="*/ 2147483646 h 80"/>
                <a:gd name="T60" fmla="*/ 2147483646 w 86"/>
                <a:gd name="T61" fmla="*/ 2147483646 h 80"/>
                <a:gd name="T62" fmla="*/ 2147483646 w 86"/>
                <a:gd name="T63" fmla="*/ 2147483646 h 80"/>
                <a:gd name="T64" fmla="*/ 2147483646 w 86"/>
                <a:gd name="T65" fmla="*/ 2147483646 h 80"/>
                <a:gd name="T66" fmla="*/ 2147483646 w 86"/>
                <a:gd name="T67" fmla="*/ 2147483646 h 8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86" h="80">
                  <a:moveTo>
                    <a:pt x="20" y="16"/>
                  </a:moveTo>
                  <a:lnTo>
                    <a:pt x="17" y="12"/>
                  </a:lnTo>
                  <a:lnTo>
                    <a:pt x="10" y="5"/>
                  </a:lnTo>
                  <a:lnTo>
                    <a:pt x="3" y="0"/>
                  </a:lnTo>
                  <a:lnTo>
                    <a:pt x="0" y="2"/>
                  </a:lnTo>
                  <a:lnTo>
                    <a:pt x="1" y="9"/>
                  </a:lnTo>
                  <a:lnTo>
                    <a:pt x="2" y="15"/>
                  </a:lnTo>
                  <a:lnTo>
                    <a:pt x="3" y="22"/>
                  </a:lnTo>
                  <a:lnTo>
                    <a:pt x="4" y="27"/>
                  </a:lnTo>
                  <a:lnTo>
                    <a:pt x="5" y="33"/>
                  </a:lnTo>
                  <a:lnTo>
                    <a:pt x="8" y="38"/>
                  </a:lnTo>
                  <a:lnTo>
                    <a:pt x="11" y="41"/>
                  </a:lnTo>
                  <a:lnTo>
                    <a:pt x="15" y="42"/>
                  </a:lnTo>
                  <a:lnTo>
                    <a:pt x="18" y="42"/>
                  </a:lnTo>
                  <a:lnTo>
                    <a:pt x="22" y="42"/>
                  </a:lnTo>
                  <a:lnTo>
                    <a:pt x="24" y="43"/>
                  </a:lnTo>
                  <a:lnTo>
                    <a:pt x="23" y="47"/>
                  </a:lnTo>
                  <a:lnTo>
                    <a:pt x="20" y="52"/>
                  </a:lnTo>
                  <a:lnTo>
                    <a:pt x="22" y="54"/>
                  </a:lnTo>
                  <a:lnTo>
                    <a:pt x="24" y="54"/>
                  </a:lnTo>
                  <a:lnTo>
                    <a:pt x="31" y="54"/>
                  </a:lnTo>
                  <a:lnTo>
                    <a:pt x="38" y="53"/>
                  </a:lnTo>
                  <a:lnTo>
                    <a:pt x="41" y="53"/>
                  </a:lnTo>
                  <a:lnTo>
                    <a:pt x="42" y="54"/>
                  </a:lnTo>
                  <a:lnTo>
                    <a:pt x="42" y="58"/>
                  </a:lnTo>
                  <a:lnTo>
                    <a:pt x="40" y="65"/>
                  </a:lnTo>
                  <a:lnTo>
                    <a:pt x="38" y="73"/>
                  </a:lnTo>
                  <a:lnTo>
                    <a:pt x="38" y="79"/>
                  </a:lnTo>
                  <a:lnTo>
                    <a:pt x="43" y="80"/>
                  </a:lnTo>
                  <a:lnTo>
                    <a:pt x="54" y="77"/>
                  </a:lnTo>
                  <a:lnTo>
                    <a:pt x="64" y="72"/>
                  </a:lnTo>
                  <a:lnTo>
                    <a:pt x="72" y="66"/>
                  </a:lnTo>
                  <a:lnTo>
                    <a:pt x="76" y="64"/>
                  </a:lnTo>
                  <a:lnTo>
                    <a:pt x="75" y="62"/>
                  </a:lnTo>
                  <a:lnTo>
                    <a:pt x="72" y="57"/>
                  </a:lnTo>
                  <a:lnTo>
                    <a:pt x="72" y="54"/>
                  </a:lnTo>
                  <a:lnTo>
                    <a:pt x="75" y="54"/>
                  </a:lnTo>
                  <a:lnTo>
                    <a:pt x="79" y="56"/>
                  </a:lnTo>
                  <a:lnTo>
                    <a:pt x="84" y="58"/>
                  </a:lnTo>
                  <a:lnTo>
                    <a:pt x="86" y="57"/>
                  </a:lnTo>
                  <a:lnTo>
                    <a:pt x="83" y="50"/>
                  </a:lnTo>
                  <a:lnTo>
                    <a:pt x="77" y="42"/>
                  </a:lnTo>
                  <a:lnTo>
                    <a:pt x="72" y="39"/>
                  </a:lnTo>
                  <a:lnTo>
                    <a:pt x="71" y="37"/>
                  </a:lnTo>
                  <a:lnTo>
                    <a:pt x="72" y="31"/>
                  </a:lnTo>
                  <a:lnTo>
                    <a:pt x="76" y="22"/>
                  </a:lnTo>
                  <a:lnTo>
                    <a:pt x="77" y="15"/>
                  </a:lnTo>
                  <a:lnTo>
                    <a:pt x="76" y="9"/>
                  </a:lnTo>
                  <a:lnTo>
                    <a:pt x="71" y="7"/>
                  </a:lnTo>
                  <a:lnTo>
                    <a:pt x="65" y="8"/>
                  </a:lnTo>
                  <a:lnTo>
                    <a:pt x="64" y="10"/>
                  </a:lnTo>
                  <a:lnTo>
                    <a:pt x="63" y="12"/>
                  </a:lnTo>
                  <a:lnTo>
                    <a:pt x="60" y="11"/>
                  </a:lnTo>
                  <a:lnTo>
                    <a:pt x="55" y="8"/>
                  </a:lnTo>
                  <a:lnTo>
                    <a:pt x="50" y="3"/>
                  </a:lnTo>
                  <a:lnTo>
                    <a:pt x="47" y="2"/>
                  </a:lnTo>
                  <a:lnTo>
                    <a:pt x="45" y="3"/>
                  </a:lnTo>
                  <a:lnTo>
                    <a:pt x="45" y="7"/>
                  </a:lnTo>
                  <a:lnTo>
                    <a:pt x="47" y="11"/>
                  </a:lnTo>
                  <a:lnTo>
                    <a:pt x="48" y="13"/>
                  </a:lnTo>
                  <a:lnTo>
                    <a:pt x="47" y="16"/>
                  </a:lnTo>
                  <a:lnTo>
                    <a:pt x="43" y="15"/>
                  </a:lnTo>
                  <a:lnTo>
                    <a:pt x="39" y="11"/>
                  </a:lnTo>
                  <a:lnTo>
                    <a:pt x="35" y="9"/>
                  </a:lnTo>
                  <a:lnTo>
                    <a:pt x="32" y="11"/>
                  </a:lnTo>
                  <a:lnTo>
                    <a:pt x="28" y="15"/>
                  </a:lnTo>
                  <a:lnTo>
                    <a:pt x="25" y="16"/>
                  </a:lnTo>
                  <a:lnTo>
                    <a:pt x="22" y="16"/>
                  </a:lnTo>
                  <a:lnTo>
                    <a:pt x="20" y="16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44" name="Freeform 173">
              <a:extLst>
                <a:ext uri="{FF2B5EF4-FFF2-40B4-BE49-F238E27FC236}">
                  <a16:creationId xmlns:a16="http://schemas.microsoft.com/office/drawing/2014/main" id="{80FACCA9-03F6-3140-BC50-12C89892AF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1213" y="2032000"/>
              <a:ext cx="36512" cy="46038"/>
            </a:xfrm>
            <a:custGeom>
              <a:avLst/>
              <a:gdLst>
                <a:gd name="T0" fmla="*/ 2147483646 w 34"/>
                <a:gd name="T1" fmla="*/ 2147483646 h 46"/>
                <a:gd name="T2" fmla="*/ 2147483646 w 34"/>
                <a:gd name="T3" fmla="*/ 2147483646 h 46"/>
                <a:gd name="T4" fmla="*/ 2147483646 w 34"/>
                <a:gd name="T5" fmla="*/ 2147483646 h 46"/>
                <a:gd name="T6" fmla="*/ 2147483646 w 34"/>
                <a:gd name="T7" fmla="*/ 2147483646 h 46"/>
                <a:gd name="T8" fmla="*/ 2147483646 w 34"/>
                <a:gd name="T9" fmla="*/ 2147483646 h 46"/>
                <a:gd name="T10" fmla="*/ 2147483646 w 34"/>
                <a:gd name="T11" fmla="*/ 2147483646 h 46"/>
                <a:gd name="T12" fmla="*/ 2147483646 w 34"/>
                <a:gd name="T13" fmla="*/ 2147483646 h 46"/>
                <a:gd name="T14" fmla="*/ 0 w 34"/>
                <a:gd name="T15" fmla="*/ 2147483646 h 46"/>
                <a:gd name="T16" fmla="*/ 2147483646 w 34"/>
                <a:gd name="T17" fmla="*/ 2147483646 h 46"/>
                <a:gd name="T18" fmla="*/ 2147483646 w 34"/>
                <a:gd name="T19" fmla="*/ 2147483646 h 46"/>
                <a:gd name="T20" fmla="*/ 2147483646 w 34"/>
                <a:gd name="T21" fmla="*/ 2147483646 h 46"/>
                <a:gd name="T22" fmla="*/ 2147483646 w 34"/>
                <a:gd name="T23" fmla="*/ 2147483646 h 46"/>
                <a:gd name="T24" fmla="*/ 2147483646 w 34"/>
                <a:gd name="T25" fmla="*/ 2147483646 h 46"/>
                <a:gd name="T26" fmla="*/ 2147483646 w 34"/>
                <a:gd name="T27" fmla="*/ 2147483646 h 46"/>
                <a:gd name="T28" fmla="*/ 2147483646 w 34"/>
                <a:gd name="T29" fmla="*/ 2147483646 h 46"/>
                <a:gd name="T30" fmla="*/ 2147483646 w 34"/>
                <a:gd name="T31" fmla="*/ 2147483646 h 46"/>
                <a:gd name="T32" fmla="*/ 2147483646 w 34"/>
                <a:gd name="T33" fmla="*/ 2147483646 h 46"/>
                <a:gd name="T34" fmla="*/ 2147483646 w 34"/>
                <a:gd name="T35" fmla="*/ 2147483646 h 46"/>
                <a:gd name="T36" fmla="*/ 2147483646 w 34"/>
                <a:gd name="T37" fmla="*/ 2147483646 h 46"/>
                <a:gd name="T38" fmla="*/ 2147483646 w 34"/>
                <a:gd name="T39" fmla="*/ 2147483646 h 46"/>
                <a:gd name="T40" fmla="*/ 2147483646 w 34"/>
                <a:gd name="T41" fmla="*/ 2147483646 h 46"/>
                <a:gd name="T42" fmla="*/ 2147483646 w 34"/>
                <a:gd name="T43" fmla="*/ 2147483646 h 46"/>
                <a:gd name="T44" fmla="*/ 2147483646 w 34"/>
                <a:gd name="T45" fmla="*/ 2147483646 h 46"/>
                <a:gd name="T46" fmla="*/ 2147483646 w 34"/>
                <a:gd name="T47" fmla="*/ 2147483646 h 46"/>
                <a:gd name="T48" fmla="*/ 2147483646 w 34"/>
                <a:gd name="T49" fmla="*/ 0 h 46"/>
                <a:gd name="T50" fmla="*/ 2147483646 w 34"/>
                <a:gd name="T51" fmla="*/ 0 h 46"/>
                <a:gd name="T52" fmla="*/ 2147483646 w 34"/>
                <a:gd name="T53" fmla="*/ 0 h 46"/>
                <a:gd name="T54" fmla="*/ 2147483646 w 34"/>
                <a:gd name="T55" fmla="*/ 2147483646 h 46"/>
                <a:gd name="T56" fmla="*/ 2147483646 w 34"/>
                <a:gd name="T57" fmla="*/ 2147483646 h 4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4" h="46">
                  <a:moveTo>
                    <a:pt x="14" y="4"/>
                  </a:moveTo>
                  <a:lnTo>
                    <a:pt x="14" y="5"/>
                  </a:lnTo>
                  <a:lnTo>
                    <a:pt x="13" y="7"/>
                  </a:lnTo>
                  <a:lnTo>
                    <a:pt x="11" y="12"/>
                  </a:lnTo>
                  <a:lnTo>
                    <a:pt x="7" y="15"/>
                  </a:lnTo>
                  <a:lnTo>
                    <a:pt x="4" y="18"/>
                  </a:lnTo>
                  <a:lnTo>
                    <a:pt x="1" y="23"/>
                  </a:lnTo>
                  <a:lnTo>
                    <a:pt x="0" y="28"/>
                  </a:lnTo>
                  <a:lnTo>
                    <a:pt x="3" y="31"/>
                  </a:lnTo>
                  <a:lnTo>
                    <a:pt x="7" y="35"/>
                  </a:lnTo>
                  <a:lnTo>
                    <a:pt x="12" y="37"/>
                  </a:lnTo>
                  <a:lnTo>
                    <a:pt x="16" y="40"/>
                  </a:lnTo>
                  <a:lnTo>
                    <a:pt x="19" y="44"/>
                  </a:lnTo>
                  <a:lnTo>
                    <a:pt x="22" y="46"/>
                  </a:lnTo>
                  <a:lnTo>
                    <a:pt x="27" y="44"/>
                  </a:lnTo>
                  <a:lnTo>
                    <a:pt x="31" y="40"/>
                  </a:lnTo>
                  <a:lnTo>
                    <a:pt x="34" y="35"/>
                  </a:lnTo>
                  <a:lnTo>
                    <a:pt x="34" y="29"/>
                  </a:lnTo>
                  <a:lnTo>
                    <a:pt x="33" y="24"/>
                  </a:lnTo>
                  <a:lnTo>
                    <a:pt x="30" y="20"/>
                  </a:lnTo>
                  <a:lnTo>
                    <a:pt x="30" y="15"/>
                  </a:lnTo>
                  <a:lnTo>
                    <a:pt x="29" y="9"/>
                  </a:lnTo>
                  <a:lnTo>
                    <a:pt x="27" y="5"/>
                  </a:lnTo>
                  <a:lnTo>
                    <a:pt x="23" y="1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19" y="0"/>
                  </a:lnTo>
                  <a:lnTo>
                    <a:pt x="16" y="1"/>
                  </a:lnTo>
                  <a:lnTo>
                    <a:pt x="14" y="4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45" name="Freeform 174">
              <a:extLst>
                <a:ext uri="{FF2B5EF4-FFF2-40B4-BE49-F238E27FC236}">
                  <a16:creationId xmlns:a16="http://schemas.microsoft.com/office/drawing/2014/main" id="{6FAEDDB1-26B5-834E-A16A-0B6358657E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1688" y="1968500"/>
              <a:ext cx="215900" cy="103188"/>
            </a:xfrm>
            <a:custGeom>
              <a:avLst/>
              <a:gdLst>
                <a:gd name="T0" fmla="*/ 2147483646 w 202"/>
                <a:gd name="T1" fmla="*/ 2147483646 h 100"/>
                <a:gd name="T2" fmla="*/ 2147483646 w 202"/>
                <a:gd name="T3" fmla="*/ 2147483646 h 100"/>
                <a:gd name="T4" fmla="*/ 2147483646 w 202"/>
                <a:gd name="T5" fmla="*/ 2147483646 h 100"/>
                <a:gd name="T6" fmla="*/ 2147483646 w 202"/>
                <a:gd name="T7" fmla="*/ 2147483646 h 100"/>
                <a:gd name="T8" fmla="*/ 2147483646 w 202"/>
                <a:gd name="T9" fmla="*/ 2147483646 h 100"/>
                <a:gd name="T10" fmla="*/ 2147483646 w 202"/>
                <a:gd name="T11" fmla="*/ 2147483646 h 100"/>
                <a:gd name="T12" fmla="*/ 2147483646 w 202"/>
                <a:gd name="T13" fmla="*/ 2147483646 h 100"/>
                <a:gd name="T14" fmla="*/ 2147483646 w 202"/>
                <a:gd name="T15" fmla="*/ 2147483646 h 100"/>
                <a:gd name="T16" fmla="*/ 2147483646 w 202"/>
                <a:gd name="T17" fmla="*/ 2147483646 h 100"/>
                <a:gd name="T18" fmla="*/ 2147483646 w 202"/>
                <a:gd name="T19" fmla="*/ 2147483646 h 100"/>
                <a:gd name="T20" fmla="*/ 2147483646 w 202"/>
                <a:gd name="T21" fmla="*/ 2147483646 h 100"/>
                <a:gd name="T22" fmla="*/ 2147483646 w 202"/>
                <a:gd name="T23" fmla="*/ 2147483646 h 100"/>
                <a:gd name="T24" fmla="*/ 2147483646 w 202"/>
                <a:gd name="T25" fmla="*/ 2147483646 h 100"/>
                <a:gd name="T26" fmla="*/ 2147483646 w 202"/>
                <a:gd name="T27" fmla="*/ 2147483646 h 100"/>
                <a:gd name="T28" fmla="*/ 2147483646 w 202"/>
                <a:gd name="T29" fmla="*/ 2147483646 h 100"/>
                <a:gd name="T30" fmla="*/ 2147483646 w 202"/>
                <a:gd name="T31" fmla="*/ 2147483646 h 100"/>
                <a:gd name="T32" fmla="*/ 2147483646 w 202"/>
                <a:gd name="T33" fmla="*/ 2147483646 h 100"/>
                <a:gd name="T34" fmla="*/ 2147483646 w 202"/>
                <a:gd name="T35" fmla="*/ 2147483646 h 100"/>
                <a:gd name="T36" fmla="*/ 2147483646 w 202"/>
                <a:gd name="T37" fmla="*/ 2147483646 h 100"/>
                <a:gd name="T38" fmla="*/ 2147483646 w 202"/>
                <a:gd name="T39" fmla="*/ 2147483646 h 100"/>
                <a:gd name="T40" fmla="*/ 2147483646 w 202"/>
                <a:gd name="T41" fmla="*/ 2147483646 h 100"/>
                <a:gd name="T42" fmla="*/ 2147483646 w 202"/>
                <a:gd name="T43" fmla="*/ 2147483646 h 100"/>
                <a:gd name="T44" fmla="*/ 2147483646 w 202"/>
                <a:gd name="T45" fmla="*/ 2147483646 h 100"/>
                <a:gd name="T46" fmla="*/ 2147483646 w 202"/>
                <a:gd name="T47" fmla="*/ 2147483646 h 100"/>
                <a:gd name="T48" fmla="*/ 2147483646 w 202"/>
                <a:gd name="T49" fmla="*/ 2147483646 h 100"/>
                <a:gd name="T50" fmla="*/ 2147483646 w 202"/>
                <a:gd name="T51" fmla="*/ 2147483646 h 100"/>
                <a:gd name="T52" fmla="*/ 2147483646 w 202"/>
                <a:gd name="T53" fmla="*/ 2147483646 h 100"/>
                <a:gd name="T54" fmla="*/ 0 w 202"/>
                <a:gd name="T55" fmla="*/ 2147483646 h 100"/>
                <a:gd name="T56" fmla="*/ 2147483646 w 202"/>
                <a:gd name="T57" fmla="*/ 2147483646 h 100"/>
                <a:gd name="T58" fmla="*/ 2147483646 w 202"/>
                <a:gd name="T59" fmla="*/ 0 h 100"/>
                <a:gd name="T60" fmla="*/ 2147483646 w 202"/>
                <a:gd name="T61" fmla="*/ 2147483646 h 100"/>
                <a:gd name="T62" fmla="*/ 2147483646 w 202"/>
                <a:gd name="T63" fmla="*/ 2147483646 h 100"/>
                <a:gd name="T64" fmla="*/ 2147483646 w 202"/>
                <a:gd name="T65" fmla="*/ 2147483646 h 100"/>
                <a:gd name="T66" fmla="*/ 2147483646 w 202"/>
                <a:gd name="T67" fmla="*/ 2147483646 h 100"/>
                <a:gd name="T68" fmla="*/ 2147483646 w 202"/>
                <a:gd name="T69" fmla="*/ 2147483646 h 100"/>
                <a:gd name="T70" fmla="*/ 2147483646 w 202"/>
                <a:gd name="T71" fmla="*/ 2147483646 h 100"/>
                <a:gd name="T72" fmla="*/ 2147483646 w 202"/>
                <a:gd name="T73" fmla="*/ 2147483646 h 100"/>
                <a:gd name="T74" fmla="*/ 2147483646 w 202"/>
                <a:gd name="T75" fmla="*/ 2147483646 h 100"/>
                <a:gd name="T76" fmla="*/ 2147483646 w 202"/>
                <a:gd name="T77" fmla="*/ 2147483646 h 100"/>
                <a:gd name="T78" fmla="*/ 2147483646 w 202"/>
                <a:gd name="T79" fmla="*/ 2147483646 h 100"/>
                <a:gd name="T80" fmla="*/ 2147483646 w 202"/>
                <a:gd name="T81" fmla="*/ 2147483646 h 100"/>
                <a:gd name="T82" fmla="*/ 2147483646 w 202"/>
                <a:gd name="T83" fmla="*/ 2147483646 h 100"/>
                <a:gd name="T84" fmla="*/ 2147483646 w 202"/>
                <a:gd name="T85" fmla="*/ 2147483646 h 100"/>
                <a:gd name="T86" fmla="*/ 2147483646 w 202"/>
                <a:gd name="T87" fmla="*/ 2147483646 h 10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02" h="100">
                  <a:moveTo>
                    <a:pt x="166" y="28"/>
                  </a:moveTo>
                  <a:lnTo>
                    <a:pt x="169" y="29"/>
                  </a:lnTo>
                  <a:lnTo>
                    <a:pt x="176" y="30"/>
                  </a:lnTo>
                  <a:lnTo>
                    <a:pt x="184" y="33"/>
                  </a:lnTo>
                  <a:lnTo>
                    <a:pt x="191" y="37"/>
                  </a:lnTo>
                  <a:lnTo>
                    <a:pt x="196" y="41"/>
                  </a:lnTo>
                  <a:lnTo>
                    <a:pt x="198" y="46"/>
                  </a:lnTo>
                  <a:lnTo>
                    <a:pt x="201" y="52"/>
                  </a:lnTo>
                  <a:lnTo>
                    <a:pt x="201" y="60"/>
                  </a:lnTo>
                  <a:lnTo>
                    <a:pt x="201" y="67"/>
                  </a:lnTo>
                  <a:lnTo>
                    <a:pt x="202" y="69"/>
                  </a:lnTo>
                  <a:lnTo>
                    <a:pt x="201" y="73"/>
                  </a:lnTo>
                  <a:lnTo>
                    <a:pt x="196" y="76"/>
                  </a:lnTo>
                  <a:lnTo>
                    <a:pt x="190" y="81"/>
                  </a:lnTo>
                  <a:lnTo>
                    <a:pt x="186" y="84"/>
                  </a:lnTo>
                  <a:lnTo>
                    <a:pt x="180" y="85"/>
                  </a:lnTo>
                  <a:lnTo>
                    <a:pt x="172" y="85"/>
                  </a:lnTo>
                  <a:lnTo>
                    <a:pt x="166" y="84"/>
                  </a:lnTo>
                  <a:lnTo>
                    <a:pt x="163" y="83"/>
                  </a:lnTo>
                  <a:lnTo>
                    <a:pt x="160" y="84"/>
                  </a:lnTo>
                  <a:lnTo>
                    <a:pt x="156" y="88"/>
                  </a:lnTo>
                  <a:lnTo>
                    <a:pt x="152" y="90"/>
                  </a:lnTo>
                  <a:lnTo>
                    <a:pt x="148" y="91"/>
                  </a:lnTo>
                  <a:lnTo>
                    <a:pt x="142" y="92"/>
                  </a:lnTo>
                  <a:lnTo>
                    <a:pt x="136" y="92"/>
                  </a:lnTo>
                  <a:lnTo>
                    <a:pt x="130" y="93"/>
                  </a:lnTo>
                  <a:lnTo>
                    <a:pt x="125" y="93"/>
                  </a:lnTo>
                  <a:lnTo>
                    <a:pt x="120" y="94"/>
                  </a:lnTo>
                  <a:lnTo>
                    <a:pt x="116" y="96"/>
                  </a:lnTo>
                  <a:lnTo>
                    <a:pt x="111" y="98"/>
                  </a:lnTo>
                  <a:lnTo>
                    <a:pt x="106" y="99"/>
                  </a:lnTo>
                  <a:lnTo>
                    <a:pt x="100" y="100"/>
                  </a:lnTo>
                  <a:lnTo>
                    <a:pt x="92" y="100"/>
                  </a:lnTo>
                  <a:lnTo>
                    <a:pt x="84" y="99"/>
                  </a:lnTo>
                  <a:lnTo>
                    <a:pt x="77" y="99"/>
                  </a:lnTo>
                  <a:lnTo>
                    <a:pt x="73" y="97"/>
                  </a:lnTo>
                  <a:lnTo>
                    <a:pt x="68" y="93"/>
                  </a:lnTo>
                  <a:lnTo>
                    <a:pt x="63" y="90"/>
                  </a:lnTo>
                  <a:lnTo>
                    <a:pt x="58" y="85"/>
                  </a:lnTo>
                  <a:lnTo>
                    <a:pt x="53" y="79"/>
                  </a:lnTo>
                  <a:lnTo>
                    <a:pt x="52" y="71"/>
                  </a:lnTo>
                  <a:lnTo>
                    <a:pt x="53" y="61"/>
                  </a:lnTo>
                  <a:lnTo>
                    <a:pt x="53" y="54"/>
                  </a:lnTo>
                  <a:lnTo>
                    <a:pt x="53" y="48"/>
                  </a:lnTo>
                  <a:lnTo>
                    <a:pt x="51" y="44"/>
                  </a:lnTo>
                  <a:lnTo>
                    <a:pt x="49" y="39"/>
                  </a:lnTo>
                  <a:lnTo>
                    <a:pt x="46" y="35"/>
                  </a:lnTo>
                  <a:lnTo>
                    <a:pt x="42" y="32"/>
                  </a:lnTo>
                  <a:lnTo>
                    <a:pt x="36" y="32"/>
                  </a:lnTo>
                  <a:lnTo>
                    <a:pt x="30" y="33"/>
                  </a:lnTo>
                  <a:lnTo>
                    <a:pt x="28" y="35"/>
                  </a:lnTo>
                  <a:lnTo>
                    <a:pt x="24" y="35"/>
                  </a:lnTo>
                  <a:lnTo>
                    <a:pt x="20" y="31"/>
                  </a:lnTo>
                  <a:lnTo>
                    <a:pt x="12" y="25"/>
                  </a:lnTo>
                  <a:lnTo>
                    <a:pt x="5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7" y="3"/>
                  </a:lnTo>
                  <a:lnTo>
                    <a:pt x="13" y="0"/>
                  </a:lnTo>
                  <a:lnTo>
                    <a:pt x="19" y="0"/>
                  </a:lnTo>
                  <a:lnTo>
                    <a:pt x="24" y="1"/>
                  </a:lnTo>
                  <a:lnTo>
                    <a:pt x="30" y="6"/>
                  </a:lnTo>
                  <a:lnTo>
                    <a:pt x="34" y="12"/>
                  </a:lnTo>
                  <a:lnTo>
                    <a:pt x="37" y="17"/>
                  </a:lnTo>
                  <a:lnTo>
                    <a:pt x="43" y="21"/>
                  </a:lnTo>
                  <a:lnTo>
                    <a:pt x="49" y="20"/>
                  </a:lnTo>
                  <a:lnTo>
                    <a:pt x="52" y="16"/>
                  </a:lnTo>
                  <a:lnTo>
                    <a:pt x="54" y="13"/>
                  </a:lnTo>
                  <a:lnTo>
                    <a:pt x="59" y="12"/>
                  </a:lnTo>
                  <a:lnTo>
                    <a:pt x="63" y="13"/>
                  </a:lnTo>
                  <a:lnTo>
                    <a:pt x="67" y="13"/>
                  </a:lnTo>
                  <a:lnTo>
                    <a:pt x="69" y="16"/>
                  </a:lnTo>
                  <a:lnTo>
                    <a:pt x="70" y="21"/>
                  </a:lnTo>
                  <a:lnTo>
                    <a:pt x="73" y="29"/>
                  </a:lnTo>
                  <a:lnTo>
                    <a:pt x="80" y="36"/>
                  </a:lnTo>
                  <a:lnTo>
                    <a:pt x="85" y="43"/>
                  </a:lnTo>
                  <a:lnTo>
                    <a:pt x="88" y="50"/>
                  </a:lnTo>
                  <a:lnTo>
                    <a:pt x="91" y="53"/>
                  </a:lnTo>
                  <a:lnTo>
                    <a:pt x="100" y="52"/>
                  </a:lnTo>
                  <a:lnTo>
                    <a:pt x="111" y="51"/>
                  </a:lnTo>
                  <a:lnTo>
                    <a:pt x="119" y="52"/>
                  </a:lnTo>
                  <a:lnTo>
                    <a:pt x="123" y="53"/>
                  </a:lnTo>
                  <a:lnTo>
                    <a:pt x="128" y="51"/>
                  </a:lnTo>
                  <a:lnTo>
                    <a:pt x="133" y="46"/>
                  </a:lnTo>
                  <a:lnTo>
                    <a:pt x="138" y="41"/>
                  </a:lnTo>
                  <a:lnTo>
                    <a:pt x="143" y="37"/>
                  </a:lnTo>
                  <a:lnTo>
                    <a:pt x="149" y="32"/>
                  </a:lnTo>
                  <a:lnTo>
                    <a:pt x="154" y="29"/>
                  </a:lnTo>
                  <a:lnTo>
                    <a:pt x="166" y="28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46" name="Freeform 175">
              <a:extLst>
                <a:ext uri="{FF2B5EF4-FFF2-40B4-BE49-F238E27FC236}">
                  <a16:creationId xmlns:a16="http://schemas.microsoft.com/office/drawing/2014/main" id="{D2616EB7-C645-794C-AC83-605E09C140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825" y="1903413"/>
              <a:ext cx="44450" cy="38100"/>
            </a:xfrm>
            <a:custGeom>
              <a:avLst/>
              <a:gdLst>
                <a:gd name="T0" fmla="*/ 2147483646 w 40"/>
                <a:gd name="T1" fmla="*/ 2147483646 h 37"/>
                <a:gd name="T2" fmla="*/ 2147483646 w 40"/>
                <a:gd name="T3" fmla="*/ 2147483646 h 37"/>
                <a:gd name="T4" fmla="*/ 2147483646 w 40"/>
                <a:gd name="T5" fmla="*/ 2147483646 h 37"/>
                <a:gd name="T6" fmla="*/ 2147483646 w 40"/>
                <a:gd name="T7" fmla="*/ 2147483646 h 37"/>
                <a:gd name="T8" fmla="*/ 2147483646 w 40"/>
                <a:gd name="T9" fmla="*/ 2147483646 h 37"/>
                <a:gd name="T10" fmla="*/ 2147483646 w 40"/>
                <a:gd name="T11" fmla="*/ 2147483646 h 37"/>
                <a:gd name="T12" fmla="*/ 2147483646 w 40"/>
                <a:gd name="T13" fmla="*/ 2147483646 h 37"/>
                <a:gd name="T14" fmla="*/ 2147483646 w 40"/>
                <a:gd name="T15" fmla="*/ 2147483646 h 37"/>
                <a:gd name="T16" fmla="*/ 2147483646 w 40"/>
                <a:gd name="T17" fmla="*/ 2147483646 h 37"/>
                <a:gd name="T18" fmla="*/ 2147483646 w 40"/>
                <a:gd name="T19" fmla="*/ 2147483646 h 37"/>
                <a:gd name="T20" fmla="*/ 2147483646 w 40"/>
                <a:gd name="T21" fmla="*/ 2147483646 h 37"/>
                <a:gd name="T22" fmla="*/ 2147483646 w 40"/>
                <a:gd name="T23" fmla="*/ 2147483646 h 37"/>
                <a:gd name="T24" fmla="*/ 2147483646 w 40"/>
                <a:gd name="T25" fmla="*/ 2147483646 h 37"/>
                <a:gd name="T26" fmla="*/ 2147483646 w 40"/>
                <a:gd name="T27" fmla="*/ 2147483646 h 37"/>
                <a:gd name="T28" fmla="*/ 0 w 40"/>
                <a:gd name="T29" fmla="*/ 2147483646 h 37"/>
                <a:gd name="T30" fmla="*/ 2147483646 w 40"/>
                <a:gd name="T31" fmla="*/ 2147483646 h 37"/>
                <a:gd name="T32" fmla="*/ 2147483646 w 40"/>
                <a:gd name="T33" fmla="*/ 2147483646 h 37"/>
                <a:gd name="T34" fmla="*/ 2147483646 w 40"/>
                <a:gd name="T35" fmla="*/ 2147483646 h 37"/>
                <a:gd name="T36" fmla="*/ 2147483646 w 40"/>
                <a:gd name="T37" fmla="*/ 2147483646 h 37"/>
                <a:gd name="T38" fmla="*/ 2147483646 w 40"/>
                <a:gd name="T39" fmla="*/ 0 h 37"/>
                <a:gd name="T40" fmla="*/ 2147483646 w 40"/>
                <a:gd name="T41" fmla="*/ 2147483646 h 37"/>
                <a:gd name="T42" fmla="*/ 2147483646 w 40"/>
                <a:gd name="T43" fmla="*/ 2147483646 h 37"/>
                <a:gd name="T44" fmla="*/ 2147483646 w 40"/>
                <a:gd name="T45" fmla="*/ 2147483646 h 37"/>
                <a:gd name="T46" fmla="*/ 2147483646 w 40"/>
                <a:gd name="T47" fmla="*/ 2147483646 h 37"/>
                <a:gd name="T48" fmla="*/ 2147483646 w 40"/>
                <a:gd name="T49" fmla="*/ 2147483646 h 3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0" h="37">
                  <a:moveTo>
                    <a:pt x="38" y="20"/>
                  </a:moveTo>
                  <a:lnTo>
                    <a:pt x="37" y="21"/>
                  </a:lnTo>
                  <a:lnTo>
                    <a:pt x="35" y="26"/>
                  </a:lnTo>
                  <a:lnTo>
                    <a:pt x="32" y="30"/>
                  </a:lnTo>
                  <a:lnTo>
                    <a:pt x="28" y="34"/>
                  </a:lnTo>
                  <a:lnTo>
                    <a:pt x="24" y="36"/>
                  </a:lnTo>
                  <a:lnTo>
                    <a:pt x="19" y="37"/>
                  </a:lnTo>
                  <a:lnTo>
                    <a:pt x="14" y="37"/>
                  </a:lnTo>
                  <a:lnTo>
                    <a:pt x="13" y="37"/>
                  </a:lnTo>
                  <a:lnTo>
                    <a:pt x="12" y="36"/>
                  </a:lnTo>
                  <a:lnTo>
                    <a:pt x="11" y="34"/>
                  </a:lnTo>
                  <a:lnTo>
                    <a:pt x="9" y="32"/>
                  </a:lnTo>
                  <a:lnTo>
                    <a:pt x="5" y="28"/>
                  </a:lnTo>
                  <a:lnTo>
                    <a:pt x="2" y="24"/>
                  </a:lnTo>
                  <a:lnTo>
                    <a:pt x="0" y="20"/>
                  </a:lnTo>
                  <a:lnTo>
                    <a:pt x="2" y="17"/>
                  </a:lnTo>
                  <a:lnTo>
                    <a:pt x="6" y="12"/>
                  </a:lnTo>
                  <a:lnTo>
                    <a:pt x="12" y="7"/>
                  </a:lnTo>
                  <a:lnTo>
                    <a:pt x="17" y="3"/>
                  </a:lnTo>
                  <a:lnTo>
                    <a:pt x="20" y="0"/>
                  </a:lnTo>
                  <a:lnTo>
                    <a:pt x="25" y="2"/>
                  </a:lnTo>
                  <a:lnTo>
                    <a:pt x="32" y="4"/>
                  </a:lnTo>
                  <a:lnTo>
                    <a:pt x="37" y="7"/>
                  </a:lnTo>
                  <a:lnTo>
                    <a:pt x="40" y="12"/>
                  </a:lnTo>
                  <a:lnTo>
                    <a:pt x="38" y="2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47" name="Freeform 176">
              <a:extLst>
                <a:ext uri="{FF2B5EF4-FFF2-40B4-BE49-F238E27FC236}">
                  <a16:creationId xmlns:a16="http://schemas.microsoft.com/office/drawing/2014/main" id="{95E40342-E192-F747-8E69-818B42BF8A3E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071688" y="1662113"/>
              <a:ext cx="215900" cy="323850"/>
            </a:xfrm>
            <a:custGeom>
              <a:avLst/>
              <a:gdLst>
                <a:gd name="T0" fmla="*/ 2147483646 w 201"/>
                <a:gd name="T1" fmla="*/ 2147483646 h 319"/>
                <a:gd name="T2" fmla="*/ 2147483646 w 201"/>
                <a:gd name="T3" fmla="*/ 2147483646 h 319"/>
                <a:gd name="T4" fmla="*/ 2147483646 w 201"/>
                <a:gd name="T5" fmla="*/ 2147483646 h 319"/>
                <a:gd name="T6" fmla="*/ 2147483646 w 201"/>
                <a:gd name="T7" fmla="*/ 2147483646 h 319"/>
                <a:gd name="T8" fmla="*/ 2147483646 w 201"/>
                <a:gd name="T9" fmla="*/ 2147483646 h 319"/>
                <a:gd name="T10" fmla="*/ 2147483646 w 201"/>
                <a:gd name="T11" fmla="*/ 2147483646 h 319"/>
                <a:gd name="T12" fmla="*/ 2147483646 w 201"/>
                <a:gd name="T13" fmla="*/ 2147483646 h 319"/>
                <a:gd name="T14" fmla="*/ 2147483646 w 201"/>
                <a:gd name="T15" fmla="*/ 2147483646 h 319"/>
                <a:gd name="T16" fmla="*/ 2147483646 w 201"/>
                <a:gd name="T17" fmla="*/ 2147483646 h 319"/>
                <a:gd name="T18" fmla="*/ 2147483646 w 201"/>
                <a:gd name="T19" fmla="*/ 2147483646 h 319"/>
                <a:gd name="T20" fmla="*/ 2147483646 w 201"/>
                <a:gd name="T21" fmla="*/ 2147483646 h 319"/>
                <a:gd name="T22" fmla="*/ 2147483646 w 201"/>
                <a:gd name="T23" fmla="*/ 2147483646 h 319"/>
                <a:gd name="T24" fmla="*/ 2147483646 w 201"/>
                <a:gd name="T25" fmla="*/ 2147483646 h 319"/>
                <a:gd name="T26" fmla="*/ 2147483646 w 201"/>
                <a:gd name="T27" fmla="*/ 2147483646 h 319"/>
                <a:gd name="T28" fmla="*/ 2147483646 w 201"/>
                <a:gd name="T29" fmla="*/ 2147483646 h 319"/>
                <a:gd name="T30" fmla="*/ 2147483646 w 201"/>
                <a:gd name="T31" fmla="*/ 2147483646 h 319"/>
                <a:gd name="T32" fmla="*/ 2147483646 w 201"/>
                <a:gd name="T33" fmla="*/ 2147483646 h 319"/>
                <a:gd name="T34" fmla="*/ 2147483646 w 201"/>
                <a:gd name="T35" fmla="*/ 2147483646 h 319"/>
                <a:gd name="T36" fmla="*/ 2147483646 w 201"/>
                <a:gd name="T37" fmla="*/ 2147483646 h 319"/>
                <a:gd name="T38" fmla="*/ 2147483646 w 201"/>
                <a:gd name="T39" fmla="*/ 2147483646 h 319"/>
                <a:gd name="T40" fmla="*/ 2147483646 w 201"/>
                <a:gd name="T41" fmla="*/ 2147483646 h 319"/>
                <a:gd name="T42" fmla="*/ 2147483646 w 201"/>
                <a:gd name="T43" fmla="*/ 2147483646 h 319"/>
                <a:gd name="T44" fmla="*/ 2147483646 w 201"/>
                <a:gd name="T45" fmla="*/ 2147483646 h 319"/>
                <a:gd name="T46" fmla="*/ 2147483646 w 201"/>
                <a:gd name="T47" fmla="*/ 2147483646 h 319"/>
                <a:gd name="T48" fmla="*/ 2147483646 w 201"/>
                <a:gd name="T49" fmla="*/ 2147483646 h 319"/>
                <a:gd name="T50" fmla="*/ 2147483646 w 201"/>
                <a:gd name="T51" fmla="*/ 0 h 319"/>
                <a:gd name="T52" fmla="*/ 2147483646 w 201"/>
                <a:gd name="T53" fmla="*/ 2147483646 h 319"/>
                <a:gd name="T54" fmla="*/ 2147483646 w 201"/>
                <a:gd name="T55" fmla="*/ 2147483646 h 319"/>
                <a:gd name="T56" fmla="*/ 2147483646 w 201"/>
                <a:gd name="T57" fmla="*/ 2147483646 h 319"/>
                <a:gd name="T58" fmla="*/ 2147483646 w 201"/>
                <a:gd name="T59" fmla="*/ 2147483646 h 319"/>
                <a:gd name="T60" fmla="*/ 2147483646 w 201"/>
                <a:gd name="T61" fmla="*/ 2147483646 h 319"/>
                <a:gd name="T62" fmla="*/ 2147483646 w 201"/>
                <a:gd name="T63" fmla="*/ 2147483646 h 319"/>
                <a:gd name="T64" fmla="*/ 2147483646 w 201"/>
                <a:gd name="T65" fmla="*/ 2147483646 h 319"/>
                <a:gd name="T66" fmla="*/ 2147483646 w 201"/>
                <a:gd name="T67" fmla="*/ 2147483646 h 319"/>
                <a:gd name="T68" fmla="*/ 2147483646 w 201"/>
                <a:gd name="T69" fmla="*/ 2147483646 h 319"/>
                <a:gd name="T70" fmla="*/ 2147483646 w 201"/>
                <a:gd name="T71" fmla="*/ 2147483646 h 319"/>
                <a:gd name="T72" fmla="*/ 2147483646 w 201"/>
                <a:gd name="T73" fmla="*/ 2147483646 h 319"/>
                <a:gd name="T74" fmla="*/ 2147483646 w 201"/>
                <a:gd name="T75" fmla="*/ 2147483646 h 319"/>
                <a:gd name="T76" fmla="*/ 2147483646 w 201"/>
                <a:gd name="T77" fmla="*/ 2147483646 h 319"/>
                <a:gd name="T78" fmla="*/ 2147483646 w 201"/>
                <a:gd name="T79" fmla="*/ 2147483646 h 319"/>
                <a:gd name="T80" fmla="*/ 2147483646 w 201"/>
                <a:gd name="T81" fmla="*/ 2147483646 h 319"/>
                <a:gd name="T82" fmla="*/ 2147483646 w 201"/>
                <a:gd name="T83" fmla="*/ 2147483646 h 319"/>
                <a:gd name="T84" fmla="*/ 2147483646 w 201"/>
                <a:gd name="T85" fmla="*/ 2147483646 h 319"/>
                <a:gd name="T86" fmla="*/ 0 w 201"/>
                <a:gd name="T87" fmla="*/ 2147483646 h 319"/>
                <a:gd name="T88" fmla="*/ 2147483646 w 201"/>
                <a:gd name="T89" fmla="*/ 2147483646 h 319"/>
                <a:gd name="T90" fmla="*/ 2147483646 w 201"/>
                <a:gd name="T91" fmla="*/ 2147483646 h 319"/>
                <a:gd name="T92" fmla="*/ 2147483646 w 201"/>
                <a:gd name="T93" fmla="*/ 2147483646 h 319"/>
                <a:gd name="T94" fmla="*/ 2147483646 w 201"/>
                <a:gd name="T95" fmla="*/ 2147483646 h 319"/>
                <a:gd name="T96" fmla="*/ 2147483646 w 201"/>
                <a:gd name="T97" fmla="*/ 2147483646 h 319"/>
                <a:gd name="T98" fmla="*/ 2147483646 w 201"/>
                <a:gd name="T99" fmla="*/ 2147483646 h 319"/>
                <a:gd name="T100" fmla="*/ 2147483646 w 201"/>
                <a:gd name="T101" fmla="*/ 2147483646 h 319"/>
                <a:gd name="T102" fmla="*/ 2147483646 w 201"/>
                <a:gd name="T103" fmla="*/ 2147483646 h 319"/>
                <a:gd name="T104" fmla="*/ 2147483646 w 201"/>
                <a:gd name="T105" fmla="*/ 2147483646 h 319"/>
                <a:gd name="T106" fmla="*/ 2147483646 w 201"/>
                <a:gd name="T107" fmla="*/ 2147483646 h 319"/>
                <a:gd name="T108" fmla="*/ 2147483646 w 201"/>
                <a:gd name="T109" fmla="*/ 2147483646 h 319"/>
                <a:gd name="T110" fmla="*/ 2147483646 w 201"/>
                <a:gd name="T111" fmla="*/ 2147483646 h 31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01" h="319">
                  <a:moveTo>
                    <a:pt x="84" y="267"/>
                  </a:moveTo>
                  <a:lnTo>
                    <a:pt x="88" y="270"/>
                  </a:lnTo>
                  <a:lnTo>
                    <a:pt x="93" y="277"/>
                  </a:lnTo>
                  <a:lnTo>
                    <a:pt x="97" y="283"/>
                  </a:lnTo>
                  <a:lnTo>
                    <a:pt x="95" y="290"/>
                  </a:lnTo>
                  <a:lnTo>
                    <a:pt x="88" y="294"/>
                  </a:lnTo>
                  <a:lnTo>
                    <a:pt x="82" y="296"/>
                  </a:lnTo>
                  <a:lnTo>
                    <a:pt x="78" y="301"/>
                  </a:lnTo>
                  <a:lnTo>
                    <a:pt x="80" y="308"/>
                  </a:lnTo>
                  <a:lnTo>
                    <a:pt x="82" y="315"/>
                  </a:lnTo>
                  <a:lnTo>
                    <a:pt x="85" y="318"/>
                  </a:lnTo>
                  <a:lnTo>
                    <a:pt x="92" y="319"/>
                  </a:lnTo>
                  <a:lnTo>
                    <a:pt x="104" y="319"/>
                  </a:lnTo>
                  <a:lnTo>
                    <a:pt x="116" y="319"/>
                  </a:lnTo>
                  <a:lnTo>
                    <a:pt x="123" y="318"/>
                  </a:lnTo>
                  <a:lnTo>
                    <a:pt x="129" y="316"/>
                  </a:lnTo>
                  <a:lnTo>
                    <a:pt x="136" y="312"/>
                  </a:lnTo>
                  <a:lnTo>
                    <a:pt x="144" y="309"/>
                  </a:lnTo>
                  <a:lnTo>
                    <a:pt x="151" y="305"/>
                  </a:lnTo>
                  <a:lnTo>
                    <a:pt x="158" y="304"/>
                  </a:lnTo>
                  <a:lnTo>
                    <a:pt x="164" y="304"/>
                  </a:lnTo>
                  <a:lnTo>
                    <a:pt x="171" y="306"/>
                  </a:lnTo>
                  <a:lnTo>
                    <a:pt x="176" y="306"/>
                  </a:lnTo>
                  <a:lnTo>
                    <a:pt x="182" y="305"/>
                  </a:lnTo>
                  <a:lnTo>
                    <a:pt x="187" y="300"/>
                  </a:lnTo>
                  <a:lnTo>
                    <a:pt x="191" y="294"/>
                  </a:lnTo>
                  <a:lnTo>
                    <a:pt x="197" y="289"/>
                  </a:lnTo>
                  <a:lnTo>
                    <a:pt x="198" y="285"/>
                  </a:lnTo>
                  <a:lnTo>
                    <a:pt x="191" y="279"/>
                  </a:lnTo>
                  <a:lnTo>
                    <a:pt x="180" y="273"/>
                  </a:lnTo>
                  <a:lnTo>
                    <a:pt x="173" y="270"/>
                  </a:lnTo>
                  <a:lnTo>
                    <a:pt x="169" y="266"/>
                  </a:lnTo>
                  <a:lnTo>
                    <a:pt x="172" y="263"/>
                  </a:lnTo>
                  <a:lnTo>
                    <a:pt x="177" y="259"/>
                  </a:lnTo>
                  <a:lnTo>
                    <a:pt x="181" y="256"/>
                  </a:lnTo>
                  <a:lnTo>
                    <a:pt x="182" y="251"/>
                  </a:lnTo>
                  <a:lnTo>
                    <a:pt x="182" y="244"/>
                  </a:lnTo>
                  <a:lnTo>
                    <a:pt x="180" y="238"/>
                  </a:lnTo>
                  <a:lnTo>
                    <a:pt x="179" y="235"/>
                  </a:lnTo>
                  <a:lnTo>
                    <a:pt x="179" y="232"/>
                  </a:lnTo>
                  <a:lnTo>
                    <a:pt x="182" y="227"/>
                  </a:lnTo>
                  <a:lnTo>
                    <a:pt x="188" y="219"/>
                  </a:lnTo>
                  <a:lnTo>
                    <a:pt x="195" y="209"/>
                  </a:lnTo>
                  <a:lnTo>
                    <a:pt x="197" y="197"/>
                  </a:lnTo>
                  <a:lnTo>
                    <a:pt x="190" y="187"/>
                  </a:lnTo>
                  <a:lnTo>
                    <a:pt x="177" y="179"/>
                  </a:lnTo>
                  <a:lnTo>
                    <a:pt x="168" y="173"/>
                  </a:lnTo>
                  <a:lnTo>
                    <a:pt x="165" y="168"/>
                  </a:lnTo>
                  <a:lnTo>
                    <a:pt x="168" y="162"/>
                  </a:lnTo>
                  <a:lnTo>
                    <a:pt x="177" y="156"/>
                  </a:lnTo>
                  <a:lnTo>
                    <a:pt x="188" y="149"/>
                  </a:lnTo>
                  <a:lnTo>
                    <a:pt x="195" y="139"/>
                  </a:lnTo>
                  <a:lnTo>
                    <a:pt x="195" y="130"/>
                  </a:lnTo>
                  <a:lnTo>
                    <a:pt x="192" y="120"/>
                  </a:lnTo>
                  <a:lnTo>
                    <a:pt x="194" y="109"/>
                  </a:lnTo>
                  <a:lnTo>
                    <a:pt x="195" y="100"/>
                  </a:lnTo>
                  <a:lnTo>
                    <a:pt x="196" y="90"/>
                  </a:lnTo>
                  <a:lnTo>
                    <a:pt x="197" y="77"/>
                  </a:lnTo>
                  <a:lnTo>
                    <a:pt x="199" y="65"/>
                  </a:lnTo>
                  <a:lnTo>
                    <a:pt x="201" y="55"/>
                  </a:lnTo>
                  <a:lnTo>
                    <a:pt x="196" y="52"/>
                  </a:lnTo>
                  <a:lnTo>
                    <a:pt x="189" y="54"/>
                  </a:lnTo>
                  <a:lnTo>
                    <a:pt x="183" y="54"/>
                  </a:lnTo>
                  <a:lnTo>
                    <a:pt x="183" y="51"/>
                  </a:lnTo>
                  <a:lnTo>
                    <a:pt x="190" y="40"/>
                  </a:lnTo>
                  <a:lnTo>
                    <a:pt x="197" y="29"/>
                  </a:lnTo>
                  <a:lnTo>
                    <a:pt x="199" y="18"/>
                  </a:lnTo>
                  <a:lnTo>
                    <a:pt x="198" y="10"/>
                  </a:lnTo>
                  <a:lnTo>
                    <a:pt x="194" y="6"/>
                  </a:lnTo>
                  <a:lnTo>
                    <a:pt x="192" y="5"/>
                  </a:lnTo>
                  <a:lnTo>
                    <a:pt x="190" y="5"/>
                  </a:lnTo>
                  <a:lnTo>
                    <a:pt x="189" y="5"/>
                  </a:lnTo>
                  <a:lnTo>
                    <a:pt x="187" y="5"/>
                  </a:lnTo>
                  <a:lnTo>
                    <a:pt x="179" y="6"/>
                  </a:lnTo>
                  <a:lnTo>
                    <a:pt x="173" y="3"/>
                  </a:lnTo>
                  <a:lnTo>
                    <a:pt x="168" y="1"/>
                  </a:lnTo>
                  <a:lnTo>
                    <a:pt x="164" y="0"/>
                  </a:lnTo>
                  <a:lnTo>
                    <a:pt x="163" y="0"/>
                  </a:lnTo>
                  <a:lnTo>
                    <a:pt x="161" y="0"/>
                  </a:lnTo>
                  <a:lnTo>
                    <a:pt x="160" y="1"/>
                  </a:lnTo>
                  <a:lnTo>
                    <a:pt x="159" y="2"/>
                  </a:lnTo>
                  <a:lnTo>
                    <a:pt x="156" y="5"/>
                  </a:lnTo>
                  <a:lnTo>
                    <a:pt x="151" y="6"/>
                  </a:lnTo>
                  <a:lnTo>
                    <a:pt x="145" y="6"/>
                  </a:lnTo>
                  <a:lnTo>
                    <a:pt x="139" y="7"/>
                  </a:lnTo>
                  <a:lnTo>
                    <a:pt x="135" y="8"/>
                  </a:lnTo>
                  <a:lnTo>
                    <a:pt x="129" y="9"/>
                  </a:lnTo>
                  <a:lnTo>
                    <a:pt x="126" y="10"/>
                  </a:lnTo>
                  <a:lnTo>
                    <a:pt x="123" y="14"/>
                  </a:lnTo>
                  <a:lnTo>
                    <a:pt x="121" y="17"/>
                  </a:lnTo>
                  <a:lnTo>
                    <a:pt x="119" y="18"/>
                  </a:lnTo>
                  <a:lnTo>
                    <a:pt x="115" y="18"/>
                  </a:lnTo>
                  <a:lnTo>
                    <a:pt x="108" y="20"/>
                  </a:lnTo>
                  <a:lnTo>
                    <a:pt x="100" y="23"/>
                  </a:lnTo>
                  <a:lnTo>
                    <a:pt x="93" y="26"/>
                  </a:lnTo>
                  <a:lnTo>
                    <a:pt x="87" y="31"/>
                  </a:lnTo>
                  <a:lnTo>
                    <a:pt x="82" y="39"/>
                  </a:lnTo>
                  <a:lnTo>
                    <a:pt x="80" y="47"/>
                  </a:lnTo>
                  <a:lnTo>
                    <a:pt x="81" y="54"/>
                  </a:lnTo>
                  <a:lnTo>
                    <a:pt x="81" y="59"/>
                  </a:lnTo>
                  <a:lnTo>
                    <a:pt x="80" y="60"/>
                  </a:lnTo>
                  <a:lnTo>
                    <a:pt x="74" y="61"/>
                  </a:lnTo>
                  <a:lnTo>
                    <a:pt x="67" y="62"/>
                  </a:lnTo>
                  <a:lnTo>
                    <a:pt x="60" y="66"/>
                  </a:lnTo>
                  <a:lnTo>
                    <a:pt x="59" y="70"/>
                  </a:lnTo>
                  <a:lnTo>
                    <a:pt x="57" y="74"/>
                  </a:lnTo>
                  <a:lnTo>
                    <a:pt x="52" y="77"/>
                  </a:lnTo>
                  <a:lnTo>
                    <a:pt x="46" y="81"/>
                  </a:lnTo>
                  <a:lnTo>
                    <a:pt x="43" y="84"/>
                  </a:lnTo>
                  <a:lnTo>
                    <a:pt x="40" y="89"/>
                  </a:lnTo>
                  <a:lnTo>
                    <a:pt x="37" y="93"/>
                  </a:lnTo>
                  <a:lnTo>
                    <a:pt x="35" y="99"/>
                  </a:lnTo>
                  <a:lnTo>
                    <a:pt x="38" y="107"/>
                  </a:lnTo>
                  <a:lnTo>
                    <a:pt x="44" y="115"/>
                  </a:lnTo>
                  <a:lnTo>
                    <a:pt x="47" y="122"/>
                  </a:lnTo>
                  <a:lnTo>
                    <a:pt x="49" y="128"/>
                  </a:lnTo>
                  <a:lnTo>
                    <a:pt x="47" y="132"/>
                  </a:lnTo>
                  <a:lnTo>
                    <a:pt x="45" y="138"/>
                  </a:lnTo>
                  <a:lnTo>
                    <a:pt x="44" y="143"/>
                  </a:lnTo>
                  <a:lnTo>
                    <a:pt x="43" y="143"/>
                  </a:lnTo>
                  <a:lnTo>
                    <a:pt x="38" y="136"/>
                  </a:lnTo>
                  <a:lnTo>
                    <a:pt x="34" y="126"/>
                  </a:lnTo>
                  <a:lnTo>
                    <a:pt x="31" y="118"/>
                  </a:lnTo>
                  <a:lnTo>
                    <a:pt x="28" y="113"/>
                  </a:lnTo>
                  <a:lnTo>
                    <a:pt x="24" y="114"/>
                  </a:lnTo>
                  <a:lnTo>
                    <a:pt x="21" y="118"/>
                  </a:lnTo>
                  <a:lnTo>
                    <a:pt x="16" y="123"/>
                  </a:lnTo>
                  <a:lnTo>
                    <a:pt x="12" y="128"/>
                  </a:lnTo>
                  <a:lnTo>
                    <a:pt x="9" y="132"/>
                  </a:lnTo>
                  <a:lnTo>
                    <a:pt x="7" y="141"/>
                  </a:lnTo>
                  <a:lnTo>
                    <a:pt x="4" y="153"/>
                  </a:lnTo>
                  <a:lnTo>
                    <a:pt x="0" y="166"/>
                  </a:lnTo>
                  <a:lnTo>
                    <a:pt x="0" y="176"/>
                  </a:lnTo>
                  <a:lnTo>
                    <a:pt x="1" y="184"/>
                  </a:lnTo>
                  <a:lnTo>
                    <a:pt x="2" y="190"/>
                  </a:lnTo>
                  <a:lnTo>
                    <a:pt x="6" y="195"/>
                  </a:lnTo>
                  <a:lnTo>
                    <a:pt x="12" y="198"/>
                  </a:lnTo>
                  <a:lnTo>
                    <a:pt x="19" y="199"/>
                  </a:lnTo>
                  <a:lnTo>
                    <a:pt x="23" y="200"/>
                  </a:lnTo>
                  <a:lnTo>
                    <a:pt x="27" y="200"/>
                  </a:lnTo>
                  <a:lnTo>
                    <a:pt x="30" y="199"/>
                  </a:lnTo>
                  <a:lnTo>
                    <a:pt x="31" y="200"/>
                  </a:lnTo>
                  <a:lnTo>
                    <a:pt x="30" y="205"/>
                  </a:lnTo>
                  <a:lnTo>
                    <a:pt x="28" y="211"/>
                  </a:lnTo>
                  <a:lnTo>
                    <a:pt x="24" y="215"/>
                  </a:lnTo>
                  <a:lnTo>
                    <a:pt x="23" y="219"/>
                  </a:lnTo>
                  <a:lnTo>
                    <a:pt x="24" y="224"/>
                  </a:lnTo>
                  <a:lnTo>
                    <a:pt x="28" y="229"/>
                  </a:lnTo>
                  <a:lnTo>
                    <a:pt x="31" y="234"/>
                  </a:lnTo>
                  <a:lnTo>
                    <a:pt x="36" y="238"/>
                  </a:lnTo>
                  <a:lnTo>
                    <a:pt x="44" y="245"/>
                  </a:lnTo>
                  <a:lnTo>
                    <a:pt x="54" y="248"/>
                  </a:lnTo>
                  <a:lnTo>
                    <a:pt x="63" y="244"/>
                  </a:lnTo>
                  <a:lnTo>
                    <a:pt x="70" y="237"/>
                  </a:lnTo>
                  <a:lnTo>
                    <a:pt x="75" y="232"/>
                  </a:lnTo>
                  <a:lnTo>
                    <a:pt x="77" y="229"/>
                  </a:lnTo>
                  <a:lnTo>
                    <a:pt x="82" y="230"/>
                  </a:lnTo>
                  <a:lnTo>
                    <a:pt x="88" y="234"/>
                  </a:lnTo>
                  <a:lnTo>
                    <a:pt x="96" y="240"/>
                  </a:lnTo>
                  <a:lnTo>
                    <a:pt x="104" y="247"/>
                  </a:lnTo>
                  <a:lnTo>
                    <a:pt x="111" y="256"/>
                  </a:lnTo>
                  <a:lnTo>
                    <a:pt x="113" y="263"/>
                  </a:lnTo>
                  <a:lnTo>
                    <a:pt x="113" y="264"/>
                  </a:lnTo>
                  <a:lnTo>
                    <a:pt x="110" y="262"/>
                  </a:lnTo>
                  <a:lnTo>
                    <a:pt x="103" y="256"/>
                  </a:lnTo>
                  <a:lnTo>
                    <a:pt x="93" y="252"/>
                  </a:lnTo>
                  <a:lnTo>
                    <a:pt x="85" y="252"/>
                  </a:lnTo>
                  <a:lnTo>
                    <a:pt x="82" y="258"/>
                  </a:lnTo>
                  <a:lnTo>
                    <a:pt x="84" y="267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48" name="Freeform 177">
              <a:extLst>
                <a:ext uri="{FF2B5EF4-FFF2-40B4-BE49-F238E27FC236}">
                  <a16:creationId xmlns:a16="http://schemas.microsoft.com/office/drawing/2014/main" id="{EB5DF36D-FEE4-7347-A303-E415A4AF2C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6450" y="1930400"/>
              <a:ext cx="36513" cy="17463"/>
            </a:xfrm>
            <a:custGeom>
              <a:avLst/>
              <a:gdLst>
                <a:gd name="T0" fmla="*/ 2147483646 w 34"/>
                <a:gd name="T1" fmla="*/ 0 h 18"/>
                <a:gd name="T2" fmla="*/ 2147483646 w 34"/>
                <a:gd name="T3" fmla="*/ 2147483646 h 18"/>
                <a:gd name="T4" fmla="*/ 2147483646 w 34"/>
                <a:gd name="T5" fmla="*/ 2147483646 h 18"/>
                <a:gd name="T6" fmla="*/ 2147483646 w 34"/>
                <a:gd name="T7" fmla="*/ 2147483646 h 18"/>
                <a:gd name="T8" fmla="*/ 2147483646 w 34"/>
                <a:gd name="T9" fmla="*/ 2147483646 h 18"/>
                <a:gd name="T10" fmla="*/ 2147483646 w 34"/>
                <a:gd name="T11" fmla="*/ 2147483646 h 18"/>
                <a:gd name="T12" fmla="*/ 2147483646 w 34"/>
                <a:gd name="T13" fmla="*/ 2147483646 h 18"/>
                <a:gd name="T14" fmla="*/ 2147483646 w 34"/>
                <a:gd name="T15" fmla="*/ 2147483646 h 18"/>
                <a:gd name="T16" fmla="*/ 2147483646 w 34"/>
                <a:gd name="T17" fmla="*/ 2147483646 h 18"/>
                <a:gd name="T18" fmla="*/ 2147483646 w 34"/>
                <a:gd name="T19" fmla="*/ 2147483646 h 18"/>
                <a:gd name="T20" fmla="*/ 0 w 34"/>
                <a:gd name="T21" fmla="*/ 2147483646 h 18"/>
                <a:gd name="T22" fmla="*/ 0 w 34"/>
                <a:gd name="T23" fmla="*/ 2147483646 h 18"/>
                <a:gd name="T24" fmla="*/ 2147483646 w 34"/>
                <a:gd name="T25" fmla="*/ 2147483646 h 18"/>
                <a:gd name="T26" fmla="*/ 2147483646 w 34"/>
                <a:gd name="T27" fmla="*/ 2147483646 h 18"/>
                <a:gd name="T28" fmla="*/ 2147483646 w 34"/>
                <a:gd name="T29" fmla="*/ 2147483646 h 18"/>
                <a:gd name="T30" fmla="*/ 2147483646 w 34"/>
                <a:gd name="T31" fmla="*/ 2147483646 h 18"/>
                <a:gd name="T32" fmla="*/ 2147483646 w 34"/>
                <a:gd name="T33" fmla="*/ 0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4" h="18">
                  <a:moveTo>
                    <a:pt x="31" y="0"/>
                  </a:moveTo>
                  <a:lnTo>
                    <a:pt x="32" y="1"/>
                  </a:lnTo>
                  <a:lnTo>
                    <a:pt x="34" y="3"/>
                  </a:lnTo>
                  <a:lnTo>
                    <a:pt x="34" y="6"/>
                  </a:lnTo>
                  <a:lnTo>
                    <a:pt x="30" y="10"/>
                  </a:lnTo>
                  <a:lnTo>
                    <a:pt x="24" y="14"/>
                  </a:lnTo>
                  <a:lnTo>
                    <a:pt x="22" y="16"/>
                  </a:lnTo>
                  <a:lnTo>
                    <a:pt x="19" y="18"/>
                  </a:lnTo>
                  <a:lnTo>
                    <a:pt x="12" y="18"/>
                  </a:lnTo>
                  <a:lnTo>
                    <a:pt x="4" y="16"/>
                  </a:lnTo>
                  <a:lnTo>
                    <a:pt x="0" y="13"/>
                  </a:lnTo>
                  <a:lnTo>
                    <a:pt x="0" y="9"/>
                  </a:lnTo>
                  <a:lnTo>
                    <a:pt x="4" y="7"/>
                  </a:lnTo>
                  <a:lnTo>
                    <a:pt x="14" y="4"/>
                  </a:lnTo>
                  <a:lnTo>
                    <a:pt x="22" y="2"/>
                  </a:lnTo>
                  <a:lnTo>
                    <a:pt x="29" y="1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49" name="Freeform 178">
              <a:extLst>
                <a:ext uri="{FF2B5EF4-FFF2-40B4-BE49-F238E27FC236}">
                  <a16:creationId xmlns:a16="http://schemas.microsoft.com/office/drawing/2014/main" id="{CCA75A9A-1782-6C40-8518-74771DA84F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7400" y="1884363"/>
              <a:ext cx="33338" cy="47625"/>
            </a:xfrm>
            <a:custGeom>
              <a:avLst/>
              <a:gdLst>
                <a:gd name="T0" fmla="*/ 2147483646 w 34"/>
                <a:gd name="T1" fmla="*/ 2147483646 h 46"/>
                <a:gd name="T2" fmla="*/ 2147483646 w 34"/>
                <a:gd name="T3" fmla="*/ 2147483646 h 46"/>
                <a:gd name="T4" fmla="*/ 2147483646 w 34"/>
                <a:gd name="T5" fmla="*/ 2147483646 h 46"/>
                <a:gd name="T6" fmla="*/ 2147483646 w 34"/>
                <a:gd name="T7" fmla="*/ 0 h 46"/>
                <a:gd name="T8" fmla="*/ 2147483646 w 34"/>
                <a:gd name="T9" fmla="*/ 0 h 46"/>
                <a:gd name="T10" fmla="*/ 2147483646 w 34"/>
                <a:gd name="T11" fmla="*/ 2147483646 h 46"/>
                <a:gd name="T12" fmla="*/ 0 w 34"/>
                <a:gd name="T13" fmla="*/ 2147483646 h 46"/>
                <a:gd name="T14" fmla="*/ 2147483646 w 34"/>
                <a:gd name="T15" fmla="*/ 2147483646 h 46"/>
                <a:gd name="T16" fmla="*/ 2147483646 w 34"/>
                <a:gd name="T17" fmla="*/ 2147483646 h 46"/>
                <a:gd name="T18" fmla="*/ 2147483646 w 34"/>
                <a:gd name="T19" fmla="*/ 2147483646 h 46"/>
                <a:gd name="T20" fmla="*/ 2147483646 w 34"/>
                <a:gd name="T21" fmla="*/ 2147483646 h 46"/>
                <a:gd name="T22" fmla="*/ 2147483646 w 34"/>
                <a:gd name="T23" fmla="*/ 2147483646 h 46"/>
                <a:gd name="T24" fmla="*/ 2147483646 w 34"/>
                <a:gd name="T25" fmla="*/ 2147483646 h 46"/>
                <a:gd name="T26" fmla="*/ 2147483646 w 34"/>
                <a:gd name="T27" fmla="*/ 2147483646 h 46"/>
                <a:gd name="T28" fmla="*/ 2147483646 w 34"/>
                <a:gd name="T29" fmla="*/ 2147483646 h 46"/>
                <a:gd name="T30" fmla="*/ 2147483646 w 34"/>
                <a:gd name="T31" fmla="*/ 2147483646 h 46"/>
                <a:gd name="T32" fmla="*/ 2147483646 w 34"/>
                <a:gd name="T33" fmla="*/ 2147483646 h 46"/>
                <a:gd name="T34" fmla="*/ 2147483646 w 34"/>
                <a:gd name="T35" fmla="*/ 2147483646 h 46"/>
                <a:gd name="T36" fmla="*/ 2147483646 w 34"/>
                <a:gd name="T37" fmla="*/ 2147483646 h 46"/>
                <a:gd name="T38" fmla="*/ 2147483646 w 34"/>
                <a:gd name="T39" fmla="*/ 2147483646 h 46"/>
                <a:gd name="T40" fmla="*/ 2147483646 w 34"/>
                <a:gd name="T41" fmla="*/ 2147483646 h 46"/>
                <a:gd name="T42" fmla="*/ 2147483646 w 34"/>
                <a:gd name="T43" fmla="*/ 2147483646 h 46"/>
                <a:gd name="T44" fmla="*/ 2147483646 w 34"/>
                <a:gd name="T45" fmla="*/ 2147483646 h 46"/>
                <a:gd name="T46" fmla="*/ 2147483646 w 34"/>
                <a:gd name="T47" fmla="*/ 2147483646 h 46"/>
                <a:gd name="T48" fmla="*/ 2147483646 w 34"/>
                <a:gd name="T49" fmla="*/ 2147483646 h 4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4" h="46">
                  <a:moveTo>
                    <a:pt x="22" y="14"/>
                  </a:moveTo>
                  <a:lnTo>
                    <a:pt x="20" y="10"/>
                  </a:lnTo>
                  <a:lnTo>
                    <a:pt x="14" y="5"/>
                  </a:lnTo>
                  <a:lnTo>
                    <a:pt x="7" y="0"/>
                  </a:lnTo>
                  <a:lnTo>
                    <a:pt x="3" y="0"/>
                  </a:lnTo>
                  <a:lnTo>
                    <a:pt x="1" y="5"/>
                  </a:lnTo>
                  <a:lnTo>
                    <a:pt x="0" y="10"/>
                  </a:lnTo>
                  <a:lnTo>
                    <a:pt x="1" y="15"/>
                  </a:lnTo>
                  <a:lnTo>
                    <a:pt x="1" y="20"/>
                  </a:lnTo>
                  <a:lnTo>
                    <a:pt x="3" y="27"/>
                  </a:lnTo>
                  <a:lnTo>
                    <a:pt x="4" y="36"/>
                  </a:lnTo>
                  <a:lnTo>
                    <a:pt x="7" y="43"/>
                  </a:lnTo>
                  <a:lnTo>
                    <a:pt x="11" y="46"/>
                  </a:lnTo>
                  <a:lnTo>
                    <a:pt x="16" y="46"/>
                  </a:lnTo>
                  <a:lnTo>
                    <a:pt x="21" y="44"/>
                  </a:lnTo>
                  <a:lnTo>
                    <a:pt x="26" y="42"/>
                  </a:lnTo>
                  <a:lnTo>
                    <a:pt x="29" y="38"/>
                  </a:lnTo>
                  <a:lnTo>
                    <a:pt x="31" y="33"/>
                  </a:lnTo>
                  <a:lnTo>
                    <a:pt x="34" y="30"/>
                  </a:lnTo>
                  <a:lnTo>
                    <a:pt x="34" y="27"/>
                  </a:lnTo>
                  <a:lnTo>
                    <a:pt x="30" y="22"/>
                  </a:lnTo>
                  <a:lnTo>
                    <a:pt x="26" y="17"/>
                  </a:lnTo>
                  <a:lnTo>
                    <a:pt x="23" y="15"/>
                  </a:lnTo>
                  <a:lnTo>
                    <a:pt x="22" y="14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50" name="Freeform 179">
              <a:extLst>
                <a:ext uri="{FF2B5EF4-FFF2-40B4-BE49-F238E27FC236}">
                  <a16:creationId xmlns:a16="http://schemas.microsoft.com/office/drawing/2014/main" id="{37D57CE9-5183-6B4D-97A2-27EEF72DB1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0725" y="1862138"/>
              <a:ext cx="60325" cy="68262"/>
            </a:xfrm>
            <a:custGeom>
              <a:avLst/>
              <a:gdLst>
                <a:gd name="T0" fmla="*/ 2147483646 w 58"/>
                <a:gd name="T1" fmla="*/ 2147483646 h 67"/>
                <a:gd name="T2" fmla="*/ 2147483646 w 58"/>
                <a:gd name="T3" fmla="*/ 2147483646 h 67"/>
                <a:gd name="T4" fmla="*/ 2147483646 w 58"/>
                <a:gd name="T5" fmla="*/ 2147483646 h 67"/>
                <a:gd name="T6" fmla="*/ 2147483646 w 58"/>
                <a:gd name="T7" fmla="*/ 2147483646 h 67"/>
                <a:gd name="T8" fmla="*/ 2147483646 w 58"/>
                <a:gd name="T9" fmla="*/ 2147483646 h 67"/>
                <a:gd name="T10" fmla="*/ 2147483646 w 58"/>
                <a:gd name="T11" fmla="*/ 2147483646 h 67"/>
                <a:gd name="T12" fmla="*/ 2147483646 w 58"/>
                <a:gd name="T13" fmla="*/ 2147483646 h 67"/>
                <a:gd name="T14" fmla="*/ 2147483646 w 58"/>
                <a:gd name="T15" fmla="*/ 2147483646 h 67"/>
                <a:gd name="T16" fmla="*/ 2147483646 w 58"/>
                <a:gd name="T17" fmla="*/ 2147483646 h 67"/>
                <a:gd name="T18" fmla="*/ 2147483646 w 58"/>
                <a:gd name="T19" fmla="*/ 2147483646 h 67"/>
                <a:gd name="T20" fmla="*/ 2147483646 w 58"/>
                <a:gd name="T21" fmla="*/ 2147483646 h 67"/>
                <a:gd name="T22" fmla="*/ 2147483646 w 58"/>
                <a:gd name="T23" fmla="*/ 2147483646 h 67"/>
                <a:gd name="T24" fmla="*/ 2147483646 w 58"/>
                <a:gd name="T25" fmla="*/ 2147483646 h 67"/>
                <a:gd name="T26" fmla="*/ 2147483646 w 58"/>
                <a:gd name="T27" fmla="*/ 2147483646 h 67"/>
                <a:gd name="T28" fmla="*/ 2147483646 w 58"/>
                <a:gd name="T29" fmla="*/ 2147483646 h 67"/>
                <a:gd name="T30" fmla="*/ 2147483646 w 58"/>
                <a:gd name="T31" fmla="*/ 2147483646 h 67"/>
                <a:gd name="T32" fmla="*/ 2147483646 w 58"/>
                <a:gd name="T33" fmla="*/ 2147483646 h 67"/>
                <a:gd name="T34" fmla="*/ 2147483646 w 58"/>
                <a:gd name="T35" fmla="*/ 2147483646 h 67"/>
                <a:gd name="T36" fmla="*/ 2147483646 w 58"/>
                <a:gd name="T37" fmla="*/ 2147483646 h 67"/>
                <a:gd name="T38" fmla="*/ 2147483646 w 58"/>
                <a:gd name="T39" fmla="*/ 2147483646 h 67"/>
                <a:gd name="T40" fmla="*/ 2147483646 w 58"/>
                <a:gd name="T41" fmla="*/ 2147483646 h 67"/>
                <a:gd name="T42" fmla="*/ 2147483646 w 58"/>
                <a:gd name="T43" fmla="*/ 2147483646 h 67"/>
                <a:gd name="T44" fmla="*/ 2147483646 w 58"/>
                <a:gd name="T45" fmla="*/ 2147483646 h 67"/>
                <a:gd name="T46" fmla="*/ 0 w 58"/>
                <a:gd name="T47" fmla="*/ 2147483646 h 67"/>
                <a:gd name="T48" fmla="*/ 2147483646 w 58"/>
                <a:gd name="T49" fmla="*/ 0 h 67"/>
                <a:gd name="T50" fmla="*/ 2147483646 w 58"/>
                <a:gd name="T51" fmla="*/ 0 h 67"/>
                <a:gd name="T52" fmla="*/ 2147483646 w 58"/>
                <a:gd name="T53" fmla="*/ 0 h 67"/>
                <a:gd name="T54" fmla="*/ 2147483646 w 58"/>
                <a:gd name="T55" fmla="*/ 2147483646 h 67"/>
                <a:gd name="T56" fmla="*/ 2147483646 w 58"/>
                <a:gd name="T57" fmla="*/ 2147483646 h 67"/>
                <a:gd name="T58" fmla="*/ 2147483646 w 58"/>
                <a:gd name="T59" fmla="*/ 2147483646 h 67"/>
                <a:gd name="T60" fmla="*/ 2147483646 w 58"/>
                <a:gd name="T61" fmla="*/ 2147483646 h 67"/>
                <a:gd name="T62" fmla="*/ 2147483646 w 58"/>
                <a:gd name="T63" fmla="*/ 2147483646 h 67"/>
                <a:gd name="T64" fmla="*/ 2147483646 w 58"/>
                <a:gd name="T65" fmla="*/ 2147483646 h 67"/>
                <a:gd name="T66" fmla="*/ 2147483646 w 58"/>
                <a:gd name="T67" fmla="*/ 2147483646 h 67"/>
                <a:gd name="T68" fmla="*/ 2147483646 w 58"/>
                <a:gd name="T69" fmla="*/ 2147483646 h 67"/>
                <a:gd name="T70" fmla="*/ 2147483646 w 58"/>
                <a:gd name="T71" fmla="*/ 2147483646 h 67"/>
                <a:gd name="T72" fmla="*/ 2147483646 w 58"/>
                <a:gd name="T73" fmla="*/ 2147483646 h 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8" h="67">
                  <a:moveTo>
                    <a:pt x="53" y="34"/>
                  </a:moveTo>
                  <a:lnTo>
                    <a:pt x="54" y="37"/>
                  </a:lnTo>
                  <a:lnTo>
                    <a:pt x="57" y="44"/>
                  </a:lnTo>
                  <a:lnTo>
                    <a:pt x="58" y="53"/>
                  </a:lnTo>
                  <a:lnTo>
                    <a:pt x="57" y="60"/>
                  </a:lnTo>
                  <a:lnTo>
                    <a:pt x="54" y="64"/>
                  </a:lnTo>
                  <a:lnTo>
                    <a:pt x="52" y="66"/>
                  </a:lnTo>
                  <a:lnTo>
                    <a:pt x="48" y="67"/>
                  </a:lnTo>
                  <a:lnTo>
                    <a:pt x="44" y="65"/>
                  </a:lnTo>
                  <a:lnTo>
                    <a:pt x="39" y="62"/>
                  </a:lnTo>
                  <a:lnTo>
                    <a:pt x="35" y="60"/>
                  </a:lnTo>
                  <a:lnTo>
                    <a:pt x="32" y="58"/>
                  </a:lnTo>
                  <a:lnTo>
                    <a:pt x="29" y="53"/>
                  </a:lnTo>
                  <a:lnTo>
                    <a:pt x="24" y="50"/>
                  </a:lnTo>
                  <a:lnTo>
                    <a:pt x="17" y="49"/>
                  </a:lnTo>
                  <a:lnTo>
                    <a:pt x="12" y="47"/>
                  </a:lnTo>
                  <a:lnTo>
                    <a:pt x="8" y="42"/>
                  </a:lnTo>
                  <a:lnTo>
                    <a:pt x="9" y="37"/>
                  </a:lnTo>
                  <a:lnTo>
                    <a:pt x="13" y="37"/>
                  </a:lnTo>
                  <a:lnTo>
                    <a:pt x="15" y="36"/>
                  </a:lnTo>
                  <a:lnTo>
                    <a:pt x="13" y="30"/>
                  </a:lnTo>
                  <a:lnTo>
                    <a:pt x="7" y="20"/>
                  </a:lnTo>
                  <a:lnTo>
                    <a:pt x="2" y="11"/>
                  </a:lnTo>
                  <a:lnTo>
                    <a:pt x="0" y="4"/>
                  </a:lnTo>
                  <a:lnTo>
                    <a:pt x="4" y="0"/>
                  </a:lnTo>
                  <a:lnTo>
                    <a:pt x="9" y="0"/>
                  </a:lnTo>
                  <a:lnTo>
                    <a:pt x="14" y="0"/>
                  </a:lnTo>
                  <a:lnTo>
                    <a:pt x="19" y="2"/>
                  </a:lnTo>
                  <a:lnTo>
                    <a:pt x="23" y="8"/>
                  </a:lnTo>
                  <a:lnTo>
                    <a:pt x="28" y="13"/>
                  </a:lnTo>
                  <a:lnTo>
                    <a:pt x="34" y="15"/>
                  </a:lnTo>
                  <a:lnTo>
                    <a:pt x="38" y="16"/>
                  </a:lnTo>
                  <a:lnTo>
                    <a:pt x="40" y="19"/>
                  </a:lnTo>
                  <a:lnTo>
                    <a:pt x="43" y="24"/>
                  </a:lnTo>
                  <a:lnTo>
                    <a:pt x="47" y="29"/>
                  </a:lnTo>
                  <a:lnTo>
                    <a:pt x="51" y="32"/>
                  </a:lnTo>
                  <a:lnTo>
                    <a:pt x="53" y="34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51" name="Freeform 180">
              <a:extLst>
                <a:ext uri="{FF2B5EF4-FFF2-40B4-BE49-F238E27FC236}">
                  <a16:creationId xmlns:a16="http://schemas.microsoft.com/office/drawing/2014/main" id="{B0E8B2F6-5D36-5743-8F67-CE8908EE64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7838" y="2109788"/>
              <a:ext cx="269875" cy="234950"/>
            </a:xfrm>
            <a:custGeom>
              <a:avLst/>
              <a:gdLst>
                <a:gd name="T0" fmla="*/ 2147483646 w 249"/>
                <a:gd name="T1" fmla="*/ 2147483646 h 231"/>
                <a:gd name="T2" fmla="*/ 2147483646 w 249"/>
                <a:gd name="T3" fmla="*/ 2147483646 h 231"/>
                <a:gd name="T4" fmla="*/ 2147483646 w 249"/>
                <a:gd name="T5" fmla="*/ 2147483646 h 231"/>
                <a:gd name="T6" fmla="*/ 2147483646 w 249"/>
                <a:gd name="T7" fmla="*/ 2147483646 h 231"/>
                <a:gd name="T8" fmla="*/ 2147483646 w 249"/>
                <a:gd name="T9" fmla="*/ 2147483646 h 231"/>
                <a:gd name="T10" fmla="*/ 2147483646 w 249"/>
                <a:gd name="T11" fmla="*/ 2147483646 h 231"/>
                <a:gd name="T12" fmla="*/ 2147483646 w 249"/>
                <a:gd name="T13" fmla="*/ 2147483646 h 231"/>
                <a:gd name="T14" fmla="*/ 2147483646 w 249"/>
                <a:gd name="T15" fmla="*/ 2147483646 h 231"/>
                <a:gd name="T16" fmla="*/ 2147483646 w 249"/>
                <a:gd name="T17" fmla="*/ 2147483646 h 231"/>
                <a:gd name="T18" fmla="*/ 2147483646 w 249"/>
                <a:gd name="T19" fmla="*/ 2147483646 h 231"/>
                <a:gd name="T20" fmla="*/ 2147483646 w 249"/>
                <a:gd name="T21" fmla="*/ 2147483646 h 231"/>
                <a:gd name="T22" fmla="*/ 2147483646 w 249"/>
                <a:gd name="T23" fmla="*/ 2147483646 h 231"/>
                <a:gd name="T24" fmla="*/ 2147483646 w 249"/>
                <a:gd name="T25" fmla="*/ 2147483646 h 231"/>
                <a:gd name="T26" fmla="*/ 2147483646 w 249"/>
                <a:gd name="T27" fmla="*/ 2147483646 h 231"/>
                <a:gd name="T28" fmla="*/ 2147483646 w 249"/>
                <a:gd name="T29" fmla="*/ 2147483646 h 231"/>
                <a:gd name="T30" fmla="*/ 2147483646 w 249"/>
                <a:gd name="T31" fmla="*/ 2147483646 h 231"/>
                <a:gd name="T32" fmla="*/ 2147483646 w 249"/>
                <a:gd name="T33" fmla="*/ 2147483646 h 231"/>
                <a:gd name="T34" fmla="*/ 2147483646 w 249"/>
                <a:gd name="T35" fmla="*/ 2147483646 h 231"/>
                <a:gd name="T36" fmla="*/ 2147483646 w 249"/>
                <a:gd name="T37" fmla="*/ 2147483646 h 231"/>
                <a:gd name="T38" fmla="*/ 2147483646 w 249"/>
                <a:gd name="T39" fmla="*/ 2147483646 h 231"/>
                <a:gd name="T40" fmla="*/ 2147483646 w 249"/>
                <a:gd name="T41" fmla="*/ 2147483646 h 231"/>
                <a:gd name="T42" fmla="*/ 2147483646 w 249"/>
                <a:gd name="T43" fmla="*/ 2147483646 h 231"/>
                <a:gd name="T44" fmla="*/ 2147483646 w 249"/>
                <a:gd name="T45" fmla="*/ 2147483646 h 231"/>
                <a:gd name="T46" fmla="*/ 2147483646 w 249"/>
                <a:gd name="T47" fmla="*/ 2147483646 h 231"/>
                <a:gd name="T48" fmla="*/ 2147483646 w 249"/>
                <a:gd name="T49" fmla="*/ 2147483646 h 231"/>
                <a:gd name="T50" fmla="*/ 2147483646 w 249"/>
                <a:gd name="T51" fmla="*/ 2147483646 h 231"/>
                <a:gd name="T52" fmla="*/ 2147483646 w 249"/>
                <a:gd name="T53" fmla="*/ 2147483646 h 231"/>
                <a:gd name="T54" fmla="*/ 2147483646 w 249"/>
                <a:gd name="T55" fmla="*/ 2147483646 h 231"/>
                <a:gd name="T56" fmla="*/ 2147483646 w 249"/>
                <a:gd name="T57" fmla="*/ 2147483646 h 231"/>
                <a:gd name="T58" fmla="*/ 2147483646 w 249"/>
                <a:gd name="T59" fmla="*/ 2147483646 h 231"/>
                <a:gd name="T60" fmla="*/ 2147483646 w 249"/>
                <a:gd name="T61" fmla="*/ 2147483646 h 231"/>
                <a:gd name="T62" fmla="*/ 2147483646 w 249"/>
                <a:gd name="T63" fmla="*/ 2147483646 h 231"/>
                <a:gd name="T64" fmla="*/ 2147483646 w 249"/>
                <a:gd name="T65" fmla="*/ 2147483646 h 231"/>
                <a:gd name="T66" fmla="*/ 2147483646 w 249"/>
                <a:gd name="T67" fmla="*/ 2147483646 h 231"/>
                <a:gd name="T68" fmla="*/ 2147483646 w 249"/>
                <a:gd name="T69" fmla="*/ 2147483646 h 231"/>
                <a:gd name="T70" fmla="*/ 2147483646 w 249"/>
                <a:gd name="T71" fmla="*/ 2147483646 h 231"/>
                <a:gd name="T72" fmla="*/ 2147483646 w 249"/>
                <a:gd name="T73" fmla="*/ 2147483646 h 231"/>
                <a:gd name="T74" fmla="*/ 2147483646 w 249"/>
                <a:gd name="T75" fmla="*/ 2147483646 h 231"/>
                <a:gd name="T76" fmla="*/ 2147483646 w 249"/>
                <a:gd name="T77" fmla="*/ 2147483646 h 231"/>
                <a:gd name="T78" fmla="*/ 2147483646 w 249"/>
                <a:gd name="T79" fmla="*/ 2147483646 h 231"/>
                <a:gd name="T80" fmla="*/ 2147483646 w 249"/>
                <a:gd name="T81" fmla="*/ 2147483646 h 231"/>
                <a:gd name="T82" fmla="*/ 2147483646 w 249"/>
                <a:gd name="T83" fmla="*/ 2147483646 h 231"/>
                <a:gd name="T84" fmla="*/ 2147483646 w 249"/>
                <a:gd name="T85" fmla="*/ 2147483646 h 231"/>
                <a:gd name="T86" fmla="*/ 2147483646 w 249"/>
                <a:gd name="T87" fmla="*/ 2147483646 h 231"/>
                <a:gd name="T88" fmla="*/ 2147483646 w 249"/>
                <a:gd name="T89" fmla="*/ 2147483646 h 231"/>
                <a:gd name="T90" fmla="*/ 2147483646 w 249"/>
                <a:gd name="T91" fmla="*/ 2147483646 h 231"/>
                <a:gd name="T92" fmla="*/ 2147483646 w 249"/>
                <a:gd name="T93" fmla="*/ 2147483646 h 231"/>
                <a:gd name="T94" fmla="*/ 2147483646 w 249"/>
                <a:gd name="T95" fmla="*/ 2147483646 h 231"/>
                <a:gd name="T96" fmla="*/ 2147483646 w 249"/>
                <a:gd name="T97" fmla="*/ 2147483646 h 23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49" h="231">
                  <a:moveTo>
                    <a:pt x="239" y="162"/>
                  </a:moveTo>
                  <a:lnTo>
                    <a:pt x="241" y="164"/>
                  </a:lnTo>
                  <a:lnTo>
                    <a:pt x="246" y="168"/>
                  </a:lnTo>
                  <a:lnTo>
                    <a:pt x="249" y="175"/>
                  </a:lnTo>
                  <a:lnTo>
                    <a:pt x="248" y="182"/>
                  </a:lnTo>
                  <a:lnTo>
                    <a:pt x="244" y="187"/>
                  </a:lnTo>
                  <a:lnTo>
                    <a:pt x="239" y="188"/>
                  </a:lnTo>
                  <a:lnTo>
                    <a:pt x="236" y="187"/>
                  </a:lnTo>
                  <a:lnTo>
                    <a:pt x="232" y="187"/>
                  </a:lnTo>
                  <a:lnTo>
                    <a:pt x="229" y="187"/>
                  </a:lnTo>
                  <a:lnTo>
                    <a:pt x="226" y="187"/>
                  </a:lnTo>
                  <a:lnTo>
                    <a:pt x="226" y="189"/>
                  </a:lnTo>
                  <a:lnTo>
                    <a:pt x="228" y="195"/>
                  </a:lnTo>
                  <a:lnTo>
                    <a:pt x="230" y="204"/>
                  </a:lnTo>
                  <a:lnTo>
                    <a:pt x="232" y="213"/>
                  </a:lnTo>
                  <a:lnTo>
                    <a:pt x="231" y="220"/>
                  </a:lnTo>
                  <a:lnTo>
                    <a:pt x="224" y="225"/>
                  </a:lnTo>
                  <a:lnTo>
                    <a:pt x="216" y="227"/>
                  </a:lnTo>
                  <a:lnTo>
                    <a:pt x="211" y="230"/>
                  </a:lnTo>
                  <a:lnTo>
                    <a:pt x="205" y="231"/>
                  </a:lnTo>
                  <a:lnTo>
                    <a:pt x="195" y="225"/>
                  </a:lnTo>
                  <a:lnTo>
                    <a:pt x="190" y="220"/>
                  </a:lnTo>
                  <a:lnTo>
                    <a:pt x="184" y="215"/>
                  </a:lnTo>
                  <a:lnTo>
                    <a:pt x="178" y="210"/>
                  </a:lnTo>
                  <a:lnTo>
                    <a:pt x="173" y="205"/>
                  </a:lnTo>
                  <a:lnTo>
                    <a:pt x="170" y="202"/>
                  </a:lnTo>
                  <a:lnTo>
                    <a:pt x="165" y="198"/>
                  </a:lnTo>
                  <a:lnTo>
                    <a:pt x="163" y="196"/>
                  </a:lnTo>
                  <a:lnTo>
                    <a:pt x="161" y="195"/>
                  </a:lnTo>
                  <a:lnTo>
                    <a:pt x="158" y="194"/>
                  </a:lnTo>
                  <a:lnTo>
                    <a:pt x="157" y="194"/>
                  </a:lnTo>
                  <a:lnTo>
                    <a:pt x="154" y="196"/>
                  </a:lnTo>
                  <a:lnTo>
                    <a:pt x="146" y="202"/>
                  </a:lnTo>
                  <a:lnTo>
                    <a:pt x="140" y="206"/>
                  </a:lnTo>
                  <a:lnTo>
                    <a:pt x="132" y="210"/>
                  </a:lnTo>
                  <a:lnTo>
                    <a:pt x="123" y="213"/>
                  </a:lnTo>
                  <a:lnTo>
                    <a:pt x="114" y="216"/>
                  </a:lnTo>
                  <a:lnTo>
                    <a:pt x="104" y="219"/>
                  </a:lnTo>
                  <a:lnTo>
                    <a:pt x="95" y="220"/>
                  </a:lnTo>
                  <a:lnTo>
                    <a:pt x="89" y="221"/>
                  </a:lnTo>
                  <a:lnTo>
                    <a:pt x="85" y="223"/>
                  </a:lnTo>
                  <a:lnTo>
                    <a:pt x="81" y="223"/>
                  </a:lnTo>
                  <a:lnTo>
                    <a:pt x="78" y="223"/>
                  </a:lnTo>
                  <a:lnTo>
                    <a:pt x="73" y="221"/>
                  </a:lnTo>
                  <a:lnTo>
                    <a:pt x="67" y="219"/>
                  </a:lnTo>
                  <a:lnTo>
                    <a:pt x="62" y="218"/>
                  </a:lnTo>
                  <a:lnTo>
                    <a:pt x="57" y="216"/>
                  </a:lnTo>
                  <a:lnTo>
                    <a:pt x="52" y="215"/>
                  </a:lnTo>
                  <a:lnTo>
                    <a:pt x="49" y="215"/>
                  </a:lnTo>
                  <a:lnTo>
                    <a:pt x="46" y="213"/>
                  </a:lnTo>
                  <a:lnTo>
                    <a:pt x="44" y="210"/>
                  </a:lnTo>
                  <a:lnTo>
                    <a:pt x="44" y="204"/>
                  </a:lnTo>
                  <a:lnTo>
                    <a:pt x="43" y="197"/>
                  </a:lnTo>
                  <a:lnTo>
                    <a:pt x="40" y="188"/>
                  </a:lnTo>
                  <a:lnTo>
                    <a:pt x="33" y="180"/>
                  </a:lnTo>
                  <a:lnTo>
                    <a:pt x="25" y="173"/>
                  </a:lnTo>
                  <a:lnTo>
                    <a:pt x="16" y="167"/>
                  </a:lnTo>
                  <a:lnTo>
                    <a:pt x="9" y="164"/>
                  </a:lnTo>
                  <a:lnTo>
                    <a:pt x="3" y="162"/>
                  </a:lnTo>
                  <a:lnTo>
                    <a:pt x="1" y="157"/>
                  </a:lnTo>
                  <a:lnTo>
                    <a:pt x="0" y="151"/>
                  </a:lnTo>
                  <a:lnTo>
                    <a:pt x="0" y="143"/>
                  </a:lnTo>
                  <a:lnTo>
                    <a:pt x="0" y="136"/>
                  </a:lnTo>
                  <a:lnTo>
                    <a:pt x="1" y="130"/>
                  </a:lnTo>
                  <a:lnTo>
                    <a:pt x="5" y="129"/>
                  </a:lnTo>
                  <a:lnTo>
                    <a:pt x="12" y="129"/>
                  </a:lnTo>
                  <a:lnTo>
                    <a:pt x="20" y="128"/>
                  </a:lnTo>
                  <a:lnTo>
                    <a:pt x="27" y="129"/>
                  </a:lnTo>
                  <a:lnTo>
                    <a:pt x="36" y="132"/>
                  </a:lnTo>
                  <a:lnTo>
                    <a:pt x="42" y="135"/>
                  </a:lnTo>
                  <a:lnTo>
                    <a:pt x="49" y="138"/>
                  </a:lnTo>
                  <a:lnTo>
                    <a:pt x="57" y="142"/>
                  </a:lnTo>
                  <a:lnTo>
                    <a:pt x="65" y="147"/>
                  </a:lnTo>
                  <a:lnTo>
                    <a:pt x="72" y="149"/>
                  </a:lnTo>
                  <a:lnTo>
                    <a:pt x="79" y="151"/>
                  </a:lnTo>
                  <a:lnTo>
                    <a:pt x="82" y="151"/>
                  </a:lnTo>
                  <a:lnTo>
                    <a:pt x="85" y="149"/>
                  </a:lnTo>
                  <a:lnTo>
                    <a:pt x="86" y="141"/>
                  </a:lnTo>
                  <a:lnTo>
                    <a:pt x="86" y="133"/>
                  </a:lnTo>
                  <a:lnTo>
                    <a:pt x="81" y="126"/>
                  </a:lnTo>
                  <a:lnTo>
                    <a:pt x="69" y="121"/>
                  </a:lnTo>
                  <a:lnTo>
                    <a:pt x="56" y="118"/>
                  </a:lnTo>
                  <a:lnTo>
                    <a:pt x="50" y="117"/>
                  </a:lnTo>
                  <a:lnTo>
                    <a:pt x="44" y="117"/>
                  </a:lnTo>
                  <a:lnTo>
                    <a:pt x="35" y="115"/>
                  </a:lnTo>
                  <a:lnTo>
                    <a:pt x="24" y="115"/>
                  </a:lnTo>
                  <a:lnTo>
                    <a:pt x="17" y="115"/>
                  </a:lnTo>
                  <a:lnTo>
                    <a:pt x="12" y="114"/>
                  </a:lnTo>
                  <a:lnTo>
                    <a:pt x="8" y="111"/>
                  </a:lnTo>
                  <a:lnTo>
                    <a:pt x="3" y="104"/>
                  </a:lnTo>
                  <a:lnTo>
                    <a:pt x="2" y="96"/>
                  </a:lnTo>
                  <a:lnTo>
                    <a:pt x="2" y="90"/>
                  </a:lnTo>
                  <a:lnTo>
                    <a:pt x="4" y="86"/>
                  </a:lnTo>
                  <a:lnTo>
                    <a:pt x="11" y="84"/>
                  </a:lnTo>
                  <a:lnTo>
                    <a:pt x="20" y="86"/>
                  </a:lnTo>
                  <a:lnTo>
                    <a:pt x="28" y="84"/>
                  </a:lnTo>
                  <a:lnTo>
                    <a:pt x="29" y="79"/>
                  </a:lnTo>
                  <a:lnTo>
                    <a:pt x="26" y="73"/>
                  </a:lnTo>
                  <a:lnTo>
                    <a:pt x="23" y="71"/>
                  </a:lnTo>
                  <a:lnTo>
                    <a:pt x="19" y="68"/>
                  </a:lnTo>
                  <a:lnTo>
                    <a:pt x="13" y="62"/>
                  </a:lnTo>
                  <a:lnTo>
                    <a:pt x="8" y="54"/>
                  </a:lnTo>
                  <a:lnTo>
                    <a:pt x="3" y="49"/>
                  </a:lnTo>
                  <a:lnTo>
                    <a:pt x="3" y="44"/>
                  </a:lnTo>
                  <a:lnTo>
                    <a:pt x="8" y="39"/>
                  </a:lnTo>
                  <a:lnTo>
                    <a:pt x="14" y="37"/>
                  </a:lnTo>
                  <a:lnTo>
                    <a:pt x="19" y="35"/>
                  </a:lnTo>
                  <a:lnTo>
                    <a:pt x="21" y="33"/>
                  </a:lnTo>
                  <a:lnTo>
                    <a:pt x="24" y="27"/>
                  </a:lnTo>
                  <a:lnTo>
                    <a:pt x="25" y="21"/>
                  </a:lnTo>
                  <a:lnTo>
                    <a:pt x="25" y="18"/>
                  </a:lnTo>
                  <a:lnTo>
                    <a:pt x="28" y="15"/>
                  </a:lnTo>
                  <a:lnTo>
                    <a:pt x="33" y="14"/>
                  </a:lnTo>
                  <a:lnTo>
                    <a:pt x="40" y="13"/>
                  </a:lnTo>
                  <a:lnTo>
                    <a:pt x="46" y="9"/>
                  </a:lnTo>
                  <a:lnTo>
                    <a:pt x="51" y="7"/>
                  </a:lnTo>
                  <a:lnTo>
                    <a:pt x="61" y="5"/>
                  </a:lnTo>
                  <a:lnTo>
                    <a:pt x="72" y="3"/>
                  </a:lnTo>
                  <a:lnTo>
                    <a:pt x="81" y="0"/>
                  </a:lnTo>
                  <a:lnTo>
                    <a:pt x="88" y="3"/>
                  </a:lnTo>
                  <a:lnTo>
                    <a:pt x="88" y="9"/>
                  </a:lnTo>
                  <a:lnTo>
                    <a:pt x="85" y="18"/>
                  </a:lnTo>
                  <a:lnTo>
                    <a:pt x="81" y="23"/>
                  </a:lnTo>
                  <a:lnTo>
                    <a:pt x="82" y="27"/>
                  </a:lnTo>
                  <a:lnTo>
                    <a:pt x="88" y="26"/>
                  </a:lnTo>
                  <a:lnTo>
                    <a:pt x="95" y="23"/>
                  </a:lnTo>
                  <a:lnTo>
                    <a:pt x="100" y="24"/>
                  </a:lnTo>
                  <a:lnTo>
                    <a:pt x="102" y="27"/>
                  </a:lnTo>
                  <a:lnTo>
                    <a:pt x="104" y="34"/>
                  </a:lnTo>
                  <a:lnTo>
                    <a:pt x="110" y="41"/>
                  </a:lnTo>
                  <a:lnTo>
                    <a:pt x="117" y="46"/>
                  </a:lnTo>
                  <a:lnTo>
                    <a:pt x="124" y="47"/>
                  </a:lnTo>
                  <a:lnTo>
                    <a:pt x="127" y="45"/>
                  </a:lnTo>
                  <a:lnTo>
                    <a:pt x="127" y="38"/>
                  </a:lnTo>
                  <a:lnTo>
                    <a:pt x="126" y="31"/>
                  </a:lnTo>
                  <a:lnTo>
                    <a:pt x="125" y="27"/>
                  </a:lnTo>
                  <a:lnTo>
                    <a:pt x="129" y="27"/>
                  </a:lnTo>
                  <a:lnTo>
                    <a:pt x="134" y="33"/>
                  </a:lnTo>
                  <a:lnTo>
                    <a:pt x="140" y="39"/>
                  </a:lnTo>
                  <a:lnTo>
                    <a:pt x="145" y="47"/>
                  </a:lnTo>
                  <a:lnTo>
                    <a:pt x="146" y="58"/>
                  </a:lnTo>
                  <a:lnTo>
                    <a:pt x="147" y="69"/>
                  </a:lnTo>
                  <a:lnTo>
                    <a:pt x="148" y="80"/>
                  </a:lnTo>
                  <a:lnTo>
                    <a:pt x="152" y="83"/>
                  </a:lnTo>
                  <a:lnTo>
                    <a:pt x="155" y="75"/>
                  </a:lnTo>
                  <a:lnTo>
                    <a:pt x="158" y="64"/>
                  </a:lnTo>
                  <a:lnTo>
                    <a:pt x="161" y="57"/>
                  </a:lnTo>
                  <a:lnTo>
                    <a:pt x="162" y="51"/>
                  </a:lnTo>
                  <a:lnTo>
                    <a:pt x="160" y="46"/>
                  </a:lnTo>
                  <a:lnTo>
                    <a:pt x="157" y="39"/>
                  </a:lnTo>
                  <a:lnTo>
                    <a:pt x="156" y="33"/>
                  </a:lnTo>
                  <a:lnTo>
                    <a:pt x="157" y="27"/>
                  </a:lnTo>
                  <a:lnTo>
                    <a:pt x="160" y="22"/>
                  </a:lnTo>
                  <a:lnTo>
                    <a:pt x="164" y="20"/>
                  </a:lnTo>
                  <a:lnTo>
                    <a:pt x="169" y="21"/>
                  </a:lnTo>
                  <a:lnTo>
                    <a:pt x="173" y="23"/>
                  </a:lnTo>
                  <a:lnTo>
                    <a:pt x="179" y="26"/>
                  </a:lnTo>
                  <a:lnTo>
                    <a:pt x="181" y="24"/>
                  </a:lnTo>
                  <a:lnTo>
                    <a:pt x="183" y="22"/>
                  </a:lnTo>
                  <a:lnTo>
                    <a:pt x="181" y="19"/>
                  </a:lnTo>
                  <a:lnTo>
                    <a:pt x="181" y="18"/>
                  </a:lnTo>
                  <a:lnTo>
                    <a:pt x="179" y="15"/>
                  </a:lnTo>
                  <a:lnTo>
                    <a:pt x="175" y="11"/>
                  </a:lnTo>
                  <a:lnTo>
                    <a:pt x="172" y="7"/>
                  </a:lnTo>
                  <a:lnTo>
                    <a:pt x="179" y="5"/>
                  </a:lnTo>
                  <a:lnTo>
                    <a:pt x="185" y="5"/>
                  </a:lnTo>
                  <a:lnTo>
                    <a:pt x="192" y="5"/>
                  </a:lnTo>
                  <a:lnTo>
                    <a:pt x="198" y="5"/>
                  </a:lnTo>
                  <a:lnTo>
                    <a:pt x="203" y="6"/>
                  </a:lnTo>
                  <a:lnTo>
                    <a:pt x="208" y="8"/>
                  </a:lnTo>
                  <a:lnTo>
                    <a:pt x="211" y="11"/>
                  </a:lnTo>
                  <a:lnTo>
                    <a:pt x="213" y="15"/>
                  </a:lnTo>
                  <a:lnTo>
                    <a:pt x="211" y="21"/>
                  </a:lnTo>
                  <a:lnTo>
                    <a:pt x="207" y="31"/>
                  </a:lnTo>
                  <a:lnTo>
                    <a:pt x="203" y="37"/>
                  </a:lnTo>
                  <a:lnTo>
                    <a:pt x="199" y="39"/>
                  </a:lnTo>
                  <a:lnTo>
                    <a:pt x="195" y="42"/>
                  </a:lnTo>
                  <a:lnTo>
                    <a:pt x="192" y="45"/>
                  </a:lnTo>
                  <a:lnTo>
                    <a:pt x="193" y="52"/>
                  </a:lnTo>
                  <a:lnTo>
                    <a:pt x="195" y="60"/>
                  </a:lnTo>
                  <a:lnTo>
                    <a:pt x="196" y="69"/>
                  </a:lnTo>
                  <a:lnTo>
                    <a:pt x="198" y="79"/>
                  </a:lnTo>
                  <a:lnTo>
                    <a:pt x="199" y="89"/>
                  </a:lnTo>
                  <a:lnTo>
                    <a:pt x="201" y="98"/>
                  </a:lnTo>
                  <a:lnTo>
                    <a:pt x="201" y="105"/>
                  </a:lnTo>
                  <a:lnTo>
                    <a:pt x="200" y="110"/>
                  </a:lnTo>
                  <a:lnTo>
                    <a:pt x="199" y="112"/>
                  </a:lnTo>
                  <a:lnTo>
                    <a:pt x="198" y="115"/>
                  </a:lnTo>
                  <a:lnTo>
                    <a:pt x="198" y="122"/>
                  </a:lnTo>
                  <a:lnTo>
                    <a:pt x="201" y="130"/>
                  </a:lnTo>
                  <a:lnTo>
                    <a:pt x="205" y="136"/>
                  </a:lnTo>
                  <a:lnTo>
                    <a:pt x="209" y="141"/>
                  </a:lnTo>
                  <a:lnTo>
                    <a:pt x="216" y="147"/>
                  </a:lnTo>
                  <a:lnTo>
                    <a:pt x="224" y="153"/>
                  </a:lnTo>
                  <a:lnTo>
                    <a:pt x="231" y="158"/>
                  </a:lnTo>
                  <a:lnTo>
                    <a:pt x="237" y="160"/>
                  </a:lnTo>
                  <a:lnTo>
                    <a:pt x="239" y="162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52" name="Freeform 181">
              <a:extLst>
                <a:ext uri="{FF2B5EF4-FFF2-40B4-BE49-F238E27FC236}">
                  <a16:creationId xmlns:a16="http://schemas.microsoft.com/office/drawing/2014/main" id="{4FAFE73E-042C-7B4D-B921-2AC62FB47C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538" y="4244975"/>
              <a:ext cx="36512" cy="19050"/>
            </a:xfrm>
            <a:custGeom>
              <a:avLst/>
              <a:gdLst>
                <a:gd name="T0" fmla="*/ 2147483646 w 23"/>
                <a:gd name="T1" fmla="*/ 0 h 18"/>
                <a:gd name="T2" fmla="*/ 2147483646 w 23"/>
                <a:gd name="T3" fmla="*/ 2147483646 h 18"/>
                <a:gd name="T4" fmla="*/ 2147483646 w 23"/>
                <a:gd name="T5" fmla="*/ 2147483646 h 18"/>
                <a:gd name="T6" fmla="*/ 0 w 23"/>
                <a:gd name="T7" fmla="*/ 2147483646 h 18"/>
                <a:gd name="T8" fmla="*/ 2147483646 w 23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" h="18">
                  <a:moveTo>
                    <a:pt x="2" y="0"/>
                  </a:moveTo>
                  <a:lnTo>
                    <a:pt x="23" y="1"/>
                  </a:lnTo>
                  <a:lnTo>
                    <a:pt x="21" y="18"/>
                  </a:lnTo>
                  <a:lnTo>
                    <a:pt x="0" y="13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53" name="Freeform 182">
              <a:extLst>
                <a:ext uri="{FF2B5EF4-FFF2-40B4-BE49-F238E27FC236}">
                  <a16:creationId xmlns:a16="http://schemas.microsoft.com/office/drawing/2014/main" id="{97A0BCDE-E161-5E44-8D06-39AA571C7A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9525" y="2471738"/>
              <a:ext cx="131763" cy="50800"/>
            </a:xfrm>
            <a:custGeom>
              <a:avLst/>
              <a:gdLst>
                <a:gd name="T0" fmla="*/ 2147483646 w 114"/>
                <a:gd name="T1" fmla="*/ 0 h 54"/>
                <a:gd name="T2" fmla="*/ 2147483646 w 114"/>
                <a:gd name="T3" fmla="*/ 2147483646 h 54"/>
                <a:gd name="T4" fmla="*/ 2147483646 w 114"/>
                <a:gd name="T5" fmla="*/ 2147483646 h 54"/>
                <a:gd name="T6" fmla="*/ 2147483646 w 114"/>
                <a:gd name="T7" fmla="*/ 0 h 54"/>
                <a:gd name="T8" fmla="*/ 2147483646 w 114"/>
                <a:gd name="T9" fmla="*/ 2147483646 h 54"/>
                <a:gd name="T10" fmla="*/ 2147483646 w 114"/>
                <a:gd name="T11" fmla="*/ 2147483646 h 54"/>
                <a:gd name="T12" fmla="*/ 2147483646 w 114"/>
                <a:gd name="T13" fmla="*/ 2147483646 h 54"/>
                <a:gd name="T14" fmla="*/ 2147483646 w 114"/>
                <a:gd name="T15" fmla="*/ 2147483646 h 54"/>
                <a:gd name="T16" fmla="*/ 2147483646 w 114"/>
                <a:gd name="T17" fmla="*/ 2147483646 h 54"/>
                <a:gd name="T18" fmla="*/ 2147483646 w 114"/>
                <a:gd name="T19" fmla="*/ 2147483646 h 54"/>
                <a:gd name="T20" fmla="*/ 2147483646 w 114"/>
                <a:gd name="T21" fmla="*/ 2147483646 h 54"/>
                <a:gd name="T22" fmla="*/ 0 w 114"/>
                <a:gd name="T23" fmla="*/ 2147483646 h 54"/>
                <a:gd name="T24" fmla="*/ 2147483646 w 114"/>
                <a:gd name="T25" fmla="*/ 0 h 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4" h="54">
                  <a:moveTo>
                    <a:pt x="14" y="0"/>
                  </a:moveTo>
                  <a:lnTo>
                    <a:pt x="26" y="14"/>
                  </a:lnTo>
                  <a:lnTo>
                    <a:pt x="54" y="4"/>
                  </a:lnTo>
                  <a:lnTo>
                    <a:pt x="88" y="0"/>
                  </a:lnTo>
                  <a:lnTo>
                    <a:pt x="114" y="18"/>
                  </a:lnTo>
                  <a:lnTo>
                    <a:pt x="96" y="38"/>
                  </a:lnTo>
                  <a:lnTo>
                    <a:pt x="68" y="54"/>
                  </a:lnTo>
                  <a:lnTo>
                    <a:pt x="30" y="42"/>
                  </a:lnTo>
                  <a:lnTo>
                    <a:pt x="10" y="44"/>
                  </a:lnTo>
                  <a:lnTo>
                    <a:pt x="26" y="36"/>
                  </a:lnTo>
                  <a:lnTo>
                    <a:pt x="16" y="22"/>
                  </a:lnTo>
                  <a:lnTo>
                    <a:pt x="0" y="16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54" name="Freeform 183">
              <a:extLst>
                <a:ext uri="{FF2B5EF4-FFF2-40B4-BE49-F238E27FC236}">
                  <a16:creationId xmlns:a16="http://schemas.microsoft.com/office/drawing/2014/main" id="{8896F9DE-2755-7E4F-8980-B353EBC36C5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5263" y="4605338"/>
              <a:ext cx="215900" cy="185737"/>
            </a:xfrm>
            <a:custGeom>
              <a:avLst/>
              <a:gdLst>
                <a:gd name="T0" fmla="*/ 2147483646 w 575"/>
                <a:gd name="T1" fmla="*/ 2147483646 h 488"/>
                <a:gd name="T2" fmla="*/ 2147483646 w 575"/>
                <a:gd name="T3" fmla="*/ 2147483646 h 488"/>
                <a:gd name="T4" fmla="*/ 2147483646 w 575"/>
                <a:gd name="T5" fmla="*/ 2147483646 h 488"/>
                <a:gd name="T6" fmla="*/ 2147483646 w 575"/>
                <a:gd name="T7" fmla="*/ 2147483646 h 488"/>
                <a:gd name="T8" fmla="*/ 2147483646 w 575"/>
                <a:gd name="T9" fmla="*/ 0 h 488"/>
                <a:gd name="T10" fmla="*/ 2147483646 w 575"/>
                <a:gd name="T11" fmla="*/ 2147483646 h 488"/>
                <a:gd name="T12" fmla="*/ 0 w 575"/>
                <a:gd name="T13" fmla="*/ 2147483646 h 488"/>
                <a:gd name="T14" fmla="*/ 2147483646 w 575"/>
                <a:gd name="T15" fmla="*/ 2147483646 h 488"/>
                <a:gd name="T16" fmla="*/ 2147483646 w 575"/>
                <a:gd name="T17" fmla="*/ 2147483646 h 488"/>
                <a:gd name="T18" fmla="*/ 2147483646 w 575"/>
                <a:gd name="T19" fmla="*/ 2147483646 h 488"/>
                <a:gd name="T20" fmla="*/ 2147483646 w 575"/>
                <a:gd name="T21" fmla="*/ 2147483646 h 488"/>
                <a:gd name="T22" fmla="*/ 2147483646 w 575"/>
                <a:gd name="T23" fmla="*/ 2147483646 h 488"/>
                <a:gd name="T24" fmla="*/ 2147483646 w 575"/>
                <a:gd name="T25" fmla="*/ 2147483646 h 488"/>
                <a:gd name="T26" fmla="*/ 2147483646 w 575"/>
                <a:gd name="T27" fmla="*/ 2147483646 h 488"/>
                <a:gd name="T28" fmla="*/ 2147483646 w 575"/>
                <a:gd name="T29" fmla="*/ 2147483646 h 488"/>
                <a:gd name="T30" fmla="*/ 2147483646 w 575"/>
                <a:gd name="T31" fmla="*/ 2147483646 h 488"/>
                <a:gd name="T32" fmla="*/ 2147483646 w 575"/>
                <a:gd name="T33" fmla="*/ 2147483646 h 488"/>
                <a:gd name="T34" fmla="*/ 2147483646 w 575"/>
                <a:gd name="T35" fmla="*/ 2147483646 h 488"/>
                <a:gd name="T36" fmla="*/ 2147483646 w 575"/>
                <a:gd name="T37" fmla="*/ 2147483646 h 488"/>
                <a:gd name="T38" fmla="*/ 2147483646 w 575"/>
                <a:gd name="T39" fmla="*/ 2147483646 h 488"/>
                <a:gd name="T40" fmla="*/ 2147483646 w 575"/>
                <a:gd name="T41" fmla="*/ 2147483646 h 48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75" h="488">
                  <a:moveTo>
                    <a:pt x="410" y="71"/>
                  </a:moveTo>
                  <a:lnTo>
                    <a:pt x="321" y="142"/>
                  </a:lnTo>
                  <a:lnTo>
                    <a:pt x="233" y="142"/>
                  </a:lnTo>
                  <a:lnTo>
                    <a:pt x="178" y="71"/>
                  </a:lnTo>
                  <a:lnTo>
                    <a:pt x="107" y="0"/>
                  </a:lnTo>
                  <a:lnTo>
                    <a:pt x="36" y="19"/>
                  </a:lnTo>
                  <a:lnTo>
                    <a:pt x="0" y="90"/>
                  </a:lnTo>
                  <a:lnTo>
                    <a:pt x="72" y="124"/>
                  </a:lnTo>
                  <a:lnTo>
                    <a:pt x="89" y="159"/>
                  </a:lnTo>
                  <a:lnTo>
                    <a:pt x="107" y="213"/>
                  </a:lnTo>
                  <a:lnTo>
                    <a:pt x="160" y="213"/>
                  </a:lnTo>
                  <a:lnTo>
                    <a:pt x="197" y="230"/>
                  </a:lnTo>
                  <a:lnTo>
                    <a:pt x="321" y="283"/>
                  </a:lnTo>
                  <a:lnTo>
                    <a:pt x="446" y="353"/>
                  </a:lnTo>
                  <a:lnTo>
                    <a:pt x="465" y="389"/>
                  </a:lnTo>
                  <a:lnTo>
                    <a:pt x="393" y="424"/>
                  </a:lnTo>
                  <a:lnTo>
                    <a:pt x="465" y="442"/>
                  </a:lnTo>
                  <a:lnTo>
                    <a:pt x="518" y="459"/>
                  </a:lnTo>
                  <a:lnTo>
                    <a:pt x="575" y="488"/>
                  </a:lnTo>
                  <a:lnTo>
                    <a:pt x="575" y="122"/>
                  </a:lnTo>
                  <a:lnTo>
                    <a:pt x="410" y="71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55" name="Freeform 184">
              <a:extLst>
                <a:ext uri="{FF2B5EF4-FFF2-40B4-BE49-F238E27FC236}">
                  <a16:creationId xmlns:a16="http://schemas.microsoft.com/office/drawing/2014/main" id="{C5F4A129-8E91-3640-8C8C-4EA833ED6530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1163" y="4649788"/>
              <a:ext cx="174625" cy="169862"/>
            </a:xfrm>
            <a:custGeom>
              <a:avLst/>
              <a:gdLst>
                <a:gd name="T0" fmla="*/ 2147483646 w 460"/>
                <a:gd name="T1" fmla="*/ 2147483646 h 443"/>
                <a:gd name="T2" fmla="*/ 2147483646 w 460"/>
                <a:gd name="T3" fmla="*/ 2147483646 h 443"/>
                <a:gd name="T4" fmla="*/ 2147483646 w 460"/>
                <a:gd name="T5" fmla="*/ 2147483646 h 443"/>
                <a:gd name="T6" fmla="*/ 2147483646 w 460"/>
                <a:gd name="T7" fmla="*/ 2147483646 h 443"/>
                <a:gd name="T8" fmla="*/ 2147483646 w 460"/>
                <a:gd name="T9" fmla="*/ 2147483646 h 443"/>
                <a:gd name="T10" fmla="*/ 2147483646 w 460"/>
                <a:gd name="T11" fmla="*/ 2147483646 h 443"/>
                <a:gd name="T12" fmla="*/ 0 w 460"/>
                <a:gd name="T13" fmla="*/ 0 h 443"/>
                <a:gd name="T14" fmla="*/ 0 w 460"/>
                <a:gd name="T15" fmla="*/ 2147483646 h 443"/>
                <a:gd name="T16" fmla="*/ 2147483646 w 460"/>
                <a:gd name="T17" fmla="*/ 2147483646 h 443"/>
                <a:gd name="T18" fmla="*/ 2147483646 w 460"/>
                <a:gd name="T19" fmla="*/ 2147483646 h 443"/>
                <a:gd name="T20" fmla="*/ 2147483646 w 460"/>
                <a:gd name="T21" fmla="*/ 2147483646 h 443"/>
                <a:gd name="T22" fmla="*/ 2147483646 w 460"/>
                <a:gd name="T23" fmla="*/ 2147483646 h 443"/>
                <a:gd name="T24" fmla="*/ 2147483646 w 460"/>
                <a:gd name="T25" fmla="*/ 2147483646 h 443"/>
                <a:gd name="T26" fmla="*/ 2147483646 w 460"/>
                <a:gd name="T27" fmla="*/ 2147483646 h 443"/>
                <a:gd name="T28" fmla="*/ 2147483646 w 460"/>
                <a:gd name="T29" fmla="*/ 2147483646 h 443"/>
                <a:gd name="T30" fmla="*/ 2147483646 w 460"/>
                <a:gd name="T31" fmla="*/ 2147483646 h 443"/>
                <a:gd name="T32" fmla="*/ 2147483646 w 460"/>
                <a:gd name="T33" fmla="*/ 2147483646 h 44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60" h="443">
                  <a:moveTo>
                    <a:pt x="353" y="302"/>
                  </a:moveTo>
                  <a:lnTo>
                    <a:pt x="336" y="249"/>
                  </a:lnTo>
                  <a:lnTo>
                    <a:pt x="372" y="214"/>
                  </a:lnTo>
                  <a:lnTo>
                    <a:pt x="283" y="161"/>
                  </a:lnTo>
                  <a:lnTo>
                    <a:pt x="247" y="108"/>
                  </a:lnTo>
                  <a:lnTo>
                    <a:pt x="122" y="37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14" y="373"/>
                  </a:lnTo>
                  <a:lnTo>
                    <a:pt x="67" y="373"/>
                  </a:lnTo>
                  <a:lnTo>
                    <a:pt x="122" y="320"/>
                  </a:lnTo>
                  <a:lnTo>
                    <a:pt x="211" y="284"/>
                  </a:lnTo>
                  <a:lnTo>
                    <a:pt x="264" y="320"/>
                  </a:lnTo>
                  <a:lnTo>
                    <a:pt x="389" y="408"/>
                  </a:lnTo>
                  <a:lnTo>
                    <a:pt x="460" y="443"/>
                  </a:lnTo>
                  <a:lnTo>
                    <a:pt x="460" y="337"/>
                  </a:lnTo>
                  <a:lnTo>
                    <a:pt x="353" y="302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grpSp>
          <p:nvGrpSpPr>
            <p:cNvPr id="156" name="Group 185">
              <a:extLst>
                <a:ext uri="{FF2B5EF4-FFF2-40B4-BE49-F238E27FC236}">
                  <a16:creationId xmlns:a16="http://schemas.microsoft.com/office/drawing/2014/main" id="{CCF83189-39F6-3E4D-B9E0-8C242C3169D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92600" y="2860675"/>
              <a:ext cx="250825" cy="368300"/>
              <a:chOff x="2201" y="1250"/>
              <a:chExt cx="133" cy="193"/>
            </a:xfrm>
            <a:grpFill/>
          </p:grpSpPr>
          <p:sp>
            <p:nvSpPr>
              <p:cNvPr id="195" name="Freeform 225">
                <a:extLst>
                  <a:ext uri="{FF2B5EF4-FFF2-40B4-BE49-F238E27FC236}">
                    <a16:creationId xmlns:a16="http://schemas.microsoft.com/office/drawing/2014/main" id="{4DB0C60F-E1B1-A94F-B67A-99C5B84A61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34" y="1250"/>
                <a:ext cx="100" cy="193"/>
              </a:xfrm>
              <a:custGeom>
                <a:avLst/>
                <a:gdLst>
                  <a:gd name="T0" fmla="*/ 2265696 w 24"/>
                  <a:gd name="T1" fmla="*/ 11636360 h 47"/>
                  <a:gd name="T2" fmla="*/ 1548613 w 24"/>
                  <a:gd name="T3" fmla="*/ 10984915 h 47"/>
                  <a:gd name="T4" fmla="*/ 3815242 w 24"/>
                  <a:gd name="T5" fmla="*/ 9628014 h 47"/>
                  <a:gd name="T6" fmla="*/ 3443575 w 24"/>
                  <a:gd name="T7" fmla="*/ 8328599 h 47"/>
                  <a:gd name="T8" fmla="*/ 3008975 w 24"/>
                  <a:gd name="T9" fmla="*/ 7283639 h 47"/>
                  <a:gd name="T10" fmla="*/ 1177883 w 24"/>
                  <a:gd name="T11" fmla="*/ 7283639 h 47"/>
                  <a:gd name="T12" fmla="*/ 1548613 w 24"/>
                  <a:gd name="T13" fmla="*/ 5335900 h 47"/>
                  <a:gd name="T14" fmla="*/ 371667 w 24"/>
                  <a:gd name="T15" fmla="*/ 5983953 h 47"/>
                  <a:gd name="T16" fmla="*/ 0 w 24"/>
                  <a:gd name="T17" fmla="*/ 4290936 h 47"/>
                  <a:gd name="T18" fmla="*/ 0 w 24"/>
                  <a:gd name="T19" fmla="*/ 2675083 h 47"/>
                  <a:gd name="T20" fmla="*/ 371667 w 24"/>
                  <a:gd name="T21" fmla="*/ 1299416 h 47"/>
                  <a:gd name="T22" fmla="*/ 1920279 w 24"/>
                  <a:gd name="T23" fmla="*/ 0 h 47"/>
                  <a:gd name="T24" fmla="*/ 3008975 w 24"/>
                  <a:gd name="T25" fmla="*/ 316438 h 47"/>
                  <a:gd name="T26" fmla="*/ 2637292 w 24"/>
                  <a:gd name="T27" fmla="*/ 2028208 h 47"/>
                  <a:gd name="T28" fmla="*/ 4907846 w 24"/>
                  <a:gd name="T29" fmla="*/ 2028208 h 47"/>
                  <a:gd name="T30" fmla="*/ 4185992 w 24"/>
                  <a:gd name="T31" fmla="*/ 3644078 h 47"/>
                  <a:gd name="T32" fmla="*/ 3443575 w 24"/>
                  <a:gd name="T33" fmla="*/ 5019458 h 47"/>
                  <a:gd name="T34" fmla="*/ 4907846 w 24"/>
                  <a:gd name="T35" fmla="*/ 5652403 h 47"/>
                  <a:gd name="T36" fmla="*/ 6452554 w 24"/>
                  <a:gd name="T37" fmla="*/ 8012161 h 47"/>
                  <a:gd name="T38" fmla="*/ 7174704 w 24"/>
                  <a:gd name="T39" fmla="*/ 9628014 h 47"/>
                  <a:gd name="T40" fmla="*/ 7174704 w 24"/>
                  <a:gd name="T41" fmla="*/ 10591397 h 47"/>
                  <a:gd name="T42" fmla="*/ 8723388 w 24"/>
                  <a:gd name="T43" fmla="*/ 10591397 h 47"/>
                  <a:gd name="T44" fmla="*/ 8351425 w 24"/>
                  <a:gd name="T45" fmla="*/ 12936043 h 47"/>
                  <a:gd name="T46" fmla="*/ 9094983 w 24"/>
                  <a:gd name="T47" fmla="*/ 13252214 h 47"/>
                  <a:gd name="T48" fmla="*/ 6452554 w 24"/>
                  <a:gd name="T49" fmla="*/ 14312535 h 47"/>
                  <a:gd name="T50" fmla="*/ 4185992 w 24"/>
                  <a:gd name="T51" fmla="*/ 14628977 h 47"/>
                  <a:gd name="T52" fmla="*/ 3008975 w 24"/>
                  <a:gd name="T53" fmla="*/ 14963980 h 47"/>
                  <a:gd name="T54" fmla="*/ 1548613 w 24"/>
                  <a:gd name="T55" fmla="*/ 14963980 h 47"/>
                  <a:gd name="T56" fmla="*/ 371667 w 24"/>
                  <a:gd name="T57" fmla="*/ 15280422 h 47"/>
                  <a:gd name="T58" fmla="*/ 1920279 w 24"/>
                  <a:gd name="T59" fmla="*/ 13899088 h 47"/>
                  <a:gd name="T60" fmla="*/ 2265696 w 24"/>
                  <a:gd name="T61" fmla="*/ 12619535 h 47"/>
                  <a:gd name="T62" fmla="*/ 1177883 w 24"/>
                  <a:gd name="T63" fmla="*/ 12284331 h 4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4" h="47">
                    <a:moveTo>
                      <a:pt x="3" y="37"/>
                    </a:moveTo>
                    <a:cubicBezTo>
                      <a:pt x="6" y="35"/>
                      <a:pt x="6" y="35"/>
                      <a:pt x="6" y="35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10" y="29"/>
                      <a:pt x="10" y="29"/>
                      <a:pt x="10" y="29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9" y="25"/>
                      <a:pt x="9" y="25"/>
                      <a:pt x="9" y="25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5" y="22"/>
                      <a:pt x="5" y="22"/>
                      <a:pt x="5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1" y="18"/>
                      <a:pt x="0" y="17"/>
                      <a:pt x="0" y="16"/>
                    </a:cubicBezTo>
                    <a:cubicBezTo>
                      <a:pt x="0" y="15"/>
                      <a:pt x="0" y="13"/>
                      <a:pt x="0" y="13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11" y="16"/>
                      <a:pt x="11" y="16"/>
                      <a:pt x="11" y="16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15" y="22"/>
                      <a:pt x="15" y="22"/>
                      <a:pt x="15" y="22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20" y="28"/>
                      <a:pt x="20" y="28"/>
                      <a:pt x="20" y="28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30"/>
                      <a:pt x="19" y="30"/>
                      <a:pt x="19" y="30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21" y="32"/>
                      <a:pt x="21" y="32"/>
                      <a:pt x="21" y="32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2" y="39"/>
                      <a:pt x="22" y="39"/>
                      <a:pt x="22" y="39"/>
                    </a:cubicBezTo>
                    <a:cubicBezTo>
                      <a:pt x="22" y="40"/>
                      <a:pt x="22" y="40"/>
                      <a:pt x="22" y="40"/>
                    </a:cubicBezTo>
                    <a:cubicBezTo>
                      <a:pt x="24" y="40"/>
                      <a:pt x="24" y="40"/>
                      <a:pt x="24" y="40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17" y="43"/>
                      <a:pt x="17" y="43"/>
                      <a:pt x="17" y="43"/>
                    </a:cubicBezTo>
                    <a:cubicBezTo>
                      <a:pt x="14" y="43"/>
                      <a:pt x="14" y="43"/>
                      <a:pt x="14" y="43"/>
                    </a:cubicBezTo>
                    <a:cubicBezTo>
                      <a:pt x="11" y="44"/>
                      <a:pt x="11" y="44"/>
                      <a:pt x="11" y="44"/>
                    </a:cubicBezTo>
                    <a:cubicBezTo>
                      <a:pt x="11" y="44"/>
                      <a:pt x="10" y="43"/>
                      <a:pt x="9" y="43"/>
                    </a:cubicBezTo>
                    <a:cubicBezTo>
                      <a:pt x="9" y="43"/>
                      <a:pt x="8" y="45"/>
                      <a:pt x="8" y="45"/>
                    </a:cubicBezTo>
                    <a:cubicBezTo>
                      <a:pt x="6" y="45"/>
                      <a:pt x="6" y="45"/>
                      <a:pt x="6" y="45"/>
                    </a:cubicBezTo>
                    <a:cubicBezTo>
                      <a:pt x="4" y="45"/>
                      <a:pt x="4" y="45"/>
                      <a:pt x="4" y="45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1" y="46"/>
                      <a:pt x="1" y="46"/>
                      <a:pt x="1" y="46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8" y="39"/>
                      <a:pt x="8" y="39"/>
                      <a:pt x="8" y="39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4" y="38"/>
                      <a:pt x="4" y="38"/>
                      <a:pt x="4" y="38"/>
                    </a:cubicBezTo>
                    <a:lnTo>
                      <a:pt x="3" y="37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3175">
                <a:solidFill>
                  <a:schemeClr val="accent1">
                    <a:lumMod val="40000"/>
                    <a:lumOff val="6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400" b="1" dirty="0">
                  <a:solidFill>
                    <a:schemeClr val="bg1"/>
                  </a:solidFill>
                  <a:latin typeface="HelveticaNeue-UltraLight" panose="02000206000000020004" pitchFamily="50"/>
                  <a:ea typeface="MS PGothic" panose="020B0600070205080204" pitchFamily="34" charset="-128"/>
                </a:endParaRPr>
              </a:p>
            </p:txBody>
          </p:sp>
          <p:sp>
            <p:nvSpPr>
              <p:cNvPr id="196" name="Freeform 226">
                <a:extLst>
                  <a:ext uri="{FF2B5EF4-FFF2-40B4-BE49-F238E27FC236}">
                    <a16:creationId xmlns:a16="http://schemas.microsoft.com/office/drawing/2014/main" id="{C116CF5B-6D21-CB4F-9F49-96CB715562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1" y="1331"/>
                <a:ext cx="34" cy="22"/>
              </a:xfrm>
              <a:custGeom>
                <a:avLst/>
                <a:gdLst>
                  <a:gd name="T0" fmla="*/ 24 w 34"/>
                  <a:gd name="T1" fmla="*/ 22 h 22"/>
                  <a:gd name="T2" fmla="*/ 0 w 34"/>
                  <a:gd name="T3" fmla="*/ 18 h 22"/>
                  <a:gd name="T4" fmla="*/ 13 w 34"/>
                  <a:gd name="T5" fmla="*/ 0 h 22"/>
                  <a:gd name="T6" fmla="*/ 27 w 34"/>
                  <a:gd name="T7" fmla="*/ 3 h 22"/>
                  <a:gd name="T8" fmla="*/ 34 w 34"/>
                  <a:gd name="T9" fmla="*/ 15 h 22"/>
                  <a:gd name="T10" fmla="*/ 24 w 34"/>
                  <a:gd name="T11" fmla="*/ 22 h 2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4" h="22">
                    <a:moveTo>
                      <a:pt x="24" y="22"/>
                    </a:moveTo>
                    <a:lnTo>
                      <a:pt x="0" y="18"/>
                    </a:lnTo>
                    <a:lnTo>
                      <a:pt x="13" y="0"/>
                    </a:lnTo>
                    <a:lnTo>
                      <a:pt x="27" y="3"/>
                    </a:lnTo>
                    <a:lnTo>
                      <a:pt x="34" y="15"/>
                    </a:lnTo>
                    <a:lnTo>
                      <a:pt x="24" y="2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1">
                    <a:lumMod val="40000"/>
                    <a:lumOff val="60000"/>
                  </a:scheme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5pPr>
                <a:lvl6pPr marL="2286000" algn="l" defTabSz="914400" rtl="0" eaLnBrk="1" latinLnBrk="0" hangingPunct="1"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6pPr>
                <a:lvl7pPr marL="2743200" algn="l" defTabSz="914400" rtl="0" eaLnBrk="1" latinLnBrk="0" hangingPunct="1"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7pPr>
                <a:lvl8pPr marL="3200400" algn="l" defTabSz="914400" rtl="0" eaLnBrk="1" latinLnBrk="0" hangingPunct="1"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8pPr>
                <a:lvl9pPr marL="3657600" algn="l" defTabSz="914400" rtl="0" eaLnBrk="1" latinLnBrk="0" hangingPunct="1"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9pPr>
              </a:lstStyle>
              <a:p>
                <a:endParaRPr lang="en-GB" dirty="0">
                  <a:latin typeface="HelveticaNeue-UltraLight" panose="02000206000000020004" pitchFamily="50"/>
                </a:endParaRPr>
              </a:p>
            </p:txBody>
          </p:sp>
        </p:grpSp>
        <p:sp>
          <p:nvSpPr>
            <p:cNvPr id="157" name="Freeform 186">
              <a:extLst>
                <a:ext uri="{FF2B5EF4-FFF2-40B4-BE49-F238E27FC236}">
                  <a16:creationId xmlns:a16="http://schemas.microsoft.com/office/drawing/2014/main" id="{ED9A6158-1DCF-2541-A749-A2BB67730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5263" y="3709988"/>
              <a:ext cx="73025" cy="44450"/>
            </a:xfrm>
            <a:custGeom>
              <a:avLst/>
              <a:gdLst>
                <a:gd name="T0" fmla="*/ 0 w 46"/>
                <a:gd name="T1" fmla="*/ 2147483646 h 28"/>
                <a:gd name="T2" fmla="*/ 2147483646 w 46"/>
                <a:gd name="T3" fmla="*/ 2147483646 h 28"/>
                <a:gd name="T4" fmla="*/ 2147483646 w 46"/>
                <a:gd name="T5" fmla="*/ 2147483646 h 28"/>
                <a:gd name="T6" fmla="*/ 2147483646 w 46"/>
                <a:gd name="T7" fmla="*/ 2147483646 h 28"/>
                <a:gd name="T8" fmla="*/ 2147483646 w 46"/>
                <a:gd name="T9" fmla="*/ 2147483646 h 28"/>
                <a:gd name="T10" fmla="*/ 2147483646 w 46"/>
                <a:gd name="T11" fmla="*/ 0 h 28"/>
                <a:gd name="T12" fmla="*/ 2147483646 w 46"/>
                <a:gd name="T13" fmla="*/ 2147483646 h 28"/>
                <a:gd name="T14" fmla="*/ 2147483646 w 46"/>
                <a:gd name="T15" fmla="*/ 2147483646 h 28"/>
                <a:gd name="T16" fmla="*/ 2147483646 w 46"/>
                <a:gd name="T17" fmla="*/ 2147483646 h 28"/>
                <a:gd name="T18" fmla="*/ 2147483646 w 46"/>
                <a:gd name="T19" fmla="*/ 2147483646 h 28"/>
                <a:gd name="T20" fmla="*/ 2147483646 w 46"/>
                <a:gd name="T21" fmla="*/ 2147483646 h 28"/>
                <a:gd name="T22" fmla="*/ 2147483646 w 46"/>
                <a:gd name="T23" fmla="*/ 2147483646 h 28"/>
                <a:gd name="T24" fmla="*/ 2147483646 w 46"/>
                <a:gd name="T25" fmla="*/ 2147483646 h 28"/>
                <a:gd name="T26" fmla="*/ 2147483646 w 46"/>
                <a:gd name="T27" fmla="*/ 2147483646 h 28"/>
                <a:gd name="T28" fmla="*/ 0 w 46"/>
                <a:gd name="T29" fmla="*/ 2147483646 h 2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6" h="28">
                  <a:moveTo>
                    <a:pt x="0" y="15"/>
                  </a:moveTo>
                  <a:lnTo>
                    <a:pt x="3" y="17"/>
                  </a:lnTo>
                  <a:lnTo>
                    <a:pt x="12" y="14"/>
                  </a:lnTo>
                  <a:lnTo>
                    <a:pt x="13" y="8"/>
                  </a:lnTo>
                  <a:lnTo>
                    <a:pt x="27" y="9"/>
                  </a:lnTo>
                  <a:lnTo>
                    <a:pt x="46" y="0"/>
                  </a:lnTo>
                  <a:lnTo>
                    <a:pt x="46" y="1"/>
                  </a:lnTo>
                  <a:lnTo>
                    <a:pt x="33" y="11"/>
                  </a:lnTo>
                  <a:lnTo>
                    <a:pt x="36" y="18"/>
                  </a:lnTo>
                  <a:lnTo>
                    <a:pt x="27" y="21"/>
                  </a:lnTo>
                  <a:lnTo>
                    <a:pt x="15" y="28"/>
                  </a:lnTo>
                  <a:lnTo>
                    <a:pt x="13" y="28"/>
                  </a:lnTo>
                  <a:lnTo>
                    <a:pt x="8" y="26"/>
                  </a:lnTo>
                  <a:lnTo>
                    <a:pt x="2" y="23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58" name="Freeform 187">
              <a:extLst>
                <a:ext uri="{FF2B5EF4-FFF2-40B4-BE49-F238E27FC236}">
                  <a16:creationId xmlns:a16="http://schemas.microsoft.com/office/drawing/2014/main" id="{0EA42D9A-8FA6-8649-A588-C6791EE56DF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2063" y="3095625"/>
              <a:ext cx="1508125" cy="1047750"/>
            </a:xfrm>
            <a:custGeom>
              <a:avLst/>
              <a:gdLst>
                <a:gd name="T0" fmla="*/ 2147483646 w 950"/>
                <a:gd name="T1" fmla="*/ 2147483646 h 660"/>
                <a:gd name="T2" fmla="*/ 2147483646 w 950"/>
                <a:gd name="T3" fmla="*/ 2147483646 h 660"/>
                <a:gd name="T4" fmla="*/ 2147483646 w 950"/>
                <a:gd name="T5" fmla="*/ 2147483646 h 660"/>
                <a:gd name="T6" fmla="*/ 2147483646 w 950"/>
                <a:gd name="T7" fmla="*/ 2147483646 h 660"/>
                <a:gd name="T8" fmla="*/ 2147483646 w 950"/>
                <a:gd name="T9" fmla="*/ 2147483646 h 660"/>
                <a:gd name="T10" fmla="*/ 2147483646 w 950"/>
                <a:gd name="T11" fmla="*/ 2147483646 h 660"/>
                <a:gd name="T12" fmla="*/ 2147483646 w 950"/>
                <a:gd name="T13" fmla="*/ 2147483646 h 660"/>
                <a:gd name="T14" fmla="*/ 2147483646 w 950"/>
                <a:gd name="T15" fmla="*/ 2147483646 h 660"/>
                <a:gd name="T16" fmla="*/ 2147483646 w 950"/>
                <a:gd name="T17" fmla="*/ 2147483646 h 660"/>
                <a:gd name="T18" fmla="*/ 2147483646 w 950"/>
                <a:gd name="T19" fmla="*/ 2147483646 h 660"/>
                <a:gd name="T20" fmla="*/ 2147483646 w 950"/>
                <a:gd name="T21" fmla="*/ 2147483646 h 660"/>
                <a:gd name="T22" fmla="*/ 2147483646 w 950"/>
                <a:gd name="T23" fmla="*/ 2147483646 h 660"/>
                <a:gd name="T24" fmla="*/ 2147483646 w 950"/>
                <a:gd name="T25" fmla="*/ 2147483646 h 660"/>
                <a:gd name="T26" fmla="*/ 2147483646 w 950"/>
                <a:gd name="T27" fmla="*/ 2147483646 h 660"/>
                <a:gd name="T28" fmla="*/ 2147483646 w 950"/>
                <a:gd name="T29" fmla="*/ 2147483646 h 660"/>
                <a:gd name="T30" fmla="*/ 2147483646 w 950"/>
                <a:gd name="T31" fmla="*/ 2147483646 h 660"/>
                <a:gd name="T32" fmla="*/ 2147483646 w 950"/>
                <a:gd name="T33" fmla="*/ 2147483646 h 660"/>
                <a:gd name="T34" fmla="*/ 2147483646 w 950"/>
                <a:gd name="T35" fmla="*/ 2147483646 h 660"/>
                <a:gd name="T36" fmla="*/ 2147483646 w 950"/>
                <a:gd name="T37" fmla="*/ 2147483646 h 660"/>
                <a:gd name="T38" fmla="*/ 2147483646 w 950"/>
                <a:gd name="T39" fmla="*/ 2147483646 h 660"/>
                <a:gd name="T40" fmla="*/ 2147483646 w 950"/>
                <a:gd name="T41" fmla="*/ 2147483646 h 660"/>
                <a:gd name="T42" fmla="*/ 2147483646 w 950"/>
                <a:gd name="T43" fmla="*/ 2147483646 h 660"/>
                <a:gd name="T44" fmla="*/ 2147483646 w 950"/>
                <a:gd name="T45" fmla="*/ 2147483646 h 660"/>
                <a:gd name="T46" fmla="*/ 2147483646 w 950"/>
                <a:gd name="T47" fmla="*/ 2147483646 h 660"/>
                <a:gd name="T48" fmla="*/ 2147483646 w 950"/>
                <a:gd name="T49" fmla="*/ 2147483646 h 660"/>
                <a:gd name="T50" fmla="*/ 2147483646 w 950"/>
                <a:gd name="T51" fmla="*/ 2147483646 h 660"/>
                <a:gd name="T52" fmla="*/ 2147483646 w 950"/>
                <a:gd name="T53" fmla="*/ 2147483646 h 660"/>
                <a:gd name="T54" fmla="*/ 2147483646 w 950"/>
                <a:gd name="T55" fmla="*/ 2147483646 h 660"/>
                <a:gd name="T56" fmla="*/ 2147483646 w 950"/>
                <a:gd name="T57" fmla="*/ 2147483646 h 660"/>
                <a:gd name="T58" fmla="*/ 2147483646 w 950"/>
                <a:gd name="T59" fmla="*/ 2147483646 h 660"/>
                <a:gd name="T60" fmla="*/ 2147483646 w 950"/>
                <a:gd name="T61" fmla="*/ 2147483646 h 660"/>
                <a:gd name="T62" fmla="*/ 2147483646 w 950"/>
                <a:gd name="T63" fmla="*/ 2147483646 h 660"/>
                <a:gd name="T64" fmla="*/ 2147483646 w 950"/>
                <a:gd name="T65" fmla="*/ 2147483646 h 660"/>
                <a:gd name="T66" fmla="*/ 2147483646 w 950"/>
                <a:gd name="T67" fmla="*/ 2147483646 h 660"/>
                <a:gd name="T68" fmla="*/ 2147483646 w 950"/>
                <a:gd name="T69" fmla="*/ 2147483646 h 660"/>
                <a:gd name="T70" fmla="*/ 2147483646 w 950"/>
                <a:gd name="T71" fmla="*/ 2147483646 h 660"/>
                <a:gd name="T72" fmla="*/ 2147483646 w 950"/>
                <a:gd name="T73" fmla="*/ 2147483646 h 660"/>
                <a:gd name="T74" fmla="*/ 2147483646 w 950"/>
                <a:gd name="T75" fmla="*/ 2147483646 h 660"/>
                <a:gd name="T76" fmla="*/ 2147483646 w 950"/>
                <a:gd name="T77" fmla="*/ 2147483646 h 660"/>
                <a:gd name="T78" fmla="*/ 2147483646 w 950"/>
                <a:gd name="T79" fmla="*/ 2147483646 h 660"/>
                <a:gd name="T80" fmla="*/ 2147483646 w 950"/>
                <a:gd name="T81" fmla="*/ 2147483646 h 660"/>
                <a:gd name="T82" fmla="*/ 2147483646 w 950"/>
                <a:gd name="T83" fmla="*/ 2147483646 h 660"/>
                <a:gd name="T84" fmla="*/ 2147483646 w 950"/>
                <a:gd name="T85" fmla="*/ 2147483646 h 660"/>
                <a:gd name="T86" fmla="*/ 2147483646 w 950"/>
                <a:gd name="T87" fmla="*/ 2147483646 h 660"/>
                <a:gd name="T88" fmla="*/ 2147483646 w 950"/>
                <a:gd name="T89" fmla="*/ 2147483646 h 660"/>
                <a:gd name="T90" fmla="*/ 2147483646 w 950"/>
                <a:gd name="T91" fmla="*/ 2147483646 h 660"/>
                <a:gd name="T92" fmla="*/ 2147483646 w 950"/>
                <a:gd name="T93" fmla="*/ 2147483646 h 660"/>
                <a:gd name="T94" fmla="*/ 2147483646 w 950"/>
                <a:gd name="T95" fmla="*/ 2147483646 h 660"/>
                <a:gd name="T96" fmla="*/ 2147483646 w 950"/>
                <a:gd name="T97" fmla="*/ 2147483646 h 660"/>
                <a:gd name="T98" fmla="*/ 2147483646 w 950"/>
                <a:gd name="T99" fmla="*/ 2147483646 h 660"/>
                <a:gd name="T100" fmla="*/ 2147483646 w 950"/>
                <a:gd name="T101" fmla="*/ 2147483646 h 660"/>
                <a:gd name="T102" fmla="*/ 2147483646 w 950"/>
                <a:gd name="T103" fmla="*/ 2147483646 h 660"/>
                <a:gd name="T104" fmla="*/ 2147483646 w 950"/>
                <a:gd name="T105" fmla="*/ 2147483646 h 660"/>
                <a:gd name="T106" fmla="*/ 2147483646 w 950"/>
                <a:gd name="T107" fmla="*/ 2147483646 h 660"/>
                <a:gd name="T108" fmla="*/ 2147483646 w 950"/>
                <a:gd name="T109" fmla="*/ 2147483646 h 660"/>
                <a:gd name="T110" fmla="*/ 2147483646 w 950"/>
                <a:gd name="T111" fmla="*/ 2147483646 h 660"/>
                <a:gd name="T112" fmla="*/ 2147483646 w 950"/>
                <a:gd name="T113" fmla="*/ 2147483646 h 660"/>
                <a:gd name="T114" fmla="*/ 2147483646 w 950"/>
                <a:gd name="T115" fmla="*/ 2147483646 h 660"/>
                <a:gd name="T116" fmla="*/ 2147483646 w 950"/>
                <a:gd name="T117" fmla="*/ 2147483646 h 660"/>
                <a:gd name="T118" fmla="*/ 2147483646 w 950"/>
                <a:gd name="T119" fmla="*/ 2147483646 h 660"/>
                <a:gd name="T120" fmla="*/ 2147483646 w 950"/>
                <a:gd name="T121" fmla="*/ 2147483646 h 66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950" h="660">
                  <a:moveTo>
                    <a:pt x="890" y="118"/>
                  </a:moveTo>
                  <a:lnTo>
                    <a:pt x="890" y="118"/>
                  </a:lnTo>
                  <a:lnTo>
                    <a:pt x="880" y="98"/>
                  </a:lnTo>
                  <a:lnTo>
                    <a:pt x="840" y="88"/>
                  </a:lnTo>
                  <a:lnTo>
                    <a:pt x="792" y="0"/>
                  </a:lnTo>
                  <a:lnTo>
                    <a:pt x="746" y="0"/>
                  </a:lnTo>
                  <a:lnTo>
                    <a:pt x="732" y="24"/>
                  </a:lnTo>
                  <a:lnTo>
                    <a:pt x="702" y="78"/>
                  </a:lnTo>
                  <a:lnTo>
                    <a:pt x="672" y="78"/>
                  </a:lnTo>
                  <a:lnTo>
                    <a:pt x="668" y="88"/>
                  </a:lnTo>
                  <a:lnTo>
                    <a:pt x="668" y="90"/>
                  </a:lnTo>
                  <a:lnTo>
                    <a:pt x="670" y="90"/>
                  </a:lnTo>
                  <a:lnTo>
                    <a:pt x="672" y="90"/>
                  </a:lnTo>
                  <a:lnTo>
                    <a:pt x="672" y="92"/>
                  </a:lnTo>
                  <a:lnTo>
                    <a:pt x="674" y="92"/>
                  </a:lnTo>
                  <a:lnTo>
                    <a:pt x="676" y="92"/>
                  </a:lnTo>
                  <a:lnTo>
                    <a:pt x="676" y="94"/>
                  </a:lnTo>
                  <a:lnTo>
                    <a:pt x="678" y="94"/>
                  </a:lnTo>
                  <a:lnTo>
                    <a:pt x="676" y="94"/>
                  </a:lnTo>
                  <a:lnTo>
                    <a:pt x="676" y="92"/>
                  </a:lnTo>
                  <a:lnTo>
                    <a:pt x="674" y="92"/>
                  </a:lnTo>
                  <a:lnTo>
                    <a:pt x="672" y="92"/>
                  </a:lnTo>
                  <a:lnTo>
                    <a:pt x="672" y="90"/>
                  </a:lnTo>
                  <a:lnTo>
                    <a:pt x="670" y="90"/>
                  </a:lnTo>
                  <a:lnTo>
                    <a:pt x="668" y="90"/>
                  </a:lnTo>
                  <a:lnTo>
                    <a:pt x="668" y="88"/>
                  </a:lnTo>
                  <a:lnTo>
                    <a:pt x="658" y="108"/>
                  </a:lnTo>
                  <a:lnTo>
                    <a:pt x="658" y="132"/>
                  </a:lnTo>
                  <a:lnTo>
                    <a:pt x="702" y="138"/>
                  </a:lnTo>
                  <a:lnTo>
                    <a:pt x="712" y="158"/>
                  </a:lnTo>
                  <a:lnTo>
                    <a:pt x="668" y="172"/>
                  </a:lnTo>
                  <a:lnTo>
                    <a:pt x="632" y="188"/>
                  </a:lnTo>
                  <a:lnTo>
                    <a:pt x="598" y="202"/>
                  </a:lnTo>
                  <a:lnTo>
                    <a:pt x="588" y="236"/>
                  </a:lnTo>
                  <a:lnTo>
                    <a:pt x="534" y="242"/>
                  </a:lnTo>
                  <a:lnTo>
                    <a:pt x="480" y="276"/>
                  </a:lnTo>
                  <a:lnTo>
                    <a:pt x="430" y="252"/>
                  </a:lnTo>
                  <a:lnTo>
                    <a:pt x="370" y="246"/>
                  </a:lnTo>
                  <a:lnTo>
                    <a:pt x="326" y="202"/>
                  </a:lnTo>
                  <a:lnTo>
                    <a:pt x="262" y="182"/>
                  </a:lnTo>
                  <a:lnTo>
                    <a:pt x="256" y="132"/>
                  </a:lnTo>
                  <a:lnTo>
                    <a:pt x="226" y="118"/>
                  </a:lnTo>
                  <a:lnTo>
                    <a:pt x="222" y="114"/>
                  </a:lnTo>
                  <a:lnTo>
                    <a:pt x="220" y="116"/>
                  </a:lnTo>
                  <a:lnTo>
                    <a:pt x="218" y="120"/>
                  </a:lnTo>
                  <a:lnTo>
                    <a:pt x="218" y="122"/>
                  </a:lnTo>
                  <a:lnTo>
                    <a:pt x="218" y="124"/>
                  </a:lnTo>
                  <a:lnTo>
                    <a:pt x="218" y="122"/>
                  </a:lnTo>
                  <a:lnTo>
                    <a:pt x="218" y="120"/>
                  </a:lnTo>
                  <a:lnTo>
                    <a:pt x="222" y="114"/>
                  </a:lnTo>
                  <a:lnTo>
                    <a:pt x="218" y="108"/>
                  </a:lnTo>
                  <a:lnTo>
                    <a:pt x="208" y="114"/>
                  </a:lnTo>
                  <a:lnTo>
                    <a:pt x="208" y="124"/>
                  </a:lnTo>
                  <a:lnTo>
                    <a:pt x="208" y="114"/>
                  </a:lnTo>
                  <a:lnTo>
                    <a:pt x="192" y="118"/>
                  </a:lnTo>
                  <a:lnTo>
                    <a:pt x="182" y="148"/>
                  </a:lnTo>
                  <a:lnTo>
                    <a:pt x="142" y="142"/>
                  </a:lnTo>
                  <a:lnTo>
                    <a:pt x="132" y="192"/>
                  </a:lnTo>
                  <a:lnTo>
                    <a:pt x="98" y="198"/>
                  </a:lnTo>
                  <a:lnTo>
                    <a:pt x="88" y="256"/>
                  </a:lnTo>
                  <a:lnTo>
                    <a:pt x="68" y="276"/>
                  </a:lnTo>
                  <a:lnTo>
                    <a:pt x="44" y="296"/>
                  </a:lnTo>
                  <a:lnTo>
                    <a:pt x="4" y="306"/>
                  </a:lnTo>
                  <a:lnTo>
                    <a:pt x="0" y="326"/>
                  </a:lnTo>
                  <a:lnTo>
                    <a:pt x="10" y="334"/>
                  </a:lnTo>
                  <a:lnTo>
                    <a:pt x="14" y="350"/>
                  </a:lnTo>
                  <a:lnTo>
                    <a:pt x="4" y="354"/>
                  </a:lnTo>
                  <a:lnTo>
                    <a:pt x="14" y="364"/>
                  </a:lnTo>
                  <a:lnTo>
                    <a:pt x="30" y="370"/>
                  </a:lnTo>
                  <a:lnTo>
                    <a:pt x="44" y="390"/>
                  </a:lnTo>
                  <a:lnTo>
                    <a:pt x="64" y="390"/>
                  </a:lnTo>
                  <a:lnTo>
                    <a:pt x="94" y="390"/>
                  </a:lnTo>
                  <a:lnTo>
                    <a:pt x="98" y="398"/>
                  </a:lnTo>
                  <a:lnTo>
                    <a:pt x="78" y="428"/>
                  </a:lnTo>
                  <a:lnTo>
                    <a:pt x="84" y="444"/>
                  </a:lnTo>
                  <a:lnTo>
                    <a:pt x="74" y="458"/>
                  </a:lnTo>
                  <a:lnTo>
                    <a:pt x="84" y="478"/>
                  </a:lnTo>
                  <a:lnTo>
                    <a:pt x="108" y="488"/>
                  </a:lnTo>
                  <a:lnTo>
                    <a:pt x="104" y="492"/>
                  </a:lnTo>
                  <a:lnTo>
                    <a:pt x="114" y="492"/>
                  </a:lnTo>
                  <a:lnTo>
                    <a:pt x="148" y="508"/>
                  </a:lnTo>
                  <a:lnTo>
                    <a:pt x="178" y="522"/>
                  </a:lnTo>
                  <a:lnTo>
                    <a:pt x="208" y="528"/>
                  </a:lnTo>
                  <a:lnTo>
                    <a:pt x="218" y="536"/>
                  </a:lnTo>
                  <a:lnTo>
                    <a:pt x="226" y="536"/>
                  </a:lnTo>
                  <a:lnTo>
                    <a:pt x="242" y="546"/>
                  </a:lnTo>
                  <a:lnTo>
                    <a:pt x="262" y="546"/>
                  </a:lnTo>
                  <a:lnTo>
                    <a:pt x="282" y="546"/>
                  </a:lnTo>
                  <a:lnTo>
                    <a:pt x="296" y="528"/>
                  </a:lnTo>
                  <a:lnTo>
                    <a:pt x="316" y="512"/>
                  </a:lnTo>
                  <a:lnTo>
                    <a:pt x="340" y="512"/>
                  </a:lnTo>
                  <a:lnTo>
                    <a:pt x="360" y="528"/>
                  </a:lnTo>
                  <a:lnTo>
                    <a:pt x="370" y="528"/>
                  </a:lnTo>
                  <a:lnTo>
                    <a:pt x="380" y="532"/>
                  </a:lnTo>
                  <a:lnTo>
                    <a:pt x="386" y="556"/>
                  </a:lnTo>
                  <a:lnTo>
                    <a:pt x="376" y="586"/>
                  </a:lnTo>
                  <a:lnTo>
                    <a:pt x="376" y="596"/>
                  </a:lnTo>
                  <a:lnTo>
                    <a:pt x="390" y="600"/>
                  </a:lnTo>
                  <a:lnTo>
                    <a:pt x="400" y="616"/>
                  </a:lnTo>
                  <a:lnTo>
                    <a:pt x="400" y="626"/>
                  </a:lnTo>
                  <a:lnTo>
                    <a:pt x="424" y="636"/>
                  </a:lnTo>
                  <a:lnTo>
                    <a:pt x="420" y="640"/>
                  </a:lnTo>
                  <a:lnTo>
                    <a:pt x="444" y="636"/>
                  </a:lnTo>
                  <a:lnTo>
                    <a:pt x="450" y="616"/>
                  </a:lnTo>
                  <a:lnTo>
                    <a:pt x="500" y="616"/>
                  </a:lnTo>
                  <a:lnTo>
                    <a:pt x="518" y="630"/>
                  </a:lnTo>
                  <a:lnTo>
                    <a:pt x="524" y="646"/>
                  </a:lnTo>
                  <a:lnTo>
                    <a:pt x="534" y="640"/>
                  </a:lnTo>
                  <a:lnTo>
                    <a:pt x="568" y="660"/>
                  </a:lnTo>
                  <a:lnTo>
                    <a:pt x="568" y="646"/>
                  </a:lnTo>
                  <a:lnTo>
                    <a:pt x="608" y="630"/>
                  </a:lnTo>
                  <a:lnTo>
                    <a:pt x="612" y="626"/>
                  </a:lnTo>
                  <a:lnTo>
                    <a:pt x="622" y="620"/>
                  </a:lnTo>
                  <a:lnTo>
                    <a:pt x="632" y="626"/>
                  </a:lnTo>
                  <a:lnTo>
                    <a:pt x="652" y="616"/>
                  </a:lnTo>
                  <a:lnTo>
                    <a:pt x="678" y="600"/>
                  </a:lnTo>
                  <a:lnTo>
                    <a:pt x="702" y="582"/>
                  </a:lnTo>
                  <a:lnTo>
                    <a:pt x="712" y="562"/>
                  </a:lnTo>
                  <a:lnTo>
                    <a:pt x="726" y="542"/>
                  </a:lnTo>
                  <a:lnTo>
                    <a:pt x="742" y="512"/>
                  </a:lnTo>
                  <a:lnTo>
                    <a:pt x="742" y="498"/>
                  </a:lnTo>
                  <a:lnTo>
                    <a:pt x="736" y="488"/>
                  </a:lnTo>
                  <a:lnTo>
                    <a:pt x="742" y="472"/>
                  </a:lnTo>
                  <a:lnTo>
                    <a:pt x="736" y="454"/>
                  </a:lnTo>
                  <a:lnTo>
                    <a:pt x="712" y="404"/>
                  </a:lnTo>
                  <a:lnTo>
                    <a:pt x="716" y="398"/>
                  </a:lnTo>
                  <a:lnTo>
                    <a:pt x="736" y="374"/>
                  </a:lnTo>
                  <a:lnTo>
                    <a:pt x="752" y="370"/>
                  </a:lnTo>
                  <a:lnTo>
                    <a:pt x="754" y="368"/>
                  </a:lnTo>
                  <a:lnTo>
                    <a:pt x="754" y="364"/>
                  </a:lnTo>
                  <a:lnTo>
                    <a:pt x="752" y="360"/>
                  </a:lnTo>
                  <a:lnTo>
                    <a:pt x="726" y="354"/>
                  </a:lnTo>
                  <a:lnTo>
                    <a:pt x="712" y="360"/>
                  </a:lnTo>
                  <a:lnTo>
                    <a:pt x="702" y="354"/>
                  </a:lnTo>
                  <a:lnTo>
                    <a:pt x="692" y="340"/>
                  </a:lnTo>
                  <a:lnTo>
                    <a:pt x="682" y="330"/>
                  </a:lnTo>
                  <a:lnTo>
                    <a:pt x="706" y="320"/>
                  </a:lnTo>
                  <a:lnTo>
                    <a:pt x="722" y="306"/>
                  </a:lnTo>
                  <a:lnTo>
                    <a:pt x="746" y="290"/>
                  </a:lnTo>
                  <a:lnTo>
                    <a:pt x="756" y="290"/>
                  </a:lnTo>
                  <a:lnTo>
                    <a:pt x="742" y="310"/>
                  </a:lnTo>
                  <a:lnTo>
                    <a:pt x="752" y="320"/>
                  </a:lnTo>
                  <a:lnTo>
                    <a:pt x="762" y="316"/>
                  </a:lnTo>
                  <a:lnTo>
                    <a:pt x="786" y="306"/>
                  </a:lnTo>
                  <a:lnTo>
                    <a:pt x="792" y="284"/>
                  </a:lnTo>
                  <a:lnTo>
                    <a:pt x="806" y="272"/>
                  </a:lnTo>
                  <a:lnTo>
                    <a:pt x="820" y="282"/>
                  </a:lnTo>
                  <a:lnTo>
                    <a:pt x="818" y="262"/>
                  </a:lnTo>
                  <a:lnTo>
                    <a:pt x="838" y="250"/>
                  </a:lnTo>
                  <a:lnTo>
                    <a:pt x="864" y="254"/>
                  </a:lnTo>
                  <a:lnTo>
                    <a:pt x="876" y="246"/>
                  </a:lnTo>
                  <a:lnTo>
                    <a:pt x="890" y="252"/>
                  </a:lnTo>
                  <a:lnTo>
                    <a:pt x="900" y="198"/>
                  </a:lnTo>
                  <a:lnTo>
                    <a:pt x="924" y="192"/>
                  </a:lnTo>
                  <a:lnTo>
                    <a:pt x="950" y="118"/>
                  </a:lnTo>
                  <a:lnTo>
                    <a:pt x="890" y="118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59" name="Freeform 188">
              <a:extLst>
                <a:ext uri="{FF2B5EF4-FFF2-40B4-BE49-F238E27FC236}">
                  <a16:creationId xmlns:a16="http://schemas.microsoft.com/office/drawing/2014/main" id="{843B8925-B4D3-3549-9355-9AFA6F95F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1763" y="4425950"/>
              <a:ext cx="57150" cy="68263"/>
            </a:xfrm>
            <a:custGeom>
              <a:avLst/>
              <a:gdLst>
                <a:gd name="T0" fmla="*/ 2147483646 w 42"/>
                <a:gd name="T1" fmla="*/ 0 h 54"/>
                <a:gd name="T2" fmla="*/ 0 w 42"/>
                <a:gd name="T3" fmla="*/ 2147483646 h 54"/>
                <a:gd name="T4" fmla="*/ 2147483646 w 42"/>
                <a:gd name="T5" fmla="*/ 2147483646 h 54"/>
                <a:gd name="T6" fmla="*/ 2147483646 w 42"/>
                <a:gd name="T7" fmla="*/ 2147483646 h 54"/>
                <a:gd name="T8" fmla="*/ 2147483646 w 42"/>
                <a:gd name="T9" fmla="*/ 2147483646 h 54"/>
                <a:gd name="T10" fmla="*/ 2147483646 w 42"/>
                <a:gd name="T11" fmla="*/ 0 h 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2" h="54">
                  <a:moveTo>
                    <a:pt x="6" y="0"/>
                  </a:moveTo>
                  <a:lnTo>
                    <a:pt x="0" y="24"/>
                  </a:lnTo>
                  <a:lnTo>
                    <a:pt x="6" y="54"/>
                  </a:lnTo>
                  <a:lnTo>
                    <a:pt x="30" y="54"/>
                  </a:lnTo>
                  <a:lnTo>
                    <a:pt x="42" y="3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60" name="Freeform 189">
              <a:extLst>
                <a:ext uri="{FF2B5EF4-FFF2-40B4-BE49-F238E27FC236}">
                  <a16:creationId xmlns:a16="http://schemas.microsoft.com/office/drawing/2014/main" id="{642E37A4-10DB-3447-B734-7485861A05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5663" y="4143375"/>
              <a:ext cx="53975" cy="53975"/>
            </a:xfrm>
            <a:custGeom>
              <a:avLst/>
              <a:gdLst>
                <a:gd name="T0" fmla="*/ 0 w 42"/>
                <a:gd name="T1" fmla="*/ 2147483646 h 42"/>
                <a:gd name="T2" fmla="*/ 2147483646 w 42"/>
                <a:gd name="T3" fmla="*/ 2147483646 h 42"/>
                <a:gd name="T4" fmla="*/ 2147483646 w 42"/>
                <a:gd name="T5" fmla="*/ 0 h 42"/>
                <a:gd name="T6" fmla="*/ 2147483646 w 42"/>
                <a:gd name="T7" fmla="*/ 2147483646 h 42"/>
                <a:gd name="T8" fmla="*/ 2147483646 w 42"/>
                <a:gd name="T9" fmla="*/ 2147483646 h 42"/>
                <a:gd name="T10" fmla="*/ 2147483646 w 42"/>
                <a:gd name="T11" fmla="*/ 2147483646 h 42"/>
                <a:gd name="T12" fmla="*/ 0 w 42"/>
                <a:gd name="T13" fmla="*/ 2147483646 h 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" h="42">
                  <a:moveTo>
                    <a:pt x="0" y="30"/>
                  </a:moveTo>
                  <a:lnTo>
                    <a:pt x="12" y="12"/>
                  </a:lnTo>
                  <a:lnTo>
                    <a:pt x="30" y="0"/>
                  </a:lnTo>
                  <a:lnTo>
                    <a:pt x="42" y="12"/>
                  </a:lnTo>
                  <a:lnTo>
                    <a:pt x="30" y="30"/>
                  </a:lnTo>
                  <a:lnTo>
                    <a:pt x="12" y="42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61" name="Freeform 190">
              <a:extLst>
                <a:ext uri="{FF2B5EF4-FFF2-40B4-BE49-F238E27FC236}">
                  <a16:creationId xmlns:a16="http://schemas.microsoft.com/office/drawing/2014/main" id="{FBBA0D8B-867B-9743-AABC-D822D3AF09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6175" y="4010025"/>
              <a:ext cx="31750" cy="93663"/>
            </a:xfrm>
            <a:custGeom>
              <a:avLst/>
              <a:gdLst>
                <a:gd name="T0" fmla="*/ 0 w 24"/>
                <a:gd name="T1" fmla="*/ 2147483646 h 72"/>
                <a:gd name="T2" fmla="*/ 0 w 24"/>
                <a:gd name="T3" fmla="*/ 2147483646 h 72"/>
                <a:gd name="T4" fmla="*/ 2147483646 w 24"/>
                <a:gd name="T5" fmla="*/ 0 h 72"/>
                <a:gd name="T6" fmla="*/ 2147483646 w 24"/>
                <a:gd name="T7" fmla="*/ 2147483646 h 72"/>
                <a:gd name="T8" fmla="*/ 2147483646 w 24"/>
                <a:gd name="T9" fmla="*/ 2147483646 h 72"/>
                <a:gd name="T10" fmla="*/ 0 w 24"/>
                <a:gd name="T11" fmla="*/ 2147483646 h 7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" h="72">
                  <a:moveTo>
                    <a:pt x="0" y="42"/>
                  </a:moveTo>
                  <a:lnTo>
                    <a:pt x="0" y="18"/>
                  </a:lnTo>
                  <a:lnTo>
                    <a:pt x="24" y="0"/>
                  </a:lnTo>
                  <a:lnTo>
                    <a:pt x="24" y="24"/>
                  </a:lnTo>
                  <a:lnTo>
                    <a:pt x="6" y="72"/>
                  </a:lnTo>
                  <a:lnTo>
                    <a:pt x="0" y="42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62" name="Freeform 191">
              <a:extLst>
                <a:ext uri="{FF2B5EF4-FFF2-40B4-BE49-F238E27FC236}">
                  <a16:creationId xmlns:a16="http://schemas.microsoft.com/office/drawing/2014/main" id="{C90C8625-0B8F-3C4C-AAC8-AD818584E1B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1125" y="3767138"/>
              <a:ext cx="46038" cy="69850"/>
            </a:xfrm>
            <a:custGeom>
              <a:avLst/>
              <a:gdLst>
                <a:gd name="T0" fmla="*/ 0 w 36"/>
                <a:gd name="T1" fmla="*/ 2147483646 h 54"/>
                <a:gd name="T2" fmla="*/ 2147483646 w 36"/>
                <a:gd name="T3" fmla="*/ 2147483646 h 54"/>
                <a:gd name="T4" fmla="*/ 2147483646 w 36"/>
                <a:gd name="T5" fmla="*/ 2147483646 h 54"/>
                <a:gd name="T6" fmla="*/ 2147483646 w 36"/>
                <a:gd name="T7" fmla="*/ 2147483646 h 54"/>
                <a:gd name="T8" fmla="*/ 2147483646 w 36"/>
                <a:gd name="T9" fmla="*/ 2147483646 h 54"/>
                <a:gd name="T10" fmla="*/ 2147483646 w 36"/>
                <a:gd name="T11" fmla="*/ 0 h 54"/>
                <a:gd name="T12" fmla="*/ 0 w 36"/>
                <a:gd name="T13" fmla="*/ 2147483646 h 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" h="54">
                  <a:moveTo>
                    <a:pt x="0" y="18"/>
                  </a:moveTo>
                  <a:lnTo>
                    <a:pt x="6" y="36"/>
                  </a:lnTo>
                  <a:lnTo>
                    <a:pt x="12" y="54"/>
                  </a:lnTo>
                  <a:lnTo>
                    <a:pt x="30" y="42"/>
                  </a:lnTo>
                  <a:lnTo>
                    <a:pt x="36" y="18"/>
                  </a:lnTo>
                  <a:lnTo>
                    <a:pt x="30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63" name="Freeform 192">
              <a:extLst>
                <a:ext uri="{FF2B5EF4-FFF2-40B4-BE49-F238E27FC236}">
                  <a16:creationId xmlns:a16="http://schemas.microsoft.com/office/drawing/2014/main" id="{393C4A37-D3B7-0746-A7AB-5B8C8F6CE7D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6688" y="3408363"/>
              <a:ext cx="344487" cy="374650"/>
            </a:xfrm>
            <a:custGeom>
              <a:avLst/>
              <a:gdLst>
                <a:gd name="T0" fmla="*/ 2147483646 w 264"/>
                <a:gd name="T1" fmla="*/ 2147483646 h 289"/>
                <a:gd name="T2" fmla="*/ 2147483646 w 264"/>
                <a:gd name="T3" fmla="*/ 2147483646 h 289"/>
                <a:gd name="T4" fmla="*/ 2147483646 w 264"/>
                <a:gd name="T5" fmla="*/ 2147483646 h 289"/>
                <a:gd name="T6" fmla="*/ 2147483646 w 264"/>
                <a:gd name="T7" fmla="*/ 2147483646 h 289"/>
                <a:gd name="T8" fmla="*/ 2147483646 w 264"/>
                <a:gd name="T9" fmla="*/ 2147483646 h 289"/>
                <a:gd name="T10" fmla="*/ 2147483646 w 264"/>
                <a:gd name="T11" fmla="*/ 2147483646 h 289"/>
                <a:gd name="T12" fmla="*/ 2147483646 w 264"/>
                <a:gd name="T13" fmla="*/ 2147483646 h 289"/>
                <a:gd name="T14" fmla="*/ 2147483646 w 264"/>
                <a:gd name="T15" fmla="*/ 2147483646 h 289"/>
                <a:gd name="T16" fmla="*/ 2147483646 w 264"/>
                <a:gd name="T17" fmla="*/ 2147483646 h 289"/>
                <a:gd name="T18" fmla="*/ 2147483646 w 264"/>
                <a:gd name="T19" fmla="*/ 2147483646 h 289"/>
                <a:gd name="T20" fmla="*/ 2147483646 w 264"/>
                <a:gd name="T21" fmla="*/ 0 h 289"/>
                <a:gd name="T22" fmla="*/ 2147483646 w 264"/>
                <a:gd name="T23" fmla="*/ 2147483646 h 289"/>
                <a:gd name="T24" fmla="*/ 2147483646 w 264"/>
                <a:gd name="T25" fmla="*/ 2147483646 h 289"/>
                <a:gd name="T26" fmla="*/ 2147483646 w 264"/>
                <a:gd name="T27" fmla="*/ 2147483646 h 289"/>
                <a:gd name="T28" fmla="*/ 2147483646 w 264"/>
                <a:gd name="T29" fmla="*/ 2147483646 h 289"/>
                <a:gd name="T30" fmla="*/ 2147483646 w 264"/>
                <a:gd name="T31" fmla="*/ 2147483646 h 289"/>
                <a:gd name="T32" fmla="*/ 2147483646 w 264"/>
                <a:gd name="T33" fmla="*/ 2147483646 h 289"/>
                <a:gd name="T34" fmla="*/ 2147483646 w 264"/>
                <a:gd name="T35" fmla="*/ 2147483646 h 289"/>
                <a:gd name="T36" fmla="*/ 2147483646 w 264"/>
                <a:gd name="T37" fmla="*/ 2147483646 h 289"/>
                <a:gd name="T38" fmla="*/ 2147483646 w 264"/>
                <a:gd name="T39" fmla="*/ 2147483646 h 289"/>
                <a:gd name="T40" fmla="*/ 2147483646 w 264"/>
                <a:gd name="T41" fmla="*/ 2147483646 h 289"/>
                <a:gd name="T42" fmla="*/ 2147483646 w 264"/>
                <a:gd name="T43" fmla="*/ 2147483646 h 289"/>
                <a:gd name="T44" fmla="*/ 2147483646 w 264"/>
                <a:gd name="T45" fmla="*/ 2147483646 h 289"/>
                <a:gd name="T46" fmla="*/ 2147483646 w 264"/>
                <a:gd name="T47" fmla="*/ 2147483646 h 289"/>
                <a:gd name="T48" fmla="*/ 2147483646 w 264"/>
                <a:gd name="T49" fmla="*/ 2147483646 h 289"/>
                <a:gd name="T50" fmla="*/ 2147483646 w 264"/>
                <a:gd name="T51" fmla="*/ 2147483646 h 289"/>
                <a:gd name="T52" fmla="*/ 2147483646 w 264"/>
                <a:gd name="T53" fmla="*/ 2147483646 h 289"/>
                <a:gd name="T54" fmla="*/ 2147483646 w 264"/>
                <a:gd name="T55" fmla="*/ 2147483646 h 289"/>
                <a:gd name="T56" fmla="*/ 2147483646 w 264"/>
                <a:gd name="T57" fmla="*/ 2147483646 h 289"/>
                <a:gd name="T58" fmla="*/ 2147483646 w 264"/>
                <a:gd name="T59" fmla="*/ 2147483646 h 289"/>
                <a:gd name="T60" fmla="*/ 2147483646 w 264"/>
                <a:gd name="T61" fmla="*/ 2147483646 h 289"/>
                <a:gd name="T62" fmla="*/ 2147483646 w 264"/>
                <a:gd name="T63" fmla="*/ 2147483646 h 289"/>
                <a:gd name="T64" fmla="*/ 2147483646 w 264"/>
                <a:gd name="T65" fmla="*/ 2147483646 h 289"/>
                <a:gd name="T66" fmla="*/ 0 w 264"/>
                <a:gd name="T67" fmla="*/ 2147483646 h 289"/>
                <a:gd name="T68" fmla="*/ 2147483646 w 264"/>
                <a:gd name="T69" fmla="*/ 2147483646 h 28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264" h="289">
                  <a:moveTo>
                    <a:pt x="6" y="247"/>
                  </a:moveTo>
                  <a:lnTo>
                    <a:pt x="42" y="235"/>
                  </a:lnTo>
                  <a:lnTo>
                    <a:pt x="66" y="235"/>
                  </a:lnTo>
                  <a:lnTo>
                    <a:pt x="108" y="199"/>
                  </a:lnTo>
                  <a:lnTo>
                    <a:pt x="138" y="187"/>
                  </a:lnTo>
                  <a:lnTo>
                    <a:pt x="144" y="157"/>
                  </a:lnTo>
                  <a:lnTo>
                    <a:pt x="156" y="109"/>
                  </a:lnTo>
                  <a:lnTo>
                    <a:pt x="156" y="72"/>
                  </a:lnTo>
                  <a:lnTo>
                    <a:pt x="174" y="48"/>
                  </a:lnTo>
                  <a:lnTo>
                    <a:pt x="174" y="18"/>
                  </a:lnTo>
                  <a:lnTo>
                    <a:pt x="186" y="0"/>
                  </a:lnTo>
                  <a:lnTo>
                    <a:pt x="210" y="18"/>
                  </a:lnTo>
                  <a:lnTo>
                    <a:pt x="246" y="30"/>
                  </a:lnTo>
                  <a:lnTo>
                    <a:pt x="264" y="30"/>
                  </a:lnTo>
                  <a:lnTo>
                    <a:pt x="240" y="54"/>
                  </a:lnTo>
                  <a:lnTo>
                    <a:pt x="222" y="66"/>
                  </a:lnTo>
                  <a:lnTo>
                    <a:pt x="210" y="85"/>
                  </a:lnTo>
                  <a:lnTo>
                    <a:pt x="180" y="60"/>
                  </a:lnTo>
                  <a:lnTo>
                    <a:pt x="162" y="97"/>
                  </a:lnTo>
                  <a:lnTo>
                    <a:pt x="186" y="139"/>
                  </a:lnTo>
                  <a:lnTo>
                    <a:pt x="168" y="169"/>
                  </a:lnTo>
                  <a:lnTo>
                    <a:pt x="162" y="193"/>
                  </a:lnTo>
                  <a:lnTo>
                    <a:pt x="162" y="235"/>
                  </a:lnTo>
                  <a:lnTo>
                    <a:pt x="150" y="247"/>
                  </a:lnTo>
                  <a:lnTo>
                    <a:pt x="138" y="241"/>
                  </a:lnTo>
                  <a:lnTo>
                    <a:pt x="126" y="247"/>
                  </a:lnTo>
                  <a:lnTo>
                    <a:pt x="102" y="247"/>
                  </a:lnTo>
                  <a:lnTo>
                    <a:pt x="90" y="247"/>
                  </a:lnTo>
                  <a:lnTo>
                    <a:pt x="66" y="271"/>
                  </a:lnTo>
                  <a:lnTo>
                    <a:pt x="60" y="259"/>
                  </a:lnTo>
                  <a:lnTo>
                    <a:pt x="48" y="265"/>
                  </a:lnTo>
                  <a:lnTo>
                    <a:pt x="36" y="271"/>
                  </a:lnTo>
                  <a:lnTo>
                    <a:pt x="12" y="289"/>
                  </a:lnTo>
                  <a:lnTo>
                    <a:pt x="0" y="259"/>
                  </a:lnTo>
                  <a:lnTo>
                    <a:pt x="6" y="247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64" name="Freeform 193">
              <a:extLst>
                <a:ext uri="{FF2B5EF4-FFF2-40B4-BE49-F238E27FC236}">
                  <a16:creationId xmlns:a16="http://schemas.microsoft.com/office/drawing/2014/main" id="{C2F0AB2C-F8AD-FA4A-80EA-B0BAC7630A2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9575" y="3063875"/>
              <a:ext cx="61913" cy="306388"/>
            </a:xfrm>
            <a:custGeom>
              <a:avLst/>
              <a:gdLst>
                <a:gd name="T0" fmla="*/ 2147483646 w 48"/>
                <a:gd name="T1" fmla="*/ 2147483646 h 234"/>
                <a:gd name="T2" fmla="*/ 2147483646 w 48"/>
                <a:gd name="T3" fmla="*/ 2147483646 h 234"/>
                <a:gd name="T4" fmla="*/ 2147483646 w 48"/>
                <a:gd name="T5" fmla="*/ 2147483646 h 234"/>
                <a:gd name="T6" fmla="*/ 0 w 48"/>
                <a:gd name="T7" fmla="*/ 2147483646 h 234"/>
                <a:gd name="T8" fmla="*/ 2147483646 w 48"/>
                <a:gd name="T9" fmla="*/ 2147483646 h 234"/>
                <a:gd name="T10" fmla="*/ 2147483646 w 48"/>
                <a:gd name="T11" fmla="*/ 0 h 234"/>
                <a:gd name="T12" fmla="*/ 2147483646 w 48"/>
                <a:gd name="T13" fmla="*/ 2147483646 h 234"/>
                <a:gd name="T14" fmla="*/ 2147483646 w 48"/>
                <a:gd name="T15" fmla="*/ 2147483646 h 234"/>
                <a:gd name="T16" fmla="*/ 2147483646 w 48"/>
                <a:gd name="T17" fmla="*/ 2147483646 h 234"/>
                <a:gd name="T18" fmla="*/ 2147483646 w 48"/>
                <a:gd name="T19" fmla="*/ 2147483646 h 234"/>
                <a:gd name="T20" fmla="*/ 2147483646 w 48"/>
                <a:gd name="T21" fmla="*/ 2147483646 h 234"/>
                <a:gd name="T22" fmla="*/ 2147483646 w 48"/>
                <a:gd name="T23" fmla="*/ 2147483646 h 234"/>
                <a:gd name="T24" fmla="*/ 2147483646 w 48"/>
                <a:gd name="T25" fmla="*/ 2147483646 h 234"/>
                <a:gd name="T26" fmla="*/ 2147483646 w 48"/>
                <a:gd name="T27" fmla="*/ 2147483646 h 2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8" h="234">
                  <a:moveTo>
                    <a:pt x="12" y="222"/>
                  </a:moveTo>
                  <a:lnTo>
                    <a:pt x="12" y="180"/>
                  </a:lnTo>
                  <a:lnTo>
                    <a:pt x="6" y="90"/>
                  </a:lnTo>
                  <a:lnTo>
                    <a:pt x="0" y="66"/>
                  </a:lnTo>
                  <a:lnTo>
                    <a:pt x="6" y="30"/>
                  </a:lnTo>
                  <a:lnTo>
                    <a:pt x="12" y="0"/>
                  </a:lnTo>
                  <a:lnTo>
                    <a:pt x="24" y="36"/>
                  </a:lnTo>
                  <a:lnTo>
                    <a:pt x="24" y="60"/>
                  </a:lnTo>
                  <a:lnTo>
                    <a:pt x="48" y="156"/>
                  </a:lnTo>
                  <a:lnTo>
                    <a:pt x="30" y="144"/>
                  </a:lnTo>
                  <a:lnTo>
                    <a:pt x="24" y="168"/>
                  </a:lnTo>
                  <a:lnTo>
                    <a:pt x="24" y="198"/>
                  </a:lnTo>
                  <a:lnTo>
                    <a:pt x="42" y="234"/>
                  </a:lnTo>
                  <a:lnTo>
                    <a:pt x="12" y="222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65" name="Freeform 194">
              <a:extLst>
                <a:ext uri="{FF2B5EF4-FFF2-40B4-BE49-F238E27FC236}">
                  <a16:creationId xmlns:a16="http://schemas.microsoft.com/office/drawing/2014/main" id="{317D74C6-7F14-7845-8271-42FEB3136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8713" y="4189413"/>
              <a:ext cx="141287" cy="195262"/>
            </a:xfrm>
            <a:custGeom>
              <a:avLst/>
              <a:gdLst>
                <a:gd name="T0" fmla="*/ 2147483646 w 108"/>
                <a:gd name="T1" fmla="*/ 2147483646 h 151"/>
                <a:gd name="T2" fmla="*/ 0 w 108"/>
                <a:gd name="T3" fmla="*/ 2147483646 h 151"/>
                <a:gd name="T4" fmla="*/ 2147483646 w 108"/>
                <a:gd name="T5" fmla="*/ 2147483646 h 151"/>
                <a:gd name="T6" fmla="*/ 2147483646 w 108"/>
                <a:gd name="T7" fmla="*/ 2147483646 h 151"/>
                <a:gd name="T8" fmla="*/ 2147483646 w 108"/>
                <a:gd name="T9" fmla="*/ 2147483646 h 151"/>
                <a:gd name="T10" fmla="*/ 2147483646 w 108"/>
                <a:gd name="T11" fmla="*/ 2147483646 h 151"/>
                <a:gd name="T12" fmla="*/ 2147483646 w 108"/>
                <a:gd name="T13" fmla="*/ 2147483646 h 151"/>
                <a:gd name="T14" fmla="*/ 2147483646 w 108"/>
                <a:gd name="T15" fmla="*/ 2147483646 h 151"/>
                <a:gd name="T16" fmla="*/ 2147483646 w 108"/>
                <a:gd name="T17" fmla="*/ 2147483646 h 151"/>
                <a:gd name="T18" fmla="*/ 2147483646 w 108"/>
                <a:gd name="T19" fmla="*/ 2147483646 h 151"/>
                <a:gd name="T20" fmla="*/ 2147483646 w 108"/>
                <a:gd name="T21" fmla="*/ 2147483646 h 151"/>
                <a:gd name="T22" fmla="*/ 2147483646 w 108"/>
                <a:gd name="T23" fmla="*/ 2147483646 h 151"/>
                <a:gd name="T24" fmla="*/ 2147483646 w 108"/>
                <a:gd name="T25" fmla="*/ 2147483646 h 151"/>
                <a:gd name="T26" fmla="*/ 2147483646 w 108"/>
                <a:gd name="T27" fmla="*/ 0 h 151"/>
                <a:gd name="T28" fmla="*/ 2147483646 w 108"/>
                <a:gd name="T29" fmla="*/ 2147483646 h 15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8" h="151">
                  <a:moveTo>
                    <a:pt x="12" y="18"/>
                  </a:moveTo>
                  <a:lnTo>
                    <a:pt x="0" y="42"/>
                  </a:lnTo>
                  <a:lnTo>
                    <a:pt x="6" y="72"/>
                  </a:lnTo>
                  <a:lnTo>
                    <a:pt x="18" y="85"/>
                  </a:lnTo>
                  <a:lnTo>
                    <a:pt x="36" y="91"/>
                  </a:lnTo>
                  <a:lnTo>
                    <a:pt x="72" y="109"/>
                  </a:lnTo>
                  <a:lnTo>
                    <a:pt x="78" y="139"/>
                  </a:lnTo>
                  <a:lnTo>
                    <a:pt x="108" y="151"/>
                  </a:lnTo>
                  <a:lnTo>
                    <a:pt x="102" y="127"/>
                  </a:lnTo>
                  <a:lnTo>
                    <a:pt x="78" y="91"/>
                  </a:lnTo>
                  <a:lnTo>
                    <a:pt x="42" y="66"/>
                  </a:lnTo>
                  <a:lnTo>
                    <a:pt x="48" y="48"/>
                  </a:lnTo>
                  <a:lnTo>
                    <a:pt x="54" y="12"/>
                  </a:lnTo>
                  <a:lnTo>
                    <a:pt x="30" y="0"/>
                  </a:lnTo>
                  <a:lnTo>
                    <a:pt x="12" y="18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66" name="Freeform 195">
              <a:extLst>
                <a:ext uri="{FF2B5EF4-FFF2-40B4-BE49-F238E27FC236}">
                  <a16:creationId xmlns:a16="http://schemas.microsoft.com/office/drawing/2014/main" id="{D297A2C0-E52F-CB4C-8FC5-7A8EFF7FB8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5863" y="4416425"/>
              <a:ext cx="115887" cy="92075"/>
            </a:xfrm>
            <a:custGeom>
              <a:avLst/>
              <a:gdLst>
                <a:gd name="T0" fmla="*/ 0 w 90"/>
                <a:gd name="T1" fmla="*/ 2147483646 h 72"/>
                <a:gd name="T2" fmla="*/ 2147483646 w 90"/>
                <a:gd name="T3" fmla="*/ 2147483646 h 72"/>
                <a:gd name="T4" fmla="*/ 2147483646 w 90"/>
                <a:gd name="T5" fmla="*/ 2147483646 h 72"/>
                <a:gd name="T6" fmla="*/ 2147483646 w 90"/>
                <a:gd name="T7" fmla="*/ 0 h 72"/>
                <a:gd name="T8" fmla="*/ 2147483646 w 90"/>
                <a:gd name="T9" fmla="*/ 2147483646 h 72"/>
                <a:gd name="T10" fmla="*/ 2147483646 w 90"/>
                <a:gd name="T11" fmla="*/ 2147483646 h 72"/>
                <a:gd name="T12" fmla="*/ 2147483646 w 90"/>
                <a:gd name="T13" fmla="*/ 2147483646 h 72"/>
                <a:gd name="T14" fmla="*/ 2147483646 w 90"/>
                <a:gd name="T15" fmla="*/ 2147483646 h 72"/>
                <a:gd name="T16" fmla="*/ 2147483646 w 90"/>
                <a:gd name="T17" fmla="*/ 2147483646 h 72"/>
                <a:gd name="T18" fmla="*/ 0 w 90"/>
                <a:gd name="T19" fmla="*/ 2147483646 h 7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0" h="72">
                  <a:moveTo>
                    <a:pt x="0" y="54"/>
                  </a:moveTo>
                  <a:lnTo>
                    <a:pt x="18" y="24"/>
                  </a:lnTo>
                  <a:lnTo>
                    <a:pt x="42" y="24"/>
                  </a:lnTo>
                  <a:lnTo>
                    <a:pt x="60" y="0"/>
                  </a:lnTo>
                  <a:lnTo>
                    <a:pt x="90" y="24"/>
                  </a:lnTo>
                  <a:lnTo>
                    <a:pt x="90" y="72"/>
                  </a:lnTo>
                  <a:lnTo>
                    <a:pt x="60" y="60"/>
                  </a:lnTo>
                  <a:lnTo>
                    <a:pt x="42" y="60"/>
                  </a:lnTo>
                  <a:lnTo>
                    <a:pt x="24" y="48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67" name="Freeform 196">
              <a:extLst>
                <a:ext uri="{FF2B5EF4-FFF2-40B4-BE49-F238E27FC236}">
                  <a16:creationId xmlns:a16="http://schemas.microsoft.com/office/drawing/2014/main" id="{2A91F148-6FB2-DC45-A7A9-A37DBB6E2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2900" y="3143250"/>
              <a:ext cx="777875" cy="390525"/>
            </a:xfrm>
            <a:custGeom>
              <a:avLst/>
              <a:gdLst>
                <a:gd name="T0" fmla="*/ 2147483646 w 595"/>
                <a:gd name="T1" fmla="*/ 2147483646 h 301"/>
                <a:gd name="T2" fmla="*/ 2147483646 w 595"/>
                <a:gd name="T3" fmla="*/ 2147483646 h 301"/>
                <a:gd name="T4" fmla="*/ 2147483646 w 595"/>
                <a:gd name="T5" fmla="*/ 2147483646 h 301"/>
                <a:gd name="T6" fmla="*/ 2147483646 w 595"/>
                <a:gd name="T7" fmla="*/ 2147483646 h 301"/>
                <a:gd name="T8" fmla="*/ 2147483646 w 595"/>
                <a:gd name="T9" fmla="*/ 2147483646 h 301"/>
                <a:gd name="T10" fmla="*/ 2147483646 w 595"/>
                <a:gd name="T11" fmla="*/ 2147483646 h 301"/>
                <a:gd name="T12" fmla="*/ 2147483646 w 595"/>
                <a:gd name="T13" fmla="*/ 2147483646 h 301"/>
                <a:gd name="T14" fmla="*/ 2147483646 w 595"/>
                <a:gd name="T15" fmla="*/ 2147483646 h 301"/>
                <a:gd name="T16" fmla="*/ 2147483646 w 595"/>
                <a:gd name="T17" fmla="*/ 2147483646 h 301"/>
                <a:gd name="T18" fmla="*/ 2147483646 w 595"/>
                <a:gd name="T19" fmla="*/ 2147483646 h 301"/>
                <a:gd name="T20" fmla="*/ 2147483646 w 595"/>
                <a:gd name="T21" fmla="*/ 2147483646 h 301"/>
                <a:gd name="T22" fmla="*/ 2147483646 w 595"/>
                <a:gd name="T23" fmla="*/ 2147483646 h 301"/>
                <a:gd name="T24" fmla="*/ 2147483646 w 595"/>
                <a:gd name="T25" fmla="*/ 2147483646 h 301"/>
                <a:gd name="T26" fmla="*/ 2147483646 w 595"/>
                <a:gd name="T27" fmla="*/ 2147483646 h 301"/>
                <a:gd name="T28" fmla="*/ 2147483646 w 595"/>
                <a:gd name="T29" fmla="*/ 2147483646 h 301"/>
                <a:gd name="T30" fmla="*/ 2147483646 w 595"/>
                <a:gd name="T31" fmla="*/ 2147483646 h 301"/>
                <a:gd name="T32" fmla="*/ 2147483646 w 595"/>
                <a:gd name="T33" fmla="*/ 2147483646 h 301"/>
                <a:gd name="T34" fmla="*/ 2147483646 w 595"/>
                <a:gd name="T35" fmla="*/ 2147483646 h 301"/>
                <a:gd name="T36" fmla="*/ 2147483646 w 595"/>
                <a:gd name="T37" fmla="*/ 2147483646 h 301"/>
                <a:gd name="T38" fmla="*/ 2147483646 w 595"/>
                <a:gd name="T39" fmla="*/ 2147483646 h 301"/>
                <a:gd name="T40" fmla="*/ 2147483646 w 595"/>
                <a:gd name="T41" fmla="*/ 2147483646 h 301"/>
                <a:gd name="T42" fmla="*/ 2147483646 w 595"/>
                <a:gd name="T43" fmla="*/ 0 h 301"/>
                <a:gd name="T44" fmla="*/ 2147483646 w 595"/>
                <a:gd name="T45" fmla="*/ 2147483646 h 301"/>
                <a:gd name="T46" fmla="*/ 2147483646 w 595"/>
                <a:gd name="T47" fmla="*/ 2147483646 h 301"/>
                <a:gd name="T48" fmla="*/ 2147483646 w 595"/>
                <a:gd name="T49" fmla="*/ 2147483646 h 301"/>
                <a:gd name="T50" fmla="*/ 2147483646 w 595"/>
                <a:gd name="T51" fmla="*/ 2147483646 h 301"/>
                <a:gd name="T52" fmla="*/ 2147483646 w 595"/>
                <a:gd name="T53" fmla="*/ 2147483646 h 301"/>
                <a:gd name="T54" fmla="*/ 0 w 595"/>
                <a:gd name="T55" fmla="*/ 2147483646 h 301"/>
                <a:gd name="T56" fmla="*/ 2147483646 w 595"/>
                <a:gd name="T57" fmla="*/ 2147483646 h 301"/>
                <a:gd name="T58" fmla="*/ 2147483646 w 595"/>
                <a:gd name="T59" fmla="*/ 2147483646 h 30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595" h="301">
                  <a:moveTo>
                    <a:pt x="42" y="126"/>
                  </a:moveTo>
                  <a:lnTo>
                    <a:pt x="48" y="186"/>
                  </a:lnTo>
                  <a:lnTo>
                    <a:pt x="127" y="210"/>
                  </a:lnTo>
                  <a:lnTo>
                    <a:pt x="181" y="264"/>
                  </a:lnTo>
                  <a:lnTo>
                    <a:pt x="253" y="270"/>
                  </a:lnTo>
                  <a:lnTo>
                    <a:pt x="313" y="301"/>
                  </a:lnTo>
                  <a:lnTo>
                    <a:pt x="379" y="258"/>
                  </a:lnTo>
                  <a:lnTo>
                    <a:pt x="445" y="252"/>
                  </a:lnTo>
                  <a:lnTo>
                    <a:pt x="457" y="210"/>
                  </a:lnTo>
                  <a:lnTo>
                    <a:pt x="499" y="192"/>
                  </a:lnTo>
                  <a:lnTo>
                    <a:pt x="541" y="174"/>
                  </a:lnTo>
                  <a:lnTo>
                    <a:pt x="595" y="156"/>
                  </a:lnTo>
                  <a:lnTo>
                    <a:pt x="583" y="132"/>
                  </a:lnTo>
                  <a:lnTo>
                    <a:pt x="529" y="126"/>
                  </a:lnTo>
                  <a:lnTo>
                    <a:pt x="529" y="96"/>
                  </a:lnTo>
                  <a:lnTo>
                    <a:pt x="541" y="72"/>
                  </a:lnTo>
                  <a:lnTo>
                    <a:pt x="499" y="60"/>
                  </a:lnTo>
                  <a:lnTo>
                    <a:pt x="403" y="84"/>
                  </a:lnTo>
                  <a:lnTo>
                    <a:pt x="367" y="54"/>
                  </a:lnTo>
                  <a:lnTo>
                    <a:pt x="307" y="54"/>
                  </a:lnTo>
                  <a:lnTo>
                    <a:pt x="289" y="36"/>
                  </a:lnTo>
                  <a:lnTo>
                    <a:pt x="217" y="0"/>
                  </a:lnTo>
                  <a:lnTo>
                    <a:pt x="193" y="30"/>
                  </a:lnTo>
                  <a:lnTo>
                    <a:pt x="169" y="66"/>
                  </a:lnTo>
                  <a:lnTo>
                    <a:pt x="121" y="48"/>
                  </a:lnTo>
                  <a:lnTo>
                    <a:pt x="54" y="54"/>
                  </a:lnTo>
                  <a:lnTo>
                    <a:pt x="12" y="78"/>
                  </a:lnTo>
                  <a:lnTo>
                    <a:pt x="0" y="102"/>
                  </a:lnTo>
                  <a:lnTo>
                    <a:pt x="6" y="108"/>
                  </a:lnTo>
                  <a:lnTo>
                    <a:pt x="42" y="126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68" name="Line 449">
              <a:extLst>
                <a:ext uri="{FF2B5EF4-FFF2-40B4-BE49-F238E27FC236}">
                  <a16:creationId xmlns:a16="http://schemas.microsoft.com/office/drawing/2014/main" id="{B2F00C8B-92B6-804D-B4F9-B38BA7CA22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40613" y="4206875"/>
              <a:ext cx="0" cy="0"/>
            </a:xfrm>
            <a:prstGeom prst="line">
              <a:avLst/>
            </a:pr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69" name="Freeform 198">
              <a:extLst>
                <a:ext uri="{FF2B5EF4-FFF2-40B4-BE49-F238E27FC236}">
                  <a16:creationId xmlns:a16="http://schemas.microsoft.com/office/drawing/2014/main" id="{0DB15ED2-116C-3845-94A1-8F9C22B3FD2E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9838" y="3492500"/>
              <a:ext cx="123825" cy="155575"/>
            </a:xfrm>
            <a:custGeom>
              <a:avLst/>
              <a:gdLst>
                <a:gd name="T0" fmla="*/ 2147483646 w 78"/>
                <a:gd name="T1" fmla="*/ 2147483646 h 98"/>
                <a:gd name="T2" fmla="*/ 2147483646 w 78"/>
                <a:gd name="T3" fmla="*/ 2147483646 h 98"/>
                <a:gd name="T4" fmla="*/ 2147483646 w 78"/>
                <a:gd name="T5" fmla="*/ 2147483646 h 98"/>
                <a:gd name="T6" fmla="*/ 2147483646 w 78"/>
                <a:gd name="T7" fmla="*/ 2147483646 h 98"/>
                <a:gd name="T8" fmla="*/ 0 w 78"/>
                <a:gd name="T9" fmla="*/ 2147483646 h 98"/>
                <a:gd name="T10" fmla="*/ 0 w 78"/>
                <a:gd name="T11" fmla="*/ 2147483646 h 98"/>
                <a:gd name="T12" fmla="*/ 2147483646 w 78"/>
                <a:gd name="T13" fmla="*/ 2147483646 h 98"/>
                <a:gd name="T14" fmla="*/ 2147483646 w 78"/>
                <a:gd name="T15" fmla="*/ 2147483646 h 98"/>
                <a:gd name="T16" fmla="*/ 2147483646 w 78"/>
                <a:gd name="T17" fmla="*/ 2147483646 h 98"/>
                <a:gd name="T18" fmla="*/ 2147483646 w 78"/>
                <a:gd name="T19" fmla="*/ 2147483646 h 98"/>
                <a:gd name="T20" fmla="*/ 2147483646 w 78"/>
                <a:gd name="T21" fmla="*/ 2147483646 h 98"/>
                <a:gd name="T22" fmla="*/ 2147483646 w 78"/>
                <a:gd name="T23" fmla="*/ 2147483646 h 98"/>
                <a:gd name="T24" fmla="*/ 2147483646 w 78"/>
                <a:gd name="T25" fmla="*/ 2147483646 h 98"/>
                <a:gd name="T26" fmla="*/ 2147483646 w 78"/>
                <a:gd name="T27" fmla="*/ 2147483646 h 98"/>
                <a:gd name="T28" fmla="*/ 2147483646 w 78"/>
                <a:gd name="T29" fmla="*/ 2147483646 h 98"/>
                <a:gd name="T30" fmla="*/ 2147483646 w 78"/>
                <a:gd name="T31" fmla="*/ 2147483646 h 98"/>
                <a:gd name="T32" fmla="*/ 2147483646 w 78"/>
                <a:gd name="T33" fmla="*/ 2147483646 h 98"/>
                <a:gd name="T34" fmla="*/ 2147483646 w 78"/>
                <a:gd name="T35" fmla="*/ 2147483646 h 98"/>
                <a:gd name="T36" fmla="*/ 2147483646 w 78"/>
                <a:gd name="T37" fmla="*/ 2147483646 h 98"/>
                <a:gd name="T38" fmla="*/ 2147483646 w 78"/>
                <a:gd name="T39" fmla="*/ 2147483646 h 98"/>
                <a:gd name="T40" fmla="*/ 2147483646 w 78"/>
                <a:gd name="T41" fmla="*/ 2147483646 h 98"/>
                <a:gd name="T42" fmla="*/ 2147483646 w 78"/>
                <a:gd name="T43" fmla="*/ 2147483646 h 98"/>
                <a:gd name="T44" fmla="*/ 2147483646 w 78"/>
                <a:gd name="T45" fmla="*/ 2147483646 h 98"/>
                <a:gd name="T46" fmla="*/ 2147483646 w 78"/>
                <a:gd name="T47" fmla="*/ 2147483646 h 98"/>
                <a:gd name="T48" fmla="*/ 2147483646 w 78"/>
                <a:gd name="T49" fmla="*/ 2147483646 h 98"/>
                <a:gd name="T50" fmla="*/ 2147483646 w 78"/>
                <a:gd name="T51" fmla="*/ 2147483646 h 98"/>
                <a:gd name="T52" fmla="*/ 2147483646 w 78"/>
                <a:gd name="T53" fmla="*/ 2147483646 h 98"/>
                <a:gd name="T54" fmla="*/ 2147483646 w 78"/>
                <a:gd name="T55" fmla="*/ 2147483646 h 98"/>
                <a:gd name="T56" fmla="*/ 2147483646 w 78"/>
                <a:gd name="T57" fmla="*/ 2147483646 h 98"/>
                <a:gd name="T58" fmla="*/ 2147483646 w 78"/>
                <a:gd name="T59" fmla="*/ 2147483646 h 98"/>
                <a:gd name="T60" fmla="*/ 2147483646 w 78"/>
                <a:gd name="T61" fmla="*/ 2147483646 h 98"/>
                <a:gd name="T62" fmla="*/ 2147483646 w 78"/>
                <a:gd name="T63" fmla="*/ 0 h 98"/>
                <a:gd name="T64" fmla="*/ 2147483646 w 78"/>
                <a:gd name="T65" fmla="*/ 2147483646 h 9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8" h="98">
                  <a:moveTo>
                    <a:pt x="32" y="12"/>
                  </a:moveTo>
                  <a:lnTo>
                    <a:pt x="34" y="32"/>
                  </a:lnTo>
                  <a:lnTo>
                    <a:pt x="20" y="22"/>
                  </a:lnTo>
                  <a:lnTo>
                    <a:pt x="6" y="34"/>
                  </a:lnTo>
                  <a:lnTo>
                    <a:pt x="0" y="56"/>
                  </a:lnTo>
                  <a:lnTo>
                    <a:pt x="6" y="56"/>
                  </a:lnTo>
                  <a:lnTo>
                    <a:pt x="10" y="56"/>
                  </a:lnTo>
                  <a:lnTo>
                    <a:pt x="30" y="70"/>
                  </a:lnTo>
                  <a:lnTo>
                    <a:pt x="34" y="84"/>
                  </a:lnTo>
                  <a:lnTo>
                    <a:pt x="36" y="92"/>
                  </a:lnTo>
                  <a:lnTo>
                    <a:pt x="40" y="98"/>
                  </a:lnTo>
                  <a:lnTo>
                    <a:pt x="70" y="88"/>
                  </a:lnTo>
                  <a:lnTo>
                    <a:pt x="70" y="84"/>
                  </a:lnTo>
                  <a:lnTo>
                    <a:pt x="68" y="82"/>
                  </a:lnTo>
                  <a:lnTo>
                    <a:pt x="66" y="78"/>
                  </a:lnTo>
                  <a:lnTo>
                    <a:pt x="64" y="76"/>
                  </a:lnTo>
                  <a:lnTo>
                    <a:pt x="64" y="60"/>
                  </a:lnTo>
                  <a:lnTo>
                    <a:pt x="64" y="46"/>
                  </a:lnTo>
                  <a:lnTo>
                    <a:pt x="54" y="26"/>
                  </a:lnTo>
                  <a:lnTo>
                    <a:pt x="64" y="16"/>
                  </a:lnTo>
                  <a:lnTo>
                    <a:pt x="78" y="4"/>
                  </a:lnTo>
                  <a:lnTo>
                    <a:pt x="52" y="0"/>
                  </a:lnTo>
                  <a:lnTo>
                    <a:pt x="32" y="12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70" name="Freeform 199">
              <a:extLst>
                <a:ext uri="{FF2B5EF4-FFF2-40B4-BE49-F238E27FC236}">
                  <a16:creationId xmlns:a16="http://schemas.microsoft.com/office/drawing/2014/main" id="{C1558F64-7F7C-F846-817C-006E1E54D8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7463" y="3632200"/>
              <a:ext cx="85725" cy="104775"/>
            </a:xfrm>
            <a:custGeom>
              <a:avLst/>
              <a:gdLst>
                <a:gd name="T0" fmla="*/ 2147483646 w 54"/>
                <a:gd name="T1" fmla="*/ 2147483646 h 66"/>
                <a:gd name="T2" fmla="*/ 2147483646 w 54"/>
                <a:gd name="T3" fmla="*/ 2147483646 h 66"/>
                <a:gd name="T4" fmla="*/ 2147483646 w 54"/>
                <a:gd name="T5" fmla="*/ 2147483646 h 66"/>
                <a:gd name="T6" fmla="*/ 2147483646 w 54"/>
                <a:gd name="T7" fmla="*/ 2147483646 h 66"/>
                <a:gd name="T8" fmla="*/ 0 w 54"/>
                <a:gd name="T9" fmla="*/ 2147483646 h 66"/>
                <a:gd name="T10" fmla="*/ 0 w 54"/>
                <a:gd name="T11" fmla="*/ 2147483646 h 66"/>
                <a:gd name="T12" fmla="*/ 2147483646 w 54"/>
                <a:gd name="T13" fmla="*/ 2147483646 h 66"/>
                <a:gd name="T14" fmla="*/ 2147483646 w 54"/>
                <a:gd name="T15" fmla="*/ 2147483646 h 66"/>
                <a:gd name="T16" fmla="*/ 2147483646 w 54"/>
                <a:gd name="T17" fmla="*/ 2147483646 h 66"/>
                <a:gd name="T18" fmla="*/ 2147483646 w 54"/>
                <a:gd name="T19" fmla="*/ 2147483646 h 66"/>
                <a:gd name="T20" fmla="*/ 2147483646 w 54"/>
                <a:gd name="T21" fmla="*/ 2147483646 h 66"/>
                <a:gd name="T22" fmla="*/ 2147483646 w 54"/>
                <a:gd name="T23" fmla="*/ 2147483646 h 66"/>
                <a:gd name="T24" fmla="*/ 2147483646 w 54"/>
                <a:gd name="T25" fmla="*/ 2147483646 h 66"/>
                <a:gd name="T26" fmla="*/ 2147483646 w 54"/>
                <a:gd name="T27" fmla="*/ 0 h 66"/>
                <a:gd name="T28" fmla="*/ 2147483646 w 54"/>
                <a:gd name="T29" fmla="*/ 2147483646 h 66"/>
                <a:gd name="T30" fmla="*/ 2147483646 w 54"/>
                <a:gd name="T31" fmla="*/ 2147483646 h 66"/>
                <a:gd name="T32" fmla="*/ 2147483646 w 54"/>
                <a:gd name="T33" fmla="*/ 2147483646 h 66"/>
                <a:gd name="T34" fmla="*/ 2147483646 w 54"/>
                <a:gd name="T35" fmla="*/ 2147483646 h 6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4" h="66">
                  <a:moveTo>
                    <a:pt x="10" y="12"/>
                  </a:moveTo>
                  <a:lnTo>
                    <a:pt x="10" y="12"/>
                  </a:lnTo>
                  <a:lnTo>
                    <a:pt x="10" y="36"/>
                  </a:lnTo>
                  <a:lnTo>
                    <a:pt x="0" y="66"/>
                  </a:lnTo>
                  <a:lnTo>
                    <a:pt x="20" y="66"/>
                  </a:lnTo>
                  <a:lnTo>
                    <a:pt x="40" y="60"/>
                  </a:lnTo>
                  <a:lnTo>
                    <a:pt x="50" y="52"/>
                  </a:lnTo>
                  <a:lnTo>
                    <a:pt x="54" y="36"/>
                  </a:lnTo>
                  <a:lnTo>
                    <a:pt x="40" y="0"/>
                  </a:lnTo>
                  <a:lnTo>
                    <a:pt x="10" y="10"/>
                  </a:lnTo>
                  <a:lnTo>
                    <a:pt x="10" y="12"/>
                  </a:lnTo>
                  <a:close/>
                </a:path>
              </a:pathLst>
            </a:custGeom>
            <a:grpFill/>
            <a:ln w="3175" cap="flat" cmpd="sng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71" name="Freeform 200">
              <a:extLst>
                <a:ext uri="{FF2B5EF4-FFF2-40B4-BE49-F238E27FC236}">
                  <a16:creationId xmlns:a16="http://schemas.microsoft.com/office/drawing/2014/main" id="{9E8336EE-8AA0-8342-A09C-7403EB7BBA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9413" y="5365750"/>
              <a:ext cx="127000" cy="166688"/>
            </a:xfrm>
            <a:custGeom>
              <a:avLst/>
              <a:gdLst>
                <a:gd name="T0" fmla="*/ 2147483646 w 102"/>
                <a:gd name="T1" fmla="*/ 2147483646 h 114"/>
                <a:gd name="T2" fmla="*/ 2147483646 w 102"/>
                <a:gd name="T3" fmla="*/ 2147483646 h 114"/>
                <a:gd name="T4" fmla="*/ 2147483646 w 102"/>
                <a:gd name="T5" fmla="*/ 0 h 114"/>
                <a:gd name="T6" fmla="*/ 2147483646 w 102"/>
                <a:gd name="T7" fmla="*/ 2147483646 h 114"/>
                <a:gd name="T8" fmla="*/ 0 w 102"/>
                <a:gd name="T9" fmla="*/ 2147483646 h 114"/>
                <a:gd name="T10" fmla="*/ 0 w 102"/>
                <a:gd name="T11" fmla="*/ 2147483646 h 114"/>
                <a:gd name="T12" fmla="*/ 2147483646 w 102"/>
                <a:gd name="T13" fmla="*/ 2147483646 h 114"/>
                <a:gd name="T14" fmla="*/ 2147483646 w 102"/>
                <a:gd name="T15" fmla="*/ 2147483646 h 114"/>
                <a:gd name="T16" fmla="*/ 2147483646 w 102"/>
                <a:gd name="T17" fmla="*/ 2147483646 h 114"/>
                <a:gd name="T18" fmla="*/ 2147483646 w 102"/>
                <a:gd name="T19" fmla="*/ 2147483646 h 114"/>
                <a:gd name="T20" fmla="*/ 2147483646 w 102"/>
                <a:gd name="T21" fmla="*/ 2147483646 h 114"/>
                <a:gd name="T22" fmla="*/ 2147483646 w 102"/>
                <a:gd name="T23" fmla="*/ 2147483646 h 114"/>
                <a:gd name="T24" fmla="*/ 2147483646 w 102"/>
                <a:gd name="T25" fmla="*/ 2147483646 h 1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2" h="114">
                  <a:moveTo>
                    <a:pt x="66" y="24"/>
                  </a:moveTo>
                  <a:lnTo>
                    <a:pt x="36" y="6"/>
                  </a:lnTo>
                  <a:lnTo>
                    <a:pt x="18" y="0"/>
                  </a:lnTo>
                  <a:lnTo>
                    <a:pt x="6" y="18"/>
                  </a:lnTo>
                  <a:lnTo>
                    <a:pt x="0" y="48"/>
                  </a:lnTo>
                  <a:lnTo>
                    <a:pt x="0" y="78"/>
                  </a:lnTo>
                  <a:lnTo>
                    <a:pt x="24" y="96"/>
                  </a:lnTo>
                  <a:lnTo>
                    <a:pt x="36" y="108"/>
                  </a:lnTo>
                  <a:lnTo>
                    <a:pt x="66" y="114"/>
                  </a:lnTo>
                  <a:lnTo>
                    <a:pt x="96" y="90"/>
                  </a:lnTo>
                  <a:lnTo>
                    <a:pt x="102" y="78"/>
                  </a:lnTo>
                  <a:lnTo>
                    <a:pt x="84" y="42"/>
                  </a:lnTo>
                  <a:lnTo>
                    <a:pt x="66" y="24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72" name="Freeform 201">
              <a:extLst>
                <a:ext uri="{FF2B5EF4-FFF2-40B4-BE49-F238E27FC236}">
                  <a16:creationId xmlns:a16="http://schemas.microsoft.com/office/drawing/2014/main" id="{E4667F69-5401-4349-A5CE-4337481A0C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1725" y="4675188"/>
              <a:ext cx="320675" cy="392112"/>
            </a:xfrm>
            <a:custGeom>
              <a:avLst/>
              <a:gdLst>
                <a:gd name="T0" fmla="*/ 2147483646 w 240"/>
                <a:gd name="T1" fmla="*/ 2147483646 h 337"/>
                <a:gd name="T2" fmla="*/ 2147483646 w 240"/>
                <a:gd name="T3" fmla="*/ 2147483646 h 337"/>
                <a:gd name="T4" fmla="*/ 2147483646 w 240"/>
                <a:gd name="T5" fmla="*/ 2147483646 h 337"/>
                <a:gd name="T6" fmla="*/ 2147483646 w 240"/>
                <a:gd name="T7" fmla="*/ 2147483646 h 337"/>
                <a:gd name="T8" fmla="*/ 2147483646 w 240"/>
                <a:gd name="T9" fmla="*/ 2147483646 h 337"/>
                <a:gd name="T10" fmla="*/ 2147483646 w 240"/>
                <a:gd name="T11" fmla="*/ 2147483646 h 337"/>
                <a:gd name="T12" fmla="*/ 2147483646 w 240"/>
                <a:gd name="T13" fmla="*/ 2147483646 h 337"/>
                <a:gd name="T14" fmla="*/ 2147483646 w 240"/>
                <a:gd name="T15" fmla="*/ 2147483646 h 337"/>
                <a:gd name="T16" fmla="*/ 2147483646 w 240"/>
                <a:gd name="T17" fmla="*/ 2147483646 h 337"/>
                <a:gd name="T18" fmla="*/ 2147483646 w 240"/>
                <a:gd name="T19" fmla="*/ 2147483646 h 337"/>
                <a:gd name="T20" fmla="*/ 2147483646 w 240"/>
                <a:gd name="T21" fmla="*/ 2147483646 h 337"/>
                <a:gd name="T22" fmla="*/ 2147483646 w 240"/>
                <a:gd name="T23" fmla="*/ 2147483646 h 337"/>
                <a:gd name="T24" fmla="*/ 2147483646 w 240"/>
                <a:gd name="T25" fmla="*/ 2147483646 h 337"/>
                <a:gd name="T26" fmla="*/ 2147483646 w 240"/>
                <a:gd name="T27" fmla="*/ 0 h 337"/>
                <a:gd name="T28" fmla="*/ 2147483646 w 240"/>
                <a:gd name="T29" fmla="*/ 0 h 337"/>
                <a:gd name="T30" fmla="*/ 2147483646 w 240"/>
                <a:gd name="T31" fmla="*/ 2147483646 h 337"/>
                <a:gd name="T32" fmla="*/ 2147483646 w 240"/>
                <a:gd name="T33" fmla="*/ 2147483646 h 337"/>
                <a:gd name="T34" fmla="*/ 2147483646 w 240"/>
                <a:gd name="T35" fmla="*/ 2147483646 h 337"/>
                <a:gd name="T36" fmla="*/ 2147483646 w 240"/>
                <a:gd name="T37" fmla="*/ 2147483646 h 337"/>
                <a:gd name="T38" fmla="*/ 2147483646 w 240"/>
                <a:gd name="T39" fmla="*/ 2147483646 h 337"/>
                <a:gd name="T40" fmla="*/ 2147483646 w 240"/>
                <a:gd name="T41" fmla="*/ 2147483646 h 337"/>
                <a:gd name="T42" fmla="*/ 0 w 240"/>
                <a:gd name="T43" fmla="*/ 2147483646 h 337"/>
                <a:gd name="T44" fmla="*/ 2147483646 w 240"/>
                <a:gd name="T45" fmla="*/ 2147483646 h 337"/>
                <a:gd name="T46" fmla="*/ 2147483646 w 240"/>
                <a:gd name="T47" fmla="*/ 2147483646 h 337"/>
                <a:gd name="T48" fmla="*/ 2147483646 w 240"/>
                <a:gd name="T49" fmla="*/ 2147483646 h 337"/>
                <a:gd name="T50" fmla="*/ 2147483646 w 240"/>
                <a:gd name="T51" fmla="*/ 2147483646 h 337"/>
                <a:gd name="T52" fmla="*/ 2147483646 w 240"/>
                <a:gd name="T53" fmla="*/ 2147483646 h 337"/>
                <a:gd name="T54" fmla="*/ 2147483646 w 240"/>
                <a:gd name="T55" fmla="*/ 2147483646 h 337"/>
                <a:gd name="T56" fmla="*/ 2147483646 w 240"/>
                <a:gd name="T57" fmla="*/ 2147483646 h 337"/>
                <a:gd name="T58" fmla="*/ 2147483646 w 240"/>
                <a:gd name="T59" fmla="*/ 2147483646 h 337"/>
                <a:gd name="T60" fmla="*/ 2147483646 w 240"/>
                <a:gd name="T61" fmla="*/ 2147483646 h 337"/>
                <a:gd name="T62" fmla="*/ 2147483646 w 240"/>
                <a:gd name="T63" fmla="*/ 2147483646 h 33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40" h="337">
                  <a:moveTo>
                    <a:pt x="228" y="204"/>
                  </a:moveTo>
                  <a:lnTo>
                    <a:pt x="228" y="198"/>
                  </a:lnTo>
                  <a:lnTo>
                    <a:pt x="216" y="198"/>
                  </a:lnTo>
                  <a:lnTo>
                    <a:pt x="210" y="162"/>
                  </a:lnTo>
                  <a:lnTo>
                    <a:pt x="180" y="174"/>
                  </a:lnTo>
                  <a:lnTo>
                    <a:pt x="156" y="156"/>
                  </a:lnTo>
                  <a:lnTo>
                    <a:pt x="156" y="120"/>
                  </a:lnTo>
                  <a:lnTo>
                    <a:pt x="180" y="84"/>
                  </a:lnTo>
                  <a:lnTo>
                    <a:pt x="198" y="72"/>
                  </a:lnTo>
                  <a:lnTo>
                    <a:pt x="204" y="54"/>
                  </a:lnTo>
                  <a:lnTo>
                    <a:pt x="192" y="36"/>
                  </a:lnTo>
                  <a:lnTo>
                    <a:pt x="168" y="36"/>
                  </a:lnTo>
                  <a:lnTo>
                    <a:pt x="150" y="18"/>
                  </a:lnTo>
                  <a:lnTo>
                    <a:pt x="120" y="0"/>
                  </a:lnTo>
                  <a:lnTo>
                    <a:pt x="108" y="24"/>
                  </a:lnTo>
                  <a:lnTo>
                    <a:pt x="84" y="48"/>
                  </a:lnTo>
                  <a:lnTo>
                    <a:pt x="66" y="54"/>
                  </a:lnTo>
                  <a:lnTo>
                    <a:pt x="42" y="78"/>
                  </a:lnTo>
                  <a:lnTo>
                    <a:pt x="24" y="72"/>
                  </a:lnTo>
                  <a:lnTo>
                    <a:pt x="18" y="60"/>
                  </a:lnTo>
                  <a:lnTo>
                    <a:pt x="0" y="72"/>
                  </a:lnTo>
                  <a:lnTo>
                    <a:pt x="18" y="114"/>
                  </a:lnTo>
                  <a:lnTo>
                    <a:pt x="54" y="174"/>
                  </a:lnTo>
                  <a:lnTo>
                    <a:pt x="90" y="252"/>
                  </a:lnTo>
                  <a:lnTo>
                    <a:pt x="90" y="264"/>
                  </a:lnTo>
                  <a:lnTo>
                    <a:pt x="216" y="337"/>
                  </a:lnTo>
                  <a:lnTo>
                    <a:pt x="222" y="337"/>
                  </a:lnTo>
                  <a:lnTo>
                    <a:pt x="228" y="307"/>
                  </a:lnTo>
                  <a:lnTo>
                    <a:pt x="234" y="270"/>
                  </a:lnTo>
                  <a:lnTo>
                    <a:pt x="240" y="222"/>
                  </a:lnTo>
                  <a:lnTo>
                    <a:pt x="228" y="204"/>
                  </a:lnTo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73" name="Freeform 202">
              <a:extLst>
                <a:ext uri="{FF2B5EF4-FFF2-40B4-BE49-F238E27FC236}">
                  <a16:creationId xmlns:a16="http://schemas.microsoft.com/office/drawing/2014/main" id="{2A5A255D-3773-394D-AC84-81EE5080CF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6513" y="4551363"/>
              <a:ext cx="884237" cy="911225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2147483646 w 10000"/>
                <a:gd name="T23" fmla="*/ 2147483646 h 10000"/>
                <a:gd name="T24" fmla="*/ 2147483646 w 10000"/>
                <a:gd name="T25" fmla="*/ 2147483646 h 10000"/>
                <a:gd name="T26" fmla="*/ 2147483646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2147483646 w 10000"/>
                <a:gd name="T43" fmla="*/ 2147483646 h 10000"/>
                <a:gd name="T44" fmla="*/ 2147483646 w 10000"/>
                <a:gd name="T45" fmla="*/ 2147483646 h 10000"/>
                <a:gd name="T46" fmla="*/ 2147483646 w 10000"/>
                <a:gd name="T47" fmla="*/ 2147483646 h 10000"/>
                <a:gd name="T48" fmla="*/ 2147483646 w 10000"/>
                <a:gd name="T49" fmla="*/ 0 h 10000"/>
                <a:gd name="T50" fmla="*/ 2147483646 w 10000"/>
                <a:gd name="T51" fmla="*/ 2147483646 h 10000"/>
                <a:gd name="T52" fmla="*/ 2147483646 w 10000"/>
                <a:gd name="T53" fmla="*/ 2147483646 h 10000"/>
                <a:gd name="T54" fmla="*/ 2147483646 w 10000"/>
                <a:gd name="T55" fmla="*/ 2147483646 h 10000"/>
                <a:gd name="T56" fmla="*/ 2147483646 w 10000"/>
                <a:gd name="T57" fmla="*/ 2147483646 h 10000"/>
                <a:gd name="T58" fmla="*/ 2147483646 w 10000"/>
                <a:gd name="T59" fmla="*/ 2147483646 h 10000"/>
                <a:gd name="T60" fmla="*/ 2147483646 w 10000"/>
                <a:gd name="T61" fmla="*/ 2147483646 h 10000"/>
                <a:gd name="T62" fmla="*/ 0 w 10000"/>
                <a:gd name="T63" fmla="*/ 2147483646 h 10000"/>
                <a:gd name="T64" fmla="*/ 2147483646 w 10000"/>
                <a:gd name="T65" fmla="*/ 2147483646 h 10000"/>
                <a:gd name="T66" fmla="*/ 2147483646 w 10000"/>
                <a:gd name="T67" fmla="*/ 2147483646 h 10000"/>
                <a:gd name="T68" fmla="*/ 2147483646 w 10000"/>
                <a:gd name="T69" fmla="*/ 2147483646 h 10000"/>
                <a:gd name="T70" fmla="*/ 2147483646 w 10000"/>
                <a:gd name="T71" fmla="*/ 2147483646 h 10000"/>
                <a:gd name="T72" fmla="*/ 2147483646 w 10000"/>
                <a:gd name="T73" fmla="*/ 2147483646 h 10000"/>
                <a:gd name="T74" fmla="*/ 2147483646 w 10000"/>
                <a:gd name="T75" fmla="*/ 2147483646 h 10000"/>
                <a:gd name="T76" fmla="*/ 2147483646 w 10000"/>
                <a:gd name="T77" fmla="*/ 2147483646 h 10000"/>
                <a:gd name="T78" fmla="*/ 2147483646 w 10000"/>
                <a:gd name="T79" fmla="*/ 2147483646 h 10000"/>
                <a:gd name="T80" fmla="*/ 2147483646 w 10000"/>
                <a:gd name="T81" fmla="*/ 2147483646 h 1000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0000" h="10000">
                  <a:moveTo>
                    <a:pt x="5000" y="7769"/>
                  </a:moveTo>
                  <a:cubicBezTo>
                    <a:pt x="5027" y="7795"/>
                    <a:pt x="5055" y="7820"/>
                    <a:pt x="5082" y="7846"/>
                  </a:cubicBezTo>
                  <a:cubicBezTo>
                    <a:pt x="5027" y="8000"/>
                    <a:pt x="4973" y="8154"/>
                    <a:pt x="4918" y="8308"/>
                  </a:cubicBezTo>
                  <a:lnTo>
                    <a:pt x="4672" y="8462"/>
                  </a:lnTo>
                  <a:lnTo>
                    <a:pt x="4098" y="9000"/>
                  </a:lnTo>
                  <a:lnTo>
                    <a:pt x="4180" y="9000"/>
                  </a:lnTo>
                  <a:lnTo>
                    <a:pt x="4098" y="9000"/>
                  </a:lnTo>
                  <a:lnTo>
                    <a:pt x="4344" y="9077"/>
                  </a:lnTo>
                  <a:lnTo>
                    <a:pt x="4754" y="9308"/>
                  </a:lnTo>
                  <a:lnTo>
                    <a:pt x="5000" y="9538"/>
                  </a:lnTo>
                  <a:lnTo>
                    <a:pt x="5246" y="10000"/>
                  </a:lnTo>
                  <a:cubicBezTo>
                    <a:pt x="5273" y="9923"/>
                    <a:pt x="5301" y="9846"/>
                    <a:pt x="5328" y="9769"/>
                  </a:cubicBezTo>
                  <a:lnTo>
                    <a:pt x="5656" y="9462"/>
                  </a:lnTo>
                  <a:lnTo>
                    <a:pt x="6066" y="9077"/>
                  </a:lnTo>
                  <a:lnTo>
                    <a:pt x="6393" y="8077"/>
                  </a:lnTo>
                  <a:lnTo>
                    <a:pt x="6639" y="7615"/>
                  </a:lnTo>
                  <a:lnTo>
                    <a:pt x="7541" y="7077"/>
                  </a:lnTo>
                  <a:lnTo>
                    <a:pt x="8115" y="7000"/>
                  </a:lnTo>
                  <a:lnTo>
                    <a:pt x="8279" y="6923"/>
                  </a:lnTo>
                  <a:lnTo>
                    <a:pt x="8443" y="6615"/>
                  </a:lnTo>
                  <a:cubicBezTo>
                    <a:pt x="8470" y="6513"/>
                    <a:pt x="8498" y="6410"/>
                    <a:pt x="8525" y="6308"/>
                  </a:cubicBezTo>
                  <a:cubicBezTo>
                    <a:pt x="8607" y="6180"/>
                    <a:pt x="8688" y="6051"/>
                    <a:pt x="8770" y="5923"/>
                  </a:cubicBezTo>
                  <a:cubicBezTo>
                    <a:pt x="8797" y="5872"/>
                    <a:pt x="8825" y="5820"/>
                    <a:pt x="8852" y="5769"/>
                  </a:cubicBezTo>
                  <a:cubicBezTo>
                    <a:pt x="8879" y="5333"/>
                    <a:pt x="8907" y="4898"/>
                    <a:pt x="8934" y="4462"/>
                  </a:cubicBezTo>
                  <a:lnTo>
                    <a:pt x="9180" y="4385"/>
                  </a:lnTo>
                  <a:lnTo>
                    <a:pt x="10000" y="3385"/>
                  </a:lnTo>
                  <a:lnTo>
                    <a:pt x="10000" y="3154"/>
                  </a:lnTo>
                  <a:cubicBezTo>
                    <a:pt x="9945" y="2974"/>
                    <a:pt x="9891" y="2795"/>
                    <a:pt x="9836" y="2615"/>
                  </a:cubicBezTo>
                  <a:lnTo>
                    <a:pt x="9344" y="2462"/>
                  </a:lnTo>
                  <a:lnTo>
                    <a:pt x="8607" y="2077"/>
                  </a:lnTo>
                  <a:lnTo>
                    <a:pt x="7787" y="2000"/>
                  </a:lnTo>
                  <a:lnTo>
                    <a:pt x="7541" y="1923"/>
                  </a:lnTo>
                  <a:lnTo>
                    <a:pt x="7377" y="1692"/>
                  </a:lnTo>
                  <a:lnTo>
                    <a:pt x="6721" y="1462"/>
                  </a:lnTo>
                  <a:lnTo>
                    <a:pt x="6148" y="1154"/>
                  </a:lnTo>
                  <a:cubicBezTo>
                    <a:pt x="6121" y="1051"/>
                    <a:pt x="6093" y="949"/>
                    <a:pt x="6066" y="846"/>
                  </a:cubicBezTo>
                  <a:lnTo>
                    <a:pt x="5820" y="231"/>
                  </a:lnTo>
                  <a:lnTo>
                    <a:pt x="5738" y="231"/>
                  </a:lnTo>
                  <a:lnTo>
                    <a:pt x="5410" y="692"/>
                  </a:lnTo>
                  <a:lnTo>
                    <a:pt x="5082" y="846"/>
                  </a:lnTo>
                  <a:cubicBezTo>
                    <a:pt x="5055" y="820"/>
                    <a:pt x="5027" y="795"/>
                    <a:pt x="5000" y="769"/>
                  </a:cubicBezTo>
                  <a:lnTo>
                    <a:pt x="4590" y="769"/>
                  </a:lnTo>
                  <a:lnTo>
                    <a:pt x="4426" y="846"/>
                  </a:lnTo>
                  <a:lnTo>
                    <a:pt x="4344" y="846"/>
                  </a:lnTo>
                  <a:lnTo>
                    <a:pt x="3934" y="923"/>
                  </a:lnTo>
                  <a:lnTo>
                    <a:pt x="3689" y="1000"/>
                  </a:lnTo>
                  <a:lnTo>
                    <a:pt x="3443" y="769"/>
                  </a:lnTo>
                  <a:cubicBezTo>
                    <a:pt x="3470" y="615"/>
                    <a:pt x="3498" y="462"/>
                    <a:pt x="3525" y="308"/>
                  </a:cubicBezTo>
                  <a:lnTo>
                    <a:pt x="3361" y="77"/>
                  </a:lnTo>
                  <a:lnTo>
                    <a:pt x="3197" y="0"/>
                  </a:lnTo>
                  <a:cubicBezTo>
                    <a:pt x="3224" y="51"/>
                    <a:pt x="3252" y="103"/>
                    <a:pt x="3279" y="154"/>
                  </a:cubicBezTo>
                  <a:lnTo>
                    <a:pt x="2869" y="308"/>
                  </a:lnTo>
                  <a:lnTo>
                    <a:pt x="2213" y="308"/>
                  </a:lnTo>
                  <a:lnTo>
                    <a:pt x="2459" y="692"/>
                  </a:lnTo>
                  <a:cubicBezTo>
                    <a:pt x="2486" y="769"/>
                    <a:pt x="2514" y="846"/>
                    <a:pt x="2541" y="923"/>
                  </a:cubicBezTo>
                  <a:lnTo>
                    <a:pt x="1803" y="1154"/>
                  </a:lnTo>
                  <a:lnTo>
                    <a:pt x="1557" y="923"/>
                  </a:lnTo>
                  <a:lnTo>
                    <a:pt x="902" y="1077"/>
                  </a:lnTo>
                  <a:cubicBezTo>
                    <a:pt x="929" y="1205"/>
                    <a:pt x="957" y="1334"/>
                    <a:pt x="984" y="1462"/>
                  </a:cubicBezTo>
                  <a:cubicBezTo>
                    <a:pt x="929" y="1744"/>
                    <a:pt x="875" y="2026"/>
                    <a:pt x="820" y="2308"/>
                  </a:cubicBezTo>
                  <a:cubicBezTo>
                    <a:pt x="765" y="2257"/>
                    <a:pt x="711" y="2205"/>
                    <a:pt x="656" y="2154"/>
                  </a:cubicBezTo>
                  <a:cubicBezTo>
                    <a:pt x="629" y="2231"/>
                    <a:pt x="601" y="2308"/>
                    <a:pt x="574" y="2385"/>
                  </a:cubicBezTo>
                  <a:lnTo>
                    <a:pt x="328" y="2538"/>
                  </a:lnTo>
                  <a:lnTo>
                    <a:pt x="0" y="3000"/>
                  </a:lnTo>
                  <a:lnTo>
                    <a:pt x="0" y="3462"/>
                  </a:lnTo>
                  <a:lnTo>
                    <a:pt x="328" y="3692"/>
                  </a:lnTo>
                  <a:lnTo>
                    <a:pt x="738" y="3538"/>
                  </a:lnTo>
                  <a:cubicBezTo>
                    <a:pt x="765" y="3692"/>
                    <a:pt x="793" y="3846"/>
                    <a:pt x="820" y="4000"/>
                  </a:cubicBezTo>
                  <a:lnTo>
                    <a:pt x="984" y="4000"/>
                  </a:lnTo>
                  <a:lnTo>
                    <a:pt x="984" y="4077"/>
                  </a:lnTo>
                  <a:cubicBezTo>
                    <a:pt x="1311" y="4000"/>
                    <a:pt x="1240" y="3993"/>
                    <a:pt x="1311" y="4000"/>
                  </a:cubicBezTo>
                  <a:cubicBezTo>
                    <a:pt x="1382" y="4007"/>
                    <a:pt x="1378" y="4124"/>
                    <a:pt x="1411" y="4121"/>
                  </a:cubicBezTo>
                  <a:cubicBezTo>
                    <a:pt x="1487" y="4047"/>
                    <a:pt x="1644" y="3939"/>
                    <a:pt x="1720" y="3900"/>
                  </a:cubicBezTo>
                  <a:cubicBezTo>
                    <a:pt x="1796" y="3861"/>
                    <a:pt x="1787" y="3873"/>
                    <a:pt x="1869" y="3886"/>
                  </a:cubicBezTo>
                  <a:cubicBezTo>
                    <a:pt x="1951" y="3899"/>
                    <a:pt x="2074" y="3776"/>
                    <a:pt x="2131" y="3846"/>
                  </a:cubicBezTo>
                  <a:cubicBezTo>
                    <a:pt x="2188" y="3916"/>
                    <a:pt x="2186" y="4154"/>
                    <a:pt x="2213" y="4308"/>
                  </a:cubicBezTo>
                  <a:lnTo>
                    <a:pt x="2705" y="4538"/>
                  </a:lnTo>
                  <a:lnTo>
                    <a:pt x="3279" y="4769"/>
                  </a:lnTo>
                  <a:lnTo>
                    <a:pt x="3279" y="5077"/>
                  </a:lnTo>
                  <a:lnTo>
                    <a:pt x="3443" y="5308"/>
                  </a:lnTo>
                  <a:cubicBezTo>
                    <a:pt x="3525" y="5308"/>
                    <a:pt x="3934" y="5385"/>
                    <a:pt x="3934" y="5385"/>
                  </a:cubicBezTo>
                  <a:lnTo>
                    <a:pt x="3934" y="5692"/>
                  </a:lnTo>
                  <a:lnTo>
                    <a:pt x="3934" y="6231"/>
                  </a:ln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74" name="Freeform 203">
              <a:extLst>
                <a:ext uri="{FF2B5EF4-FFF2-40B4-BE49-F238E27FC236}">
                  <a16:creationId xmlns:a16="http://schemas.microsoft.com/office/drawing/2014/main" id="{0EF0A38B-BA12-F845-8ADB-AA5C03595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3813" y="5153025"/>
              <a:ext cx="473075" cy="947738"/>
            </a:xfrm>
            <a:custGeom>
              <a:avLst/>
              <a:gdLst>
                <a:gd name="T0" fmla="*/ 2147483646 w 10000"/>
                <a:gd name="T1" fmla="*/ 2147483646 h 10001"/>
                <a:gd name="T2" fmla="*/ 2147483646 w 10000"/>
                <a:gd name="T3" fmla="*/ 2147483646 h 10001"/>
                <a:gd name="T4" fmla="*/ 2147483646 w 10000"/>
                <a:gd name="T5" fmla="*/ 2147483646 h 10001"/>
                <a:gd name="T6" fmla="*/ 2147483646 w 10000"/>
                <a:gd name="T7" fmla="*/ 2147483646 h 10001"/>
                <a:gd name="T8" fmla="*/ 2147483646 w 10000"/>
                <a:gd name="T9" fmla="*/ 2147483646 h 10001"/>
                <a:gd name="T10" fmla="*/ 2147483646 w 10000"/>
                <a:gd name="T11" fmla="*/ 2147483646 h 10001"/>
                <a:gd name="T12" fmla="*/ 2147483646 w 10000"/>
                <a:gd name="T13" fmla="*/ 2147483646 h 10001"/>
                <a:gd name="T14" fmla="*/ 2147483646 w 10000"/>
                <a:gd name="T15" fmla="*/ 2147483646 h 10001"/>
                <a:gd name="T16" fmla="*/ 2147483646 w 10000"/>
                <a:gd name="T17" fmla="*/ 2147483646 h 10001"/>
                <a:gd name="T18" fmla="*/ 2147483646 w 10000"/>
                <a:gd name="T19" fmla="*/ 2147483646 h 10001"/>
                <a:gd name="T20" fmla="*/ 2147483646 w 10000"/>
                <a:gd name="T21" fmla="*/ 2147483646 h 10001"/>
                <a:gd name="T22" fmla="*/ 2147483646 w 10000"/>
                <a:gd name="T23" fmla="*/ 2147483646 h 10001"/>
                <a:gd name="T24" fmla="*/ 2147483646 w 10000"/>
                <a:gd name="T25" fmla="*/ 2147483646 h 10001"/>
                <a:gd name="T26" fmla="*/ 2147483646 w 10000"/>
                <a:gd name="T27" fmla="*/ 2147483646 h 10001"/>
                <a:gd name="T28" fmla="*/ 2147483646 w 10000"/>
                <a:gd name="T29" fmla="*/ 0 h 10001"/>
                <a:gd name="T30" fmla="*/ 2147483646 w 10000"/>
                <a:gd name="T31" fmla="*/ 2147483646 h 10001"/>
                <a:gd name="T32" fmla="*/ 2147483646 w 10000"/>
                <a:gd name="T33" fmla="*/ 2147483646 h 10001"/>
                <a:gd name="T34" fmla="*/ 2147483646 w 10000"/>
                <a:gd name="T35" fmla="*/ 2147483646 h 10001"/>
                <a:gd name="T36" fmla="*/ 2147483646 w 10000"/>
                <a:gd name="T37" fmla="*/ 2147483646 h 10001"/>
                <a:gd name="T38" fmla="*/ 2147483646 w 10000"/>
                <a:gd name="T39" fmla="*/ 2147483646 h 10001"/>
                <a:gd name="T40" fmla="*/ 2147483646 w 10000"/>
                <a:gd name="T41" fmla="*/ 2147483646 h 10001"/>
                <a:gd name="T42" fmla="*/ 2147483646 w 10000"/>
                <a:gd name="T43" fmla="*/ 2147483646 h 10001"/>
                <a:gd name="T44" fmla="*/ 2147483646 w 10000"/>
                <a:gd name="T45" fmla="*/ 2147483646 h 10001"/>
                <a:gd name="T46" fmla="*/ 2147483646 w 10000"/>
                <a:gd name="T47" fmla="*/ 2147483646 h 10001"/>
                <a:gd name="T48" fmla="*/ 2147483646 w 10000"/>
                <a:gd name="T49" fmla="*/ 2147483646 h 10001"/>
                <a:gd name="T50" fmla="*/ 2147483646 w 10000"/>
                <a:gd name="T51" fmla="*/ 2147483646 h 10001"/>
                <a:gd name="T52" fmla="*/ 2147483646 w 10000"/>
                <a:gd name="T53" fmla="*/ 2147483646 h 10001"/>
                <a:gd name="T54" fmla="*/ 2147483646 w 10000"/>
                <a:gd name="T55" fmla="*/ 2147483646 h 10001"/>
                <a:gd name="T56" fmla="*/ 2147483646 w 10000"/>
                <a:gd name="T57" fmla="*/ 2147483646 h 10001"/>
                <a:gd name="T58" fmla="*/ 2147483646 w 10000"/>
                <a:gd name="T59" fmla="*/ 2147483646 h 10001"/>
                <a:gd name="T60" fmla="*/ 2147483646 w 10000"/>
                <a:gd name="T61" fmla="*/ 2147483646 h 10001"/>
                <a:gd name="T62" fmla="*/ 2147483646 w 10000"/>
                <a:gd name="T63" fmla="*/ 2147483646 h 10001"/>
                <a:gd name="T64" fmla="*/ 2147483646 w 10000"/>
                <a:gd name="T65" fmla="*/ 2147483646 h 10001"/>
                <a:gd name="T66" fmla="*/ 0 w 10000"/>
                <a:gd name="T67" fmla="*/ 2147483646 h 10001"/>
                <a:gd name="T68" fmla="*/ 2147483646 w 10000"/>
                <a:gd name="T69" fmla="*/ 2147483646 h 10001"/>
                <a:gd name="T70" fmla="*/ 2147483646 w 10000"/>
                <a:gd name="T71" fmla="*/ 2147483646 h 10001"/>
                <a:gd name="T72" fmla="*/ 2147483646 w 10000"/>
                <a:gd name="T73" fmla="*/ 2147483646 h 10001"/>
                <a:gd name="T74" fmla="*/ 2147483646 w 10000"/>
                <a:gd name="T75" fmla="*/ 2147483646 h 10001"/>
                <a:gd name="T76" fmla="*/ 2147483646 w 10000"/>
                <a:gd name="T77" fmla="*/ 2147483646 h 10001"/>
                <a:gd name="T78" fmla="*/ 2147483646 w 10000"/>
                <a:gd name="T79" fmla="*/ 2147483646 h 10001"/>
                <a:gd name="T80" fmla="*/ 2147483646 w 10000"/>
                <a:gd name="T81" fmla="*/ 2147483646 h 10001"/>
                <a:gd name="T82" fmla="*/ 2147483646 w 10000"/>
                <a:gd name="T83" fmla="*/ 2147483646 h 10001"/>
                <a:gd name="T84" fmla="*/ 2147483646 w 10000"/>
                <a:gd name="T85" fmla="*/ 2147483646 h 10001"/>
                <a:gd name="T86" fmla="*/ 2147483646 w 10000"/>
                <a:gd name="T87" fmla="*/ 2147483646 h 10001"/>
                <a:gd name="T88" fmla="*/ 2147483646 w 10000"/>
                <a:gd name="T89" fmla="*/ 2147483646 h 10001"/>
                <a:gd name="T90" fmla="*/ 2147483646 w 10000"/>
                <a:gd name="T91" fmla="*/ 2147483646 h 10001"/>
                <a:gd name="T92" fmla="*/ 2147483646 w 10000"/>
                <a:gd name="T93" fmla="*/ 2147483646 h 10001"/>
                <a:gd name="T94" fmla="*/ 2147483646 w 10000"/>
                <a:gd name="T95" fmla="*/ 2147483646 h 10001"/>
                <a:gd name="T96" fmla="*/ 2147483646 w 10000"/>
                <a:gd name="T97" fmla="*/ 2147483646 h 10001"/>
                <a:gd name="T98" fmla="*/ 2147483646 w 10000"/>
                <a:gd name="T99" fmla="*/ 2147483646 h 10001"/>
                <a:gd name="T100" fmla="*/ 2147483646 w 10000"/>
                <a:gd name="T101" fmla="*/ 2147483646 h 10001"/>
                <a:gd name="T102" fmla="*/ 2147483646 w 10000"/>
                <a:gd name="T103" fmla="*/ 2147483646 h 10001"/>
                <a:gd name="T104" fmla="*/ 2147483646 w 10000"/>
                <a:gd name="T105" fmla="*/ 2147483646 h 10001"/>
                <a:gd name="T106" fmla="*/ 2147483646 w 10000"/>
                <a:gd name="T107" fmla="*/ 2147483646 h 10001"/>
                <a:gd name="T108" fmla="*/ 2147483646 w 10000"/>
                <a:gd name="T109" fmla="*/ 2147483646 h 10001"/>
                <a:gd name="T110" fmla="*/ 2147483646 w 10000"/>
                <a:gd name="T111" fmla="*/ 2147483646 h 10001"/>
                <a:gd name="T112" fmla="*/ 2147483646 w 10000"/>
                <a:gd name="T113" fmla="*/ 2147483646 h 10001"/>
                <a:gd name="T114" fmla="*/ 2147483646 w 10000"/>
                <a:gd name="T115" fmla="*/ 2147483646 h 10001"/>
                <a:gd name="T116" fmla="*/ 2147483646 w 10000"/>
                <a:gd name="T117" fmla="*/ 2147483646 h 10001"/>
                <a:gd name="T118" fmla="*/ 2147483646 w 10000"/>
                <a:gd name="T119" fmla="*/ 2147483646 h 10001"/>
                <a:gd name="T120" fmla="*/ 2147483646 w 10000"/>
                <a:gd name="T121" fmla="*/ 2147483646 h 10001"/>
                <a:gd name="T122" fmla="*/ 2147483646 w 10000"/>
                <a:gd name="T123" fmla="*/ 2147483646 h 10001"/>
                <a:gd name="T124" fmla="*/ 2147483646 w 10000"/>
                <a:gd name="T125" fmla="*/ 2147483646 h 1000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0000" h="10001">
                  <a:moveTo>
                    <a:pt x="7581" y="2950"/>
                  </a:moveTo>
                  <a:cubicBezTo>
                    <a:pt x="7635" y="2818"/>
                    <a:pt x="7688" y="2685"/>
                    <a:pt x="7742" y="2552"/>
                  </a:cubicBezTo>
                  <a:lnTo>
                    <a:pt x="8065" y="2312"/>
                  </a:lnTo>
                  <a:lnTo>
                    <a:pt x="9194" y="1754"/>
                  </a:lnTo>
                  <a:lnTo>
                    <a:pt x="9677" y="1595"/>
                  </a:lnTo>
                  <a:lnTo>
                    <a:pt x="10000" y="1116"/>
                  </a:lnTo>
                  <a:lnTo>
                    <a:pt x="9839" y="1037"/>
                  </a:lnTo>
                  <a:lnTo>
                    <a:pt x="9355" y="1197"/>
                  </a:lnTo>
                  <a:lnTo>
                    <a:pt x="8387" y="1435"/>
                  </a:lnTo>
                  <a:lnTo>
                    <a:pt x="7581" y="1356"/>
                  </a:lnTo>
                  <a:cubicBezTo>
                    <a:pt x="7635" y="1170"/>
                    <a:pt x="7688" y="983"/>
                    <a:pt x="7742" y="797"/>
                  </a:cubicBezTo>
                  <a:lnTo>
                    <a:pt x="7258" y="638"/>
                  </a:lnTo>
                  <a:lnTo>
                    <a:pt x="6290" y="479"/>
                  </a:lnTo>
                  <a:lnTo>
                    <a:pt x="5806" y="319"/>
                  </a:lnTo>
                  <a:lnTo>
                    <a:pt x="5323" y="0"/>
                  </a:lnTo>
                  <a:lnTo>
                    <a:pt x="4677" y="81"/>
                  </a:lnTo>
                  <a:lnTo>
                    <a:pt x="4516" y="159"/>
                  </a:lnTo>
                  <a:lnTo>
                    <a:pt x="3710" y="81"/>
                  </a:lnTo>
                  <a:cubicBezTo>
                    <a:pt x="3387" y="81"/>
                    <a:pt x="3476" y="72"/>
                    <a:pt x="3387" y="81"/>
                  </a:cubicBezTo>
                  <a:cubicBezTo>
                    <a:pt x="3298" y="89"/>
                    <a:pt x="3178" y="131"/>
                    <a:pt x="3178" y="131"/>
                  </a:cubicBezTo>
                  <a:cubicBezTo>
                    <a:pt x="3339" y="211"/>
                    <a:pt x="3245" y="168"/>
                    <a:pt x="3226" y="240"/>
                  </a:cubicBezTo>
                  <a:cubicBezTo>
                    <a:pt x="3207" y="310"/>
                    <a:pt x="3065" y="558"/>
                    <a:pt x="3065" y="558"/>
                  </a:cubicBezTo>
                  <a:lnTo>
                    <a:pt x="2581" y="797"/>
                  </a:lnTo>
                  <a:lnTo>
                    <a:pt x="2581" y="1275"/>
                  </a:lnTo>
                  <a:lnTo>
                    <a:pt x="2258" y="1595"/>
                  </a:lnTo>
                  <a:lnTo>
                    <a:pt x="1774" y="2631"/>
                  </a:lnTo>
                  <a:cubicBezTo>
                    <a:pt x="1828" y="2896"/>
                    <a:pt x="1881" y="3163"/>
                    <a:pt x="1935" y="3428"/>
                  </a:cubicBezTo>
                  <a:lnTo>
                    <a:pt x="968" y="4466"/>
                  </a:lnTo>
                  <a:lnTo>
                    <a:pt x="806" y="5582"/>
                  </a:lnTo>
                  <a:lnTo>
                    <a:pt x="806" y="6141"/>
                  </a:lnTo>
                  <a:cubicBezTo>
                    <a:pt x="752" y="6327"/>
                    <a:pt x="699" y="6514"/>
                    <a:pt x="645" y="6699"/>
                  </a:cubicBezTo>
                  <a:lnTo>
                    <a:pt x="968" y="7019"/>
                  </a:lnTo>
                  <a:lnTo>
                    <a:pt x="484" y="8294"/>
                  </a:lnTo>
                  <a:lnTo>
                    <a:pt x="0" y="8852"/>
                  </a:lnTo>
                  <a:cubicBezTo>
                    <a:pt x="54" y="8985"/>
                    <a:pt x="47" y="9085"/>
                    <a:pt x="161" y="9251"/>
                  </a:cubicBezTo>
                  <a:cubicBezTo>
                    <a:pt x="275" y="9417"/>
                    <a:pt x="316" y="9724"/>
                    <a:pt x="685" y="9848"/>
                  </a:cubicBezTo>
                  <a:cubicBezTo>
                    <a:pt x="1054" y="9973"/>
                    <a:pt x="2126" y="10011"/>
                    <a:pt x="2375" y="10000"/>
                  </a:cubicBezTo>
                  <a:cubicBezTo>
                    <a:pt x="2624" y="9989"/>
                    <a:pt x="2202" y="9881"/>
                    <a:pt x="2182" y="9783"/>
                  </a:cubicBezTo>
                  <a:cubicBezTo>
                    <a:pt x="2163" y="9685"/>
                    <a:pt x="2172" y="9527"/>
                    <a:pt x="2258" y="9410"/>
                  </a:cubicBezTo>
                  <a:cubicBezTo>
                    <a:pt x="2345" y="9293"/>
                    <a:pt x="2550" y="9220"/>
                    <a:pt x="2701" y="9082"/>
                  </a:cubicBezTo>
                  <a:cubicBezTo>
                    <a:pt x="2852" y="8944"/>
                    <a:pt x="3004" y="8707"/>
                    <a:pt x="3165" y="8584"/>
                  </a:cubicBezTo>
                  <a:cubicBezTo>
                    <a:pt x="3326" y="8461"/>
                    <a:pt x="3550" y="8459"/>
                    <a:pt x="3668" y="8344"/>
                  </a:cubicBezTo>
                  <a:cubicBezTo>
                    <a:pt x="3786" y="8229"/>
                    <a:pt x="3918" y="7996"/>
                    <a:pt x="3871" y="7895"/>
                  </a:cubicBezTo>
                  <a:cubicBezTo>
                    <a:pt x="3824" y="7794"/>
                    <a:pt x="3548" y="7789"/>
                    <a:pt x="3387" y="7736"/>
                  </a:cubicBezTo>
                  <a:cubicBezTo>
                    <a:pt x="3280" y="7629"/>
                    <a:pt x="3000" y="7495"/>
                    <a:pt x="3065" y="7416"/>
                  </a:cubicBezTo>
                  <a:cubicBezTo>
                    <a:pt x="3130" y="7337"/>
                    <a:pt x="3541" y="7312"/>
                    <a:pt x="3779" y="7260"/>
                  </a:cubicBezTo>
                  <a:cubicBezTo>
                    <a:pt x="3810" y="7153"/>
                    <a:pt x="3875" y="7075"/>
                    <a:pt x="3971" y="6968"/>
                  </a:cubicBezTo>
                  <a:cubicBezTo>
                    <a:pt x="4067" y="6861"/>
                    <a:pt x="4220" y="6700"/>
                    <a:pt x="4355" y="6620"/>
                  </a:cubicBezTo>
                  <a:cubicBezTo>
                    <a:pt x="4490" y="6540"/>
                    <a:pt x="4699" y="6570"/>
                    <a:pt x="4780" y="6490"/>
                  </a:cubicBezTo>
                  <a:cubicBezTo>
                    <a:pt x="4861" y="6410"/>
                    <a:pt x="4853" y="6226"/>
                    <a:pt x="4839" y="6141"/>
                  </a:cubicBezTo>
                  <a:cubicBezTo>
                    <a:pt x="5323" y="5822"/>
                    <a:pt x="5348" y="5984"/>
                    <a:pt x="5437" y="5921"/>
                  </a:cubicBezTo>
                  <a:cubicBezTo>
                    <a:pt x="5526" y="5858"/>
                    <a:pt x="5368" y="5818"/>
                    <a:pt x="5376" y="5762"/>
                  </a:cubicBezTo>
                  <a:cubicBezTo>
                    <a:pt x="5384" y="5706"/>
                    <a:pt x="5412" y="5665"/>
                    <a:pt x="5484" y="5582"/>
                  </a:cubicBezTo>
                  <a:cubicBezTo>
                    <a:pt x="5556" y="5499"/>
                    <a:pt x="5622" y="5319"/>
                    <a:pt x="5806" y="5264"/>
                  </a:cubicBezTo>
                  <a:cubicBezTo>
                    <a:pt x="5990" y="5209"/>
                    <a:pt x="6266" y="5289"/>
                    <a:pt x="6588" y="5253"/>
                  </a:cubicBezTo>
                  <a:cubicBezTo>
                    <a:pt x="6910" y="5217"/>
                    <a:pt x="7468" y="5176"/>
                    <a:pt x="7741" y="5045"/>
                  </a:cubicBezTo>
                  <a:cubicBezTo>
                    <a:pt x="8014" y="4914"/>
                    <a:pt x="8092" y="4629"/>
                    <a:pt x="8226" y="4466"/>
                  </a:cubicBezTo>
                  <a:cubicBezTo>
                    <a:pt x="8361" y="4303"/>
                    <a:pt x="8441" y="4199"/>
                    <a:pt x="8548" y="4066"/>
                  </a:cubicBezTo>
                  <a:lnTo>
                    <a:pt x="8226" y="3748"/>
                  </a:lnTo>
                  <a:cubicBezTo>
                    <a:pt x="8065" y="3668"/>
                    <a:pt x="7825" y="3557"/>
                    <a:pt x="7742" y="3509"/>
                  </a:cubicBezTo>
                  <a:cubicBezTo>
                    <a:pt x="7659" y="3461"/>
                    <a:pt x="7731" y="3475"/>
                    <a:pt x="7726" y="3458"/>
                  </a:cubicBezTo>
                  <a:lnTo>
                    <a:pt x="7581" y="3350"/>
                  </a:lnTo>
                  <a:lnTo>
                    <a:pt x="7581" y="295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75" name="Freeform 204">
              <a:extLst>
                <a:ext uri="{FF2B5EF4-FFF2-40B4-BE49-F238E27FC236}">
                  <a16:creationId xmlns:a16="http://schemas.microsoft.com/office/drawing/2014/main" id="{CF427EB2-9460-934D-92B9-FC08C9951C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0313" y="5053013"/>
              <a:ext cx="242887" cy="1179512"/>
            </a:xfrm>
            <a:custGeom>
              <a:avLst/>
              <a:gdLst>
                <a:gd name="T0" fmla="*/ 2147483646 w 14463"/>
                <a:gd name="T1" fmla="*/ 2147483646 h 11339"/>
                <a:gd name="T2" fmla="*/ 2147483646 w 14463"/>
                <a:gd name="T3" fmla="*/ 0 h 11339"/>
                <a:gd name="T4" fmla="*/ 2147483646 w 14463"/>
                <a:gd name="T5" fmla="*/ 2147483646 h 11339"/>
                <a:gd name="T6" fmla="*/ 2147483646 w 14463"/>
                <a:gd name="T7" fmla="*/ 2147483646 h 11339"/>
                <a:gd name="T8" fmla="*/ 2147483646 w 14463"/>
                <a:gd name="T9" fmla="*/ 2147483646 h 11339"/>
                <a:gd name="T10" fmla="*/ 2147483646 w 14463"/>
                <a:gd name="T11" fmla="*/ 2147483646 h 11339"/>
                <a:gd name="T12" fmla="*/ 2147483646 w 14463"/>
                <a:gd name="T13" fmla="*/ 2147483646 h 11339"/>
                <a:gd name="T14" fmla="*/ 2147483646 w 14463"/>
                <a:gd name="T15" fmla="*/ 2147483646 h 11339"/>
                <a:gd name="T16" fmla="*/ 2147483646 w 14463"/>
                <a:gd name="T17" fmla="*/ 2147483646 h 11339"/>
                <a:gd name="T18" fmla="*/ 2147483646 w 14463"/>
                <a:gd name="T19" fmla="*/ 2147483646 h 11339"/>
                <a:gd name="T20" fmla="*/ 2147483646 w 14463"/>
                <a:gd name="T21" fmla="*/ 2147483646 h 11339"/>
                <a:gd name="T22" fmla="*/ 2147483646 w 14463"/>
                <a:gd name="T23" fmla="*/ 2147483646 h 11339"/>
                <a:gd name="T24" fmla="*/ 2147483646 w 14463"/>
                <a:gd name="T25" fmla="*/ 2147483646 h 11339"/>
                <a:gd name="T26" fmla="*/ 2147483646 w 14463"/>
                <a:gd name="T27" fmla="*/ 2147483646 h 11339"/>
                <a:gd name="T28" fmla="*/ 2147483646 w 14463"/>
                <a:gd name="T29" fmla="*/ 2147483646 h 11339"/>
                <a:gd name="T30" fmla="*/ 2147483646 w 14463"/>
                <a:gd name="T31" fmla="*/ 2147483646 h 11339"/>
                <a:gd name="T32" fmla="*/ 2147483646 w 14463"/>
                <a:gd name="T33" fmla="*/ 2147483646 h 11339"/>
                <a:gd name="T34" fmla="*/ 2147483646 w 14463"/>
                <a:gd name="T35" fmla="*/ 2147483646 h 11339"/>
                <a:gd name="T36" fmla="*/ 2147483646 w 14463"/>
                <a:gd name="T37" fmla="*/ 2147483646 h 11339"/>
                <a:gd name="T38" fmla="*/ 2147483646 w 14463"/>
                <a:gd name="T39" fmla="*/ 2147483646 h 11339"/>
                <a:gd name="T40" fmla="*/ 2147483646 w 14463"/>
                <a:gd name="T41" fmla="*/ 2147483646 h 11339"/>
                <a:gd name="T42" fmla="*/ 2147483646 w 14463"/>
                <a:gd name="T43" fmla="*/ 2147483646 h 11339"/>
                <a:gd name="T44" fmla="*/ 2147483646 w 14463"/>
                <a:gd name="T45" fmla="*/ 2147483646 h 11339"/>
                <a:gd name="T46" fmla="*/ 2147483646 w 14463"/>
                <a:gd name="T47" fmla="*/ 2147483646 h 11339"/>
                <a:gd name="T48" fmla="*/ 2147483646 w 14463"/>
                <a:gd name="T49" fmla="*/ 2147483646 h 11339"/>
                <a:gd name="T50" fmla="*/ 2147483646 w 14463"/>
                <a:gd name="T51" fmla="*/ 2147483646 h 11339"/>
                <a:gd name="T52" fmla="*/ 2147483646 w 14463"/>
                <a:gd name="T53" fmla="*/ 2147483646 h 11339"/>
                <a:gd name="T54" fmla="*/ 2147483646 w 14463"/>
                <a:gd name="T55" fmla="*/ 2147483646 h 11339"/>
                <a:gd name="T56" fmla="*/ 2147483646 w 14463"/>
                <a:gd name="T57" fmla="*/ 2147483646 h 11339"/>
                <a:gd name="T58" fmla="*/ 2147483646 w 14463"/>
                <a:gd name="T59" fmla="*/ 2147483646 h 11339"/>
                <a:gd name="T60" fmla="*/ 2147483646 w 14463"/>
                <a:gd name="T61" fmla="*/ 2147483646 h 11339"/>
                <a:gd name="T62" fmla="*/ 2147483646 w 14463"/>
                <a:gd name="T63" fmla="*/ 2147483646 h 11339"/>
                <a:gd name="T64" fmla="*/ 0 w 14463"/>
                <a:gd name="T65" fmla="*/ 2147483646 h 11339"/>
                <a:gd name="T66" fmla="*/ 2147483646 w 14463"/>
                <a:gd name="T67" fmla="*/ 2147483646 h 11339"/>
                <a:gd name="T68" fmla="*/ 2147483646 w 14463"/>
                <a:gd name="T69" fmla="*/ 2147483646 h 11339"/>
                <a:gd name="T70" fmla="*/ 2147483646 w 14463"/>
                <a:gd name="T71" fmla="*/ 2147483646 h 11339"/>
                <a:gd name="T72" fmla="*/ 2147483646 w 14463"/>
                <a:gd name="T73" fmla="*/ 2147483646 h 11339"/>
                <a:gd name="T74" fmla="*/ 2147483646 w 14463"/>
                <a:gd name="T75" fmla="*/ 2147483646 h 11339"/>
                <a:gd name="T76" fmla="*/ 2147483646 w 14463"/>
                <a:gd name="T77" fmla="*/ 2147483646 h 11339"/>
                <a:gd name="T78" fmla="*/ 2147483646 w 14463"/>
                <a:gd name="T79" fmla="*/ 2147483646 h 11339"/>
                <a:gd name="T80" fmla="*/ 2147483646 w 14463"/>
                <a:gd name="T81" fmla="*/ 2147483646 h 11339"/>
                <a:gd name="T82" fmla="*/ 2147483646 w 14463"/>
                <a:gd name="T83" fmla="*/ 2147483646 h 11339"/>
                <a:gd name="T84" fmla="*/ 2147483646 w 14463"/>
                <a:gd name="T85" fmla="*/ 2147483646 h 1133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4463" h="11339">
                  <a:moveTo>
                    <a:pt x="8188" y="209"/>
                  </a:moveTo>
                  <a:lnTo>
                    <a:pt x="8780" y="0"/>
                  </a:lnTo>
                  <a:lnTo>
                    <a:pt x="10217" y="207"/>
                  </a:lnTo>
                  <a:cubicBezTo>
                    <a:pt x="10556" y="264"/>
                    <a:pt x="10640" y="126"/>
                    <a:pt x="10761" y="229"/>
                  </a:cubicBezTo>
                  <a:cubicBezTo>
                    <a:pt x="10936" y="271"/>
                    <a:pt x="11461" y="322"/>
                    <a:pt x="11696" y="417"/>
                  </a:cubicBezTo>
                  <a:cubicBezTo>
                    <a:pt x="11902" y="494"/>
                    <a:pt x="11642" y="593"/>
                    <a:pt x="11730" y="676"/>
                  </a:cubicBezTo>
                  <a:cubicBezTo>
                    <a:pt x="11818" y="759"/>
                    <a:pt x="12063" y="841"/>
                    <a:pt x="12227" y="913"/>
                  </a:cubicBezTo>
                  <a:lnTo>
                    <a:pt x="12983" y="1126"/>
                  </a:lnTo>
                  <a:lnTo>
                    <a:pt x="12748" y="1307"/>
                  </a:lnTo>
                  <a:cubicBezTo>
                    <a:pt x="12663" y="1515"/>
                    <a:pt x="11910" y="1697"/>
                    <a:pt x="11825" y="1905"/>
                  </a:cubicBezTo>
                  <a:lnTo>
                    <a:pt x="10725" y="2530"/>
                  </a:lnTo>
                  <a:lnTo>
                    <a:pt x="10429" y="2947"/>
                  </a:lnTo>
                  <a:cubicBezTo>
                    <a:pt x="10471" y="3165"/>
                    <a:pt x="10514" y="3383"/>
                    <a:pt x="10556" y="3601"/>
                  </a:cubicBezTo>
                  <a:lnTo>
                    <a:pt x="10852" y="3839"/>
                  </a:lnTo>
                  <a:lnTo>
                    <a:pt x="10345" y="3839"/>
                  </a:lnTo>
                  <a:lnTo>
                    <a:pt x="11191" y="4197"/>
                  </a:lnTo>
                  <a:cubicBezTo>
                    <a:pt x="11149" y="4405"/>
                    <a:pt x="11106" y="4613"/>
                    <a:pt x="11064" y="4821"/>
                  </a:cubicBezTo>
                  <a:lnTo>
                    <a:pt x="10599" y="5030"/>
                  </a:lnTo>
                  <a:lnTo>
                    <a:pt x="9456" y="5298"/>
                  </a:lnTo>
                  <a:lnTo>
                    <a:pt x="8822" y="6012"/>
                  </a:lnTo>
                  <a:lnTo>
                    <a:pt x="8272" y="6161"/>
                  </a:lnTo>
                  <a:lnTo>
                    <a:pt x="8526" y="6429"/>
                  </a:lnTo>
                  <a:lnTo>
                    <a:pt x="8145" y="7084"/>
                  </a:lnTo>
                  <a:lnTo>
                    <a:pt x="7299" y="7768"/>
                  </a:lnTo>
                  <a:lnTo>
                    <a:pt x="7383" y="8155"/>
                  </a:lnTo>
                  <a:lnTo>
                    <a:pt x="7680" y="8393"/>
                  </a:lnTo>
                  <a:cubicBezTo>
                    <a:pt x="7624" y="8571"/>
                    <a:pt x="7567" y="8750"/>
                    <a:pt x="7511" y="8928"/>
                  </a:cubicBezTo>
                  <a:lnTo>
                    <a:pt x="7003" y="9465"/>
                  </a:lnTo>
                  <a:lnTo>
                    <a:pt x="10190" y="10380"/>
                  </a:lnTo>
                  <a:cubicBezTo>
                    <a:pt x="10685" y="10621"/>
                    <a:pt x="15360" y="10855"/>
                    <a:pt x="14311" y="11050"/>
                  </a:cubicBezTo>
                  <a:cubicBezTo>
                    <a:pt x="11744" y="11422"/>
                    <a:pt x="9928" y="11345"/>
                    <a:pt x="8880" y="11304"/>
                  </a:cubicBezTo>
                  <a:lnTo>
                    <a:pt x="3686" y="10662"/>
                  </a:lnTo>
                  <a:lnTo>
                    <a:pt x="0" y="9499"/>
                  </a:lnTo>
                  <a:lnTo>
                    <a:pt x="1492" y="8492"/>
                  </a:lnTo>
                  <a:lnTo>
                    <a:pt x="2079" y="7943"/>
                  </a:lnTo>
                  <a:lnTo>
                    <a:pt x="4644" y="6748"/>
                  </a:lnTo>
                  <a:cubicBezTo>
                    <a:pt x="4630" y="6430"/>
                    <a:pt x="2665" y="7030"/>
                    <a:pt x="2651" y="6712"/>
                  </a:cubicBezTo>
                  <a:lnTo>
                    <a:pt x="4099" y="5323"/>
                  </a:lnTo>
                  <a:lnTo>
                    <a:pt x="5760" y="4554"/>
                  </a:lnTo>
                  <a:cubicBezTo>
                    <a:pt x="5651" y="3371"/>
                    <a:pt x="6192" y="4301"/>
                    <a:pt x="6082" y="3119"/>
                  </a:cubicBezTo>
                  <a:lnTo>
                    <a:pt x="7891" y="1548"/>
                  </a:lnTo>
                  <a:lnTo>
                    <a:pt x="8314" y="982"/>
                  </a:lnTo>
                  <a:lnTo>
                    <a:pt x="8188" y="209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76" name="Freeform 205">
              <a:extLst>
                <a:ext uri="{FF2B5EF4-FFF2-40B4-BE49-F238E27FC236}">
                  <a16:creationId xmlns:a16="http://schemas.microsoft.com/office/drawing/2014/main" id="{D24AD0BE-C3DE-644F-94A2-7E9B70A73B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0988" y="5105400"/>
              <a:ext cx="200025" cy="187325"/>
            </a:xfrm>
            <a:custGeom>
              <a:avLst/>
              <a:gdLst>
                <a:gd name="T0" fmla="*/ 2147483646 w 168"/>
                <a:gd name="T1" fmla="*/ 0 h 156"/>
                <a:gd name="T2" fmla="*/ 0 w 168"/>
                <a:gd name="T3" fmla="*/ 2147483646 h 156"/>
                <a:gd name="T4" fmla="*/ 0 w 168"/>
                <a:gd name="T5" fmla="*/ 2147483646 h 156"/>
                <a:gd name="T6" fmla="*/ 2147483646 w 168"/>
                <a:gd name="T7" fmla="*/ 2147483646 h 156"/>
                <a:gd name="T8" fmla="*/ 2147483646 w 168"/>
                <a:gd name="T9" fmla="*/ 2147483646 h 156"/>
                <a:gd name="T10" fmla="*/ 2147483646 w 168"/>
                <a:gd name="T11" fmla="*/ 2147483646 h 156"/>
                <a:gd name="T12" fmla="*/ 2147483646 w 168"/>
                <a:gd name="T13" fmla="*/ 2147483646 h 156"/>
                <a:gd name="T14" fmla="*/ 2147483646 w 168"/>
                <a:gd name="T15" fmla="*/ 2147483646 h 156"/>
                <a:gd name="T16" fmla="*/ 2147483646 w 168"/>
                <a:gd name="T17" fmla="*/ 2147483646 h 156"/>
                <a:gd name="T18" fmla="*/ 2147483646 w 168"/>
                <a:gd name="T19" fmla="*/ 2147483646 h 156"/>
                <a:gd name="T20" fmla="*/ 2147483646 w 168"/>
                <a:gd name="T21" fmla="*/ 2147483646 h 156"/>
                <a:gd name="T22" fmla="*/ 2147483646 w 168"/>
                <a:gd name="T23" fmla="*/ 2147483646 h 156"/>
                <a:gd name="T24" fmla="*/ 2147483646 w 168"/>
                <a:gd name="T25" fmla="*/ 2147483646 h 156"/>
                <a:gd name="T26" fmla="*/ 2147483646 w 168"/>
                <a:gd name="T27" fmla="*/ 2147483646 h 156"/>
                <a:gd name="T28" fmla="*/ 2147483646 w 168"/>
                <a:gd name="T29" fmla="*/ 2147483646 h 156"/>
                <a:gd name="T30" fmla="*/ 2147483646 w 168"/>
                <a:gd name="T31" fmla="*/ 2147483646 h 156"/>
                <a:gd name="T32" fmla="*/ 2147483646 w 168"/>
                <a:gd name="T33" fmla="*/ 2147483646 h 156"/>
                <a:gd name="T34" fmla="*/ 2147483646 w 168"/>
                <a:gd name="T35" fmla="*/ 2147483646 h 156"/>
                <a:gd name="T36" fmla="*/ 2147483646 w 168"/>
                <a:gd name="T37" fmla="*/ 0 h 156"/>
                <a:gd name="T38" fmla="*/ 2147483646 w 168"/>
                <a:gd name="T39" fmla="*/ 0 h 15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68" h="156">
                  <a:moveTo>
                    <a:pt x="48" y="0"/>
                  </a:moveTo>
                  <a:lnTo>
                    <a:pt x="0" y="36"/>
                  </a:lnTo>
                  <a:lnTo>
                    <a:pt x="0" y="48"/>
                  </a:lnTo>
                  <a:lnTo>
                    <a:pt x="18" y="72"/>
                  </a:lnTo>
                  <a:lnTo>
                    <a:pt x="36" y="84"/>
                  </a:lnTo>
                  <a:lnTo>
                    <a:pt x="72" y="96"/>
                  </a:lnTo>
                  <a:lnTo>
                    <a:pt x="90" y="108"/>
                  </a:lnTo>
                  <a:lnTo>
                    <a:pt x="84" y="150"/>
                  </a:lnTo>
                  <a:lnTo>
                    <a:pt x="114" y="156"/>
                  </a:lnTo>
                  <a:lnTo>
                    <a:pt x="150" y="138"/>
                  </a:lnTo>
                  <a:lnTo>
                    <a:pt x="168" y="126"/>
                  </a:lnTo>
                  <a:lnTo>
                    <a:pt x="162" y="114"/>
                  </a:lnTo>
                  <a:lnTo>
                    <a:pt x="162" y="90"/>
                  </a:lnTo>
                  <a:lnTo>
                    <a:pt x="144" y="84"/>
                  </a:lnTo>
                  <a:lnTo>
                    <a:pt x="120" y="54"/>
                  </a:lnTo>
                  <a:lnTo>
                    <a:pt x="108" y="42"/>
                  </a:lnTo>
                  <a:lnTo>
                    <a:pt x="90" y="12"/>
                  </a:lnTo>
                  <a:lnTo>
                    <a:pt x="90" y="6"/>
                  </a:lnTo>
                  <a:lnTo>
                    <a:pt x="78" y="0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77" name="Freeform 206">
              <a:extLst>
                <a:ext uri="{FF2B5EF4-FFF2-40B4-BE49-F238E27FC236}">
                  <a16:creationId xmlns:a16="http://schemas.microsoft.com/office/drawing/2014/main" id="{1A31A104-924B-2048-9A62-A87A28278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7000" y="4897438"/>
              <a:ext cx="266700" cy="287337"/>
            </a:xfrm>
            <a:custGeom>
              <a:avLst/>
              <a:gdLst>
                <a:gd name="T0" fmla="*/ 2147483646 w 10141"/>
                <a:gd name="T1" fmla="*/ 2147483646 h 10000"/>
                <a:gd name="T2" fmla="*/ 2147483646 w 10141"/>
                <a:gd name="T3" fmla="*/ 2147483646 h 10000"/>
                <a:gd name="T4" fmla="*/ 2147483646 w 10141"/>
                <a:gd name="T5" fmla="*/ 2147483646 h 10000"/>
                <a:gd name="T6" fmla="*/ 2147483646 w 10141"/>
                <a:gd name="T7" fmla="*/ 2147483646 h 10000"/>
                <a:gd name="T8" fmla="*/ 2147483646 w 10141"/>
                <a:gd name="T9" fmla="*/ 2147483646 h 10000"/>
                <a:gd name="T10" fmla="*/ 2147483646 w 10141"/>
                <a:gd name="T11" fmla="*/ 2147483646 h 10000"/>
                <a:gd name="T12" fmla="*/ 2147483646 w 10141"/>
                <a:gd name="T13" fmla="*/ 2147483646 h 10000"/>
                <a:gd name="T14" fmla="*/ 2147483646 w 10141"/>
                <a:gd name="T15" fmla="*/ 2147483646 h 10000"/>
                <a:gd name="T16" fmla="*/ 2147483646 w 10141"/>
                <a:gd name="T17" fmla="*/ 2147483646 h 10000"/>
                <a:gd name="T18" fmla="*/ 2147483646 w 10141"/>
                <a:gd name="T19" fmla="*/ 2147483646 h 10000"/>
                <a:gd name="T20" fmla="*/ 2147483646 w 10141"/>
                <a:gd name="T21" fmla="*/ 2147483646 h 10000"/>
                <a:gd name="T22" fmla="*/ 2147483646 w 10141"/>
                <a:gd name="T23" fmla="*/ 2147483646 h 10000"/>
                <a:gd name="T24" fmla="*/ 2147483646 w 10141"/>
                <a:gd name="T25" fmla="*/ 2147483646 h 10000"/>
                <a:gd name="T26" fmla="*/ 2147483646 w 10141"/>
                <a:gd name="T27" fmla="*/ 0 h 10000"/>
                <a:gd name="T28" fmla="*/ 2147483646 w 10141"/>
                <a:gd name="T29" fmla="*/ 2147483646 h 10000"/>
                <a:gd name="T30" fmla="*/ 2147483646 w 10141"/>
                <a:gd name="T31" fmla="*/ 2147483646 h 10000"/>
                <a:gd name="T32" fmla="*/ 2147483646 w 10141"/>
                <a:gd name="T33" fmla="*/ 2147483646 h 10000"/>
                <a:gd name="T34" fmla="*/ 2147483646 w 10141"/>
                <a:gd name="T35" fmla="*/ 2147483646 h 10000"/>
                <a:gd name="T36" fmla="*/ 2147483646 w 10141"/>
                <a:gd name="T37" fmla="*/ 2147483646 h 10000"/>
                <a:gd name="T38" fmla="*/ 2147483646 w 10141"/>
                <a:gd name="T39" fmla="*/ 2147483646 h 10000"/>
                <a:gd name="T40" fmla="*/ 2147483646 w 10141"/>
                <a:gd name="T41" fmla="*/ 2147483646 h 10000"/>
                <a:gd name="T42" fmla="*/ 2147483646 w 10141"/>
                <a:gd name="T43" fmla="*/ 2147483646 h 10000"/>
                <a:gd name="T44" fmla="*/ 2147483646 w 10141"/>
                <a:gd name="T45" fmla="*/ 2147483646 h 10000"/>
                <a:gd name="T46" fmla="*/ 2147483646 w 10141"/>
                <a:gd name="T47" fmla="*/ 2147483646 h 10000"/>
                <a:gd name="T48" fmla="*/ 2147483646 w 10141"/>
                <a:gd name="T49" fmla="*/ 2147483646 h 10000"/>
                <a:gd name="T50" fmla="*/ 2147483646 w 10141"/>
                <a:gd name="T51" fmla="*/ 2147483646 h 10000"/>
                <a:gd name="T52" fmla="*/ 2147483646 w 10141"/>
                <a:gd name="T53" fmla="*/ 2147483646 h 10000"/>
                <a:gd name="T54" fmla="*/ 2147483646 w 10141"/>
                <a:gd name="T55" fmla="*/ 2147483646 h 10000"/>
                <a:gd name="T56" fmla="*/ 2147483646 w 10141"/>
                <a:gd name="T57" fmla="*/ 2147483646 h 10000"/>
                <a:gd name="T58" fmla="*/ 2147483646 w 10141"/>
                <a:gd name="T59" fmla="*/ 2147483646 h 10000"/>
                <a:gd name="T60" fmla="*/ 2147483646 w 10141"/>
                <a:gd name="T61" fmla="*/ 2147483646 h 1000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141" h="10000">
                  <a:moveTo>
                    <a:pt x="6087" y="9512"/>
                  </a:moveTo>
                  <a:lnTo>
                    <a:pt x="6087" y="9024"/>
                  </a:lnTo>
                  <a:lnTo>
                    <a:pt x="8249" y="7561"/>
                  </a:lnTo>
                  <a:lnTo>
                    <a:pt x="9600" y="7561"/>
                  </a:lnTo>
                  <a:lnTo>
                    <a:pt x="10141" y="7805"/>
                  </a:lnTo>
                  <a:lnTo>
                    <a:pt x="10141" y="6098"/>
                  </a:lnTo>
                  <a:lnTo>
                    <a:pt x="10141" y="5122"/>
                  </a:lnTo>
                  <a:cubicBezTo>
                    <a:pt x="10141" y="5122"/>
                    <a:pt x="8790" y="4878"/>
                    <a:pt x="8519" y="4878"/>
                  </a:cubicBezTo>
                  <a:lnTo>
                    <a:pt x="7979" y="4146"/>
                  </a:lnTo>
                  <a:lnTo>
                    <a:pt x="7979" y="3171"/>
                  </a:lnTo>
                  <a:lnTo>
                    <a:pt x="6087" y="2439"/>
                  </a:lnTo>
                  <a:lnTo>
                    <a:pt x="4465" y="1707"/>
                  </a:lnTo>
                  <a:lnTo>
                    <a:pt x="4195" y="244"/>
                  </a:lnTo>
                  <a:lnTo>
                    <a:pt x="2573" y="0"/>
                  </a:lnTo>
                  <a:lnTo>
                    <a:pt x="1492" y="732"/>
                  </a:lnTo>
                  <a:lnTo>
                    <a:pt x="411" y="976"/>
                  </a:lnTo>
                  <a:cubicBezTo>
                    <a:pt x="591" y="1220"/>
                    <a:pt x="924" y="1260"/>
                    <a:pt x="952" y="1707"/>
                  </a:cubicBezTo>
                  <a:cubicBezTo>
                    <a:pt x="980" y="2154"/>
                    <a:pt x="691" y="3085"/>
                    <a:pt x="578" y="3659"/>
                  </a:cubicBezTo>
                  <a:cubicBezTo>
                    <a:pt x="465" y="4234"/>
                    <a:pt x="368" y="4765"/>
                    <a:pt x="272" y="5154"/>
                  </a:cubicBezTo>
                  <a:cubicBezTo>
                    <a:pt x="176" y="5543"/>
                    <a:pt x="-27" y="5787"/>
                    <a:pt x="2" y="5992"/>
                  </a:cubicBezTo>
                  <a:cubicBezTo>
                    <a:pt x="31" y="6197"/>
                    <a:pt x="243" y="6244"/>
                    <a:pt x="446" y="6383"/>
                  </a:cubicBezTo>
                  <a:cubicBezTo>
                    <a:pt x="649" y="6522"/>
                    <a:pt x="1138" y="6592"/>
                    <a:pt x="1222" y="6829"/>
                  </a:cubicBezTo>
                  <a:cubicBezTo>
                    <a:pt x="1306" y="7066"/>
                    <a:pt x="1042" y="7480"/>
                    <a:pt x="952" y="7805"/>
                  </a:cubicBezTo>
                  <a:lnTo>
                    <a:pt x="2033" y="9512"/>
                  </a:lnTo>
                  <a:lnTo>
                    <a:pt x="2303" y="10000"/>
                  </a:lnTo>
                  <a:lnTo>
                    <a:pt x="2844" y="9756"/>
                  </a:lnTo>
                  <a:lnTo>
                    <a:pt x="3384" y="9756"/>
                  </a:lnTo>
                  <a:lnTo>
                    <a:pt x="4736" y="10000"/>
                  </a:lnTo>
                  <a:lnTo>
                    <a:pt x="5006" y="9756"/>
                  </a:lnTo>
                  <a:lnTo>
                    <a:pt x="6087" y="9512"/>
                  </a:lnTo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78" name="Freeform 207">
              <a:extLst>
                <a:ext uri="{FF2B5EF4-FFF2-40B4-BE49-F238E27FC236}">
                  <a16:creationId xmlns:a16="http://schemas.microsoft.com/office/drawing/2014/main" id="{4A6D27A2-7278-E44C-86A8-BB722E9987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2063" y="4629150"/>
              <a:ext cx="195262" cy="139700"/>
            </a:xfrm>
            <a:custGeom>
              <a:avLst/>
              <a:gdLst>
                <a:gd name="T0" fmla="*/ 0 w 10000"/>
                <a:gd name="T1" fmla="*/ 2147483646 h 10000"/>
                <a:gd name="T2" fmla="*/ 0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2147483646 w 10000"/>
                <a:gd name="T23" fmla="*/ 0 h 100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000" h="10000">
                  <a:moveTo>
                    <a:pt x="0" y="3889"/>
                  </a:moveTo>
                  <a:lnTo>
                    <a:pt x="0" y="3889"/>
                  </a:lnTo>
                  <a:lnTo>
                    <a:pt x="2000" y="5556"/>
                  </a:lnTo>
                  <a:lnTo>
                    <a:pt x="3200" y="7222"/>
                  </a:lnTo>
                  <a:lnTo>
                    <a:pt x="4800" y="7222"/>
                  </a:lnTo>
                  <a:lnTo>
                    <a:pt x="5600" y="8889"/>
                  </a:lnTo>
                  <a:lnTo>
                    <a:pt x="5268" y="8163"/>
                  </a:lnTo>
                  <a:lnTo>
                    <a:pt x="5600" y="8889"/>
                  </a:lnTo>
                  <a:lnTo>
                    <a:pt x="6400" y="10000"/>
                  </a:lnTo>
                  <a:lnTo>
                    <a:pt x="7200" y="3889"/>
                  </a:lnTo>
                  <a:cubicBezTo>
                    <a:pt x="7067" y="2963"/>
                    <a:pt x="6933" y="2037"/>
                    <a:pt x="6800" y="1111"/>
                  </a:cubicBezTo>
                  <a:lnTo>
                    <a:pt x="10000" y="0"/>
                  </a:lnTo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79" name="Freeform 208">
              <a:extLst>
                <a:ext uri="{FF2B5EF4-FFF2-40B4-BE49-F238E27FC236}">
                  <a16:creationId xmlns:a16="http://schemas.microsoft.com/office/drawing/2014/main" id="{EADB99DA-A98C-1F4D-9EF6-DD897198F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325" y="4462463"/>
              <a:ext cx="117475" cy="179387"/>
            </a:xfrm>
            <a:custGeom>
              <a:avLst/>
              <a:gdLst>
                <a:gd name="T0" fmla="*/ 2147483646 w 90"/>
                <a:gd name="T1" fmla="*/ 2147483646 h 138"/>
                <a:gd name="T2" fmla="*/ 2147483646 w 90"/>
                <a:gd name="T3" fmla="*/ 2147483646 h 138"/>
                <a:gd name="T4" fmla="*/ 2147483646 w 90"/>
                <a:gd name="T5" fmla="*/ 2147483646 h 138"/>
                <a:gd name="T6" fmla="*/ 2147483646 w 90"/>
                <a:gd name="T7" fmla="*/ 2147483646 h 138"/>
                <a:gd name="T8" fmla="*/ 2147483646 w 90"/>
                <a:gd name="T9" fmla="*/ 2147483646 h 138"/>
                <a:gd name="T10" fmla="*/ 2147483646 w 90"/>
                <a:gd name="T11" fmla="*/ 2147483646 h 138"/>
                <a:gd name="T12" fmla="*/ 2147483646 w 90"/>
                <a:gd name="T13" fmla="*/ 2147483646 h 138"/>
                <a:gd name="T14" fmla="*/ 2147483646 w 90"/>
                <a:gd name="T15" fmla="*/ 0 h 138"/>
                <a:gd name="T16" fmla="*/ 2147483646 w 90"/>
                <a:gd name="T17" fmla="*/ 2147483646 h 138"/>
                <a:gd name="T18" fmla="*/ 0 w 90"/>
                <a:gd name="T19" fmla="*/ 2147483646 h 138"/>
                <a:gd name="T20" fmla="*/ 2147483646 w 90"/>
                <a:gd name="T21" fmla="*/ 2147483646 h 138"/>
                <a:gd name="T22" fmla="*/ 2147483646 w 90"/>
                <a:gd name="T23" fmla="*/ 2147483646 h 138"/>
                <a:gd name="T24" fmla="*/ 2147483646 w 90"/>
                <a:gd name="T25" fmla="*/ 2147483646 h 138"/>
                <a:gd name="T26" fmla="*/ 2147483646 w 90"/>
                <a:gd name="T27" fmla="*/ 2147483646 h 138"/>
                <a:gd name="T28" fmla="*/ 2147483646 w 90"/>
                <a:gd name="T29" fmla="*/ 2147483646 h 138"/>
                <a:gd name="T30" fmla="*/ 2147483646 w 90"/>
                <a:gd name="T31" fmla="*/ 2147483646 h 138"/>
                <a:gd name="T32" fmla="*/ 2147483646 w 90"/>
                <a:gd name="T33" fmla="*/ 2147483646 h 138"/>
                <a:gd name="T34" fmla="*/ 2147483646 w 90"/>
                <a:gd name="T35" fmla="*/ 2147483646 h 1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0" h="138">
                  <a:moveTo>
                    <a:pt x="90" y="126"/>
                  </a:moveTo>
                  <a:lnTo>
                    <a:pt x="78" y="102"/>
                  </a:lnTo>
                  <a:lnTo>
                    <a:pt x="66" y="78"/>
                  </a:lnTo>
                  <a:lnTo>
                    <a:pt x="84" y="60"/>
                  </a:lnTo>
                  <a:lnTo>
                    <a:pt x="90" y="42"/>
                  </a:lnTo>
                  <a:lnTo>
                    <a:pt x="66" y="36"/>
                  </a:lnTo>
                  <a:lnTo>
                    <a:pt x="60" y="18"/>
                  </a:lnTo>
                  <a:lnTo>
                    <a:pt x="36" y="0"/>
                  </a:lnTo>
                  <a:lnTo>
                    <a:pt x="12" y="24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18" y="66"/>
                  </a:lnTo>
                  <a:lnTo>
                    <a:pt x="30" y="84"/>
                  </a:lnTo>
                  <a:lnTo>
                    <a:pt x="24" y="120"/>
                  </a:lnTo>
                  <a:lnTo>
                    <a:pt x="42" y="138"/>
                  </a:lnTo>
                  <a:lnTo>
                    <a:pt x="60" y="132"/>
                  </a:lnTo>
                  <a:lnTo>
                    <a:pt x="90" y="126"/>
                  </a:lnTo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80" name="Freeform 209">
              <a:extLst>
                <a:ext uri="{FF2B5EF4-FFF2-40B4-BE49-F238E27FC236}">
                  <a16:creationId xmlns:a16="http://schemas.microsoft.com/office/drawing/2014/main" id="{5F20A388-2880-CC4B-B2A6-62F221088C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6888" y="4525963"/>
              <a:ext cx="76200" cy="93662"/>
            </a:xfrm>
            <a:custGeom>
              <a:avLst/>
              <a:gdLst>
                <a:gd name="T0" fmla="*/ 2147483646 w 60"/>
                <a:gd name="T1" fmla="*/ 2147483646 h 72"/>
                <a:gd name="T2" fmla="*/ 2147483646 w 60"/>
                <a:gd name="T3" fmla="*/ 2147483646 h 72"/>
                <a:gd name="T4" fmla="*/ 2147483646 w 60"/>
                <a:gd name="T5" fmla="*/ 2147483646 h 72"/>
                <a:gd name="T6" fmla="*/ 2147483646 w 60"/>
                <a:gd name="T7" fmla="*/ 2147483646 h 72"/>
                <a:gd name="T8" fmla="*/ 2147483646 w 60"/>
                <a:gd name="T9" fmla="*/ 2147483646 h 72"/>
                <a:gd name="T10" fmla="*/ 2147483646 w 60"/>
                <a:gd name="T11" fmla="*/ 0 h 72"/>
                <a:gd name="T12" fmla="*/ 2147483646 w 60"/>
                <a:gd name="T13" fmla="*/ 0 h 72"/>
                <a:gd name="T14" fmla="*/ 0 w 60"/>
                <a:gd name="T15" fmla="*/ 2147483646 h 72"/>
                <a:gd name="T16" fmla="*/ 2147483646 w 60"/>
                <a:gd name="T17" fmla="*/ 2147483646 h 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" h="72">
                  <a:moveTo>
                    <a:pt x="6" y="42"/>
                  </a:moveTo>
                  <a:lnTo>
                    <a:pt x="6" y="66"/>
                  </a:lnTo>
                  <a:lnTo>
                    <a:pt x="12" y="72"/>
                  </a:lnTo>
                  <a:lnTo>
                    <a:pt x="36" y="60"/>
                  </a:lnTo>
                  <a:lnTo>
                    <a:pt x="60" y="24"/>
                  </a:lnTo>
                  <a:lnTo>
                    <a:pt x="18" y="0"/>
                  </a:lnTo>
                  <a:lnTo>
                    <a:pt x="6" y="0"/>
                  </a:lnTo>
                  <a:lnTo>
                    <a:pt x="0" y="18"/>
                  </a:lnTo>
                  <a:lnTo>
                    <a:pt x="6" y="42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81" name="Freeform 210">
              <a:extLst>
                <a:ext uri="{FF2B5EF4-FFF2-40B4-BE49-F238E27FC236}">
                  <a16:creationId xmlns:a16="http://schemas.microsoft.com/office/drawing/2014/main" id="{02835F95-D430-E345-98D7-2BF2B7D04F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225" y="4522788"/>
              <a:ext cx="96838" cy="109537"/>
            </a:xfrm>
            <a:custGeom>
              <a:avLst/>
              <a:gdLst>
                <a:gd name="T0" fmla="*/ 2147483646 w 72"/>
                <a:gd name="T1" fmla="*/ 2147483646 h 84"/>
                <a:gd name="T2" fmla="*/ 2147483646 w 72"/>
                <a:gd name="T3" fmla="*/ 2147483646 h 84"/>
                <a:gd name="T4" fmla="*/ 2147483646 w 72"/>
                <a:gd name="T5" fmla="*/ 2147483646 h 84"/>
                <a:gd name="T6" fmla="*/ 2147483646 w 72"/>
                <a:gd name="T7" fmla="*/ 2147483646 h 84"/>
                <a:gd name="T8" fmla="*/ 2147483646 w 72"/>
                <a:gd name="T9" fmla="*/ 2147483646 h 84"/>
                <a:gd name="T10" fmla="*/ 2147483646 w 72"/>
                <a:gd name="T11" fmla="*/ 0 h 84"/>
                <a:gd name="T12" fmla="*/ 2147483646 w 72"/>
                <a:gd name="T13" fmla="*/ 2147483646 h 84"/>
                <a:gd name="T14" fmla="*/ 0 w 72"/>
                <a:gd name="T15" fmla="*/ 2147483646 h 84"/>
                <a:gd name="T16" fmla="*/ 2147483646 w 72"/>
                <a:gd name="T17" fmla="*/ 2147483646 h 84"/>
                <a:gd name="T18" fmla="*/ 2147483646 w 72"/>
                <a:gd name="T19" fmla="*/ 2147483646 h 84"/>
                <a:gd name="T20" fmla="*/ 2147483646 w 72"/>
                <a:gd name="T21" fmla="*/ 2147483646 h 84"/>
                <a:gd name="T22" fmla="*/ 2147483646 w 72"/>
                <a:gd name="T23" fmla="*/ 2147483646 h 84"/>
                <a:gd name="T24" fmla="*/ 2147483646 w 72"/>
                <a:gd name="T25" fmla="*/ 2147483646 h 84"/>
                <a:gd name="T26" fmla="*/ 2147483646 w 72"/>
                <a:gd name="T27" fmla="*/ 2147483646 h 8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2" h="84">
                  <a:moveTo>
                    <a:pt x="72" y="78"/>
                  </a:moveTo>
                  <a:lnTo>
                    <a:pt x="72" y="54"/>
                  </a:lnTo>
                  <a:lnTo>
                    <a:pt x="66" y="30"/>
                  </a:lnTo>
                  <a:lnTo>
                    <a:pt x="72" y="12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18" y="18"/>
                  </a:lnTo>
                  <a:lnTo>
                    <a:pt x="0" y="36"/>
                  </a:lnTo>
                  <a:lnTo>
                    <a:pt x="12" y="60"/>
                  </a:lnTo>
                  <a:lnTo>
                    <a:pt x="24" y="84"/>
                  </a:lnTo>
                  <a:lnTo>
                    <a:pt x="30" y="84"/>
                  </a:lnTo>
                  <a:lnTo>
                    <a:pt x="42" y="78"/>
                  </a:lnTo>
                  <a:lnTo>
                    <a:pt x="72" y="78"/>
                  </a:lnTo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82" name="Freeform 211">
              <a:extLst>
                <a:ext uri="{FF2B5EF4-FFF2-40B4-BE49-F238E27FC236}">
                  <a16:creationId xmlns:a16="http://schemas.microsoft.com/office/drawing/2014/main" id="{9D7B15CC-8DF0-FC4F-94A9-78E487AF8C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9688" y="4378325"/>
              <a:ext cx="333375" cy="280988"/>
            </a:xfrm>
            <a:custGeom>
              <a:avLst/>
              <a:gdLst>
                <a:gd name="T0" fmla="*/ 2147483646 w 43"/>
                <a:gd name="T1" fmla="*/ 2147483646 h 36"/>
                <a:gd name="T2" fmla="*/ 2147483646 w 43"/>
                <a:gd name="T3" fmla="*/ 2147483646 h 36"/>
                <a:gd name="T4" fmla="*/ 2147483646 w 43"/>
                <a:gd name="T5" fmla="*/ 2147483646 h 36"/>
                <a:gd name="T6" fmla="*/ 2147483646 w 43"/>
                <a:gd name="T7" fmla="*/ 2147483646 h 36"/>
                <a:gd name="T8" fmla="*/ 2147483646 w 43"/>
                <a:gd name="T9" fmla="*/ 2147483646 h 36"/>
                <a:gd name="T10" fmla="*/ 2147483646 w 43"/>
                <a:gd name="T11" fmla="*/ 2147483646 h 36"/>
                <a:gd name="T12" fmla="*/ 2147483646 w 43"/>
                <a:gd name="T13" fmla="*/ 2147483646 h 36"/>
                <a:gd name="T14" fmla="*/ 2147483646 w 43"/>
                <a:gd name="T15" fmla="*/ 2147483646 h 36"/>
                <a:gd name="T16" fmla="*/ 2147483646 w 43"/>
                <a:gd name="T17" fmla="*/ 2147483646 h 36"/>
                <a:gd name="T18" fmla="*/ 2147483646 w 43"/>
                <a:gd name="T19" fmla="*/ 2147483646 h 36"/>
                <a:gd name="T20" fmla="*/ 2147483646 w 43"/>
                <a:gd name="T21" fmla="*/ 2147483646 h 36"/>
                <a:gd name="T22" fmla="*/ 2147483646 w 43"/>
                <a:gd name="T23" fmla="*/ 2147483646 h 36"/>
                <a:gd name="T24" fmla="*/ 2147483646 w 43"/>
                <a:gd name="T25" fmla="*/ 2147483646 h 36"/>
                <a:gd name="T26" fmla="*/ 2147483646 w 43"/>
                <a:gd name="T27" fmla="*/ 0 h 36"/>
                <a:gd name="T28" fmla="*/ 2147483646 w 43"/>
                <a:gd name="T29" fmla="*/ 2147483646 h 36"/>
                <a:gd name="T30" fmla="*/ 0 w 43"/>
                <a:gd name="T31" fmla="*/ 2147483646 h 36"/>
                <a:gd name="T32" fmla="*/ 2147483646 w 43"/>
                <a:gd name="T33" fmla="*/ 2147483646 h 36"/>
                <a:gd name="T34" fmla="*/ 2147483646 w 43"/>
                <a:gd name="T35" fmla="*/ 2147483646 h 36"/>
                <a:gd name="T36" fmla="*/ 2147483646 w 43"/>
                <a:gd name="T37" fmla="*/ 2147483646 h 36"/>
                <a:gd name="T38" fmla="*/ 2147483646 w 43"/>
                <a:gd name="T39" fmla="*/ 2147483646 h 36"/>
                <a:gd name="T40" fmla="*/ 2147483646 w 43"/>
                <a:gd name="T41" fmla="*/ 2147483646 h 36"/>
                <a:gd name="T42" fmla="*/ 2147483646 w 43"/>
                <a:gd name="T43" fmla="*/ 2147483646 h 36"/>
                <a:gd name="T44" fmla="*/ 2147483646 w 43"/>
                <a:gd name="T45" fmla="*/ 2147483646 h 36"/>
                <a:gd name="T46" fmla="*/ 2147483646 w 43"/>
                <a:gd name="T47" fmla="*/ 2147483646 h 36"/>
                <a:gd name="T48" fmla="*/ 2147483646 w 43"/>
                <a:gd name="T49" fmla="*/ 2147483646 h 36"/>
                <a:gd name="T50" fmla="*/ 2147483646 w 43"/>
                <a:gd name="T51" fmla="*/ 2147483646 h 36"/>
                <a:gd name="T52" fmla="*/ 2147483646 w 43"/>
                <a:gd name="T53" fmla="*/ 2147483646 h 36"/>
                <a:gd name="T54" fmla="*/ 2147483646 w 43"/>
                <a:gd name="T55" fmla="*/ 2147483646 h 36"/>
                <a:gd name="T56" fmla="*/ 2147483646 w 43"/>
                <a:gd name="T57" fmla="*/ 2147483646 h 36"/>
                <a:gd name="T58" fmla="*/ 2147483646 w 43"/>
                <a:gd name="T59" fmla="*/ 2147483646 h 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3" h="36">
                  <a:moveTo>
                    <a:pt x="38" y="21"/>
                  </a:moveTo>
                  <a:cubicBezTo>
                    <a:pt x="37" y="18"/>
                    <a:pt x="37" y="18"/>
                    <a:pt x="37" y="18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43" y="11"/>
                    <a:pt x="43" y="11"/>
                    <a:pt x="43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39" y="10"/>
                    <a:pt x="39" y="10"/>
                    <a:pt x="39" y="10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7" y="3"/>
                    <a:pt x="6" y="3"/>
                  </a:cubicBezTo>
                  <a:cubicBezTo>
                    <a:pt x="5" y="3"/>
                    <a:pt x="5" y="1"/>
                    <a:pt x="5" y="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8" y="21"/>
                    <a:pt x="38" y="21"/>
                    <a:pt x="38" y="21"/>
                  </a:cubicBezTo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83" name="Freeform 212">
              <a:extLst>
                <a:ext uri="{FF2B5EF4-FFF2-40B4-BE49-F238E27FC236}">
                  <a16:creationId xmlns:a16="http://schemas.microsoft.com/office/drawing/2014/main" id="{0B03A968-6599-5C43-8284-8E287DB219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0775" y="4627563"/>
              <a:ext cx="134938" cy="149225"/>
            </a:xfrm>
            <a:custGeom>
              <a:avLst/>
              <a:gdLst>
                <a:gd name="T0" fmla="*/ 2147483646 w 102"/>
                <a:gd name="T1" fmla="*/ 2147483646 h 114"/>
                <a:gd name="T2" fmla="*/ 2147483646 w 102"/>
                <a:gd name="T3" fmla="*/ 2147483646 h 114"/>
                <a:gd name="T4" fmla="*/ 2147483646 w 102"/>
                <a:gd name="T5" fmla="*/ 2147483646 h 114"/>
                <a:gd name="T6" fmla="*/ 2147483646 w 102"/>
                <a:gd name="T7" fmla="*/ 2147483646 h 114"/>
                <a:gd name="T8" fmla="*/ 2147483646 w 102"/>
                <a:gd name="T9" fmla="*/ 2147483646 h 114"/>
                <a:gd name="T10" fmla="*/ 2147483646 w 102"/>
                <a:gd name="T11" fmla="*/ 2147483646 h 114"/>
                <a:gd name="T12" fmla="*/ 2147483646 w 102"/>
                <a:gd name="T13" fmla="*/ 0 h 114"/>
                <a:gd name="T14" fmla="*/ 2147483646 w 102"/>
                <a:gd name="T15" fmla="*/ 2147483646 h 114"/>
                <a:gd name="T16" fmla="*/ 0 w 102"/>
                <a:gd name="T17" fmla="*/ 2147483646 h 114"/>
                <a:gd name="T18" fmla="*/ 2147483646 w 102"/>
                <a:gd name="T19" fmla="*/ 2147483646 h 114"/>
                <a:gd name="T20" fmla="*/ 0 w 102"/>
                <a:gd name="T21" fmla="*/ 2147483646 h 114"/>
                <a:gd name="T22" fmla="*/ 2147483646 w 102"/>
                <a:gd name="T23" fmla="*/ 2147483646 h 114"/>
                <a:gd name="T24" fmla="*/ 2147483646 w 102"/>
                <a:gd name="T25" fmla="*/ 2147483646 h 1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2" h="114">
                  <a:moveTo>
                    <a:pt x="24" y="114"/>
                  </a:moveTo>
                  <a:lnTo>
                    <a:pt x="48" y="90"/>
                  </a:lnTo>
                  <a:lnTo>
                    <a:pt x="66" y="84"/>
                  </a:lnTo>
                  <a:lnTo>
                    <a:pt x="90" y="60"/>
                  </a:lnTo>
                  <a:lnTo>
                    <a:pt x="102" y="36"/>
                  </a:lnTo>
                  <a:lnTo>
                    <a:pt x="78" y="18"/>
                  </a:lnTo>
                  <a:lnTo>
                    <a:pt x="30" y="0"/>
                  </a:lnTo>
                  <a:lnTo>
                    <a:pt x="24" y="12"/>
                  </a:lnTo>
                  <a:lnTo>
                    <a:pt x="0" y="66"/>
                  </a:lnTo>
                  <a:lnTo>
                    <a:pt x="12" y="90"/>
                  </a:lnTo>
                  <a:lnTo>
                    <a:pt x="0" y="96"/>
                  </a:lnTo>
                  <a:lnTo>
                    <a:pt x="6" y="108"/>
                  </a:lnTo>
                  <a:lnTo>
                    <a:pt x="24" y="114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84" name="Freeform 213">
              <a:extLst>
                <a:ext uri="{FF2B5EF4-FFF2-40B4-BE49-F238E27FC236}">
                  <a16:creationId xmlns:a16="http://schemas.microsoft.com/office/drawing/2014/main" id="{983501DF-906D-EC40-9BB4-3639DA6B486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7738" y="2967038"/>
              <a:ext cx="49212" cy="96837"/>
            </a:xfrm>
            <a:custGeom>
              <a:avLst/>
              <a:gdLst>
                <a:gd name="T0" fmla="*/ 0 w 429209"/>
                <a:gd name="T1" fmla="*/ 2 h 839755"/>
                <a:gd name="T2" fmla="*/ 0 w 429209"/>
                <a:gd name="T3" fmla="*/ 1 h 839755"/>
                <a:gd name="T4" fmla="*/ 0 w 429209"/>
                <a:gd name="T5" fmla="*/ 1 h 839755"/>
                <a:gd name="T6" fmla="*/ 0 w 429209"/>
                <a:gd name="T7" fmla="*/ 0 h 839755"/>
                <a:gd name="T8" fmla="*/ 1 w 429209"/>
                <a:gd name="T9" fmla="*/ 0 h 839755"/>
                <a:gd name="T10" fmla="*/ 1 w 429209"/>
                <a:gd name="T11" fmla="*/ 0 h 839755"/>
                <a:gd name="T12" fmla="*/ 1 w 429209"/>
                <a:gd name="T13" fmla="*/ 1 h 839755"/>
                <a:gd name="T14" fmla="*/ 1 w 429209"/>
                <a:gd name="T15" fmla="*/ 1 h 839755"/>
                <a:gd name="T16" fmla="*/ 0 w 429209"/>
                <a:gd name="T17" fmla="*/ 1 h 839755"/>
                <a:gd name="T18" fmla="*/ 0 w 429209"/>
                <a:gd name="T19" fmla="*/ 2 h 839755"/>
                <a:gd name="T20" fmla="*/ 0 w 429209"/>
                <a:gd name="T21" fmla="*/ 2 h 839755"/>
                <a:gd name="T22" fmla="*/ 0 w 429209"/>
                <a:gd name="T23" fmla="*/ 2 h 8397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29209" h="839755">
                  <a:moveTo>
                    <a:pt x="53214" y="797282"/>
                  </a:moveTo>
                  <a:cubicBezTo>
                    <a:pt x="54137" y="718133"/>
                    <a:pt x="55061" y="638985"/>
                    <a:pt x="55984" y="559836"/>
                  </a:cubicBezTo>
                  <a:lnTo>
                    <a:pt x="0" y="522514"/>
                  </a:lnTo>
                  <a:lnTo>
                    <a:pt x="111968" y="130628"/>
                  </a:lnTo>
                  <a:lnTo>
                    <a:pt x="261258" y="130628"/>
                  </a:lnTo>
                  <a:lnTo>
                    <a:pt x="391886" y="0"/>
                  </a:lnTo>
                  <a:lnTo>
                    <a:pt x="410547" y="261257"/>
                  </a:lnTo>
                  <a:lnTo>
                    <a:pt x="429209" y="410547"/>
                  </a:lnTo>
                  <a:lnTo>
                    <a:pt x="223935" y="634481"/>
                  </a:lnTo>
                  <a:lnTo>
                    <a:pt x="223935" y="839755"/>
                  </a:lnTo>
                  <a:lnTo>
                    <a:pt x="111968" y="783771"/>
                  </a:lnTo>
                  <a:lnTo>
                    <a:pt x="53214" y="797282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85" name="Freeform 214">
              <a:extLst>
                <a:ext uri="{FF2B5EF4-FFF2-40B4-BE49-F238E27FC236}">
                  <a16:creationId xmlns:a16="http://schemas.microsoft.com/office/drawing/2014/main" id="{8A887C4B-25AD-E54D-9162-160E197629D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9325" y="3640138"/>
              <a:ext cx="431800" cy="417512"/>
            </a:xfrm>
            <a:custGeom>
              <a:avLst/>
              <a:gdLst>
                <a:gd name="T0" fmla="*/ 2147483646 w 10795"/>
                <a:gd name="T1" fmla="*/ 2147483646 h 10652"/>
                <a:gd name="T2" fmla="*/ 2147483646 w 10795"/>
                <a:gd name="T3" fmla="*/ 2147483646 h 10652"/>
                <a:gd name="T4" fmla="*/ 2147483646 w 10795"/>
                <a:gd name="T5" fmla="*/ 2147483646 h 10652"/>
                <a:gd name="T6" fmla="*/ 2147483646 w 10795"/>
                <a:gd name="T7" fmla="*/ 2147483646 h 10652"/>
                <a:gd name="T8" fmla="*/ 2147483646 w 10795"/>
                <a:gd name="T9" fmla="*/ 2147483646 h 10652"/>
                <a:gd name="T10" fmla="*/ 2147483646 w 10795"/>
                <a:gd name="T11" fmla="*/ 2147483646 h 10652"/>
                <a:gd name="T12" fmla="*/ 2147483646 w 10795"/>
                <a:gd name="T13" fmla="*/ 2147483646 h 10652"/>
                <a:gd name="T14" fmla="*/ 2147483646 w 10795"/>
                <a:gd name="T15" fmla="*/ 2147483646 h 10652"/>
                <a:gd name="T16" fmla="*/ 2147483646 w 10795"/>
                <a:gd name="T17" fmla="*/ 2147483646 h 10652"/>
                <a:gd name="T18" fmla="*/ 2147483646 w 10795"/>
                <a:gd name="T19" fmla="*/ 2147483646 h 10652"/>
                <a:gd name="T20" fmla="*/ 2147483646 w 10795"/>
                <a:gd name="T21" fmla="*/ 2147483646 h 10652"/>
                <a:gd name="T22" fmla="*/ 2147483646 w 10795"/>
                <a:gd name="T23" fmla="*/ 2147483646 h 10652"/>
                <a:gd name="T24" fmla="*/ 2147483646 w 10795"/>
                <a:gd name="T25" fmla="*/ 2147483646 h 10652"/>
                <a:gd name="T26" fmla="*/ 2147483646 w 10795"/>
                <a:gd name="T27" fmla="*/ 2147483646 h 10652"/>
                <a:gd name="T28" fmla="*/ 2147483646 w 10795"/>
                <a:gd name="T29" fmla="*/ 360875000 h 10652"/>
                <a:gd name="T30" fmla="*/ 2147483646 w 10795"/>
                <a:gd name="T31" fmla="*/ 2147483646 h 10652"/>
                <a:gd name="T32" fmla="*/ 2147483646 w 10795"/>
                <a:gd name="T33" fmla="*/ 2147483646 h 10652"/>
                <a:gd name="T34" fmla="*/ 2147483646 w 10795"/>
                <a:gd name="T35" fmla="*/ 2147483646 h 10652"/>
                <a:gd name="T36" fmla="*/ 2147483646 w 10795"/>
                <a:gd name="T37" fmla="*/ 2147483646 h 10652"/>
                <a:gd name="T38" fmla="*/ 2147483646 w 10795"/>
                <a:gd name="T39" fmla="*/ 2147483646 h 10652"/>
                <a:gd name="T40" fmla="*/ 2147483646 w 10795"/>
                <a:gd name="T41" fmla="*/ 2147483646 h 10652"/>
                <a:gd name="T42" fmla="*/ 2147483646 w 10795"/>
                <a:gd name="T43" fmla="*/ 2147483646 h 10652"/>
                <a:gd name="T44" fmla="*/ 2147483646 w 10795"/>
                <a:gd name="T45" fmla="*/ 2147483646 h 10652"/>
                <a:gd name="T46" fmla="*/ 2147483646 w 10795"/>
                <a:gd name="T47" fmla="*/ 2147483646 h 10652"/>
                <a:gd name="T48" fmla="*/ 2147483646 w 10795"/>
                <a:gd name="T49" fmla="*/ 2147483646 h 10652"/>
                <a:gd name="T50" fmla="*/ 2147483646 w 10795"/>
                <a:gd name="T51" fmla="*/ 2147483646 h 10652"/>
                <a:gd name="T52" fmla="*/ 2147483646 w 10795"/>
                <a:gd name="T53" fmla="*/ 2147483646 h 10652"/>
                <a:gd name="T54" fmla="*/ 2147483646 w 10795"/>
                <a:gd name="T55" fmla="*/ 2147483646 h 10652"/>
                <a:gd name="T56" fmla="*/ 2147483646 w 10795"/>
                <a:gd name="T57" fmla="*/ 2147483646 h 10652"/>
                <a:gd name="T58" fmla="*/ 2147483646 w 10795"/>
                <a:gd name="T59" fmla="*/ 2147483646 h 10652"/>
                <a:gd name="T60" fmla="*/ 2147483646 w 10795"/>
                <a:gd name="T61" fmla="*/ 2147483646 h 10652"/>
                <a:gd name="T62" fmla="*/ 2147483646 w 10795"/>
                <a:gd name="T63" fmla="*/ 2147483646 h 10652"/>
                <a:gd name="T64" fmla="*/ 2147483646 w 10795"/>
                <a:gd name="T65" fmla="*/ 2147483646 h 10652"/>
                <a:gd name="T66" fmla="*/ 2147483646 w 10795"/>
                <a:gd name="T67" fmla="*/ 2147483646 h 10652"/>
                <a:gd name="T68" fmla="*/ 2147483646 w 10795"/>
                <a:gd name="T69" fmla="*/ 2147483646 h 10652"/>
                <a:gd name="T70" fmla="*/ 2147483646 w 10795"/>
                <a:gd name="T71" fmla="*/ 2147483646 h 10652"/>
                <a:gd name="T72" fmla="*/ 2147483646 w 10795"/>
                <a:gd name="T73" fmla="*/ 2147483646 h 10652"/>
                <a:gd name="T74" fmla="*/ 2147483646 w 10795"/>
                <a:gd name="T75" fmla="*/ 2147483646 h 1065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0795" h="10652">
                  <a:moveTo>
                    <a:pt x="7118" y="10169"/>
                  </a:moveTo>
                  <a:cubicBezTo>
                    <a:pt x="7403" y="10018"/>
                    <a:pt x="7922" y="10028"/>
                    <a:pt x="7912" y="9685"/>
                  </a:cubicBezTo>
                  <a:cubicBezTo>
                    <a:pt x="7902" y="9342"/>
                    <a:pt x="7173" y="8474"/>
                    <a:pt x="7058" y="8110"/>
                  </a:cubicBezTo>
                  <a:cubicBezTo>
                    <a:pt x="6943" y="7746"/>
                    <a:pt x="7143" y="7666"/>
                    <a:pt x="7222" y="7500"/>
                  </a:cubicBezTo>
                  <a:cubicBezTo>
                    <a:pt x="7301" y="7334"/>
                    <a:pt x="7346" y="7193"/>
                    <a:pt x="7530" y="7116"/>
                  </a:cubicBezTo>
                  <a:cubicBezTo>
                    <a:pt x="7714" y="7039"/>
                    <a:pt x="8027" y="7379"/>
                    <a:pt x="8325" y="7039"/>
                  </a:cubicBezTo>
                  <a:cubicBezTo>
                    <a:pt x="8623" y="6699"/>
                    <a:pt x="9062" y="5615"/>
                    <a:pt x="9319" y="5078"/>
                  </a:cubicBezTo>
                  <a:cubicBezTo>
                    <a:pt x="9576" y="4541"/>
                    <a:pt x="9720" y="4241"/>
                    <a:pt x="9868" y="3816"/>
                  </a:cubicBezTo>
                  <a:cubicBezTo>
                    <a:pt x="10016" y="3391"/>
                    <a:pt x="10257" y="2817"/>
                    <a:pt x="10206" y="2527"/>
                  </a:cubicBezTo>
                  <a:cubicBezTo>
                    <a:pt x="10155" y="2237"/>
                    <a:pt x="9538" y="2325"/>
                    <a:pt x="9564" y="2075"/>
                  </a:cubicBezTo>
                  <a:cubicBezTo>
                    <a:pt x="9591" y="1811"/>
                    <a:pt x="9500" y="1164"/>
                    <a:pt x="9640" y="1129"/>
                  </a:cubicBezTo>
                  <a:cubicBezTo>
                    <a:pt x="10141" y="1004"/>
                    <a:pt x="10598" y="957"/>
                    <a:pt x="10748" y="847"/>
                  </a:cubicBezTo>
                  <a:cubicBezTo>
                    <a:pt x="10898" y="737"/>
                    <a:pt x="10653" y="578"/>
                    <a:pt x="10543" y="467"/>
                  </a:cubicBezTo>
                  <a:cubicBezTo>
                    <a:pt x="10433" y="356"/>
                    <a:pt x="10260" y="257"/>
                    <a:pt x="10085" y="179"/>
                  </a:cubicBezTo>
                  <a:cubicBezTo>
                    <a:pt x="9911" y="102"/>
                    <a:pt x="9805" y="-9"/>
                    <a:pt x="9497" y="1"/>
                  </a:cubicBezTo>
                  <a:cubicBezTo>
                    <a:pt x="9192" y="11"/>
                    <a:pt x="8556" y="193"/>
                    <a:pt x="8247" y="237"/>
                  </a:cubicBezTo>
                  <a:cubicBezTo>
                    <a:pt x="7938" y="279"/>
                    <a:pt x="7858" y="208"/>
                    <a:pt x="7639" y="263"/>
                  </a:cubicBezTo>
                  <a:cubicBezTo>
                    <a:pt x="7421" y="320"/>
                    <a:pt x="7152" y="573"/>
                    <a:pt x="6937" y="573"/>
                  </a:cubicBezTo>
                  <a:cubicBezTo>
                    <a:pt x="6886" y="922"/>
                    <a:pt x="6810" y="1372"/>
                    <a:pt x="6784" y="1623"/>
                  </a:cubicBezTo>
                  <a:cubicBezTo>
                    <a:pt x="6758" y="1873"/>
                    <a:pt x="6784" y="1924"/>
                    <a:pt x="6784" y="2075"/>
                  </a:cubicBezTo>
                  <a:cubicBezTo>
                    <a:pt x="6712" y="2150"/>
                    <a:pt x="6645" y="2133"/>
                    <a:pt x="6569" y="2301"/>
                  </a:cubicBezTo>
                  <a:cubicBezTo>
                    <a:pt x="6493" y="2469"/>
                    <a:pt x="6407" y="2823"/>
                    <a:pt x="6326" y="3084"/>
                  </a:cubicBezTo>
                  <a:cubicBezTo>
                    <a:pt x="6326" y="3084"/>
                    <a:pt x="5388" y="3490"/>
                    <a:pt x="5072" y="3661"/>
                  </a:cubicBezTo>
                  <a:cubicBezTo>
                    <a:pt x="4756" y="3832"/>
                    <a:pt x="4644" y="3888"/>
                    <a:pt x="4431" y="4113"/>
                  </a:cubicBezTo>
                  <a:cubicBezTo>
                    <a:pt x="4217" y="4338"/>
                    <a:pt x="3788" y="5012"/>
                    <a:pt x="3788" y="5012"/>
                  </a:cubicBezTo>
                  <a:cubicBezTo>
                    <a:pt x="3788" y="5012"/>
                    <a:pt x="2925" y="5037"/>
                    <a:pt x="2506" y="5245"/>
                  </a:cubicBezTo>
                  <a:cubicBezTo>
                    <a:pt x="2087" y="5453"/>
                    <a:pt x="1684" y="6101"/>
                    <a:pt x="1270" y="6260"/>
                  </a:cubicBezTo>
                  <a:cubicBezTo>
                    <a:pt x="856" y="6419"/>
                    <a:pt x="140" y="6073"/>
                    <a:pt x="20" y="6198"/>
                  </a:cubicBezTo>
                  <a:cubicBezTo>
                    <a:pt x="-100" y="6323"/>
                    <a:pt x="358" y="6820"/>
                    <a:pt x="552" y="7008"/>
                  </a:cubicBezTo>
                  <a:cubicBezTo>
                    <a:pt x="746" y="7196"/>
                    <a:pt x="1074" y="7217"/>
                    <a:pt x="1182" y="7324"/>
                  </a:cubicBezTo>
                  <a:cubicBezTo>
                    <a:pt x="1290" y="7431"/>
                    <a:pt x="1192" y="7543"/>
                    <a:pt x="1199" y="7649"/>
                  </a:cubicBezTo>
                  <a:cubicBezTo>
                    <a:pt x="1206" y="7755"/>
                    <a:pt x="1239" y="7800"/>
                    <a:pt x="1223" y="7962"/>
                  </a:cubicBezTo>
                  <a:cubicBezTo>
                    <a:pt x="1207" y="8124"/>
                    <a:pt x="1334" y="8396"/>
                    <a:pt x="1102" y="8620"/>
                  </a:cubicBezTo>
                  <a:cubicBezTo>
                    <a:pt x="795" y="8917"/>
                    <a:pt x="443" y="9228"/>
                    <a:pt x="470" y="9744"/>
                  </a:cubicBezTo>
                  <a:cubicBezTo>
                    <a:pt x="479" y="9915"/>
                    <a:pt x="2376" y="9516"/>
                    <a:pt x="3293" y="9667"/>
                  </a:cubicBezTo>
                  <a:cubicBezTo>
                    <a:pt x="4210" y="9818"/>
                    <a:pt x="5529" y="9982"/>
                    <a:pt x="5971" y="10652"/>
                  </a:cubicBezTo>
                  <a:lnTo>
                    <a:pt x="6232" y="10504"/>
                  </a:lnTo>
                  <a:lnTo>
                    <a:pt x="7118" y="10169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86" name="Freeform 216">
              <a:extLst>
                <a:ext uri="{FF2B5EF4-FFF2-40B4-BE49-F238E27FC236}">
                  <a16:creationId xmlns:a16="http://schemas.microsoft.com/office/drawing/2014/main" id="{7ACB3130-C7C8-9046-8763-ACAE05E8C8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4175" y="3946525"/>
              <a:ext cx="112713" cy="139700"/>
            </a:xfrm>
            <a:custGeom>
              <a:avLst/>
              <a:gdLst>
                <a:gd name="T0" fmla="*/ 2147483646 w 90"/>
                <a:gd name="T1" fmla="*/ 2147483646 h 78"/>
                <a:gd name="T2" fmla="*/ 2147483646 w 90"/>
                <a:gd name="T3" fmla="*/ 2147483646 h 78"/>
                <a:gd name="T4" fmla="*/ 2147483646 w 90"/>
                <a:gd name="T5" fmla="*/ 2147483646 h 78"/>
                <a:gd name="T6" fmla="*/ 2147483646 w 90"/>
                <a:gd name="T7" fmla="*/ 2147483646 h 78"/>
                <a:gd name="T8" fmla="*/ 2147483646 w 90"/>
                <a:gd name="T9" fmla="*/ 0 h 78"/>
                <a:gd name="T10" fmla="*/ 2147483646 w 90"/>
                <a:gd name="T11" fmla="*/ 0 h 78"/>
                <a:gd name="T12" fmla="*/ 2147483646 w 90"/>
                <a:gd name="T13" fmla="*/ 2147483646 h 78"/>
                <a:gd name="T14" fmla="*/ 0 w 90"/>
                <a:gd name="T15" fmla="*/ 2147483646 h 78"/>
                <a:gd name="T16" fmla="*/ 2147483646 w 90"/>
                <a:gd name="T17" fmla="*/ 2147483646 h 78"/>
                <a:gd name="T18" fmla="*/ 2147483646 w 90"/>
                <a:gd name="T19" fmla="*/ 2147483646 h 78"/>
                <a:gd name="T20" fmla="*/ 2147483646 w 90"/>
                <a:gd name="T21" fmla="*/ 2147483646 h 78"/>
                <a:gd name="T22" fmla="*/ 2147483646 w 90"/>
                <a:gd name="T23" fmla="*/ 2147483646 h 78"/>
                <a:gd name="T24" fmla="*/ 2147483646 w 90"/>
                <a:gd name="T25" fmla="*/ 2147483646 h 78"/>
                <a:gd name="T26" fmla="*/ 2147483646 w 90"/>
                <a:gd name="T27" fmla="*/ 2147483646 h 78"/>
                <a:gd name="T28" fmla="*/ 2147483646 w 90"/>
                <a:gd name="T29" fmla="*/ 2147483646 h 7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0" h="78">
                  <a:moveTo>
                    <a:pt x="72" y="42"/>
                  </a:moveTo>
                  <a:lnTo>
                    <a:pt x="78" y="30"/>
                  </a:lnTo>
                  <a:lnTo>
                    <a:pt x="84" y="18"/>
                  </a:lnTo>
                  <a:lnTo>
                    <a:pt x="48" y="12"/>
                  </a:lnTo>
                  <a:lnTo>
                    <a:pt x="30" y="0"/>
                  </a:lnTo>
                  <a:lnTo>
                    <a:pt x="12" y="0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6" y="30"/>
                  </a:lnTo>
                  <a:lnTo>
                    <a:pt x="18" y="78"/>
                  </a:lnTo>
                  <a:lnTo>
                    <a:pt x="54" y="72"/>
                  </a:lnTo>
                  <a:lnTo>
                    <a:pt x="78" y="66"/>
                  </a:lnTo>
                  <a:lnTo>
                    <a:pt x="84" y="72"/>
                  </a:lnTo>
                  <a:lnTo>
                    <a:pt x="90" y="48"/>
                  </a:lnTo>
                  <a:lnTo>
                    <a:pt x="72" y="42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87" name="Freeform 217">
              <a:extLst>
                <a:ext uri="{FF2B5EF4-FFF2-40B4-BE49-F238E27FC236}">
                  <a16:creationId xmlns:a16="http://schemas.microsoft.com/office/drawing/2014/main" id="{C8383995-B2DB-C445-B0FB-741F4D8041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7963" y="3840163"/>
              <a:ext cx="214312" cy="120650"/>
            </a:xfrm>
            <a:custGeom>
              <a:avLst/>
              <a:gdLst>
                <a:gd name="T0" fmla="*/ 2147483646 w 10000"/>
                <a:gd name="T1" fmla="*/ 2147483646 h 11631"/>
                <a:gd name="T2" fmla="*/ 2147483646 w 10000"/>
                <a:gd name="T3" fmla="*/ 2094439447 h 11631"/>
                <a:gd name="T4" fmla="*/ 2147483646 w 10000"/>
                <a:gd name="T5" fmla="*/ 545154810 h 11631"/>
                <a:gd name="T6" fmla="*/ 2147483646 w 10000"/>
                <a:gd name="T7" fmla="*/ 0 h 11631"/>
                <a:gd name="T8" fmla="*/ 0 w 10000"/>
                <a:gd name="T9" fmla="*/ 2147483646 h 11631"/>
                <a:gd name="T10" fmla="*/ 2147483646 w 10000"/>
                <a:gd name="T11" fmla="*/ 2147483646 h 11631"/>
                <a:gd name="T12" fmla="*/ 2147483646 w 10000"/>
                <a:gd name="T13" fmla="*/ 2147483646 h 11631"/>
                <a:gd name="T14" fmla="*/ 2147483646 w 10000"/>
                <a:gd name="T15" fmla="*/ 2147483646 h 11631"/>
                <a:gd name="T16" fmla="*/ 2147483646 w 10000"/>
                <a:gd name="T17" fmla="*/ 2147483646 h 11631"/>
                <a:gd name="T18" fmla="*/ 2147483646 w 10000"/>
                <a:gd name="T19" fmla="*/ 2147483646 h 11631"/>
                <a:gd name="T20" fmla="*/ 2147483646 w 10000"/>
                <a:gd name="T21" fmla="*/ 2147483646 h 11631"/>
                <a:gd name="T22" fmla="*/ 2147483646 w 10000"/>
                <a:gd name="T23" fmla="*/ 2147483646 h 11631"/>
                <a:gd name="T24" fmla="*/ 2147483646 w 10000"/>
                <a:gd name="T25" fmla="*/ 2147483646 h 116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000" h="11631">
                  <a:moveTo>
                    <a:pt x="7686" y="5391"/>
                  </a:moveTo>
                  <a:lnTo>
                    <a:pt x="5498" y="4472"/>
                  </a:lnTo>
                  <a:lnTo>
                    <a:pt x="2084" y="1164"/>
                  </a:lnTo>
                  <a:lnTo>
                    <a:pt x="886" y="0"/>
                  </a:lnTo>
                  <a:lnTo>
                    <a:pt x="0" y="4803"/>
                  </a:lnTo>
                  <a:lnTo>
                    <a:pt x="3459" y="9284"/>
                  </a:lnTo>
                  <a:lnTo>
                    <a:pt x="5903" y="10259"/>
                  </a:lnTo>
                  <a:lnTo>
                    <a:pt x="8016" y="11631"/>
                  </a:lnTo>
                  <a:lnTo>
                    <a:pt x="8676" y="8710"/>
                  </a:lnTo>
                  <a:lnTo>
                    <a:pt x="10000" y="8128"/>
                  </a:lnTo>
                  <a:lnTo>
                    <a:pt x="8915" y="6759"/>
                  </a:lnTo>
                  <a:lnTo>
                    <a:pt x="8310" y="6622"/>
                  </a:lnTo>
                  <a:cubicBezTo>
                    <a:pt x="8207" y="6039"/>
                    <a:pt x="7790" y="5973"/>
                    <a:pt x="7686" y="5391"/>
                  </a:cubicBez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88" name="Freeform 218">
              <a:extLst>
                <a:ext uri="{FF2B5EF4-FFF2-40B4-BE49-F238E27FC236}">
                  <a16:creationId xmlns:a16="http://schemas.microsoft.com/office/drawing/2014/main" id="{D5D58556-B7D1-6845-8BC7-CF140DAB8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25" y="3975100"/>
              <a:ext cx="233363" cy="490538"/>
            </a:xfrm>
            <a:custGeom>
              <a:avLst/>
              <a:gdLst>
                <a:gd name="T0" fmla="*/ 1296617862 w 11115"/>
                <a:gd name="T1" fmla="*/ 0 h 10000"/>
                <a:gd name="T2" fmla="*/ 1014318022 w 11115"/>
                <a:gd name="T3" fmla="*/ 2147483646 h 10000"/>
                <a:gd name="T4" fmla="*/ 876662132 w 11115"/>
                <a:gd name="T5" fmla="*/ 2147483646 h 10000"/>
                <a:gd name="T6" fmla="*/ 833108975 w 11115"/>
                <a:gd name="T7" fmla="*/ 2147483646 h 10000"/>
                <a:gd name="T8" fmla="*/ 359688197 w 11115"/>
                <a:gd name="T9" fmla="*/ 2147483646 h 10000"/>
                <a:gd name="T10" fmla="*/ 70188704 w 11115"/>
                <a:gd name="T11" fmla="*/ 2147483646 h 10000"/>
                <a:gd name="T12" fmla="*/ 0 w 11115"/>
                <a:gd name="T13" fmla="*/ 2147483646 h 10000"/>
                <a:gd name="T14" fmla="*/ 479454939 w 11115"/>
                <a:gd name="T15" fmla="*/ 2147483646 h 10000"/>
                <a:gd name="T16" fmla="*/ 371738000 w 11115"/>
                <a:gd name="T17" fmla="*/ 2147483646 h 10000"/>
                <a:gd name="T18" fmla="*/ 923713488 w 11115"/>
                <a:gd name="T19" fmla="*/ 2147483646 h 10000"/>
                <a:gd name="T20" fmla="*/ 1240431715 w 11115"/>
                <a:gd name="T21" fmla="*/ 2147483646 h 10000"/>
                <a:gd name="T22" fmla="*/ 1064090476 w 11115"/>
                <a:gd name="T23" fmla="*/ 2147483646 h 10000"/>
                <a:gd name="T24" fmla="*/ 1180552953 w 11115"/>
                <a:gd name="T25" fmla="*/ 2147483646 h 10000"/>
                <a:gd name="T26" fmla="*/ 1299347758 w 11115"/>
                <a:gd name="T27" fmla="*/ 2147483646 h 10000"/>
                <a:gd name="T28" fmla="*/ 1436411642 w 11115"/>
                <a:gd name="T29" fmla="*/ 2147483646 h 10000"/>
                <a:gd name="T30" fmla="*/ 1469080908 w 11115"/>
                <a:gd name="T31" fmla="*/ 2147483646 h 10000"/>
                <a:gd name="T32" fmla="*/ 1751186353 w 11115"/>
                <a:gd name="T33" fmla="*/ 2147483646 h 10000"/>
                <a:gd name="T34" fmla="*/ 1628893350 w 11115"/>
                <a:gd name="T35" fmla="*/ 2147483646 h 10000"/>
                <a:gd name="T36" fmla="*/ 1429609158 w 11115"/>
                <a:gd name="T37" fmla="*/ 2147483646 h 10000"/>
                <a:gd name="T38" fmla="*/ 1529154066 w 11115"/>
                <a:gd name="T39" fmla="*/ 2147483646 h 10000"/>
                <a:gd name="T40" fmla="*/ 1512430411 w 11115"/>
                <a:gd name="T41" fmla="*/ 2147483646 h 10000"/>
                <a:gd name="T42" fmla="*/ 1246845408 w 11115"/>
                <a:gd name="T43" fmla="*/ 2147483646 h 10000"/>
                <a:gd name="T44" fmla="*/ 1379642749 w 11115"/>
                <a:gd name="T45" fmla="*/ 2147483646 h 10000"/>
                <a:gd name="T46" fmla="*/ 1539065958 w 11115"/>
                <a:gd name="T47" fmla="*/ 2147483646 h 10000"/>
                <a:gd name="T48" fmla="*/ 1883011737 w 11115"/>
                <a:gd name="T49" fmla="*/ 2147483646 h 10000"/>
                <a:gd name="T50" fmla="*/ 2007831422 w 11115"/>
                <a:gd name="T51" fmla="*/ 2147483646 h 10000"/>
                <a:gd name="T52" fmla="*/ 2147483646 w 11115"/>
                <a:gd name="T53" fmla="*/ 2147483646 h 10000"/>
                <a:gd name="T54" fmla="*/ 1877560763 w 11115"/>
                <a:gd name="T55" fmla="*/ 2147483646 h 10000"/>
                <a:gd name="T56" fmla="*/ 1862207137 w 11115"/>
                <a:gd name="T57" fmla="*/ 2147483646 h 10000"/>
                <a:gd name="T58" fmla="*/ 1728437817 w 11115"/>
                <a:gd name="T59" fmla="*/ 2147483646 h 10000"/>
                <a:gd name="T60" fmla="*/ 1716582389 w 11115"/>
                <a:gd name="T61" fmla="*/ 2147483646 h 10000"/>
                <a:gd name="T62" fmla="*/ 1512236456 w 11115"/>
                <a:gd name="T63" fmla="*/ 2147483646 h 10000"/>
                <a:gd name="T64" fmla="*/ 1444574434 w 11115"/>
                <a:gd name="T65" fmla="*/ 2147483646 h 10000"/>
                <a:gd name="T66" fmla="*/ 1379642749 w 11115"/>
                <a:gd name="T67" fmla="*/ 2147483646 h 10000"/>
                <a:gd name="T68" fmla="*/ 1529154066 w 11115"/>
                <a:gd name="T69" fmla="*/ 2147483646 h 10000"/>
                <a:gd name="T70" fmla="*/ 1529154066 w 11115"/>
                <a:gd name="T71" fmla="*/ 2147483646 h 10000"/>
                <a:gd name="T72" fmla="*/ 1296617862 w 11115"/>
                <a:gd name="T73" fmla="*/ 0 h 1000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1115" h="10000">
                  <a:moveTo>
                    <a:pt x="6669" y="0"/>
                  </a:moveTo>
                  <a:lnTo>
                    <a:pt x="5217" y="627"/>
                  </a:lnTo>
                  <a:lnTo>
                    <a:pt x="4509" y="795"/>
                  </a:lnTo>
                  <a:lnTo>
                    <a:pt x="4285" y="602"/>
                  </a:lnTo>
                  <a:lnTo>
                    <a:pt x="1850" y="1511"/>
                  </a:lnTo>
                  <a:lnTo>
                    <a:pt x="361" y="2700"/>
                  </a:lnTo>
                  <a:lnTo>
                    <a:pt x="0" y="3527"/>
                  </a:lnTo>
                  <a:lnTo>
                    <a:pt x="2466" y="5401"/>
                  </a:lnTo>
                  <a:lnTo>
                    <a:pt x="1912" y="6416"/>
                  </a:lnTo>
                  <a:cubicBezTo>
                    <a:pt x="2658" y="6304"/>
                    <a:pt x="4006" y="6725"/>
                    <a:pt x="4751" y="6612"/>
                  </a:cubicBezTo>
                  <a:lnTo>
                    <a:pt x="6380" y="6578"/>
                  </a:lnTo>
                  <a:lnTo>
                    <a:pt x="5473" y="5791"/>
                  </a:lnTo>
                  <a:lnTo>
                    <a:pt x="6072" y="6005"/>
                  </a:lnTo>
                  <a:lnTo>
                    <a:pt x="6683" y="7153"/>
                  </a:lnTo>
                  <a:lnTo>
                    <a:pt x="7388" y="8015"/>
                  </a:lnTo>
                  <a:cubicBezTo>
                    <a:pt x="7359" y="8285"/>
                    <a:pt x="7584" y="9729"/>
                    <a:pt x="7556" y="10000"/>
                  </a:cubicBezTo>
                  <a:lnTo>
                    <a:pt x="9007" y="8884"/>
                  </a:lnTo>
                  <a:lnTo>
                    <a:pt x="8378" y="6935"/>
                  </a:lnTo>
                  <a:lnTo>
                    <a:pt x="7353" y="6381"/>
                  </a:lnTo>
                  <a:lnTo>
                    <a:pt x="7865" y="5938"/>
                  </a:lnTo>
                  <a:cubicBezTo>
                    <a:pt x="7836" y="5815"/>
                    <a:pt x="7808" y="5693"/>
                    <a:pt x="7779" y="5570"/>
                  </a:cubicBezTo>
                  <a:lnTo>
                    <a:pt x="6413" y="4795"/>
                  </a:lnTo>
                  <a:lnTo>
                    <a:pt x="7096" y="4205"/>
                  </a:lnTo>
                  <a:lnTo>
                    <a:pt x="7916" y="4196"/>
                  </a:lnTo>
                  <a:lnTo>
                    <a:pt x="9685" y="3821"/>
                  </a:lnTo>
                  <a:cubicBezTo>
                    <a:pt x="9793" y="3687"/>
                    <a:pt x="10219" y="3634"/>
                    <a:pt x="10327" y="3500"/>
                  </a:cubicBezTo>
                  <a:lnTo>
                    <a:pt x="11115" y="3002"/>
                  </a:lnTo>
                  <a:lnTo>
                    <a:pt x="9657" y="3072"/>
                  </a:lnTo>
                  <a:cubicBezTo>
                    <a:pt x="9631" y="3012"/>
                    <a:pt x="9604" y="2953"/>
                    <a:pt x="9578" y="2893"/>
                  </a:cubicBezTo>
                  <a:lnTo>
                    <a:pt x="8890" y="2693"/>
                  </a:lnTo>
                  <a:cubicBezTo>
                    <a:pt x="8870" y="2548"/>
                    <a:pt x="8849" y="2402"/>
                    <a:pt x="8829" y="2257"/>
                  </a:cubicBezTo>
                  <a:lnTo>
                    <a:pt x="7778" y="1711"/>
                  </a:lnTo>
                  <a:lnTo>
                    <a:pt x="7430" y="1763"/>
                  </a:lnTo>
                  <a:lnTo>
                    <a:pt x="7096" y="1550"/>
                  </a:lnTo>
                  <a:lnTo>
                    <a:pt x="7865" y="1254"/>
                  </a:lnTo>
                  <a:lnTo>
                    <a:pt x="7865" y="480"/>
                  </a:lnTo>
                  <a:lnTo>
                    <a:pt x="6669" y="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89" name="Freeform 219">
              <a:extLst>
                <a:ext uri="{FF2B5EF4-FFF2-40B4-BE49-F238E27FC236}">
                  <a16:creationId xmlns:a16="http://schemas.microsoft.com/office/drawing/2014/main" id="{09CA90DF-8CBC-3E4F-BDFC-38BC6708E2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7675" y="3925888"/>
              <a:ext cx="88900" cy="49212"/>
            </a:xfrm>
            <a:custGeom>
              <a:avLst/>
              <a:gdLst>
                <a:gd name="T0" fmla="*/ 0 w 348468"/>
                <a:gd name="T1" fmla="*/ 595 h 191264"/>
                <a:gd name="T2" fmla="*/ 432 w 348468"/>
                <a:gd name="T3" fmla="*/ 836 h 191264"/>
                <a:gd name="T4" fmla="*/ 687 w 348468"/>
                <a:gd name="T5" fmla="*/ 710 h 191264"/>
                <a:gd name="T6" fmla="*/ 920 w 348468"/>
                <a:gd name="T7" fmla="*/ 824 h 191264"/>
                <a:gd name="T8" fmla="*/ 1375 w 348468"/>
                <a:gd name="T9" fmla="*/ 733 h 191264"/>
                <a:gd name="T10" fmla="*/ 1475 w 348468"/>
                <a:gd name="T11" fmla="*/ 458 h 191264"/>
                <a:gd name="T12" fmla="*/ 1075 w 348468"/>
                <a:gd name="T13" fmla="*/ 23 h 191264"/>
                <a:gd name="T14" fmla="*/ 709 w 348468"/>
                <a:gd name="T15" fmla="*/ 92 h 191264"/>
                <a:gd name="T16" fmla="*/ 488 w 348468"/>
                <a:gd name="T17" fmla="*/ 0 h 191264"/>
                <a:gd name="T18" fmla="*/ 122 w 348468"/>
                <a:gd name="T19" fmla="*/ 321 h 191264"/>
                <a:gd name="T20" fmla="*/ 0 w 348468"/>
                <a:gd name="T21" fmla="*/ 595 h 19126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8468" h="191264">
                  <a:moveTo>
                    <a:pt x="0" y="136243"/>
                  </a:moveTo>
                  <a:lnTo>
                    <a:pt x="102182" y="191264"/>
                  </a:lnTo>
                  <a:lnTo>
                    <a:pt x="162443" y="162443"/>
                  </a:lnTo>
                  <a:lnTo>
                    <a:pt x="217465" y="188644"/>
                  </a:lnTo>
                  <a:lnTo>
                    <a:pt x="324887" y="167683"/>
                  </a:lnTo>
                  <a:lnTo>
                    <a:pt x="348468" y="104802"/>
                  </a:lnTo>
                  <a:lnTo>
                    <a:pt x="254145" y="5240"/>
                  </a:lnTo>
                  <a:lnTo>
                    <a:pt x="167684" y="20960"/>
                  </a:lnTo>
                  <a:lnTo>
                    <a:pt x="115282" y="0"/>
                  </a:lnTo>
                  <a:lnTo>
                    <a:pt x="28821" y="73361"/>
                  </a:lnTo>
                  <a:lnTo>
                    <a:pt x="0" y="136243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90" name="Freeform 220">
              <a:extLst>
                <a:ext uri="{FF2B5EF4-FFF2-40B4-BE49-F238E27FC236}">
                  <a16:creationId xmlns:a16="http://schemas.microsoft.com/office/drawing/2014/main" id="{618B5786-EA29-A842-AC42-52B7E945B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638" y="4551363"/>
              <a:ext cx="128587" cy="147637"/>
            </a:xfrm>
            <a:custGeom>
              <a:avLst/>
              <a:gdLst>
                <a:gd name="T0" fmla="*/ 0 w 675"/>
                <a:gd name="T1" fmla="*/ 2147483646 h 773"/>
                <a:gd name="T2" fmla="*/ 2147483646 w 675"/>
                <a:gd name="T3" fmla="*/ 2147483646 h 773"/>
                <a:gd name="T4" fmla="*/ 2147483646 w 675"/>
                <a:gd name="T5" fmla="*/ 2147483646 h 773"/>
                <a:gd name="T6" fmla="*/ 2147483646 w 675"/>
                <a:gd name="T7" fmla="*/ 2147483646 h 773"/>
                <a:gd name="T8" fmla="*/ 2147483646 w 675"/>
                <a:gd name="T9" fmla="*/ 2147483646 h 773"/>
                <a:gd name="T10" fmla="*/ 2147483646 w 675"/>
                <a:gd name="T11" fmla="*/ 2147483646 h 773"/>
                <a:gd name="T12" fmla="*/ 2147483646 w 675"/>
                <a:gd name="T13" fmla="*/ 2147483646 h 773"/>
                <a:gd name="T14" fmla="*/ 2147483646 w 675"/>
                <a:gd name="T15" fmla="*/ 2147483646 h 773"/>
                <a:gd name="T16" fmla="*/ 2147483646 w 675"/>
                <a:gd name="T17" fmla="*/ 2147483646 h 773"/>
                <a:gd name="T18" fmla="*/ 2147483646 w 675"/>
                <a:gd name="T19" fmla="*/ 2147483646 h 773"/>
                <a:gd name="T20" fmla="*/ 2147483646 w 675"/>
                <a:gd name="T21" fmla="*/ 2147483646 h 773"/>
                <a:gd name="T22" fmla="*/ 2147483646 w 675"/>
                <a:gd name="T23" fmla="*/ 2147483646 h 773"/>
                <a:gd name="T24" fmla="*/ 2147483646 w 675"/>
                <a:gd name="T25" fmla="*/ 2147483646 h 773"/>
                <a:gd name="T26" fmla="*/ 2147483646 w 675"/>
                <a:gd name="T27" fmla="*/ 0 h 773"/>
                <a:gd name="T28" fmla="*/ 0 w 675"/>
                <a:gd name="T29" fmla="*/ 2147483646 h 77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675" h="773">
                  <a:moveTo>
                    <a:pt x="0" y="41"/>
                  </a:moveTo>
                  <a:lnTo>
                    <a:pt x="75" y="339"/>
                  </a:lnTo>
                  <a:lnTo>
                    <a:pt x="273" y="579"/>
                  </a:lnTo>
                  <a:lnTo>
                    <a:pt x="605" y="769"/>
                  </a:lnTo>
                  <a:lnTo>
                    <a:pt x="675" y="773"/>
                  </a:lnTo>
                  <a:lnTo>
                    <a:pt x="563" y="583"/>
                  </a:lnTo>
                  <a:lnTo>
                    <a:pt x="493" y="521"/>
                  </a:lnTo>
                  <a:lnTo>
                    <a:pt x="493" y="269"/>
                  </a:lnTo>
                  <a:lnTo>
                    <a:pt x="323" y="78"/>
                  </a:lnTo>
                  <a:lnTo>
                    <a:pt x="286" y="58"/>
                  </a:lnTo>
                  <a:lnTo>
                    <a:pt x="253" y="111"/>
                  </a:lnTo>
                  <a:lnTo>
                    <a:pt x="141" y="128"/>
                  </a:lnTo>
                  <a:lnTo>
                    <a:pt x="145" y="70"/>
                  </a:lnTo>
                  <a:lnTo>
                    <a:pt x="17" y="0"/>
                  </a:lnTo>
                  <a:lnTo>
                    <a:pt x="0" y="41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91" name="Freeform 221">
              <a:extLst>
                <a:ext uri="{FF2B5EF4-FFF2-40B4-BE49-F238E27FC236}">
                  <a16:creationId xmlns:a16="http://schemas.microsoft.com/office/drawing/2014/main" id="{8A36A211-0CE8-624B-859B-637E5BE790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7563" y="4094163"/>
              <a:ext cx="200025" cy="393700"/>
            </a:xfrm>
            <a:custGeom>
              <a:avLst/>
              <a:gdLst>
                <a:gd name="T0" fmla="*/ 2147483646 w 138"/>
                <a:gd name="T1" fmla="*/ 0 h 271"/>
                <a:gd name="T2" fmla="*/ 2147483646 w 138"/>
                <a:gd name="T3" fmla="*/ 0 h 271"/>
                <a:gd name="T4" fmla="*/ 0 w 138"/>
                <a:gd name="T5" fmla="*/ 2147483646 h 271"/>
                <a:gd name="T6" fmla="*/ 2147483646 w 138"/>
                <a:gd name="T7" fmla="*/ 2147483646 h 271"/>
                <a:gd name="T8" fmla="*/ 2147483646 w 138"/>
                <a:gd name="T9" fmla="*/ 2147483646 h 271"/>
                <a:gd name="T10" fmla="*/ 2147483646 w 138"/>
                <a:gd name="T11" fmla="*/ 2147483646 h 271"/>
                <a:gd name="T12" fmla="*/ 2147483646 w 138"/>
                <a:gd name="T13" fmla="*/ 2147483646 h 271"/>
                <a:gd name="T14" fmla="*/ 2147483646 w 138"/>
                <a:gd name="T15" fmla="*/ 2147483646 h 271"/>
                <a:gd name="T16" fmla="*/ 2147483646 w 138"/>
                <a:gd name="T17" fmla="*/ 2147483646 h 271"/>
                <a:gd name="T18" fmla="*/ 2147483646 w 138"/>
                <a:gd name="T19" fmla="*/ 2147483646 h 271"/>
                <a:gd name="T20" fmla="*/ 2147483646 w 138"/>
                <a:gd name="T21" fmla="*/ 2147483646 h 271"/>
                <a:gd name="T22" fmla="*/ 2147483646 w 138"/>
                <a:gd name="T23" fmla="*/ 2147483646 h 271"/>
                <a:gd name="T24" fmla="*/ 2147483646 w 138"/>
                <a:gd name="T25" fmla="*/ 2147483646 h 271"/>
                <a:gd name="T26" fmla="*/ 2147483646 w 138"/>
                <a:gd name="T27" fmla="*/ 2147483646 h 271"/>
                <a:gd name="T28" fmla="*/ 2147483646 w 138"/>
                <a:gd name="T29" fmla="*/ 2147483646 h 271"/>
                <a:gd name="T30" fmla="*/ 2147483646 w 138"/>
                <a:gd name="T31" fmla="*/ 2147483646 h 271"/>
                <a:gd name="T32" fmla="*/ 2147483646 w 138"/>
                <a:gd name="T33" fmla="*/ 2147483646 h 271"/>
                <a:gd name="T34" fmla="*/ 2147483646 w 138"/>
                <a:gd name="T35" fmla="*/ 2147483646 h 271"/>
                <a:gd name="T36" fmla="*/ 2147483646 w 138"/>
                <a:gd name="T37" fmla="*/ 2147483646 h 271"/>
                <a:gd name="T38" fmla="*/ 2147483646 w 138"/>
                <a:gd name="T39" fmla="*/ 2147483646 h 271"/>
                <a:gd name="T40" fmla="*/ 2147483646 w 138"/>
                <a:gd name="T41" fmla="*/ 2147483646 h 271"/>
                <a:gd name="T42" fmla="*/ 2147483646 w 138"/>
                <a:gd name="T43" fmla="*/ 2147483646 h 271"/>
                <a:gd name="T44" fmla="*/ 2147483646 w 138"/>
                <a:gd name="T45" fmla="*/ 2147483646 h 271"/>
                <a:gd name="T46" fmla="*/ 2147483646 w 138"/>
                <a:gd name="T47" fmla="*/ 2147483646 h 271"/>
                <a:gd name="T48" fmla="*/ 2147483646 w 138"/>
                <a:gd name="T49" fmla="*/ 2147483646 h 271"/>
                <a:gd name="T50" fmla="*/ 2147483646 w 138"/>
                <a:gd name="T51" fmla="*/ 2147483646 h 271"/>
                <a:gd name="T52" fmla="*/ 2147483646 w 138"/>
                <a:gd name="T53" fmla="*/ 2147483646 h 271"/>
                <a:gd name="T54" fmla="*/ 2147483646 w 138"/>
                <a:gd name="T55" fmla="*/ 2147483646 h 271"/>
                <a:gd name="T56" fmla="*/ 2147483646 w 138"/>
                <a:gd name="T57" fmla="*/ 0 h 27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38" h="271">
                  <a:moveTo>
                    <a:pt x="66" y="0"/>
                  </a:moveTo>
                  <a:lnTo>
                    <a:pt x="6" y="0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18" y="42"/>
                  </a:lnTo>
                  <a:lnTo>
                    <a:pt x="36" y="48"/>
                  </a:lnTo>
                  <a:lnTo>
                    <a:pt x="42" y="60"/>
                  </a:lnTo>
                  <a:lnTo>
                    <a:pt x="36" y="72"/>
                  </a:lnTo>
                  <a:lnTo>
                    <a:pt x="54" y="96"/>
                  </a:lnTo>
                  <a:lnTo>
                    <a:pt x="78" y="126"/>
                  </a:lnTo>
                  <a:lnTo>
                    <a:pt x="96" y="144"/>
                  </a:lnTo>
                  <a:lnTo>
                    <a:pt x="96" y="175"/>
                  </a:lnTo>
                  <a:lnTo>
                    <a:pt x="96" y="211"/>
                  </a:lnTo>
                  <a:lnTo>
                    <a:pt x="78" y="223"/>
                  </a:lnTo>
                  <a:lnTo>
                    <a:pt x="60" y="229"/>
                  </a:lnTo>
                  <a:lnTo>
                    <a:pt x="54" y="241"/>
                  </a:lnTo>
                  <a:lnTo>
                    <a:pt x="42" y="247"/>
                  </a:lnTo>
                  <a:lnTo>
                    <a:pt x="48" y="253"/>
                  </a:lnTo>
                  <a:lnTo>
                    <a:pt x="66" y="271"/>
                  </a:lnTo>
                  <a:lnTo>
                    <a:pt x="108" y="241"/>
                  </a:lnTo>
                  <a:lnTo>
                    <a:pt x="138" y="211"/>
                  </a:lnTo>
                  <a:lnTo>
                    <a:pt x="114" y="132"/>
                  </a:lnTo>
                  <a:lnTo>
                    <a:pt x="102" y="114"/>
                  </a:lnTo>
                  <a:lnTo>
                    <a:pt x="78" y="84"/>
                  </a:lnTo>
                  <a:lnTo>
                    <a:pt x="66" y="60"/>
                  </a:lnTo>
                  <a:lnTo>
                    <a:pt x="78" y="48"/>
                  </a:lnTo>
                  <a:lnTo>
                    <a:pt x="96" y="36"/>
                  </a:lnTo>
                  <a:lnTo>
                    <a:pt x="90" y="18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92" name="Freeform 222">
              <a:extLst>
                <a:ext uri="{FF2B5EF4-FFF2-40B4-BE49-F238E27FC236}">
                  <a16:creationId xmlns:a16="http://schemas.microsoft.com/office/drawing/2014/main" id="{1F7041BD-A0CA-8849-838C-34B72BA6E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650" y="4119563"/>
              <a:ext cx="211138" cy="230187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0 h 10000"/>
                <a:gd name="T20" fmla="*/ 2147483646 w 10000"/>
                <a:gd name="T21" fmla="*/ 0 h 10000"/>
                <a:gd name="T22" fmla="*/ 2147483646 w 10000"/>
                <a:gd name="T23" fmla="*/ 2147483646 h 10000"/>
                <a:gd name="T24" fmla="*/ 0 w 10000"/>
                <a:gd name="T25" fmla="*/ 2147483646 h 10000"/>
                <a:gd name="T26" fmla="*/ 1649038812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0000" h="10000">
                  <a:moveTo>
                    <a:pt x="8672" y="9830"/>
                  </a:moveTo>
                  <a:lnTo>
                    <a:pt x="10000" y="10000"/>
                  </a:lnTo>
                  <a:lnTo>
                    <a:pt x="10000" y="7948"/>
                  </a:lnTo>
                  <a:lnTo>
                    <a:pt x="8696" y="6754"/>
                  </a:lnTo>
                  <a:lnTo>
                    <a:pt x="6957" y="4769"/>
                  </a:lnTo>
                  <a:lnTo>
                    <a:pt x="5652" y="3176"/>
                  </a:lnTo>
                  <a:lnTo>
                    <a:pt x="6087" y="2384"/>
                  </a:lnTo>
                  <a:lnTo>
                    <a:pt x="5652" y="1590"/>
                  </a:lnTo>
                  <a:lnTo>
                    <a:pt x="4348" y="1191"/>
                  </a:lnTo>
                  <a:lnTo>
                    <a:pt x="3478" y="0"/>
                  </a:lnTo>
                  <a:lnTo>
                    <a:pt x="3043" y="0"/>
                  </a:lnTo>
                  <a:lnTo>
                    <a:pt x="870" y="396"/>
                  </a:lnTo>
                  <a:lnTo>
                    <a:pt x="0" y="1590"/>
                  </a:lnTo>
                  <a:lnTo>
                    <a:pt x="435" y="2384"/>
                  </a:lnTo>
                  <a:lnTo>
                    <a:pt x="870" y="4769"/>
                  </a:lnTo>
                  <a:lnTo>
                    <a:pt x="3913" y="4769"/>
                  </a:lnTo>
                  <a:lnTo>
                    <a:pt x="5217" y="5165"/>
                  </a:lnTo>
                  <a:lnTo>
                    <a:pt x="7391" y="8344"/>
                  </a:lnTo>
                  <a:lnTo>
                    <a:pt x="6957" y="9602"/>
                  </a:lnTo>
                  <a:lnTo>
                    <a:pt x="8672" y="983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93" name="Freeform 223">
              <a:extLst>
                <a:ext uri="{FF2B5EF4-FFF2-40B4-BE49-F238E27FC236}">
                  <a16:creationId xmlns:a16="http://schemas.microsoft.com/office/drawing/2014/main" id="{B754EFE7-459B-3241-B6E6-D8A01CE46C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7213" y="3981450"/>
              <a:ext cx="269875" cy="490538"/>
            </a:xfrm>
            <a:custGeom>
              <a:avLst/>
              <a:gdLst>
                <a:gd name="T0" fmla="*/ 1293612372 w 12864"/>
                <a:gd name="T1" fmla="*/ 0 h 10000"/>
                <a:gd name="T2" fmla="*/ 1011967180 w 12864"/>
                <a:gd name="T3" fmla="*/ 2147483646 h 10000"/>
                <a:gd name="T4" fmla="*/ 874630155 w 12864"/>
                <a:gd name="T5" fmla="*/ 2147483646 h 10000"/>
                <a:gd name="T6" fmla="*/ 831178203 w 12864"/>
                <a:gd name="T7" fmla="*/ 2147483646 h 10000"/>
                <a:gd name="T8" fmla="*/ 358854491 w 12864"/>
                <a:gd name="T9" fmla="*/ 2147483646 h 10000"/>
                <a:gd name="T10" fmla="*/ 70025639 w 12864"/>
                <a:gd name="T11" fmla="*/ 2147483646 h 10000"/>
                <a:gd name="T12" fmla="*/ 0 w 12864"/>
                <a:gd name="T13" fmla="*/ 2147483646 h 10000"/>
                <a:gd name="T14" fmla="*/ 478343703 w 12864"/>
                <a:gd name="T15" fmla="*/ 2147483646 h 10000"/>
                <a:gd name="T16" fmla="*/ 370876432 w 12864"/>
                <a:gd name="T17" fmla="*/ 2147483646 h 10000"/>
                <a:gd name="T18" fmla="*/ 921572691 w 12864"/>
                <a:gd name="T19" fmla="*/ 2147483646 h 10000"/>
                <a:gd name="T20" fmla="*/ 1237556645 w 12864"/>
                <a:gd name="T21" fmla="*/ 2147483646 h 10000"/>
                <a:gd name="T22" fmla="*/ 1061624411 w 12864"/>
                <a:gd name="T23" fmla="*/ 2147483646 h 10000"/>
                <a:gd name="T24" fmla="*/ 1177817116 w 12864"/>
                <a:gd name="T25" fmla="*/ 2147483646 h 10000"/>
                <a:gd name="T26" fmla="*/ 1296336297 w 12864"/>
                <a:gd name="T27" fmla="*/ 2147483646 h 10000"/>
                <a:gd name="T28" fmla="*/ 1433082236 w 12864"/>
                <a:gd name="T29" fmla="*/ 2147483646 h 10000"/>
                <a:gd name="T30" fmla="*/ 1465667125 w 12864"/>
                <a:gd name="T31" fmla="*/ 2147483646 h 10000"/>
                <a:gd name="T32" fmla="*/ 1747127470 w 12864"/>
                <a:gd name="T33" fmla="*/ 2147483646 h 10000"/>
                <a:gd name="T34" fmla="*/ 1625118103 w 12864"/>
                <a:gd name="T35" fmla="*/ 2147483646 h 10000"/>
                <a:gd name="T36" fmla="*/ 1426296004 w 12864"/>
                <a:gd name="T37" fmla="*/ 2147483646 h 10000"/>
                <a:gd name="T38" fmla="*/ 1525610004 w 12864"/>
                <a:gd name="T39" fmla="*/ 2147483646 h 10000"/>
                <a:gd name="T40" fmla="*/ 1508925419 w 12864"/>
                <a:gd name="T41" fmla="*/ 2147483646 h 10000"/>
                <a:gd name="T42" fmla="*/ 1243955582 w 12864"/>
                <a:gd name="T43" fmla="*/ 2147483646 h 10000"/>
                <a:gd name="T44" fmla="*/ 1376445116 w 12864"/>
                <a:gd name="T45" fmla="*/ 2147483646 h 10000"/>
                <a:gd name="T46" fmla="*/ 1535499106 w 12864"/>
                <a:gd name="T47" fmla="*/ 2147483646 h 10000"/>
                <a:gd name="T48" fmla="*/ 1878647414 w 12864"/>
                <a:gd name="T49" fmla="*/ 2147483646 h 10000"/>
                <a:gd name="T50" fmla="*/ 2003177775 w 12864"/>
                <a:gd name="T51" fmla="*/ 2147483646 h 10000"/>
                <a:gd name="T52" fmla="*/ 2147483646 w 12864"/>
                <a:gd name="T53" fmla="*/ 2147483646 h 10000"/>
                <a:gd name="T54" fmla="*/ 2147483646 w 12864"/>
                <a:gd name="T55" fmla="*/ 2147483646 h 10000"/>
                <a:gd name="T56" fmla="*/ 2147483646 w 12864"/>
                <a:gd name="T57" fmla="*/ 2147483646 h 10000"/>
                <a:gd name="T58" fmla="*/ 2143802098 w 12864"/>
                <a:gd name="T59" fmla="*/ 2147483646 h 10000"/>
                <a:gd name="T60" fmla="*/ 1844502730 w 12864"/>
                <a:gd name="T61" fmla="*/ 2147483646 h 10000"/>
                <a:gd name="T62" fmla="*/ 1508731320 w 12864"/>
                <a:gd name="T63" fmla="*/ 2147483646 h 10000"/>
                <a:gd name="T64" fmla="*/ 1441226277 w 12864"/>
                <a:gd name="T65" fmla="*/ 2147483646 h 10000"/>
                <a:gd name="T66" fmla="*/ 1376445116 w 12864"/>
                <a:gd name="T67" fmla="*/ 2147483646 h 10000"/>
                <a:gd name="T68" fmla="*/ 1525610004 w 12864"/>
                <a:gd name="T69" fmla="*/ 2147483646 h 10000"/>
                <a:gd name="T70" fmla="*/ 1525610004 w 12864"/>
                <a:gd name="T71" fmla="*/ 2147483646 h 10000"/>
                <a:gd name="T72" fmla="*/ 1293612372 w 12864"/>
                <a:gd name="T73" fmla="*/ 0 h 1000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2864" h="10000">
                  <a:moveTo>
                    <a:pt x="6669" y="0"/>
                  </a:moveTo>
                  <a:lnTo>
                    <a:pt x="5217" y="627"/>
                  </a:lnTo>
                  <a:lnTo>
                    <a:pt x="4509" y="795"/>
                  </a:lnTo>
                  <a:lnTo>
                    <a:pt x="4285" y="602"/>
                  </a:lnTo>
                  <a:lnTo>
                    <a:pt x="1850" y="1511"/>
                  </a:lnTo>
                  <a:lnTo>
                    <a:pt x="361" y="2700"/>
                  </a:lnTo>
                  <a:lnTo>
                    <a:pt x="0" y="3527"/>
                  </a:lnTo>
                  <a:lnTo>
                    <a:pt x="2466" y="5401"/>
                  </a:lnTo>
                  <a:lnTo>
                    <a:pt x="1912" y="6416"/>
                  </a:lnTo>
                  <a:cubicBezTo>
                    <a:pt x="2658" y="6304"/>
                    <a:pt x="4006" y="6725"/>
                    <a:pt x="4751" y="6612"/>
                  </a:cubicBezTo>
                  <a:lnTo>
                    <a:pt x="6380" y="6578"/>
                  </a:lnTo>
                  <a:lnTo>
                    <a:pt x="5473" y="5791"/>
                  </a:lnTo>
                  <a:lnTo>
                    <a:pt x="6072" y="6005"/>
                  </a:lnTo>
                  <a:lnTo>
                    <a:pt x="6683" y="7153"/>
                  </a:lnTo>
                  <a:lnTo>
                    <a:pt x="7388" y="8015"/>
                  </a:lnTo>
                  <a:cubicBezTo>
                    <a:pt x="7359" y="8285"/>
                    <a:pt x="7584" y="9729"/>
                    <a:pt x="7556" y="10000"/>
                  </a:cubicBezTo>
                  <a:lnTo>
                    <a:pt x="9007" y="8884"/>
                  </a:lnTo>
                  <a:lnTo>
                    <a:pt x="8378" y="6935"/>
                  </a:lnTo>
                  <a:lnTo>
                    <a:pt x="7353" y="6381"/>
                  </a:lnTo>
                  <a:lnTo>
                    <a:pt x="7865" y="5938"/>
                  </a:lnTo>
                  <a:cubicBezTo>
                    <a:pt x="7836" y="5815"/>
                    <a:pt x="7808" y="5693"/>
                    <a:pt x="7779" y="5570"/>
                  </a:cubicBezTo>
                  <a:lnTo>
                    <a:pt x="6413" y="4795"/>
                  </a:lnTo>
                  <a:lnTo>
                    <a:pt x="7096" y="4205"/>
                  </a:lnTo>
                  <a:lnTo>
                    <a:pt x="7916" y="4196"/>
                  </a:lnTo>
                  <a:lnTo>
                    <a:pt x="9685" y="3821"/>
                  </a:lnTo>
                  <a:cubicBezTo>
                    <a:pt x="9793" y="3687"/>
                    <a:pt x="10219" y="3634"/>
                    <a:pt x="10327" y="3500"/>
                  </a:cubicBezTo>
                  <a:lnTo>
                    <a:pt x="11115" y="3002"/>
                  </a:lnTo>
                  <a:cubicBezTo>
                    <a:pt x="11093" y="2923"/>
                    <a:pt x="12886" y="2990"/>
                    <a:pt x="12864" y="2911"/>
                  </a:cubicBezTo>
                  <a:lnTo>
                    <a:pt x="12264" y="2052"/>
                  </a:lnTo>
                  <a:cubicBezTo>
                    <a:pt x="12238" y="1992"/>
                    <a:pt x="11078" y="1787"/>
                    <a:pt x="11052" y="1727"/>
                  </a:cubicBezTo>
                  <a:cubicBezTo>
                    <a:pt x="11067" y="1385"/>
                    <a:pt x="9494" y="1967"/>
                    <a:pt x="9509" y="1625"/>
                  </a:cubicBezTo>
                  <a:lnTo>
                    <a:pt x="7778" y="1711"/>
                  </a:lnTo>
                  <a:lnTo>
                    <a:pt x="7430" y="1763"/>
                  </a:lnTo>
                  <a:lnTo>
                    <a:pt x="7096" y="1550"/>
                  </a:lnTo>
                  <a:lnTo>
                    <a:pt x="7865" y="1254"/>
                  </a:lnTo>
                  <a:lnTo>
                    <a:pt x="7865" y="480"/>
                  </a:lnTo>
                  <a:lnTo>
                    <a:pt x="6669" y="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94" name="Freeform 224">
              <a:extLst>
                <a:ext uri="{FF2B5EF4-FFF2-40B4-BE49-F238E27FC236}">
                  <a16:creationId xmlns:a16="http://schemas.microsoft.com/office/drawing/2014/main" id="{62F613D6-2DCB-BE43-9E11-543B081DDB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9150" y="4335463"/>
              <a:ext cx="147638" cy="117475"/>
            </a:xfrm>
            <a:custGeom>
              <a:avLst/>
              <a:gdLst>
                <a:gd name="T0" fmla="*/ 2147483646 w 10000"/>
                <a:gd name="T1" fmla="*/ 495727010 h 6448"/>
                <a:gd name="T2" fmla="*/ 2147483646 w 10000"/>
                <a:gd name="T3" fmla="*/ 274643943 h 6448"/>
                <a:gd name="T4" fmla="*/ 2147483646 w 10000"/>
                <a:gd name="T5" fmla="*/ 0 h 6448"/>
                <a:gd name="T6" fmla="*/ 1183506868 w 10000"/>
                <a:gd name="T7" fmla="*/ 914091121 h 6448"/>
                <a:gd name="T8" fmla="*/ 0 w 10000"/>
                <a:gd name="T9" fmla="*/ 2147483646 h 6448"/>
                <a:gd name="T10" fmla="*/ 0 w 10000"/>
                <a:gd name="T11" fmla="*/ 2147483646 h 6448"/>
                <a:gd name="T12" fmla="*/ 1972543557 w 10000"/>
                <a:gd name="T13" fmla="*/ 2147483646 h 6448"/>
                <a:gd name="T14" fmla="*/ 2147483646 w 10000"/>
                <a:gd name="T15" fmla="*/ 2147483646 h 6448"/>
                <a:gd name="T16" fmla="*/ 2147483646 w 10000"/>
                <a:gd name="T17" fmla="*/ 2147483646 h 6448"/>
                <a:gd name="T18" fmla="*/ 2147483646 w 10000"/>
                <a:gd name="T19" fmla="*/ 2147483646 h 6448"/>
                <a:gd name="T20" fmla="*/ 2147483646 w 10000"/>
                <a:gd name="T21" fmla="*/ 2147483646 h 6448"/>
                <a:gd name="T22" fmla="*/ 2147483646 w 10000"/>
                <a:gd name="T23" fmla="*/ 2147483646 h 6448"/>
                <a:gd name="T24" fmla="*/ 2147483646 w 10000"/>
                <a:gd name="T25" fmla="*/ 914091121 h 6448"/>
                <a:gd name="T26" fmla="*/ 2147483646 w 10000"/>
                <a:gd name="T27" fmla="*/ 495727010 h 644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000" h="6448">
                  <a:moveTo>
                    <a:pt x="8160" y="269"/>
                  </a:moveTo>
                  <a:cubicBezTo>
                    <a:pt x="7722" y="211"/>
                    <a:pt x="7792" y="194"/>
                    <a:pt x="7370" y="149"/>
                  </a:cubicBezTo>
                  <a:lnTo>
                    <a:pt x="5626" y="0"/>
                  </a:lnTo>
                  <a:lnTo>
                    <a:pt x="1875" y="496"/>
                  </a:lnTo>
                  <a:lnTo>
                    <a:pt x="0" y="1489"/>
                  </a:lnTo>
                  <a:lnTo>
                    <a:pt x="0" y="3473"/>
                  </a:lnTo>
                  <a:lnTo>
                    <a:pt x="3125" y="5951"/>
                  </a:lnTo>
                  <a:lnTo>
                    <a:pt x="4375" y="6448"/>
                  </a:lnTo>
                  <a:lnTo>
                    <a:pt x="5626" y="5951"/>
                  </a:lnTo>
                  <a:lnTo>
                    <a:pt x="6249" y="4959"/>
                  </a:lnTo>
                  <a:lnTo>
                    <a:pt x="8126" y="4466"/>
                  </a:lnTo>
                  <a:lnTo>
                    <a:pt x="10000" y="3473"/>
                  </a:lnTo>
                  <a:lnTo>
                    <a:pt x="10000" y="496"/>
                  </a:lnTo>
                  <a:lnTo>
                    <a:pt x="8160" y="269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lumMod val="40000"/>
                  <a:lumOff val="6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</p:grpSp>
      <p:sp>
        <p:nvSpPr>
          <p:cNvPr id="197" name="Rectángulo 196">
            <a:extLst>
              <a:ext uri="{FF2B5EF4-FFF2-40B4-BE49-F238E27FC236}">
                <a16:creationId xmlns:a16="http://schemas.microsoft.com/office/drawing/2014/main" id="{1A5EFC05-D6FC-9644-AAD3-68E478F5D494}"/>
              </a:ext>
            </a:extLst>
          </p:cNvPr>
          <p:cNvSpPr/>
          <p:nvPr/>
        </p:nvSpPr>
        <p:spPr>
          <a:xfrm>
            <a:off x="8716617" y="0"/>
            <a:ext cx="3475383" cy="6858000"/>
          </a:xfrm>
          <a:prstGeom prst="rect">
            <a:avLst/>
          </a:prstGeom>
          <a:solidFill>
            <a:srgbClr val="C6D3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0" name="CuadroTexto 209">
            <a:extLst>
              <a:ext uri="{FF2B5EF4-FFF2-40B4-BE49-F238E27FC236}">
                <a16:creationId xmlns:a16="http://schemas.microsoft.com/office/drawing/2014/main" id="{C4EC646C-C44F-1F49-BB7C-417EF23B69D0}"/>
              </a:ext>
            </a:extLst>
          </p:cNvPr>
          <p:cNvSpPr txBox="1"/>
          <p:nvPr/>
        </p:nvSpPr>
        <p:spPr>
          <a:xfrm>
            <a:off x="9512397" y="1585479"/>
            <a:ext cx="1841943" cy="838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s-ES" sz="1200" b="1" dirty="0">
                <a:solidFill>
                  <a:srgbClr val="140E30"/>
                </a:solidFill>
                <a:latin typeface="Montserrat" pitchFamily="2" charset="77"/>
              </a:rPr>
              <a:t>Data </a:t>
            </a:r>
            <a:r>
              <a:rPr lang="es-ES" sz="1200" b="1" dirty="0" err="1">
                <a:solidFill>
                  <a:srgbClr val="140E30"/>
                </a:solidFill>
                <a:latin typeface="Montserrat" pitchFamily="2" charset="77"/>
              </a:rPr>
              <a:t>highlight</a:t>
            </a:r>
            <a:endParaRPr lang="es-ES" sz="1200" b="1" dirty="0">
              <a:solidFill>
                <a:srgbClr val="140E30"/>
              </a:solidFill>
              <a:latin typeface="Montserrat" pitchFamily="2" charset="77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s-ES" sz="900" dirty="0">
                <a:solidFill>
                  <a:srgbClr val="140E30"/>
                </a:solidFill>
                <a:latin typeface="Montserrat" pitchFamily="2" charset="77"/>
              </a:rPr>
              <a:t>Use </a:t>
            </a:r>
            <a:r>
              <a:rPr lang="es-ES" sz="900" dirty="0" err="1">
                <a:solidFill>
                  <a:srgbClr val="140E30"/>
                </a:solidFill>
                <a:latin typeface="Montserrat" pitchFamily="2" charset="77"/>
              </a:rPr>
              <a:t>this</a:t>
            </a:r>
            <a:r>
              <a:rPr lang="es-ES" sz="9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900" dirty="0" err="1">
                <a:solidFill>
                  <a:srgbClr val="140E30"/>
                </a:solidFill>
                <a:latin typeface="Montserrat" pitchFamily="2" charset="77"/>
              </a:rPr>
              <a:t>space</a:t>
            </a:r>
            <a:r>
              <a:rPr lang="es-ES" sz="900" dirty="0">
                <a:solidFill>
                  <a:srgbClr val="140E30"/>
                </a:solidFill>
                <a:latin typeface="Montserrat" pitchFamily="2" charset="77"/>
              </a:rPr>
              <a:t> to </a:t>
            </a:r>
            <a:r>
              <a:rPr lang="es-ES" sz="900" dirty="0" err="1">
                <a:solidFill>
                  <a:srgbClr val="140E30"/>
                </a:solidFill>
                <a:latin typeface="Montserrat" pitchFamily="2" charset="77"/>
              </a:rPr>
              <a:t>highlight</a:t>
            </a:r>
            <a:r>
              <a:rPr lang="es-ES" sz="9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900" dirty="0" err="1">
                <a:solidFill>
                  <a:srgbClr val="140E30"/>
                </a:solidFill>
                <a:latin typeface="Montserrat" pitchFamily="2" charset="77"/>
              </a:rPr>
              <a:t>the</a:t>
            </a:r>
            <a:r>
              <a:rPr lang="es-ES" sz="900" dirty="0">
                <a:solidFill>
                  <a:srgbClr val="140E30"/>
                </a:solidFill>
                <a:latin typeface="Montserrat" pitchFamily="2" charset="77"/>
              </a:rPr>
              <a:t> figures </a:t>
            </a:r>
            <a:r>
              <a:rPr lang="es-ES" sz="900" dirty="0" err="1">
                <a:solidFill>
                  <a:srgbClr val="140E30"/>
                </a:solidFill>
                <a:latin typeface="Montserrat" pitchFamily="2" charset="77"/>
              </a:rPr>
              <a:t>that</a:t>
            </a:r>
            <a:r>
              <a:rPr lang="es-ES" sz="9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900" dirty="0" err="1">
                <a:solidFill>
                  <a:srgbClr val="140E30"/>
                </a:solidFill>
                <a:latin typeface="Montserrat" pitchFamily="2" charset="77"/>
              </a:rPr>
              <a:t>interest</a:t>
            </a:r>
            <a:r>
              <a:rPr lang="es-ES" sz="9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900" dirty="0" err="1">
                <a:solidFill>
                  <a:srgbClr val="140E30"/>
                </a:solidFill>
                <a:latin typeface="Montserrat" pitchFamily="2" charset="77"/>
              </a:rPr>
              <a:t>you</a:t>
            </a:r>
            <a:endParaRPr lang="es-ES" sz="900" dirty="0">
              <a:solidFill>
                <a:srgbClr val="140E30"/>
              </a:solidFill>
              <a:latin typeface="Montserrat" pitchFamily="2" charset="77"/>
            </a:endParaRPr>
          </a:p>
        </p:txBody>
      </p:sp>
      <p:sp>
        <p:nvSpPr>
          <p:cNvPr id="211" name="CuadroTexto 210">
            <a:extLst>
              <a:ext uri="{FF2B5EF4-FFF2-40B4-BE49-F238E27FC236}">
                <a16:creationId xmlns:a16="http://schemas.microsoft.com/office/drawing/2014/main" id="{1547B42A-C7D7-D144-85F4-14ED8038D9C8}"/>
              </a:ext>
            </a:extLst>
          </p:cNvPr>
          <p:cNvSpPr txBox="1"/>
          <p:nvPr/>
        </p:nvSpPr>
        <p:spPr>
          <a:xfrm>
            <a:off x="9512397" y="823517"/>
            <a:ext cx="1841943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4400" b="1" spc="600" dirty="0">
                <a:ln w="19050">
                  <a:solidFill>
                    <a:srgbClr val="6647F2"/>
                  </a:solidFill>
                </a:ln>
                <a:noFill/>
                <a:latin typeface="Montserrat ExtraBold" pitchFamily="2" charset="77"/>
              </a:rPr>
              <a:t>12</a:t>
            </a:r>
            <a:r>
              <a:rPr lang="es-ES" sz="2800" b="1" spc="600" dirty="0">
                <a:ln w="19050">
                  <a:solidFill>
                    <a:srgbClr val="6647F2"/>
                  </a:solidFill>
                </a:ln>
                <a:noFill/>
                <a:latin typeface="Montserrat ExtraBold" pitchFamily="2" charset="77"/>
              </a:rPr>
              <a:t>%</a:t>
            </a:r>
          </a:p>
        </p:txBody>
      </p:sp>
      <p:sp>
        <p:nvSpPr>
          <p:cNvPr id="212" name="CuadroTexto 211">
            <a:extLst>
              <a:ext uri="{FF2B5EF4-FFF2-40B4-BE49-F238E27FC236}">
                <a16:creationId xmlns:a16="http://schemas.microsoft.com/office/drawing/2014/main" id="{8E084963-59D5-6046-9CD4-CE506EA33089}"/>
              </a:ext>
            </a:extLst>
          </p:cNvPr>
          <p:cNvSpPr txBox="1"/>
          <p:nvPr/>
        </p:nvSpPr>
        <p:spPr>
          <a:xfrm>
            <a:off x="9512397" y="3493510"/>
            <a:ext cx="1804639" cy="838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spcAft>
                <a:spcPts val="600"/>
              </a:spcAft>
            </a:pPr>
            <a:r>
              <a:rPr lang="es-ES" sz="1200" b="1" dirty="0">
                <a:solidFill>
                  <a:srgbClr val="140E30"/>
                </a:solidFill>
                <a:latin typeface="Montserrat" pitchFamily="2" charset="77"/>
              </a:rPr>
              <a:t>Data </a:t>
            </a:r>
            <a:r>
              <a:rPr lang="es-ES" sz="1200" b="1" dirty="0" err="1">
                <a:solidFill>
                  <a:srgbClr val="140E30"/>
                </a:solidFill>
                <a:latin typeface="Montserrat" pitchFamily="2" charset="77"/>
              </a:rPr>
              <a:t>highlight</a:t>
            </a:r>
            <a:endParaRPr lang="es-ES" sz="1200" b="1" dirty="0">
              <a:solidFill>
                <a:srgbClr val="140E30"/>
              </a:solidFill>
              <a:latin typeface="Montserrat" pitchFamily="2" charset="77"/>
            </a:endParaRPr>
          </a:p>
          <a:p>
            <a:pPr lvl="0">
              <a:lnSpc>
                <a:spcPct val="150000"/>
              </a:lnSpc>
              <a:spcAft>
                <a:spcPts val="600"/>
              </a:spcAft>
            </a:pPr>
            <a:r>
              <a:rPr lang="es-ES" sz="900" dirty="0">
                <a:solidFill>
                  <a:srgbClr val="140E30"/>
                </a:solidFill>
                <a:latin typeface="Montserrat" pitchFamily="2" charset="77"/>
              </a:rPr>
              <a:t>Use </a:t>
            </a:r>
            <a:r>
              <a:rPr lang="es-ES" sz="900" dirty="0" err="1">
                <a:solidFill>
                  <a:srgbClr val="140E30"/>
                </a:solidFill>
                <a:latin typeface="Montserrat" pitchFamily="2" charset="77"/>
              </a:rPr>
              <a:t>this</a:t>
            </a:r>
            <a:r>
              <a:rPr lang="es-ES" sz="9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900" dirty="0" err="1">
                <a:solidFill>
                  <a:srgbClr val="140E30"/>
                </a:solidFill>
                <a:latin typeface="Montserrat" pitchFamily="2" charset="77"/>
              </a:rPr>
              <a:t>space</a:t>
            </a:r>
            <a:r>
              <a:rPr lang="es-ES" sz="900" dirty="0">
                <a:solidFill>
                  <a:srgbClr val="140E30"/>
                </a:solidFill>
                <a:latin typeface="Montserrat" pitchFamily="2" charset="77"/>
              </a:rPr>
              <a:t> to </a:t>
            </a:r>
            <a:r>
              <a:rPr lang="es-ES" sz="900" dirty="0" err="1">
                <a:solidFill>
                  <a:srgbClr val="140E30"/>
                </a:solidFill>
                <a:latin typeface="Montserrat" pitchFamily="2" charset="77"/>
              </a:rPr>
              <a:t>highlight</a:t>
            </a:r>
            <a:r>
              <a:rPr lang="es-ES" sz="9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900" dirty="0" err="1">
                <a:solidFill>
                  <a:srgbClr val="140E30"/>
                </a:solidFill>
                <a:latin typeface="Montserrat" pitchFamily="2" charset="77"/>
              </a:rPr>
              <a:t>the</a:t>
            </a:r>
            <a:r>
              <a:rPr lang="es-ES" sz="900" dirty="0">
                <a:solidFill>
                  <a:srgbClr val="140E30"/>
                </a:solidFill>
                <a:latin typeface="Montserrat" pitchFamily="2" charset="77"/>
              </a:rPr>
              <a:t> figures </a:t>
            </a:r>
            <a:r>
              <a:rPr lang="es-ES" sz="900" dirty="0" err="1">
                <a:solidFill>
                  <a:srgbClr val="140E30"/>
                </a:solidFill>
                <a:latin typeface="Montserrat" pitchFamily="2" charset="77"/>
              </a:rPr>
              <a:t>that</a:t>
            </a:r>
            <a:r>
              <a:rPr lang="es-ES" sz="9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900" dirty="0" err="1">
                <a:solidFill>
                  <a:srgbClr val="140E30"/>
                </a:solidFill>
                <a:latin typeface="Montserrat" pitchFamily="2" charset="77"/>
              </a:rPr>
              <a:t>interest</a:t>
            </a:r>
            <a:r>
              <a:rPr lang="es-ES" sz="9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900" dirty="0" err="1">
                <a:solidFill>
                  <a:srgbClr val="140E30"/>
                </a:solidFill>
                <a:latin typeface="Montserrat" pitchFamily="2" charset="77"/>
              </a:rPr>
              <a:t>you</a:t>
            </a:r>
            <a:endParaRPr lang="es-ES" sz="900" dirty="0">
              <a:solidFill>
                <a:srgbClr val="140E30"/>
              </a:solidFill>
              <a:latin typeface="Montserrat" pitchFamily="2" charset="77"/>
            </a:endParaRPr>
          </a:p>
        </p:txBody>
      </p:sp>
      <p:sp>
        <p:nvSpPr>
          <p:cNvPr id="213" name="CuadroTexto 212">
            <a:extLst>
              <a:ext uri="{FF2B5EF4-FFF2-40B4-BE49-F238E27FC236}">
                <a16:creationId xmlns:a16="http://schemas.microsoft.com/office/drawing/2014/main" id="{71BB6DDC-5170-D84E-834F-3E978FD26756}"/>
              </a:ext>
            </a:extLst>
          </p:cNvPr>
          <p:cNvSpPr txBox="1"/>
          <p:nvPr/>
        </p:nvSpPr>
        <p:spPr>
          <a:xfrm>
            <a:off x="9512397" y="2731548"/>
            <a:ext cx="180463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4400" b="1" spc="600" dirty="0">
                <a:ln w="19050">
                  <a:solidFill>
                    <a:srgbClr val="6647F2"/>
                  </a:solidFill>
                </a:ln>
                <a:noFill/>
                <a:latin typeface="Montserrat ExtraBold" pitchFamily="2" charset="77"/>
              </a:rPr>
              <a:t>9</a:t>
            </a:r>
            <a:r>
              <a:rPr lang="es-ES" sz="2800" b="1" spc="600" dirty="0">
                <a:ln w="19050">
                  <a:solidFill>
                    <a:srgbClr val="6647F2"/>
                  </a:solidFill>
                </a:ln>
                <a:noFill/>
                <a:latin typeface="Montserrat ExtraBold" pitchFamily="2" charset="77"/>
              </a:rPr>
              <a:t>%</a:t>
            </a:r>
          </a:p>
        </p:txBody>
      </p:sp>
      <p:sp>
        <p:nvSpPr>
          <p:cNvPr id="214" name="CuadroTexto 213">
            <a:extLst>
              <a:ext uri="{FF2B5EF4-FFF2-40B4-BE49-F238E27FC236}">
                <a16:creationId xmlns:a16="http://schemas.microsoft.com/office/drawing/2014/main" id="{794EB2E7-0F53-CE4A-8FE0-823044CBBA4D}"/>
              </a:ext>
            </a:extLst>
          </p:cNvPr>
          <p:cNvSpPr txBox="1"/>
          <p:nvPr/>
        </p:nvSpPr>
        <p:spPr>
          <a:xfrm>
            <a:off x="9512397" y="5401542"/>
            <a:ext cx="1841943" cy="838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spcAft>
                <a:spcPts val="600"/>
              </a:spcAft>
            </a:pPr>
            <a:r>
              <a:rPr lang="es-ES" sz="1200" b="1" dirty="0">
                <a:solidFill>
                  <a:srgbClr val="140E30"/>
                </a:solidFill>
                <a:latin typeface="Montserrat" pitchFamily="2" charset="77"/>
              </a:rPr>
              <a:t>Data </a:t>
            </a:r>
            <a:r>
              <a:rPr lang="es-ES" sz="1200" b="1" dirty="0" err="1">
                <a:solidFill>
                  <a:srgbClr val="140E30"/>
                </a:solidFill>
                <a:latin typeface="Montserrat" pitchFamily="2" charset="77"/>
              </a:rPr>
              <a:t>highlight</a:t>
            </a:r>
            <a:endParaRPr lang="es-ES" sz="1200" b="1" dirty="0">
              <a:solidFill>
                <a:srgbClr val="140E30"/>
              </a:solidFill>
              <a:latin typeface="Montserrat" pitchFamily="2" charset="77"/>
            </a:endParaRPr>
          </a:p>
          <a:p>
            <a:pPr lvl="0">
              <a:lnSpc>
                <a:spcPct val="150000"/>
              </a:lnSpc>
              <a:spcAft>
                <a:spcPts val="600"/>
              </a:spcAft>
            </a:pPr>
            <a:r>
              <a:rPr lang="es-ES" sz="900" dirty="0">
                <a:solidFill>
                  <a:srgbClr val="140E30"/>
                </a:solidFill>
                <a:latin typeface="Montserrat" pitchFamily="2" charset="77"/>
              </a:rPr>
              <a:t>Use </a:t>
            </a:r>
            <a:r>
              <a:rPr lang="es-ES" sz="900" dirty="0" err="1">
                <a:solidFill>
                  <a:srgbClr val="140E30"/>
                </a:solidFill>
                <a:latin typeface="Montserrat" pitchFamily="2" charset="77"/>
              </a:rPr>
              <a:t>this</a:t>
            </a:r>
            <a:r>
              <a:rPr lang="es-ES" sz="9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900" dirty="0" err="1">
                <a:solidFill>
                  <a:srgbClr val="140E30"/>
                </a:solidFill>
                <a:latin typeface="Montserrat" pitchFamily="2" charset="77"/>
              </a:rPr>
              <a:t>space</a:t>
            </a:r>
            <a:r>
              <a:rPr lang="es-ES" sz="900" dirty="0">
                <a:solidFill>
                  <a:srgbClr val="140E30"/>
                </a:solidFill>
                <a:latin typeface="Montserrat" pitchFamily="2" charset="77"/>
              </a:rPr>
              <a:t> to </a:t>
            </a:r>
            <a:r>
              <a:rPr lang="es-ES" sz="900" dirty="0" err="1">
                <a:solidFill>
                  <a:srgbClr val="140E30"/>
                </a:solidFill>
                <a:latin typeface="Montserrat" pitchFamily="2" charset="77"/>
              </a:rPr>
              <a:t>highlight</a:t>
            </a:r>
            <a:r>
              <a:rPr lang="es-ES" sz="9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900" dirty="0" err="1">
                <a:solidFill>
                  <a:srgbClr val="140E30"/>
                </a:solidFill>
                <a:latin typeface="Montserrat" pitchFamily="2" charset="77"/>
              </a:rPr>
              <a:t>the</a:t>
            </a:r>
            <a:r>
              <a:rPr lang="es-ES" sz="900" dirty="0">
                <a:solidFill>
                  <a:srgbClr val="140E30"/>
                </a:solidFill>
                <a:latin typeface="Montserrat" pitchFamily="2" charset="77"/>
              </a:rPr>
              <a:t> figures </a:t>
            </a:r>
            <a:r>
              <a:rPr lang="es-ES" sz="900" dirty="0" err="1">
                <a:solidFill>
                  <a:srgbClr val="140E30"/>
                </a:solidFill>
                <a:latin typeface="Montserrat" pitchFamily="2" charset="77"/>
              </a:rPr>
              <a:t>that</a:t>
            </a:r>
            <a:r>
              <a:rPr lang="es-ES" sz="9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900" dirty="0" err="1">
                <a:solidFill>
                  <a:srgbClr val="140E30"/>
                </a:solidFill>
                <a:latin typeface="Montserrat" pitchFamily="2" charset="77"/>
              </a:rPr>
              <a:t>interest</a:t>
            </a:r>
            <a:r>
              <a:rPr lang="es-ES" sz="9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900" dirty="0" err="1">
                <a:solidFill>
                  <a:srgbClr val="140E30"/>
                </a:solidFill>
                <a:latin typeface="Montserrat" pitchFamily="2" charset="77"/>
              </a:rPr>
              <a:t>you</a:t>
            </a:r>
            <a:endParaRPr lang="es-ES" sz="900" dirty="0">
              <a:solidFill>
                <a:srgbClr val="140E30"/>
              </a:solidFill>
              <a:latin typeface="Montserrat" pitchFamily="2" charset="77"/>
            </a:endParaRPr>
          </a:p>
        </p:txBody>
      </p:sp>
      <p:sp>
        <p:nvSpPr>
          <p:cNvPr id="215" name="CuadroTexto 214">
            <a:extLst>
              <a:ext uri="{FF2B5EF4-FFF2-40B4-BE49-F238E27FC236}">
                <a16:creationId xmlns:a16="http://schemas.microsoft.com/office/drawing/2014/main" id="{1A55E595-4567-E84C-855A-8BBE34FFF7F8}"/>
              </a:ext>
            </a:extLst>
          </p:cNvPr>
          <p:cNvSpPr txBox="1"/>
          <p:nvPr/>
        </p:nvSpPr>
        <p:spPr>
          <a:xfrm>
            <a:off x="9512397" y="4639580"/>
            <a:ext cx="1841943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4400" b="1" spc="600" dirty="0">
                <a:ln w="19050">
                  <a:solidFill>
                    <a:srgbClr val="6647F2"/>
                  </a:solidFill>
                </a:ln>
                <a:noFill/>
                <a:latin typeface="Montserrat ExtraBold" pitchFamily="2" charset="77"/>
              </a:rPr>
              <a:t>55</a:t>
            </a:r>
            <a:r>
              <a:rPr lang="es-ES" sz="2800" b="1" spc="600" dirty="0">
                <a:ln w="19050">
                  <a:solidFill>
                    <a:srgbClr val="6647F2"/>
                  </a:solidFill>
                </a:ln>
                <a:noFill/>
                <a:latin typeface="Montserrat ExtraBold" pitchFamily="2" charset="77"/>
              </a:rPr>
              <a:t>%</a:t>
            </a:r>
          </a:p>
        </p:txBody>
      </p:sp>
      <p:sp>
        <p:nvSpPr>
          <p:cNvPr id="217" name="Elipse 216">
            <a:extLst>
              <a:ext uri="{FF2B5EF4-FFF2-40B4-BE49-F238E27FC236}">
                <a16:creationId xmlns:a16="http://schemas.microsoft.com/office/drawing/2014/main" id="{060B1F61-CAB6-D244-9F25-D1937F631762}"/>
              </a:ext>
            </a:extLst>
          </p:cNvPr>
          <p:cNvSpPr/>
          <p:nvPr/>
        </p:nvSpPr>
        <p:spPr>
          <a:xfrm>
            <a:off x="526570" y="5874370"/>
            <a:ext cx="198885" cy="19888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8" name="Elipse 217">
            <a:extLst>
              <a:ext uri="{FF2B5EF4-FFF2-40B4-BE49-F238E27FC236}">
                <a16:creationId xmlns:a16="http://schemas.microsoft.com/office/drawing/2014/main" id="{69619E2B-269B-0549-8FDC-E4A1F77772A2}"/>
              </a:ext>
            </a:extLst>
          </p:cNvPr>
          <p:cNvSpPr/>
          <p:nvPr/>
        </p:nvSpPr>
        <p:spPr>
          <a:xfrm>
            <a:off x="526570" y="5516561"/>
            <a:ext cx="198885" cy="198885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9" name="Elipse 218">
            <a:extLst>
              <a:ext uri="{FF2B5EF4-FFF2-40B4-BE49-F238E27FC236}">
                <a16:creationId xmlns:a16="http://schemas.microsoft.com/office/drawing/2014/main" id="{082492F2-81FF-1747-A448-82991990BDA0}"/>
              </a:ext>
            </a:extLst>
          </p:cNvPr>
          <p:cNvSpPr/>
          <p:nvPr/>
        </p:nvSpPr>
        <p:spPr>
          <a:xfrm>
            <a:off x="526570" y="6242118"/>
            <a:ext cx="198885" cy="198885"/>
          </a:xfrm>
          <a:prstGeom prst="ellipse">
            <a:avLst/>
          </a:prstGeom>
          <a:solidFill>
            <a:srgbClr val="E0DB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0" name="CuadroTexto 219">
            <a:extLst>
              <a:ext uri="{FF2B5EF4-FFF2-40B4-BE49-F238E27FC236}">
                <a16:creationId xmlns:a16="http://schemas.microsoft.com/office/drawing/2014/main" id="{F3BAEFA6-DC92-EE47-A9D7-D060E8336962}"/>
              </a:ext>
            </a:extLst>
          </p:cNvPr>
          <p:cNvSpPr txBox="1"/>
          <p:nvPr/>
        </p:nvSpPr>
        <p:spPr>
          <a:xfrm>
            <a:off x="775699" y="5438767"/>
            <a:ext cx="685354" cy="276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s-ES" sz="900" b="1" dirty="0">
                <a:solidFill>
                  <a:schemeClr val="tx2"/>
                </a:solidFill>
                <a:latin typeface="Montserrat" pitchFamily="2" charset="77"/>
              </a:rPr>
              <a:t>100K</a:t>
            </a:r>
          </a:p>
        </p:txBody>
      </p:sp>
      <p:sp>
        <p:nvSpPr>
          <p:cNvPr id="221" name="CuadroTexto 220">
            <a:extLst>
              <a:ext uri="{FF2B5EF4-FFF2-40B4-BE49-F238E27FC236}">
                <a16:creationId xmlns:a16="http://schemas.microsoft.com/office/drawing/2014/main" id="{7B892CD5-9BA6-5A48-B7AF-28992E7B31F2}"/>
              </a:ext>
            </a:extLst>
          </p:cNvPr>
          <p:cNvSpPr txBox="1"/>
          <p:nvPr/>
        </p:nvSpPr>
        <p:spPr>
          <a:xfrm>
            <a:off x="775699" y="5818874"/>
            <a:ext cx="685354" cy="276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s-ES" sz="900" b="1" dirty="0">
                <a:solidFill>
                  <a:schemeClr val="tx2"/>
                </a:solidFill>
                <a:latin typeface="Montserrat" pitchFamily="2" charset="77"/>
              </a:rPr>
              <a:t>50K</a:t>
            </a:r>
          </a:p>
        </p:txBody>
      </p:sp>
      <p:sp>
        <p:nvSpPr>
          <p:cNvPr id="222" name="CuadroTexto 221">
            <a:extLst>
              <a:ext uri="{FF2B5EF4-FFF2-40B4-BE49-F238E27FC236}">
                <a16:creationId xmlns:a16="http://schemas.microsoft.com/office/drawing/2014/main" id="{4814264D-9322-D642-A2D4-C0BC3978166A}"/>
              </a:ext>
            </a:extLst>
          </p:cNvPr>
          <p:cNvSpPr txBox="1"/>
          <p:nvPr/>
        </p:nvSpPr>
        <p:spPr>
          <a:xfrm>
            <a:off x="775699" y="6204080"/>
            <a:ext cx="685354" cy="276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s-ES" sz="900" b="1" dirty="0">
                <a:solidFill>
                  <a:schemeClr val="tx2"/>
                </a:solidFill>
                <a:latin typeface="Montserrat" pitchFamily="2" charset="77"/>
              </a:rPr>
              <a:t>25K</a:t>
            </a:r>
          </a:p>
        </p:txBody>
      </p:sp>
      <p:sp>
        <p:nvSpPr>
          <p:cNvPr id="204" name="Título 203">
            <a:extLst>
              <a:ext uri="{FF2B5EF4-FFF2-40B4-BE49-F238E27FC236}">
                <a16:creationId xmlns:a16="http://schemas.microsoft.com/office/drawing/2014/main" id="{1DF6C967-3998-3F4A-A422-8478C407B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pc="600" dirty="0">
                <a:ln w="19050">
                  <a:solidFill>
                    <a:srgbClr val="6647F2"/>
                  </a:solidFill>
                </a:ln>
              </a:rPr>
              <a:t>WORLD MAP</a:t>
            </a:r>
            <a:endParaRPr lang="es-ES" dirty="0"/>
          </a:p>
        </p:txBody>
      </p:sp>
      <p:sp>
        <p:nvSpPr>
          <p:cNvPr id="205" name="Marcador de texto 204">
            <a:extLst>
              <a:ext uri="{FF2B5EF4-FFF2-40B4-BE49-F238E27FC236}">
                <a16:creationId xmlns:a16="http://schemas.microsoft.com/office/drawing/2014/main" id="{A901E5EA-357C-0549-9C26-4CEE2E1D9E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err="1"/>
              <a:t>Traffic</a:t>
            </a:r>
            <a:r>
              <a:rPr lang="es-ES" dirty="0"/>
              <a:t> per country</a:t>
            </a:r>
            <a:endParaRPr lang="es-ES" dirty="0">
              <a:solidFill>
                <a:srgbClr val="59BC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8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5">
            <a:extLst>
              <a:ext uri="{FF2B5EF4-FFF2-40B4-BE49-F238E27FC236}">
                <a16:creationId xmlns:a16="http://schemas.microsoft.com/office/drawing/2014/main" id="{751568BB-EAD1-7B4B-A77C-67CC0629E0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1444024"/>
              </p:ext>
            </p:extLst>
          </p:nvPr>
        </p:nvGraphicFramePr>
        <p:xfrm>
          <a:off x="640080" y="2714388"/>
          <a:ext cx="10163829" cy="3263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ounded Rectangle 7">
            <a:extLst>
              <a:ext uri="{FF2B5EF4-FFF2-40B4-BE49-F238E27FC236}">
                <a16:creationId xmlns:a16="http://schemas.microsoft.com/office/drawing/2014/main" id="{29F6491A-BADB-D045-A6FB-30C397DFAFB9}"/>
              </a:ext>
            </a:extLst>
          </p:cNvPr>
          <p:cNvSpPr/>
          <p:nvPr/>
        </p:nvSpPr>
        <p:spPr>
          <a:xfrm>
            <a:off x="6400222" y="3233917"/>
            <a:ext cx="1577781" cy="396416"/>
          </a:xfrm>
          <a:prstGeom prst="roundRect">
            <a:avLst>
              <a:gd name="adj" fmla="val 1667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r>
              <a:rPr lang="en-US" sz="1000" dirty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</a:rPr>
              <a:t>Important Highlight</a:t>
            </a:r>
          </a:p>
        </p:txBody>
      </p: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FB66091F-8526-9449-B28B-CA048F350002}"/>
              </a:ext>
            </a:extLst>
          </p:cNvPr>
          <p:cNvSpPr/>
          <p:nvPr/>
        </p:nvSpPr>
        <p:spPr>
          <a:xfrm>
            <a:off x="9559019" y="1792885"/>
            <a:ext cx="1507465" cy="396416"/>
          </a:xfrm>
          <a:prstGeom prst="roundRect">
            <a:avLst>
              <a:gd name="adj" fmla="val 11116"/>
            </a:avLst>
          </a:prstGeom>
          <a:solidFill>
            <a:srgbClr val="EB48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41755"/>
            <a:r>
              <a:rPr lang="en-US" sz="1000" dirty="0">
                <a:solidFill>
                  <a:srgbClr val="FFFFFF"/>
                </a:solidFill>
                <a:latin typeface="Montserrat" pitchFamily="2" charset="77"/>
                <a:ea typeface="Roboto Light" panose="02000000000000000000" pitchFamily="2" charset="0"/>
              </a:rPr>
              <a:t>Important Highlight</a:t>
            </a:r>
          </a:p>
        </p:txBody>
      </p:sp>
      <p:cxnSp>
        <p:nvCxnSpPr>
          <p:cNvPr id="5" name="Straight Connector 9">
            <a:extLst>
              <a:ext uri="{FF2B5EF4-FFF2-40B4-BE49-F238E27FC236}">
                <a16:creationId xmlns:a16="http://schemas.microsoft.com/office/drawing/2014/main" id="{3235AAEB-4FB3-6C48-A0BA-AFD64A01865E}"/>
              </a:ext>
            </a:extLst>
          </p:cNvPr>
          <p:cNvCxnSpPr>
            <a:cxnSpLocks/>
          </p:cNvCxnSpPr>
          <p:nvPr/>
        </p:nvCxnSpPr>
        <p:spPr>
          <a:xfrm>
            <a:off x="7189112" y="3867912"/>
            <a:ext cx="0" cy="478344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0">
            <a:extLst>
              <a:ext uri="{FF2B5EF4-FFF2-40B4-BE49-F238E27FC236}">
                <a16:creationId xmlns:a16="http://schemas.microsoft.com/office/drawing/2014/main" id="{34A9687A-8C61-534E-9646-2B37F8109F00}"/>
              </a:ext>
            </a:extLst>
          </p:cNvPr>
          <p:cNvCxnSpPr>
            <a:cxnSpLocks/>
          </p:cNvCxnSpPr>
          <p:nvPr/>
        </p:nvCxnSpPr>
        <p:spPr>
          <a:xfrm>
            <a:off x="10312752" y="2395728"/>
            <a:ext cx="0" cy="451031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ipse 6">
            <a:extLst>
              <a:ext uri="{FF2B5EF4-FFF2-40B4-BE49-F238E27FC236}">
                <a16:creationId xmlns:a16="http://schemas.microsoft.com/office/drawing/2014/main" id="{553F2C77-F8BD-E941-8DC5-0EDF4E891586}"/>
              </a:ext>
            </a:extLst>
          </p:cNvPr>
          <p:cNvSpPr/>
          <p:nvPr/>
        </p:nvSpPr>
        <p:spPr>
          <a:xfrm rot="2770739">
            <a:off x="-103833" y="106095"/>
            <a:ext cx="1102285" cy="878367"/>
          </a:xfrm>
          <a:custGeom>
            <a:avLst/>
            <a:gdLst>
              <a:gd name="connsiteX0" fmla="*/ 0 w 4470400"/>
              <a:gd name="connsiteY0" fmla="*/ 2235200 h 4470400"/>
              <a:gd name="connsiteX1" fmla="*/ 2235200 w 4470400"/>
              <a:gd name="connsiteY1" fmla="*/ 0 h 4470400"/>
              <a:gd name="connsiteX2" fmla="*/ 4470400 w 4470400"/>
              <a:gd name="connsiteY2" fmla="*/ 2235200 h 4470400"/>
              <a:gd name="connsiteX3" fmla="*/ 2235200 w 4470400"/>
              <a:gd name="connsiteY3" fmla="*/ 4470400 h 4470400"/>
              <a:gd name="connsiteX4" fmla="*/ 0 w 4470400"/>
              <a:gd name="connsiteY4" fmla="*/ 2235200 h 4470400"/>
              <a:gd name="connsiteX0" fmla="*/ 20592 w 4490992"/>
              <a:gd name="connsiteY0" fmla="*/ 1511300 h 3746500"/>
              <a:gd name="connsiteX1" fmla="*/ 1531892 w 4490992"/>
              <a:gd name="connsiteY1" fmla="*/ 0 h 3746500"/>
              <a:gd name="connsiteX2" fmla="*/ 4490992 w 4490992"/>
              <a:gd name="connsiteY2" fmla="*/ 1511300 h 3746500"/>
              <a:gd name="connsiteX3" fmla="*/ 2255792 w 4490992"/>
              <a:gd name="connsiteY3" fmla="*/ 3746500 h 3746500"/>
              <a:gd name="connsiteX4" fmla="*/ 20592 w 4490992"/>
              <a:gd name="connsiteY4" fmla="*/ 1511300 h 3746500"/>
              <a:gd name="connsiteX0" fmla="*/ 12039 w 4965039"/>
              <a:gd name="connsiteY0" fmla="*/ 1797845 h 4044607"/>
              <a:gd name="connsiteX1" fmla="*/ 1523339 w 4965039"/>
              <a:gd name="connsiteY1" fmla="*/ 286545 h 4044607"/>
              <a:gd name="connsiteX2" fmla="*/ 4965039 w 4965039"/>
              <a:gd name="connsiteY2" fmla="*/ 769145 h 4044607"/>
              <a:gd name="connsiteX3" fmla="*/ 2247239 w 4965039"/>
              <a:gd name="connsiteY3" fmla="*/ 4033045 h 4044607"/>
              <a:gd name="connsiteX4" fmla="*/ 12039 w 4965039"/>
              <a:gd name="connsiteY4" fmla="*/ 1797845 h 4044607"/>
              <a:gd name="connsiteX0" fmla="*/ 10236 w 4963236"/>
              <a:gd name="connsiteY0" fmla="*/ 1797845 h 3200509"/>
              <a:gd name="connsiteX1" fmla="*/ 1521536 w 4963236"/>
              <a:gd name="connsiteY1" fmla="*/ 286545 h 3200509"/>
              <a:gd name="connsiteX2" fmla="*/ 4963236 w 4963236"/>
              <a:gd name="connsiteY2" fmla="*/ 769145 h 3200509"/>
              <a:gd name="connsiteX3" fmla="*/ 2181936 w 4963236"/>
              <a:gd name="connsiteY3" fmla="*/ 3182145 h 3200509"/>
              <a:gd name="connsiteX4" fmla="*/ 10236 w 4963236"/>
              <a:gd name="connsiteY4" fmla="*/ 1797845 h 3200509"/>
              <a:gd name="connsiteX0" fmla="*/ 10586 w 4963586"/>
              <a:gd name="connsiteY0" fmla="*/ 1797845 h 4107795"/>
              <a:gd name="connsiteX1" fmla="*/ 1521886 w 4963586"/>
              <a:gd name="connsiteY1" fmla="*/ 286545 h 4107795"/>
              <a:gd name="connsiteX2" fmla="*/ 4963586 w 4963586"/>
              <a:gd name="connsiteY2" fmla="*/ 769145 h 4107795"/>
              <a:gd name="connsiteX3" fmla="*/ 2194986 w 4963586"/>
              <a:gd name="connsiteY3" fmla="*/ 4096545 h 4107795"/>
              <a:gd name="connsiteX4" fmla="*/ 10586 w 4963586"/>
              <a:gd name="connsiteY4" fmla="*/ 1797845 h 4107795"/>
              <a:gd name="connsiteX0" fmla="*/ 10586 w 4963586"/>
              <a:gd name="connsiteY0" fmla="*/ 1797845 h 4139511"/>
              <a:gd name="connsiteX1" fmla="*/ 1521886 w 4963586"/>
              <a:gd name="connsiteY1" fmla="*/ 286545 h 4139511"/>
              <a:gd name="connsiteX2" fmla="*/ 4963586 w 4963586"/>
              <a:gd name="connsiteY2" fmla="*/ 769145 h 4139511"/>
              <a:gd name="connsiteX3" fmla="*/ 2194986 w 4963586"/>
              <a:gd name="connsiteY3" fmla="*/ 4096545 h 4139511"/>
              <a:gd name="connsiteX4" fmla="*/ 10586 w 4963586"/>
              <a:gd name="connsiteY4" fmla="*/ 1797845 h 4139511"/>
              <a:gd name="connsiteX0" fmla="*/ 26370 w 4979370"/>
              <a:gd name="connsiteY0" fmla="*/ 1797845 h 3246403"/>
              <a:gd name="connsiteX1" fmla="*/ 1537670 w 4979370"/>
              <a:gd name="connsiteY1" fmla="*/ 286545 h 3246403"/>
              <a:gd name="connsiteX2" fmla="*/ 4979370 w 4979370"/>
              <a:gd name="connsiteY2" fmla="*/ 769145 h 3246403"/>
              <a:gd name="connsiteX3" fmla="*/ 2680670 w 4979370"/>
              <a:gd name="connsiteY3" fmla="*/ 3182145 h 3246403"/>
              <a:gd name="connsiteX4" fmla="*/ 26370 w 4979370"/>
              <a:gd name="connsiteY4" fmla="*/ 1797845 h 3246403"/>
              <a:gd name="connsiteX0" fmla="*/ 26370 w 4979370"/>
              <a:gd name="connsiteY0" fmla="*/ 1797845 h 3378043"/>
              <a:gd name="connsiteX1" fmla="*/ 1537670 w 4979370"/>
              <a:gd name="connsiteY1" fmla="*/ 286545 h 3378043"/>
              <a:gd name="connsiteX2" fmla="*/ 4979370 w 4979370"/>
              <a:gd name="connsiteY2" fmla="*/ 769145 h 3378043"/>
              <a:gd name="connsiteX3" fmla="*/ 2680670 w 4979370"/>
              <a:gd name="connsiteY3" fmla="*/ 3182145 h 3378043"/>
              <a:gd name="connsiteX4" fmla="*/ 26370 w 4979370"/>
              <a:gd name="connsiteY4" fmla="*/ 1797845 h 3378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79370" h="3378043">
                <a:moveTo>
                  <a:pt x="26370" y="1797845"/>
                </a:moveTo>
                <a:cubicBezTo>
                  <a:pt x="-164130" y="1315245"/>
                  <a:pt x="712170" y="457995"/>
                  <a:pt x="1537670" y="286545"/>
                </a:cubicBezTo>
                <a:cubicBezTo>
                  <a:pt x="2363170" y="115095"/>
                  <a:pt x="4979370" y="-465322"/>
                  <a:pt x="4979370" y="769145"/>
                </a:cubicBezTo>
                <a:cubicBezTo>
                  <a:pt x="4979370" y="2003612"/>
                  <a:pt x="4928570" y="4013995"/>
                  <a:pt x="2680670" y="3182145"/>
                </a:cubicBezTo>
                <a:cubicBezTo>
                  <a:pt x="432770" y="2350295"/>
                  <a:pt x="216870" y="2280445"/>
                  <a:pt x="26370" y="1797845"/>
                </a:cubicBezTo>
                <a:close/>
              </a:path>
            </a:pathLst>
          </a:custGeom>
          <a:solidFill>
            <a:srgbClr val="6647F2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F4A9397F-1251-3E4E-ADCE-AEAFFB64BC77}"/>
              </a:ext>
            </a:extLst>
          </p:cNvPr>
          <p:cNvSpPr/>
          <p:nvPr/>
        </p:nvSpPr>
        <p:spPr>
          <a:xfrm>
            <a:off x="0" y="6056866"/>
            <a:ext cx="12192000" cy="812800"/>
          </a:xfrm>
          <a:prstGeom prst="rect">
            <a:avLst/>
          </a:prstGeom>
          <a:solidFill>
            <a:schemeClr val="tx2">
              <a:lumMod val="20000"/>
              <a:lumOff val="80000"/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Forma libre 15">
            <a:extLst>
              <a:ext uri="{FF2B5EF4-FFF2-40B4-BE49-F238E27FC236}">
                <a16:creationId xmlns:a16="http://schemas.microsoft.com/office/drawing/2014/main" id="{11649316-5020-6240-8437-AEC69B38BB86}"/>
              </a:ext>
            </a:extLst>
          </p:cNvPr>
          <p:cNvSpPr/>
          <p:nvPr/>
        </p:nvSpPr>
        <p:spPr>
          <a:xfrm>
            <a:off x="10720302" y="-1021040"/>
            <a:ext cx="3490428" cy="4077052"/>
          </a:xfrm>
          <a:custGeom>
            <a:avLst/>
            <a:gdLst>
              <a:gd name="connsiteX0" fmla="*/ 243381 w 997497"/>
              <a:gd name="connsiteY0" fmla="*/ 32849 h 1165144"/>
              <a:gd name="connsiteX1" fmla="*/ 46955 w 997497"/>
              <a:gd name="connsiteY1" fmla="*/ 206084 h 1165144"/>
              <a:gd name="connsiteX2" fmla="*/ 18176 w 997497"/>
              <a:gd name="connsiteY2" fmla="*/ 450289 h 1165144"/>
              <a:gd name="connsiteX3" fmla="*/ 338940 w 997497"/>
              <a:gd name="connsiteY3" fmla="*/ 681642 h 1165144"/>
              <a:gd name="connsiteX4" fmla="*/ 326087 w 997497"/>
              <a:gd name="connsiteY4" fmla="*/ 1031744 h 1165144"/>
              <a:gd name="connsiteX5" fmla="*/ 505190 w 997497"/>
              <a:gd name="connsiteY5" fmla="*/ 1162788 h 1165144"/>
              <a:gd name="connsiteX6" fmla="*/ 958395 w 997497"/>
              <a:gd name="connsiteY6" fmla="*/ 336010 h 1165144"/>
              <a:gd name="connsiteX7" fmla="*/ 243381 w 997497"/>
              <a:gd name="connsiteY7" fmla="*/ 32849 h 1165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7497" h="1165144">
                <a:moveTo>
                  <a:pt x="243381" y="32849"/>
                </a:moveTo>
                <a:cubicBezTo>
                  <a:pt x="215440" y="44584"/>
                  <a:pt x="107308" y="89569"/>
                  <a:pt x="46955" y="206084"/>
                </a:cubicBezTo>
                <a:cubicBezTo>
                  <a:pt x="34102" y="230951"/>
                  <a:pt x="-26250" y="347466"/>
                  <a:pt x="18176" y="450289"/>
                </a:cubicBezTo>
                <a:cubicBezTo>
                  <a:pt x="77132" y="586642"/>
                  <a:pt x="256514" y="553392"/>
                  <a:pt x="338940" y="681642"/>
                </a:cubicBezTo>
                <a:cubicBezTo>
                  <a:pt x="409631" y="792009"/>
                  <a:pt x="262940" y="900420"/>
                  <a:pt x="326087" y="1031744"/>
                </a:cubicBezTo>
                <a:cubicBezTo>
                  <a:pt x="359058" y="1100199"/>
                  <a:pt x="435057" y="1157479"/>
                  <a:pt x="505190" y="1162788"/>
                </a:cubicBezTo>
                <a:cubicBezTo>
                  <a:pt x="724527" y="1179273"/>
                  <a:pt x="1118497" y="706789"/>
                  <a:pt x="958395" y="336010"/>
                </a:cubicBezTo>
                <a:cubicBezTo>
                  <a:pt x="841601" y="66658"/>
                  <a:pt x="469425" y="-61313"/>
                  <a:pt x="243381" y="32849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A94411BA-77D2-1A47-8400-2265D63B9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pc="600" dirty="0">
                <a:ln w="19050">
                  <a:solidFill>
                    <a:srgbClr val="6647F2"/>
                  </a:solidFill>
                </a:ln>
              </a:rPr>
              <a:t>EVOLUTION CHART</a:t>
            </a:r>
            <a:endParaRPr lang="es-ES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C3341480-D5B6-A049-B0E7-A20D932538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err="1"/>
              <a:t>Annual</a:t>
            </a:r>
            <a:r>
              <a:rPr lang="es-ES" dirty="0"/>
              <a:t> tracking</a:t>
            </a:r>
            <a:endParaRPr lang="es-ES" dirty="0">
              <a:solidFill>
                <a:srgbClr val="59BC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41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ángulo 31">
            <a:extLst>
              <a:ext uri="{FF2B5EF4-FFF2-40B4-BE49-F238E27FC236}">
                <a16:creationId xmlns:a16="http://schemas.microsoft.com/office/drawing/2014/main" id="{1BF6F00A-3750-CF46-A306-1A35370F05EF}"/>
              </a:ext>
            </a:extLst>
          </p:cNvPr>
          <p:cNvSpPr/>
          <p:nvPr/>
        </p:nvSpPr>
        <p:spPr>
          <a:xfrm>
            <a:off x="0" y="6056866"/>
            <a:ext cx="12192000" cy="812800"/>
          </a:xfrm>
          <a:prstGeom prst="rect">
            <a:avLst/>
          </a:prstGeom>
          <a:solidFill>
            <a:schemeClr val="tx2">
              <a:lumMod val="20000"/>
              <a:lumOff val="80000"/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3013351A-4B8D-E640-A930-13DD74D3327F}"/>
              </a:ext>
            </a:extLst>
          </p:cNvPr>
          <p:cNvSpPr/>
          <p:nvPr/>
        </p:nvSpPr>
        <p:spPr>
          <a:xfrm>
            <a:off x="0" y="0"/>
            <a:ext cx="4599432" cy="6858000"/>
          </a:xfrm>
          <a:prstGeom prst="rect">
            <a:avLst/>
          </a:prstGeom>
          <a:solidFill>
            <a:srgbClr val="C6D3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" name="Group 30">
            <a:extLst>
              <a:ext uri="{FF2B5EF4-FFF2-40B4-BE49-F238E27FC236}">
                <a16:creationId xmlns:a16="http://schemas.microsoft.com/office/drawing/2014/main" id="{C956D667-BC39-5041-9257-454E37B9FC3C}"/>
              </a:ext>
            </a:extLst>
          </p:cNvPr>
          <p:cNvGrpSpPr/>
          <p:nvPr/>
        </p:nvGrpSpPr>
        <p:grpSpPr>
          <a:xfrm>
            <a:off x="6122325" y="881669"/>
            <a:ext cx="3428021" cy="3326461"/>
            <a:chOff x="1747520" y="2728912"/>
            <a:chExt cx="8402272" cy="8472487"/>
          </a:xfrm>
        </p:grpSpPr>
        <p:graphicFrame>
          <p:nvGraphicFramePr>
            <p:cNvPr id="3" name="Chart 31">
              <a:extLst>
                <a:ext uri="{FF2B5EF4-FFF2-40B4-BE49-F238E27FC236}">
                  <a16:creationId xmlns:a16="http://schemas.microsoft.com/office/drawing/2014/main" id="{A3739556-1A64-F149-9F3B-2538138C9AC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768516404"/>
                </p:ext>
              </p:extLst>
            </p:nvPr>
          </p:nvGraphicFramePr>
          <p:xfrm>
            <a:off x="1747520" y="2728912"/>
            <a:ext cx="8402272" cy="847248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4" name="Oval 32">
              <a:extLst>
                <a:ext uri="{FF2B5EF4-FFF2-40B4-BE49-F238E27FC236}">
                  <a16:creationId xmlns:a16="http://schemas.microsoft.com/office/drawing/2014/main" id="{296EB568-C780-0C4D-BC21-9B02DCF6296B}"/>
                </a:ext>
              </a:extLst>
            </p:cNvPr>
            <p:cNvSpPr/>
            <p:nvPr/>
          </p:nvSpPr>
          <p:spPr>
            <a:xfrm>
              <a:off x="2742402" y="3806359"/>
              <a:ext cx="6434920" cy="6434921"/>
            </a:xfrm>
            <a:prstGeom prst="ellipse">
              <a:avLst/>
            </a:prstGeom>
            <a:solidFill>
              <a:schemeClr val="bg2">
                <a:alpha val="2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2400">
                <a:solidFill>
                  <a:schemeClr val="tx2"/>
                </a:solidFill>
                <a:latin typeface="Montserrat" pitchFamily="2" charset="77"/>
                <a:cs typeface="Arial" panose="020B0604020202020204" pitchFamily="34" charset="0"/>
              </a:endParaRPr>
            </a:p>
          </p:txBody>
        </p:sp>
        <p:sp>
          <p:nvSpPr>
            <p:cNvPr id="5" name="Oval 33">
              <a:extLst>
                <a:ext uri="{FF2B5EF4-FFF2-40B4-BE49-F238E27FC236}">
                  <a16:creationId xmlns:a16="http://schemas.microsoft.com/office/drawing/2014/main" id="{198B6059-66E2-6740-A92C-2E9D729762A4}"/>
                </a:ext>
              </a:extLst>
            </p:cNvPr>
            <p:cNvSpPr/>
            <p:nvPr/>
          </p:nvSpPr>
          <p:spPr>
            <a:xfrm>
              <a:off x="3330898" y="4347397"/>
              <a:ext cx="5235516" cy="5235516"/>
            </a:xfrm>
            <a:prstGeom prst="ellipse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2400">
                <a:solidFill>
                  <a:schemeClr val="tx2"/>
                </a:solidFill>
                <a:latin typeface="Montserrat" pitchFamily="2" charset="77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34">
            <a:extLst>
              <a:ext uri="{FF2B5EF4-FFF2-40B4-BE49-F238E27FC236}">
                <a16:creationId xmlns:a16="http://schemas.microsoft.com/office/drawing/2014/main" id="{B4FFD8C6-C982-D04A-A4AE-B939D648F49D}"/>
              </a:ext>
            </a:extLst>
          </p:cNvPr>
          <p:cNvGrpSpPr/>
          <p:nvPr/>
        </p:nvGrpSpPr>
        <p:grpSpPr>
          <a:xfrm>
            <a:off x="5276558" y="4784373"/>
            <a:ext cx="6235738" cy="584775"/>
            <a:chOff x="11175744" y="9755056"/>
            <a:chExt cx="5866102" cy="1096451"/>
          </a:xfrm>
        </p:grpSpPr>
        <p:sp>
          <p:nvSpPr>
            <p:cNvPr id="7" name="TextBox 35">
              <a:extLst>
                <a:ext uri="{FF2B5EF4-FFF2-40B4-BE49-F238E27FC236}">
                  <a16:creationId xmlns:a16="http://schemas.microsoft.com/office/drawing/2014/main" id="{61300F11-50A9-4B4E-8C9B-3D78CCCFD22F}"/>
                </a:ext>
              </a:extLst>
            </p:cNvPr>
            <p:cNvSpPr txBox="1"/>
            <p:nvPr/>
          </p:nvSpPr>
          <p:spPr>
            <a:xfrm>
              <a:off x="11175744" y="9755056"/>
              <a:ext cx="779928" cy="10964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41755"/>
              <a:r>
                <a:rPr lang="en-US" sz="3200" dirty="0">
                  <a:solidFill>
                    <a:schemeClr val="tx2"/>
                  </a:solidFill>
                  <a:latin typeface="Montserrat" pitchFamily="2" charset="77"/>
                  <a:ea typeface="Roboto Light" panose="02000000000000000000" pitchFamily="2" charset="0"/>
                  <a:cs typeface="Arial" panose="020B0604020202020204" pitchFamily="34" charset="0"/>
                </a:rPr>
                <a:t>75</a:t>
              </a:r>
              <a:r>
                <a:rPr lang="en-US" sz="1600" dirty="0">
                  <a:solidFill>
                    <a:schemeClr val="tx2"/>
                  </a:solidFill>
                  <a:latin typeface="Montserrat" pitchFamily="2" charset="77"/>
                  <a:ea typeface="Roboto Light" panose="02000000000000000000" pitchFamily="2" charset="0"/>
                  <a:cs typeface="Arial" panose="020B0604020202020204" pitchFamily="34" charset="0"/>
                </a:rPr>
                <a:t>%</a:t>
              </a:r>
            </a:p>
          </p:txBody>
        </p:sp>
        <p:sp>
          <p:nvSpPr>
            <p:cNvPr id="8" name="TextBox 36">
              <a:extLst>
                <a:ext uri="{FF2B5EF4-FFF2-40B4-BE49-F238E27FC236}">
                  <a16:creationId xmlns:a16="http://schemas.microsoft.com/office/drawing/2014/main" id="{2F0D0FD2-6749-6941-ABED-85623D021AD5}"/>
                </a:ext>
              </a:extLst>
            </p:cNvPr>
            <p:cNvSpPr txBox="1"/>
            <p:nvPr/>
          </p:nvSpPr>
          <p:spPr>
            <a:xfrm>
              <a:off x="12573964" y="9755056"/>
              <a:ext cx="2480260" cy="10964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41755"/>
              <a:r>
                <a:rPr lang="en-US" sz="3200" dirty="0">
                  <a:solidFill>
                    <a:schemeClr val="tx2"/>
                  </a:solidFill>
                  <a:latin typeface="Montserrat" pitchFamily="2" charset="77"/>
                  <a:ea typeface="Roboto Light" panose="02000000000000000000" pitchFamily="2" charset="0"/>
                  <a:cs typeface="Arial" panose="020B0604020202020204" pitchFamily="34" charset="0"/>
                </a:rPr>
                <a:t>2,000</a:t>
              </a:r>
              <a:r>
                <a:rPr lang="en-US" sz="1600" dirty="0">
                  <a:solidFill>
                    <a:schemeClr val="tx2"/>
                  </a:solidFill>
                  <a:latin typeface="Montserrat" pitchFamily="2" charset="77"/>
                  <a:ea typeface="Roboto Light" panose="02000000000000000000" pitchFamily="2" charset="0"/>
                  <a:cs typeface="Arial" panose="020B0604020202020204" pitchFamily="34" charset="0"/>
                </a:rPr>
                <a:t>$ for Day</a:t>
              </a:r>
            </a:p>
          </p:txBody>
        </p:sp>
        <p:sp>
          <p:nvSpPr>
            <p:cNvPr id="9" name="TextBox 37">
              <a:extLst>
                <a:ext uri="{FF2B5EF4-FFF2-40B4-BE49-F238E27FC236}">
                  <a16:creationId xmlns:a16="http://schemas.microsoft.com/office/drawing/2014/main" id="{28BCCBD6-24D8-184D-804C-2384D75D7437}"/>
                </a:ext>
              </a:extLst>
            </p:cNvPr>
            <p:cNvSpPr txBox="1"/>
            <p:nvPr/>
          </p:nvSpPr>
          <p:spPr>
            <a:xfrm>
              <a:off x="15291452" y="9755056"/>
              <a:ext cx="1750394" cy="10964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41755"/>
              <a:r>
                <a:rPr lang="en-US" sz="3200" dirty="0">
                  <a:solidFill>
                    <a:schemeClr val="tx2"/>
                  </a:solidFill>
                  <a:latin typeface="Montserrat" pitchFamily="2" charset="77"/>
                  <a:ea typeface="Roboto Light" panose="02000000000000000000" pitchFamily="2" charset="0"/>
                  <a:cs typeface="Arial" panose="020B0604020202020204" pitchFamily="34" charset="0"/>
                </a:rPr>
                <a:t>850 </a:t>
              </a:r>
              <a:r>
                <a:rPr lang="en-US" sz="1600" dirty="0">
                  <a:solidFill>
                    <a:schemeClr val="tx2"/>
                  </a:solidFill>
                  <a:latin typeface="Montserrat" pitchFamily="2" charset="77"/>
                  <a:ea typeface="Roboto Light" panose="02000000000000000000" pitchFamily="2" charset="0"/>
                  <a:cs typeface="Arial" panose="020B0604020202020204" pitchFamily="34" charset="0"/>
                </a:rPr>
                <a:t>Users</a:t>
              </a:r>
            </a:p>
          </p:txBody>
        </p:sp>
        <p:cxnSp>
          <p:nvCxnSpPr>
            <p:cNvPr id="10" name="Straight Connector 39">
              <a:extLst>
                <a:ext uri="{FF2B5EF4-FFF2-40B4-BE49-F238E27FC236}">
                  <a16:creationId xmlns:a16="http://schemas.microsoft.com/office/drawing/2014/main" id="{60E1B2D6-7089-754A-8C81-58E2A6F28534}"/>
                </a:ext>
              </a:extLst>
            </p:cNvPr>
            <p:cNvCxnSpPr>
              <a:cxnSpLocks/>
            </p:cNvCxnSpPr>
            <p:nvPr/>
          </p:nvCxnSpPr>
          <p:spPr>
            <a:xfrm>
              <a:off x="15054228" y="9849621"/>
              <a:ext cx="0" cy="886470"/>
            </a:xfrm>
            <a:prstGeom prst="line">
              <a:avLst/>
            </a:prstGeom>
            <a:ln>
              <a:solidFill>
                <a:schemeClr val="tx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39">
              <a:extLst>
                <a:ext uri="{FF2B5EF4-FFF2-40B4-BE49-F238E27FC236}">
                  <a16:creationId xmlns:a16="http://schemas.microsoft.com/office/drawing/2014/main" id="{ACF48016-5EF9-5A4B-A8A7-BBD4039510BF}"/>
                </a:ext>
              </a:extLst>
            </p:cNvPr>
            <p:cNvCxnSpPr>
              <a:cxnSpLocks/>
            </p:cNvCxnSpPr>
            <p:nvPr/>
          </p:nvCxnSpPr>
          <p:spPr>
            <a:xfrm>
              <a:off x="12298418" y="9849621"/>
              <a:ext cx="0" cy="886470"/>
            </a:xfrm>
            <a:prstGeom prst="line">
              <a:avLst/>
            </a:prstGeom>
            <a:ln>
              <a:solidFill>
                <a:schemeClr val="tx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14C4EA14-4096-364B-8CD7-8F14A1C601A0}"/>
              </a:ext>
            </a:extLst>
          </p:cNvPr>
          <p:cNvGrpSpPr/>
          <p:nvPr/>
        </p:nvGrpSpPr>
        <p:grpSpPr>
          <a:xfrm>
            <a:off x="9854736" y="1692882"/>
            <a:ext cx="1244609" cy="1545008"/>
            <a:chOff x="10289022" y="1707503"/>
            <a:chExt cx="1244609" cy="1545008"/>
          </a:xfrm>
        </p:grpSpPr>
        <p:grpSp>
          <p:nvGrpSpPr>
            <p:cNvPr id="14" name="Grupo 13">
              <a:extLst>
                <a:ext uri="{FF2B5EF4-FFF2-40B4-BE49-F238E27FC236}">
                  <a16:creationId xmlns:a16="http://schemas.microsoft.com/office/drawing/2014/main" id="{D517B8AB-FD9F-F743-833F-F2FFCF47F3ED}"/>
                </a:ext>
              </a:extLst>
            </p:cNvPr>
            <p:cNvGrpSpPr/>
            <p:nvPr/>
          </p:nvGrpSpPr>
          <p:grpSpPr>
            <a:xfrm>
              <a:off x="10289022" y="1707503"/>
              <a:ext cx="1244609" cy="261610"/>
              <a:chOff x="10693828" y="1978809"/>
              <a:chExt cx="1244609" cy="261610"/>
            </a:xfrm>
          </p:grpSpPr>
          <p:sp>
            <p:nvSpPr>
              <p:cNvPr id="24" name="Rounded Rectangle 43">
                <a:extLst>
                  <a:ext uri="{FF2B5EF4-FFF2-40B4-BE49-F238E27FC236}">
                    <a16:creationId xmlns:a16="http://schemas.microsoft.com/office/drawing/2014/main" id="{D5234322-A880-E147-964C-03352C99E4B3}"/>
                  </a:ext>
                </a:extLst>
              </p:cNvPr>
              <p:cNvSpPr/>
              <p:nvPr/>
            </p:nvSpPr>
            <p:spPr>
              <a:xfrm>
                <a:off x="10693828" y="2052599"/>
                <a:ext cx="114138" cy="114138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41755"/>
                <a:endParaRPr lang="en-US" sz="2400">
                  <a:solidFill>
                    <a:schemeClr val="tx2"/>
                  </a:solidFill>
                  <a:latin typeface="Montserrat" pitchFamily="2" charset="77"/>
                  <a:cs typeface="Arial" panose="020B0604020202020204" pitchFamily="34" charset="0"/>
                </a:endParaRPr>
              </a:p>
            </p:txBody>
          </p:sp>
          <p:sp>
            <p:nvSpPr>
              <p:cNvPr id="25" name="TextBox 45">
                <a:extLst>
                  <a:ext uri="{FF2B5EF4-FFF2-40B4-BE49-F238E27FC236}">
                    <a16:creationId xmlns:a16="http://schemas.microsoft.com/office/drawing/2014/main" id="{D9F0E87A-74C9-574A-A6F4-AFB8E5621CD1}"/>
                  </a:ext>
                </a:extLst>
              </p:cNvPr>
              <p:cNvSpPr txBox="1"/>
              <p:nvPr/>
            </p:nvSpPr>
            <p:spPr>
              <a:xfrm>
                <a:off x="10896164" y="1978809"/>
                <a:ext cx="1042273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41755"/>
                <a:r>
                  <a:rPr lang="en-US" sz="1050" dirty="0">
                    <a:solidFill>
                      <a:schemeClr val="tx2"/>
                    </a:solidFill>
                    <a:latin typeface="Montserrat" pitchFamily="2" charset="77"/>
                    <a:ea typeface="Roboto Light" panose="02000000000000000000" pitchFamily="2" charset="0"/>
                    <a:cs typeface="Arial" panose="020B0604020202020204" pitchFamily="34" charset="0"/>
                  </a:rPr>
                  <a:t>Serial Name</a:t>
                </a:r>
              </a:p>
            </p:txBody>
          </p:sp>
        </p:grp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58B5BB8D-00D9-1141-BB66-B5E468E886C7}"/>
                </a:ext>
              </a:extLst>
            </p:cNvPr>
            <p:cNvGrpSpPr/>
            <p:nvPr/>
          </p:nvGrpSpPr>
          <p:grpSpPr>
            <a:xfrm>
              <a:off x="10289022" y="2142902"/>
              <a:ext cx="1244609" cy="261610"/>
              <a:chOff x="10289022" y="2142902"/>
              <a:chExt cx="1244609" cy="261610"/>
            </a:xfrm>
          </p:grpSpPr>
          <p:sp>
            <p:nvSpPr>
              <p:cNvPr id="22" name="Rounded Rectangle 44">
                <a:extLst>
                  <a:ext uri="{FF2B5EF4-FFF2-40B4-BE49-F238E27FC236}">
                    <a16:creationId xmlns:a16="http://schemas.microsoft.com/office/drawing/2014/main" id="{4E6B73C4-A477-3948-9782-64571C048093}"/>
                  </a:ext>
                </a:extLst>
              </p:cNvPr>
              <p:cNvSpPr/>
              <p:nvPr/>
            </p:nvSpPr>
            <p:spPr>
              <a:xfrm>
                <a:off x="10289022" y="2209362"/>
                <a:ext cx="114138" cy="114138"/>
              </a:xfrm>
              <a:prstGeom prst="round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41755"/>
                <a:endParaRPr lang="en-US" sz="2400">
                  <a:solidFill>
                    <a:schemeClr val="tx2"/>
                  </a:solidFill>
                  <a:latin typeface="Montserrat" pitchFamily="2" charset="77"/>
                  <a:cs typeface="Arial" panose="020B0604020202020204" pitchFamily="34" charset="0"/>
                </a:endParaRPr>
              </a:p>
            </p:txBody>
          </p:sp>
          <p:sp>
            <p:nvSpPr>
              <p:cNvPr id="23" name="TextBox 46">
                <a:extLst>
                  <a:ext uri="{FF2B5EF4-FFF2-40B4-BE49-F238E27FC236}">
                    <a16:creationId xmlns:a16="http://schemas.microsoft.com/office/drawing/2014/main" id="{B7D6DE85-DF0F-F14C-AE9B-CA907AB9277C}"/>
                  </a:ext>
                </a:extLst>
              </p:cNvPr>
              <p:cNvSpPr txBox="1"/>
              <p:nvPr/>
            </p:nvSpPr>
            <p:spPr>
              <a:xfrm>
                <a:off x="10491358" y="2142902"/>
                <a:ext cx="1042273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41755"/>
                <a:r>
                  <a:rPr lang="en-US" sz="1050" dirty="0">
                    <a:solidFill>
                      <a:schemeClr val="tx2"/>
                    </a:solidFill>
                    <a:latin typeface="Montserrat" pitchFamily="2" charset="77"/>
                    <a:ea typeface="Roboto Light" panose="02000000000000000000" pitchFamily="2" charset="0"/>
                    <a:cs typeface="Arial" panose="020B0604020202020204" pitchFamily="34" charset="0"/>
                  </a:rPr>
                  <a:t>Serial Name</a:t>
                </a:r>
              </a:p>
            </p:txBody>
          </p:sp>
        </p:grpSp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9E33FA1C-9204-6547-B927-F7BFEEBB0E92}"/>
                </a:ext>
              </a:extLst>
            </p:cNvPr>
            <p:cNvGrpSpPr/>
            <p:nvPr/>
          </p:nvGrpSpPr>
          <p:grpSpPr>
            <a:xfrm>
              <a:off x="10289022" y="2566901"/>
              <a:ext cx="1244609" cy="261610"/>
              <a:chOff x="10289022" y="2566901"/>
              <a:chExt cx="1244609" cy="261610"/>
            </a:xfrm>
          </p:grpSpPr>
          <p:sp>
            <p:nvSpPr>
              <p:cNvPr id="20" name="Rounded Rectangle 47">
                <a:extLst>
                  <a:ext uri="{FF2B5EF4-FFF2-40B4-BE49-F238E27FC236}">
                    <a16:creationId xmlns:a16="http://schemas.microsoft.com/office/drawing/2014/main" id="{11F371C4-14DF-0E43-89B8-A11E88E3F140}"/>
                  </a:ext>
                </a:extLst>
              </p:cNvPr>
              <p:cNvSpPr/>
              <p:nvPr/>
            </p:nvSpPr>
            <p:spPr>
              <a:xfrm>
                <a:off x="10289022" y="2649028"/>
                <a:ext cx="114138" cy="114138"/>
              </a:xfrm>
              <a:prstGeom prst="roundRect">
                <a:avLst/>
              </a:prstGeom>
              <a:solidFill>
                <a:srgbClr val="EB48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41755"/>
                <a:endParaRPr lang="en-US" sz="2400">
                  <a:solidFill>
                    <a:schemeClr val="tx2"/>
                  </a:solidFill>
                  <a:latin typeface="Montserrat" pitchFamily="2" charset="77"/>
                  <a:cs typeface="Arial" panose="020B0604020202020204" pitchFamily="34" charset="0"/>
                </a:endParaRPr>
              </a:p>
            </p:txBody>
          </p:sp>
          <p:sp>
            <p:nvSpPr>
              <p:cNvPr id="21" name="TextBox 49">
                <a:extLst>
                  <a:ext uri="{FF2B5EF4-FFF2-40B4-BE49-F238E27FC236}">
                    <a16:creationId xmlns:a16="http://schemas.microsoft.com/office/drawing/2014/main" id="{A264B25F-17E7-5841-A47C-347182D11A8B}"/>
                  </a:ext>
                </a:extLst>
              </p:cNvPr>
              <p:cNvSpPr txBox="1"/>
              <p:nvPr/>
            </p:nvSpPr>
            <p:spPr>
              <a:xfrm>
                <a:off x="10491358" y="2566901"/>
                <a:ext cx="1042273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41755"/>
                <a:r>
                  <a:rPr lang="en-US" sz="1050" dirty="0">
                    <a:solidFill>
                      <a:schemeClr val="tx2"/>
                    </a:solidFill>
                    <a:latin typeface="Montserrat" pitchFamily="2" charset="77"/>
                    <a:ea typeface="Roboto Light" panose="02000000000000000000" pitchFamily="2" charset="0"/>
                    <a:cs typeface="Arial" panose="020B0604020202020204" pitchFamily="34" charset="0"/>
                  </a:rPr>
                  <a:t>Serial Name</a:t>
                </a:r>
              </a:p>
            </p:txBody>
          </p:sp>
        </p:grpSp>
        <p:grpSp>
          <p:nvGrpSpPr>
            <p:cNvPr id="17" name="Grupo 16">
              <a:extLst>
                <a:ext uri="{FF2B5EF4-FFF2-40B4-BE49-F238E27FC236}">
                  <a16:creationId xmlns:a16="http://schemas.microsoft.com/office/drawing/2014/main" id="{85206057-017F-8D48-9137-F4351EE2ACFB}"/>
                </a:ext>
              </a:extLst>
            </p:cNvPr>
            <p:cNvGrpSpPr/>
            <p:nvPr/>
          </p:nvGrpSpPr>
          <p:grpSpPr>
            <a:xfrm>
              <a:off x="10289022" y="2990901"/>
              <a:ext cx="1244609" cy="261610"/>
              <a:chOff x="10289022" y="2990901"/>
              <a:chExt cx="1244609" cy="261610"/>
            </a:xfrm>
          </p:grpSpPr>
          <p:sp>
            <p:nvSpPr>
              <p:cNvPr id="18" name="Rounded Rectangle 48">
                <a:extLst>
                  <a:ext uri="{FF2B5EF4-FFF2-40B4-BE49-F238E27FC236}">
                    <a16:creationId xmlns:a16="http://schemas.microsoft.com/office/drawing/2014/main" id="{0A0ED3FF-4F67-4C4B-91A7-7C9BAF65D34C}"/>
                  </a:ext>
                </a:extLst>
              </p:cNvPr>
              <p:cNvSpPr/>
              <p:nvPr/>
            </p:nvSpPr>
            <p:spPr>
              <a:xfrm>
                <a:off x="10289022" y="3064637"/>
                <a:ext cx="114138" cy="114138"/>
              </a:xfrm>
              <a:prstGeom prst="round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41755"/>
                <a:endParaRPr lang="en-US" sz="2400">
                  <a:solidFill>
                    <a:schemeClr val="tx2"/>
                  </a:solidFill>
                  <a:latin typeface="Montserrat" pitchFamily="2" charset="77"/>
                  <a:cs typeface="Arial" panose="020B0604020202020204" pitchFamily="34" charset="0"/>
                </a:endParaRPr>
              </a:p>
            </p:txBody>
          </p:sp>
          <p:sp>
            <p:nvSpPr>
              <p:cNvPr id="19" name="TextBox 50">
                <a:extLst>
                  <a:ext uri="{FF2B5EF4-FFF2-40B4-BE49-F238E27FC236}">
                    <a16:creationId xmlns:a16="http://schemas.microsoft.com/office/drawing/2014/main" id="{DD44BD21-10AA-104D-9156-23C910CE37A7}"/>
                  </a:ext>
                </a:extLst>
              </p:cNvPr>
              <p:cNvSpPr txBox="1"/>
              <p:nvPr/>
            </p:nvSpPr>
            <p:spPr>
              <a:xfrm>
                <a:off x="10491358" y="2990901"/>
                <a:ext cx="1042273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41755"/>
                <a:r>
                  <a:rPr lang="en-US" sz="1050" dirty="0">
                    <a:solidFill>
                      <a:schemeClr val="tx2"/>
                    </a:solidFill>
                    <a:latin typeface="Montserrat" pitchFamily="2" charset="77"/>
                    <a:ea typeface="Roboto Light" panose="02000000000000000000" pitchFamily="2" charset="0"/>
                    <a:cs typeface="Arial" panose="020B0604020202020204" pitchFamily="34" charset="0"/>
                  </a:rPr>
                  <a:t>Serial Name</a:t>
                </a:r>
              </a:p>
            </p:txBody>
          </p:sp>
        </p:grpSp>
      </p:grpSp>
      <p:sp>
        <p:nvSpPr>
          <p:cNvPr id="26" name="Título 1">
            <a:extLst>
              <a:ext uri="{FF2B5EF4-FFF2-40B4-BE49-F238E27FC236}">
                <a16:creationId xmlns:a16="http://schemas.microsoft.com/office/drawing/2014/main" id="{79492B46-82B9-9343-B4A0-C9EB02DDE4C2}"/>
              </a:ext>
            </a:extLst>
          </p:cNvPr>
          <p:cNvSpPr txBox="1">
            <a:spLocks/>
          </p:cNvSpPr>
          <p:nvPr/>
        </p:nvSpPr>
        <p:spPr>
          <a:xfrm>
            <a:off x="6805403" y="2297074"/>
            <a:ext cx="1950292" cy="72814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4880"/>
              </a:lnSpc>
            </a:pPr>
            <a:r>
              <a:rPr lang="es-ES" sz="4000" b="1" dirty="0">
                <a:solidFill>
                  <a:schemeClr val="accent1"/>
                </a:solidFill>
                <a:latin typeface="Montserrat Light" pitchFamily="2" charset="77"/>
              </a:rPr>
              <a:t>+</a:t>
            </a:r>
            <a:r>
              <a:rPr lang="es-ES" sz="6000" dirty="0">
                <a:solidFill>
                  <a:schemeClr val="accent1"/>
                </a:solidFill>
                <a:latin typeface="Montserrat Light" pitchFamily="2" charset="77"/>
              </a:rPr>
              <a:t>94</a:t>
            </a:r>
            <a:endParaRPr lang="es-ES" sz="6600" dirty="0">
              <a:solidFill>
                <a:schemeClr val="accent1"/>
              </a:solidFill>
              <a:latin typeface="Montserrat Light" pitchFamily="2" charset="77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B9566ED4-77A6-5A4F-B389-94F5039A9828}"/>
              </a:ext>
            </a:extLst>
          </p:cNvPr>
          <p:cNvSpPr/>
          <p:nvPr/>
        </p:nvSpPr>
        <p:spPr>
          <a:xfrm>
            <a:off x="632233" y="1772091"/>
            <a:ext cx="31400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ES" sz="2400" b="1" dirty="0" err="1">
                <a:solidFill>
                  <a:srgbClr val="36267C"/>
                </a:solidFill>
                <a:latin typeface="Montserrat" pitchFamily="2" charset="77"/>
              </a:rPr>
              <a:t>Optimization</a:t>
            </a:r>
            <a:r>
              <a:rPr lang="es-ES" sz="2400" b="1" dirty="0">
                <a:solidFill>
                  <a:srgbClr val="36267C"/>
                </a:solidFill>
                <a:latin typeface="Montserrat" pitchFamily="2" charset="77"/>
              </a:rPr>
              <a:t> </a:t>
            </a:r>
            <a:r>
              <a:rPr lang="es-ES" sz="2400" b="1" dirty="0" err="1">
                <a:solidFill>
                  <a:srgbClr val="36267C"/>
                </a:solidFill>
                <a:latin typeface="Montserrat" pitchFamily="2" charset="77"/>
              </a:rPr>
              <a:t>is</a:t>
            </a:r>
            <a:r>
              <a:rPr lang="es-ES" sz="2400" b="1" dirty="0">
                <a:solidFill>
                  <a:srgbClr val="36267C"/>
                </a:solidFill>
                <a:latin typeface="Montserrat" pitchFamily="2" charset="77"/>
              </a:rPr>
              <a:t> </a:t>
            </a:r>
            <a:r>
              <a:rPr lang="es-ES" sz="2400" b="1" dirty="0" err="1">
                <a:solidFill>
                  <a:srgbClr val="36267C"/>
                </a:solidFill>
                <a:latin typeface="Montserrat" pitchFamily="2" charset="77"/>
              </a:rPr>
              <a:t>never</a:t>
            </a:r>
            <a:r>
              <a:rPr lang="es-ES" sz="2400" b="1" dirty="0">
                <a:solidFill>
                  <a:srgbClr val="36267C"/>
                </a:solidFill>
                <a:latin typeface="Montserrat" pitchFamily="2" charset="77"/>
              </a:rPr>
              <a:t> </a:t>
            </a:r>
            <a:r>
              <a:rPr lang="es-ES" sz="2400" b="1" dirty="0" err="1">
                <a:solidFill>
                  <a:srgbClr val="36267C"/>
                </a:solidFill>
                <a:latin typeface="Montserrat" pitchFamily="2" charset="77"/>
              </a:rPr>
              <a:t>finished</a:t>
            </a:r>
            <a:endParaRPr lang="es-ES" sz="2400" b="1" dirty="0">
              <a:solidFill>
                <a:srgbClr val="36267C"/>
              </a:solidFill>
              <a:latin typeface="Montserrat" pitchFamily="2" charset="77"/>
            </a:endParaRPr>
          </a:p>
        </p:txBody>
      </p:sp>
      <p:sp>
        <p:nvSpPr>
          <p:cNvPr id="30" name="Forma libre 29">
            <a:extLst>
              <a:ext uri="{FF2B5EF4-FFF2-40B4-BE49-F238E27FC236}">
                <a16:creationId xmlns:a16="http://schemas.microsoft.com/office/drawing/2014/main" id="{EB3C47B4-089E-224A-8A37-3D9BC27FC871}"/>
              </a:ext>
            </a:extLst>
          </p:cNvPr>
          <p:cNvSpPr/>
          <p:nvPr/>
        </p:nvSpPr>
        <p:spPr>
          <a:xfrm flipH="1">
            <a:off x="-2049604" y="-989015"/>
            <a:ext cx="3490428" cy="4077052"/>
          </a:xfrm>
          <a:custGeom>
            <a:avLst/>
            <a:gdLst>
              <a:gd name="connsiteX0" fmla="*/ 243381 w 997497"/>
              <a:gd name="connsiteY0" fmla="*/ 32849 h 1165144"/>
              <a:gd name="connsiteX1" fmla="*/ 46955 w 997497"/>
              <a:gd name="connsiteY1" fmla="*/ 206084 h 1165144"/>
              <a:gd name="connsiteX2" fmla="*/ 18176 w 997497"/>
              <a:gd name="connsiteY2" fmla="*/ 450289 h 1165144"/>
              <a:gd name="connsiteX3" fmla="*/ 338940 w 997497"/>
              <a:gd name="connsiteY3" fmla="*/ 681642 h 1165144"/>
              <a:gd name="connsiteX4" fmla="*/ 326087 w 997497"/>
              <a:gd name="connsiteY4" fmla="*/ 1031744 h 1165144"/>
              <a:gd name="connsiteX5" fmla="*/ 505190 w 997497"/>
              <a:gd name="connsiteY5" fmla="*/ 1162788 h 1165144"/>
              <a:gd name="connsiteX6" fmla="*/ 958395 w 997497"/>
              <a:gd name="connsiteY6" fmla="*/ 336010 h 1165144"/>
              <a:gd name="connsiteX7" fmla="*/ 243381 w 997497"/>
              <a:gd name="connsiteY7" fmla="*/ 32849 h 1165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7497" h="1165144">
                <a:moveTo>
                  <a:pt x="243381" y="32849"/>
                </a:moveTo>
                <a:cubicBezTo>
                  <a:pt x="215440" y="44584"/>
                  <a:pt x="107308" y="89569"/>
                  <a:pt x="46955" y="206084"/>
                </a:cubicBezTo>
                <a:cubicBezTo>
                  <a:pt x="34102" y="230951"/>
                  <a:pt x="-26250" y="347466"/>
                  <a:pt x="18176" y="450289"/>
                </a:cubicBezTo>
                <a:cubicBezTo>
                  <a:pt x="77132" y="586642"/>
                  <a:pt x="256514" y="553392"/>
                  <a:pt x="338940" y="681642"/>
                </a:cubicBezTo>
                <a:cubicBezTo>
                  <a:pt x="409631" y="792009"/>
                  <a:pt x="262940" y="900420"/>
                  <a:pt x="326087" y="1031744"/>
                </a:cubicBezTo>
                <a:cubicBezTo>
                  <a:pt x="359058" y="1100199"/>
                  <a:pt x="435057" y="1157479"/>
                  <a:pt x="505190" y="1162788"/>
                </a:cubicBezTo>
                <a:cubicBezTo>
                  <a:pt x="724527" y="1179273"/>
                  <a:pt x="1118497" y="706789"/>
                  <a:pt x="958395" y="336010"/>
                </a:cubicBezTo>
                <a:cubicBezTo>
                  <a:pt x="841601" y="66658"/>
                  <a:pt x="469425" y="-61313"/>
                  <a:pt x="243381" y="32849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" name="Elipse 6">
            <a:extLst>
              <a:ext uri="{FF2B5EF4-FFF2-40B4-BE49-F238E27FC236}">
                <a16:creationId xmlns:a16="http://schemas.microsoft.com/office/drawing/2014/main" id="{38BB735A-36AA-B846-AD50-6F07BB3E15D3}"/>
              </a:ext>
            </a:extLst>
          </p:cNvPr>
          <p:cNvSpPr/>
          <p:nvPr/>
        </p:nvSpPr>
        <p:spPr>
          <a:xfrm rot="20028362">
            <a:off x="2858506" y="5920972"/>
            <a:ext cx="2135664" cy="1362035"/>
          </a:xfrm>
          <a:custGeom>
            <a:avLst/>
            <a:gdLst>
              <a:gd name="connsiteX0" fmla="*/ 0 w 4470400"/>
              <a:gd name="connsiteY0" fmla="*/ 2235200 h 4470400"/>
              <a:gd name="connsiteX1" fmla="*/ 2235200 w 4470400"/>
              <a:gd name="connsiteY1" fmla="*/ 0 h 4470400"/>
              <a:gd name="connsiteX2" fmla="*/ 4470400 w 4470400"/>
              <a:gd name="connsiteY2" fmla="*/ 2235200 h 4470400"/>
              <a:gd name="connsiteX3" fmla="*/ 2235200 w 4470400"/>
              <a:gd name="connsiteY3" fmla="*/ 4470400 h 4470400"/>
              <a:gd name="connsiteX4" fmla="*/ 0 w 4470400"/>
              <a:gd name="connsiteY4" fmla="*/ 2235200 h 4470400"/>
              <a:gd name="connsiteX0" fmla="*/ 20592 w 4490992"/>
              <a:gd name="connsiteY0" fmla="*/ 1511300 h 3746500"/>
              <a:gd name="connsiteX1" fmla="*/ 1531892 w 4490992"/>
              <a:gd name="connsiteY1" fmla="*/ 0 h 3746500"/>
              <a:gd name="connsiteX2" fmla="*/ 4490992 w 4490992"/>
              <a:gd name="connsiteY2" fmla="*/ 1511300 h 3746500"/>
              <a:gd name="connsiteX3" fmla="*/ 2255792 w 4490992"/>
              <a:gd name="connsiteY3" fmla="*/ 3746500 h 3746500"/>
              <a:gd name="connsiteX4" fmla="*/ 20592 w 4490992"/>
              <a:gd name="connsiteY4" fmla="*/ 1511300 h 3746500"/>
              <a:gd name="connsiteX0" fmla="*/ 12039 w 4965039"/>
              <a:gd name="connsiteY0" fmla="*/ 1797845 h 4044607"/>
              <a:gd name="connsiteX1" fmla="*/ 1523339 w 4965039"/>
              <a:gd name="connsiteY1" fmla="*/ 286545 h 4044607"/>
              <a:gd name="connsiteX2" fmla="*/ 4965039 w 4965039"/>
              <a:gd name="connsiteY2" fmla="*/ 769145 h 4044607"/>
              <a:gd name="connsiteX3" fmla="*/ 2247239 w 4965039"/>
              <a:gd name="connsiteY3" fmla="*/ 4033045 h 4044607"/>
              <a:gd name="connsiteX4" fmla="*/ 12039 w 4965039"/>
              <a:gd name="connsiteY4" fmla="*/ 1797845 h 4044607"/>
              <a:gd name="connsiteX0" fmla="*/ 10236 w 4963236"/>
              <a:gd name="connsiteY0" fmla="*/ 1797845 h 3200509"/>
              <a:gd name="connsiteX1" fmla="*/ 1521536 w 4963236"/>
              <a:gd name="connsiteY1" fmla="*/ 286545 h 3200509"/>
              <a:gd name="connsiteX2" fmla="*/ 4963236 w 4963236"/>
              <a:gd name="connsiteY2" fmla="*/ 769145 h 3200509"/>
              <a:gd name="connsiteX3" fmla="*/ 2181936 w 4963236"/>
              <a:gd name="connsiteY3" fmla="*/ 3182145 h 3200509"/>
              <a:gd name="connsiteX4" fmla="*/ 10236 w 4963236"/>
              <a:gd name="connsiteY4" fmla="*/ 1797845 h 3200509"/>
              <a:gd name="connsiteX0" fmla="*/ 10586 w 4963586"/>
              <a:gd name="connsiteY0" fmla="*/ 1797845 h 4107795"/>
              <a:gd name="connsiteX1" fmla="*/ 1521886 w 4963586"/>
              <a:gd name="connsiteY1" fmla="*/ 286545 h 4107795"/>
              <a:gd name="connsiteX2" fmla="*/ 4963586 w 4963586"/>
              <a:gd name="connsiteY2" fmla="*/ 769145 h 4107795"/>
              <a:gd name="connsiteX3" fmla="*/ 2194986 w 4963586"/>
              <a:gd name="connsiteY3" fmla="*/ 4096545 h 4107795"/>
              <a:gd name="connsiteX4" fmla="*/ 10586 w 4963586"/>
              <a:gd name="connsiteY4" fmla="*/ 1797845 h 4107795"/>
              <a:gd name="connsiteX0" fmla="*/ 10586 w 4963586"/>
              <a:gd name="connsiteY0" fmla="*/ 1797845 h 4139511"/>
              <a:gd name="connsiteX1" fmla="*/ 1521886 w 4963586"/>
              <a:gd name="connsiteY1" fmla="*/ 286545 h 4139511"/>
              <a:gd name="connsiteX2" fmla="*/ 4963586 w 4963586"/>
              <a:gd name="connsiteY2" fmla="*/ 769145 h 4139511"/>
              <a:gd name="connsiteX3" fmla="*/ 2194986 w 4963586"/>
              <a:gd name="connsiteY3" fmla="*/ 4096545 h 4139511"/>
              <a:gd name="connsiteX4" fmla="*/ 10586 w 4963586"/>
              <a:gd name="connsiteY4" fmla="*/ 1797845 h 4139511"/>
              <a:gd name="connsiteX0" fmla="*/ 26370 w 4979370"/>
              <a:gd name="connsiteY0" fmla="*/ 1797845 h 3246403"/>
              <a:gd name="connsiteX1" fmla="*/ 1537670 w 4979370"/>
              <a:gd name="connsiteY1" fmla="*/ 286545 h 3246403"/>
              <a:gd name="connsiteX2" fmla="*/ 4979370 w 4979370"/>
              <a:gd name="connsiteY2" fmla="*/ 769145 h 3246403"/>
              <a:gd name="connsiteX3" fmla="*/ 2680670 w 4979370"/>
              <a:gd name="connsiteY3" fmla="*/ 3182145 h 3246403"/>
              <a:gd name="connsiteX4" fmla="*/ 26370 w 4979370"/>
              <a:gd name="connsiteY4" fmla="*/ 1797845 h 3246403"/>
              <a:gd name="connsiteX0" fmla="*/ 26370 w 4979370"/>
              <a:gd name="connsiteY0" fmla="*/ 1797845 h 3378043"/>
              <a:gd name="connsiteX1" fmla="*/ 1537670 w 4979370"/>
              <a:gd name="connsiteY1" fmla="*/ 286545 h 3378043"/>
              <a:gd name="connsiteX2" fmla="*/ 4979370 w 4979370"/>
              <a:gd name="connsiteY2" fmla="*/ 769145 h 3378043"/>
              <a:gd name="connsiteX3" fmla="*/ 2680670 w 4979370"/>
              <a:gd name="connsiteY3" fmla="*/ 3182145 h 3378043"/>
              <a:gd name="connsiteX4" fmla="*/ 26370 w 4979370"/>
              <a:gd name="connsiteY4" fmla="*/ 1797845 h 3378043"/>
              <a:gd name="connsiteX0" fmla="*/ 31940 w 4762759"/>
              <a:gd name="connsiteY0" fmla="*/ 2754499 h 3367259"/>
              <a:gd name="connsiteX1" fmla="*/ 1321059 w 4762759"/>
              <a:gd name="connsiteY1" fmla="*/ 342385 h 3367259"/>
              <a:gd name="connsiteX2" fmla="*/ 4762759 w 4762759"/>
              <a:gd name="connsiteY2" fmla="*/ 824985 h 3367259"/>
              <a:gd name="connsiteX3" fmla="*/ 2464059 w 4762759"/>
              <a:gd name="connsiteY3" fmla="*/ 3237985 h 3367259"/>
              <a:gd name="connsiteX4" fmla="*/ 31940 w 4762759"/>
              <a:gd name="connsiteY4" fmla="*/ 2754499 h 3367259"/>
              <a:gd name="connsiteX0" fmla="*/ 37411 w 4768230"/>
              <a:gd name="connsiteY0" fmla="*/ 2991005 h 3615249"/>
              <a:gd name="connsiteX1" fmla="*/ 1263050 w 4768230"/>
              <a:gd name="connsiteY1" fmla="*/ 192827 h 3615249"/>
              <a:gd name="connsiteX2" fmla="*/ 4768230 w 4768230"/>
              <a:gd name="connsiteY2" fmla="*/ 1061491 h 3615249"/>
              <a:gd name="connsiteX3" fmla="*/ 2469530 w 4768230"/>
              <a:gd name="connsiteY3" fmla="*/ 3474491 h 3615249"/>
              <a:gd name="connsiteX4" fmla="*/ 37411 w 4768230"/>
              <a:gd name="connsiteY4" fmla="*/ 2991005 h 3615249"/>
              <a:gd name="connsiteX0" fmla="*/ 94229 w 4825048"/>
              <a:gd name="connsiteY0" fmla="*/ 2888783 h 3513027"/>
              <a:gd name="connsiteX1" fmla="*/ 1319868 w 4825048"/>
              <a:gd name="connsiteY1" fmla="*/ 90605 h 3513027"/>
              <a:gd name="connsiteX2" fmla="*/ 4825048 w 4825048"/>
              <a:gd name="connsiteY2" fmla="*/ 959269 h 3513027"/>
              <a:gd name="connsiteX3" fmla="*/ 2526348 w 4825048"/>
              <a:gd name="connsiteY3" fmla="*/ 3372269 h 3513027"/>
              <a:gd name="connsiteX4" fmla="*/ 94229 w 4825048"/>
              <a:gd name="connsiteY4" fmla="*/ 2888783 h 3513027"/>
              <a:gd name="connsiteX0" fmla="*/ 198101 w 4928920"/>
              <a:gd name="connsiteY0" fmla="*/ 2901841 h 3641408"/>
              <a:gd name="connsiteX1" fmla="*/ 1423740 w 4928920"/>
              <a:gd name="connsiteY1" fmla="*/ 103663 h 3641408"/>
              <a:gd name="connsiteX2" fmla="*/ 4928920 w 4928920"/>
              <a:gd name="connsiteY2" fmla="*/ 972327 h 3641408"/>
              <a:gd name="connsiteX3" fmla="*/ 2630220 w 4928920"/>
              <a:gd name="connsiteY3" fmla="*/ 3385327 h 3641408"/>
              <a:gd name="connsiteX4" fmla="*/ 198101 w 4928920"/>
              <a:gd name="connsiteY4" fmla="*/ 2901841 h 3641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28920" h="3641408">
                <a:moveTo>
                  <a:pt x="198101" y="2901841"/>
                </a:moveTo>
                <a:cubicBezTo>
                  <a:pt x="-241029" y="1913681"/>
                  <a:pt x="469" y="-530718"/>
                  <a:pt x="1423740" y="103663"/>
                </a:cubicBezTo>
                <a:cubicBezTo>
                  <a:pt x="2847011" y="738044"/>
                  <a:pt x="4928920" y="-262140"/>
                  <a:pt x="4928920" y="972327"/>
                </a:cubicBezTo>
                <a:cubicBezTo>
                  <a:pt x="4928920" y="2206794"/>
                  <a:pt x="3418690" y="3063741"/>
                  <a:pt x="2630220" y="3385327"/>
                </a:cubicBezTo>
                <a:cubicBezTo>
                  <a:pt x="1841750" y="3706913"/>
                  <a:pt x="637231" y="3890001"/>
                  <a:pt x="198101" y="2901841"/>
                </a:cubicBezTo>
                <a:close/>
              </a:path>
            </a:pathLst>
          </a:custGeom>
          <a:solidFill>
            <a:srgbClr val="59BC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6DE5AB67-5859-1D48-A426-91F32B3379AE}"/>
              </a:ext>
            </a:extLst>
          </p:cNvPr>
          <p:cNvSpPr/>
          <p:nvPr/>
        </p:nvSpPr>
        <p:spPr>
          <a:xfrm>
            <a:off x="1117615" y="2981344"/>
            <a:ext cx="2971908" cy="2338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Aft>
                <a:spcPts val="2400"/>
              </a:spcAft>
            </a:pPr>
            <a:r>
              <a:rPr lang="es-ES" sz="12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Change</a:t>
            </a:r>
            <a:r>
              <a:rPr lang="es-ES" sz="12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2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the</a:t>
            </a:r>
            <a:r>
              <a:rPr lang="es-ES" sz="12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2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focus</a:t>
            </a:r>
            <a:r>
              <a:rPr lang="es-ES" sz="12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of </a:t>
            </a:r>
            <a:r>
              <a:rPr lang="es-ES" sz="12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keywords</a:t>
            </a:r>
            <a:r>
              <a:rPr lang="es-ES" sz="12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to target </a:t>
            </a:r>
            <a:r>
              <a:rPr lang="es-ES" sz="12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less</a:t>
            </a:r>
            <a:r>
              <a:rPr lang="es-ES" sz="12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2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competitive</a:t>
            </a:r>
            <a:r>
              <a:rPr lang="es-ES" sz="12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2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phrases</a:t>
            </a:r>
            <a:endParaRPr lang="es-ES" sz="1200" dirty="0">
              <a:solidFill>
                <a:srgbClr val="140E30">
                  <a:alpha val="69000"/>
                </a:srgbClr>
              </a:solidFill>
              <a:latin typeface="Montserrat Medium" pitchFamily="2" charset="77"/>
            </a:endParaRPr>
          </a:p>
          <a:p>
            <a:pPr lvl="0">
              <a:lnSpc>
                <a:spcPct val="150000"/>
              </a:lnSpc>
              <a:spcAft>
                <a:spcPts val="2400"/>
              </a:spcAft>
            </a:pPr>
            <a:r>
              <a:rPr lang="es-ES" sz="12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Create</a:t>
            </a:r>
            <a:r>
              <a:rPr lang="es-ES" sz="12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links </a:t>
            </a:r>
            <a:r>
              <a:rPr lang="es-ES" sz="12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from</a:t>
            </a:r>
            <a:r>
              <a:rPr lang="es-ES" sz="12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2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guest</a:t>
            </a:r>
            <a:r>
              <a:rPr lang="es-ES" sz="12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2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posts</a:t>
            </a:r>
            <a:r>
              <a:rPr lang="es-ES" sz="12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and </a:t>
            </a:r>
            <a:r>
              <a:rPr lang="es-ES" sz="12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quotes</a:t>
            </a:r>
            <a:r>
              <a:rPr lang="es-ES" sz="12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2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from</a:t>
            </a:r>
            <a:r>
              <a:rPr lang="es-ES" sz="12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2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contributors</a:t>
            </a:r>
            <a:endParaRPr lang="es-ES" sz="1200" dirty="0">
              <a:solidFill>
                <a:srgbClr val="140E30">
                  <a:alpha val="69000"/>
                </a:srgbClr>
              </a:solidFill>
              <a:latin typeface="Montserrat Medium" pitchFamily="2" charset="77"/>
            </a:endParaRPr>
          </a:p>
          <a:p>
            <a:pPr lvl="0">
              <a:lnSpc>
                <a:spcPct val="150000"/>
              </a:lnSpc>
              <a:spcAft>
                <a:spcPts val="2400"/>
              </a:spcAft>
            </a:pPr>
            <a:r>
              <a:rPr lang="es-ES" sz="12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Rewrite</a:t>
            </a:r>
            <a:r>
              <a:rPr lang="es-ES" sz="12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2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articles</a:t>
            </a:r>
            <a:r>
              <a:rPr lang="es-ES" sz="12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to </a:t>
            </a:r>
            <a:r>
              <a:rPr lang="es-ES" sz="12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make</a:t>
            </a:r>
            <a:r>
              <a:rPr lang="es-ES" sz="12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2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them</a:t>
            </a:r>
            <a:r>
              <a:rPr lang="es-ES" sz="12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more </a:t>
            </a:r>
            <a:r>
              <a:rPr lang="es-ES" sz="12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useful</a:t>
            </a:r>
            <a:r>
              <a:rPr lang="es-ES" sz="12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and more </a:t>
            </a:r>
            <a:r>
              <a:rPr lang="es-ES" sz="12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relevant</a:t>
            </a:r>
            <a:endParaRPr lang="es-ES" sz="1200" dirty="0">
              <a:solidFill>
                <a:srgbClr val="140E30">
                  <a:alpha val="69000"/>
                </a:srgbClr>
              </a:solidFill>
              <a:latin typeface="Montserrat Medium" pitchFamily="2" charset="77"/>
            </a:endParaRPr>
          </a:p>
        </p:txBody>
      </p:sp>
      <p:sp>
        <p:nvSpPr>
          <p:cNvPr id="34" name="Forma libre 33">
            <a:extLst>
              <a:ext uri="{FF2B5EF4-FFF2-40B4-BE49-F238E27FC236}">
                <a16:creationId xmlns:a16="http://schemas.microsoft.com/office/drawing/2014/main" id="{2C9DF644-0EDF-C145-9728-7256B43D1D28}"/>
              </a:ext>
            </a:extLst>
          </p:cNvPr>
          <p:cNvSpPr/>
          <p:nvPr/>
        </p:nvSpPr>
        <p:spPr>
          <a:xfrm>
            <a:off x="680891" y="3048126"/>
            <a:ext cx="301185" cy="322381"/>
          </a:xfrm>
          <a:custGeom>
            <a:avLst/>
            <a:gdLst>
              <a:gd name="connsiteX0" fmla="*/ 4017333 w 5816813"/>
              <a:gd name="connsiteY0" fmla="*/ 717429 h 6226179"/>
              <a:gd name="connsiteX1" fmla="*/ 4184079 w 5816813"/>
              <a:gd name="connsiteY1" fmla="*/ 437184 h 6226179"/>
              <a:gd name="connsiteX2" fmla="*/ 4373244 w 5816813"/>
              <a:gd name="connsiteY2" fmla="*/ 383938 h 6226179"/>
              <a:gd name="connsiteX3" fmla="*/ 4426491 w 5816813"/>
              <a:gd name="connsiteY3" fmla="*/ 573104 h 6226179"/>
              <a:gd name="connsiteX4" fmla="*/ 4259745 w 5816813"/>
              <a:gd name="connsiteY4" fmla="*/ 853348 h 6226179"/>
              <a:gd name="connsiteX5" fmla="*/ 4138534 w 5816813"/>
              <a:gd name="connsiteY5" fmla="*/ 921313 h 6226179"/>
              <a:gd name="connsiteX6" fmla="*/ 4070579 w 5816813"/>
              <a:gd name="connsiteY6" fmla="*/ 905900 h 6226179"/>
              <a:gd name="connsiteX7" fmla="*/ 4017333 w 5816813"/>
              <a:gd name="connsiteY7" fmla="*/ 717429 h 6226179"/>
              <a:gd name="connsiteX8" fmla="*/ 1565875 w 5816813"/>
              <a:gd name="connsiteY8" fmla="*/ 854053 h 6226179"/>
              <a:gd name="connsiteX9" fmla="*/ 1687085 w 5816813"/>
              <a:gd name="connsiteY9" fmla="*/ 922017 h 6226179"/>
              <a:gd name="connsiteX10" fmla="*/ 1755050 w 5816813"/>
              <a:gd name="connsiteY10" fmla="*/ 906604 h 6226179"/>
              <a:gd name="connsiteX11" fmla="*/ 1808296 w 5816813"/>
              <a:gd name="connsiteY11" fmla="*/ 717439 h 6226179"/>
              <a:gd name="connsiteX12" fmla="*/ 1641550 w 5816813"/>
              <a:gd name="connsiteY12" fmla="*/ 437194 h 6226179"/>
              <a:gd name="connsiteX13" fmla="*/ 1452385 w 5816813"/>
              <a:gd name="connsiteY13" fmla="*/ 383948 h 6226179"/>
              <a:gd name="connsiteX14" fmla="*/ 1399139 w 5816813"/>
              <a:gd name="connsiteY14" fmla="*/ 573113 h 6226179"/>
              <a:gd name="connsiteX15" fmla="*/ 1565875 w 5816813"/>
              <a:gd name="connsiteY15" fmla="*/ 854053 h 6226179"/>
              <a:gd name="connsiteX16" fmla="*/ 2912462 w 5816813"/>
              <a:gd name="connsiteY16" fmla="*/ 596923 h 6226179"/>
              <a:gd name="connsiteX17" fmla="*/ 3048381 w 5816813"/>
              <a:gd name="connsiteY17" fmla="*/ 461004 h 6226179"/>
              <a:gd name="connsiteX18" fmla="*/ 3048381 w 5816813"/>
              <a:gd name="connsiteY18" fmla="*/ 135919 h 6226179"/>
              <a:gd name="connsiteX19" fmla="*/ 2912462 w 5816813"/>
              <a:gd name="connsiteY19" fmla="*/ 0 h 6226179"/>
              <a:gd name="connsiteX20" fmla="*/ 2776543 w 5816813"/>
              <a:gd name="connsiteY20" fmla="*/ 135919 h 6226179"/>
              <a:gd name="connsiteX21" fmla="*/ 2776543 w 5816813"/>
              <a:gd name="connsiteY21" fmla="*/ 461004 h 6226179"/>
              <a:gd name="connsiteX22" fmla="*/ 2912462 w 5816813"/>
              <a:gd name="connsiteY22" fmla="*/ 596923 h 6226179"/>
              <a:gd name="connsiteX23" fmla="*/ 461004 w 5816813"/>
              <a:gd name="connsiteY23" fmla="*/ 2768137 h 6226179"/>
              <a:gd name="connsiteX24" fmla="*/ 135919 w 5816813"/>
              <a:gd name="connsiteY24" fmla="*/ 2768137 h 6226179"/>
              <a:gd name="connsiteX25" fmla="*/ 0 w 5816813"/>
              <a:gd name="connsiteY25" fmla="*/ 2904056 h 6226179"/>
              <a:gd name="connsiteX26" fmla="*/ 135919 w 5816813"/>
              <a:gd name="connsiteY26" fmla="*/ 3039975 h 6226179"/>
              <a:gd name="connsiteX27" fmla="*/ 461004 w 5816813"/>
              <a:gd name="connsiteY27" fmla="*/ 3039975 h 6226179"/>
              <a:gd name="connsiteX28" fmla="*/ 596923 w 5816813"/>
              <a:gd name="connsiteY28" fmla="*/ 2904056 h 6226179"/>
              <a:gd name="connsiteX29" fmla="*/ 461004 w 5816813"/>
              <a:gd name="connsiteY29" fmla="*/ 2768137 h 6226179"/>
              <a:gd name="connsiteX30" fmla="*/ 5689710 w 5816813"/>
              <a:gd name="connsiteY30" fmla="*/ 2768137 h 6226179"/>
              <a:gd name="connsiteX31" fmla="*/ 5364626 w 5816813"/>
              <a:gd name="connsiteY31" fmla="*/ 2768137 h 6226179"/>
              <a:gd name="connsiteX32" fmla="*/ 5228706 w 5816813"/>
              <a:gd name="connsiteY32" fmla="*/ 2904056 h 6226179"/>
              <a:gd name="connsiteX33" fmla="*/ 5364626 w 5816813"/>
              <a:gd name="connsiteY33" fmla="*/ 3039975 h 6226179"/>
              <a:gd name="connsiteX34" fmla="*/ 5689710 w 5816813"/>
              <a:gd name="connsiteY34" fmla="*/ 3039975 h 6226179"/>
              <a:gd name="connsiteX35" fmla="*/ 5825629 w 5816813"/>
              <a:gd name="connsiteY35" fmla="*/ 2904056 h 6226179"/>
              <a:gd name="connsiteX36" fmla="*/ 5689710 w 5816813"/>
              <a:gd name="connsiteY36" fmla="*/ 2768137 h 6226179"/>
              <a:gd name="connsiteX37" fmla="*/ 5439587 w 5816813"/>
              <a:gd name="connsiteY37" fmla="*/ 1451681 h 6226179"/>
              <a:gd name="connsiteX38" fmla="*/ 5250422 w 5816813"/>
              <a:gd name="connsiteY38" fmla="*/ 1398434 h 6226179"/>
              <a:gd name="connsiteX39" fmla="*/ 4970177 w 5816813"/>
              <a:gd name="connsiteY39" fmla="*/ 1565180 h 6226179"/>
              <a:gd name="connsiteX40" fmla="*/ 4916931 w 5816813"/>
              <a:gd name="connsiteY40" fmla="*/ 1754345 h 6226179"/>
              <a:gd name="connsiteX41" fmla="*/ 5038141 w 5816813"/>
              <a:gd name="connsiteY41" fmla="*/ 1822310 h 6226179"/>
              <a:gd name="connsiteX42" fmla="*/ 5106096 w 5816813"/>
              <a:gd name="connsiteY42" fmla="*/ 1806896 h 6226179"/>
              <a:gd name="connsiteX43" fmla="*/ 5386341 w 5816813"/>
              <a:gd name="connsiteY43" fmla="*/ 1640151 h 6226179"/>
              <a:gd name="connsiteX44" fmla="*/ 5439587 w 5816813"/>
              <a:gd name="connsiteY44" fmla="*/ 1451681 h 6226179"/>
              <a:gd name="connsiteX45" fmla="*/ 4698339 w 5816813"/>
              <a:gd name="connsiteY45" fmla="*/ 2889347 h 6226179"/>
              <a:gd name="connsiteX46" fmla="*/ 4463629 w 5816813"/>
              <a:gd name="connsiteY46" fmla="*/ 3774931 h 6226179"/>
              <a:gd name="connsiteX47" fmla="*/ 4433497 w 5816813"/>
              <a:gd name="connsiteY47" fmla="*/ 3828177 h 6226179"/>
              <a:gd name="connsiteX48" fmla="*/ 4418084 w 5816813"/>
              <a:gd name="connsiteY48" fmla="*/ 3850597 h 6226179"/>
              <a:gd name="connsiteX49" fmla="*/ 4221207 w 5816813"/>
              <a:gd name="connsiteY49" fmla="*/ 4107727 h 6226179"/>
              <a:gd name="connsiteX50" fmla="*/ 3827463 w 5816813"/>
              <a:gd name="connsiteY50" fmla="*/ 5000317 h 6226179"/>
              <a:gd name="connsiteX51" fmla="*/ 3827463 w 5816813"/>
              <a:gd name="connsiteY51" fmla="*/ 5008029 h 6226179"/>
              <a:gd name="connsiteX52" fmla="*/ 3835175 w 5816813"/>
              <a:gd name="connsiteY52" fmla="*/ 5068282 h 6226179"/>
              <a:gd name="connsiteX53" fmla="*/ 3835175 w 5816813"/>
              <a:gd name="connsiteY53" fmla="*/ 5719156 h 6226179"/>
              <a:gd name="connsiteX54" fmla="*/ 3320925 w 5816813"/>
              <a:gd name="connsiteY54" fmla="*/ 6233406 h 6226179"/>
              <a:gd name="connsiteX55" fmla="*/ 2481590 w 5816813"/>
              <a:gd name="connsiteY55" fmla="*/ 6233406 h 6226179"/>
              <a:gd name="connsiteX56" fmla="*/ 1967340 w 5816813"/>
              <a:gd name="connsiteY56" fmla="*/ 5719156 h 6226179"/>
              <a:gd name="connsiteX57" fmla="*/ 1967340 w 5816813"/>
              <a:gd name="connsiteY57" fmla="*/ 5068282 h 6226179"/>
              <a:gd name="connsiteX58" fmla="*/ 1967340 w 5816813"/>
              <a:gd name="connsiteY58" fmla="*/ 5030449 h 6226179"/>
              <a:gd name="connsiteX59" fmla="*/ 1967340 w 5816813"/>
              <a:gd name="connsiteY59" fmla="*/ 5000327 h 6226179"/>
              <a:gd name="connsiteX60" fmla="*/ 1589009 w 5816813"/>
              <a:gd name="connsiteY60" fmla="*/ 4130157 h 6226179"/>
              <a:gd name="connsiteX61" fmla="*/ 1362010 w 5816813"/>
              <a:gd name="connsiteY61" fmla="*/ 3827492 h 6226179"/>
              <a:gd name="connsiteX62" fmla="*/ 1339590 w 5816813"/>
              <a:gd name="connsiteY62" fmla="*/ 3789659 h 6226179"/>
              <a:gd name="connsiteX63" fmla="*/ 1097179 w 5816813"/>
              <a:gd name="connsiteY63" fmla="*/ 2897068 h 6226179"/>
              <a:gd name="connsiteX64" fmla="*/ 2897763 w 5816813"/>
              <a:gd name="connsiteY64" fmla="*/ 1096484 h 6226179"/>
              <a:gd name="connsiteX65" fmla="*/ 4698339 w 5816813"/>
              <a:gd name="connsiteY65" fmla="*/ 2889347 h 6226179"/>
              <a:gd name="connsiteX66" fmla="*/ 3555625 w 5816813"/>
              <a:gd name="connsiteY66" fmla="*/ 5143929 h 6226179"/>
              <a:gd name="connsiteX67" fmla="*/ 2246880 w 5816813"/>
              <a:gd name="connsiteY67" fmla="*/ 5143929 h 6226179"/>
              <a:gd name="connsiteX68" fmla="*/ 2246880 w 5816813"/>
              <a:gd name="connsiteY68" fmla="*/ 5401059 h 6226179"/>
              <a:gd name="connsiteX69" fmla="*/ 3555625 w 5816813"/>
              <a:gd name="connsiteY69" fmla="*/ 5401059 h 6226179"/>
              <a:gd name="connsiteX70" fmla="*/ 3555625 w 5816813"/>
              <a:gd name="connsiteY70" fmla="*/ 5143929 h 6226179"/>
              <a:gd name="connsiteX71" fmla="*/ 3555625 w 5816813"/>
              <a:gd name="connsiteY71" fmla="*/ 5143929 h 6226179"/>
              <a:gd name="connsiteX72" fmla="*/ 3555625 w 5816813"/>
              <a:gd name="connsiteY72" fmla="*/ 5734550 h 6226179"/>
              <a:gd name="connsiteX73" fmla="*/ 3555625 w 5816813"/>
              <a:gd name="connsiteY73" fmla="*/ 5681304 h 6226179"/>
              <a:gd name="connsiteX74" fmla="*/ 2246880 w 5816813"/>
              <a:gd name="connsiteY74" fmla="*/ 5681304 h 6226179"/>
              <a:gd name="connsiteX75" fmla="*/ 2246880 w 5816813"/>
              <a:gd name="connsiteY75" fmla="*/ 5734550 h 6226179"/>
              <a:gd name="connsiteX76" fmla="*/ 2481590 w 5816813"/>
              <a:gd name="connsiteY76" fmla="*/ 5946135 h 6226179"/>
              <a:gd name="connsiteX77" fmla="*/ 3321629 w 5816813"/>
              <a:gd name="connsiteY77" fmla="*/ 5946135 h 6226179"/>
              <a:gd name="connsiteX78" fmla="*/ 3555625 w 5816813"/>
              <a:gd name="connsiteY78" fmla="*/ 5734550 h 6226179"/>
              <a:gd name="connsiteX79" fmla="*/ 4418084 w 5816813"/>
              <a:gd name="connsiteY79" fmla="*/ 2889347 h 6226179"/>
              <a:gd name="connsiteX80" fmla="*/ 2897040 w 5816813"/>
              <a:gd name="connsiteY80" fmla="*/ 1368303 h 6226179"/>
              <a:gd name="connsiteX81" fmla="*/ 1376005 w 5816813"/>
              <a:gd name="connsiteY81" fmla="*/ 2889347 h 6226179"/>
              <a:gd name="connsiteX82" fmla="*/ 1587590 w 5816813"/>
              <a:gd name="connsiteY82" fmla="*/ 3661432 h 6226179"/>
              <a:gd name="connsiteX83" fmla="*/ 1587590 w 5816813"/>
              <a:gd name="connsiteY83" fmla="*/ 3661432 h 6226179"/>
              <a:gd name="connsiteX84" fmla="*/ 1587590 w 5816813"/>
              <a:gd name="connsiteY84" fmla="*/ 3669134 h 6226179"/>
              <a:gd name="connsiteX85" fmla="*/ 1792169 w 5816813"/>
              <a:gd name="connsiteY85" fmla="*/ 3941677 h 6226179"/>
              <a:gd name="connsiteX86" fmla="*/ 1807582 w 5816813"/>
              <a:gd name="connsiteY86" fmla="*/ 3957090 h 6226179"/>
              <a:gd name="connsiteX87" fmla="*/ 2239159 w 5816813"/>
              <a:gd name="connsiteY87" fmla="*/ 4865093 h 6226179"/>
              <a:gd name="connsiteX88" fmla="*/ 3563336 w 5816813"/>
              <a:gd name="connsiteY88" fmla="*/ 4865093 h 6226179"/>
              <a:gd name="connsiteX89" fmla="*/ 4009631 w 5816813"/>
              <a:gd name="connsiteY89" fmla="*/ 3934670 h 6226179"/>
              <a:gd name="connsiteX90" fmla="*/ 4025045 w 5816813"/>
              <a:gd name="connsiteY90" fmla="*/ 3919257 h 6226179"/>
              <a:gd name="connsiteX91" fmla="*/ 4198797 w 5816813"/>
              <a:gd name="connsiteY91" fmla="*/ 3684547 h 6226179"/>
              <a:gd name="connsiteX92" fmla="*/ 4206508 w 5816813"/>
              <a:gd name="connsiteY92" fmla="*/ 3669134 h 6226179"/>
              <a:gd name="connsiteX93" fmla="*/ 4214220 w 5816813"/>
              <a:gd name="connsiteY93" fmla="*/ 3653720 h 6226179"/>
              <a:gd name="connsiteX94" fmla="*/ 4418084 w 5816813"/>
              <a:gd name="connsiteY94" fmla="*/ 2889347 h 6226179"/>
              <a:gd name="connsiteX95" fmla="*/ 854748 w 5816813"/>
              <a:gd name="connsiteY95" fmla="*/ 1565180 h 6226179"/>
              <a:gd name="connsiteX96" fmla="*/ 574503 w 5816813"/>
              <a:gd name="connsiteY96" fmla="*/ 1398434 h 6226179"/>
              <a:gd name="connsiteX97" fmla="*/ 385338 w 5816813"/>
              <a:gd name="connsiteY97" fmla="*/ 1451681 h 6226179"/>
              <a:gd name="connsiteX98" fmla="*/ 438584 w 5816813"/>
              <a:gd name="connsiteY98" fmla="*/ 1640846 h 6226179"/>
              <a:gd name="connsiteX99" fmla="*/ 718829 w 5816813"/>
              <a:gd name="connsiteY99" fmla="*/ 1807591 h 6226179"/>
              <a:gd name="connsiteX100" fmla="*/ 786793 w 5816813"/>
              <a:gd name="connsiteY100" fmla="*/ 1823005 h 6226179"/>
              <a:gd name="connsiteX101" fmla="*/ 908004 w 5816813"/>
              <a:gd name="connsiteY101" fmla="*/ 1755040 h 6226179"/>
              <a:gd name="connsiteX102" fmla="*/ 854748 w 5816813"/>
              <a:gd name="connsiteY102" fmla="*/ 1565180 h 6226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5816813" h="6226179">
                <a:moveTo>
                  <a:pt x="4017333" y="717429"/>
                </a:moveTo>
                <a:lnTo>
                  <a:pt x="4184079" y="437184"/>
                </a:lnTo>
                <a:cubicBezTo>
                  <a:pt x="4221912" y="369220"/>
                  <a:pt x="4305289" y="346105"/>
                  <a:pt x="4373244" y="383938"/>
                </a:cubicBezTo>
                <a:cubicBezTo>
                  <a:pt x="4441199" y="421771"/>
                  <a:pt x="4464324" y="505149"/>
                  <a:pt x="4426491" y="573104"/>
                </a:cubicBezTo>
                <a:lnTo>
                  <a:pt x="4259745" y="853348"/>
                </a:lnTo>
                <a:cubicBezTo>
                  <a:pt x="4237325" y="898893"/>
                  <a:pt x="4184079" y="921313"/>
                  <a:pt x="4138534" y="921313"/>
                </a:cubicBezTo>
                <a:cubicBezTo>
                  <a:pt x="4116114" y="921313"/>
                  <a:pt x="4092990" y="913601"/>
                  <a:pt x="4070579" y="905900"/>
                </a:cubicBezTo>
                <a:cubicBezTo>
                  <a:pt x="4001920" y="868762"/>
                  <a:pt x="3979500" y="786089"/>
                  <a:pt x="4017333" y="717429"/>
                </a:cubicBezTo>
                <a:close/>
                <a:moveTo>
                  <a:pt x="1565875" y="854053"/>
                </a:moveTo>
                <a:cubicBezTo>
                  <a:pt x="1588295" y="899597"/>
                  <a:pt x="1641541" y="922017"/>
                  <a:pt x="1687085" y="922017"/>
                </a:cubicBezTo>
                <a:cubicBezTo>
                  <a:pt x="1709505" y="922017"/>
                  <a:pt x="1732630" y="914306"/>
                  <a:pt x="1755050" y="906604"/>
                </a:cubicBezTo>
                <a:cubicBezTo>
                  <a:pt x="1823014" y="868771"/>
                  <a:pt x="1846129" y="785394"/>
                  <a:pt x="1808296" y="717439"/>
                </a:cubicBezTo>
                <a:lnTo>
                  <a:pt x="1641550" y="437194"/>
                </a:lnTo>
                <a:cubicBezTo>
                  <a:pt x="1603717" y="369230"/>
                  <a:pt x="1520340" y="346115"/>
                  <a:pt x="1452385" y="383948"/>
                </a:cubicBezTo>
                <a:cubicBezTo>
                  <a:pt x="1384430" y="421781"/>
                  <a:pt x="1361306" y="505158"/>
                  <a:pt x="1399139" y="573113"/>
                </a:cubicBezTo>
                <a:lnTo>
                  <a:pt x="1565875" y="854053"/>
                </a:lnTo>
                <a:close/>
                <a:moveTo>
                  <a:pt x="2912462" y="596923"/>
                </a:moveTo>
                <a:cubicBezTo>
                  <a:pt x="2988129" y="596923"/>
                  <a:pt x="3048381" y="536670"/>
                  <a:pt x="3048381" y="461004"/>
                </a:cubicBezTo>
                <a:lnTo>
                  <a:pt x="3048381" y="135919"/>
                </a:lnTo>
                <a:cubicBezTo>
                  <a:pt x="3048381" y="60253"/>
                  <a:pt x="2988129" y="0"/>
                  <a:pt x="2912462" y="0"/>
                </a:cubicBezTo>
                <a:cubicBezTo>
                  <a:pt x="2836796" y="0"/>
                  <a:pt x="2776543" y="60253"/>
                  <a:pt x="2776543" y="135919"/>
                </a:cubicBezTo>
                <a:lnTo>
                  <a:pt x="2776543" y="461004"/>
                </a:lnTo>
                <a:cubicBezTo>
                  <a:pt x="2768832" y="535975"/>
                  <a:pt x="2829085" y="596923"/>
                  <a:pt x="2912462" y="596923"/>
                </a:cubicBezTo>
                <a:close/>
                <a:moveTo>
                  <a:pt x="461004" y="2768137"/>
                </a:moveTo>
                <a:lnTo>
                  <a:pt x="135919" y="2768137"/>
                </a:lnTo>
                <a:cubicBezTo>
                  <a:pt x="60253" y="2768137"/>
                  <a:pt x="0" y="2828390"/>
                  <a:pt x="0" y="2904056"/>
                </a:cubicBezTo>
                <a:cubicBezTo>
                  <a:pt x="0" y="2979722"/>
                  <a:pt x="60253" y="3039975"/>
                  <a:pt x="135919" y="3039975"/>
                </a:cubicBezTo>
                <a:lnTo>
                  <a:pt x="461004" y="3039975"/>
                </a:lnTo>
                <a:cubicBezTo>
                  <a:pt x="536670" y="3039975"/>
                  <a:pt x="596923" y="2979722"/>
                  <a:pt x="596923" y="2904056"/>
                </a:cubicBezTo>
                <a:cubicBezTo>
                  <a:pt x="596923" y="2828390"/>
                  <a:pt x="536670" y="2768137"/>
                  <a:pt x="461004" y="2768137"/>
                </a:cubicBezTo>
                <a:close/>
                <a:moveTo>
                  <a:pt x="5689710" y="2768137"/>
                </a:moveTo>
                <a:lnTo>
                  <a:pt x="5364626" y="2768137"/>
                </a:lnTo>
                <a:cubicBezTo>
                  <a:pt x="5288959" y="2768137"/>
                  <a:pt x="5228706" y="2828390"/>
                  <a:pt x="5228706" y="2904056"/>
                </a:cubicBezTo>
                <a:cubicBezTo>
                  <a:pt x="5228706" y="2979722"/>
                  <a:pt x="5288959" y="3039975"/>
                  <a:pt x="5364626" y="3039975"/>
                </a:cubicBezTo>
                <a:lnTo>
                  <a:pt x="5689710" y="3039975"/>
                </a:lnTo>
                <a:cubicBezTo>
                  <a:pt x="5765376" y="3039975"/>
                  <a:pt x="5825629" y="2979722"/>
                  <a:pt x="5825629" y="2904056"/>
                </a:cubicBezTo>
                <a:cubicBezTo>
                  <a:pt x="5825629" y="2828390"/>
                  <a:pt x="5765376" y="2768137"/>
                  <a:pt x="5689710" y="2768137"/>
                </a:cubicBezTo>
                <a:close/>
                <a:moveTo>
                  <a:pt x="5439587" y="1451681"/>
                </a:moveTo>
                <a:cubicBezTo>
                  <a:pt x="5401754" y="1383716"/>
                  <a:pt x="5318376" y="1360601"/>
                  <a:pt x="5250422" y="1398434"/>
                </a:cubicBezTo>
                <a:lnTo>
                  <a:pt x="4970177" y="1565180"/>
                </a:lnTo>
                <a:cubicBezTo>
                  <a:pt x="4902222" y="1603013"/>
                  <a:pt x="4879098" y="1686390"/>
                  <a:pt x="4916931" y="1754345"/>
                </a:cubicBezTo>
                <a:cubicBezTo>
                  <a:pt x="4939351" y="1799890"/>
                  <a:pt x="4992597" y="1822310"/>
                  <a:pt x="5038141" y="1822310"/>
                </a:cubicBezTo>
                <a:cubicBezTo>
                  <a:pt x="5060561" y="1822310"/>
                  <a:pt x="5083686" y="1814598"/>
                  <a:pt x="5106096" y="1806896"/>
                </a:cubicBezTo>
                <a:lnTo>
                  <a:pt x="5386341" y="1640151"/>
                </a:lnTo>
                <a:cubicBezTo>
                  <a:pt x="5455000" y="1603013"/>
                  <a:pt x="5477420" y="1519635"/>
                  <a:pt x="5439587" y="1451681"/>
                </a:cubicBezTo>
                <a:close/>
                <a:moveTo>
                  <a:pt x="4698339" y="2889347"/>
                </a:moveTo>
                <a:cubicBezTo>
                  <a:pt x="4698339" y="3199723"/>
                  <a:pt x="4614961" y="3502388"/>
                  <a:pt x="4463629" y="3774931"/>
                </a:cubicBezTo>
                <a:cubicBezTo>
                  <a:pt x="4455927" y="3797351"/>
                  <a:pt x="4448215" y="3812764"/>
                  <a:pt x="4433497" y="3828177"/>
                </a:cubicBezTo>
                <a:lnTo>
                  <a:pt x="4418084" y="3850597"/>
                </a:lnTo>
                <a:cubicBezTo>
                  <a:pt x="4357831" y="3941677"/>
                  <a:pt x="4296873" y="4032061"/>
                  <a:pt x="4221207" y="4107727"/>
                </a:cubicBezTo>
                <a:cubicBezTo>
                  <a:pt x="3956376" y="4478356"/>
                  <a:pt x="3820456" y="4796434"/>
                  <a:pt x="3827463" y="5000317"/>
                </a:cubicBezTo>
                <a:lnTo>
                  <a:pt x="3827463" y="5008029"/>
                </a:lnTo>
                <a:cubicBezTo>
                  <a:pt x="3827463" y="5023442"/>
                  <a:pt x="3835175" y="5045862"/>
                  <a:pt x="3835175" y="5068282"/>
                </a:cubicBezTo>
                <a:lnTo>
                  <a:pt x="3835175" y="5719156"/>
                </a:lnTo>
                <a:cubicBezTo>
                  <a:pt x="3835175" y="6006407"/>
                  <a:pt x="3600465" y="6233406"/>
                  <a:pt x="3320925" y="6233406"/>
                </a:cubicBezTo>
                <a:lnTo>
                  <a:pt x="2481590" y="6233406"/>
                </a:lnTo>
                <a:cubicBezTo>
                  <a:pt x="2194338" y="6233406"/>
                  <a:pt x="1967340" y="5998696"/>
                  <a:pt x="1967340" y="5719156"/>
                </a:cubicBezTo>
                <a:lnTo>
                  <a:pt x="1967340" y="5068282"/>
                </a:lnTo>
                <a:cubicBezTo>
                  <a:pt x="1967340" y="5052869"/>
                  <a:pt x="1967340" y="5045862"/>
                  <a:pt x="1967340" y="5030449"/>
                </a:cubicBezTo>
                <a:cubicBezTo>
                  <a:pt x="1967340" y="5022738"/>
                  <a:pt x="1967340" y="5008029"/>
                  <a:pt x="1967340" y="5000327"/>
                </a:cubicBezTo>
                <a:cubicBezTo>
                  <a:pt x="1975051" y="4803450"/>
                  <a:pt x="1838427" y="4493084"/>
                  <a:pt x="1589009" y="4130157"/>
                </a:cubicBezTo>
                <a:cubicBezTo>
                  <a:pt x="1505631" y="4039077"/>
                  <a:pt x="1422263" y="3940991"/>
                  <a:pt x="1362010" y="3827492"/>
                </a:cubicBezTo>
                <a:cubicBezTo>
                  <a:pt x="1354308" y="3812079"/>
                  <a:pt x="1346597" y="3805072"/>
                  <a:pt x="1339590" y="3789659"/>
                </a:cubicBezTo>
                <a:cubicBezTo>
                  <a:pt x="1180547" y="3517116"/>
                  <a:pt x="1097179" y="3206749"/>
                  <a:pt x="1097179" y="2897068"/>
                </a:cubicBezTo>
                <a:cubicBezTo>
                  <a:pt x="1097179" y="1905697"/>
                  <a:pt x="1907096" y="1096484"/>
                  <a:pt x="2897763" y="1096484"/>
                </a:cubicBezTo>
                <a:cubicBezTo>
                  <a:pt x="3888421" y="1088763"/>
                  <a:pt x="4698339" y="1897976"/>
                  <a:pt x="4698339" y="2889347"/>
                </a:cubicBezTo>
                <a:close/>
                <a:moveTo>
                  <a:pt x="3555625" y="5143929"/>
                </a:moveTo>
                <a:lnTo>
                  <a:pt x="2246880" y="5143929"/>
                </a:lnTo>
                <a:lnTo>
                  <a:pt x="2246880" y="5401059"/>
                </a:lnTo>
                <a:lnTo>
                  <a:pt x="3555625" y="5401059"/>
                </a:lnTo>
                <a:lnTo>
                  <a:pt x="3555625" y="5143929"/>
                </a:lnTo>
                <a:lnTo>
                  <a:pt x="3555625" y="5143929"/>
                </a:lnTo>
                <a:close/>
                <a:moveTo>
                  <a:pt x="3555625" y="5734550"/>
                </a:moveTo>
                <a:lnTo>
                  <a:pt x="3555625" y="5681304"/>
                </a:lnTo>
                <a:lnTo>
                  <a:pt x="2246880" y="5681304"/>
                </a:lnTo>
                <a:lnTo>
                  <a:pt x="2246880" y="5734550"/>
                </a:lnTo>
                <a:cubicBezTo>
                  <a:pt x="2262293" y="5855761"/>
                  <a:pt x="2360379" y="5946135"/>
                  <a:pt x="2481590" y="5946135"/>
                </a:cubicBezTo>
                <a:lnTo>
                  <a:pt x="3321629" y="5946135"/>
                </a:lnTo>
                <a:cubicBezTo>
                  <a:pt x="3442126" y="5946135"/>
                  <a:pt x="3540916" y="5855761"/>
                  <a:pt x="3555625" y="5734550"/>
                </a:cubicBezTo>
                <a:close/>
                <a:moveTo>
                  <a:pt x="4418084" y="2889347"/>
                </a:moveTo>
                <a:cubicBezTo>
                  <a:pt x="4418084" y="2049308"/>
                  <a:pt x="3737088" y="1368303"/>
                  <a:pt x="2897040" y="1368303"/>
                </a:cubicBezTo>
                <a:cubicBezTo>
                  <a:pt x="2056991" y="1368303"/>
                  <a:pt x="1376005" y="2049308"/>
                  <a:pt x="1376005" y="2889347"/>
                </a:cubicBezTo>
                <a:cubicBezTo>
                  <a:pt x="1376005" y="3161890"/>
                  <a:pt x="1451671" y="3426722"/>
                  <a:pt x="1587590" y="3661432"/>
                </a:cubicBezTo>
                <a:lnTo>
                  <a:pt x="1587590" y="3661432"/>
                </a:lnTo>
                <a:cubicBezTo>
                  <a:pt x="1587590" y="3661432"/>
                  <a:pt x="1587590" y="3661432"/>
                  <a:pt x="1587590" y="3669134"/>
                </a:cubicBezTo>
                <a:cubicBezTo>
                  <a:pt x="1647843" y="3767220"/>
                  <a:pt x="1716503" y="3858299"/>
                  <a:pt x="1792169" y="3941677"/>
                </a:cubicBezTo>
                <a:cubicBezTo>
                  <a:pt x="1799880" y="3949388"/>
                  <a:pt x="1799880" y="3949388"/>
                  <a:pt x="1807582" y="3957090"/>
                </a:cubicBezTo>
                <a:cubicBezTo>
                  <a:pt x="2057000" y="4313001"/>
                  <a:pt x="2201326" y="4615665"/>
                  <a:pt x="2239159" y="4865093"/>
                </a:cubicBezTo>
                <a:lnTo>
                  <a:pt x="3563336" y="4865093"/>
                </a:lnTo>
                <a:cubicBezTo>
                  <a:pt x="3608880" y="4554717"/>
                  <a:pt x="3820466" y="4199511"/>
                  <a:pt x="4009631" y="3934670"/>
                </a:cubicBezTo>
                <a:cubicBezTo>
                  <a:pt x="4009631" y="3926959"/>
                  <a:pt x="4017343" y="3926959"/>
                  <a:pt x="4025045" y="3919257"/>
                </a:cubicBezTo>
                <a:cubicBezTo>
                  <a:pt x="4093009" y="3851292"/>
                  <a:pt x="4153957" y="3767924"/>
                  <a:pt x="4198797" y="3684547"/>
                </a:cubicBezTo>
                <a:cubicBezTo>
                  <a:pt x="4198797" y="3676835"/>
                  <a:pt x="4206508" y="3676835"/>
                  <a:pt x="4206508" y="3669134"/>
                </a:cubicBezTo>
                <a:cubicBezTo>
                  <a:pt x="4206508" y="3661422"/>
                  <a:pt x="4214220" y="3661432"/>
                  <a:pt x="4214220" y="3653720"/>
                </a:cubicBezTo>
                <a:cubicBezTo>
                  <a:pt x="4350129" y="3426722"/>
                  <a:pt x="4418084" y="3161890"/>
                  <a:pt x="4418084" y="2889347"/>
                </a:cubicBezTo>
                <a:close/>
                <a:moveTo>
                  <a:pt x="854748" y="1565180"/>
                </a:moveTo>
                <a:lnTo>
                  <a:pt x="574503" y="1398434"/>
                </a:lnTo>
                <a:cubicBezTo>
                  <a:pt x="506539" y="1360601"/>
                  <a:pt x="423171" y="1383021"/>
                  <a:pt x="385338" y="1451681"/>
                </a:cubicBezTo>
                <a:cubicBezTo>
                  <a:pt x="347505" y="1519645"/>
                  <a:pt x="369925" y="1603013"/>
                  <a:pt x="438584" y="1640846"/>
                </a:cubicBezTo>
                <a:lnTo>
                  <a:pt x="718829" y="1807591"/>
                </a:lnTo>
                <a:cubicBezTo>
                  <a:pt x="741249" y="1823005"/>
                  <a:pt x="764373" y="1823005"/>
                  <a:pt x="786793" y="1823005"/>
                </a:cubicBezTo>
                <a:cubicBezTo>
                  <a:pt x="832337" y="1823005"/>
                  <a:pt x="884879" y="1800585"/>
                  <a:pt x="908004" y="1755040"/>
                </a:cubicBezTo>
                <a:cubicBezTo>
                  <a:pt x="945132" y="1686390"/>
                  <a:pt x="922712" y="1603013"/>
                  <a:pt x="854748" y="1565180"/>
                </a:cubicBezTo>
                <a:close/>
              </a:path>
            </a:pathLst>
          </a:custGeom>
          <a:solidFill>
            <a:schemeClr val="accent1"/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5" name="Forma libre 34">
            <a:extLst>
              <a:ext uri="{FF2B5EF4-FFF2-40B4-BE49-F238E27FC236}">
                <a16:creationId xmlns:a16="http://schemas.microsoft.com/office/drawing/2014/main" id="{FC09625B-73D5-0241-96F3-1C7CAB2350F0}"/>
              </a:ext>
            </a:extLst>
          </p:cNvPr>
          <p:cNvSpPr/>
          <p:nvPr/>
        </p:nvSpPr>
        <p:spPr>
          <a:xfrm>
            <a:off x="680245" y="3979209"/>
            <a:ext cx="301831" cy="301338"/>
          </a:xfrm>
          <a:custGeom>
            <a:avLst/>
            <a:gdLst>
              <a:gd name="connsiteX0" fmla="*/ 5361518 w 5829300"/>
              <a:gd name="connsiteY0" fmla="*/ 0 h 5819775"/>
              <a:gd name="connsiteX1" fmla="*/ 2389556 w 5829300"/>
              <a:gd name="connsiteY1" fmla="*/ 0 h 5819775"/>
              <a:gd name="connsiteX2" fmla="*/ 1921774 w 5829300"/>
              <a:gd name="connsiteY2" fmla="*/ 467782 h 5819775"/>
              <a:gd name="connsiteX3" fmla="*/ 1921774 w 5829300"/>
              <a:gd name="connsiteY3" fmla="*/ 1914449 h 5819775"/>
              <a:gd name="connsiteX4" fmla="*/ 467782 w 5829300"/>
              <a:gd name="connsiteY4" fmla="*/ 1914449 h 5819775"/>
              <a:gd name="connsiteX5" fmla="*/ 0 w 5829300"/>
              <a:gd name="connsiteY5" fmla="*/ 2382231 h 5819775"/>
              <a:gd name="connsiteX6" fmla="*/ 0 w 5829300"/>
              <a:gd name="connsiteY6" fmla="*/ 5354184 h 5819775"/>
              <a:gd name="connsiteX7" fmla="*/ 467782 w 5829300"/>
              <a:gd name="connsiteY7" fmla="*/ 5821966 h 5819775"/>
              <a:gd name="connsiteX8" fmla="*/ 3447069 w 5829300"/>
              <a:gd name="connsiteY8" fmla="*/ 5821966 h 5819775"/>
              <a:gd name="connsiteX9" fmla="*/ 3914851 w 5829300"/>
              <a:gd name="connsiteY9" fmla="*/ 5354184 h 5819775"/>
              <a:gd name="connsiteX10" fmla="*/ 3914851 w 5829300"/>
              <a:gd name="connsiteY10" fmla="*/ 3907517 h 5819775"/>
              <a:gd name="connsiteX11" fmla="*/ 5361518 w 5829300"/>
              <a:gd name="connsiteY11" fmla="*/ 3907517 h 5819775"/>
              <a:gd name="connsiteX12" fmla="*/ 5829300 w 5829300"/>
              <a:gd name="connsiteY12" fmla="*/ 3439735 h 5819775"/>
              <a:gd name="connsiteX13" fmla="*/ 5829300 w 5829300"/>
              <a:gd name="connsiteY13" fmla="*/ 467782 h 5819775"/>
              <a:gd name="connsiteX14" fmla="*/ 5361518 w 5829300"/>
              <a:gd name="connsiteY14" fmla="*/ 0 h 5819775"/>
              <a:gd name="connsiteX15" fmla="*/ 3439744 w 5829300"/>
              <a:gd name="connsiteY15" fmla="*/ 1914449 h 5819775"/>
              <a:gd name="connsiteX16" fmla="*/ 3036599 w 5829300"/>
              <a:gd name="connsiteY16" fmla="*/ 1914449 h 5819775"/>
              <a:gd name="connsiteX17" fmla="*/ 3036599 w 5829300"/>
              <a:gd name="connsiteY17" fmla="*/ 1122817 h 5819775"/>
              <a:gd name="connsiteX18" fmla="*/ 4706493 w 5829300"/>
              <a:gd name="connsiteY18" fmla="*/ 1122817 h 5819775"/>
              <a:gd name="connsiteX19" fmla="*/ 4706493 w 5829300"/>
              <a:gd name="connsiteY19" fmla="*/ 2792711 h 5819775"/>
              <a:gd name="connsiteX20" fmla="*/ 3907527 w 5829300"/>
              <a:gd name="connsiteY20" fmla="*/ 2792711 h 5819775"/>
              <a:gd name="connsiteX21" fmla="*/ 3907527 w 5829300"/>
              <a:gd name="connsiteY21" fmla="*/ 2382231 h 5819775"/>
              <a:gd name="connsiteX22" fmla="*/ 3439744 w 5829300"/>
              <a:gd name="connsiteY22" fmla="*/ 1914449 h 5819775"/>
              <a:gd name="connsiteX23" fmla="*/ 2389556 w 5829300"/>
              <a:gd name="connsiteY23" fmla="*/ 3907517 h 5819775"/>
              <a:gd name="connsiteX24" fmla="*/ 2792701 w 5829300"/>
              <a:gd name="connsiteY24" fmla="*/ 3907517 h 5819775"/>
              <a:gd name="connsiteX25" fmla="*/ 2792701 w 5829300"/>
              <a:gd name="connsiteY25" fmla="*/ 4699150 h 5819775"/>
              <a:gd name="connsiteX26" fmla="*/ 1122817 w 5829300"/>
              <a:gd name="connsiteY26" fmla="*/ 4699150 h 5819775"/>
              <a:gd name="connsiteX27" fmla="*/ 1122817 w 5829300"/>
              <a:gd name="connsiteY27" fmla="*/ 3029931 h 5819775"/>
              <a:gd name="connsiteX28" fmla="*/ 1929108 w 5829300"/>
              <a:gd name="connsiteY28" fmla="*/ 3029931 h 5819775"/>
              <a:gd name="connsiteX29" fmla="*/ 1929108 w 5829300"/>
              <a:gd name="connsiteY29" fmla="*/ 3440411 h 5819775"/>
              <a:gd name="connsiteX30" fmla="*/ 2389556 w 5829300"/>
              <a:gd name="connsiteY30" fmla="*/ 3907517 h 5819775"/>
              <a:gd name="connsiteX31" fmla="*/ 3641646 w 5829300"/>
              <a:gd name="connsiteY31" fmla="*/ 5354184 h 5819775"/>
              <a:gd name="connsiteX32" fmla="*/ 3440401 w 5829300"/>
              <a:gd name="connsiteY32" fmla="*/ 5555428 h 5819775"/>
              <a:gd name="connsiteX33" fmla="*/ 468449 w 5829300"/>
              <a:gd name="connsiteY33" fmla="*/ 5555428 h 5819775"/>
              <a:gd name="connsiteX34" fmla="*/ 267205 w 5829300"/>
              <a:gd name="connsiteY34" fmla="*/ 5354184 h 5819775"/>
              <a:gd name="connsiteX35" fmla="*/ 267205 w 5829300"/>
              <a:gd name="connsiteY35" fmla="*/ 2374897 h 5819775"/>
              <a:gd name="connsiteX36" fmla="*/ 468449 w 5829300"/>
              <a:gd name="connsiteY36" fmla="*/ 2173653 h 5819775"/>
              <a:gd name="connsiteX37" fmla="*/ 1928441 w 5829300"/>
              <a:gd name="connsiteY37" fmla="*/ 2173653 h 5819775"/>
              <a:gd name="connsiteX38" fmla="*/ 1928441 w 5829300"/>
              <a:gd name="connsiteY38" fmla="*/ 2764050 h 5819775"/>
              <a:gd name="connsiteX39" fmla="*/ 1108158 w 5829300"/>
              <a:gd name="connsiteY39" fmla="*/ 2764050 h 5819775"/>
              <a:gd name="connsiteX40" fmla="*/ 856279 w 5829300"/>
              <a:gd name="connsiteY40" fmla="*/ 3015930 h 5819775"/>
              <a:gd name="connsiteX41" fmla="*/ 856279 w 5829300"/>
              <a:gd name="connsiteY41" fmla="*/ 4706484 h 5819775"/>
              <a:gd name="connsiteX42" fmla="*/ 1108158 w 5829300"/>
              <a:gd name="connsiteY42" fmla="*/ 4958363 h 5819775"/>
              <a:gd name="connsiteX43" fmla="*/ 2799379 w 5829300"/>
              <a:gd name="connsiteY43" fmla="*/ 4958363 h 5819775"/>
              <a:gd name="connsiteX44" fmla="*/ 3051258 w 5829300"/>
              <a:gd name="connsiteY44" fmla="*/ 4706484 h 5819775"/>
              <a:gd name="connsiteX45" fmla="*/ 3051258 w 5829300"/>
              <a:gd name="connsiteY45" fmla="*/ 3770919 h 5819775"/>
              <a:gd name="connsiteX46" fmla="*/ 3051258 w 5829300"/>
              <a:gd name="connsiteY46" fmla="*/ 2850013 h 5819775"/>
              <a:gd name="connsiteX47" fmla="*/ 3051258 w 5829300"/>
              <a:gd name="connsiteY47" fmla="*/ 2172995 h 5819775"/>
              <a:gd name="connsiteX48" fmla="*/ 3439744 w 5829300"/>
              <a:gd name="connsiteY48" fmla="*/ 2172995 h 5819775"/>
              <a:gd name="connsiteX49" fmla="*/ 3640989 w 5829300"/>
              <a:gd name="connsiteY49" fmla="*/ 2374240 h 5819775"/>
              <a:gd name="connsiteX50" fmla="*/ 3640989 w 5829300"/>
              <a:gd name="connsiteY50" fmla="*/ 2921318 h 5819775"/>
              <a:gd name="connsiteX51" fmla="*/ 3640989 w 5829300"/>
              <a:gd name="connsiteY51" fmla="*/ 3770262 h 5819775"/>
              <a:gd name="connsiteX52" fmla="*/ 3640989 w 5829300"/>
              <a:gd name="connsiteY52" fmla="*/ 5354193 h 5819775"/>
              <a:gd name="connsiteX53" fmla="*/ 3641646 w 5829300"/>
              <a:gd name="connsiteY53" fmla="*/ 5354193 h 5819775"/>
              <a:gd name="connsiteX54" fmla="*/ 5562753 w 5829300"/>
              <a:gd name="connsiteY54" fmla="*/ 3439735 h 5819775"/>
              <a:gd name="connsiteX55" fmla="*/ 5361508 w 5829300"/>
              <a:gd name="connsiteY55" fmla="*/ 3640979 h 5819775"/>
              <a:gd name="connsiteX56" fmla="*/ 3907517 w 5829300"/>
              <a:gd name="connsiteY56" fmla="*/ 3640979 h 5819775"/>
              <a:gd name="connsiteX57" fmla="*/ 3907517 w 5829300"/>
              <a:gd name="connsiteY57" fmla="*/ 3050581 h 5819775"/>
              <a:gd name="connsiteX58" fmla="*/ 4720476 w 5829300"/>
              <a:gd name="connsiteY58" fmla="*/ 3050581 h 5819775"/>
              <a:gd name="connsiteX59" fmla="*/ 4972355 w 5829300"/>
              <a:gd name="connsiteY59" fmla="*/ 2798702 h 5819775"/>
              <a:gd name="connsiteX60" fmla="*/ 4972355 w 5829300"/>
              <a:gd name="connsiteY60" fmla="*/ 1108148 h 5819775"/>
              <a:gd name="connsiteX61" fmla="*/ 4720476 w 5829300"/>
              <a:gd name="connsiteY61" fmla="*/ 856269 h 5819775"/>
              <a:gd name="connsiteX62" fmla="*/ 3029931 w 5829300"/>
              <a:gd name="connsiteY62" fmla="*/ 856269 h 5819775"/>
              <a:gd name="connsiteX63" fmla="*/ 2778052 w 5829300"/>
              <a:gd name="connsiteY63" fmla="*/ 1108148 h 5819775"/>
              <a:gd name="connsiteX64" fmla="*/ 2778052 w 5829300"/>
              <a:gd name="connsiteY64" fmla="*/ 2799369 h 5819775"/>
              <a:gd name="connsiteX65" fmla="*/ 2792711 w 5829300"/>
              <a:gd name="connsiteY65" fmla="*/ 2878665 h 5819775"/>
              <a:gd name="connsiteX66" fmla="*/ 2792711 w 5829300"/>
              <a:gd name="connsiteY66" fmla="*/ 3641646 h 5819775"/>
              <a:gd name="connsiteX67" fmla="*/ 2389565 w 5829300"/>
              <a:gd name="connsiteY67" fmla="*/ 3641646 h 5819775"/>
              <a:gd name="connsiteX68" fmla="*/ 2188321 w 5829300"/>
              <a:gd name="connsiteY68" fmla="*/ 3440402 h 5819775"/>
              <a:gd name="connsiteX69" fmla="*/ 2188321 w 5829300"/>
              <a:gd name="connsiteY69" fmla="*/ 2893324 h 5819775"/>
              <a:gd name="connsiteX70" fmla="*/ 2188321 w 5829300"/>
              <a:gd name="connsiteY70" fmla="*/ 2043713 h 5819775"/>
              <a:gd name="connsiteX71" fmla="*/ 2188321 w 5829300"/>
              <a:gd name="connsiteY71" fmla="*/ 467782 h 5819775"/>
              <a:gd name="connsiteX72" fmla="*/ 2389565 w 5829300"/>
              <a:gd name="connsiteY72" fmla="*/ 266538 h 5819775"/>
              <a:gd name="connsiteX73" fmla="*/ 5361518 w 5829300"/>
              <a:gd name="connsiteY73" fmla="*/ 266538 h 5819775"/>
              <a:gd name="connsiteX74" fmla="*/ 5562762 w 5829300"/>
              <a:gd name="connsiteY74" fmla="*/ 467782 h 5819775"/>
              <a:gd name="connsiteX75" fmla="*/ 5562753 w 5829300"/>
              <a:gd name="connsiteY75" fmla="*/ 3439735 h 5819775"/>
              <a:gd name="connsiteX76" fmla="*/ 5562753 w 5829300"/>
              <a:gd name="connsiteY76" fmla="*/ 3439735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5829300" h="5819775">
                <a:moveTo>
                  <a:pt x="5361518" y="0"/>
                </a:moveTo>
                <a:lnTo>
                  <a:pt x="2389556" y="0"/>
                </a:lnTo>
                <a:cubicBezTo>
                  <a:pt x="2130343" y="0"/>
                  <a:pt x="1921774" y="208569"/>
                  <a:pt x="1921774" y="467782"/>
                </a:cubicBezTo>
                <a:lnTo>
                  <a:pt x="1921774" y="1914449"/>
                </a:lnTo>
                <a:lnTo>
                  <a:pt x="467782" y="1914449"/>
                </a:lnTo>
                <a:cubicBezTo>
                  <a:pt x="208569" y="1914449"/>
                  <a:pt x="0" y="2123018"/>
                  <a:pt x="0" y="2382231"/>
                </a:cubicBezTo>
                <a:lnTo>
                  <a:pt x="0" y="5354184"/>
                </a:lnTo>
                <a:cubicBezTo>
                  <a:pt x="0" y="5613397"/>
                  <a:pt x="208569" y="5821966"/>
                  <a:pt x="467782" y="5821966"/>
                </a:cubicBezTo>
                <a:lnTo>
                  <a:pt x="3447069" y="5821966"/>
                </a:lnTo>
                <a:cubicBezTo>
                  <a:pt x="3706282" y="5821966"/>
                  <a:pt x="3914851" y="5613397"/>
                  <a:pt x="3914851" y="5354184"/>
                </a:cubicBezTo>
                <a:lnTo>
                  <a:pt x="3914851" y="3907517"/>
                </a:lnTo>
                <a:lnTo>
                  <a:pt x="5361518" y="3907517"/>
                </a:lnTo>
                <a:cubicBezTo>
                  <a:pt x="5620732" y="3907517"/>
                  <a:pt x="5829300" y="3698948"/>
                  <a:pt x="5829300" y="3439735"/>
                </a:cubicBezTo>
                <a:lnTo>
                  <a:pt x="5829300" y="467782"/>
                </a:lnTo>
                <a:cubicBezTo>
                  <a:pt x="5829300" y="208569"/>
                  <a:pt x="5620732" y="0"/>
                  <a:pt x="5361518" y="0"/>
                </a:cubicBezTo>
                <a:close/>
                <a:moveTo>
                  <a:pt x="3439744" y="1914449"/>
                </a:moveTo>
                <a:lnTo>
                  <a:pt x="3036599" y="1914449"/>
                </a:lnTo>
                <a:lnTo>
                  <a:pt x="3036599" y="1122817"/>
                </a:lnTo>
                <a:lnTo>
                  <a:pt x="4706493" y="1122817"/>
                </a:lnTo>
                <a:lnTo>
                  <a:pt x="4706493" y="2792711"/>
                </a:lnTo>
                <a:lnTo>
                  <a:pt x="3907527" y="2792711"/>
                </a:lnTo>
                <a:lnTo>
                  <a:pt x="3907527" y="2382231"/>
                </a:lnTo>
                <a:cubicBezTo>
                  <a:pt x="3907527" y="2123018"/>
                  <a:pt x="3698958" y="1914449"/>
                  <a:pt x="3439744" y="1914449"/>
                </a:cubicBezTo>
                <a:close/>
                <a:moveTo>
                  <a:pt x="2389556" y="3907517"/>
                </a:moveTo>
                <a:lnTo>
                  <a:pt x="2792701" y="3907517"/>
                </a:lnTo>
                <a:lnTo>
                  <a:pt x="2792701" y="4699150"/>
                </a:lnTo>
                <a:lnTo>
                  <a:pt x="1122817" y="4699150"/>
                </a:lnTo>
                <a:lnTo>
                  <a:pt x="1122817" y="3029931"/>
                </a:lnTo>
                <a:lnTo>
                  <a:pt x="1929108" y="3029931"/>
                </a:lnTo>
                <a:lnTo>
                  <a:pt x="1929108" y="3440411"/>
                </a:lnTo>
                <a:cubicBezTo>
                  <a:pt x="1921774" y="3698948"/>
                  <a:pt x="2130343" y="3907517"/>
                  <a:pt x="2389556" y="3907517"/>
                </a:cubicBezTo>
                <a:close/>
                <a:moveTo>
                  <a:pt x="3641646" y="5354184"/>
                </a:moveTo>
                <a:cubicBezTo>
                  <a:pt x="3641646" y="5462130"/>
                  <a:pt x="3555016" y="5555428"/>
                  <a:pt x="3440401" y="5555428"/>
                </a:cubicBezTo>
                <a:lnTo>
                  <a:pt x="468449" y="5555428"/>
                </a:lnTo>
                <a:cubicBezTo>
                  <a:pt x="360502" y="5555428"/>
                  <a:pt x="267205" y="5468798"/>
                  <a:pt x="267205" y="5354184"/>
                </a:cubicBezTo>
                <a:lnTo>
                  <a:pt x="267205" y="2374897"/>
                </a:lnTo>
                <a:cubicBezTo>
                  <a:pt x="267205" y="2266950"/>
                  <a:pt x="353835" y="2173653"/>
                  <a:pt x="468449" y="2173653"/>
                </a:cubicBezTo>
                <a:lnTo>
                  <a:pt x="1928441" y="2173653"/>
                </a:lnTo>
                <a:lnTo>
                  <a:pt x="1928441" y="2764050"/>
                </a:lnTo>
                <a:lnTo>
                  <a:pt x="1108158" y="2764050"/>
                </a:lnTo>
                <a:cubicBezTo>
                  <a:pt x="964225" y="2764050"/>
                  <a:pt x="856279" y="2879331"/>
                  <a:pt x="856279" y="3015930"/>
                </a:cubicBezTo>
                <a:lnTo>
                  <a:pt x="856279" y="4706484"/>
                </a:lnTo>
                <a:cubicBezTo>
                  <a:pt x="856279" y="4850416"/>
                  <a:pt x="971560" y="4958363"/>
                  <a:pt x="1108158" y="4958363"/>
                </a:cubicBezTo>
                <a:lnTo>
                  <a:pt x="2799379" y="4958363"/>
                </a:lnTo>
                <a:cubicBezTo>
                  <a:pt x="2943311" y="4958363"/>
                  <a:pt x="3051258" y="4843082"/>
                  <a:pt x="3051258" y="4706484"/>
                </a:cubicBezTo>
                <a:lnTo>
                  <a:pt x="3051258" y="3770919"/>
                </a:lnTo>
                <a:lnTo>
                  <a:pt x="3051258" y="2850013"/>
                </a:lnTo>
                <a:lnTo>
                  <a:pt x="3051258" y="2172995"/>
                </a:lnTo>
                <a:lnTo>
                  <a:pt x="3439744" y="2172995"/>
                </a:lnTo>
                <a:cubicBezTo>
                  <a:pt x="3547691" y="2172995"/>
                  <a:pt x="3640989" y="2259625"/>
                  <a:pt x="3640989" y="2374240"/>
                </a:cubicBezTo>
                <a:lnTo>
                  <a:pt x="3640989" y="2921318"/>
                </a:lnTo>
                <a:lnTo>
                  <a:pt x="3640989" y="3770262"/>
                </a:lnTo>
                <a:lnTo>
                  <a:pt x="3640989" y="5354193"/>
                </a:lnTo>
                <a:lnTo>
                  <a:pt x="3641646" y="5354193"/>
                </a:lnTo>
                <a:close/>
                <a:moveTo>
                  <a:pt x="5562753" y="3439735"/>
                </a:moveTo>
                <a:cubicBezTo>
                  <a:pt x="5562753" y="3547682"/>
                  <a:pt x="5476123" y="3640979"/>
                  <a:pt x="5361508" y="3640979"/>
                </a:cubicBezTo>
                <a:lnTo>
                  <a:pt x="3907517" y="3640979"/>
                </a:lnTo>
                <a:lnTo>
                  <a:pt x="3907517" y="3050581"/>
                </a:lnTo>
                <a:lnTo>
                  <a:pt x="4720476" y="3050581"/>
                </a:lnTo>
                <a:cubicBezTo>
                  <a:pt x="4864408" y="3050581"/>
                  <a:pt x="4972355" y="2935300"/>
                  <a:pt x="4972355" y="2798702"/>
                </a:cubicBezTo>
                <a:lnTo>
                  <a:pt x="4972355" y="1108148"/>
                </a:lnTo>
                <a:cubicBezTo>
                  <a:pt x="4972355" y="964216"/>
                  <a:pt x="4857074" y="856269"/>
                  <a:pt x="4720476" y="856269"/>
                </a:cubicBezTo>
                <a:lnTo>
                  <a:pt x="3029931" y="856269"/>
                </a:lnTo>
                <a:cubicBezTo>
                  <a:pt x="2885999" y="856269"/>
                  <a:pt x="2778052" y="971550"/>
                  <a:pt x="2778052" y="1108148"/>
                </a:cubicBezTo>
                <a:lnTo>
                  <a:pt x="2778052" y="2799369"/>
                </a:lnTo>
                <a:cubicBezTo>
                  <a:pt x="2778052" y="2828020"/>
                  <a:pt x="2785386" y="2850013"/>
                  <a:pt x="2792711" y="2878665"/>
                </a:cubicBezTo>
                <a:lnTo>
                  <a:pt x="2792711" y="3641646"/>
                </a:lnTo>
                <a:lnTo>
                  <a:pt x="2389565" y="3641646"/>
                </a:lnTo>
                <a:cubicBezTo>
                  <a:pt x="2281619" y="3641646"/>
                  <a:pt x="2188321" y="3555016"/>
                  <a:pt x="2188321" y="3440402"/>
                </a:cubicBezTo>
                <a:lnTo>
                  <a:pt x="2188321" y="2893324"/>
                </a:lnTo>
                <a:lnTo>
                  <a:pt x="2188321" y="2043713"/>
                </a:lnTo>
                <a:lnTo>
                  <a:pt x="2188321" y="467782"/>
                </a:lnTo>
                <a:cubicBezTo>
                  <a:pt x="2188321" y="359835"/>
                  <a:pt x="2274951" y="266538"/>
                  <a:pt x="2389565" y="266538"/>
                </a:cubicBezTo>
                <a:lnTo>
                  <a:pt x="5361518" y="266538"/>
                </a:lnTo>
                <a:cubicBezTo>
                  <a:pt x="5469465" y="266538"/>
                  <a:pt x="5562762" y="353168"/>
                  <a:pt x="5562762" y="467782"/>
                </a:cubicBezTo>
                <a:lnTo>
                  <a:pt x="5562753" y="3439735"/>
                </a:lnTo>
                <a:lnTo>
                  <a:pt x="5562753" y="3439735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6" name="Forma libre 35">
            <a:extLst>
              <a:ext uri="{FF2B5EF4-FFF2-40B4-BE49-F238E27FC236}">
                <a16:creationId xmlns:a16="http://schemas.microsoft.com/office/drawing/2014/main" id="{E4091682-9EF1-194C-B501-3F3B05C4C18E}"/>
              </a:ext>
            </a:extLst>
          </p:cNvPr>
          <p:cNvSpPr/>
          <p:nvPr/>
        </p:nvSpPr>
        <p:spPr>
          <a:xfrm>
            <a:off x="682658" y="4796488"/>
            <a:ext cx="301503" cy="301995"/>
          </a:xfrm>
          <a:custGeom>
            <a:avLst/>
            <a:gdLst>
              <a:gd name="connsiteX0" fmla="*/ 5680427 w 5822970"/>
              <a:gd name="connsiteY0" fmla="*/ 921523 h 5832485"/>
              <a:gd name="connsiteX1" fmla="*/ 4902841 w 5822970"/>
              <a:gd name="connsiteY1" fmla="*/ 143938 h 5832485"/>
              <a:gd name="connsiteX2" fmla="*/ 4558572 w 5822970"/>
              <a:gd name="connsiteY2" fmla="*/ 0 h 5832485"/>
              <a:gd name="connsiteX3" fmla="*/ 4214294 w 5822970"/>
              <a:gd name="connsiteY3" fmla="*/ 143938 h 5832485"/>
              <a:gd name="connsiteX4" fmla="*/ 3693433 w 5822970"/>
              <a:gd name="connsiteY4" fmla="*/ 664799 h 5832485"/>
              <a:gd name="connsiteX5" fmla="*/ 3389231 w 5822970"/>
              <a:gd name="connsiteY5" fmla="*/ 728604 h 5832485"/>
              <a:gd name="connsiteX6" fmla="*/ 3165160 w 5822970"/>
              <a:gd name="connsiteY6" fmla="*/ 952674 h 5832485"/>
              <a:gd name="connsiteX7" fmla="*/ 3108767 w 5822970"/>
              <a:gd name="connsiteY7" fmla="*/ 1289531 h 5832485"/>
              <a:gd name="connsiteX8" fmla="*/ 592007 w 5822970"/>
              <a:gd name="connsiteY8" fmla="*/ 3806301 h 5832485"/>
              <a:gd name="connsiteX9" fmla="*/ 575679 w 5822970"/>
              <a:gd name="connsiteY9" fmla="*/ 3830040 h 5832485"/>
              <a:gd name="connsiteX10" fmla="*/ 575679 w 5822970"/>
              <a:gd name="connsiteY10" fmla="*/ 3838204 h 5832485"/>
              <a:gd name="connsiteX11" fmla="*/ 559352 w 5822970"/>
              <a:gd name="connsiteY11" fmla="*/ 3861943 h 5832485"/>
              <a:gd name="connsiteX12" fmla="*/ 559352 w 5822970"/>
              <a:gd name="connsiteY12" fmla="*/ 3861943 h 5832485"/>
              <a:gd name="connsiteX13" fmla="*/ 111212 w 5822970"/>
              <a:gd name="connsiteY13" fmla="*/ 5224946 h 5832485"/>
              <a:gd name="connsiteX14" fmla="*/ 111212 w 5822970"/>
              <a:gd name="connsiteY14" fmla="*/ 5224946 h 5832485"/>
              <a:gd name="connsiteX15" fmla="*/ 62982 w 5822970"/>
              <a:gd name="connsiteY15" fmla="*/ 5368884 h 5832485"/>
              <a:gd name="connsiteX16" fmla="*/ 14752 w 5822970"/>
              <a:gd name="connsiteY16" fmla="*/ 5512822 h 5832485"/>
              <a:gd name="connsiteX17" fmla="*/ 6589 w 5822970"/>
              <a:gd name="connsiteY17" fmla="*/ 5529149 h 5832485"/>
              <a:gd name="connsiteX18" fmla="*/ 30328 w 5822970"/>
              <a:gd name="connsiteY18" fmla="*/ 5713153 h 5832485"/>
              <a:gd name="connsiteX19" fmla="*/ 54067 w 5822970"/>
              <a:gd name="connsiteY19" fmla="*/ 5753219 h 5832485"/>
              <a:gd name="connsiteX20" fmla="*/ 254398 w 5822970"/>
              <a:gd name="connsiteY20" fmla="*/ 5841515 h 5832485"/>
              <a:gd name="connsiteX21" fmla="*/ 254398 w 5822970"/>
              <a:gd name="connsiteY21" fmla="*/ 5841515 h 5832485"/>
              <a:gd name="connsiteX22" fmla="*/ 278137 w 5822970"/>
              <a:gd name="connsiteY22" fmla="*/ 5841515 h 5832485"/>
              <a:gd name="connsiteX23" fmla="*/ 310040 w 5822970"/>
              <a:gd name="connsiteY23" fmla="*/ 5841515 h 5832485"/>
              <a:gd name="connsiteX24" fmla="*/ 310040 w 5822970"/>
              <a:gd name="connsiteY24" fmla="*/ 5841515 h 5832485"/>
              <a:gd name="connsiteX25" fmla="*/ 310040 w 5822970"/>
              <a:gd name="connsiteY25" fmla="*/ 5841515 h 5832485"/>
              <a:gd name="connsiteX26" fmla="*/ 326367 w 5822970"/>
              <a:gd name="connsiteY26" fmla="*/ 5833351 h 5832485"/>
              <a:gd name="connsiteX27" fmla="*/ 526698 w 5822970"/>
              <a:gd name="connsiteY27" fmla="*/ 5769546 h 5832485"/>
              <a:gd name="connsiteX28" fmla="*/ 1969082 w 5822970"/>
              <a:gd name="connsiteY28" fmla="*/ 5296915 h 5832485"/>
              <a:gd name="connsiteX29" fmla="*/ 1969082 w 5822970"/>
              <a:gd name="connsiteY29" fmla="*/ 5296915 h 5832485"/>
              <a:gd name="connsiteX30" fmla="*/ 2025475 w 5822970"/>
              <a:gd name="connsiteY30" fmla="*/ 5265012 h 5832485"/>
              <a:gd name="connsiteX31" fmla="*/ 4549657 w 5822970"/>
              <a:gd name="connsiteY31" fmla="*/ 2740831 h 5832485"/>
              <a:gd name="connsiteX32" fmla="*/ 4653529 w 5822970"/>
              <a:gd name="connsiteY32" fmla="*/ 2757158 h 5832485"/>
              <a:gd name="connsiteX33" fmla="*/ 4862024 w 5822970"/>
              <a:gd name="connsiteY33" fmla="*/ 2668862 h 5832485"/>
              <a:gd name="connsiteX34" fmla="*/ 5086094 w 5822970"/>
              <a:gd name="connsiteY34" fmla="*/ 2444792 h 5832485"/>
              <a:gd name="connsiteX35" fmla="*/ 5149899 w 5822970"/>
              <a:gd name="connsiteY35" fmla="*/ 2132425 h 5832485"/>
              <a:gd name="connsiteX36" fmla="*/ 5670760 w 5822970"/>
              <a:gd name="connsiteY36" fmla="*/ 1611564 h 5832485"/>
              <a:gd name="connsiteX37" fmla="*/ 5680427 w 5822970"/>
              <a:gd name="connsiteY37" fmla="*/ 921523 h 5832485"/>
              <a:gd name="connsiteX38" fmla="*/ 1937941 w 5822970"/>
              <a:gd name="connsiteY38" fmla="*/ 4944482 h 5832485"/>
              <a:gd name="connsiteX39" fmla="*/ 1529857 w 5822970"/>
              <a:gd name="connsiteY39" fmla="*/ 4535657 h 5832485"/>
              <a:gd name="connsiteX40" fmla="*/ 3925676 w 5822970"/>
              <a:gd name="connsiteY40" fmla="*/ 2131674 h 5832485"/>
              <a:gd name="connsiteX41" fmla="*/ 4334502 w 5822970"/>
              <a:gd name="connsiteY41" fmla="*/ 2540499 h 5832485"/>
              <a:gd name="connsiteX42" fmla="*/ 1937941 w 5822970"/>
              <a:gd name="connsiteY42" fmla="*/ 4944482 h 5832485"/>
              <a:gd name="connsiteX43" fmla="*/ 3717182 w 5822970"/>
              <a:gd name="connsiteY43" fmla="*/ 1923179 h 5832485"/>
              <a:gd name="connsiteX44" fmla="*/ 1321362 w 5822970"/>
              <a:gd name="connsiteY44" fmla="*/ 4327162 h 5832485"/>
              <a:gd name="connsiteX45" fmla="*/ 912536 w 5822970"/>
              <a:gd name="connsiteY45" fmla="*/ 3910915 h 5832485"/>
              <a:gd name="connsiteX46" fmla="*/ 3308356 w 5822970"/>
              <a:gd name="connsiteY46" fmla="*/ 1515095 h 5832485"/>
              <a:gd name="connsiteX47" fmla="*/ 3717182 w 5822970"/>
              <a:gd name="connsiteY47" fmla="*/ 1923179 h 5832485"/>
              <a:gd name="connsiteX48" fmla="*/ 623909 w 5822970"/>
              <a:gd name="connsiteY48" fmla="*/ 5425278 h 5832485"/>
              <a:gd name="connsiteX49" fmla="*/ 423578 w 5822970"/>
              <a:gd name="connsiteY49" fmla="*/ 5224946 h 5832485"/>
              <a:gd name="connsiteX50" fmla="*/ 767856 w 5822970"/>
              <a:gd name="connsiteY50" fmla="*/ 4183224 h 5832485"/>
              <a:gd name="connsiteX51" fmla="*/ 1216749 w 5822970"/>
              <a:gd name="connsiteY51" fmla="*/ 4632116 h 5832485"/>
              <a:gd name="connsiteX52" fmla="*/ 1216749 w 5822970"/>
              <a:gd name="connsiteY52" fmla="*/ 4632116 h 5832485"/>
              <a:gd name="connsiteX53" fmla="*/ 1216749 w 5822970"/>
              <a:gd name="connsiteY53" fmla="*/ 4632116 h 5832485"/>
              <a:gd name="connsiteX54" fmla="*/ 1665641 w 5822970"/>
              <a:gd name="connsiteY54" fmla="*/ 5081008 h 5832485"/>
              <a:gd name="connsiteX55" fmla="*/ 623909 w 5822970"/>
              <a:gd name="connsiteY55" fmla="*/ 5425278 h 5832485"/>
              <a:gd name="connsiteX56" fmla="*/ 4710674 w 5822970"/>
              <a:gd name="connsiteY56" fmla="*/ 2420301 h 5832485"/>
              <a:gd name="connsiteX57" fmla="*/ 4694347 w 5822970"/>
              <a:gd name="connsiteY57" fmla="*/ 2403974 h 5832485"/>
              <a:gd name="connsiteX58" fmla="*/ 3452294 w 5822970"/>
              <a:gd name="connsiteY58" fmla="*/ 1153757 h 5832485"/>
              <a:gd name="connsiteX59" fmla="*/ 3412227 w 5822970"/>
              <a:gd name="connsiteY59" fmla="*/ 1121854 h 5832485"/>
              <a:gd name="connsiteX60" fmla="*/ 3588819 w 5822970"/>
              <a:gd name="connsiteY60" fmla="*/ 937850 h 5832485"/>
              <a:gd name="connsiteX61" fmla="*/ 3605147 w 5822970"/>
              <a:gd name="connsiteY61" fmla="*/ 954178 h 5832485"/>
              <a:gd name="connsiteX62" fmla="*/ 3605147 w 5822970"/>
              <a:gd name="connsiteY62" fmla="*/ 954178 h 5832485"/>
              <a:gd name="connsiteX63" fmla="*/ 4863527 w 5822970"/>
              <a:gd name="connsiteY63" fmla="*/ 2212558 h 5832485"/>
              <a:gd name="connsiteX64" fmla="*/ 4887266 w 5822970"/>
              <a:gd name="connsiteY64" fmla="*/ 2228885 h 5832485"/>
              <a:gd name="connsiteX65" fmla="*/ 4710674 w 5822970"/>
              <a:gd name="connsiteY65" fmla="*/ 2420301 h 5832485"/>
              <a:gd name="connsiteX66" fmla="*/ 5471932 w 5822970"/>
              <a:gd name="connsiteY66" fmla="*/ 1410481 h 5832485"/>
              <a:gd name="connsiteX67" fmla="*/ 4967389 w 5822970"/>
              <a:gd name="connsiteY67" fmla="*/ 1915025 h 5832485"/>
              <a:gd name="connsiteX68" fmla="*/ 3917513 w 5822970"/>
              <a:gd name="connsiteY68" fmla="*/ 857718 h 5832485"/>
              <a:gd name="connsiteX69" fmla="*/ 4422056 w 5822970"/>
              <a:gd name="connsiteY69" fmla="*/ 353175 h 5832485"/>
              <a:gd name="connsiteX70" fmla="*/ 4694356 w 5822970"/>
              <a:gd name="connsiteY70" fmla="*/ 353175 h 5832485"/>
              <a:gd name="connsiteX71" fmla="*/ 5471942 w 5822970"/>
              <a:gd name="connsiteY71" fmla="*/ 1130018 h 5832485"/>
              <a:gd name="connsiteX72" fmla="*/ 5471932 w 5822970"/>
              <a:gd name="connsiteY72" fmla="*/ 1410481 h 5832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5822970" h="5832485">
                <a:moveTo>
                  <a:pt x="5680427" y="921523"/>
                </a:moveTo>
                <a:lnTo>
                  <a:pt x="4902841" y="143938"/>
                </a:lnTo>
                <a:cubicBezTo>
                  <a:pt x="4806391" y="47488"/>
                  <a:pt x="4686193" y="0"/>
                  <a:pt x="4558572" y="0"/>
                </a:cubicBezTo>
                <a:cubicBezTo>
                  <a:pt x="4430952" y="0"/>
                  <a:pt x="4301848" y="48230"/>
                  <a:pt x="4214294" y="143938"/>
                </a:cubicBezTo>
                <a:lnTo>
                  <a:pt x="3693433" y="664799"/>
                </a:lnTo>
                <a:cubicBezTo>
                  <a:pt x="3589562" y="632896"/>
                  <a:pt x="3469363" y="656635"/>
                  <a:pt x="3389231" y="728604"/>
                </a:cubicBezTo>
                <a:lnTo>
                  <a:pt x="3165160" y="952674"/>
                </a:lnTo>
                <a:cubicBezTo>
                  <a:pt x="3076864" y="1040970"/>
                  <a:pt x="3061289" y="1176744"/>
                  <a:pt x="3108767" y="1289531"/>
                </a:cubicBezTo>
                <a:lnTo>
                  <a:pt x="592007" y="3806301"/>
                </a:lnTo>
                <a:cubicBezTo>
                  <a:pt x="583843" y="3814464"/>
                  <a:pt x="575679" y="3822628"/>
                  <a:pt x="575679" y="3830040"/>
                </a:cubicBezTo>
                <a:cubicBezTo>
                  <a:pt x="575679" y="3830040"/>
                  <a:pt x="575679" y="3830040"/>
                  <a:pt x="575679" y="3838204"/>
                </a:cubicBezTo>
                <a:cubicBezTo>
                  <a:pt x="567516" y="3846367"/>
                  <a:pt x="567516" y="3854531"/>
                  <a:pt x="559352" y="3861943"/>
                </a:cubicBezTo>
                <a:lnTo>
                  <a:pt x="559352" y="3861943"/>
                </a:lnTo>
                <a:lnTo>
                  <a:pt x="111212" y="5224946"/>
                </a:lnTo>
                <a:lnTo>
                  <a:pt x="111212" y="5224946"/>
                </a:lnTo>
                <a:lnTo>
                  <a:pt x="62982" y="5368884"/>
                </a:lnTo>
                <a:lnTo>
                  <a:pt x="14752" y="5512822"/>
                </a:lnTo>
                <a:cubicBezTo>
                  <a:pt x="14752" y="5520985"/>
                  <a:pt x="14752" y="5529149"/>
                  <a:pt x="6589" y="5529149"/>
                </a:cubicBezTo>
                <a:cubicBezTo>
                  <a:pt x="-9739" y="5609281"/>
                  <a:pt x="6589" y="5673087"/>
                  <a:pt x="30328" y="5713153"/>
                </a:cubicBezTo>
                <a:cubicBezTo>
                  <a:pt x="38491" y="5729480"/>
                  <a:pt x="46655" y="5745055"/>
                  <a:pt x="54067" y="5753219"/>
                </a:cubicBezTo>
                <a:cubicBezTo>
                  <a:pt x="102297" y="5809612"/>
                  <a:pt x="174265" y="5841515"/>
                  <a:pt x="254398" y="5841515"/>
                </a:cubicBezTo>
                <a:lnTo>
                  <a:pt x="254398" y="5841515"/>
                </a:lnTo>
                <a:cubicBezTo>
                  <a:pt x="262562" y="5841515"/>
                  <a:pt x="270725" y="5841515"/>
                  <a:pt x="278137" y="5841515"/>
                </a:cubicBezTo>
                <a:cubicBezTo>
                  <a:pt x="294464" y="5841515"/>
                  <a:pt x="301876" y="5841515"/>
                  <a:pt x="310040" y="5841515"/>
                </a:cubicBezTo>
                <a:lnTo>
                  <a:pt x="310040" y="5841515"/>
                </a:lnTo>
                <a:lnTo>
                  <a:pt x="310040" y="5841515"/>
                </a:lnTo>
                <a:cubicBezTo>
                  <a:pt x="318203" y="5841515"/>
                  <a:pt x="326367" y="5841515"/>
                  <a:pt x="326367" y="5833351"/>
                </a:cubicBezTo>
                <a:lnTo>
                  <a:pt x="526698" y="5769546"/>
                </a:lnTo>
                <a:lnTo>
                  <a:pt x="1969082" y="5296915"/>
                </a:lnTo>
                <a:lnTo>
                  <a:pt x="1969082" y="5296915"/>
                </a:lnTo>
                <a:cubicBezTo>
                  <a:pt x="1992821" y="5288752"/>
                  <a:pt x="2009148" y="5280588"/>
                  <a:pt x="2025475" y="5265012"/>
                </a:cubicBezTo>
                <a:lnTo>
                  <a:pt x="4549657" y="2740831"/>
                </a:lnTo>
                <a:cubicBezTo>
                  <a:pt x="4581560" y="2757158"/>
                  <a:pt x="4613463" y="2757158"/>
                  <a:pt x="4653529" y="2757158"/>
                </a:cubicBezTo>
                <a:cubicBezTo>
                  <a:pt x="4733661" y="2757158"/>
                  <a:pt x="4805630" y="2725255"/>
                  <a:pt x="4862024" y="2668862"/>
                </a:cubicBezTo>
                <a:lnTo>
                  <a:pt x="5086094" y="2444792"/>
                </a:lnTo>
                <a:cubicBezTo>
                  <a:pt x="5174390" y="2356495"/>
                  <a:pt x="5189965" y="2236297"/>
                  <a:pt x="5149899" y="2132425"/>
                </a:cubicBezTo>
                <a:lnTo>
                  <a:pt x="5670760" y="1611564"/>
                </a:lnTo>
                <a:cubicBezTo>
                  <a:pt x="5872594" y="1426809"/>
                  <a:pt x="5872594" y="1113691"/>
                  <a:pt x="5680427" y="921523"/>
                </a:cubicBezTo>
                <a:close/>
                <a:moveTo>
                  <a:pt x="1937941" y="4944482"/>
                </a:moveTo>
                <a:lnTo>
                  <a:pt x="1529857" y="4535657"/>
                </a:lnTo>
                <a:lnTo>
                  <a:pt x="3925676" y="2131674"/>
                </a:lnTo>
                <a:lnTo>
                  <a:pt x="4334502" y="2540499"/>
                </a:lnTo>
                <a:lnTo>
                  <a:pt x="1937941" y="4944482"/>
                </a:lnTo>
                <a:close/>
                <a:moveTo>
                  <a:pt x="3717182" y="1923179"/>
                </a:moveTo>
                <a:lnTo>
                  <a:pt x="1321362" y="4327162"/>
                </a:lnTo>
                <a:lnTo>
                  <a:pt x="912536" y="3910915"/>
                </a:lnTo>
                <a:lnTo>
                  <a:pt x="3308356" y="1515095"/>
                </a:lnTo>
                <a:lnTo>
                  <a:pt x="3717182" y="1923179"/>
                </a:lnTo>
                <a:close/>
                <a:moveTo>
                  <a:pt x="623909" y="5425278"/>
                </a:moveTo>
                <a:lnTo>
                  <a:pt x="423578" y="5224946"/>
                </a:lnTo>
                <a:lnTo>
                  <a:pt x="767856" y="4183224"/>
                </a:lnTo>
                <a:lnTo>
                  <a:pt x="1216749" y="4632116"/>
                </a:lnTo>
                <a:lnTo>
                  <a:pt x="1216749" y="4632116"/>
                </a:lnTo>
                <a:lnTo>
                  <a:pt x="1216749" y="4632116"/>
                </a:lnTo>
                <a:lnTo>
                  <a:pt x="1665641" y="5081008"/>
                </a:lnTo>
                <a:lnTo>
                  <a:pt x="623909" y="5425278"/>
                </a:lnTo>
                <a:close/>
                <a:moveTo>
                  <a:pt x="4710674" y="2420301"/>
                </a:moveTo>
                <a:cubicBezTo>
                  <a:pt x="4702510" y="2412137"/>
                  <a:pt x="4702510" y="2403974"/>
                  <a:pt x="4694347" y="2403974"/>
                </a:cubicBezTo>
                <a:lnTo>
                  <a:pt x="3452294" y="1153757"/>
                </a:lnTo>
                <a:cubicBezTo>
                  <a:pt x="3435966" y="1137430"/>
                  <a:pt x="3428555" y="1130018"/>
                  <a:pt x="3412227" y="1121854"/>
                </a:cubicBezTo>
                <a:lnTo>
                  <a:pt x="3588819" y="937850"/>
                </a:lnTo>
                <a:lnTo>
                  <a:pt x="3605147" y="954178"/>
                </a:lnTo>
                <a:lnTo>
                  <a:pt x="3605147" y="954178"/>
                </a:lnTo>
                <a:lnTo>
                  <a:pt x="4863527" y="2212558"/>
                </a:lnTo>
                <a:cubicBezTo>
                  <a:pt x="4871691" y="2220721"/>
                  <a:pt x="4879854" y="2228885"/>
                  <a:pt x="4887266" y="2228885"/>
                </a:cubicBezTo>
                <a:lnTo>
                  <a:pt x="4710674" y="2420301"/>
                </a:lnTo>
                <a:close/>
                <a:moveTo>
                  <a:pt x="5471932" y="1410481"/>
                </a:moveTo>
                <a:lnTo>
                  <a:pt x="4967389" y="1915025"/>
                </a:lnTo>
                <a:lnTo>
                  <a:pt x="3917513" y="857718"/>
                </a:lnTo>
                <a:lnTo>
                  <a:pt x="4422056" y="353175"/>
                </a:lnTo>
                <a:cubicBezTo>
                  <a:pt x="4494025" y="281206"/>
                  <a:pt x="4622387" y="281206"/>
                  <a:pt x="4694356" y="353175"/>
                </a:cubicBezTo>
                <a:lnTo>
                  <a:pt x="5471942" y="1130018"/>
                </a:lnTo>
                <a:cubicBezTo>
                  <a:pt x="5543901" y="1210150"/>
                  <a:pt x="5543901" y="1330349"/>
                  <a:pt x="5471932" y="1410481"/>
                </a:cubicBezTo>
                <a:close/>
              </a:path>
            </a:pathLst>
          </a:custGeom>
          <a:solidFill>
            <a:schemeClr val="accent1"/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15203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D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110">
            <a:extLst>
              <a:ext uri="{FF2B5EF4-FFF2-40B4-BE49-F238E27FC236}">
                <a16:creationId xmlns:a16="http://schemas.microsoft.com/office/drawing/2014/main" id="{25AC76E9-5202-1342-B401-D6DD804D8B94}"/>
              </a:ext>
            </a:extLst>
          </p:cNvPr>
          <p:cNvSpPr/>
          <p:nvPr/>
        </p:nvSpPr>
        <p:spPr>
          <a:xfrm>
            <a:off x="5793372" y="0"/>
            <a:ext cx="6420687" cy="6871256"/>
          </a:xfrm>
          <a:custGeom>
            <a:avLst/>
            <a:gdLst>
              <a:gd name="connsiteX0" fmla="*/ 0 w 3918744"/>
              <a:gd name="connsiteY0" fmla="*/ 0 h 6858000"/>
              <a:gd name="connsiteX1" fmla="*/ 3918744 w 3918744"/>
              <a:gd name="connsiteY1" fmla="*/ 0 h 6858000"/>
              <a:gd name="connsiteX2" fmla="*/ 3918744 w 3918744"/>
              <a:gd name="connsiteY2" fmla="*/ 6858000 h 6858000"/>
              <a:gd name="connsiteX3" fmla="*/ 0 w 3918744"/>
              <a:gd name="connsiteY3" fmla="*/ 6858000 h 6858000"/>
              <a:gd name="connsiteX4" fmla="*/ 0 w 3918744"/>
              <a:gd name="connsiteY4" fmla="*/ 0 h 6858000"/>
              <a:gd name="connsiteX0" fmla="*/ 1653822 w 5572566"/>
              <a:gd name="connsiteY0" fmla="*/ 0 h 6858000"/>
              <a:gd name="connsiteX1" fmla="*/ 5572566 w 5572566"/>
              <a:gd name="connsiteY1" fmla="*/ 0 h 6858000"/>
              <a:gd name="connsiteX2" fmla="*/ 5572566 w 5572566"/>
              <a:gd name="connsiteY2" fmla="*/ 6858000 h 6858000"/>
              <a:gd name="connsiteX3" fmla="*/ 1653822 w 5572566"/>
              <a:gd name="connsiteY3" fmla="*/ 6858000 h 6858000"/>
              <a:gd name="connsiteX4" fmla="*/ 1653822 w 5572566"/>
              <a:gd name="connsiteY4" fmla="*/ 0 h 6858000"/>
              <a:gd name="connsiteX0" fmla="*/ 1590796 w 5509540"/>
              <a:gd name="connsiteY0" fmla="*/ 0 h 6858000"/>
              <a:gd name="connsiteX1" fmla="*/ 5509540 w 5509540"/>
              <a:gd name="connsiteY1" fmla="*/ 0 h 6858000"/>
              <a:gd name="connsiteX2" fmla="*/ 5509540 w 5509540"/>
              <a:gd name="connsiteY2" fmla="*/ 6858000 h 6858000"/>
              <a:gd name="connsiteX3" fmla="*/ 1590796 w 5509540"/>
              <a:gd name="connsiteY3" fmla="*/ 6858000 h 6858000"/>
              <a:gd name="connsiteX4" fmla="*/ 1590796 w 5509540"/>
              <a:gd name="connsiteY4" fmla="*/ 0 h 6858000"/>
              <a:gd name="connsiteX0" fmla="*/ 1072356 w 4991100"/>
              <a:gd name="connsiteY0" fmla="*/ 0 h 6858000"/>
              <a:gd name="connsiteX1" fmla="*/ 4991100 w 4991100"/>
              <a:gd name="connsiteY1" fmla="*/ 0 h 6858000"/>
              <a:gd name="connsiteX2" fmla="*/ 4991100 w 4991100"/>
              <a:gd name="connsiteY2" fmla="*/ 6858000 h 6858000"/>
              <a:gd name="connsiteX3" fmla="*/ 1072356 w 4991100"/>
              <a:gd name="connsiteY3" fmla="*/ 6858000 h 6858000"/>
              <a:gd name="connsiteX4" fmla="*/ 0 w 4991100"/>
              <a:gd name="connsiteY4" fmla="*/ 5562600 h 6858000"/>
              <a:gd name="connsiteX5" fmla="*/ 1072356 w 4991100"/>
              <a:gd name="connsiteY5" fmla="*/ 0 h 6858000"/>
              <a:gd name="connsiteX0" fmla="*/ 2210127 w 6128871"/>
              <a:gd name="connsiteY0" fmla="*/ 0 h 6858000"/>
              <a:gd name="connsiteX1" fmla="*/ 6128871 w 6128871"/>
              <a:gd name="connsiteY1" fmla="*/ 0 h 6858000"/>
              <a:gd name="connsiteX2" fmla="*/ 6128871 w 6128871"/>
              <a:gd name="connsiteY2" fmla="*/ 6858000 h 6858000"/>
              <a:gd name="connsiteX3" fmla="*/ 2210127 w 6128871"/>
              <a:gd name="connsiteY3" fmla="*/ 6858000 h 6858000"/>
              <a:gd name="connsiteX4" fmla="*/ 1137771 w 6128871"/>
              <a:gd name="connsiteY4" fmla="*/ 5562600 h 6858000"/>
              <a:gd name="connsiteX5" fmla="*/ 2210127 w 6128871"/>
              <a:gd name="connsiteY5" fmla="*/ 0 h 6858000"/>
              <a:gd name="connsiteX0" fmla="*/ 2210127 w 6128871"/>
              <a:gd name="connsiteY0" fmla="*/ 0 h 7254955"/>
              <a:gd name="connsiteX1" fmla="*/ 6128871 w 6128871"/>
              <a:gd name="connsiteY1" fmla="*/ 0 h 7254955"/>
              <a:gd name="connsiteX2" fmla="*/ 6128871 w 6128871"/>
              <a:gd name="connsiteY2" fmla="*/ 6858000 h 7254955"/>
              <a:gd name="connsiteX3" fmla="*/ 2210127 w 6128871"/>
              <a:gd name="connsiteY3" fmla="*/ 6858000 h 7254955"/>
              <a:gd name="connsiteX4" fmla="*/ 1137771 w 6128871"/>
              <a:gd name="connsiteY4" fmla="*/ 5562600 h 7254955"/>
              <a:gd name="connsiteX5" fmla="*/ 2210127 w 6128871"/>
              <a:gd name="connsiteY5" fmla="*/ 0 h 7254955"/>
              <a:gd name="connsiteX0" fmla="*/ 1305907 w 5224651"/>
              <a:gd name="connsiteY0" fmla="*/ 0 h 6858000"/>
              <a:gd name="connsiteX1" fmla="*/ 5224651 w 5224651"/>
              <a:gd name="connsiteY1" fmla="*/ 0 h 6858000"/>
              <a:gd name="connsiteX2" fmla="*/ 5224651 w 5224651"/>
              <a:gd name="connsiteY2" fmla="*/ 6858000 h 6858000"/>
              <a:gd name="connsiteX3" fmla="*/ 1305907 w 5224651"/>
              <a:gd name="connsiteY3" fmla="*/ 6858000 h 6858000"/>
              <a:gd name="connsiteX4" fmla="*/ 233551 w 5224651"/>
              <a:gd name="connsiteY4" fmla="*/ 5562600 h 6858000"/>
              <a:gd name="connsiteX5" fmla="*/ 1305907 w 5224651"/>
              <a:gd name="connsiteY5" fmla="*/ 0 h 6858000"/>
              <a:gd name="connsiteX0" fmla="*/ 1290026 w 5208770"/>
              <a:gd name="connsiteY0" fmla="*/ 0 h 6968469"/>
              <a:gd name="connsiteX1" fmla="*/ 5208770 w 5208770"/>
              <a:gd name="connsiteY1" fmla="*/ 0 h 6968469"/>
              <a:gd name="connsiteX2" fmla="*/ 5208770 w 5208770"/>
              <a:gd name="connsiteY2" fmla="*/ 6858000 h 6968469"/>
              <a:gd name="connsiteX3" fmla="*/ 1290026 w 5208770"/>
              <a:gd name="connsiteY3" fmla="*/ 6858000 h 6968469"/>
              <a:gd name="connsiteX4" fmla="*/ 217670 w 5208770"/>
              <a:gd name="connsiteY4" fmla="*/ 5562600 h 6968469"/>
              <a:gd name="connsiteX5" fmla="*/ 1290026 w 5208770"/>
              <a:gd name="connsiteY5" fmla="*/ 0 h 6968469"/>
              <a:gd name="connsiteX0" fmla="*/ 2397476 w 6316220"/>
              <a:gd name="connsiteY0" fmla="*/ 0 h 6858000"/>
              <a:gd name="connsiteX1" fmla="*/ 6316220 w 6316220"/>
              <a:gd name="connsiteY1" fmla="*/ 0 h 6858000"/>
              <a:gd name="connsiteX2" fmla="*/ 6316220 w 6316220"/>
              <a:gd name="connsiteY2" fmla="*/ 6858000 h 6858000"/>
              <a:gd name="connsiteX3" fmla="*/ 2397476 w 6316220"/>
              <a:gd name="connsiteY3" fmla="*/ 6858000 h 6858000"/>
              <a:gd name="connsiteX4" fmla="*/ 118620 w 6316220"/>
              <a:gd name="connsiteY4" fmla="*/ 3797300 h 6858000"/>
              <a:gd name="connsiteX5" fmla="*/ 2397476 w 6316220"/>
              <a:gd name="connsiteY5" fmla="*/ 0 h 6858000"/>
              <a:gd name="connsiteX0" fmla="*/ 2886274 w 6805018"/>
              <a:gd name="connsiteY0" fmla="*/ 0 h 6858000"/>
              <a:gd name="connsiteX1" fmla="*/ 6805018 w 6805018"/>
              <a:gd name="connsiteY1" fmla="*/ 0 h 6858000"/>
              <a:gd name="connsiteX2" fmla="*/ 6805018 w 6805018"/>
              <a:gd name="connsiteY2" fmla="*/ 6858000 h 6858000"/>
              <a:gd name="connsiteX3" fmla="*/ 2886274 w 6805018"/>
              <a:gd name="connsiteY3" fmla="*/ 6858000 h 6858000"/>
              <a:gd name="connsiteX4" fmla="*/ 607418 w 6805018"/>
              <a:gd name="connsiteY4" fmla="*/ 3797300 h 6858000"/>
              <a:gd name="connsiteX5" fmla="*/ 2886274 w 6805018"/>
              <a:gd name="connsiteY5" fmla="*/ 0 h 6858000"/>
              <a:gd name="connsiteX0" fmla="*/ 1541968 w 6210012"/>
              <a:gd name="connsiteY0" fmla="*/ 0 h 6921500"/>
              <a:gd name="connsiteX1" fmla="*/ 6210012 w 6210012"/>
              <a:gd name="connsiteY1" fmla="*/ 63500 h 6921500"/>
              <a:gd name="connsiteX2" fmla="*/ 6210012 w 6210012"/>
              <a:gd name="connsiteY2" fmla="*/ 6921500 h 6921500"/>
              <a:gd name="connsiteX3" fmla="*/ 2291268 w 6210012"/>
              <a:gd name="connsiteY3" fmla="*/ 6921500 h 6921500"/>
              <a:gd name="connsiteX4" fmla="*/ 12412 w 6210012"/>
              <a:gd name="connsiteY4" fmla="*/ 3860800 h 6921500"/>
              <a:gd name="connsiteX5" fmla="*/ 1541968 w 6210012"/>
              <a:gd name="connsiteY5" fmla="*/ 0 h 6921500"/>
              <a:gd name="connsiteX0" fmla="*/ 1978923 w 6646967"/>
              <a:gd name="connsiteY0" fmla="*/ 0 h 6921500"/>
              <a:gd name="connsiteX1" fmla="*/ 6646967 w 6646967"/>
              <a:gd name="connsiteY1" fmla="*/ 63500 h 6921500"/>
              <a:gd name="connsiteX2" fmla="*/ 6646967 w 6646967"/>
              <a:gd name="connsiteY2" fmla="*/ 6921500 h 6921500"/>
              <a:gd name="connsiteX3" fmla="*/ 2728223 w 6646967"/>
              <a:gd name="connsiteY3" fmla="*/ 6921500 h 6921500"/>
              <a:gd name="connsiteX4" fmla="*/ 449367 w 6646967"/>
              <a:gd name="connsiteY4" fmla="*/ 3860800 h 6921500"/>
              <a:gd name="connsiteX5" fmla="*/ 1978923 w 6646967"/>
              <a:gd name="connsiteY5" fmla="*/ 0 h 6921500"/>
              <a:gd name="connsiteX0" fmla="*/ 1541377 w 6209421"/>
              <a:gd name="connsiteY0" fmla="*/ 0 h 6959600"/>
              <a:gd name="connsiteX1" fmla="*/ 6209421 w 6209421"/>
              <a:gd name="connsiteY1" fmla="*/ 63500 h 6959600"/>
              <a:gd name="connsiteX2" fmla="*/ 6209421 w 6209421"/>
              <a:gd name="connsiteY2" fmla="*/ 6921500 h 6959600"/>
              <a:gd name="connsiteX3" fmla="*/ 1071477 w 6209421"/>
              <a:gd name="connsiteY3" fmla="*/ 6959600 h 6959600"/>
              <a:gd name="connsiteX4" fmla="*/ 11821 w 6209421"/>
              <a:gd name="connsiteY4" fmla="*/ 3860800 h 6959600"/>
              <a:gd name="connsiteX5" fmla="*/ 1541377 w 6209421"/>
              <a:gd name="connsiteY5" fmla="*/ 0 h 6959600"/>
              <a:gd name="connsiteX0" fmla="*/ 2065910 w 6733954"/>
              <a:gd name="connsiteY0" fmla="*/ 0 h 6959600"/>
              <a:gd name="connsiteX1" fmla="*/ 6733954 w 6733954"/>
              <a:gd name="connsiteY1" fmla="*/ 63500 h 6959600"/>
              <a:gd name="connsiteX2" fmla="*/ 6733954 w 6733954"/>
              <a:gd name="connsiteY2" fmla="*/ 6921500 h 6959600"/>
              <a:gd name="connsiteX3" fmla="*/ 1596010 w 6733954"/>
              <a:gd name="connsiteY3" fmla="*/ 6959600 h 6959600"/>
              <a:gd name="connsiteX4" fmla="*/ 536354 w 6733954"/>
              <a:gd name="connsiteY4" fmla="*/ 3860800 h 6959600"/>
              <a:gd name="connsiteX5" fmla="*/ 2065910 w 6733954"/>
              <a:gd name="connsiteY5" fmla="*/ 0 h 6959600"/>
              <a:gd name="connsiteX0" fmla="*/ 585794 w 6307938"/>
              <a:gd name="connsiteY0" fmla="*/ 0 h 6972488"/>
              <a:gd name="connsiteX1" fmla="*/ 6307938 w 6307938"/>
              <a:gd name="connsiteY1" fmla="*/ 76388 h 6972488"/>
              <a:gd name="connsiteX2" fmla="*/ 6307938 w 6307938"/>
              <a:gd name="connsiteY2" fmla="*/ 6934388 h 6972488"/>
              <a:gd name="connsiteX3" fmla="*/ 1169994 w 6307938"/>
              <a:gd name="connsiteY3" fmla="*/ 6972488 h 6972488"/>
              <a:gd name="connsiteX4" fmla="*/ 110338 w 6307938"/>
              <a:gd name="connsiteY4" fmla="*/ 3873688 h 6972488"/>
              <a:gd name="connsiteX5" fmla="*/ 585794 w 6307938"/>
              <a:gd name="connsiteY5" fmla="*/ 0 h 6972488"/>
              <a:gd name="connsiteX0" fmla="*/ 259007 w 5981151"/>
              <a:gd name="connsiteY0" fmla="*/ 0 h 6972488"/>
              <a:gd name="connsiteX1" fmla="*/ 5981151 w 5981151"/>
              <a:gd name="connsiteY1" fmla="*/ 76388 h 6972488"/>
              <a:gd name="connsiteX2" fmla="*/ 5981151 w 5981151"/>
              <a:gd name="connsiteY2" fmla="*/ 6934388 h 6972488"/>
              <a:gd name="connsiteX3" fmla="*/ 843207 w 5981151"/>
              <a:gd name="connsiteY3" fmla="*/ 6972488 h 6972488"/>
              <a:gd name="connsiteX4" fmla="*/ 901151 w 5981151"/>
              <a:gd name="connsiteY4" fmla="*/ 3371050 h 6972488"/>
              <a:gd name="connsiteX5" fmla="*/ 259007 w 5981151"/>
              <a:gd name="connsiteY5" fmla="*/ 0 h 6972488"/>
              <a:gd name="connsiteX0" fmla="*/ 640323 w 6362467"/>
              <a:gd name="connsiteY0" fmla="*/ 0 h 6972488"/>
              <a:gd name="connsiteX1" fmla="*/ 6362467 w 6362467"/>
              <a:gd name="connsiteY1" fmla="*/ 76388 h 6972488"/>
              <a:gd name="connsiteX2" fmla="*/ 6362467 w 6362467"/>
              <a:gd name="connsiteY2" fmla="*/ 6934388 h 6972488"/>
              <a:gd name="connsiteX3" fmla="*/ 1224523 w 6362467"/>
              <a:gd name="connsiteY3" fmla="*/ 6972488 h 6972488"/>
              <a:gd name="connsiteX4" fmla="*/ 1282467 w 6362467"/>
              <a:gd name="connsiteY4" fmla="*/ 3371050 h 6972488"/>
              <a:gd name="connsiteX5" fmla="*/ 640323 w 6362467"/>
              <a:gd name="connsiteY5" fmla="*/ 0 h 6972488"/>
              <a:gd name="connsiteX0" fmla="*/ 640323 w 6857767"/>
              <a:gd name="connsiteY0" fmla="*/ 0 h 6972488"/>
              <a:gd name="connsiteX1" fmla="*/ 6857767 w 6857767"/>
              <a:gd name="connsiteY1" fmla="*/ 11947 h 6972488"/>
              <a:gd name="connsiteX2" fmla="*/ 6362467 w 6857767"/>
              <a:gd name="connsiteY2" fmla="*/ 6934388 h 6972488"/>
              <a:gd name="connsiteX3" fmla="*/ 1224523 w 6857767"/>
              <a:gd name="connsiteY3" fmla="*/ 6972488 h 6972488"/>
              <a:gd name="connsiteX4" fmla="*/ 1282467 w 6857767"/>
              <a:gd name="connsiteY4" fmla="*/ 3371050 h 6972488"/>
              <a:gd name="connsiteX5" fmla="*/ 640323 w 6857767"/>
              <a:gd name="connsiteY5" fmla="*/ 0 h 6972488"/>
              <a:gd name="connsiteX0" fmla="*/ 640323 w 6870467"/>
              <a:gd name="connsiteY0" fmla="*/ 0 h 6973052"/>
              <a:gd name="connsiteX1" fmla="*/ 6857767 w 6870467"/>
              <a:gd name="connsiteY1" fmla="*/ 11947 h 6973052"/>
              <a:gd name="connsiteX2" fmla="*/ 6870467 w 6870467"/>
              <a:gd name="connsiteY2" fmla="*/ 6973052 h 6973052"/>
              <a:gd name="connsiteX3" fmla="*/ 1224523 w 6870467"/>
              <a:gd name="connsiteY3" fmla="*/ 6972488 h 6973052"/>
              <a:gd name="connsiteX4" fmla="*/ 1282467 w 6870467"/>
              <a:gd name="connsiteY4" fmla="*/ 3371050 h 6973052"/>
              <a:gd name="connsiteX5" fmla="*/ 640323 w 6870467"/>
              <a:gd name="connsiteY5" fmla="*/ 0 h 6973052"/>
              <a:gd name="connsiteX0" fmla="*/ 640323 w 6870467"/>
              <a:gd name="connsiteY0" fmla="*/ 0 h 6974374"/>
              <a:gd name="connsiteX1" fmla="*/ 6857767 w 6870467"/>
              <a:gd name="connsiteY1" fmla="*/ 11947 h 6974374"/>
              <a:gd name="connsiteX2" fmla="*/ 6870467 w 6870467"/>
              <a:gd name="connsiteY2" fmla="*/ 6973052 h 6974374"/>
              <a:gd name="connsiteX3" fmla="*/ 1224523 w 6870467"/>
              <a:gd name="connsiteY3" fmla="*/ 6972488 h 6974374"/>
              <a:gd name="connsiteX4" fmla="*/ 1282467 w 6870467"/>
              <a:gd name="connsiteY4" fmla="*/ 3371050 h 6974374"/>
              <a:gd name="connsiteX5" fmla="*/ 640323 w 6870467"/>
              <a:gd name="connsiteY5" fmla="*/ 0 h 6974374"/>
              <a:gd name="connsiteX0" fmla="*/ 258796 w 6488940"/>
              <a:gd name="connsiteY0" fmla="*/ 0 h 7026576"/>
              <a:gd name="connsiteX1" fmla="*/ 6476240 w 6488940"/>
              <a:gd name="connsiteY1" fmla="*/ 11947 h 7026576"/>
              <a:gd name="connsiteX2" fmla="*/ 6488940 w 6488940"/>
              <a:gd name="connsiteY2" fmla="*/ 6973052 h 7026576"/>
              <a:gd name="connsiteX3" fmla="*/ 832552 w 6488940"/>
              <a:gd name="connsiteY3" fmla="*/ 7025212 h 7026576"/>
              <a:gd name="connsiteX4" fmla="*/ 900940 w 6488940"/>
              <a:gd name="connsiteY4" fmla="*/ 3371050 h 7026576"/>
              <a:gd name="connsiteX5" fmla="*/ 258796 w 6488940"/>
              <a:gd name="connsiteY5" fmla="*/ 0 h 7026576"/>
              <a:gd name="connsiteX0" fmla="*/ 259216 w 6489360"/>
              <a:gd name="connsiteY0" fmla="*/ 0 h 6973052"/>
              <a:gd name="connsiteX1" fmla="*/ 6476660 w 6489360"/>
              <a:gd name="connsiteY1" fmla="*/ 11947 h 6973052"/>
              <a:gd name="connsiteX2" fmla="*/ 6489360 w 6489360"/>
              <a:gd name="connsiteY2" fmla="*/ 6973052 h 6973052"/>
              <a:gd name="connsiteX3" fmla="*/ 853861 w 6489360"/>
              <a:gd name="connsiteY3" fmla="*/ 6951398 h 6973052"/>
              <a:gd name="connsiteX4" fmla="*/ 901360 w 6489360"/>
              <a:gd name="connsiteY4" fmla="*/ 3371050 h 6973052"/>
              <a:gd name="connsiteX5" fmla="*/ 259216 w 6489360"/>
              <a:gd name="connsiteY5" fmla="*/ 0 h 6973052"/>
              <a:gd name="connsiteX0" fmla="*/ 424110 w 6654254"/>
              <a:gd name="connsiteY0" fmla="*/ 0 h 6973052"/>
              <a:gd name="connsiteX1" fmla="*/ 6641554 w 6654254"/>
              <a:gd name="connsiteY1" fmla="*/ 11947 h 6973052"/>
              <a:gd name="connsiteX2" fmla="*/ 6654254 w 6654254"/>
              <a:gd name="connsiteY2" fmla="*/ 6973052 h 6973052"/>
              <a:gd name="connsiteX3" fmla="*/ 1018755 w 6654254"/>
              <a:gd name="connsiteY3" fmla="*/ 6951398 h 6973052"/>
              <a:gd name="connsiteX4" fmla="*/ 1066254 w 6654254"/>
              <a:gd name="connsiteY4" fmla="*/ 3371050 h 6973052"/>
              <a:gd name="connsiteX5" fmla="*/ 424110 w 6654254"/>
              <a:gd name="connsiteY5" fmla="*/ 0 h 6973052"/>
              <a:gd name="connsiteX0" fmla="*/ 258791 w 6488935"/>
              <a:gd name="connsiteY0" fmla="*/ 0 h 6974117"/>
              <a:gd name="connsiteX1" fmla="*/ 6476235 w 6488935"/>
              <a:gd name="connsiteY1" fmla="*/ 11947 h 6974117"/>
              <a:gd name="connsiteX2" fmla="*/ 6488935 w 6488935"/>
              <a:gd name="connsiteY2" fmla="*/ 6973052 h 6974117"/>
              <a:gd name="connsiteX3" fmla="*/ 832307 w 6488935"/>
              <a:gd name="connsiteY3" fmla="*/ 6972730 h 6974117"/>
              <a:gd name="connsiteX4" fmla="*/ 900935 w 6488935"/>
              <a:gd name="connsiteY4" fmla="*/ 3371050 h 6974117"/>
              <a:gd name="connsiteX5" fmla="*/ 258791 w 6488935"/>
              <a:gd name="connsiteY5" fmla="*/ 0 h 6974117"/>
              <a:gd name="connsiteX0" fmla="*/ 258791 w 6488935"/>
              <a:gd name="connsiteY0" fmla="*/ 0 h 6974117"/>
              <a:gd name="connsiteX1" fmla="*/ 6476235 w 6488935"/>
              <a:gd name="connsiteY1" fmla="*/ 11947 h 6974117"/>
              <a:gd name="connsiteX2" fmla="*/ 6488935 w 6488935"/>
              <a:gd name="connsiteY2" fmla="*/ 6973052 h 6974117"/>
              <a:gd name="connsiteX3" fmla="*/ 832307 w 6488935"/>
              <a:gd name="connsiteY3" fmla="*/ 6972730 h 6974117"/>
              <a:gd name="connsiteX4" fmla="*/ 900935 w 6488935"/>
              <a:gd name="connsiteY4" fmla="*/ 3371050 h 6974117"/>
              <a:gd name="connsiteX5" fmla="*/ 258791 w 6488935"/>
              <a:gd name="connsiteY5" fmla="*/ 0 h 6974117"/>
              <a:gd name="connsiteX0" fmla="*/ 258791 w 6488935"/>
              <a:gd name="connsiteY0" fmla="*/ 0 h 6973052"/>
              <a:gd name="connsiteX1" fmla="*/ 6476235 w 6488935"/>
              <a:gd name="connsiteY1" fmla="*/ 11947 h 6973052"/>
              <a:gd name="connsiteX2" fmla="*/ 6488935 w 6488935"/>
              <a:gd name="connsiteY2" fmla="*/ 6973052 h 6973052"/>
              <a:gd name="connsiteX3" fmla="*/ 832307 w 6488935"/>
              <a:gd name="connsiteY3" fmla="*/ 6972730 h 6973052"/>
              <a:gd name="connsiteX4" fmla="*/ 900935 w 6488935"/>
              <a:gd name="connsiteY4" fmla="*/ 3371050 h 6973052"/>
              <a:gd name="connsiteX5" fmla="*/ 258791 w 6488935"/>
              <a:gd name="connsiteY5" fmla="*/ 0 h 6973052"/>
              <a:gd name="connsiteX0" fmla="*/ 223574 w 6453718"/>
              <a:gd name="connsiteY0" fmla="*/ 0 h 6973052"/>
              <a:gd name="connsiteX1" fmla="*/ 6441018 w 6453718"/>
              <a:gd name="connsiteY1" fmla="*/ 11947 h 6973052"/>
              <a:gd name="connsiteX2" fmla="*/ 6453718 w 6453718"/>
              <a:gd name="connsiteY2" fmla="*/ 6973052 h 6973052"/>
              <a:gd name="connsiteX3" fmla="*/ 797090 w 6453718"/>
              <a:gd name="connsiteY3" fmla="*/ 6972730 h 6973052"/>
              <a:gd name="connsiteX4" fmla="*/ 1172086 w 6453718"/>
              <a:gd name="connsiteY4" fmla="*/ 3659034 h 6973052"/>
              <a:gd name="connsiteX5" fmla="*/ 223574 w 6453718"/>
              <a:gd name="connsiteY5" fmla="*/ 0 h 6973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53718" h="6973052">
                <a:moveTo>
                  <a:pt x="223574" y="0"/>
                </a:moveTo>
                <a:lnTo>
                  <a:pt x="6441018" y="11947"/>
                </a:lnTo>
                <a:cubicBezTo>
                  <a:pt x="6445251" y="2332315"/>
                  <a:pt x="6449485" y="4652684"/>
                  <a:pt x="6453718" y="6973052"/>
                </a:cubicBezTo>
                <a:lnTo>
                  <a:pt x="797090" y="6972730"/>
                </a:lnTo>
                <a:cubicBezTo>
                  <a:pt x="93693" y="6977544"/>
                  <a:pt x="1267672" y="4821156"/>
                  <a:pt x="1172086" y="3659034"/>
                </a:cubicBezTo>
                <a:cubicBezTo>
                  <a:pt x="1076500" y="2496912"/>
                  <a:pt x="-591343" y="918633"/>
                  <a:pt x="223574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ED9174B-96A0-0B48-A7B3-B01D19061324}"/>
              </a:ext>
            </a:extLst>
          </p:cNvPr>
          <p:cNvSpPr txBox="1"/>
          <p:nvPr/>
        </p:nvSpPr>
        <p:spPr>
          <a:xfrm>
            <a:off x="1124677" y="1785636"/>
            <a:ext cx="4668695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0" b="1" spc="600" dirty="0">
                <a:ln w="25400">
                  <a:solidFill>
                    <a:srgbClr val="6647F2"/>
                  </a:solidFill>
                </a:ln>
                <a:noFill/>
                <a:latin typeface="Montserrat ExtraBold" pitchFamily="2" charset="77"/>
              </a:rPr>
              <a:t>THANK</a:t>
            </a:r>
          </a:p>
          <a:p>
            <a:r>
              <a:rPr lang="es-ES" sz="8000" b="1" spc="600" dirty="0">
                <a:ln w="25400">
                  <a:solidFill>
                    <a:srgbClr val="6647F2"/>
                  </a:solidFill>
                </a:ln>
                <a:noFill/>
                <a:latin typeface="Montserrat ExtraBold" pitchFamily="2" charset="77"/>
              </a:rPr>
              <a:t>YOU</a:t>
            </a:r>
          </a:p>
        </p:txBody>
      </p:sp>
      <p:sp>
        <p:nvSpPr>
          <p:cNvPr id="5" name="Forma libre 4">
            <a:extLst>
              <a:ext uri="{FF2B5EF4-FFF2-40B4-BE49-F238E27FC236}">
                <a16:creationId xmlns:a16="http://schemas.microsoft.com/office/drawing/2014/main" id="{0C0F37F9-D085-024C-9D87-08EDC2B494B2}"/>
              </a:ext>
            </a:extLst>
          </p:cNvPr>
          <p:cNvSpPr/>
          <p:nvPr/>
        </p:nvSpPr>
        <p:spPr>
          <a:xfrm rot="11700000" flipH="1">
            <a:off x="9912356" y="4132923"/>
            <a:ext cx="3490428" cy="4077052"/>
          </a:xfrm>
          <a:custGeom>
            <a:avLst/>
            <a:gdLst>
              <a:gd name="connsiteX0" fmla="*/ 243381 w 997497"/>
              <a:gd name="connsiteY0" fmla="*/ 32849 h 1165144"/>
              <a:gd name="connsiteX1" fmla="*/ 46955 w 997497"/>
              <a:gd name="connsiteY1" fmla="*/ 206084 h 1165144"/>
              <a:gd name="connsiteX2" fmla="*/ 18176 w 997497"/>
              <a:gd name="connsiteY2" fmla="*/ 450289 h 1165144"/>
              <a:gd name="connsiteX3" fmla="*/ 338940 w 997497"/>
              <a:gd name="connsiteY3" fmla="*/ 681642 h 1165144"/>
              <a:gd name="connsiteX4" fmla="*/ 326087 w 997497"/>
              <a:gd name="connsiteY4" fmla="*/ 1031744 h 1165144"/>
              <a:gd name="connsiteX5" fmla="*/ 505190 w 997497"/>
              <a:gd name="connsiteY5" fmla="*/ 1162788 h 1165144"/>
              <a:gd name="connsiteX6" fmla="*/ 958395 w 997497"/>
              <a:gd name="connsiteY6" fmla="*/ 336010 h 1165144"/>
              <a:gd name="connsiteX7" fmla="*/ 243381 w 997497"/>
              <a:gd name="connsiteY7" fmla="*/ 32849 h 1165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7497" h="1165144">
                <a:moveTo>
                  <a:pt x="243381" y="32849"/>
                </a:moveTo>
                <a:cubicBezTo>
                  <a:pt x="215440" y="44584"/>
                  <a:pt x="107308" y="89569"/>
                  <a:pt x="46955" y="206084"/>
                </a:cubicBezTo>
                <a:cubicBezTo>
                  <a:pt x="34102" y="230951"/>
                  <a:pt x="-26250" y="347466"/>
                  <a:pt x="18176" y="450289"/>
                </a:cubicBezTo>
                <a:cubicBezTo>
                  <a:pt x="77132" y="586642"/>
                  <a:pt x="256514" y="553392"/>
                  <a:pt x="338940" y="681642"/>
                </a:cubicBezTo>
                <a:cubicBezTo>
                  <a:pt x="409631" y="792009"/>
                  <a:pt x="262940" y="900420"/>
                  <a:pt x="326087" y="1031744"/>
                </a:cubicBezTo>
                <a:cubicBezTo>
                  <a:pt x="359058" y="1100199"/>
                  <a:pt x="435057" y="1157479"/>
                  <a:pt x="505190" y="1162788"/>
                </a:cubicBezTo>
                <a:cubicBezTo>
                  <a:pt x="724527" y="1179273"/>
                  <a:pt x="1118497" y="706789"/>
                  <a:pt x="958395" y="336010"/>
                </a:cubicBezTo>
                <a:cubicBezTo>
                  <a:pt x="841601" y="66658"/>
                  <a:pt x="469425" y="-61313"/>
                  <a:pt x="243381" y="32849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24B6C537-5A4F-9B4C-B41D-2C610841488C}"/>
              </a:ext>
            </a:extLst>
          </p:cNvPr>
          <p:cNvSpPr txBox="1"/>
          <p:nvPr/>
        </p:nvSpPr>
        <p:spPr>
          <a:xfrm>
            <a:off x="1124676" y="4731927"/>
            <a:ext cx="3529619" cy="3276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latin typeface="Montserrat" pitchFamily="2" charset="77"/>
                <a:ea typeface="PT Sans" panose="020B0503020203020204" pitchFamily="34" charset="0"/>
                <a:cs typeface="Times Sans Serif" panose="02020603050405020304" pitchFamily="18" charset="0"/>
              </a:rPr>
              <a:t>Presentation by John Doe</a:t>
            </a: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A10CF82B-EDBA-3B4C-88D6-D57752100CE3}"/>
              </a:ext>
            </a:extLst>
          </p:cNvPr>
          <p:cNvSpPr txBox="1"/>
          <p:nvPr/>
        </p:nvSpPr>
        <p:spPr>
          <a:xfrm>
            <a:off x="8751105" y="2083766"/>
            <a:ext cx="22045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10">
              <a:defRPr/>
            </a:pPr>
            <a:r>
              <a:rPr lang="lt-LT" kern="0" dirty="0">
                <a:solidFill>
                  <a:srgbClr val="011627"/>
                </a:solidFill>
                <a:latin typeface="Montserrat" pitchFamily="2" charset="77"/>
                <a:ea typeface="Roboto Th" pitchFamily="2" charset="0"/>
              </a:rPr>
              <a:t>yourmail</a:t>
            </a:r>
            <a:r>
              <a:rPr lang="en-US" kern="0" dirty="0">
                <a:solidFill>
                  <a:srgbClr val="011627"/>
                </a:solidFill>
                <a:latin typeface="Montserrat" pitchFamily="2" charset="77"/>
                <a:ea typeface="Roboto Th" pitchFamily="2" charset="0"/>
              </a:rPr>
              <a:t>@mail.com</a:t>
            </a:r>
            <a:endParaRPr lang="lt-LT" kern="0" dirty="0">
              <a:solidFill>
                <a:srgbClr val="011627"/>
              </a:solidFill>
              <a:latin typeface="Montserrat" pitchFamily="2" charset="77"/>
              <a:ea typeface="Roboto Th" pitchFamily="2" charset="0"/>
            </a:endParaRP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FD761BD9-AA94-FD46-AE89-84647A51EA73}"/>
              </a:ext>
            </a:extLst>
          </p:cNvPr>
          <p:cNvSpPr txBox="1"/>
          <p:nvPr/>
        </p:nvSpPr>
        <p:spPr>
          <a:xfrm>
            <a:off x="8751105" y="2852213"/>
            <a:ext cx="22045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10">
              <a:defRPr/>
            </a:pPr>
            <a:r>
              <a:rPr lang="es-ES" kern="0" dirty="0">
                <a:solidFill>
                  <a:srgbClr val="011627"/>
                </a:solidFill>
                <a:latin typeface="Montserrat" pitchFamily="2" charset="77"/>
                <a:ea typeface="Roboto Th" pitchFamily="2" charset="0"/>
              </a:rPr>
              <a:t>000 000 000</a:t>
            </a:r>
            <a:endParaRPr lang="lt-LT" kern="0" dirty="0">
              <a:solidFill>
                <a:srgbClr val="011627"/>
              </a:solidFill>
              <a:latin typeface="Montserrat" pitchFamily="2" charset="77"/>
              <a:ea typeface="Roboto Th" pitchFamily="2" charset="0"/>
            </a:endParaRPr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70035682-1143-FF4A-AF10-7E44C2594634}"/>
              </a:ext>
            </a:extLst>
          </p:cNvPr>
          <p:cNvSpPr txBox="1"/>
          <p:nvPr/>
        </p:nvSpPr>
        <p:spPr>
          <a:xfrm>
            <a:off x="8751105" y="3679567"/>
            <a:ext cx="22045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10">
              <a:defRPr/>
            </a:pPr>
            <a:r>
              <a:rPr lang="es-ES" kern="0" dirty="0">
                <a:solidFill>
                  <a:srgbClr val="011627"/>
                </a:solidFill>
                <a:latin typeface="Montserrat" pitchFamily="2" charset="77"/>
                <a:ea typeface="Roboto Th" pitchFamily="2" charset="0"/>
              </a:rPr>
              <a:t>@</a:t>
            </a:r>
            <a:r>
              <a:rPr lang="es-ES" kern="0" dirty="0" err="1">
                <a:solidFill>
                  <a:srgbClr val="011627"/>
                </a:solidFill>
                <a:latin typeface="Montserrat" pitchFamily="2" charset="77"/>
                <a:ea typeface="Roboto Th" pitchFamily="2" charset="0"/>
              </a:rPr>
              <a:t>yourcompany</a:t>
            </a:r>
            <a:endParaRPr lang="lt-LT" kern="0" dirty="0">
              <a:solidFill>
                <a:srgbClr val="011627"/>
              </a:solidFill>
              <a:latin typeface="Montserrat" pitchFamily="2" charset="77"/>
              <a:ea typeface="Roboto Th" pitchFamily="2" charset="0"/>
            </a:endParaRPr>
          </a:p>
        </p:txBody>
      </p:sp>
      <p:sp>
        <p:nvSpPr>
          <p:cNvPr id="14" name="Gráfico 33">
            <a:extLst>
              <a:ext uri="{FF2B5EF4-FFF2-40B4-BE49-F238E27FC236}">
                <a16:creationId xmlns:a16="http://schemas.microsoft.com/office/drawing/2014/main" id="{E75EC37B-F406-8146-B14D-2642F125B047}"/>
              </a:ext>
            </a:extLst>
          </p:cNvPr>
          <p:cNvSpPr/>
          <p:nvPr/>
        </p:nvSpPr>
        <p:spPr>
          <a:xfrm>
            <a:off x="8175083" y="2127945"/>
            <a:ext cx="275134" cy="220107"/>
          </a:xfrm>
          <a:custGeom>
            <a:avLst/>
            <a:gdLst>
              <a:gd name="connsiteX0" fmla="*/ 161925 w 190500"/>
              <a:gd name="connsiteY0" fmla="*/ 0 h 152400"/>
              <a:gd name="connsiteX1" fmla="*/ 28575 w 190500"/>
              <a:gd name="connsiteY1" fmla="*/ 0 h 152400"/>
              <a:gd name="connsiteX2" fmla="*/ 0 w 190500"/>
              <a:gd name="connsiteY2" fmla="*/ 28575 h 152400"/>
              <a:gd name="connsiteX3" fmla="*/ 0 w 190500"/>
              <a:gd name="connsiteY3" fmla="*/ 123825 h 152400"/>
              <a:gd name="connsiteX4" fmla="*/ 28575 w 190500"/>
              <a:gd name="connsiteY4" fmla="*/ 152400 h 152400"/>
              <a:gd name="connsiteX5" fmla="*/ 161925 w 190500"/>
              <a:gd name="connsiteY5" fmla="*/ 152400 h 152400"/>
              <a:gd name="connsiteX6" fmla="*/ 190500 w 190500"/>
              <a:gd name="connsiteY6" fmla="*/ 123825 h 152400"/>
              <a:gd name="connsiteX7" fmla="*/ 190500 w 190500"/>
              <a:gd name="connsiteY7" fmla="*/ 28575 h 152400"/>
              <a:gd name="connsiteX8" fmla="*/ 161925 w 190500"/>
              <a:gd name="connsiteY8" fmla="*/ 0 h 152400"/>
              <a:gd name="connsiteX9" fmla="*/ 28575 w 190500"/>
              <a:gd name="connsiteY9" fmla="*/ 19050 h 152400"/>
              <a:gd name="connsiteX10" fmla="*/ 161925 w 190500"/>
              <a:gd name="connsiteY10" fmla="*/ 19050 h 152400"/>
              <a:gd name="connsiteX11" fmla="*/ 171450 w 190500"/>
              <a:gd name="connsiteY11" fmla="*/ 28575 h 152400"/>
              <a:gd name="connsiteX12" fmla="*/ 95250 w 190500"/>
              <a:gd name="connsiteY12" fmla="*/ 75057 h 152400"/>
              <a:gd name="connsiteX13" fmla="*/ 19050 w 190500"/>
              <a:gd name="connsiteY13" fmla="*/ 28575 h 152400"/>
              <a:gd name="connsiteX14" fmla="*/ 28575 w 190500"/>
              <a:gd name="connsiteY14" fmla="*/ 19050 h 152400"/>
              <a:gd name="connsiteX15" fmla="*/ 171450 w 190500"/>
              <a:gd name="connsiteY15" fmla="*/ 123825 h 152400"/>
              <a:gd name="connsiteX16" fmla="*/ 161925 w 190500"/>
              <a:gd name="connsiteY16" fmla="*/ 133350 h 152400"/>
              <a:gd name="connsiteX17" fmla="*/ 28575 w 190500"/>
              <a:gd name="connsiteY17" fmla="*/ 133350 h 152400"/>
              <a:gd name="connsiteX18" fmla="*/ 19050 w 190500"/>
              <a:gd name="connsiteY18" fmla="*/ 123825 h 152400"/>
              <a:gd name="connsiteX19" fmla="*/ 19050 w 190500"/>
              <a:gd name="connsiteY19" fmla="*/ 50292 h 152400"/>
              <a:gd name="connsiteX20" fmla="*/ 90297 w 190500"/>
              <a:gd name="connsiteY20" fmla="*/ 93821 h 152400"/>
              <a:gd name="connsiteX21" fmla="*/ 99822 w 190500"/>
              <a:gd name="connsiteY21" fmla="*/ 93821 h 152400"/>
              <a:gd name="connsiteX22" fmla="*/ 171450 w 190500"/>
              <a:gd name="connsiteY22" fmla="*/ 50292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90500" h="152400">
                <a:moveTo>
                  <a:pt x="161925" y="0"/>
                </a:moveTo>
                <a:lnTo>
                  <a:pt x="28575" y="0"/>
                </a:lnTo>
                <a:cubicBezTo>
                  <a:pt x="12793" y="0"/>
                  <a:pt x="0" y="12793"/>
                  <a:pt x="0" y="28575"/>
                </a:cubicBezTo>
                <a:lnTo>
                  <a:pt x="0" y="123825"/>
                </a:lnTo>
                <a:cubicBezTo>
                  <a:pt x="0" y="139607"/>
                  <a:pt x="12793" y="152400"/>
                  <a:pt x="28575" y="152400"/>
                </a:cubicBezTo>
                <a:lnTo>
                  <a:pt x="161925" y="152400"/>
                </a:lnTo>
                <a:cubicBezTo>
                  <a:pt x="177707" y="152400"/>
                  <a:pt x="190500" y="139607"/>
                  <a:pt x="190500" y="123825"/>
                </a:cubicBezTo>
                <a:lnTo>
                  <a:pt x="190500" y="28575"/>
                </a:lnTo>
                <a:cubicBezTo>
                  <a:pt x="190500" y="12793"/>
                  <a:pt x="177707" y="0"/>
                  <a:pt x="161925" y="0"/>
                </a:cubicBezTo>
                <a:close/>
                <a:moveTo>
                  <a:pt x="28575" y="19050"/>
                </a:moveTo>
                <a:lnTo>
                  <a:pt x="161925" y="19050"/>
                </a:lnTo>
                <a:cubicBezTo>
                  <a:pt x="167186" y="19050"/>
                  <a:pt x="171450" y="23314"/>
                  <a:pt x="171450" y="28575"/>
                </a:cubicBezTo>
                <a:lnTo>
                  <a:pt x="95250" y="75057"/>
                </a:lnTo>
                <a:lnTo>
                  <a:pt x="19050" y="28575"/>
                </a:lnTo>
                <a:cubicBezTo>
                  <a:pt x="19050" y="23314"/>
                  <a:pt x="23314" y="19050"/>
                  <a:pt x="28575" y="19050"/>
                </a:cubicBezTo>
                <a:close/>
                <a:moveTo>
                  <a:pt x="171450" y="123825"/>
                </a:moveTo>
                <a:cubicBezTo>
                  <a:pt x="171450" y="129086"/>
                  <a:pt x="167186" y="133350"/>
                  <a:pt x="161925" y="133350"/>
                </a:cubicBezTo>
                <a:lnTo>
                  <a:pt x="28575" y="133350"/>
                </a:lnTo>
                <a:cubicBezTo>
                  <a:pt x="23314" y="133350"/>
                  <a:pt x="19050" y="129086"/>
                  <a:pt x="19050" y="123825"/>
                </a:cubicBezTo>
                <a:lnTo>
                  <a:pt x="19050" y="50292"/>
                </a:lnTo>
                <a:lnTo>
                  <a:pt x="90297" y="93821"/>
                </a:lnTo>
                <a:cubicBezTo>
                  <a:pt x="93244" y="95523"/>
                  <a:pt x="96875" y="95523"/>
                  <a:pt x="99822" y="93821"/>
                </a:cubicBezTo>
                <a:lnTo>
                  <a:pt x="171450" y="50292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200">
              <a:latin typeface="Montserrat" pitchFamily="2" charset="77"/>
            </a:endParaRPr>
          </a:p>
        </p:txBody>
      </p:sp>
      <p:sp>
        <p:nvSpPr>
          <p:cNvPr id="15" name="Gráfico 36">
            <a:extLst>
              <a:ext uri="{FF2B5EF4-FFF2-40B4-BE49-F238E27FC236}">
                <a16:creationId xmlns:a16="http://schemas.microsoft.com/office/drawing/2014/main" id="{6B9AFF77-AC64-6848-BBF4-53CB475A72DE}"/>
              </a:ext>
            </a:extLst>
          </p:cNvPr>
          <p:cNvSpPr/>
          <p:nvPr/>
        </p:nvSpPr>
        <p:spPr>
          <a:xfrm>
            <a:off x="8175083" y="2873112"/>
            <a:ext cx="272896" cy="272896"/>
          </a:xfrm>
          <a:custGeom>
            <a:avLst/>
            <a:gdLst>
              <a:gd name="connsiteX0" fmla="*/ 166289 w 180975"/>
              <a:gd name="connsiteY0" fmla="*/ 104397 h 180975"/>
              <a:gd name="connsiteX1" fmla="*/ 159907 w 180975"/>
              <a:gd name="connsiteY1" fmla="*/ 103254 h 180975"/>
              <a:gd name="connsiteX2" fmla="*/ 147430 w 180975"/>
              <a:gd name="connsiteY2" fmla="*/ 99539 h 180975"/>
              <a:gd name="connsiteX3" fmla="*/ 123808 w 180975"/>
              <a:gd name="connsiteY3" fmla="*/ 109064 h 180975"/>
              <a:gd name="connsiteX4" fmla="*/ 121712 w 180975"/>
              <a:gd name="connsiteY4" fmla="*/ 113351 h 180975"/>
              <a:gd name="connsiteX5" fmla="*/ 96376 w 180975"/>
              <a:gd name="connsiteY5" fmla="*/ 94301 h 180975"/>
              <a:gd name="connsiteX6" fmla="*/ 77326 w 180975"/>
              <a:gd name="connsiteY6" fmla="*/ 68964 h 180975"/>
              <a:gd name="connsiteX7" fmla="*/ 81326 w 180975"/>
              <a:gd name="connsiteY7" fmla="*/ 66297 h 180975"/>
              <a:gd name="connsiteX8" fmla="*/ 90851 w 180975"/>
              <a:gd name="connsiteY8" fmla="*/ 42675 h 180975"/>
              <a:gd name="connsiteX9" fmla="*/ 87136 w 180975"/>
              <a:gd name="connsiteY9" fmla="*/ 30197 h 180975"/>
              <a:gd name="connsiteX10" fmla="*/ 85993 w 180975"/>
              <a:gd name="connsiteY10" fmla="*/ 23720 h 180975"/>
              <a:gd name="connsiteX11" fmla="*/ 57418 w 180975"/>
              <a:gd name="connsiteY11" fmla="*/ 3 h 180975"/>
              <a:gd name="connsiteX12" fmla="*/ 28843 w 180975"/>
              <a:gd name="connsiteY12" fmla="*/ 3 h 180975"/>
              <a:gd name="connsiteX13" fmla="*/ 1 w 180975"/>
              <a:gd name="connsiteY13" fmla="*/ 28309 h 180975"/>
              <a:gd name="connsiteX14" fmla="*/ 268 w 180975"/>
              <a:gd name="connsiteY14" fmla="*/ 32483 h 180975"/>
              <a:gd name="connsiteX15" fmla="*/ 157621 w 180975"/>
              <a:gd name="connsiteY15" fmla="*/ 189265 h 180975"/>
              <a:gd name="connsiteX16" fmla="*/ 161241 w 180975"/>
              <a:gd name="connsiteY16" fmla="*/ 189265 h 180975"/>
              <a:gd name="connsiteX17" fmla="*/ 180291 w 180975"/>
              <a:gd name="connsiteY17" fmla="*/ 182026 h 180975"/>
              <a:gd name="connsiteX18" fmla="*/ 189816 w 180975"/>
              <a:gd name="connsiteY18" fmla="*/ 160595 h 180975"/>
              <a:gd name="connsiteX19" fmla="*/ 189816 w 180975"/>
              <a:gd name="connsiteY19" fmla="*/ 132020 h 180975"/>
              <a:gd name="connsiteX20" fmla="*/ 166289 w 180975"/>
              <a:gd name="connsiteY20" fmla="*/ 104397 h 180975"/>
              <a:gd name="connsiteX21" fmla="*/ 171052 w 180975"/>
              <a:gd name="connsiteY21" fmla="*/ 161547 h 180975"/>
              <a:gd name="connsiteX22" fmla="*/ 167813 w 180975"/>
              <a:gd name="connsiteY22" fmla="*/ 168691 h 180975"/>
              <a:gd name="connsiteX23" fmla="*/ 160003 w 180975"/>
              <a:gd name="connsiteY23" fmla="*/ 171072 h 180975"/>
              <a:gd name="connsiteX24" fmla="*/ 19890 w 180975"/>
              <a:gd name="connsiteY24" fmla="*/ 30293 h 180975"/>
              <a:gd name="connsiteX25" fmla="*/ 22271 w 180975"/>
              <a:gd name="connsiteY25" fmla="*/ 22482 h 180975"/>
              <a:gd name="connsiteX26" fmla="*/ 29415 w 180975"/>
              <a:gd name="connsiteY26" fmla="*/ 19244 h 180975"/>
              <a:gd name="connsiteX27" fmla="*/ 57990 w 180975"/>
              <a:gd name="connsiteY27" fmla="*/ 19244 h 180975"/>
              <a:gd name="connsiteX28" fmla="*/ 67515 w 180975"/>
              <a:gd name="connsiteY28" fmla="*/ 26768 h 180975"/>
              <a:gd name="connsiteX29" fmla="*/ 68944 w 180975"/>
              <a:gd name="connsiteY29" fmla="*/ 34484 h 180975"/>
              <a:gd name="connsiteX30" fmla="*/ 73325 w 180975"/>
              <a:gd name="connsiteY30" fmla="*/ 49247 h 180975"/>
              <a:gd name="connsiteX31" fmla="*/ 59990 w 180975"/>
              <a:gd name="connsiteY31" fmla="*/ 55439 h 180975"/>
              <a:gd name="connsiteX32" fmla="*/ 55305 w 180975"/>
              <a:gd name="connsiteY32" fmla="*/ 68068 h 180975"/>
              <a:gd name="connsiteX33" fmla="*/ 55323 w 180975"/>
              <a:gd name="connsiteY33" fmla="*/ 68107 h 180975"/>
              <a:gd name="connsiteX34" fmla="*/ 121998 w 180975"/>
              <a:gd name="connsiteY34" fmla="*/ 134782 h 180975"/>
              <a:gd name="connsiteX35" fmla="*/ 129237 w 180975"/>
              <a:gd name="connsiteY35" fmla="*/ 134782 h 180975"/>
              <a:gd name="connsiteX36" fmla="*/ 134666 w 180975"/>
              <a:gd name="connsiteY36" fmla="*/ 129829 h 180975"/>
              <a:gd name="connsiteX37" fmla="*/ 140572 w 180975"/>
              <a:gd name="connsiteY37" fmla="*/ 116494 h 180975"/>
              <a:gd name="connsiteX38" fmla="*/ 155621 w 180975"/>
              <a:gd name="connsiteY38" fmla="*/ 120875 h 180975"/>
              <a:gd name="connsiteX39" fmla="*/ 163336 w 180975"/>
              <a:gd name="connsiteY39" fmla="*/ 122304 h 180975"/>
              <a:gd name="connsiteX40" fmla="*/ 170861 w 180975"/>
              <a:gd name="connsiteY40" fmla="*/ 131829 h 180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80975" h="180975">
                <a:moveTo>
                  <a:pt x="166289" y="104397"/>
                </a:moveTo>
                <a:cubicBezTo>
                  <a:pt x="164194" y="104397"/>
                  <a:pt x="162003" y="103730"/>
                  <a:pt x="159907" y="103254"/>
                </a:cubicBezTo>
                <a:cubicBezTo>
                  <a:pt x="155664" y="102319"/>
                  <a:pt x="151494" y="101077"/>
                  <a:pt x="147430" y="99539"/>
                </a:cubicBezTo>
                <a:cubicBezTo>
                  <a:pt x="138278" y="96210"/>
                  <a:pt x="128090" y="100318"/>
                  <a:pt x="123808" y="109064"/>
                </a:cubicBezTo>
                <a:lnTo>
                  <a:pt x="121712" y="113351"/>
                </a:lnTo>
                <a:cubicBezTo>
                  <a:pt x="112435" y="108190"/>
                  <a:pt x="103910" y="101780"/>
                  <a:pt x="96376" y="94301"/>
                </a:cubicBezTo>
                <a:cubicBezTo>
                  <a:pt x="88896" y="86766"/>
                  <a:pt x="82486" y="78241"/>
                  <a:pt x="77326" y="68964"/>
                </a:cubicBezTo>
                <a:lnTo>
                  <a:pt x="81326" y="66297"/>
                </a:lnTo>
                <a:cubicBezTo>
                  <a:pt x="90072" y="62015"/>
                  <a:pt x="94180" y="51826"/>
                  <a:pt x="90851" y="42675"/>
                </a:cubicBezTo>
                <a:cubicBezTo>
                  <a:pt x="89339" y="38602"/>
                  <a:pt x="88098" y="34434"/>
                  <a:pt x="87136" y="30197"/>
                </a:cubicBezTo>
                <a:cubicBezTo>
                  <a:pt x="86660" y="28102"/>
                  <a:pt x="86279" y="25911"/>
                  <a:pt x="85993" y="23720"/>
                </a:cubicBezTo>
                <a:cubicBezTo>
                  <a:pt x="83604" y="9859"/>
                  <a:pt x="71482" y="-201"/>
                  <a:pt x="57418" y="3"/>
                </a:cubicBezTo>
                <a:lnTo>
                  <a:pt x="28843" y="3"/>
                </a:lnTo>
                <a:cubicBezTo>
                  <a:pt x="13062" y="-145"/>
                  <a:pt x="149" y="12528"/>
                  <a:pt x="1" y="28309"/>
                </a:cubicBezTo>
                <a:cubicBezTo>
                  <a:pt x="-12" y="29705"/>
                  <a:pt x="77" y="31100"/>
                  <a:pt x="268" y="32483"/>
                </a:cubicBezTo>
                <a:cubicBezTo>
                  <a:pt x="10707" y="114572"/>
                  <a:pt x="75495" y="179125"/>
                  <a:pt x="157621" y="189265"/>
                </a:cubicBezTo>
                <a:lnTo>
                  <a:pt x="161241" y="189265"/>
                </a:lnTo>
                <a:cubicBezTo>
                  <a:pt x="168265" y="189275"/>
                  <a:pt x="175046" y="186698"/>
                  <a:pt x="180291" y="182026"/>
                </a:cubicBezTo>
                <a:cubicBezTo>
                  <a:pt x="186386" y="176574"/>
                  <a:pt x="189854" y="168772"/>
                  <a:pt x="189816" y="160595"/>
                </a:cubicBezTo>
                <a:lnTo>
                  <a:pt x="189816" y="132020"/>
                </a:lnTo>
                <a:cubicBezTo>
                  <a:pt x="189575" y="118376"/>
                  <a:pt x="179721" y="106806"/>
                  <a:pt x="166289" y="104397"/>
                </a:cubicBezTo>
                <a:close/>
                <a:moveTo>
                  <a:pt x="171052" y="161547"/>
                </a:moveTo>
                <a:cubicBezTo>
                  <a:pt x="171048" y="164283"/>
                  <a:pt x="169868" y="166885"/>
                  <a:pt x="167813" y="168691"/>
                </a:cubicBezTo>
                <a:cubicBezTo>
                  <a:pt x="165661" y="170549"/>
                  <a:pt x="162825" y="171413"/>
                  <a:pt x="160003" y="171072"/>
                </a:cubicBezTo>
                <a:cubicBezTo>
                  <a:pt x="86622" y="161663"/>
                  <a:pt x="28950" y="103717"/>
                  <a:pt x="19890" y="30293"/>
                </a:cubicBezTo>
                <a:cubicBezTo>
                  <a:pt x="19583" y="27473"/>
                  <a:pt x="20444" y="24651"/>
                  <a:pt x="22271" y="22482"/>
                </a:cubicBezTo>
                <a:cubicBezTo>
                  <a:pt x="24077" y="20427"/>
                  <a:pt x="26679" y="19247"/>
                  <a:pt x="29415" y="19244"/>
                </a:cubicBezTo>
                <a:lnTo>
                  <a:pt x="57990" y="19244"/>
                </a:lnTo>
                <a:cubicBezTo>
                  <a:pt x="62559" y="19142"/>
                  <a:pt x="66556" y="22300"/>
                  <a:pt x="67515" y="26768"/>
                </a:cubicBezTo>
                <a:cubicBezTo>
                  <a:pt x="67896" y="29372"/>
                  <a:pt x="68372" y="31944"/>
                  <a:pt x="68944" y="34484"/>
                </a:cubicBezTo>
                <a:cubicBezTo>
                  <a:pt x="70044" y="39505"/>
                  <a:pt x="71508" y="44439"/>
                  <a:pt x="73325" y="49247"/>
                </a:cubicBezTo>
                <a:lnTo>
                  <a:pt x="59990" y="55439"/>
                </a:lnTo>
                <a:cubicBezTo>
                  <a:pt x="55209" y="57632"/>
                  <a:pt x="53111" y="63287"/>
                  <a:pt x="55305" y="68068"/>
                </a:cubicBezTo>
                <a:cubicBezTo>
                  <a:pt x="55311" y="68081"/>
                  <a:pt x="55317" y="68094"/>
                  <a:pt x="55323" y="68107"/>
                </a:cubicBezTo>
                <a:cubicBezTo>
                  <a:pt x="69031" y="97470"/>
                  <a:pt x="92635" y="121073"/>
                  <a:pt x="121998" y="134782"/>
                </a:cubicBezTo>
                <a:cubicBezTo>
                  <a:pt x="124317" y="135734"/>
                  <a:pt x="126918" y="135734"/>
                  <a:pt x="129237" y="134782"/>
                </a:cubicBezTo>
                <a:cubicBezTo>
                  <a:pt x="131636" y="133924"/>
                  <a:pt x="133592" y="132140"/>
                  <a:pt x="134666" y="129829"/>
                </a:cubicBezTo>
                <a:lnTo>
                  <a:pt x="140572" y="116494"/>
                </a:lnTo>
                <a:cubicBezTo>
                  <a:pt x="145496" y="118255"/>
                  <a:pt x="150521" y="119718"/>
                  <a:pt x="155621" y="120875"/>
                </a:cubicBezTo>
                <a:cubicBezTo>
                  <a:pt x="158161" y="121447"/>
                  <a:pt x="160733" y="121923"/>
                  <a:pt x="163336" y="122304"/>
                </a:cubicBezTo>
                <a:cubicBezTo>
                  <a:pt x="167805" y="123263"/>
                  <a:pt x="170963" y="127260"/>
                  <a:pt x="170861" y="131829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200">
              <a:latin typeface="Montserrat" pitchFamily="2" charset="77"/>
            </a:endParaRPr>
          </a:p>
        </p:txBody>
      </p:sp>
      <p:sp>
        <p:nvSpPr>
          <p:cNvPr id="16" name="Gráfico 43">
            <a:extLst>
              <a:ext uri="{FF2B5EF4-FFF2-40B4-BE49-F238E27FC236}">
                <a16:creationId xmlns:a16="http://schemas.microsoft.com/office/drawing/2014/main" id="{55D33883-BD62-2440-869A-08B34A014513}"/>
              </a:ext>
            </a:extLst>
          </p:cNvPr>
          <p:cNvSpPr/>
          <p:nvPr/>
        </p:nvSpPr>
        <p:spPr>
          <a:xfrm>
            <a:off x="8172811" y="3714451"/>
            <a:ext cx="333463" cy="272893"/>
          </a:xfrm>
          <a:custGeom>
            <a:avLst/>
            <a:gdLst>
              <a:gd name="connsiteX0" fmla="*/ 4876800 w 4876800"/>
              <a:gd name="connsiteY0" fmla="*/ 533062 h 3990975"/>
              <a:gd name="connsiteX1" fmla="*/ 4542049 w 4876800"/>
              <a:gd name="connsiteY1" fmla="*/ 548949 h 3990975"/>
              <a:gd name="connsiteX2" fmla="*/ 4723731 w 4876800"/>
              <a:gd name="connsiteY2" fmla="*/ 30097 h 3990975"/>
              <a:gd name="connsiteX3" fmla="*/ 4012853 w 4876800"/>
              <a:gd name="connsiteY3" fmla="*/ 276035 h 3990975"/>
              <a:gd name="connsiteX4" fmla="*/ 2672804 w 4876800"/>
              <a:gd name="connsiteY4" fmla="*/ 168284 h 3990975"/>
              <a:gd name="connsiteX5" fmla="*/ 2226692 w 4876800"/>
              <a:gd name="connsiteY5" fmla="*/ 1122607 h 3990975"/>
              <a:gd name="connsiteX6" fmla="*/ 623032 w 4876800"/>
              <a:gd name="connsiteY6" fmla="*/ 219741 h 3990975"/>
              <a:gd name="connsiteX7" fmla="*/ 488491 w 4876800"/>
              <a:gd name="connsiteY7" fmla="*/ 58151 h 3990975"/>
              <a:gd name="connsiteX8" fmla="*/ 387958 w 4876800"/>
              <a:gd name="connsiteY8" fmla="*/ 242772 h 3990975"/>
              <a:gd name="connsiteX9" fmla="*/ 269118 w 4876800"/>
              <a:gd name="connsiteY9" fmla="*/ 993834 h 3990975"/>
              <a:gd name="connsiteX10" fmla="*/ 373670 w 4876800"/>
              <a:gd name="connsiteY10" fmla="*/ 1287025 h 3990975"/>
              <a:gd name="connsiteX11" fmla="*/ 258254 w 4876800"/>
              <a:gd name="connsiteY11" fmla="*/ 1242302 h 3990975"/>
              <a:gd name="connsiteX12" fmla="*/ 244562 w 4876800"/>
              <a:gd name="connsiteY12" fmla="*/ 1435146 h 3990975"/>
              <a:gd name="connsiteX13" fmla="*/ 419063 w 4876800"/>
              <a:gd name="connsiteY13" fmla="*/ 2046793 h 3990975"/>
              <a:gd name="connsiteX14" fmla="*/ 554980 w 4876800"/>
              <a:gd name="connsiteY14" fmla="*/ 2214410 h 3990975"/>
              <a:gd name="connsiteX15" fmla="*/ 495337 w 4876800"/>
              <a:gd name="connsiteY15" fmla="*/ 2205257 h 3990975"/>
              <a:gd name="connsiteX16" fmla="*/ 568114 w 4876800"/>
              <a:gd name="connsiteY16" fmla="*/ 2426230 h 3990975"/>
              <a:gd name="connsiteX17" fmla="*/ 1120304 w 4876800"/>
              <a:gd name="connsiteY17" fmla="*/ 3066042 h 3990975"/>
              <a:gd name="connsiteX18" fmla="*/ 312837 w 4876800"/>
              <a:gd name="connsiteY18" fmla="*/ 3357522 h 3990975"/>
              <a:gd name="connsiteX19" fmla="*/ 0 w 4876800"/>
              <a:gd name="connsiteY19" fmla="*/ 3460362 h 3990975"/>
              <a:gd name="connsiteX20" fmla="*/ 288950 w 4876800"/>
              <a:gd name="connsiteY20" fmla="*/ 3618343 h 3990975"/>
              <a:gd name="connsiteX21" fmla="*/ 1173063 w 4876800"/>
              <a:gd name="connsiteY21" fmla="*/ 3940110 h 3990975"/>
              <a:gd name="connsiteX22" fmla="*/ 3638811 w 4876800"/>
              <a:gd name="connsiteY22" fmla="*/ 3381334 h 3990975"/>
              <a:gd name="connsiteX23" fmla="*/ 4326583 w 4876800"/>
              <a:gd name="connsiteY23" fmla="*/ 1462679 h 3990975"/>
              <a:gd name="connsiteX24" fmla="*/ 4411564 w 4876800"/>
              <a:gd name="connsiteY24" fmla="*/ 1166660 h 3990975"/>
              <a:gd name="connsiteX25" fmla="*/ 4876800 w 4876800"/>
              <a:gd name="connsiteY25" fmla="*/ 533062 h 3990975"/>
              <a:gd name="connsiteX26" fmla="*/ 4183075 w 4876800"/>
              <a:gd name="connsiteY26" fmla="*/ 995508 h 3990975"/>
              <a:gd name="connsiteX27" fmla="*/ 4041465 w 4876800"/>
              <a:gd name="connsiteY27" fmla="*/ 1477265 h 3990975"/>
              <a:gd name="connsiteX28" fmla="*/ 3447790 w 4876800"/>
              <a:gd name="connsiteY28" fmla="*/ 3169180 h 3990975"/>
              <a:gd name="connsiteX29" fmla="*/ 1217303 w 4876800"/>
              <a:gd name="connsiteY29" fmla="*/ 3658043 h 3990975"/>
              <a:gd name="connsiteX30" fmla="*/ 739415 w 4876800"/>
              <a:gd name="connsiteY30" fmla="*/ 3516024 h 3990975"/>
              <a:gd name="connsiteX31" fmla="*/ 1605000 w 4876800"/>
              <a:gd name="connsiteY31" fmla="*/ 3160250 h 3990975"/>
              <a:gd name="connsiteX32" fmla="*/ 2104095 w 4876800"/>
              <a:gd name="connsiteY32" fmla="*/ 2924023 h 3990975"/>
              <a:gd name="connsiteX33" fmla="*/ 1553059 w 4876800"/>
              <a:gd name="connsiteY33" fmla="*/ 2888751 h 3990975"/>
              <a:gd name="connsiteX34" fmla="*/ 934231 w 4876800"/>
              <a:gd name="connsiteY34" fmla="*/ 2536251 h 3990975"/>
              <a:gd name="connsiteX35" fmla="*/ 1144005 w 4876800"/>
              <a:gd name="connsiteY35" fmla="*/ 2501276 h 3990975"/>
              <a:gd name="connsiteX36" fmla="*/ 1669554 w 4876800"/>
              <a:gd name="connsiteY36" fmla="*/ 2354904 h 3990975"/>
              <a:gd name="connsiteX37" fmla="*/ 1139614 w 4876800"/>
              <a:gd name="connsiteY37" fmla="*/ 2225126 h 3990975"/>
              <a:gd name="connsiteX38" fmla="*/ 657523 w 4876800"/>
              <a:gd name="connsiteY38" fmla="*/ 1889816 h 3990975"/>
              <a:gd name="connsiteX39" fmla="*/ 553045 w 4876800"/>
              <a:gd name="connsiteY39" fmla="*/ 1659281 h 3990975"/>
              <a:gd name="connsiteX40" fmla="*/ 768028 w 4876800"/>
              <a:gd name="connsiteY40" fmla="*/ 1693586 h 3990975"/>
              <a:gd name="connsiteX41" fmla="*/ 1258528 w 4876800"/>
              <a:gd name="connsiteY41" fmla="*/ 1742104 h 3990975"/>
              <a:gd name="connsiteX42" fmla="*/ 869900 w 4876800"/>
              <a:gd name="connsiteY42" fmla="*/ 1438941 h 3990975"/>
              <a:gd name="connsiteX43" fmla="*/ 559929 w 4876800"/>
              <a:gd name="connsiteY43" fmla="*/ 576966 h 3990975"/>
              <a:gd name="connsiteX44" fmla="*/ 2563230 w 4876800"/>
              <a:gd name="connsiteY44" fmla="*/ 1439239 h 3990975"/>
              <a:gd name="connsiteX45" fmla="*/ 2533948 w 4876800"/>
              <a:gd name="connsiteY45" fmla="*/ 1196872 h 3990975"/>
              <a:gd name="connsiteX46" fmla="*/ 2822302 w 4876800"/>
              <a:gd name="connsiteY46" fmla="*/ 411506 h 3990975"/>
              <a:gd name="connsiteX47" fmla="*/ 3829162 w 4876800"/>
              <a:gd name="connsiteY47" fmla="*/ 494887 h 3990975"/>
              <a:gd name="connsiteX48" fmla="*/ 4063789 w 4876800"/>
              <a:gd name="connsiteY48" fmla="*/ 557656 h 3990975"/>
              <a:gd name="connsiteX49" fmla="*/ 4257117 w 4876800"/>
              <a:gd name="connsiteY49" fmla="*/ 498868 h 3990975"/>
              <a:gd name="connsiteX50" fmla="*/ 4133887 w 4876800"/>
              <a:gd name="connsiteY50" fmla="*/ 850772 h 3990975"/>
              <a:gd name="connsiteX51" fmla="*/ 4291199 w 4876800"/>
              <a:gd name="connsiteY51" fmla="*/ 850884 h 3990975"/>
              <a:gd name="connsiteX52" fmla="*/ 4183075 w 4876800"/>
              <a:gd name="connsiteY52" fmla="*/ 995508 h 3990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4876800" h="3990975">
                <a:moveTo>
                  <a:pt x="4876800" y="533062"/>
                </a:moveTo>
                <a:cubicBezTo>
                  <a:pt x="4570028" y="547200"/>
                  <a:pt x="4576726" y="546047"/>
                  <a:pt x="4542049" y="548949"/>
                </a:cubicBezTo>
                <a:lnTo>
                  <a:pt x="4723731" y="30097"/>
                </a:lnTo>
                <a:cubicBezTo>
                  <a:pt x="4723731" y="30097"/>
                  <a:pt x="4156621" y="238717"/>
                  <a:pt x="4012853" y="276035"/>
                </a:cubicBezTo>
                <a:cubicBezTo>
                  <a:pt x="3635276" y="-63330"/>
                  <a:pt x="3074045" y="-78324"/>
                  <a:pt x="2672804" y="168284"/>
                </a:cubicBezTo>
                <a:cubicBezTo>
                  <a:pt x="2344229" y="370281"/>
                  <a:pt x="2167868" y="717162"/>
                  <a:pt x="2226692" y="1122607"/>
                </a:cubicBezTo>
                <a:cubicBezTo>
                  <a:pt x="1587215" y="1033868"/>
                  <a:pt x="1048420" y="730743"/>
                  <a:pt x="623032" y="219741"/>
                </a:cubicBezTo>
                <a:lnTo>
                  <a:pt x="488491" y="58151"/>
                </a:lnTo>
                <a:lnTo>
                  <a:pt x="387958" y="242772"/>
                </a:lnTo>
                <a:cubicBezTo>
                  <a:pt x="260896" y="476060"/>
                  <a:pt x="218703" y="742798"/>
                  <a:pt x="269118" y="993834"/>
                </a:cubicBezTo>
                <a:cubicBezTo>
                  <a:pt x="289806" y="1096823"/>
                  <a:pt x="324966" y="1195049"/>
                  <a:pt x="373670" y="1287025"/>
                </a:cubicBezTo>
                <a:lnTo>
                  <a:pt x="258254" y="1242302"/>
                </a:lnTo>
                <a:lnTo>
                  <a:pt x="244562" y="1435146"/>
                </a:lnTo>
                <a:cubicBezTo>
                  <a:pt x="230684" y="1631041"/>
                  <a:pt x="295908" y="1859716"/>
                  <a:pt x="419063" y="2046793"/>
                </a:cubicBezTo>
                <a:cubicBezTo>
                  <a:pt x="453740" y="2099478"/>
                  <a:pt x="498388" y="2157335"/>
                  <a:pt x="554980" y="2214410"/>
                </a:cubicBezTo>
                <a:lnTo>
                  <a:pt x="495337" y="2205257"/>
                </a:lnTo>
                <a:lnTo>
                  <a:pt x="568114" y="2426230"/>
                </a:lnTo>
                <a:cubicBezTo>
                  <a:pt x="663773" y="2716556"/>
                  <a:pt x="862459" y="2941175"/>
                  <a:pt x="1120304" y="3066042"/>
                </a:cubicBezTo>
                <a:cubicBezTo>
                  <a:pt x="862794" y="3175319"/>
                  <a:pt x="654769" y="3245045"/>
                  <a:pt x="312837" y="3357522"/>
                </a:cubicBezTo>
                <a:lnTo>
                  <a:pt x="0" y="3460362"/>
                </a:lnTo>
                <a:lnTo>
                  <a:pt x="288950" y="3618343"/>
                </a:lnTo>
                <a:cubicBezTo>
                  <a:pt x="399120" y="3678581"/>
                  <a:pt x="788417" y="3879760"/>
                  <a:pt x="1173063" y="3940110"/>
                </a:cubicBezTo>
                <a:cubicBezTo>
                  <a:pt x="2028081" y="4074204"/>
                  <a:pt x="2990739" y="3965001"/>
                  <a:pt x="3638811" y="3381334"/>
                </a:cubicBezTo>
                <a:cubicBezTo>
                  <a:pt x="4184675" y="2889718"/>
                  <a:pt x="4363790" y="2190412"/>
                  <a:pt x="4326583" y="1462679"/>
                </a:cubicBezTo>
                <a:cubicBezTo>
                  <a:pt x="4320964" y="1352509"/>
                  <a:pt x="4351139" y="1247362"/>
                  <a:pt x="4411564" y="1166660"/>
                </a:cubicBezTo>
                <a:cubicBezTo>
                  <a:pt x="4532598" y="1005070"/>
                  <a:pt x="4876056" y="534141"/>
                  <a:pt x="4876800" y="533062"/>
                </a:cubicBezTo>
                <a:close/>
                <a:moveTo>
                  <a:pt x="4183075" y="995508"/>
                </a:moveTo>
                <a:cubicBezTo>
                  <a:pt x="4082728" y="1129490"/>
                  <a:pt x="4032461" y="1300606"/>
                  <a:pt x="4041465" y="1477265"/>
                </a:cubicBezTo>
                <a:cubicBezTo>
                  <a:pt x="4079007" y="2211322"/>
                  <a:pt x="3879280" y="2780590"/>
                  <a:pt x="3447790" y="3169180"/>
                </a:cubicBezTo>
                <a:cubicBezTo>
                  <a:pt x="2943746" y="3623143"/>
                  <a:pt x="2130735" y="3801327"/>
                  <a:pt x="1217303" y="3658043"/>
                </a:cubicBezTo>
                <a:cubicBezTo>
                  <a:pt x="1051880" y="3632110"/>
                  <a:pt x="880914" y="3574030"/>
                  <a:pt x="739415" y="3516024"/>
                </a:cubicBezTo>
                <a:cubicBezTo>
                  <a:pt x="1026096" y="3417388"/>
                  <a:pt x="1247477" y="3329468"/>
                  <a:pt x="1605000" y="3160250"/>
                </a:cubicBezTo>
                <a:lnTo>
                  <a:pt x="2104095" y="2924023"/>
                </a:lnTo>
                <a:lnTo>
                  <a:pt x="1553059" y="2888751"/>
                </a:lnTo>
                <a:cubicBezTo>
                  <a:pt x="1289112" y="2871859"/>
                  <a:pt x="1069330" y="2743941"/>
                  <a:pt x="934231" y="2536251"/>
                </a:cubicBezTo>
                <a:cubicBezTo>
                  <a:pt x="1005967" y="2532084"/>
                  <a:pt x="1075134" y="2520475"/>
                  <a:pt x="1144005" y="2501276"/>
                </a:cubicBezTo>
                <a:lnTo>
                  <a:pt x="1669554" y="2354904"/>
                </a:lnTo>
                <a:lnTo>
                  <a:pt x="1139614" y="2225126"/>
                </a:lnTo>
                <a:cubicBezTo>
                  <a:pt x="882104" y="2162060"/>
                  <a:pt x="735323" y="2007986"/>
                  <a:pt x="657523" y="1889816"/>
                </a:cubicBezTo>
                <a:cubicBezTo>
                  <a:pt x="606437" y="1812165"/>
                  <a:pt x="573063" y="1732616"/>
                  <a:pt x="553045" y="1659281"/>
                </a:cubicBezTo>
                <a:cubicBezTo>
                  <a:pt x="606177" y="1673532"/>
                  <a:pt x="668127" y="1683689"/>
                  <a:pt x="768028" y="1693586"/>
                </a:cubicBezTo>
                <a:lnTo>
                  <a:pt x="1258528" y="1742104"/>
                </a:lnTo>
                <a:lnTo>
                  <a:pt x="869900" y="1438941"/>
                </a:lnTo>
                <a:cubicBezTo>
                  <a:pt x="589880" y="1220536"/>
                  <a:pt x="477664" y="892407"/>
                  <a:pt x="559929" y="576966"/>
                </a:cubicBezTo>
                <a:cubicBezTo>
                  <a:pt x="1433847" y="1483404"/>
                  <a:pt x="2459943" y="1415278"/>
                  <a:pt x="2563230" y="1439239"/>
                </a:cubicBezTo>
                <a:cubicBezTo>
                  <a:pt x="2540496" y="1218415"/>
                  <a:pt x="2539901" y="1217894"/>
                  <a:pt x="2533948" y="1196872"/>
                </a:cubicBezTo>
                <a:cubicBezTo>
                  <a:pt x="2401677" y="729292"/>
                  <a:pt x="2691557" y="491873"/>
                  <a:pt x="2822302" y="411506"/>
                </a:cubicBezTo>
                <a:cubicBezTo>
                  <a:pt x="3095402" y="243665"/>
                  <a:pt x="3528901" y="218365"/>
                  <a:pt x="3829162" y="494887"/>
                </a:cubicBezTo>
                <a:cubicBezTo>
                  <a:pt x="3894014" y="554567"/>
                  <a:pt x="3981711" y="578045"/>
                  <a:pt x="4063789" y="557656"/>
                </a:cubicBezTo>
                <a:cubicBezTo>
                  <a:pt x="4137459" y="539350"/>
                  <a:pt x="4197921" y="519965"/>
                  <a:pt x="4257117" y="498868"/>
                </a:cubicBezTo>
                <a:lnTo>
                  <a:pt x="4133887" y="850772"/>
                </a:lnTo>
                <a:lnTo>
                  <a:pt x="4291199" y="850884"/>
                </a:lnTo>
                <a:cubicBezTo>
                  <a:pt x="4261508" y="890696"/>
                  <a:pt x="4225900" y="938358"/>
                  <a:pt x="4183075" y="995508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200">
              <a:latin typeface="Montserrat" pitchFamily="2" charset="77"/>
            </a:endParaRPr>
          </a:p>
        </p:txBody>
      </p:sp>
      <p:sp>
        <p:nvSpPr>
          <p:cNvPr id="17" name="TextBox 9">
            <a:extLst>
              <a:ext uri="{FF2B5EF4-FFF2-40B4-BE49-F238E27FC236}">
                <a16:creationId xmlns:a16="http://schemas.microsoft.com/office/drawing/2014/main" id="{C2599072-0631-264F-A092-89B4DDE3FA07}"/>
              </a:ext>
            </a:extLst>
          </p:cNvPr>
          <p:cNvSpPr txBox="1"/>
          <p:nvPr/>
        </p:nvSpPr>
        <p:spPr>
          <a:xfrm>
            <a:off x="1051524" y="5230293"/>
            <a:ext cx="38988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10">
              <a:defRPr/>
            </a:pPr>
            <a:r>
              <a:rPr lang="es-ES" sz="1100" kern="0" dirty="0">
                <a:solidFill>
                  <a:srgbClr val="011627"/>
                </a:solidFill>
                <a:latin typeface="Montserrat" pitchFamily="2" charset="77"/>
                <a:ea typeface="Roboto Th" pitchFamily="2" charset="0"/>
              </a:rPr>
              <a:t>119 </a:t>
            </a:r>
            <a:r>
              <a:rPr lang="es-ES" sz="1100" kern="0" dirty="0" err="1">
                <a:solidFill>
                  <a:srgbClr val="011627"/>
                </a:solidFill>
                <a:latin typeface="Montserrat" pitchFamily="2" charset="77"/>
                <a:ea typeface="Roboto Th" pitchFamily="2" charset="0"/>
              </a:rPr>
              <a:t>Nostrand</a:t>
            </a:r>
            <a:r>
              <a:rPr lang="es-ES" sz="1100" kern="0" dirty="0">
                <a:solidFill>
                  <a:srgbClr val="011627"/>
                </a:solidFill>
                <a:latin typeface="Montserrat" pitchFamily="2" charset="77"/>
                <a:ea typeface="Roboto Th" pitchFamily="2" charset="0"/>
              </a:rPr>
              <a:t> Ave, Jersey City, NY 11225, EE. UU.</a:t>
            </a:r>
            <a:endParaRPr lang="lt-LT" sz="1100" kern="0" dirty="0">
              <a:solidFill>
                <a:srgbClr val="011627"/>
              </a:solidFill>
              <a:latin typeface="Montserrat" pitchFamily="2" charset="77"/>
              <a:ea typeface="Roboto T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6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>
            <a:extLst>
              <a:ext uri="{FF2B5EF4-FFF2-40B4-BE49-F238E27FC236}">
                <a16:creationId xmlns:a16="http://schemas.microsoft.com/office/drawing/2014/main" id="{CB905E30-8CD9-B747-9D64-85216F89DD25}"/>
              </a:ext>
            </a:extLst>
          </p:cNvPr>
          <p:cNvGrpSpPr/>
          <p:nvPr/>
        </p:nvGrpSpPr>
        <p:grpSpPr>
          <a:xfrm>
            <a:off x="10155379" y="4462896"/>
            <a:ext cx="914554" cy="1967395"/>
            <a:chOff x="11178305" y="5144833"/>
            <a:chExt cx="711123" cy="1529773"/>
          </a:xfrm>
        </p:grpSpPr>
        <p:sp>
          <p:nvSpPr>
            <p:cNvPr id="13" name="Arco 12">
              <a:extLst>
                <a:ext uri="{FF2B5EF4-FFF2-40B4-BE49-F238E27FC236}">
                  <a16:creationId xmlns:a16="http://schemas.microsoft.com/office/drawing/2014/main" id="{8A49A3C7-F270-7548-8ADE-2F1B7A28B8C4}"/>
                </a:ext>
              </a:extLst>
            </p:cNvPr>
            <p:cNvSpPr/>
            <p:nvPr/>
          </p:nvSpPr>
          <p:spPr>
            <a:xfrm rot="10800000">
              <a:off x="11424531" y="5144833"/>
              <a:ext cx="464897" cy="1529773"/>
            </a:xfrm>
            <a:prstGeom prst="arc">
              <a:avLst>
                <a:gd name="adj1" fmla="val 17748063"/>
                <a:gd name="adj2" fmla="val 0"/>
              </a:avLst>
            </a:prstGeom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3AE452DF-B1AC-894F-A250-8905C58818CB}"/>
                </a:ext>
              </a:extLst>
            </p:cNvPr>
            <p:cNvSpPr/>
            <p:nvPr/>
          </p:nvSpPr>
          <p:spPr>
            <a:xfrm>
              <a:off x="11178305" y="5272587"/>
              <a:ext cx="620511" cy="823368"/>
            </a:xfrm>
            <a:custGeom>
              <a:avLst/>
              <a:gdLst>
                <a:gd name="connsiteX0" fmla="*/ 96732 w 145293"/>
                <a:gd name="connsiteY0" fmla="*/ 7650 h 192793"/>
                <a:gd name="connsiteX1" fmla="*/ 65438 w 145293"/>
                <a:gd name="connsiteY1" fmla="*/ 17430 h 192793"/>
                <a:gd name="connsiteX2" fmla="*/ 45879 w 145293"/>
                <a:gd name="connsiteY2" fmla="*/ 43974 h 192793"/>
                <a:gd name="connsiteX3" fmla="*/ 30512 w 145293"/>
                <a:gd name="connsiteY3" fmla="*/ 82812 h 192793"/>
                <a:gd name="connsiteX4" fmla="*/ 10953 w 145293"/>
                <a:gd name="connsiteY4" fmla="*/ 116900 h 192793"/>
                <a:gd name="connsiteX5" fmla="*/ 32747 w 145293"/>
                <a:gd name="connsiteY5" fmla="*/ 172503 h 192793"/>
                <a:gd name="connsiteX6" fmla="*/ 111820 w 145293"/>
                <a:gd name="connsiteY6" fmla="*/ 185356 h 192793"/>
                <a:gd name="connsiteX7" fmla="*/ 143114 w 145293"/>
                <a:gd name="connsiteY7" fmla="*/ 145679 h 192793"/>
                <a:gd name="connsiteX8" fmla="*/ 125511 w 145293"/>
                <a:gd name="connsiteY8" fmla="*/ 109076 h 192793"/>
                <a:gd name="connsiteX9" fmla="*/ 116291 w 145293"/>
                <a:gd name="connsiteY9" fmla="*/ 64371 h 192793"/>
                <a:gd name="connsiteX10" fmla="*/ 96732 w 145293"/>
                <a:gd name="connsiteY10" fmla="*/ 7650 h 192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5293" h="192793">
                  <a:moveTo>
                    <a:pt x="96732" y="7650"/>
                  </a:moveTo>
                  <a:cubicBezTo>
                    <a:pt x="79688" y="-4923"/>
                    <a:pt x="67394" y="6253"/>
                    <a:pt x="65438" y="17430"/>
                  </a:cubicBezTo>
                  <a:cubicBezTo>
                    <a:pt x="62923" y="33356"/>
                    <a:pt x="70467" y="37827"/>
                    <a:pt x="45879" y="43974"/>
                  </a:cubicBezTo>
                  <a:cubicBezTo>
                    <a:pt x="27718" y="48444"/>
                    <a:pt x="17379" y="66885"/>
                    <a:pt x="30512" y="82812"/>
                  </a:cubicBezTo>
                  <a:cubicBezTo>
                    <a:pt x="48953" y="104885"/>
                    <a:pt x="20453" y="106841"/>
                    <a:pt x="10953" y="116900"/>
                  </a:cubicBezTo>
                  <a:cubicBezTo>
                    <a:pt x="-8885" y="137576"/>
                    <a:pt x="7320" y="149870"/>
                    <a:pt x="32747" y="172503"/>
                  </a:cubicBezTo>
                  <a:cubicBezTo>
                    <a:pt x="58732" y="195694"/>
                    <a:pt x="83879" y="197370"/>
                    <a:pt x="111820" y="185356"/>
                  </a:cubicBezTo>
                  <a:cubicBezTo>
                    <a:pt x="132497" y="176414"/>
                    <a:pt x="147585" y="163562"/>
                    <a:pt x="143114" y="145679"/>
                  </a:cubicBezTo>
                  <a:cubicBezTo>
                    <a:pt x="136967" y="119973"/>
                    <a:pt x="109864" y="126400"/>
                    <a:pt x="125511" y="109076"/>
                  </a:cubicBezTo>
                  <a:cubicBezTo>
                    <a:pt x="135011" y="98738"/>
                    <a:pt x="143394" y="76106"/>
                    <a:pt x="116291" y="64371"/>
                  </a:cubicBezTo>
                  <a:cubicBezTo>
                    <a:pt x="89188" y="52635"/>
                    <a:pt x="121041" y="25532"/>
                    <a:pt x="96732" y="765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EED9174B-96A0-0B48-A7B3-B01D19061324}"/>
              </a:ext>
            </a:extLst>
          </p:cNvPr>
          <p:cNvSpPr txBox="1"/>
          <p:nvPr/>
        </p:nvSpPr>
        <p:spPr>
          <a:xfrm>
            <a:off x="2276291" y="2143413"/>
            <a:ext cx="7630510" cy="280076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8800" b="1" spc="600" dirty="0">
                <a:ln w="25400">
                  <a:solidFill>
                    <a:srgbClr val="6647F2"/>
                  </a:solidFill>
                </a:ln>
                <a:noFill/>
                <a:latin typeface="Montserrat ExtraBold" pitchFamily="2" charset="77"/>
              </a:rPr>
              <a:t>EXTRA SLIDES</a:t>
            </a:r>
          </a:p>
        </p:txBody>
      </p:sp>
      <p:sp>
        <p:nvSpPr>
          <p:cNvPr id="4" name="Forma libre 3">
            <a:extLst>
              <a:ext uri="{FF2B5EF4-FFF2-40B4-BE49-F238E27FC236}">
                <a16:creationId xmlns:a16="http://schemas.microsoft.com/office/drawing/2014/main" id="{058247A6-5E9C-134B-908C-0601DDD88BA7}"/>
              </a:ext>
            </a:extLst>
          </p:cNvPr>
          <p:cNvSpPr/>
          <p:nvPr/>
        </p:nvSpPr>
        <p:spPr>
          <a:xfrm flipH="1">
            <a:off x="-833280" y="-648052"/>
            <a:ext cx="3490428" cy="4077052"/>
          </a:xfrm>
          <a:custGeom>
            <a:avLst/>
            <a:gdLst>
              <a:gd name="connsiteX0" fmla="*/ 243381 w 997497"/>
              <a:gd name="connsiteY0" fmla="*/ 32849 h 1165144"/>
              <a:gd name="connsiteX1" fmla="*/ 46955 w 997497"/>
              <a:gd name="connsiteY1" fmla="*/ 206084 h 1165144"/>
              <a:gd name="connsiteX2" fmla="*/ 18176 w 997497"/>
              <a:gd name="connsiteY2" fmla="*/ 450289 h 1165144"/>
              <a:gd name="connsiteX3" fmla="*/ 338940 w 997497"/>
              <a:gd name="connsiteY3" fmla="*/ 681642 h 1165144"/>
              <a:gd name="connsiteX4" fmla="*/ 326087 w 997497"/>
              <a:gd name="connsiteY4" fmla="*/ 1031744 h 1165144"/>
              <a:gd name="connsiteX5" fmla="*/ 505190 w 997497"/>
              <a:gd name="connsiteY5" fmla="*/ 1162788 h 1165144"/>
              <a:gd name="connsiteX6" fmla="*/ 958395 w 997497"/>
              <a:gd name="connsiteY6" fmla="*/ 336010 h 1165144"/>
              <a:gd name="connsiteX7" fmla="*/ 243381 w 997497"/>
              <a:gd name="connsiteY7" fmla="*/ 32849 h 1165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7497" h="1165144">
                <a:moveTo>
                  <a:pt x="243381" y="32849"/>
                </a:moveTo>
                <a:cubicBezTo>
                  <a:pt x="215440" y="44584"/>
                  <a:pt x="107308" y="89569"/>
                  <a:pt x="46955" y="206084"/>
                </a:cubicBezTo>
                <a:cubicBezTo>
                  <a:pt x="34102" y="230951"/>
                  <a:pt x="-26250" y="347466"/>
                  <a:pt x="18176" y="450289"/>
                </a:cubicBezTo>
                <a:cubicBezTo>
                  <a:pt x="77132" y="586642"/>
                  <a:pt x="256514" y="553392"/>
                  <a:pt x="338940" y="681642"/>
                </a:cubicBezTo>
                <a:cubicBezTo>
                  <a:pt x="409631" y="792009"/>
                  <a:pt x="262940" y="900420"/>
                  <a:pt x="326087" y="1031744"/>
                </a:cubicBezTo>
                <a:cubicBezTo>
                  <a:pt x="359058" y="1100199"/>
                  <a:pt x="435057" y="1157479"/>
                  <a:pt x="505190" y="1162788"/>
                </a:cubicBezTo>
                <a:cubicBezTo>
                  <a:pt x="724527" y="1179273"/>
                  <a:pt x="1118497" y="706789"/>
                  <a:pt x="958395" y="336010"/>
                </a:cubicBezTo>
                <a:cubicBezTo>
                  <a:pt x="841601" y="66658"/>
                  <a:pt x="469425" y="-61313"/>
                  <a:pt x="243381" y="32849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" name="Forma libre 4">
            <a:extLst>
              <a:ext uri="{FF2B5EF4-FFF2-40B4-BE49-F238E27FC236}">
                <a16:creationId xmlns:a16="http://schemas.microsoft.com/office/drawing/2014/main" id="{0C0F37F9-D085-024C-9D87-08EDC2B494B2}"/>
              </a:ext>
            </a:extLst>
          </p:cNvPr>
          <p:cNvSpPr/>
          <p:nvPr/>
        </p:nvSpPr>
        <p:spPr>
          <a:xfrm rot="11700000" flipH="1">
            <a:off x="9912356" y="4132923"/>
            <a:ext cx="3490428" cy="4077052"/>
          </a:xfrm>
          <a:custGeom>
            <a:avLst/>
            <a:gdLst>
              <a:gd name="connsiteX0" fmla="*/ 243381 w 997497"/>
              <a:gd name="connsiteY0" fmla="*/ 32849 h 1165144"/>
              <a:gd name="connsiteX1" fmla="*/ 46955 w 997497"/>
              <a:gd name="connsiteY1" fmla="*/ 206084 h 1165144"/>
              <a:gd name="connsiteX2" fmla="*/ 18176 w 997497"/>
              <a:gd name="connsiteY2" fmla="*/ 450289 h 1165144"/>
              <a:gd name="connsiteX3" fmla="*/ 338940 w 997497"/>
              <a:gd name="connsiteY3" fmla="*/ 681642 h 1165144"/>
              <a:gd name="connsiteX4" fmla="*/ 326087 w 997497"/>
              <a:gd name="connsiteY4" fmla="*/ 1031744 h 1165144"/>
              <a:gd name="connsiteX5" fmla="*/ 505190 w 997497"/>
              <a:gd name="connsiteY5" fmla="*/ 1162788 h 1165144"/>
              <a:gd name="connsiteX6" fmla="*/ 958395 w 997497"/>
              <a:gd name="connsiteY6" fmla="*/ 336010 h 1165144"/>
              <a:gd name="connsiteX7" fmla="*/ 243381 w 997497"/>
              <a:gd name="connsiteY7" fmla="*/ 32849 h 1165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7497" h="1165144">
                <a:moveTo>
                  <a:pt x="243381" y="32849"/>
                </a:moveTo>
                <a:cubicBezTo>
                  <a:pt x="215440" y="44584"/>
                  <a:pt x="107308" y="89569"/>
                  <a:pt x="46955" y="206084"/>
                </a:cubicBezTo>
                <a:cubicBezTo>
                  <a:pt x="34102" y="230951"/>
                  <a:pt x="-26250" y="347466"/>
                  <a:pt x="18176" y="450289"/>
                </a:cubicBezTo>
                <a:cubicBezTo>
                  <a:pt x="77132" y="586642"/>
                  <a:pt x="256514" y="553392"/>
                  <a:pt x="338940" y="681642"/>
                </a:cubicBezTo>
                <a:cubicBezTo>
                  <a:pt x="409631" y="792009"/>
                  <a:pt x="262940" y="900420"/>
                  <a:pt x="326087" y="1031744"/>
                </a:cubicBezTo>
                <a:cubicBezTo>
                  <a:pt x="359058" y="1100199"/>
                  <a:pt x="435057" y="1157479"/>
                  <a:pt x="505190" y="1162788"/>
                </a:cubicBezTo>
                <a:cubicBezTo>
                  <a:pt x="724527" y="1179273"/>
                  <a:pt x="1118497" y="706789"/>
                  <a:pt x="958395" y="336010"/>
                </a:cubicBezTo>
                <a:cubicBezTo>
                  <a:pt x="841601" y="66658"/>
                  <a:pt x="469425" y="-61313"/>
                  <a:pt x="243381" y="32849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F99AADA7-8232-C342-8905-6F6B01D82CF6}"/>
              </a:ext>
            </a:extLst>
          </p:cNvPr>
          <p:cNvGrpSpPr/>
          <p:nvPr/>
        </p:nvGrpSpPr>
        <p:grpSpPr>
          <a:xfrm>
            <a:off x="601354" y="5152844"/>
            <a:ext cx="1593206" cy="2707247"/>
            <a:chOff x="10650610" y="4986940"/>
            <a:chExt cx="1238818" cy="2105055"/>
          </a:xfrm>
        </p:grpSpPr>
        <p:sp>
          <p:nvSpPr>
            <p:cNvPr id="7" name="Arco 6">
              <a:extLst>
                <a:ext uri="{FF2B5EF4-FFF2-40B4-BE49-F238E27FC236}">
                  <a16:creationId xmlns:a16="http://schemas.microsoft.com/office/drawing/2014/main" id="{BBBDC17F-15DE-0C46-874B-142E0F5062F5}"/>
                </a:ext>
              </a:extLst>
            </p:cNvPr>
            <p:cNvSpPr/>
            <p:nvPr/>
          </p:nvSpPr>
          <p:spPr>
            <a:xfrm rot="10800000">
              <a:off x="11424531" y="5144833"/>
              <a:ext cx="464897" cy="1529773"/>
            </a:xfrm>
            <a:prstGeom prst="arc">
              <a:avLst>
                <a:gd name="adj1" fmla="val 17748063"/>
                <a:gd name="adj2" fmla="val 0"/>
              </a:avLst>
            </a:prstGeom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A5899B3E-59EE-C547-9D07-D0FCF11A8A44}"/>
                </a:ext>
              </a:extLst>
            </p:cNvPr>
            <p:cNvGrpSpPr/>
            <p:nvPr/>
          </p:nvGrpSpPr>
          <p:grpSpPr>
            <a:xfrm>
              <a:off x="10650610" y="4986940"/>
              <a:ext cx="1148206" cy="1241019"/>
              <a:chOff x="10715203" y="4109846"/>
              <a:chExt cx="268855" cy="290588"/>
            </a:xfrm>
          </p:grpSpPr>
          <p:sp>
            <p:nvSpPr>
              <p:cNvPr id="10" name="Forma libre 9">
                <a:extLst>
                  <a:ext uri="{FF2B5EF4-FFF2-40B4-BE49-F238E27FC236}">
                    <a16:creationId xmlns:a16="http://schemas.microsoft.com/office/drawing/2014/main" id="{F1C95D50-6340-5848-B639-380F433C74B9}"/>
                  </a:ext>
                </a:extLst>
              </p:cNvPr>
              <p:cNvSpPr/>
              <p:nvPr/>
            </p:nvSpPr>
            <p:spPr>
              <a:xfrm>
                <a:off x="10838764" y="4176731"/>
                <a:ext cx="145294" cy="192794"/>
              </a:xfrm>
              <a:custGeom>
                <a:avLst/>
                <a:gdLst>
                  <a:gd name="connsiteX0" fmla="*/ 96732 w 145293"/>
                  <a:gd name="connsiteY0" fmla="*/ 7650 h 192793"/>
                  <a:gd name="connsiteX1" fmla="*/ 65438 w 145293"/>
                  <a:gd name="connsiteY1" fmla="*/ 17430 h 192793"/>
                  <a:gd name="connsiteX2" fmla="*/ 45879 w 145293"/>
                  <a:gd name="connsiteY2" fmla="*/ 43974 h 192793"/>
                  <a:gd name="connsiteX3" fmla="*/ 30512 w 145293"/>
                  <a:gd name="connsiteY3" fmla="*/ 82812 h 192793"/>
                  <a:gd name="connsiteX4" fmla="*/ 10953 w 145293"/>
                  <a:gd name="connsiteY4" fmla="*/ 116900 h 192793"/>
                  <a:gd name="connsiteX5" fmla="*/ 32747 w 145293"/>
                  <a:gd name="connsiteY5" fmla="*/ 172503 h 192793"/>
                  <a:gd name="connsiteX6" fmla="*/ 111820 w 145293"/>
                  <a:gd name="connsiteY6" fmla="*/ 185356 h 192793"/>
                  <a:gd name="connsiteX7" fmla="*/ 143114 w 145293"/>
                  <a:gd name="connsiteY7" fmla="*/ 145679 h 192793"/>
                  <a:gd name="connsiteX8" fmla="*/ 125511 w 145293"/>
                  <a:gd name="connsiteY8" fmla="*/ 109076 h 192793"/>
                  <a:gd name="connsiteX9" fmla="*/ 116291 w 145293"/>
                  <a:gd name="connsiteY9" fmla="*/ 64371 h 192793"/>
                  <a:gd name="connsiteX10" fmla="*/ 96732 w 145293"/>
                  <a:gd name="connsiteY10" fmla="*/ 7650 h 192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5293" h="192793">
                    <a:moveTo>
                      <a:pt x="96732" y="7650"/>
                    </a:moveTo>
                    <a:cubicBezTo>
                      <a:pt x="79688" y="-4923"/>
                      <a:pt x="67394" y="6253"/>
                      <a:pt x="65438" y="17430"/>
                    </a:cubicBezTo>
                    <a:cubicBezTo>
                      <a:pt x="62923" y="33356"/>
                      <a:pt x="70467" y="37827"/>
                      <a:pt x="45879" y="43974"/>
                    </a:cubicBezTo>
                    <a:cubicBezTo>
                      <a:pt x="27718" y="48444"/>
                      <a:pt x="17379" y="66885"/>
                      <a:pt x="30512" y="82812"/>
                    </a:cubicBezTo>
                    <a:cubicBezTo>
                      <a:pt x="48953" y="104885"/>
                      <a:pt x="20453" y="106841"/>
                      <a:pt x="10953" y="116900"/>
                    </a:cubicBezTo>
                    <a:cubicBezTo>
                      <a:pt x="-8885" y="137576"/>
                      <a:pt x="7320" y="149870"/>
                      <a:pt x="32747" y="172503"/>
                    </a:cubicBezTo>
                    <a:cubicBezTo>
                      <a:pt x="58732" y="195694"/>
                      <a:pt x="83879" y="197370"/>
                      <a:pt x="111820" y="185356"/>
                    </a:cubicBezTo>
                    <a:cubicBezTo>
                      <a:pt x="132497" y="176414"/>
                      <a:pt x="147585" y="163562"/>
                      <a:pt x="143114" y="145679"/>
                    </a:cubicBezTo>
                    <a:cubicBezTo>
                      <a:pt x="136967" y="119973"/>
                      <a:pt x="109864" y="126400"/>
                      <a:pt x="125511" y="109076"/>
                    </a:cubicBezTo>
                    <a:cubicBezTo>
                      <a:pt x="135011" y="98738"/>
                      <a:pt x="143394" y="76106"/>
                      <a:pt x="116291" y="64371"/>
                    </a:cubicBezTo>
                    <a:cubicBezTo>
                      <a:pt x="89188" y="52635"/>
                      <a:pt x="121041" y="25532"/>
                      <a:pt x="96732" y="765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" name="Forma libre 10">
                <a:extLst>
                  <a:ext uri="{FF2B5EF4-FFF2-40B4-BE49-F238E27FC236}">
                    <a16:creationId xmlns:a16="http://schemas.microsoft.com/office/drawing/2014/main" id="{2F907F65-FFBD-C447-8847-040872E36F65}"/>
                  </a:ext>
                </a:extLst>
              </p:cNvPr>
              <p:cNvSpPr/>
              <p:nvPr/>
            </p:nvSpPr>
            <p:spPr>
              <a:xfrm>
                <a:off x="10715203" y="4109846"/>
                <a:ext cx="240294" cy="290588"/>
              </a:xfrm>
              <a:custGeom>
                <a:avLst/>
                <a:gdLst>
                  <a:gd name="connsiteX0" fmla="*/ 66046 w 240293"/>
                  <a:gd name="connsiteY0" fmla="*/ 2972 h 290587"/>
                  <a:gd name="connsiteX1" fmla="*/ 28326 w 240293"/>
                  <a:gd name="connsiteY1" fmla="*/ 39296 h 290587"/>
                  <a:gd name="connsiteX2" fmla="*/ 19105 w 240293"/>
                  <a:gd name="connsiteY2" fmla="*/ 91266 h 290587"/>
                  <a:gd name="connsiteX3" fmla="*/ 24973 w 240293"/>
                  <a:gd name="connsiteY3" fmla="*/ 157766 h 290587"/>
                  <a:gd name="connsiteX4" fmla="*/ 21061 w 240293"/>
                  <a:gd name="connsiteY4" fmla="*/ 220913 h 290587"/>
                  <a:gd name="connsiteX5" fmla="*/ 92311 w 240293"/>
                  <a:gd name="connsiteY5" fmla="*/ 284898 h 290587"/>
                  <a:gd name="connsiteX6" fmla="*/ 214972 w 240293"/>
                  <a:gd name="connsiteY6" fmla="*/ 246898 h 290587"/>
                  <a:gd name="connsiteX7" fmla="*/ 231458 w 240293"/>
                  <a:gd name="connsiteY7" fmla="*/ 167546 h 290587"/>
                  <a:gd name="connsiteX8" fmla="*/ 179767 w 240293"/>
                  <a:gd name="connsiteY8" fmla="*/ 127590 h 290587"/>
                  <a:gd name="connsiteX9" fmla="*/ 134502 w 240293"/>
                  <a:gd name="connsiteY9" fmla="*/ 70031 h 290587"/>
                  <a:gd name="connsiteX10" fmla="*/ 66046 w 240293"/>
                  <a:gd name="connsiteY10" fmla="*/ 2972 h 290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0293" h="290587">
                    <a:moveTo>
                      <a:pt x="66046" y="2972"/>
                    </a:moveTo>
                    <a:cubicBezTo>
                      <a:pt x="32796" y="-2895"/>
                      <a:pt x="23017" y="21972"/>
                      <a:pt x="28326" y="39296"/>
                    </a:cubicBezTo>
                    <a:cubicBezTo>
                      <a:pt x="35870" y="63884"/>
                      <a:pt x="50120" y="65002"/>
                      <a:pt x="19105" y="91266"/>
                    </a:cubicBezTo>
                    <a:cubicBezTo>
                      <a:pt x="-3807" y="110546"/>
                      <a:pt x="-5204" y="144634"/>
                      <a:pt x="24973" y="157766"/>
                    </a:cubicBezTo>
                    <a:cubicBezTo>
                      <a:pt x="67164" y="176207"/>
                      <a:pt x="27767" y="199678"/>
                      <a:pt x="21061" y="220913"/>
                    </a:cubicBezTo>
                    <a:cubicBezTo>
                      <a:pt x="7649" y="264781"/>
                      <a:pt x="39782" y="270928"/>
                      <a:pt x="92311" y="284898"/>
                    </a:cubicBezTo>
                    <a:cubicBezTo>
                      <a:pt x="146237" y="299428"/>
                      <a:pt x="183399" y="284060"/>
                      <a:pt x="214972" y="246898"/>
                    </a:cubicBezTo>
                    <a:cubicBezTo>
                      <a:pt x="238164" y="219516"/>
                      <a:pt x="250458" y="190178"/>
                      <a:pt x="231458" y="167546"/>
                    </a:cubicBezTo>
                    <a:cubicBezTo>
                      <a:pt x="204075" y="135134"/>
                      <a:pt x="169708" y="163913"/>
                      <a:pt x="179767" y="127590"/>
                    </a:cubicBezTo>
                    <a:cubicBezTo>
                      <a:pt x="185914" y="105796"/>
                      <a:pt x="181722" y="67516"/>
                      <a:pt x="134502" y="70031"/>
                    </a:cubicBezTo>
                    <a:cubicBezTo>
                      <a:pt x="87561" y="73105"/>
                      <a:pt x="114105" y="11355"/>
                      <a:pt x="66046" y="297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9" name="Arco 8">
              <a:extLst>
                <a:ext uri="{FF2B5EF4-FFF2-40B4-BE49-F238E27FC236}">
                  <a16:creationId xmlns:a16="http://schemas.microsoft.com/office/drawing/2014/main" id="{F54F3D2F-3145-9745-868A-0504080377EB}"/>
                </a:ext>
              </a:extLst>
            </p:cNvPr>
            <p:cNvSpPr/>
            <p:nvPr/>
          </p:nvSpPr>
          <p:spPr>
            <a:xfrm>
              <a:off x="10916462" y="5562222"/>
              <a:ext cx="464897" cy="1529773"/>
            </a:xfrm>
            <a:prstGeom prst="arc">
              <a:avLst>
                <a:gd name="adj1" fmla="val 16569258"/>
                <a:gd name="adj2" fmla="val 0"/>
              </a:avLst>
            </a:prstGeom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4076670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D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ED7B1D14-1F2A-BE46-8045-94283D429E7F}"/>
              </a:ext>
            </a:extLst>
          </p:cNvPr>
          <p:cNvSpPr/>
          <p:nvPr/>
        </p:nvSpPr>
        <p:spPr>
          <a:xfrm>
            <a:off x="4459816" y="1794121"/>
            <a:ext cx="3140075" cy="3780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ES" sz="2000" b="1" dirty="0" err="1">
                <a:solidFill>
                  <a:srgbClr val="36267C"/>
                </a:solidFill>
                <a:latin typeface="Montserrat" pitchFamily="2" charset="77"/>
              </a:rPr>
              <a:t>Two</a:t>
            </a:r>
            <a:r>
              <a:rPr lang="es-ES" sz="2000" b="1" dirty="0">
                <a:solidFill>
                  <a:srgbClr val="36267C"/>
                </a:solidFill>
                <a:latin typeface="Montserrat" pitchFamily="2" charset="77"/>
              </a:rPr>
              <a:t> </a:t>
            </a:r>
            <a:r>
              <a:rPr lang="es-ES" sz="2000" b="1" dirty="0" err="1">
                <a:solidFill>
                  <a:srgbClr val="36267C"/>
                </a:solidFill>
                <a:latin typeface="Montserrat" pitchFamily="2" charset="77"/>
              </a:rPr>
              <a:t>column</a:t>
            </a:r>
            <a:r>
              <a:rPr lang="es-ES" sz="2000" b="1" dirty="0">
                <a:solidFill>
                  <a:srgbClr val="36267C"/>
                </a:solidFill>
                <a:latin typeface="Montserrat" pitchFamily="2" charset="77"/>
              </a:rPr>
              <a:t> </a:t>
            </a:r>
            <a:r>
              <a:rPr lang="es-ES" sz="2000" b="1" dirty="0" err="1">
                <a:solidFill>
                  <a:srgbClr val="36267C"/>
                </a:solidFill>
                <a:latin typeface="Montserrat" pitchFamily="2" charset="77"/>
              </a:rPr>
              <a:t>text</a:t>
            </a:r>
            <a:r>
              <a:rPr lang="es-ES" sz="2000" b="1" dirty="0">
                <a:solidFill>
                  <a:srgbClr val="36267C"/>
                </a:solidFill>
                <a:latin typeface="Montserrat" pitchFamily="2" charset="77"/>
              </a:rPr>
              <a:t> </a:t>
            </a:r>
            <a:r>
              <a:rPr lang="es-ES" sz="2000" b="1" dirty="0" err="1">
                <a:solidFill>
                  <a:srgbClr val="36267C"/>
                </a:solidFill>
                <a:latin typeface="Montserrat" pitchFamily="2" charset="77"/>
              </a:rPr>
              <a:t>layout</a:t>
            </a:r>
            <a:endParaRPr lang="es-ES" sz="2000" b="1" dirty="0">
              <a:solidFill>
                <a:srgbClr val="36267C"/>
              </a:solidFill>
              <a:latin typeface="Montserrat" pitchFamily="2" charset="77"/>
            </a:endParaRP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Nulla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facilisi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. Ut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facilisis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,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elit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vel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euismod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faucibus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,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nulla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magna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dapibus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magna,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ac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elementum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lacus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ipsum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id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purus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.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Etiam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id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elit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lacus</a:t>
            </a:r>
            <a:r>
              <a:rPr lang="es-ES" sz="1100" b="1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. </a:t>
            </a:r>
            <a:r>
              <a:rPr lang="es-ES" sz="1100" b="1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Suspendisse</a:t>
            </a:r>
            <a:r>
              <a:rPr lang="es-ES" sz="1100" b="1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b="1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tincidunt</a:t>
            </a:r>
            <a:r>
              <a:rPr lang="es-ES" sz="1100" b="1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neque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id magna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eleifend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maximus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.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Phasellus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hendrerit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laoreet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varius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.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Cras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sed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sollicitudin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leo. Sed vehicula leo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sit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amet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orci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iaculis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aliquam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.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Suspendisse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tincidunt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neque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id magna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eleifend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maximus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.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Phasellus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hendrerit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laoreet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varius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.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Cras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sed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sollicitudin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leo. 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9C6D7561-90DC-E146-9C0E-4A724D3721E3}"/>
              </a:ext>
            </a:extLst>
          </p:cNvPr>
          <p:cNvSpPr/>
          <p:nvPr/>
        </p:nvSpPr>
        <p:spPr>
          <a:xfrm>
            <a:off x="0" y="6056866"/>
            <a:ext cx="12192000" cy="812800"/>
          </a:xfrm>
          <a:prstGeom prst="rect">
            <a:avLst/>
          </a:prstGeom>
          <a:solidFill>
            <a:schemeClr val="bg1"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Forma libre 3">
            <a:extLst>
              <a:ext uri="{FF2B5EF4-FFF2-40B4-BE49-F238E27FC236}">
                <a16:creationId xmlns:a16="http://schemas.microsoft.com/office/drawing/2014/main" id="{B50E2293-2742-B64F-8D5D-A1833FBA5632}"/>
              </a:ext>
            </a:extLst>
          </p:cNvPr>
          <p:cNvSpPr/>
          <p:nvPr/>
        </p:nvSpPr>
        <p:spPr>
          <a:xfrm>
            <a:off x="10720302" y="-989015"/>
            <a:ext cx="3490428" cy="4077052"/>
          </a:xfrm>
          <a:custGeom>
            <a:avLst/>
            <a:gdLst>
              <a:gd name="connsiteX0" fmla="*/ 243381 w 997497"/>
              <a:gd name="connsiteY0" fmla="*/ 32849 h 1165144"/>
              <a:gd name="connsiteX1" fmla="*/ 46955 w 997497"/>
              <a:gd name="connsiteY1" fmla="*/ 206084 h 1165144"/>
              <a:gd name="connsiteX2" fmla="*/ 18176 w 997497"/>
              <a:gd name="connsiteY2" fmla="*/ 450289 h 1165144"/>
              <a:gd name="connsiteX3" fmla="*/ 338940 w 997497"/>
              <a:gd name="connsiteY3" fmla="*/ 681642 h 1165144"/>
              <a:gd name="connsiteX4" fmla="*/ 326087 w 997497"/>
              <a:gd name="connsiteY4" fmla="*/ 1031744 h 1165144"/>
              <a:gd name="connsiteX5" fmla="*/ 505190 w 997497"/>
              <a:gd name="connsiteY5" fmla="*/ 1162788 h 1165144"/>
              <a:gd name="connsiteX6" fmla="*/ 958395 w 997497"/>
              <a:gd name="connsiteY6" fmla="*/ 336010 h 1165144"/>
              <a:gd name="connsiteX7" fmla="*/ 243381 w 997497"/>
              <a:gd name="connsiteY7" fmla="*/ 32849 h 1165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7497" h="1165144">
                <a:moveTo>
                  <a:pt x="243381" y="32849"/>
                </a:moveTo>
                <a:cubicBezTo>
                  <a:pt x="215440" y="44584"/>
                  <a:pt x="107308" y="89569"/>
                  <a:pt x="46955" y="206084"/>
                </a:cubicBezTo>
                <a:cubicBezTo>
                  <a:pt x="34102" y="230951"/>
                  <a:pt x="-26250" y="347466"/>
                  <a:pt x="18176" y="450289"/>
                </a:cubicBezTo>
                <a:cubicBezTo>
                  <a:pt x="77132" y="586642"/>
                  <a:pt x="256514" y="553392"/>
                  <a:pt x="338940" y="681642"/>
                </a:cubicBezTo>
                <a:cubicBezTo>
                  <a:pt x="409631" y="792009"/>
                  <a:pt x="262940" y="900420"/>
                  <a:pt x="326087" y="1031744"/>
                </a:cubicBezTo>
                <a:cubicBezTo>
                  <a:pt x="359058" y="1100199"/>
                  <a:pt x="435057" y="1157479"/>
                  <a:pt x="505190" y="1162788"/>
                </a:cubicBezTo>
                <a:cubicBezTo>
                  <a:pt x="724527" y="1179273"/>
                  <a:pt x="1118497" y="706789"/>
                  <a:pt x="958395" y="336010"/>
                </a:cubicBezTo>
                <a:cubicBezTo>
                  <a:pt x="841601" y="66658"/>
                  <a:pt x="469425" y="-61313"/>
                  <a:pt x="243381" y="32849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" name="Elipse 6">
            <a:extLst>
              <a:ext uri="{FF2B5EF4-FFF2-40B4-BE49-F238E27FC236}">
                <a16:creationId xmlns:a16="http://schemas.microsoft.com/office/drawing/2014/main" id="{FF23D965-C581-4F47-B1CA-0AF772DBEF67}"/>
              </a:ext>
            </a:extLst>
          </p:cNvPr>
          <p:cNvSpPr/>
          <p:nvPr/>
        </p:nvSpPr>
        <p:spPr>
          <a:xfrm rot="2770739">
            <a:off x="-613104" y="282356"/>
            <a:ext cx="1808204" cy="1440886"/>
          </a:xfrm>
          <a:custGeom>
            <a:avLst/>
            <a:gdLst>
              <a:gd name="connsiteX0" fmla="*/ 0 w 4470400"/>
              <a:gd name="connsiteY0" fmla="*/ 2235200 h 4470400"/>
              <a:gd name="connsiteX1" fmla="*/ 2235200 w 4470400"/>
              <a:gd name="connsiteY1" fmla="*/ 0 h 4470400"/>
              <a:gd name="connsiteX2" fmla="*/ 4470400 w 4470400"/>
              <a:gd name="connsiteY2" fmla="*/ 2235200 h 4470400"/>
              <a:gd name="connsiteX3" fmla="*/ 2235200 w 4470400"/>
              <a:gd name="connsiteY3" fmla="*/ 4470400 h 4470400"/>
              <a:gd name="connsiteX4" fmla="*/ 0 w 4470400"/>
              <a:gd name="connsiteY4" fmla="*/ 2235200 h 4470400"/>
              <a:gd name="connsiteX0" fmla="*/ 20592 w 4490992"/>
              <a:gd name="connsiteY0" fmla="*/ 1511300 h 3746500"/>
              <a:gd name="connsiteX1" fmla="*/ 1531892 w 4490992"/>
              <a:gd name="connsiteY1" fmla="*/ 0 h 3746500"/>
              <a:gd name="connsiteX2" fmla="*/ 4490992 w 4490992"/>
              <a:gd name="connsiteY2" fmla="*/ 1511300 h 3746500"/>
              <a:gd name="connsiteX3" fmla="*/ 2255792 w 4490992"/>
              <a:gd name="connsiteY3" fmla="*/ 3746500 h 3746500"/>
              <a:gd name="connsiteX4" fmla="*/ 20592 w 4490992"/>
              <a:gd name="connsiteY4" fmla="*/ 1511300 h 3746500"/>
              <a:gd name="connsiteX0" fmla="*/ 12039 w 4965039"/>
              <a:gd name="connsiteY0" fmla="*/ 1797845 h 4044607"/>
              <a:gd name="connsiteX1" fmla="*/ 1523339 w 4965039"/>
              <a:gd name="connsiteY1" fmla="*/ 286545 h 4044607"/>
              <a:gd name="connsiteX2" fmla="*/ 4965039 w 4965039"/>
              <a:gd name="connsiteY2" fmla="*/ 769145 h 4044607"/>
              <a:gd name="connsiteX3" fmla="*/ 2247239 w 4965039"/>
              <a:gd name="connsiteY3" fmla="*/ 4033045 h 4044607"/>
              <a:gd name="connsiteX4" fmla="*/ 12039 w 4965039"/>
              <a:gd name="connsiteY4" fmla="*/ 1797845 h 4044607"/>
              <a:gd name="connsiteX0" fmla="*/ 10236 w 4963236"/>
              <a:gd name="connsiteY0" fmla="*/ 1797845 h 3200509"/>
              <a:gd name="connsiteX1" fmla="*/ 1521536 w 4963236"/>
              <a:gd name="connsiteY1" fmla="*/ 286545 h 3200509"/>
              <a:gd name="connsiteX2" fmla="*/ 4963236 w 4963236"/>
              <a:gd name="connsiteY2" fmla="*/ 769145 h 3200509"/>
              <a:gd name="connsiteX3" fmla="*/ 2181936 w 4963236"/>
              <a:gd name="connsiteY3" fmla="*/ 3182145 h 3200509"/>
              <a:gd name="connsiteX4" fmla="*/ 10236 w 4963236"/>
              <a:gd name="connsiteY4" fmla="*/ 1797845 h 3200509"/>
              <a:gd name="connsiteX0" fmla="*/ 10586 w 4963586"/>
              <a:gd name="connsiteY0" fmla="*/ 1797845 h 4107795"/>
              <a:gd name="connsiteX1" fmla="*/ 1521886 w 4963586"/>
              <a:gd name="connsiteY1" fmla="*/ 286545 h 4107795"/>
              <a:gd name="connsiteX2" fmla="*/ 4963586 w 4963586"/>
              <a:gd name="connsiteY2" fmla="*/ 769145 h 4107795"/>
              <a:gd name="connsiteX3" fmla="*/ 2194986 w 4963586"/>
              <a:gd name="connsiteY3" fmla="*/ 4096545 h 4107795"/>
              <a:gd name="connsiteX4" fmla="*/ 10586 w 4963586"/>
              <a:gd name="connsiteY4" fmla="*/ 1797845 h 4107795"/>
              <a:gd name="connsiteX0" fmla="*/ 10586 w 4963586"/>
              <a:gd name="connsiteY0" fmla="*/ 1797845 h 4139511"/>
              <a:gd name="connsiteX1" fmla="*/ 1521886 w 4963586"/>
              <a:gd name="connsiteY1" fmla="*/ 286545 h 4139511"/>
              <a:gd name="connsiteX2" fmla="*/ 4963586 w 4963586"/>
              <a:gd name="connsiteY2" fmla="*/ 769145 h 4139511"/>
              <a:gd name="connsiteX3" fmla="*/ 2194986 w 4963586"/>
              <a:gd name="connsiteY3" fmla="*/ 4096545 h 4139511"/>
              <a:gd name="connsiteX4" fmla="*/ 10586 w 4963586"/>
              <a:gd name="connsiteY4" fmla="*/ 1797845 h 4139511"/>
              <a:gd name="connsiteX0" fmla="*/ 26370 w 4979370"/>
              <a:gd name="connsiteY0" fmla="*/ 1797845 h 3246403"/>
              <a:gd name="connsiteX1" fmla="*/ 1537670 w 4979370"/>
              <a:gd name="connsiteY1" fmla="*/ 286545 h 3246403"/>
              <a:gd name="connsiteX2" fmla="*/ 4979370 w 4979370"/>
              <a:gd name="connsiteY2" fmla="*/ 769145 h 3246403"/>
              <a:gd name="connsiteX3" fmla="*/ 2680670 w 4979370"/>
              <a:gd name="connsiteY3" fmla="*/ 3182145 h 3246403"/>
              <a:gd name="connsiteX4" fmla="*/ 26370 w 4979370"/>
              <a:gd name="connsiteY4" fmla="*/ 1797845 h 3246403"/>
              <a:gd name="connsiteX0" fmla="*/ 26370 w 4979370"/>
              <a:gd name="connsiteY0" fmla="*/ 1797845 h 3378043"/>
              <a:gd name="connsiteX1" fmla="*/ 1537670 w 4979370"/>
              <a:gd name="connsiteY1" fmla="*/ 286545 h 3378043"/>
              <a:gd name="connsiteX2" fmla="*/ 4979370 w 4979370"/>
              <a:gd name="connsiteY2" fmla="*/ 769145 h 3378043"/>
              <a:gd name="connsiteX3" fmla="*/ 2680670 w 4979370"/>
              <a:gd name="connsiteY3" fmla="*/ 3182145 h 3378043"/>
              <a:gd name="connsiteX4" fmla="*/ 26370 w 4979370"/>
              <a:gd name="connsiteY4" fmla="*/ 1797845 h 3378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79370" h="3378043">
                <a:moveTo>
                  <a:pt x="26370" y="1797845"/>
                </a:moveTo>
                <a:cubicBezTo>
                  <a:pt x="-164130" y="1315245"/>
                  <a:pt x="712170" y="457995"/>
                  <a:pt x="1537670" y="286545"/>
                </a:cubicBezTo>
                <a:cubicBezTo>
                  <a:pt x="2363170" y="115095"/>
                  <a:pt x="4979370" y="-465322"/>
                  <a:pt x="4979370" y="769145"/>
                </a:cubicBezTo>
                <a:cubicBezTo>
                  <a:pt x="4979370" y="2003612"/>
                  <a:pt x="4928570" y="4013995"/>
                  <a:pt x="2680670" y="3182145"/>
                </a:cubicBezTo>
                <a:cubicBezTo>
                  <a:pt x="432770" y="2350295"/>
                  <a:pt x="216870" y="2280445"/>
                  <a:pt x="26370" y="1797845"/>
                </a:cubicBezTo>
                <a:close/>
              </a:path>
            </a:pathLst>
          </a:custGeom>
          <a:solidFill>
            <a:srgbClr val="6647F2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B8E323BB-9F07-DB48-8BD0-1DC6359A9BFB}"/>
              </a:ext>
            </a:extLst>
          </p:cNvPr>
          <p:cNvSpPr/>
          <p:nvPr/>
        </p:nvSpPr>
        <p:spPr>
          <a:xfrm>
            <a:off x="7870528" y="2557721"/>
            <a:ext cx="3140075" cy="3010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Nulla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facilisi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. Ut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facilisis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,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elit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vel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b="1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euismod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faucibus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,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nulla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magna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dapibus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magna,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ac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elementum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lacus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ipsum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id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purus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.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Etiam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id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elit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lacus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.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Suspendisse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tincidunt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neque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id magna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eleifend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maximus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.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Phasellus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hendrerit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laoreet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varius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.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Cras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b="1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sed </a:t>
            </a:r>
            <a:r>
              <a:rPr lang="es-ES" sz="1100" b="1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sollicitudin</a:t>
            </a:r>
            <a:r>
              <a:rPr lang="es-ES" sz="1100" b="1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leo. Sed vehicula leo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sit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amet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orci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iaculis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aliquam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.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Suspendisse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tincidunt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neque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id magna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eleifend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maximus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.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Phasellus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hendrerit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laoreet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varius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.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Cras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sed </a:t>
            </a:r>
            <a:r>
              <a:rPr lang="es-ES" sz="1100" dirty="0" err="1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sollicitudin</a:t>
            </a:r>
            <a:r>
              <a:rPr lang="es-ES" sz="1100" dirty="0">
                <a:solidFill>
                  <a:srgbClr val="140E30">
                    <a:alpha val="69000"/>
                  </a:srgbClr>
                </a:solidFill>
                <a:latin typeface="Montserrat Medium" pitchFamily="2" charset="77"/>
              </a:rPr>
              <a:t> leo. 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C72FDB9F-61D9-D444-9923-86C26EDF7D81}"/>
              </a:ext>
            </a:extLst>
          </p:cNvPr>
          <p:cNvGrpSpPr/>
          <p:nvPr/>
        </p:nvGrpSpPr>
        <p:grpSpPr>
          <a:xfrm>
            <a:off x="441606" y="2685536"/>
            <a:ext cx="3436712" cy="2791067"/>
            <a:chOff x="441606" y="2507954"/>
            <a:chExt cx="3436712" cy="2791067"/>
          </a:xfrm>
        </p:grpSpPr>
        <p:sp>
          <p:nvSpPr>
            <p:cNvPr id="176" name="Forma libre 175">
              <a:extLst>
                <a:ext uri="{FF2B5EF4-FFF2-40B4-BE49-F238E27FC236}">
                  <a16:creationId xmlns:a16="http://schemas.microsoft.com/office/drawing/2014/main" id="{E5F65436-DBDB-AB4A-8A35-1B1B2CAF700F}"/>
                </a:ext>
              </a:extLst>
            </p:cNvPr>
            <p:cNvSpPr/>
            <p:nvPr/>
          </p:nvSpPr>
          <p:spPr>
            <a:xfrm>
              <a:off x="948644" y="3115759"/>
              <a:ext cx="363678" cy="472782"/>
            </a:xfrm>
            <a:custGeom>
              <a:avLst/>
              <a:gdLst>
                <a:gd name="connsiteX0" fmla="*/ 37473 w 55882"/>
                <a:gd name="connsiteY0" fmla="*/ 2722 h 72646"/>
                <a:gd name="connsiteX1" fmla="*/ 47532 w 55882"/>
                <a:gd name="connsiteY1" fmla="*/ 9987 h 72646"/>
                <a:gd name="connsiteX2" fmla="*/ 51164 w 55882"/>
                <a:gd name="connsiteY2" fmla="*/ 21722 h 72646"/>
                <a:gd name="connsiteX3" fmla="*/ 51723 w 55882"/>
                <a:gd name="connsiteY3" fmla="*/ 37369 h 72646"/>
                <a:gd name="connsiteX4" fmla="*/ 54517 w 55882"/>
                <a:gd name="connsiteY4" fmla="*/ 51899 h 72646"/>
                <a:gd name="connsiteX5" fmla="*/ 39708 w 55882"/>
                <a:gd name="connsiteY5" fmla="*/ 68943 h 72646"/>
                <a:gd name="connsiteX6" fmla="*/ 9811 w 55882"/>
                <a:gd name="connsiteY6" fmla="*/ 63634 h 72646"/>
                <a:gd name="connsiteX7" fmla="*/ 3664 w 55882"/>
                <a:gd name="connsiteY7" fmla="*/ 45472 h 72646"/>
                <a:gd name="connsiteX8" fmla="*/ 14561 w 55882"/>
                <a:gd name="connsiteY8" fmla="*/ 34575 h 72646"/>
                <a:gd name="connsiteX9" fmla="*/ 23502 w 55882"/>
                <a:gd name="connsiteY9" fmla="*/ 19766 h 72646"/>
                <a:gd name="connsiteX10" fmla="*/ 37473 w 55882"/>
                <a:gd name="connsiteY10" fmla="*/ 2722 h 7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882" h="72646">
                  <a:moveTo>
                    <a:pt x="37473" y="2722"/>
                  </a:moveTo>
                  <a:cubicBezTo>
                    <a:pt x="45017" y="208"/>
                    <a:pt x="48091" y="5796"/>
                    <a:pt x="47532" y="9987"/>
                  </a:cubicBezTo>
                  <a:cubicBezTo>
                    <a:pt x="46414" y="15855"/>
                    <a:pt x="43341" y="16693"/>
                    <a:pt x="51164" y="21722"/>
                  </a:cubicBezTo>
                  <a:cubicBezTo>
                    <a:pt x="57032" y="25634"/>
                    <a:pt x="58429" y="33458"/>
                    <a:pt x="51723" y="37369"/>
                  </a:cubicBezTo>
                  <a:cubicBezTo>
                    <a:pt x="42502" y="42958"/>
                    <a:pt x="52282" y="47149"/>
                    <a:pt x="54517" y="51899"/>
                  </a:cubicBezTo>
                  <a:cubicBezTo>
                    <a:pt x="58988" y="61678"/>
                    <a:pt x="51723" y="64193"/>
                    <a:pt x="39708" y="68943"/>
                  </a:cubicBezTo>
                  <a:cubicBezTo>
                    <a:pt x="27414" y="73972"/>
                    <a:pt x="18473" y="71458"/>
                    <a:pt x="9811" y="63634"/>
                  </a:cubicBezTo>
                  <a:cubicBezTo>
                    <a:pt x="3664" y="58046"/>
                    <a:pt x="-248" y="51340"/>
                    <a:pt x="3664" y="45472"/>
                  </a:cubicBezTo>
                  <a:cubicBezTo>
                    <a:pt x="8973" y="37090"/>
                    <a:pt x="17914" y="42678"/>
                    <a:pt x="14561" y="34575"/>
                  </a:cubicBezTo>
                  <a:cubicBezTo>
                    <a:pt x="12605" y="29546"/>
                    <a:pt x="12326" y="20605"/>
                    <a:pt x="23502" y="19766"/>
                  </a:cubicBezTo>
                  <a:cubicBezTo>
                    <a:pt x="34399" y="19766"/>
                    <a:pt x="26296" y="6075"/>
                    <a:pt x="37473" y="2722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7" name="Forma libre 176">
              <a:extLst>
                <a:ext uri="{FF2B5EF4-FFF2-40B4-BE49-F238E27FC236}">
                  <a16:creationId xmlns:a16="http://schemas.microsoft.com/office/drawing/2014/main" id="{300E117A-DAAE-5442-9F48-B4A72F832EBF}"/>
                </a:ext>
              </a:extLst>
            </p:cNvPr>
            <p:cNvSpPr/>
            <p:nvPr/>
          </p:nvSpPr>
          <p:spPr>
            <a:xfrm>
              <a:off x="757688" y="3015818"/>
              <a:ext cx="472782" cy="563699"/>
            </a:xfrm>
            <a:custGeom>
              <a:avLst/>
              <a:gdLst>
                <a:gd name="connsiteX0" fmla="*/ 21550 w 72646"/>
                <a:gd name="connsiteY0" fmla="*/ 2432 h 86617"/>
                <a:gd name="connsiteX1" fmla="*/ 10374 w 72646"/>
                <a:gd name="connsiteY1" fmla="*/ 12491 h 86617"/>
                <a:gd name="connsiteX2" fmla="*/ 7300 w 72646"/>
                <a:gd name="connsiteY2" fmla="*/ 27579 h 86617"/>
                <a:gd name="connsiteX3" fmla="*/ 8418 w 72646"/>
                <a:gd name="connsiteY3" fmla="*/ 46859 h 86617"/>
                <a:gd name="connsiteX4" fmla="*/ 6741 w 72646"/>
                <a:gd name="connsiteY4" fmla="*/ 65021 h 86617"/>
                <a:gd name="connsiteX5" fmla="*/ 26859 w 72646"/>
                <a:gd name="connsiteY5" fmla="*/ 84300 h 86617"/>
                <a:gd name="connsiteX6" fmla="*/ 62623 w 72646"/>
                <a:gd name="connsiteY6" fmla="*/ 74520 h 86617"/>
                <a:gd name="connsiteX7" fmla="*/ 68212 w 72646"/>
                <a:gd name="connsiteY7" fmla="*/ 51888 h 86617"/>
                <a:gd name="connsiteX8" fmla="*/ 53682 w 72646"/>
                <a:gd name="connsiteY8" fmla="*/ 39874 h 86617"/>
                <a:gd name="connsiteX9" fmla="*/ 41109 w 72646"/>
                <a:gd name="connsiteY9" fmla="*/ 22829 h 86617"/>
                <a:gd name="connsiteX10" fmla="*/ 21550 w 72646"/>
                <a:gd name="connsiteY10" fmla="*/ 2432 h 86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46" h="86617">
                  <a:moveTo>
                    <a:pt x="21550" y="2432"/>
                  </a:moveTo>
                  <a:cubicBezTo>
                    <a:pt x="12050" y="477"/>
                    <a:pt x="8977" y="7462"/>
                    <a:pt x="10374" y="12491"/>
                  </a:cubicBezTo>
                  <a:cubicBezTo>
                    <a:pt x="12329" y="19756"/>
                    <a:pt x="16521" y="20035"/>
                    <a:pt x="7300" y="27579"/>
                  </a:cubicBezTo>
                  <a:cubicBezTo>
                    <a:pt x="594" y="32888"/>
                    <a:pt x="-244" y="42947"/>
                    <a:pt x="8418" y="46859"/>
                  </a:cubicBezTo>
                  <a:cubicBezTo>
                    <a:pt x="20432" y="52447"/>
                    <a:pt x="8977" y="58873"/>
                    <a:pt x="6741" y="65021"/>
                  </a:cubicBezTo>
                  <a:cubicBezTo>
                    <a:pt x="2550" y="77594"/>
                    <a:pt x="11771" y="79550"/>
                    <a:pt x="26859" y="84300"/>
                  </a:cubicBezTo>
                  <a:cubicBezTo>
                    <a:pt x="42226" y="89050"/>
                    <a:pt x="53124" y="84859"/>
                    <a:pt x="62623" y="74520"/>
                  </a:cubicBezTo>
                  <a:cubicBezTo>
                    <a:pt x="69609" y="66697"/>
                    <a:pt x="73521" y="58315"/>
                    <a:pt x="68212" y="51888"/>
                  </a:cubicBezTo>
                  <a:cubicBezTo>
                    <a:pt x="60668" y="42388"/>
                    <a:pt x="50329" y="50212"/>
                    <a:pt x="53682" y="39874"/>
                  </a:cubicBezTo>
                  <a:cubicBezTo>
                    <a:pt x="55638" y="33726"/>
                    <a:pt x="54800" y="22550"/>
                    <a:pt x="41109" y="22829"/>
                  </a:cubicBezTo>
                  <a:cubicBezTo>
                    <a:pt x="27138" y="22829"/>
                    <a:pt x="35241" y="5226"/>
                    <a:pt x="21550" y="2432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9" name="Forma libre 178">
              <a:extLst>
                <a:ext uri="{FF2B5EF4-FFF2-40B4-BE49-F238E27FC236}">
                  <a16:creationId xmlns:a16="http://schemas.microsoft.com/office/drawing/2014/main" id="{DFFDAE4A-6486-644F-A018-6FAC3D1FE5D8}"/>
                </a:ext>
              </a:extLst>
            </p:cNvPr>
            <p:cNvSpPr/>
            <p:nvPr/>
          </p:nvSpPr>
          <p:spPr>
            <a:xfrm>
              <a:off x="865752" y="3545344"/>
              <a:ext cx="381860" cy="327312"/>
            </a:xfrm>
            <a:custGeom>
              <a:avLst/>
              <a:gdLst>
                <a:gd name="connsiteX0" fmla="*/ 15562 w 58676"/>
                <a:gd name="connsiteY0" fmla="*/ 48198 h 50294"/>
                <a:gd name="connsiteX1" fmla="*/ 44062 w 58676"/>
                <a:gd name="connsiteY1" fmla="*/ 48198 h 50294"/>
                <a:gd name="connsiteX2" fmla="*/ 51327 w 58676"/>
                <a:gd name="connsiteY2" fmla="*/ 42051 h 50294"/>
                <a:gd name="connsiteX3" fmla="*/ 57474 w 58676"/>
                <a:gd name="connsiteY3" fmla="*/ 3772 h 50294"/>
                <a:gd name="connsiteX4" fmla="*/ 56077 w 58676"/>
                <a:gd name="connsiteY4" fmla="*/ 2096 h 50294"/>
                <a:gd name="connsiteX5" fmla="*/ 3547 w 58676"/>
                <a:gd name="connsiteY5" fmla="*/ 2096 h 50294"/>
                <a:gd name="connsiteX6" fmla="*/ 2150 w 58676"/>
                <a:gd name="connsiteY6" fmla="*/ 3772 h 50294"/>
                <a:gd name="connsiteX7" fmla="*/ 8297 w 58676"/>
                <a:gd name="connsiteY7" fmla="*/ 42051 h 50294"/>
                <a:gd name="connsiteX8" fmla="*/ 15562 w 58676"/>
                <a:gd name="connsiteY8" fmla="*/ 48198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676" h="50294">
                  <a:moveTo>
                    <a:pt x="15562" y="48198"/>
                  </a:moveTo>
                  <a:lnTo>
                    <a:pt x="44062" y="48198"/>
                  </a:lnTo>
                  <a:cubicBezTo>
                    <a:pt x="47694" y="48198"/>
                    <a:pt x="50768" y="45684"/>
                    <a:pt x="51327" y="42051"/>
                  </a:cubicBezTo>
                  <a:lnTo>
                    <a:pt x="57474" y="3772"/>
                  </a:lnTo>
                  <a:cubicBezTo>
                    <a:pt x="57753" y="2934"/>
                    <a:pt x="56915" y="2096"/>
                    <a:pt x="56077" y="2096"/>
                  </a:cubicBezTo>
                  <a:lnTo>
                    <a:pt x="3547" y="2096"/>
                  </a:lnTo>
                  <a:cubicBezTo>
                    <a:pt x="2709" y="2096"/>
                    <a:pt x="1871" y="2934"/>
                    <a:pt x="2150" y="3772"/>
                  </a:cubicBezTo>
                  <a:lnTo>
                    <a:pt x="8297" y="42051"/>
                  </a:lnTo>
                  <a:cubicBezTo>
                    <a:pt x="9136" y="45404"/>
                    <a:pt x="11930" y="48198"/>
                    <a:pt x="15562" y="48198"/>
                  </a:cubicBezTo>
                  <a:close/>
                </a:path>
              </a:pathLst>
            </a:custGeom>
            <a:solidFill>
              <a:srgbClr val="3445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5" name="Forma libre 184">
              <a:extLst>
                <a:ext uri="{FF2B5EF4-FFF2-40B4-BE49-F238E27FC236}">
                  <a16:creationId xmlns:a16="http://schemas.microsoft.com/office/drawing/2014/main" id="{5A4581A8-AE97-5249-93FE-F35EA75F14D2}"/>
                </a:ext>
              </a:extLst>
            </p:cNvPr>
            <p:cNvSpPr/>
            <p:nvPr/>
          </p:nvSpPr>
          <p:spPr>
            <a:xfrm>
              <a:off x="441606" y="5071809"/>
              <a:ext cx="3436712" cy="227212"/>
            </a:xfrm>
            <a:custGeom>
              <a:avLst/>
              <a:gdLst>
                <a:gd name="connsiteX0" fmla="*/ 498889 w 500145"/>
                <a:gd name="connsiteY0" fmla="*/ 6846 h 11176"/>
                <a:gd name="connsiteX1" fmla="*/ 250492 w 500145"/>
                <a:gd name="connsiteY1" fmla="*/ 11596 h 11176"/>
                <a:gd name="connsiteX2" fmla="*/ 2096 w 500145"/>
                <a:gd name="connsiteY2" fmla="*/ 6846 h 11176"/>
                <a:gd name="connsiteX3" fmla="*/ 250492 w 500145"/>
                <a:gd name="connsiteY3" fmla="*/ 2096 h 11176"/>
                <a:gd name="connsiteX4" fmla="*/ 498889 w 500145"/>
                <a:gd name="connsiteY4" fmla="*/ 6846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0145" h="11176">
                  <a:moveTo>
                    <a:pt x="498889" y="6846"/>
                  </a:moveTo>
                  <a:cubicBezTo>
                    <a:pt x="498889" y="9640"/>
                    <a:pt x="387683" y="11596"/>
                    <a:pt x="250492" y="11596"/>
                  </a:cubicBezTo>
                  <a:cubicBezTo>
                    <a:pt x="113301" y="11596"/>
                    <a:pt x="2096" y="9360"/>
                    <a:pt x="2096" y="6846"/>
                  </a:cubicBezTo>
                  <a:cubicBezTo>
                    <a:pt x="2096" y="4051"/>
                    <a:pt x="113301" y="2096"/>
                    <a:pt x="250492" y="2096"/>
                  </a:cubicBezTo>
                  <a:cubicBezTo>
                    <a:pt x="387683" y="2096"/>
                    <a:pt x="498889" y="4051"/>
                    <a:pt x="498889" y="6846"/>
                  </a:cubicBezTo>
                  <a:close/>
                </a:path>
              </a:pathLst>
            </a:custGeom>
            <a:solidFill>
              <a:srgbClr val="36267C">
                <a:alpha val="3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6" name="Forma libre 185">
              <a:extLst>
                <a:ext uri="{FF2B5EF4-FFF2-40B4-BE49-F238E27FC236}">
                  <a16:creationId xmlns:a16="http://schemas.microsoft.com/office/drawing/2014/main" id="{741A8B62-3957-4A46-A673-83D04C194D41}"/>
                </a:ext>
              </a:extLst>
            </p:cNvPr>
            <p:cNvSpPr/>
            <p:nvPr/>
          </p:nvSpPr>
          <p:spPr>
            <a:xfrm>
              <a:off x="497701" y="3843556"/>
              <a:ext cx="3291290" cy="127289"/>
            </a:xfrm>
            <a:custGeom>
              <a:avLst/>
              <a:gdLst>
                <a:gd name="connsiteX0" fmla="*/ 497212 w 505734"/>
                <a:gd name="connsiteY0" fmla="*/ 18301 h 19558"/>
                <a:gd name="connsiteX1" fmla="*/ 10199 w 505734"/>
                <a:gd name="connsiteY1" fmla="*/ 18301 h 19558"/>
                <a:gd name="connsiteX2" fmla="*/ 2096 w 505734"/>
                <a:gd name="connsiteY2" fmla="*/ 10198 h 19558"/>
                <a:gd name="connsiteX3" fmla="*/ 2096 w 505734"/>
                <a:gd name="connsiteY3" fmla="*/ 10198 h 19558"/>
                <a:gd name="connsiteX4" fmla="*/ 10199 w 505734"/>
                <a:gd name="connsiteY4" fmla="*/ 2096 h 19558"/>
                <a:gd name="connsiteX5" fmla="*/ 497492 w 505734"/>
                <a:gd name="connsiteY5" fmla="*/ 2096 h 19558"/>
                <a:gd name="connsiteX6" fmla="*/ 505594 w 505734"/>
                <a:gd name="connsiteY6" fmla="*/ 10198 h 19558"/>
                <a:gd name="connsiteX7" fmla="*/ 505594 w 505734"/>
                <a:gd name="connsiteY7" fmla="*/ 10198 h 19558"/>
                <a:gd name="connsiteX8" fmla="*/ 497212 w 505734"/>
                <a:gd name="connsiteY8" fmla="*/ 18301 h 19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5734" h="19558">
                  <a:moveTo>
                    <a:pt x="497212" y="18301"/>
                  </a:moveTo>
                  <a:lnTo>
                    <a:pt x="10199" y="18301"/>
                  </a:lnTo>
                  <a:cubicBezTo>
                    <a:pt x="5728" y="18301"/>
                    <a:pt x="2096" y="14669"/>
                    <a:pt x="2096" y="10198"/>
                  </a:cubicBezTo>
                  <a:lnTo>
                    <a:pt x="2096" y="10198"/>
                  </a:lnTo>
                  <a:cubicBezTo>
                    <a:pt x="2096" y="5728"/>
                    <a:pt x="5728" y="2096"/>
                    <a:pt x="10199" y="2096"/>
                  </a:cubicBezTo>
                  <a:lnTo>
                    <a:pt x="497492" y="2096"/>
                  </a:lnTo>
                  <a:cubicBezTo>
                    <a:pt x="501962" y="2096"/>
                    <a:pt x="505594" y="5728"/>
                    <a:pt x="505594" y="10198"/>
                  </a:cubicBezTo>
                  <a:lnTo>
                    <a:pt x="505594" y="10198"/>
                  </a:lnTo>
                  <a:cubicBezTo>
                    <a:pt x="505315" y="14669"/>
                    <a:pt x="501683" y="18301"/>
                    <a:pt x="497212" y="18301"/>
                  </a:cubicBez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7" name="Forma libre 186">
              <a:extLst>
                <a:ext uri="{FF2B5EF4-FFF2-40B4-BE49-F238E27FC236}">
                  <a16:creationId xmlns:a16="http://schemas.microsoft.com/office/drawing/2014/main" id="{31194C09-0377-B143-9CC5-97F3434C6267}"/>
                </a:ext>
              </a:extLst>
            </p:cNvPr>
            <p:cNvSpPr/>
            <p:nvPr/>
          </p:nvSpPr>
          <p:spPr>
            <a:xfrm>
              <a:off x="497701" y="3843556"/>
              <a:ext cx="945565" cy="127289"/>
            </a:xfrm>
            <a:custGeom>
              <a:avLst/>
              <a:gdLst>
                <a:gd name="connsiteX0" fmla="*/ 137331 w 145293"/>
                <a:gd name="connsiteY0" fmla="*/ 18301 h 19558"/>
                <a:gd name="connsiteX1" fmla="*/ 10199 w 145293"/>
                <a:gd name="connsiteY1" fmla="*/ 18301 h 19558"/>
                <a:gd name="connsiteX2" fmla="*/ 2096 w 145293"/>
                <a:gd name="connsiteY2" fmla="*/ 10198 h 19558"/>
                <a:gd name="connsiteX3" fmla="*/ 2096 w 145293"/>
                <a:gd name="connsiteY3" fmla="*/ 10198 h 19558"/>
                <a:gd name="connsiteX4" fmla="*/ 10199 w 145293"/>
                <a:gd name="connsiteY4" fmla="*/ 2096 h 19558"/>
                <a:gd name="connsiteX5" fmla="*/ 137331 w 145293"/>
                <a:gd name="connsiteY5" fmla="*/ 2096 h 19558"/>
                <a:gd name="connsiteX6" fmla="*/ 145434 w 145293"/>
                <a:gd name="connsiteY6" fmla="*/ 10198 h 19558"/>
                <a:gd name="connsiteX7" fmla="*/ 145434 w 145293"/>
                <a:gd name="connsiteY7" fmla="*/ 10198 h 19558"/>
                <a:gd name="connsiteX8" fmla="*/ 137331 w 145293"/>
                <a:gd name="connsiteY8" fmla="*/ 18301 h 19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293" h="19558">
                  <a:moveTo>
                    <a:pt x="137331" y="18301"/>
                  </a:moveTo>
                  <a:lnTo>
                    <a:pt x="10199" y="18301"/>
                  </a:lnTo>
                  <a:cubicBezTo>
                    <a:pt x="5728" y="18301"/>
                    <a:pt x="2096" y="14669"/>
                    <a:pt x="2096" y="10198"/>
                  </a:cubicBezTo>
                  <a:lnTo>
                    <a:pt x="2096" y="10198"/>
                  </a:lnTo>
                  <a:cubicBezTo>
                    <a:pt x="2096" y="5728"/>
                    <a:pt x="5728" y="2096"/>
                    <a:pt x="10199" y="2096"/>
                  </a:cubicBezTo>
                  <a:lnTo>
                    <a:pt x="137331" y="2096"/>
                  </a:lnTo>
                  <a:cubicBezTo>
                    <a:pt x="141801" y="2096"/>
                    <a:pt x="145434" y="5728"/>
                    <a:pt x="145434" y="10198"/>
                  </a:cubicBezTo>
                  <a:lnTo>
                    <a:pt x="145434" y="10198"/>
                  </a:lnTo>
                  <a:cubicBezTo>
                    <a:pt x="145434" y="14669"/>
                    <a:pt x="141801" y="18301"/>
                    <a:pt x="137331" y="18301"/>
                  </a:cubicBez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8" name="Forma libre 187">
              <a:extLst>
                <a:ext uri="{FF2B5EF4-FFF2-40B4-BE49-F238E27FC236}">
                  <a16:creationId xmlns:a16="http://schemas.microsoft.com/office/drawing/2014/main" id="{EC980027-ED42-0B4B-A65C-30246ADA1278}"/>
                </a:ext>
              </a:extLst>
            </p:cNvPr>
            <p:cNvSpPr/>
            <p:nvPr/>
          </p:nvSpPr>
          <p:spPr>
            <a:xfrm>
              <a:off x="572256" y="3949024"/>
              <a:ext cx="127289" cy="1236510"/>
            </a:xfrm>
            <a:custGeom>
              <a:avLst/>
              <a:gdLst>
                <a:gd name="connsiteX0" fmla="*/ 2096 w 19558"/>
                <a:gd name="connsiteY0" fmla="*/ 2096 h 189999"/>
                <a:gd name="connsiteX1" fmla="*/ 18301 w 19558"/>
                <a:gd name="connsiteY1" fmla="*/ 2096 h 189999"/>
                <a:gd name="connsiteX2" fmla="*/ 18301 w 19558"/>
                <a:gd name="connsiteY2" fmla="*/ 190419 h 189999"/>
                <a:gd name="connsiteX3" fmla="*/ 2096 w 19558"/>
                <a:gd name="connsiteY3" fmla="*/ 190419 h 189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58" h="189999">
                  <a:moveTo>
                    <a:pt x="2096" y="2096"/>
                  </a:moveTo>
                  <a:lnTo>
                    <a:pt x="18301" y="2096"/>
                  </a:lnTo>
                  <a:lnTo>
                    <a:pt x="18301" y="190419"/>
                  </a:lnTo>
                  <a:lnTo>
                    <a:pt x="2096" y="190419"/>
                  </a:ln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9" name="Forma libre 188">
              <a:extLst>
                <a:ext uri="{FF2B5EF4-FFF2-40B4-BE49-F238E27FC236}">
                  <a16:creationId xmlns:a16="http://schemas.microsoft.com/office/drawing/2014/main" id="{C3A01F13-52F9-F347-9369-0E6964B3D081}"/>
                </a:ext>
              </a:extLst>
            </p:cNvPr>
            <p:cNvSpPr/>
            <p:nvPr/>
          </p:nvSpPr>
          <p:spPr>
            <a:xfrm>
              <a:off x="1248697" y="3950840"/>
              <a:ext cx="127289" cy="1236510"/>
            </a:xfrm>
            <a:custGeom>
              <a:avLst/>
              <a:gdLst>
                <a:gd name="connsiteX0" fmla="*/ 2096 w 19558"/>
                <a:gd name="connsiteY0" fmla="*/ 2096 h 189999"/>
                <a:gd name="connsiteX1" fmla="*/ 18301 w 19558"/>
                <a:gd name="connsiteY1" fmla="*/ 2096 h 189999"/>
                <a:gd name="connsiteX2" fmla="*/ 18301 w 19558"/>
                <a:gd name="connsiteY2" fmla="*/ 190419 h 189999"/>
                <a:gd name="connsiteX3" fmla="*/ 2096 w 19558"/>
                <a:gd name="connsiteY3" fmla="*/ 190419 h 189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58" h="189999">
                  <a:moveTo>
                    <a:pt x="2096" y="2096"/>
                  </a:moveTo>
                  <a:lnTo>
                    <a:pt x="18301" y="2096"/>
                  </a:lnTo>
                  <a:lnTo>
                    <a:pt x="18301" y="190419"/>
                  </a:lnTo>
                  <a:lnTo>
                    <a:pt x="2096" y="190419"/>
                  </a:ln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0" name="Forma libre 189">
              <a:extLst>
                <a:ext uri="{FF2B5EF4-FFF2-40B4-BE49-F238E27FC236}">
                  <a16:creationId xmlns:a16="http://schemas.microsoft.com/office/drawing/2014/main" id="{9A7CEADF-29F1-1A4F-9913-D617A737842B}"/>
                </a:ext>
              </a:extLst>
            </p:cNvPr>
            <p:cNvSpPr/>
            <p:nvPr/>
          </p:nvSpPr>
          <p:spPr>
            <a:xfrm>
              <a:off x="1301431" y="3950840"/>
              <a:ext cx="72732" cy="1236510"/>
            </a:xfrm>
            <a:custGeom>
              <a:avLst/>
              <a:gdLst>
                <a:gd name="connsiteX0" fmla="*/ 2096 w 11176"/>
                <a:gd name="connsiteY0" fmla="*/ 2096 h 189999"/>
                <a:gd name="connsiteX1" fmla="*/ 10199 w 11176"/>
                <a:gd name="connsiteY1" fmla="*/ 2096 h 189999"/>
                <a:gd name="connsiteX2" fmla="*/ 10199 w 11176"/>
                <a:gd name="connsiteY2" fmla="*/ 190419 h 189999"/>
                <a:gd name="connsiteX3" fmla="*/ 2096 w 11176"/>
                <a:gd name="connsiteY3" fmla="*/ 190419 h 189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89999">
                  <a:moveTo>
                    <a:pt x="2096" y="2096"/>
                  </a:moveTo>
                  <a:lnTo>
                    <a:pt x="10199" y="2096"/>
                  </a:lnTo>
                  <a:lnTo>
                    <a:pt x="10199" y="190419"/>
                  </a:lnTo>
                  <a:lnTo>
                    <a:pt x="2096" y="190419"/>
                  </a:ln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1" name="Forma libre 190">
              <a:extLst>
                <a:ext uri="{FF2B5EF4-FFF2-40B4-BE49-F238E27FC236}">
                  <a16:creationId xmlns:a16="http://schemas.microsoft.com/office/drawing/2014/main" id="{12D62C76-8898-494A-B06E-BD62DAFC6E01}"/>
                </a:ext>
              </a:extLst>
            </p:cNvPr>
            <p:cNvSpPr/>
            <p:nvPr/>
          </p:nvSpPr>
          <p:spPr>
            <a:xfrm>
              <a:off x="3592606" y="3950840"/>
              <a:ext cx="127289" cy="1236510"/>
            </a:xfrm>
            <a:custGeom>
              <a:avLst/>
              <a:gdLst>
                <a:gd name="connsiteX0" fmla="*/ 2096 w 19558"/>
                <a:gd name="connsiteY0" fmla="*/ 2096 h 189999"/>
                <a:gd name="connsiteX1" fmla="*/ 18301 w 19558"/>
                <a:gd name="connsiteY1" fmla="*/ 2096 h 189999"/>
                <a:gd name="connsiteX2" fmla="*/ 18301 w 19558"/>
                <a:gd name="connsiteY2" fmla="*/ 190419 h 189999"/>
                <a:gd name="connsiteX3" fmla="*/ 2096 w 19558"/>
                <a:gd name="connsiteY3" fmla="*/ 190419 h 189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58" h="189999">
                  <a:moveTo>
                    <a:pt x="2096" y="2096"/>
                  </a:moveTo>
                  <a:lnTo>
                    <a:pt x="18301" y="2096"/>
                  </a:lnTo>
                  <a:lnTo>
                    <a:pt x="18301" y="190419"/>
                  </a:lnTo>
                  <a:lnTo>
                    <a:pt x="2096" y="190419"/>
                  </a:ln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2" name="Forma libre 191">
              <a:extLst>
                <a:ext uri="{FF2B5EF4-FFF2-40B4-BE49-F238E27FC236}">
                  <a16:creationId xmlns:a16="http://schemas.microsoft.com/office/drawing/2014/main" id="{EB712409-CCE6-4144-A800-43CFE5560B5A}"/>
                </a:ext>
              </a:extLst>
            </p:cNvPr>
            <p:cNvSpPr/>
            <p:nvPr/>
          </p:nvSpPr>
          <p:spPr>
            <a:xfrm>
              <a:off x="2916165" y="3949024"/>
              <a:ext cx="127289" cy="1236510"/>
            </a:xfrm>
            <a:custGeom>
              <a:avLst/>
              <a:gdLst>
                <a:gd name="connsiteX0" fmla="*/ 2096 w 19558"/>
                <a:gd name="connsiteY0" fmla="*/ 2096 h 189999"/>
                <a:gd name="connsiteX1" fmla="*/ 18301 w 19558"/>
                <a:gd name="connsiteY1" fmla="*/ 2096 h 189999"/>
                <a:gd name="connsiteX2" fmla="*/ 18301 w 19558"/>
                <a:gd name="connsiteY2" fmla="*/ 190419 h 189999"/>
                <a:gd name="connsiteX3" fmla="*/ 2096 w 19558"/>
                <a:gd name="connsiteY3" fmla="*/ 190419 h 189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58" h="189999">
                  <a:moveTo>
                    <a:pt x="2096" y="2096"/>
                  </a:moveTo>
                  <a:lnTo>
                    <a:pt x="18301" y="2096"/>
                  </a:lnTo>
                  <a:lnTo>
                    <a:pt x="18301" y="190419"/>
                  </a:lnTo>
                  <a:lnTo>
                    <a:pt x="2096" y="190419"/>
                  </a:ln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3" name="Forma libre 192">
              <a:extLst>
                <a:ext uri="{FF2B5EF4-FFF2-40B4-BE49-F238E27FC236}">
                  <a16:creationId xmlns:a16="http://schemas.microsoft.com/office/drawing/2014/main" id="{C68FDC77-7A2D-9845-991A-1B95588B36F1}"/>
                </a:ext>
              </a:extLst>
            </p:cNvPr>
            <p:cNvSpPr/>
            <p:nvPr/>
          </p:nvSpPr>
          <p:spPr>
            <a:xfrm>
              <a:off x="3645341" y="3950840"/>
              <a:ext cx="72732" cy="1236510"/>
            </a:xfrm>
            <a:custGeom>
              <a:avLst/>
              <a:gdLst>
                <a:gd name="connsiteX0" fmla="*/ 2096 w 11176"/>
                <a:gd name="connsiteY0" fmla="*/ 2096 h 189999"/>
                <a:gd name="connsiteX1" fmla="*/ 10199 w 11176"/>
                <a:gd name="connsiteY1" fmla="*/ 2096 h 189999"/>
                <a:gd name="connsiteX2" fmla="*/ 10199 w 11176"/>
                <a:gd name="connsiteY2" fmla="*/ 190419 h 189999"/>
                <a:gd name="connsiteX3" fmla="*/ 2096 w 11176"/>
                <a:gd name="connsiteY3" fmla="*/ 190419 h 189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89999">
                  <a:moveTo>
                    <a:pt x="2096" y="2096"/>
                  </a:moveTo>
                  <a:lnTo>
                    <a:pt x="10199" y="2096"/>
                  </a:lnTo>
                  <a:lnTo>
                    <a:pt x="10199" y="190419"/>
                  </a:lnTo>
                  <a:lnTo>
                    <a:pt x="2096" y="190419"/>
                  </a:ln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4" name="Forma libre 193">
              <a:extLst>
                <a:ext uri="{FF2B5EF4-FFF2-40B4-BE49-F238E27FC236}">
                  <a16:creationId xmlns:a16="http://schemas.microsoft.com/office/drawing/2014/main" id="{424A908C-82DA-6E46-B3CC-506C14A47236}"/>
                </a:ext>
              </a:extLst>
            </p:cNvPr>
            <p:cNvSpPr/>
            <p:nvPr/>
          </p:nvSpPr>
          <p:spPr>
            <a:xfrm>
              <a:off x="572256" y="3949024"/>
              <a:ext cx="127289" cy="127289"/>
            </a:xfrm>
            <a:custGeom>
              <a:avLst/>
              <a:gdLst>
                <a:gd name="connsiteX0" fmla="*/ 2096 w 19558"/>
                <a:gd name="connsiteY0" fmla="*/ 2096 h 19558"/>
                <a:gd name="connsiteX1" fmla="*/ 2096 w 19558"/>
                <a:gd name="connsiteY1" fmla="*/ 7404 h 19558"/>
                <a:gd name="connsiteX2" fmla="*/ 18301 w 19558"/>
                <a:gd name="connsiteY2" fmla="*/ 18860 h 19558"/>
                <a:gd name="connsiteX3" fmla="*/ 18301 w 19558"/>
                <a:gd name="connsiteY3" fmla="*/ 2096 h 19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58" h="19558">
                  <a:moveTo>
                    <a:pt x="2096" y="2096"/>
                  </a:moveTo>
                  <a:lnTo>
                    <a:pt x="2096" y="7404"/>
                  </a:lnTo>
                  <a:lnTo>
                    <a:pt x="18301" y="18860"/>
                  </a:lnTo>
                  <a:lnTo>
                    <a:pt x="18301" y="2096"/>
                  </a:ln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5" name="Forma libre 194">
              <a:extLst>
                <a:ext uri="{FF2B5EF4-FFF2-40B4-BE49-F238E27FC236}">
                  <a16:creationId xmlns:a16="http://schemas.microsoft.com/office/drawing/2014/main" id="{26877C74-4BA4-2943-8DA7-8B0328018B5E}"/>
                </a:ext>
              </a:extLst>
            </p:cNvPr>
            <p:cNvSpPr/>
            <p:nvPr/>
          </p:nvSpPr>
          <p:spPr>
            <a:xfrm>
              <a:off x="1248697" y="3949024"/>
              <a:ext cx="127289" cy="127289"/>
            </a:xfrm>
            <a:custGeom>
              <a:avLst/>
              <a:gdLst>
                <a:gd name="connsiteX0" fmla="*/ 18301 w 19558"/>
                <a:gd name="connsiteY0" fmla="*/ 2096 h 19558"/>
                <a:gd name="connsiteX1" fmla="*/ 2096 w 19558"/>
                <a:gd name="connsiteY1" fmla="*/ 2096 h 19558"/>
                <a:gd name="connsiteX2" fmla="*/ 2096 w 19558"/>
                <a:gd name="connsiteY2" fmla="*/ 7404 h 19558"/>
                <a:gd name="connsiteX3" fmla="*/ 18301 w 19558"/>
                <a:gd name="connsiteY3" fmla="*/ 18860 h 19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58" h="19558">
                  <a:moveTo>
                    <a:pt x="18301" y="2096"/>
                  </a:moveTo>
                  <a:lnTo>
                    <a:pt x="2096" y="2096"/>
                  </a:lnTo>
                  <a:lnTo>
                    <a:pt x="2096" y="7404"/>
                  </a:lnTo>
                  <a:lnTo>
                    <a:pt x="18301" y="18860"/>
                  </a:ln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6" name="Forma libre 195">
              <a:extLst>
                <a:ext uri="{FF2B5EF4-FFF2-40B4-BE49-F238E27FC236}">
                  <a16:creationId xmlns:a16="http://schemas.microsoft.com/office/drawing/2014/main" id="{809F0494-86AD-2447-8837-406B44A0553D}"/>
                </a:ext>
              </a:extLst>
            </p:cNvPr>
            <p:cNvSpPr/>
            <p:nvPr/>
          </p:nvSpPr>
          <p:spPr>
            <a:xfrm>
              <a:off x="2916165" y="3949024"/>
              <a:ext cx="127289" cy="127289"/>
            </a:xfrm>
            <a:custGeom>
              <a:avLst/>
              <a:gdLst>
                <a:gd name="connsiteX0" fmla="*/ 18301 w 19558"/>
                <a:gd name="connsiteY0" fmla="*/ 2096 h 19558"/>
                <a:gd name="connsiteX1" fmla="*/ 2096 w 19558"/>
                <a:gd name="connsiteY1" fmla="*/ 2096 h 19558"/>
                <a:gd name="connsiteX2" fmla="*/ 2096 w 19558"/>
                <a:gd name="connsiteY2" fmla="*/ 7404 h 19558"/>
                <a:gd name="connsiteX3" fmla="*/ 18301 w 19558"/>
                <a:gd name="connsiteY3" fmla="*/ 18860 h 19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58" h="19558">
                  <a:moveTo>
                    <a:pt x="18301" y="2096"/>
                  </a:moveTo>
                  <a:lnTo>
                    <a:pt x="2096" y="2096"/>
                  </a:lnTo>
                  <a:lnTo>
                    <a:pt x="2096" y="7404"/>
                  </a:lnTo>
                  <a:lnTo>
                    <a:pt x="18301" y="18860"/>
                  </a:ln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7" name="Forma libre 196">
              <a:extLst>
                <a:ext uri="{FF2B5EF4-FFF2-40B4-BE49-F238E27FC236}">
                  <a16:creationId xmlns:a16="http://schemas.microsoft.com/office/drawing/2014/main" id="{79424684-5424-7A46-8322-0C6C6961F955}"/>
                </a:ext>
              </a:extLst>
            </p:cNvPr>
            <p:cNvSpPr/>
            <p:nvPr/>
          </p:nvSpPr>
          <p:spPr>
            <a:xfrm>
              <a:off x="3592606" y="3949024"/>
              <a:ext cx="127289" cy="127289"/>
            </a:xfrm>
            <a:custGeom>
              <a:avLst/>
              <a:gdLst>
                <a:gd name="connsiteX0" fmla="*/ 2096 w 19558"/>
                <a:gd name="connsiteY0" fmla="*/ 2096 h 19558"/>
                <a:gd name="connsiteX1" fmla="*/ 2096 w 19558"/>
                <a:gd name="connsiteY1" fmla="*/ 7404 h 19558"/>
                <a:gd name="connsiteX2" fmla="*/ 18301 w 19558"/>
                <a:gd name="connsiteY2" fmla="*/ 18860 h 19558"/>
                <a:gd name="connsiteX3" fmla="*/ 18301 w 19558"/>
                <a:gd name="connsiteY3" fmla="*/ 2096 h 19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58" h="19558">
                  <a:moveTo>
                    <a:pt x="2096" y="2096"/>
                  </a:moveTo>
                  <a:lnTo>
                    <a:pt x="2096" y="7404"/>
                  </a:lnTo>
                  <a:lnTo>
                    <a:pt x="18301" y="18860"/>
                  </a:lnTo>
                  <a:lnTo>
                    <a:pt x="18301" y="2096"/>
                  </a:ln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252" name="Grupo 251">
              <a:extLst>
                <a:ext uri="{FF2B5EF4-FFF2-40B4-BE49-F238E27FC236}">
                  <a16:creationId xmlns:a16="http://schemas.microsoft.com/office/drawing/2014/main" id="{40A0EDB0-B9F5-1841-8A67-1A3438F66EC0}"/>
                </a:ext>
              </a:extLst>
            </p:cNvPr>
            <p:cNvGrpSpPr/>
            <p:nvPr/>
          </p:nvGrpSpPr>
          <p:grpSpPr>
            <a:xfrm>
              <a:off x="1598524" y="2507954"/>
              <a:ext cx="1781741" cy="1215609"/>
              <a:chOff x="1794214" y="2886165"/>
              <a:chExt cx="1156715" cy="789180"/>
            </a:xfrm>
          </p:grpSpPr>
          <p:sp>
            <p:nvSpPr>
              <p:cNvPr id="183" name="Forma libre 182">
                <a:extLst>
                  <a:ext uri="{FF2B5EF4-FFF2-40B4-BE49-F238E27FC236}">
                    <a16:creationId xmlns:a16="http://schemas.microsoft.com/office/drawing/2014/main" id="{49D4C398-DE0A-1A49-AF8C-6912BFA86AE2}"/>
                  </a:ext>
                </a:extLst>
              </p:cNvPr>
              <p:cNvSpPr/>
              <p:nvPr/>
            </p:nvSpPr>
            <p:spPr>
              <a:xfrm>
                <a:off x="1845861" y="3200044"/>
                <a:ext cx="90922" cy="90922"/>
              </a:xfrm>
              <a:custGeom>
                <a:avLst/>
                <a:gdLst>
                  <a:gd name="connsiteX0" fmla="*/ 8689 w 13970"/>
                  <a:gd name="connsiteY0" fmla="*/ 9469 h 13970"/>
                  <a:gd name="connsiteX1" fmla="*/ 10645 w 13970"/>
                  <a:gd name="connsiteY1" fmla="*/ 2204 h 13970"/>
                  <a:gd name="connsiteX2" fmla="*/ 2542 w 13970"/>
                  <a:gd name="connsiteY2" fmla="*/ 11425 h 13970"/>
                  <a:gd name="connsiteX3" fmla="*/ 8689 w 13970"/>
                  <a:gd name="connsiteY3" fmla="*/ 9469 h 13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970" h="13970">
                    <a:moveTo>
                      <a:pt x="8689" y="9469"/>
                    </a:moveTo>
                    <a:cubicBezTo>
                      <a:pt x="12601" y="6116"/>
                      <a:pt x="14277" y="3322"/>
                      <a:pt x="10645" y="2204"/>
                    </a:cubicBezTo>
                    <a:cubicBezTo>
                      <a:pt x="7012" y="1087"/>
                      <a:pt x="306" y="8910"/>
                      <a:pt x="2542" y="11425"/>
                    </a:cubicBezTo>
                    <a:cubicBezTo>
                      <a:pt x="3939" y="13101"/>
                      <a:pt x="6733" y="10866"/>
                      <a:pt x="8689" y="9469"/>
                    </a:cubicBezTo>
                    <a:close/>
                  </a:path>
                </a:pathLst>
              </a:custGeom>
              <a:solidFill>
                <a:srgbClr val="36277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98" name="Forma libre 197">
                <a:extLst>
                  <a:ext uri="{FF2B5EF4-FFF2-40B4-BE49-F238E27FC236}">
                    <a16:creationId xmlns:a16="http://schemas.microsoft.com/office/drawing/2014/main" id="{8BE8D13B-25BF-054B-95AE-5758CFBFF1D0}"/>
                  </a:ext>
                </a:extLst>
              </p:cNvPr>
              <p:cNvSpPr/>
              <p:nvPr/>
            </p:nvSpPr>
            <p:spPr>
              <a:xfrm>
                <a:off x="1805341" y="2984358"/>
                <a:ext cx="1145588" cy="690987"/>
              </a:xfrm>
              <a:custGeom>
                <a:avLst/>
                <a:gdLst>
                  <a:gd name="connsiteX0" fmla="*/ 13831 w 176029"/>
                  <a:gd name="connsiteY0" fmla="*/ 106595 h 106176"/>
                  <a:gd name="connsiteX1" fmla="*/ 174492 w 176029"/>
                  <a:gd name="connsiteY1" fmla="*/ 106595 h 106176"/>
                  <a:gd name="connsiteX2" fmla="*/ 162757 w 176029"/>
                  <a:gd name="connsiteY2" fmla="*/ 2096 h 106176"/>
                  <a:gd name="connsiteX3" fmla="*/ 2096 w 176029"/>
                  <a:gd name="connsiteY3" fmla="*/ 2096 h 106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6029" h="106176">
                    <a:moveTo>
                      <a:pt x="13831" y="106595"/>
                    </a:moveTo>
                    <a:lnTo>
                      <a:pt x="174492" y="106595"/>
                    </a:lnTo>
                    <a:lnTo>
                      <a:pt x="162757" y="2096"/>
                    </a:lnTo>
                    <a:lnTo>
                      <a:pt x="2096" y="2096"/>
                    </a:lnTo>
                    <a:close/>
                  </a:path>
                </a:pathLst>
              </a:custGeom>
              <a:solidFill>
                <a:srgbClr val="36277C">
                  <a:alpha val="6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 dirty="0"/>
              </a:p>
            </p:txBody>
          </p:sp>
          <p:sp>
            <p:nvSpPr>
              <p:cNvPr id="199" name="Forma libre 198">
                <a:extLst>
                  <a:ext uri="{FF2B5EF4-FFF2-40B4-BE49-F238E27FC236}">
                    <a16:creationId xmlns:a16="http://schemas.microsoft.com/office/drawing/2014/main" id="{B64A566B-36AB-7341-B141-8B0A3E12B3E0}"/>
                  </a:ext>
                </a:extLst>
              </p:cNvPr>
              <p:cNvSpPr/>
              <p:nvPr/>
            </p:nvSpPr>
            <p:spPr>
              <a:xfrm>
                <a:off x="1868768" y="3295308"/>
                <a:ext cx="1036481" cy="345494"/>
              </a:xfrm>
              <a:custGeom>
                <a:avLst/>
                <a:gdLst>
                  <a:gd name="connsiteX0" fmla="*/ 7963 w 159264"/>
                  <a:gd name="connsiteY0" fmla="*/ 52948 h 53088"/>
                  <a:gd name="connsiteX1" fmla="*/ 159404 w 159264"/>
                  <a:gd name="connsiteY1" fmla="*/ 52948 h 53088"/>
                  <a:gd name="connsiteX2" fmla="*/ 153816 w 159264"/>
                  <a:gd name="connsiteY2" fmla="*/ 2096 h 53088"/>
                  <a:gd name="connsiteX3" fmla="*/ 2096 w 159264"/>
                  <a:gd name="connsiteY3" fmla="*/ 2096 h 53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264" h="53088">
                    <a:moveTo>
                      <a:pt x="7963" y="52948"/>
                    </a:moveTo>
                    <a:lnTo>
                      <a:pt x="159404" y="52948"/>
                    </a:lnTo>
                    <a:lnTo>
                      <a:pt x="153816" y="2096"/>
                    </a:lnTo>
                    <a:lnTo>
                      <a:pt x="2096" y="2096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00" name="Forma libre 199">
                <a:extLst>
                  <a:ext uri="{FF2B5EF4-FFF2-40B4-BE49-F238E27FC236}">
                    <a16:creationId xmlns:a16="http://schemas.microsoft.com/office/drawing/2014/main" id="{B32DA080-4D31-DC46-9DA1-95245BBA648C}"/>
                  </a:ext>
                </a:extLst>
              </p:cNvPr>
              <p:cNvSpPr/>
              <p:nvPr/>
            </p:nvSpPr>
            <p:spPr>
              <a:xfrm>
                <a:off x="2554303" y="3318945"/>
                <a:ext cx="327312" cy="290943"/>
              </a:xfrm>
              <a:custGeom>
                <a:avLst/>
                <a:gdLst>
                  <a:gd name="connsiteX0" fmla="*/ 6566 w 50294"/>
                  <a:gd name="connsiteY0" fmla="*/ 43169 h 44705"/>
                  <a:gd name="connsiteX1" fmla="*/ 49875 w 50294"/>
                  <a:gd name="connsiteY1" fmla="*/ 43169 h 44705"/>
                  <a:gd name="connsiteX2" fmla="*/ 45404 w 50294"/>
                  <a:gd name="connsiteY2" fmla="*/ 2096 h 44705"/>
                  <a:gd name="connsiteX3" fmla="*/ 2096 w 50294"/>
                  <a:gd name="connsiteY3" fmla="*/ 2096 h 44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0294" h="44705">
                    <a:moveTo>
                      <a:pt x="6566" y="43169"/>
                    </a:moveTo>
                    <a:lnTo>
                      <a:pt x="49875" y="43169"/>
                    </a:lnTo>
                    <a:lnTo>
                      <a:pt x="45404" y="2096"/>
                    </a:lnTo>
                    <a:lnTo>
                      <a:pt x="2096" y="2096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01" name="Forma libre 200">
                <a:extLst>
                  <a:ext uri="{FF2B5EF4-FFF2-40B4-BE49-F238E27FC236}">
                    <a16:creationId xmlns:a16="http://schemas.microsoft.com/office/drawing/2014/main" id="{A257F9D1-7657-564A-AA31-E81111802512}"/>
                  </a:ext>
                </a:extLst>
              </p:cNvPr>
              <p:cNvSpPr/>
              <p:nvPr/>
            </p:nvSpPr>
            <p:spPr>
              <a:xfrm>
                <a:off x="2625219" y="3180749"/>
                <a:ext cx="236387" cy="90922"/>
              </a:xfrm>
              <a:custGeom>
                <a:avLst/>
                <a:gdLst>
                  <a:gd name="connsiteX0" fmla="*/ 3493 w 36323"/>
                  <a:gd name="connsiteY0" fmla="*/ 12993 h 13970"/>
                  <a:gd name="connsiteX1" fmla="*/ 36743 w 36323"/>
                  <a:gd name="connsiteY1" fmla="*/ 12993 h 13970"/>
                  <a:gd name="connsiteX2" fmla="*/ 35625 w 36323"/>
                  <a:gd name="connsiteY2" fmla="*/ 2096 h 13970"/>
                  <a:gd name="connsiteX3" fmla="*/ 2096 w 36323"/>
                  <a:gd name="connsiteY3" fmla="*/ 2096 h 13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323" h="13970">
                    <a:moveTo>
                      <a:pt x="3493" y="12993"/>
                    </a:moveTo>
                    <a:lnTo>
                      <a:pt x="36743" y="12993"/>
                    </a:lnTo>
                    <a:lnTo>
                      <a:pt x="35625" y="2096"/>
                    </a:lnTo>
                    <a:lnTo>
                      <a:pt x="2096" y="2096"/>
                    </a:lnTo>
                    <a:close/>
                  </a:path>
                </a:pathLst>
              </a:custGeom>
              <a:solidFill>
                <a:srgbClr val="F9F4E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02" name="Forma libre 201">
                <a:extLst>
                  <a:ext uri="{FF2B5EF4-FFF2-40B4-BE49-F238E27FC236}">
                    <a16:creationId xmlns:a16="http://schemas.microsoft.com/office/drawing/2014/main" id="{524C300C-CAE7-6043-A8BC-B203330C3E72}"/>
                  </a:ext>
                </a:extLst>
              </p:cNvPr>
              <p:cNvSpPr/>
              <p:nvPr/>
            </p:nvSpPr>
            <p:spPr>
              <a:xfrm>
                <a:off x="2710681" y="3191656"/>
                <a:ext cx="127289" cy="36366"/>
              </a:xfrm>
              <a:custGeom>
                <a:avLst/>
                <a:gdLst>
                  <a:gd name="connsiteX0" fmla="*/ 2375 w 19558"/>
                  <a:gd name="connsiteY0" fmla="*/ 3772 h 5588"/>
                  <a:gd name="connsiteX1" fmla="*/ 18301 w 19558"/>
                  <a:gd name="connsiteY1" fmla="*/ 3772 h 5588"/>
                  <a:gd name="connsiteX2" fmla="*/ 18301 w 19558"/>
                  <a:gd name="connsiteY2" fmla="*/ 2096 h 5588"/>
                  <a:gd name="connsiteX3" fmla="*/ 2096 w 19558"/>
                  <a:gd name="connsiteY3" fmla="*/ 2096 h 5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558" h="5588">
                    <a:moveTo>
                      <a:pt x="2375" y="3772"/>
                    </a:moveTo>
                    <a:lnTo>
                      <a:pt x="18301" y="3772"/>
                    </a:lnTo>
                    <a:lnTo>
                      <a:pt x="18301" y="2096"/>
                    </a:lnTo>
                    <a:lnTo>
                      <a:pt x="2096" y="2096"/>
                    </a:lnTo>
                    <a:close/>
                  </a:path>
                </a:pathLst>
              </a:custGeom>
              <a:solidFill>
                <a:srgbClr val="0082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03" name="Forma libre 202">
                <a:extLst>
                  <a:ext uri="{FF2B5EF4-FFF2-40B4-BE49-F238E27FC236}">
                    <a16:creationId xmlns:a16="http://schemas.microsoft.com/office/drawing/2014/main" id="{147572ED-7F24-1846-8549-8285CED17A54}"/>
                  </a:ext>
                </a:extLst>
              </p:cNvPr>
              <p:cNvSpPr/>
              <p:nvPr/>
            </p:nvSpPr>
            <p:spPr>
              <a:xfrm>
                <a:off x="1886953" y="3275302"/>
                <a:ext cx="309128" cy="163655"/>
              </a:xfrm>
              <a:custGeom>
                <a:avLst/>
                <a:gdLst>
                  <a:gd name="connsiteX0" fmla="*/ 4610 w 47499"/>
                  <a:gd name="connsiteY0" fmla="*/ 25566 h 25147"/>
                  <a:gd name="connsiteX1" fmla="*/ 47919 w 47499"/>
                  <a:gd name="connsiteY1" fmla="*/ 25566 h 25147"/>
                  <a:gd name="connsiteX2" fmla="*/ 45404 w 47499"/>
                  <a:gd name="connsiteY2" fmla="*/ 2096 h 25147"/>
                  <a:gd name="connsiteX3" fmla="*/ 2096 w 47499"/>
                  <a:gd name="connsiteY3" fmla="*/ 2096 h 25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499" h="25147">
                    <a:moveTo>
                      <a:pt x="4610" y="25566"/>
                    </a:moveTo>
                    <a:lnTo>
                      <a:pt x="47919" y="25566"/>
                    </a:lnTo>
                    <a:lnTo>
                      <a:pt x="45404" y="2096"/>
                    </a:lnTo>
                    <a:lnTo>
                      <a:pt x="2096" y="2096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04" name="Forma libre 203">
                <a:extLst>
                  <a:ext uri="{FF2B5EF4-FFF2-40B4-BE49-F238E27FC236}">
                    <a16:creationId xmlns:a16="http://schemas.microsoft.com/office/drawing/2014/main" id="{05273C64-1BF2-554B-B555-915F7AE08B05}"/>
                  </a:ext>
                </a:extLst>
              </p:cNvPr>
              <p:cNvSpPr/>
              <p:nvPr/>
            </p:nvSpPr>
            <p:spPr>
              <a:xfrm>
                <a:off x="1906957" y="3449872"/>
                <a:ext cx="309128" cy="36366"/>
              </a:xfrm>
              <a:custGeom>
                <a:avLst/>
                <a:gdLst>
                  <a:gd name="connsiteX0" fmla="*/ 2096 w 47499"/>
                  <a:gd name="connsiteY0" fmla="*/ 3772 h 5588"/>
                  <a:gd name="connsiteX1" fmla="*/ 45404 w 47499"/>
                  <a:gd name="connsiteY1" fmla="*/ 3772 h 5588"/>
                  <a:gd name="connsiteX2" fmla="*/ 45404 w 47499"/>
                  <a:gd name="connsiteY2" fmla="*/ 2096 h 5588"/>
                  <a:gd name="connsiteX3" fmla="*/ 2096 w 47499"/>
                  <a:gd name="connsiteY3" fmla="*/ 2096 h 5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499" h="5588">
                    <a:moveTo>
                      <a:pt x="2096" y="3772"/>
                    </a:moveTo>
                    <a:lnTo>
                      <a:pt x="45404" y="3772"/>
                    </a:lnTo>
                    <a:lnTo>
                      <a:pt x="45404" y="2096"/>
                    </a:lnTo>
                    <a:lnTo>
                      <a:pt x="2096" y="2096"/>
                    </a:lnTo>
                    <a:close/>
                  </a:path>
                </a:pathLst>
              </a:custGeom>
              <a:solidFill>
                <a:srgbClr val="33333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05" name="Forma libre 204">
                <a:extLst>
                  <a:ext uri="{FF2B5EF4-FFF2-40B4-BE49-F238E27FC236}">
                    <a16:creationId xmlns:a16="http://schemas.microsoft.com/office/drawing/2014/main" id="{DED47698-800E-3742-9924-EDA8F369ACBA}"/>
                  </a:ext>
                </a:extLst>
              </p:cNvPr>
              <p:cNvSpPr/>
              <p:nvPr/>
            </p:nvSpPr>
            <p:spPr>
              <a:xfrm>
                <a:off x="1908773" y="3473508"/>
                <a:ext cx="309128" cy="36366"/>
              </a:xfrm>
              <a:custGeom>
                <a:avLst/>
                <a:gdLst>
                  <a:gd name="connsiteX0" fmla="*/ 2375 w 47499"/>
                  <a:gd name="connsiteY0" fmla="*/ 3772 h 5588"/>
                  <a:gd name="connsiteX1" fmla="*/ 45684 w 47499"/>
                  <a:gd name="connsiteY1" fmla="*/ 3772 h 5588"/>
                  <a:gd name="connsiteX2" fmla="*/ 45404 w 47499"/>
                  <a:gd name="connsiteY2" fmla="*/ 2096 h 5588"/>
                  <a:gd name="connsiteX3" fmla="*/ 2096 w 47499"/>
                  <a:gd name="connsiteY3" fmla="*/ 2096 h 5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499" h="5588">
                    <a:moveTo>
                      <a:pt x="2375" y="3772"/>
                    </a:moveTo>
                    <a:lnTo>
                      <a:pt x="45684" y="3772"/>
                    </a:lnTo>
                    <a:lnTo>
                      <a:pt x="45404" y="2096"/>
                    </a:lnTo>
                    <a:lnTo>
                      <a:pt x="2096" y="2096"/>
                    </a:lnTo>
                    <a:close/>
                  </a:path>
                </a:pathLst>
              </a:custGeom>
              <a:solidFill>
                <a:srgbClr val="33333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06" name="Forma libre 205">
                <a:extLst>
                  <a:ext uri="{FF2B5EF4-FFF2-40B4-BE49-F238E27FC236}">
                    <a16:creationId xmlns:a16="http://schemas.microsoft.com/office/drawing/2014/main" id="{FA0C0BE0-77EF-0247-89A0-ED453A8563C8}"/>
                  </a:ext>
                </a:extLst>
              </p:cNvPr>
              <p:cNvSpPr/>
              <p:nvPr/>
            </p:nvSpPr>
            <p:spPr>
              <a:xfrm>
                <a:off x="2368826" y="3155288"/>
                <a:ext cx="236387" cy="90922"/>
              </a:xfrm>
              <a:custGeom>
                <a:avLst/>
                <a:gdLst>
                  <a:gd name="connsiteX0" fmla="*/ 3493 w 36323"/>
                  <a:gd name="connsiteY0" fmla="*/ 12993 h 13970"/>
                  <a:gd name="connsiteX1" fmla="*/ 36743 w 36323"/>
                  <a:gd name="connsiteY1" fmla="*/ 12993 h 13970"/>
                  <a:gd name="connsiteX2" fmla="*/ 35625 w 36323"/>
                  <a:gd name="connsiteY2" fmla="*/ 2096 h 13970"/>
                  <a:gd name="connsiteX3" fmla="*/ 2096 w 36323"/>
                  <a:gd name="connsiteY3" fmla="*/ 2096 h 13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323" h="13970">
                    <a:moveTo>
                      <a:pt x="3493" y="12993"/>
                    </a:moveTo>
                    <a:lnTo>
                      <a:pt x="36743" y="12993"/>
                    </a:lnTo>
                    <a:lnTo>
                      <a:pt x="35625" y="2096"/>
                    </a:lnTo>
                    <a:lnTo>
                      <a:pt x="2096" y="2096"/>
                    </a:lnTo>
                    <a:close/>
                  </a:path>
                </a:pathLst>
              </a:custGeom>
              <a:solidFill>
                <a:srgbClr val="F9F4E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07" name="Forma libre 206">
                <a:extLst>
                  <a:ext uri="{FF2B5EF4-FFF2-40B4-BE49-F238E27FC236}">
                    <a16:creationId xmlns:a16="http://schemas.microsoft.com/office/drawing/2014/main" id="{94DE837B-752F-A94E-A0C2-B7E6290EF902}"/>
                  </a:ext>
                </a:extLst>
              </p:cNvPr>
              <p:cNvSpPr/>
              <p:nvPr/>
            </p:nvSpPr>
            <p:spPr>
              <a:xfrm>
                <a:off x="1796036" y="3180749"/>
                <a:ext cx="509148" cy="90922"/>
              </a:xfrm>
              <a:custGeom>
                <a:avLst/>
                <a:gdLst>
                  <a:gd name="connsiteX0" fmla="*/ 3213 w 78235"/>
                  <a:gd name="connsiteY0" fmla="*/ 12993 h 13970"/>
                  <a:gd name="connsiteX1" fmla="*/ 76140 w 78235"/>
                  <a:gd name="connsiteY1" fmla="*/ 12993 h 13970"/>
                  <a:gd name="connsiteX2" fmla="*/ 74742 w 78235"/>
                  <a:gd name="connsiteY2" fmla="*/ 2096 h 13970"/>
                  <a:gd name="connsiteX3" fmla="*/ 2096 w 78235"/>
                  <a:gd name="connsiteY3" fmla="*/ 2096 h 13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8235" h="13970">
                    <a:moveTo>
                      <a:pt x="3213" y="12993"/>
                    </a:moveTo>
                    <a:lnTo>
                      <a:pt x="76140" y="12993"/>
                    </a:lnTo>
                    <a:lnTo>
                      <a:pt x="74742" y="2096"/>
                    </a:lnTo>
                    <a:lnTo>
                      <a:pt x="2096" y="209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08" name="Forma libre 207">
                <a:extLst>
                  <a:ext uri="{FF2B5EF4-FFF2-40B4-BE49-F238E27FC236}">
                    <a16:creationId xmlns:a16="http://schemas.microsoft.com/office/drawing/2014/main" id="{9436A1C6-C857-1F42-8A6C-6073A868D8D7}"/>
                  </a:ext>
                </a:extLst>
              </p:cNvPr>
              <p:cNvSpPr/>
              <p:nvPr/>
            </p:nvSpPr>
            <p:spPr>
              <a:xfrm>
                <a:off x="2072428" y="3191656"/>
                <a:ext cx="200021" cy="36366"/>
              </a:xfrm>
              <a:custGeom>
                <a:avLst/>
                <a:gdLst>
                  <a:gd name="connsiteX0" fmla="*/ 2096 w 30735"/>
                  <a:gd name="connsiteY0" fmla="*/ 3772 h 5588"/>
                  <a:gd name="connsiteX1" fmla="*/ 30037 w 30735"/>
                  <a:gd name="connsiteY1" fmla="*/ 3772 h 5588"/>
                  <a:gd name="connsiteX2" fmla="*/ 29757 w 30735"/>
                  <a:gd name="connsiteY2" fmla="*/ 2096 h 5588"/>
                  <a:gd name="connsiteX3" fmla="*/ 2096 w 30735"/>
                  <a:gd name="connsiteY3" fmla="*/ 2096 h 5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735" h="5588">
                    <a:moveTo>
                      <a:pt x="2096" y="3772"/>
                    </a:moveTo>
                    <a:lnTo>
                      <a:pt x="30037" y="3772"/>
                    </a:lnTo>
                    <a:lnTo>
                      <a:pt x="29757" y="2096"/>
                    </a:lnTo>
                    <a:lnTo>
                      <a:pt x="2096" y="2096"/>
                    </a:lnTo>
                    <a:close/>
                  </a:path>
                </a:pathLst>
              </a:custGeom>
              <a:solidFill>
                <a:srgbClr val="F9F4E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09" name="Forma libre 208">
                <a:extLst>
                  <a:ext uri="{FF2B5EF4-FFF2-40B4-BE49-F238E27FC236}">
                    <a16:creationId xmlns:a16="http://schemas.microsoft.com/office/drawing/2014/main" id="{A4DBB2FC-2F4D-6B49-A15A-08AFAD2F5D49}"/>
                  </a:ext>
                </a:extLst>
              </p:cNvPr>
              <p:cNvSpPr/>
              <p:nvPr/>
            </p:nvSpPr>
            <p:spPr>
              <a:xfrm>
                <a:off x="2074250" y="3211660"/>
                <a:ext cx="200021" cy="36366"/>
              </a:xfrm>
              <a:custGeom>
                <a:avLst/>
                <a:gdLst>
                  <a:gd name="connsiteX0" fmla="*/ 2375 w 30735"/>
                  <a:gd name="connsiteY0" fmla="*/ 3493 h 5588"/>
                  <a:gd name="connsiteX1" fmla="*/ 30037 w 30735"/>
                  <a:gd name="connsiteY1" fmla="*/ 3493 h 5588"/>
                  <a:gd name="connsiteX2" fmla="*/ 29757 w 30735"/>
                  <a:gd name="connsiteY2" fmla="*/ 2096 h 5588"/>
                  <a:gd name="connsiteX3" fmla="*/ 2096 w 30735"/>
                  <a:gd name="connsiteY3" fmla="*/ 2096 h 5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735" h="5588">
                    <a:moveTo>
                      <a:pt x="2375" y="3493"/>
                    </a:moveTo>
                    <a:lnTo>
                      <a:pt x="30037" y="3493"/>
                    </a:lnTo>
                    <a:lnTo>
                      <a:pt x="29757" y="2096"/>
                    </a:lnTo>
                    <a:lnTo>
                      <a:pt x="2096" y="2096"/>
                    </a:lnTo>
                    <a:close/>
                  </a:path>
                </a:pathLst>
              </a:custGeom>
              <a:solidFill>
                <a:srgbClr val="F9F4E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10" name="Forma libre 209">
                <a:extLst>
                  <a:ext uri="{FF2B5EF4-FFF2-40B4-BE49-F238E27FC236}">
                    <a16:creationId xmlns:a16="http://schemas.microsoft.com/office/drawing/2014/main" id="{6BDFAF7B-AA3A-C34B-8354-E93F06072B0B}"/>
                  </a:ext>
                </a:extLst>
              </p:cNvPr>
              <p:cNvSpPr/>
              <p:nvPr/>
            </p:nvSpPr>
            <p:spPr>
              <a:xfrm>
                <a:off x="1905135" y="3037092"/>
                <a:ext cx="1018299" cy="109107"/>
              </a:xfrm>
              <a:custGeom>
                <a:avLst/>
                <a:gdLst>
                  <a:gd name="connsiteX0" fmla="*/ 4051 w 156470"/>
                  <a:gd name="connsiteY0" fmla="*/ 17184 h 16764"/>
                  <a:gd name="connsiteX1" fmla="*/ 155492 w 156470"/>
                  <a:gd name="connsiteY1" fmla="*/ 17184 h 16764"/>
                  <a:gd name="connsiteX2" fmla="*/ 153816 w 156470"/>
                  <a:gd name="connsiteY2" fmla="*/ 2096 h 16764"/>
                  <a:gd name="connsiteX3" fmla="*/ 2096 w 156470"/>
                  <a:gd name="connsiteY3" fmla="*/ 2096 h 16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6470" h="16764">
                    <a:moveTo>
                      <a:pt x="4051" y="17184"/>
                    </a:moveTo>
                    <a:lnTo>
                      <a:pt x="155492" y="17184"/>
                    </a:lnTo>
                    <a:lnTo>
                      <a:pt x="153816" y="2096"/>
                    </a:lnTo>
                    <a:lnTo>
                      <a:pt x="2096" y="2096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11" name="Forma libre 210">
                <a:extLst>
                  <a:ext uri="{FF2B5EF4-FFF2-40B4-BE49-F238E27FC236}">
                    <a16:creationId xmlns:a16="http://schemas.microsoft.com/office/drawing/2014/main" id="{7DFA8787-C05D-144A-A902-8F812D16E5F1}"/>
                  </a:ext>
                </a:extLst>
              </p:cNvPr>
              <p:cNvSpPr/>
              <p:nvPr/>
            </p:nvSpPr>
            <p:spPr>
              <a:xfrm>
                <a:off x="1923319" y="3049822"/>
                <a:ext cx="90922" cy="90922"/>
              </a:xfrm>
              <a:custGeom>
                <a:avLst/>
                <a:gdLst>
                  <a:gd name="connsiteX0" fmla="*/ 3213 w 13970"/>
                  <a:gd name="connsiteY0" fmla="*/ 13272 h 13970"/>
                  <a:gd name="connsiteX1" fmla="*/ 14390 w 13970"/>
                  <a:gd name="connsiteY1" fmla="*/ 13272 h 13970"/>
                  <a:gd name="connsiteX2" fmla="*/ 12993 w 13970"/>
                  <a:gd name="connsiteY2" fmla="*/ 2096 h 13970"/>
                  <a:gd name="connsiteX3" fmla="*/ 2096 w 13970"/>
                  <a:gd name="connsiteY3" fmla="*/ 2096 h 13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970" h="13970">
                    <a:moveTo>
                      <a:pt x="3213" y="13272"/>
                    </a:moveTo>
                    <a:lnTo>
                      <a:pt x="14390" y="13272"/>
                    </a:lnTo>
                    <a:lnTo>
                      <a:pt x="12993" y="2096"/>
                    </a:lnTo>
                    <a:lnTo>
                      <a:pt x="2096" y="2096"/>
                    </a:lnTo>
                    <a:close/>
                  </a:path>
                </a:pathLst>
              </a:custGeom>
              <a:solidFill>
                <a:srgbClr val="00826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12" name="Forma libre 211">
                <a:extLst>
                  <a:ext uri="{FF2B5EF4-FFF2-40B4-BE49-F238E27FC236}">
                    <a16:creationId xmlns:a16="http://schemas.microsoft.com/office/drawing/2014/main" id="{29C52D0B-9EEF-E54C-8E3C-FC84CF679B2D}"/>
                  </a:ext>
                </a:extLst>
              </p:cNvPr>
              <p:cNvSpPr/>
              <p:nvPr/>
            </p:nvSpPr>
            <p:spPr>
              <a:xfrm>
                <a:off x="2025148" y="3049822"/>
                <a:ext cx="90922" cy="90922"/>
              </a:xfrm>
              <a:custGeom>
                <a:avLst/>
                <a:gdLst>
                  <a:gd name="connsiteX0" fmla="*/ 3493 w 13970"/>
                  <a:gd name="connsiteY0" fmla="*/ 13272 h 13970"/>
                  <a:gd name="connsiteX1" fmla="*/ 14390 w 13970"/>
                  <a:gd name="connsiteY1" fmla="*/ 13272 h 13970"/>
                  <a:gd name="connsiteX2" fmla="*/ 13272 w 13970"/>
                  <a:gd name="connsiteY2" fmla="*/ 2096 h 13970"/>
                  <a:gd name="connsiteX3" fmla="*/ 2096 w 13970"/>
                  <a:gd name="connsiteY3" fmla="*/ 2096 h 13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970" h="13970">
                    <a:moveTo>
                      <a:pt x="3493" y="13272"/>
                    </a:moveTo>
                    <a:lnTo>
                      <a:pt x="14390" y="13272"/>
                    </a:lnTo>
                    <a:lnTo>
                      <a:pt x="13272" y="2096"/>
                    </a:lnTo>
                    <a:lnTo>
                      <a:pt x="2096" y="2096"/>
                    </a:lnTo>
                    <a:close/>
                  </a:path>
                </a:pathLst>
              </a:custGeom>
              <a:solidFill>
                <a:srgbClr val="67A8D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13" name="Forma libre 212">
                <a:extLst>
                  <a:ext uri="{FF2B5EF4-FFF2-40B4-BE49-F238E27FC236}">
                    <a16:creationId xmlns:a16="http://schemas.microsoft.com/office/drawing/2014/main" id="{561AEFE7-5810-F547-BBC3-FB7F0751044B}"/>
                  </a:ext>
                </a:extLst>
              </p:cNvPr>
              <p:cNvSpPr/>
              <p:nvPr/>
            </p:nvSpPr>
            <p:spPr>
              <a:xfrm>
                <a:off x="2128800" y="3049822"/>
                <a:ext cx="90922" cy="90922"/>
              </a:xfrm>
              <a:custGeom>
                <a:avLst/>
                <a:gdLst>
                  <a:gd name="connsiteX0" fmla="*/ 3213 w 13970"/>
                  <a:gd name="connsiteY0" fmla="*/ 13272 h 13970"/>
                  <a:gd name="connsiteX1" fmla="*/ 14390 w 13970"/>
                  <a:gd name="connsiteY1" fmla="*/ 13272 h 13970"/>
                  <a:gd name="connsiteX2" fmla="*/ 12993 w 13970"/>
                  <a:gd name="connsiteY2" fmla="*/ 2096 h 13970"/>
                  <a:gd name="connsiteX3" fmla="*/ 2096 w 13970"/>
                  <a:gd name="connsiteY3" fmla="*/ 2096 h 13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970" h="13970">
                    <a:moveTo>
                      <a:pt x="3213" y="13272"/>
                    </a:moveTo>
                    <a:lnTo>
                      <a:pt x="14390" y="13272"/>
                    </a:lnTo>
                    <a:lnTo>
                      <a:pt x="12993" y="2096"/>
                    </a:lnTo>
                    <a:lnTo>
                      <a:pt x="2096" y="2096"/>
                    </a:lnTo>
                    <a:close/>
                  </a:path>
                </a:pathLst>
              </a:custGeom>
              <a:solidFill>
                <a:srgbClr val="67A8D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14" name="Forma libre 213">
                <a:extLst>
                  <a:ext uri="{FF2B5EF4-FFF2-40B4-BE49-F238E27FC236}">
                    <a16:creationId xmlns:a16="http://schemas.microsoft.com/office/drawing/2014/main" id="{34C5E2B9-349A-1D4B-B081-C803E2D43D23}"/>
                  </a:ext>
                </a:extLst>
              </p:cNvPr>
              <p:cNvSpPr/>
              <p:nvPr/>
            </p:nvSpPr>
            <p:spPr>
              <a:xfrm>
                <a:off x="2628858" y="3053458"/>
                <a:ext cx="254577" cy="36366"/>
              </a:xfrm>
              <a:custGeom>
                <a:avLst/>
                <a:gdLst>
                  <a:gd name="connsiteX0" fmla="*/ 2375 w 39117"/>
                  <a:gd name="connsiteY0" fmla="*/ 4331 h 5588"/>
                  <a:gd name="connsiteX1" fmla="*/ 38698 w 39117"/>
                  <a:gd name="connsiteY1" fmla="*/ 4331 h 5588"/>
                  <a:gd name="connsiteX2" fmla="*/ 38419 w 39117"/>
                  <a:gd name="connsiteY2" fmla="*/ 2096 h 5588"/>
                  <a:gd name="connsiteX3" fmla="*/ 2096 w 39117"/>
                  <a:gd name="connsiteY3" fmla="*/ 2096 h 5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117" h="5588">
                    <a:moveTo>
                      <a:pt x="2375" y="4331"/>
                    </a:moveTo>
                    <a:lnTo>
                      <a:pt x="38698" y="4331"/>
                    </a:lnTo>
                    <a:lnTo>
                      <a:pt x="38419" y="2096"/>
                    </a:lnTo>
                    <a:lnTo>
                      <a:pt x="2096" y="2096"/>
                    </a:lnTo>
                    <a:close/>
                  </a:path>
                </a:pathLst>
              </a:custGeom>
              <a:solidFill>
                <a:srgbClr val="67A8D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15" name="Forma libre 214">
                <a:extLst>
                  <a:ext uri="{FF2B5EF4-FFF2-40B4-BE49-F238E27FC236}">
                    <a16:creationId xmlns:a16="http://schemas.microsoft.com/office/drawing/2014/main" id="{817A1743-E0B8-1B47-95CB-4E60A9B20426}"/>
                  </a:ext>
                </a:extLst>
              </p:cNvPr>
              <p:cNvSpPr/>
              <p:nvPr/>
            </p:nvSpPr>
            <p:spPr>
              <a:xfrm>
                <a:off x="2632496" y="3078917"/>
                <a:ext cx="254577" cy="36366"/>
              </a:xfrm>
              <a:custGeom>
                <a:avLst/>
                <a:gdLst>
                  <a:gd name="connsiteX0" fmla="*/ 2375 w 39117"/>
                  <a:gd name="connsiteY0" fmla="*/ 4051 h 5588"/>
                  <a:gd name="connsiteX1" fmla="*/ 38698 w 39117"/>
                  <a:gd name="connsiteY1" fmla="*/ 4051 h 5588"/>
                  <a:gd name="connsiteX2" fmla="*/ 38419 w 39117"/>
                  <a:gd name="connsiteY2" fmla="*/ 2096 h 5588"/>
                  <a:gd name="connsiteX3" fmla="*/ 2096 w 39117"/>
                  <a:gd name="connsiteY3" fmla="*/ 2096 h 5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117" h="5588">
                    <a:moveTo>
                      <a:pt x="2375" y="4051"/>
                    </a:moveTo>
                    <a:lnTo>
                      <a:pt x="38698" y="4051"/>
                    </a:lnTo>
                    <a:lnTo>
                      <a:pt x="38419" y="2096"/>
                    </a:lnTo>
                    <a:lnTo>
                      <a:pt x="2096" y="2096"/>
                    </a:lnTo>
                    <a:close/>
                  </a:path>
                </a:pathLst>
              </a:custGeom>
              <a:solidFill>
                <a:srgbClr val="67A8D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16" name="Forma libre 215">
                <a:extLst>
                  <a:ext uri="{FF2B5EF4-FFF2-40B4-BE49-F238E27FC236}">
                    <a16:creationId xmlns:a16="http://schemas.microsoft.com/office/drawing/2014/main" id="{CC45ED36-C7D3-F24F-A368-48372A1C10A8}"/>
                  </a:ext>
                </a:extLst>
              </p:cNvPr>
              <p:cNvSpPr/>
              <p:nvPr/>
            </p:nvSpPr>
            <p:spPr>
              <a:xfrm>
                <a:off x="2767054" y="3102556"/>
                <a:ext cx="127289" cy="36366"/>
              </a:xfrm>
              <a:custGeom>
                <a:avLst/>
                <a:gdLst>
                  <a:gd name="connsiteX0" fmla="*/ 2375 w 19558"/>
                  <a:gd name="connsiteY0" fmla="*/ 4331 h 5588"/>
                  <a:gd name="connsiteX1" fmla="*/ 18301 w 19558"/>
                  <a:gd name="connsiteY1" fmla="*/ 4331 h 5588"/>
                  <a:gd name="connsiteX2" fmla="*/ 18022 w 19558"/>
                  <a:gd name="connsiteY2" fmla="*/ 2096 h 5588"/>
                  <a:gd name="connsiteX3" fmla="*/ 2096 w 19558"/>
                  <a:gd name="connsiteY3" fmla="*/ 2096 h 5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558" h="5588">
                    <a:moveTo>
                      <a:pt x="2375" y="4331"/>
                    </a:moveTo>
                    <a:lnTo>
                      <a:pt x="18301" y="4331"/>
                    </a:lnTo>
                    <a:lnTo>
                      <a:pt x="18022" y="2096"/>
                    </a:lnTo>
                    <a:lnTo>
                      <a:pt x="2096" y="2096"/>
                    </a:lnTo>
                    <a:close/>
                  </a:path>
                </a:pathLst>
              </a:custGeom>
              <a:solidFill>
                <a:srgbClr val="67A8D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17" name="Forma libre 216">
                <a:extLst>
                  <a:ext uri="{FF2B5EF4-FFF2-40B4-BE49-F238E27FC236}">
                    <a16:creationId xmlns:a16="http://schemas.microsoft.com/office/drawing/2014/main" id="{4F04447E-1327-0A4D-8F0B-257A8B8D4F5B}"/>
                  </a:ext>
                </a:extLst>
              </p:cNvPr>
              <p:cNvSpPr/>
              <p:nvPr/>
            </p:nvSpPr>
            <p:spPr>
              <a:xfrm>
                <a:off x="2237907" y="3549879"/>
                <a:ext cx="309128" cy="36366"/>
              </a:xfrm>
              <a:custGeom>
                <a:avLst/>
                <a:gdLst>
                  <a:gd name="connsiteX0" fmla="*/ 2375 w 47499"/>
                  <a:gd name="connsiteY0" fmla="*/ 3772 h 5588"/>
                  <a:gd name="connsiteX1" fmla="*/ 45684 w 47499"/>
                  <a:gd name="connsiteY1" fmla="*/ 3772 h 5588"/>
                  <a:gd name="connsiteX2" fmla="*/ 45404 w 47499"/>
                  <a:gd name="connsiteY2" fmla="*/ 2096 h 5588"/>
                  <a:gd name="connsiteX3" fmla="*/ 2096 w 47499"/>
                  <a:gd name="connsiteY3" fmla="*/ 2096 h 5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499" h="5588">
                    <a:moveTo>
                      <a:pt x="2375" y="3772"/>
                    </a:moveTo>
                    <a:lnTo>
                      <a:pt x="45684" y="3772"/>
                    </a:lnTo>
                    <a:lnTo>
                      <a:pt x="45404" y="2096"/>
                    </a:lnTo>
                    <a:lnTo>
                      <a:pt x="2096" y="2096"/>
                    </a:lnTo>
                    <a:close/>
                  </a:path>
                </a:pathLst>
              </a:custGeom>
              <a:solidFill>
                <a:srgbClr val="33333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18" name="Forma libre 217">
                <a:extLst>
                  <a:ext uri="{FF2B5EF4-FFF2-40B4-BE49-F238E27FC236}">
                    <a16:creationId xmlns:a16="http://schemas.microsoft.com/office/drawing/2014/main" id="{2EB898AE-E5DA-EE46-8ECE-5DCCF52E6C7F}"/>
                  </a:ext>
                </a:extLst>
              </p:cNvPr>
              <p:cNvSpPr/>
              <p:nvPr/>
            </p:nvSpPr>
            <p:spPr>
              <a:xfrm>
                <a:off x="2239721" y="3571700"/>
                <a:ext cx="309128" cy="36366"/>
              </a:xfrm>
              <a:custGeom>
                <a:avLst/>
                <a:gdLst>
                  <a:gd name="connsiteX0" fmla="*/ 2375 w 47499"/>
                  <a:gd name="connsiteY0" fmla="*/ 3772 h 5588"/>
                  <a:gd name="connsiteX1" fmla="*/ 45684 w 47499"/>
                  <a:gd name="connsiteY1" fmla="*/ 3772 h 5588"/>
                  <a:gd name="connsiteX2" fmla="*/ 45404 w 47499"/>
                  <a:gd name="connsiteY2" fmla="*/ 2096 h 5588"/>
                  <a:gd name="connsiteX3" fmla="*/ 2096 w 47499"/>
                  <a:gd name="connsiteY3" fmla="*/ 2096 h 5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499" h="5588">
                    <a:moveTo>
                      <a:pt x="2375" y="3772"/>
                    </a:moveTo>
                    <a:lnTo>
                      <a:pt x="45684" y="3772"/>
                    </a:lnTo>
                    <a:lnTo>
                      <a:pt x="45404" y="2096"/>
                    </a:lnTo>
                    <a:lnTo>
                      <a:pt x="2096" y="2096"/>
                    </a:lnTo>
                    <a:close/>
                  </a:path>
                </a:pathLst>
              </a:custGeom>
              <a:solidFill>
                <a:srgbClr val="33333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19" name="Forma libre 218">
                <a:extLst>
                  <a:ext uri="{FF2B5EF4-FFF2-40B4-BE49-F238E27FC236}">
                    <a16:creationId xmlns:a16="http://schemas.microsoft.com/office/drawing/2014/main" id="{A75914BF-DFED-D74E-9563-EA751A89ADE6}"/>
                  </a:ext>
                </a:extLst>
              </p:cNvPr>
              <p:cNvSpPr/>
              <p:nvPr/>
            </p:nvSpPr>
            <p:spPr>
              <a:xfrm>
                <a:off x="2061521" y="3002540"/>
                <a:ext cx="709171" cy="563699"/>
              </a:xfrm>
              <a:custGeom>
                <a:avLst/>
                <a:gdLst>
                  <a:gd name="connsiteX0" fmla="*/ 11596 w 108970"/>
                  <a:gd name="connsiteY0" fmla="*/ 86198 h 86617"/>
                  <a:gd name="connsiteX1" fmla="*/ 107713 w 108970"/>
                  <a:gd name="connsiteY1" fmla="*/ 86198 h 86617"/>
                  <a:gd name="connsiteX2" fmla="*/ 98213 w 108970"/>
                  <a:gd name="connsiteY2" fmla="*/ 2096 h 86617"/>
                  <a:gd name="connsiteX3" fmla="*/ 2096 w 108970"/>
                  <a:gd name="connsiteY3" fmla="*/ 2096 h 86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970" h="86617">
                    <a:moveTo>
                      <a:pt x="11596" y="86198"/>
                    </a:moveTo>
                    <a:lnTo>
                      <a:pt x="107713" y="86198"/>
                    </a:lnTo>
                    <a:lnTo>
                      <a:pt x="98213" y="2096"/>
                    </a:lnTo>
                    <a:lnTo>
                      <a:pt x="2096" y="2096"/>
                    </a:lnTo>
                    <a:close/>
                  </a:path>
                </a:pathLst>
              </a:custGeom>
              <a:solidFill>
                <a:srgbClr val="E2EBF8">
                  <a:alpha val="9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20" name="Forma libre 219">
                <a:extLst>
                  <a:ext uri="{FF2B5EF4-FFF2-40B4-BE49-F238E27FC236}">
                    <a16:creationId xmlns:a16="http://schemas.microsoft.com/office/drawing/2014/main" id="{BD6CDCF5-CDD6-234B-907F-582B33827CAE}"/>
                  </a:ext>
                </a:extLst>
              </p:cNvPr>
              <p:cNvSpPr/>
              <p:nvPr/>
            </p:nvSpPr>
            <p:spPr>
              <a:xfrm>
                <a:off x="1794214" y="2886165"/>
                <a:ext cx="1072855" cy="109107"/>
              </a:xfrm>
              <a:custGeom>
                <a:avLst/>
                <a:gdLst>
                  <a:gd name="connsiteX0" fmla="*/ 3772 w 164852"/>
                  <a:gd name="connsiteY0" fmla="*/ 17184 h 16764"/>
                  <a:gd name="connsiteX1" fmla="*/ 164433 w 164852"/>
                  <a:gd name="connsiteY1" fmla="*/ 17184 h 16764"/>
                  <a:gd name="connsiteX2" fmla="*/ 162478 w 164852"/>
                  <a:gd name="connsiteY2" fmla="*/ 2096 h 16764"/>
                  <a:gd name="connsiteX3" fmla="*/ 2096 w 164852"/>
                  <a:gd name="connsiteY3" fmla="*/ 2096 h 16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4852" h="16764">
                    <a:moveTo>
                      <a:pt x="3772" y="17184"/>
                    </a:moveTo>
                    <a:lnTo>
                      <a:pt x="164433" y="17184"/>
                    </a:lnTo>
                    <a:lnTo>
                      <a:pt x="162478" y="2096"/>
                    </a:lnTo>
                    <a:lnTo>
                      <a:pt x="2096" y="2096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21" name="Forma libre 220">
                <a:extLst>
                  <a:ext uri="{FF2B5EF4-FFF2-40B4-BE49-F238E27FC236}">
                    <a16:creationId xmlns:a16="http://schemas.microsoft.com/office/drawing/2014/main" id="{2A645CB2-375A-1245-833C-9FB311677BB8}"/>
                  </a:ext>
                </a:extLst>
              </p:cNvPr>
              <p:cNvSpPr/>
              <p:nvPr/>
            </p:nvSpPr>
            <p:spPr>
              <a:xfrm>
                <a:off x="1817857" y="2931624"/>
                <a:ext cx="1036481" cy="54550"/>
              </a:xfrm>
              <a:custGeom>
                <a:avLst/>
                <a:gdLst>
                  <a:gd name="connsiteX0" fmla="*/ 2654 w 159264"/>
                  <a:gd name="connsiteY0" fmla="*/ 6846 h 8382"/>
                  <a:gd name="connsiteX1" fmla="*/ 157448 w 159264"/>
                  <a:gd name="connsiteY1" fmla="*/ 6846 h 8382"/>
                  <a:gd name="connsiteX2" fmla="*/ 156889 w 159264"/>
                  <a:gd name="connsiteY2" fmla="*/ 2096 h 8382"/>
                  <a:gd name="connsiteX3" fmla="*/ 2096 w 159264"/>
                  <a:gd name="connsiteY3" fmla="*/ 2096 h 8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264" h="8382">
                    <a:moveTo>
                      <a:pt x="2654" y="6846"/>
                    </a:moveTo>
                    <a:lnTo>
                      <a:pt x="157448" y="6846"/>
                    </a:lnTo>
                    <a:lnTo>
                      <a:pt x="156889" y="2096"/>
                    </a:lnTo>
                    <a:lnTo>
                      <a:pt x="2096" y="2096"/>
                    </a:lnTo>
                    <a:close/>
                  </a:path>
                </a:pathLst>
              </a:custGeom>
              <a:solidFill>
                <a:srgbClr val="F2F2F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22" name="Forma libre 221">
                <a:extLst>
                  <a:ext uri="{FF2B5EF4-FFF2-40B4-BE49-F238E27FC236}">
                    <a16:creationId xmlns:a16="http://schemas.microsoft.com/office/drawing/2014/main" id="{6A57A8A5-B239-D548-BE28-DCF41125BE54}"/>
                  </a:ext>
                </a:extLst>
              </p:cNvPr>
              <p:cNvSpPr/>
              <p:nvPr/>
            </p:nvSpPr>
            <p:spPr>
              <a:xfrm>
                <a:off x="2805242" y="2902533"/>
                <a:ext cx="36366" cy="36366"/>
              </a:xfrm>
              <a:custGeom>
                <a:avLst/>
                <a:gdLst>
                  <a:gd name="connsiteX0" fmla="*/ 2375 w 5588"/>
                  <a:gd name="connsiteY0" fmla="*/ 4890 h 5588"/>
                  <a:gd name="connsiteX1" fmla="*/ 4890 w 5588"/>
                  <a:gd name="connsiteY1" fmla="*/ 4890 h 5588"/>
                  <a:gd name="connsiteX2" fmla="*/ 4610 w 5588"/>
                  <a:gd name="connsiteY2" fmla="*/ 2096 h 5588"/>
                  <a:gd name="connsiteX3" fmla="*/ 2096 w 5588"/>
                  <a:gd name="connsiteY3" fmla="*/ 2096 h 5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88" h="5588">
                    <a:moveTo>
                      <a:pt x="2375" y="4890"/>
                    </a:moveTo>
                    <a:lnTo>
                      <a:pt x="4890" y="4890"/>
                    </a:lnTo>
                    <a:lnTo>
                      <a:pt x="4610" y="2096"/>
                    </a:lnTo>
                    <a:lnTo>
                      <a:pt x="2096" y="2096"/>
                    </a:lnTo>
                    <a:close/>
                  </a:path>
                </a:pathLst>
              </a:custGeom>
              <a:solidFill>
                <a:srgbClr val="F9F4E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23" name="Forma libre 222">
                <a:extLst>
                  <a:ext uri="{FF2B5EF4-FFF2-40B4-BE49-F238E27FC236}">
                    <a16:creationId xmlns:a16="http://schemas.microsoft.com/office/drawing/2014/main" id="{5F16B227-FBFD-C345-AC86-1B6F9C90CBA3}"/>
                  </a:ext>
                </a:extLst>
              </p:cNvPr>
              <p:cNvSpPr/>
              <p:nvPr/>
            </p:nvSpPr>
            <p:spPr>
              <a:xfrm>
                <a:off x="2774330" y="2902533"/>
                <a:ext cx="36366" cy="36366"/>
              </a:xfrm>
              <a:custGeom>
                <a:avLst/>
                <a:gdLst>
                  <a:gd name="connsiteX0" fmla="*/ 2375 w 5588"/>
                  <a:gd name="connsiteY0" fmla="*/ 4890 h 5588"/>
                  <a:gd name="connsiteX1" fmla="*/ 5169 w 5588"/>
                  <a:gd name="connsiteY1" fmla="*/ 4890 h 5588"/>
                  <a:gd name="connsiteX2" fmla="*/ 4610 w 5588"/>
                  <a:gd name="connsiteY2" fmla="*/ 2096 h 5588"/>
                  <a:gd name="connsiteX3" fmla="*/ 2096 w 5588"/>
                  <a:gd name="connsiteY3" fmla="*/ 2096 h 5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88" h="5588">
                    <a:moveTo>
                      <a:pt x="2375" y="4890"/>
                    </a:moveTo>
                    <a:lnTo>
                      <a:pt x="5169" y="4890"/>
                    </a:lnTo>
                    <a:lnTo>
                      <a:pt x="4610" y="2096"/>
                    </a:lnTo>
                    <a:lnTo>
                      <a:pt x="2096" y="2096"/>
                    </a:lnTo>
                    <a:close/>
                  </a:path>
                </a:pathLst>
              </a:custGeom>
              <a:solidFill>
                <a:srgbClr val="F9F4E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24" name="Forma libre 223">
                <a:extLst>
                  <a:ext uri="{FF2B5EF4-FFF2-40B4-BE49-F238E27FC236}">
                    <a16:creationId xmlns:a16="http://schemas.microsoft.com/office/drawing/2014/main" id="{42D3D9B4-82CB-6540-ADD6-C8478F5B9C74}"/>
                  </a:ext>
                </a:extLst>
              </p:cNvPr>
              <p:cNvSpPr/>
              <p:nvPr/>
            </p:nvSpPr>
            <p:spPr>
              <a:xfrm>
                <a:off x="2745233" y="2902533"/>
                <a:ext cx="36366" cy="36366"/>
              </a:xfrm>
              <a:custGeom>
                <a:avLst/>
                <a:gdLst>
                  <a:gd name="connsiteX0" fmla="*/ 2375 w 5588"/>
                  <a:gd name="connsiteY0" fmla="*/ 4890 h 5588"/>
                  <a:gd name="connsiteX1" fmla="*/ 4890 w 5588"/>
                  <a:gd name="connsiteY1" fmla="*/ 4890 h 5588"/>
                  <a:gd name="connsiteX2" fmla="*/ 4610 w 5588"/>
                  <a:gd name="connsiteY2" fmla="*/ 2096 h 5588"/>
                  <a:gd name="connsiteX3" fmla="*/ 2096 w 5588"/>
                  <a:gd name="connsiteY3" fmla="*/ 2096 h 5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88" h="5588">
                    <a:moveTo>
                      <a:pt x="2375" y="4890"/>
                    </a:moveTo>
                    <a:lnTo>
                      <a:pt x="4890" y="4890"/>
                    </a:lnTo>
                    <a:lnTo>
                      <a:pt x="4610" y="2096"/>
                    </a:lnTo>
                    <a:lnTo>
                      <a:pt x="2096" y="2096"/>
                    </a:lnTo>
                    <a:close/>
                  </a:path>
                </a:pathLst>
              </a:custGeom>
              <a:solidFill>
                <a:srgbClr val="F9F4E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25" name="Forma libre 224">
                <a:extLst>
                  <a:ext uri="{FF2B5EF4-FFF2-40B4-BE49-F238E27FC236}">
                    <a16:creationId xmlns:a16="http://schemas.microsoft.com/office/drawing/2014/main" id="{0FE650EF-4E3F-0343-A5CD-66414176B17E}"/>
                  </a:ext>
                </a:extLst>
              </p:cNvPr>
              <p:cNvSpPr/>
              <p:nvPr/>
            </p:nvSpPr>
            <p:spPr>
              <a:xfrm>
                <a:off x="2341551" y="3289847"/>
                <a:ext cx="290943" cy="200021"/>
              </a:xfrm>
              <a:custGeom>
                <a:avLst/>
                <a:gdLst>
                  <a:gd name="connsiteX0" fmla="*/ 44007 w 44705"/>
                  <a:gd name="connsiteY0" fmla="*/ 6287 h 30735"/>
                  <a:gd name="connsiteX1" fmla="*/ 19698 w 44705"/>
                  <a:gd name="connsiteY1" fmla="*/ 29198 h 30735"/>
                  <a:gd name="connsiteX2" fmla="*/ 2096 w 44705"/>
                  <a:gd name="connsiteY2" fmla="*/ 26684 h 30735"/>
                  <a:gd name="connsiteX3" fmla="*/ 7684 w 44705"/>
                  <a:gd name="connsiteY3" fmla="*/ 12434 h 30735"/>
                  <a:gd name="connsiteX4" fmla="*/ 26404 w 44705"/>
                  <a:gd name="connsiteY4" fmla="*/ 7404 h 30735"/>
                  <a:gd name="connsiteX5" fmla="*/ 28640 w 44705"/>
                  <a:gd name="connsiteY5" fmla="*/ 2096 h 30735"/>
                  <a:gd name="connsiteX6" fmla="*/ 44007 w 44705"/>
                  <a:gd name="connsiteY6" fmla="*/ 6287 h 30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705" h="30735">
                    <a:moveTo>
                      <a:pt x="44007" y="6287"/>
                    </a:moveTo>
                    <a:cubicBezTo>
                      <a:pt x="41772" y="18022"/>
                      <a:pt x="32551" y="27522"/>
                      <a:pt x="19698" y="29198"/>
                    </a:cubicBezTo>
                    <a:cubicBezTo>
                      <a:pt x="13551" y="30037"/>
                      <a:pt x="7404" y="29198"/>
                      <a:pt x="2096" y="26684"/>
                    </a:cubicBezTo>
                    <a:lnTo>
                      <a:pt x="7684" y="12434"/>
                    </a:lnTo>
                    <a:cubicBezTo>
                      <a:pt x="14390" y="15507"/>
                      <a:pt x="22493" y="13551"/>
                      <a:pt x="26404" y="7404"/>
                    </a:cubicBezTo>
                    <a:cubicBezTo>
                      <a:pt x="27522" y="5728"/>
                      <a:pt x="28360" y="4051"/>
                      <a:pt x="28640" y="2096"/>
                    </a:cubicBezTo>
                    <a:lnTo>
                      <a:pt x="44007" y="6287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26" name="Forma libre 225">
                <a:extLst>
                  <a:ext uri="{FF2B5EF4-FFF2-40B4-BE49-F238E27FC236}">
                    <a16:creationId xmlns:a16="http://schemas.microsoft.com/office/drawing/2014/main" id="{EE379839-EEFD-2A48-BA38-0874BCD3CDC9}"/>
                  </a:ext>
                </a:extLst>
              </p:cNvPr>
              <p:cNvSpPr/>
              <p:nvPr/>
            </p:nvSpPr>
            <p:spPr>
              <a:xfrm>
                <a:off x="2209714" y="3060344"/>
                <a:ext cx="418234" cy="309128"/>
              </a:xfrm>
              <a:custGeom>
                <a:avLst/>
                <a:gdLst>
                  <a:gd name="connsiteX0" fmla="*/ 6427 w 64264"/>
                  <a:gd name="connsiteY0" fmla="*/ 47979 h 47499"/>
                  <a:gd name="connsiteX1" fmla="*/ 2795 w 64264"/>
                  <a:gd name="connsiteY1" fmla="*/ 38199 h 47499"/>
                  <a:gd name="connsiteX2" fmla="*/ 26824 w 64264"/>
                  <a:gd name="connsiteY2" fmla="*/ 2435 h 47499"/>
                  <a:gd name="connsiteX3" fmla="*/ 64265 w 64264"/>
                  <a:gd name="connsiteY3" fmla="*/ 28699 h 47499"/>
                  <a:gd name="connsiteX4" fmla="*/ 64544 w 64264"/>
                  <a:gd name="connsiteY4" fmla="*/ 29817 h 47499"/>
                  <a:gd name="connsiteX5" fmla="*/ 49177 w 64264"/>
                  <a:gd name="connsiteY5" fmla="*/ 31494 h 47499"/>
                  <a:gd name="connsiteX6" fmla="*/ 42192 w 64264"/>
                  <a:gd name="connsiteY6" fmla="*/ 20597 h 47499"/>
                  <a:gd name="connsiteX7" fmla="*/ 20397 w 64264"/>
                  <a:gd name="connsiteY7" fmla="*/ 23950 h 47499"/>
                  <a:gd name="connsiteX8" fmla="*/ 20118 w 64264"/>
                  <a:gd name="connsiteY8" fmla="*/ 40435 h 47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264" h="47499">
                    <a:moveTo>
                      <a:pt x="6427" y="47979"/>
                    </a:moveTo>
                    <a:cubicBezTo>
                      <a:pt x="4750" y="44905"/>
                      <a:pt x="3353" y="41832"/>
                      <a:pt x="2795" y="38199"/>
                    </a:cubicBezTo>
                    <a:cubicBezTo>
                      <a:pt x="-838" y="21155"/>
                      <a:pt x="10059" y="5229"/>
                      <a:pt x="26824" y="2435"/>
                    </a:cubicBezTo>
                    <a:cubicBezTo>
                      <a:pt x="43868" y="-80"/>
                      <a:pt x="60633" y="11655"/>
                      <a:pt x="64265" y="28699"/>
                    </a:cubicBezTo>
                    <a:lnTo>
                      <a:pt x="64544" y="29817"/>
                    </a:lnTo>
                    <a:lnTo>
                      <a:pt x="49177" y="31494"/>
                    </a:lnTo>
                    <a:cubicBezTo>
                      <a:pt x="48339" y="27302"/>
                      <a:pt x="46103" y="23391"/>
                      <a:pt x="42192" y="20597"/>
                    </a:cubicBezTo>
                    <a:cubicBezTo>
                      <a:pt x="34927" y="15288"/>
                      <a:pt x="25147" y="16964"/>
                      <a:pt x="20397" y="23950"/>
                    </a:cubicBezTo>
                    <a:cubicBezTo>
                      <a:pt x="17045" y="28979"/>
                      <a:pt x="17045" y="35405"/>
                      <a:pt x="20118" y="40435"/>
                    </a:cubicBezTo>
                  </a:path>
                </a:pathLst>
              </a:custGeom>
              <a:solidFill>
                <a:srgbClr val="36277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27" name="Forma libre 226">
                <a:extLst>
                  <a:ext uri="{FF2B5EF4-FFF2-40B4-BE49-F238E27FC236}">
                    <a16:creationId xmlns:a16="http://schemas.microsoft.com/office/drawing/2014/main" id="{43ED5DBC-ED80-3347-AE65-607FC35B0BB2}"/>
                  </a:ext>
                </a:extLst>
              </p:cNvPr>
              <p:cNvSpPr/>
              <p:nvPr/>
            </p:nvSpPr>
            <p:spPr>
              <a:xfrm>
                <a:off x="2237907" y="3311668"/>
                <a:ext cx="163655" cy="163655"/>
              </a:xfrm>
              <a:custGeom>
                <a:avLst/>
                <a:gdLst>
                  <a:gd name="connsiteX0" fmla="*/ 20537 w 25147"/>
                  <a:gd name="connsiteY0" fmla="*/ 7684 h 25147"/>
                  <a:gd name="connsiteX1" fmla="*/ 23610 w 25147"/>
                  <a:gd name="connsiteY1" fmla="*/ 9360 h 25147"/>
                  <a:gd name="connsiteX2" fmla="*/ 18022 w 25147"/>
                  <a:gd name="connsiteY2" fmla="*/ 23610 h 25147"/>
                  <a:gd name="connsiteX3" fmla="*/ 2096 w 25147"/>
                  <a:gd name="connsiteY3" fmla="*/ 9360 h 25147"/>
                  <a:gd name="connsiteX4" fmla="*/ 15507 w 25147"/>
                  <a:gd name="connsiteY4" fmla="*/ 2096 h 25147"/>
                  <a:gd name="connsiteX5" fmla="*/ 20537 w 25147"/>
                  <a:gd name="connsiteY5" fmla="*/ 7684 h 25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147" h="25147">
                    <a:moveTo>
                      <a:pt x="20537" y="7684"/>
                    </a:moveTo>
                    <a:cubicBezTo>
                      <a:pt x="21375" y="8243"/>
                      <a:pt x="22493" y="8801"/>
                      <a:pt x="23610" y="9360"/>
                    </a:cubicBezTo>
                    <a:lnTo>
                      <a:pt x="18022" y="23610"/>
                    </a:lnTo>
                    <a:cubicBezTo>
                      <a:pt x="11316" y="20816"/>
                      <a:pt x="5728" y="15787"/>
                      <a:pt x="2096" y="9360"/>
                    </a:cubicBezTo>
                    <a:lnTo>
                      <a:pt x="15507" y="2096"/>
                    </a:lnTo>
                    <a:cubicBezTo>
                      <a:pt x="16625" y="4051"/>
                      <a:pt x="18301" y="6007"/>
                      <a:pt x="20537" y="768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28" name="Forma libre 227">
                <a:extLst>
                  <a:ext uri="{FF2B5EF4-FFF2-40B4-BE49-F238E27FC236}">
                    <a16:creationId xmlns:a16="http://schemas.microsoft.com/office/drawing/2014/main" id="{15B433BA-6A0E-934E-AF2A-E610A22469F2}"/>
                  </a:ext>
                </a:extLst>
              </p:cNvPr>
              <p:cNvSpPr/>
              <p:nvPr/>
            </p:nvSpPr>
            <p:spPr>
              <a:xfrm>
                <a:off x="2514299" y="3240752"/>
                <a:ext cx="127289" cy="90922"/>
              </a:xfrm>
              <a:custGeom>
                <a:avLst/>
                <a:gdLst>
                  <a:gd name="connsiteX0" fmla="*/ 17463 w 19558"/>
                  <a:gd name="connsiteY0" fmla="*/ 2096 h 13970"/>
                  <a:gd name="connsiteX1" fmla="*/ 17463 w 19558"/>
                  <a:gd name="connsiteY1" fmla="*/ 13831 h 13970"/>
                  <a:gd name="connsiteX2" fmla="*/ 2096 w 19558"/>
                  <a:gd name="connsiteY2" fmla="*/ 9919 h 13970"/>
                  <a:gd name="connsiteX3" fmla="*/ 2096 w 19558"/>
                  <a:gd name="connsiteY3" fmla="*/ 4051 h 13970"/>
                  <a:gd name="connsiteX4" fmla="*/ 17463 w 19558"/>
                  <a:gd name="connsiteY4" fmla="*/ 2096 h 13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558" h="13970">
                    <a:moveTo>
                      <a:pt x="17463" y="2096"/>
                    </a:moveTo>
                    <a:cubicBezTo>
                      <a:pt x="18301" y="6007"/>
                      <a:pt x="18022" y="9919"/>
                      <a:pt x="17463" y="13831"/>
                    </a:cubicBezTo>
                    <a:lnTo>
                      <a:pt x="2096" y="9919"/>
                    </a:lnTo>
                    <a:cubicBezTo>
                      <a:pt x="2375" y="7963"/>
                      <a:pt x="2375" y="6007"/>
                      <a:pt x="2096" y="4051"/>
                    </a:cubicBezTo>
                    <a:lnTo>
                      <a:pt x="17463" y="209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02619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2;p12">
            <a:extLst>
              <a:ext uri="{FF2B5EF4-FFF2-40B4-BE49-F238E27FC236}">
                <a16:creationId xmlns:a16="http://schemas.microsoft.com/office/drawing/2014/main" id="{8D71C1F2-723C-9A40-9350-6F772A487111}"/>
              </a:ext>
            </a:extLst>
          </p:cNvPr>
          <p:cNvSpPr txBox="1">
            <a:spLocks/>
          </p:cNvSpPr>
          <p:nvPr/>
        </p:nvSpPr>
        <p:spPr>
          <a:xfrm>
            <a:off x="6887295" y="2552460"/>
            <a:ext cx="4489184" cy="225937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" sz="1200" b="1" dirty="0">
                <a:solidFill>
                  <a:srgbClr val="A890FE"/>
                </a:solidFill>
                <a:latin typeface="Montserrat" pitchFamily="2" charset="77"/>
                <a:cs typeface="Arial" panose="020B0604020202020204" pitchFamily="34" charset="0"/>
              </a:rPr>
              <a:t>EDIT AS A POWER POINT </a:t>
            </a:r>
            <a:br>
              <a:rPr lang="en" sz="1200" b="1" dirty="0">
                <a:solidFill>
                  <a:srgbClr val="A890FE"/>
                </a:solidFill>
                <a:latin typeface="Montserrat" pitchFamily="2" charset="77"/>
                <a:cs typeface="Arial" panose="020B0604020202020204" pitchFamily="34" charset="0"/>
              </a:rPr>
            </a:br>
            <a:endParaRPr lang="en" sz="1200" b="1" dirty="0">
              <a:solidFill>
                <a:srgbClr val="A890FE"/>
              </a:solidFill>
              <a:latin typeface="Montserrat" pitchFamily="2" charset="77"/>
              <a:cs typeface="Arial" panose="020B0604020202020204" pitchFamily="34" charset="0"/>
            </a:endParaRP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200" dirty="0">
                <a:latin typeface="Montserrat" pitchFamily="2" charset="77"/>
                <a:cs typeface="Arial" panose="020B0604020202020204" pitchFamily="34" charset="0"/>
              </a:rPr>
              <a:t>Click the “Edit in Power Point” button below the template preview.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200" dirty="0">
                <a:latin typeface="Montserrat" pitchFamily="2" charset="77"/>
                <a:cs typeface="Arial" panose="020B0604020202020204" pitchFamily="34" charset="0"/>
              </a:rPr>
              <a:t>A .pptx file will be downloaded in your computer.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200" dirty="0">
                <a:latin typeface="Montserrat" pitchFamily="2" charset="77"/>
                <a:cs typeface="Arial" panose="020B0604020202020204" pitchFamily="34" charset="0"/>
              </a:rPr>
              <a:t>Open it as a Power Point and start rocking your presentation.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 lang="en" sz="1200" b="1" dirty="0">
              <a:latin typeface="Montserrat" pitchFamily="2" charset="77"/>
              <a:cs typeface="Arial" panose="020B0604020202020204" pitchFamily="34" charset="0"/>
            </a:endParaRPr>
          </a:p>
        </p:txBody>
      </p:sp>
      <p:sp>
        <p:nvSpPr>
          <p:cNvPr id="6" name="Google Shape;53;p12">
            <a:extLst>
              <a:ext uri="{FF2B5EF4-FFF2-40B4-BE49-F238E27FC236}">
                <a16:creationId xmlns:a16="http://schemas.microsoft.com/office/drawing/2014/main" id="{EA9E9D82-70A4-C847-B00F-E5E1C2FFA248}"/>
              </a:ext>
            </a:extLst>
          </p:cNvPr>
          <p:cNvSpPr txBox="1">
            <a:spLocks/>
          </p:cNvSpPr>
          <p:nvPr/>
        </p:nvSpPr>
        <p:spPr>
          <a:xfrm>
            <a:off x="890905" y="2552460"/>
            <a:ext cx="4334946" cy="225937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s-ES" sz="1200" b="1" dirty="0">
                <a:solidFill>
                  <a:srgbClr val="A890FE"/>
                </a:solidFill>
                <a:latin typeface="Montserrat" pitchFamily="2" charset="77"/>
                <a:cs typeface="Arial" panose="020B0604020202020204" pitchFamily="34" charset="0"/>
              </a:rPr>
              <a:t>EDIT AS GOOGLE SLIDES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 lang="en" sz="1200" b="1" dirty="0">
              <a:solidFill>
                <a:schemeClr val="accent1"/>
              </a:solidFill>
              <a:latin typeface="Montserrat" pitchFamily="2" charset="77"/>
              <a:cs typeface="Arial" panose="020B060402020202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200" dirty="0">
                <a:latin typeface="Montserrat" pitchFamily="2" charset="77"/>
                <a:cs typeface="Arial" panose="020B0604020202020204" pitchFamily="34" charset="0"/>
              </a:rPr>
              <a:t>Make sure to be logged in your Google account.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200" dirty="0">
                <a:latin typeface="Montserrat" pitchFamily="2" charset="77"/>
                <a:cs typeface="Arial" panose="020B0604020202020204" pitchFamily="34" charset="0"/>
              </a:rPr>
              <a:t>Click the “Edit in Google Slides “ button below the template preview.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200" dirty="0">
                <a:latin typeface="Montserrat" pitchFamily="2" charset="77"/>
                <a:cs typeface="Arial" panose="020B0604020202020204" pitchFamily="34" charset="0"/>
              </a:rPr>
              <a:t>Get the editable template in your drive and start editing as Frank Sinatra or Fleetwood Mac would: in your own way.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235E1BF1-2963-3A46-92CF-EDEEC291669B}"/>
              </a:ext>
            </a:extLst>
          </p:cNvPr>
          <p:cNvSpPr txBox="1">
            <a:spLocks/>
          </p:cNvSpPr>
          <p:nvPr/>
        </p:nvSpPr>
        <p:spPr>
          <a:xfrm>
            <a:off x="890905" y="297689"/>
            <a:ext cx="10368333" cy="12028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480"/>
              </a:lnSpc>
            </a:pPr>
            <a:r>
              <a:rPr lang="es-ES" sz="4000" b="1" dirty="0" err="1">
                <a:latin typeface="Montserrat" pitchFamily="2" charset="77"/>
              </a:rPr>
              <a:t>Instructions</a:t>
            </a:r>
            <a:r>
              <a:rPr lang="es-ES" sz="4000" b="1" dirty="0">
                <a:latin typeface="Montserrat" pitchFamily="2" charset="77"/>
              </a:rPr>
              <a:t> </a:t>
            </a:r>
            <a:r>
              <a:rPr lang="es-ES" sz="4000" b="1" dirty="0" err="1">
                <a:latin typeface="Montserrat" pitchFamily="2" charset="77"/>
              </a:rPr>
              <a:t>for</a:t>
            </a:r>
            <a:r>
              <a:rPr lang="es-ES" sz="4000" b="1" dirty="0">
                <a:latin typeface="Montserrat" pitchFamily="2" charset="77"/>
              </a:rPr>
              <a:t> use</a:t>
            </a:r>
          </a:p>
          <a:p>
            <a:pPr>
              <a:lnSpc>
                <a:spcPts val="4480"/>
              </a:lnSpc>
            </a:pPr>
            <a:r>
              <a:rPr lang="en" sz="2000" dirty="0">
                <a:latin typeface="Montserrat" pitchFamily="2" charset="77"/>
              </a:rPr>
              <a:t>Just being extra careful, you don’t really need them ;)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7E285D83-320D-504F-977C-7A5A09E01806}"/>
              </a:ext>
            </a:extLst>
          </p:cNvPr>
          <p:cNvSpPr txBox="1">
            <a:spLocks/>
          </p:cNvSpPr>
          <p:nvPr/>
        </p:nvSpPr>
        <p:spPr>
          <a:xfrm>
            <a:off x="890905" y="5975110"/>
            <a:ext cx="10116238" cy="7768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860"/>
              </a:lnSpc>
            </a:pP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</a:rPr>
              <a:t>You are free to use this presentation under </a:t>
            </a:r>
            <a:r>
              <a:rPr lang="en" sz="1200" dirty="0">
                <a:solidFill>
                  <a:schemeClr val="accent1"/>
                </a:solidFill>
                <a:latin typeface="Montserrat" pitchFamily="2" charset="77"/>
              </a:rPr>
              <a:t>Creative Commons Attribution License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</a:rPr>
              <a:t>. But please, either keep the Credits Slide or mention </a:t>
            </a:r>
            <a:r>
              <a:rPr lang="en" sz="1200" dirty="0" err="1">
                <a:solidFill>
                  <a:schemeClr val="accent1"/>
                </a:solidFill>
                <a:latin typeface="Montserrat" pitchFamily="2" charset="77"/>
              </a:rPr>
              <a:t>Slidecore</a:t>
            </a:r>
            <a: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</a:rPr>
              <a:t> and other used sources in the slide footer. Help to keep the free resources environment a better place :) </a:t>
            </a:r>
          </a:p>
          <a:p>
            <a:pPr>
              <a:lnSpc>
                <a:spcPts val="1860"/>
              </a:lnSpc>
            </a:pPr>
            <a:br>
              <a:rPr lang="e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</a:rPr>
            </a:br>
            <a:endParaRPr lang="en" sz="1200" dirty="0">
              <a:solidFill>
                <a:schemeClr val="tx1">
                  <a:lumMod val="75000"/>
                  <a:lumOff val="25000"/>
                </a:schemeClr>
              </a:solidFill>
              <a:latin typeface="Montserrat" pitchFamily="2" charset="77"/>
            </a:endParaRP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15EEB6E9-8C17-9145-87F8-7B27BCF4F2D3}"/>
              </a:ext>
            </a:extLst>
          </p:cNvPr>
          <p:cNvCxnSpPr>
            <a:cxnSpLocks/>
          </p:cNvCxnSpPr>
          <p:nvPr/>
        </p:nvCxnSpPr>
        <p:spPr>
          <a:xfrm>
            <a:off x="0" y="1739047"/>
            <a:ext cx="12192000" cy="0"/>
          </a:xfrm>
          <a:prstGeom prst="line">
            <a:avLst/>
          </a:prstGeom>
          <a:ln>
            <a:gradFill>
              <a:gsLst>
                <a:gs pos="0">
                  <a:srgbClr val="A890FE"/>
                </a:gs>
                <a:gs pos="99000">
                  <a:srgbClr val="EA8D8D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F0D054A1-820F-1D47-87C9-77F08DC5C9D5}"/>
              </a:ext>
            </a:extLst>
          </p:cNvPr>
          <p:cNvCxnSpPr>
            <a:cxnSpLocks/>
          </p:cNvCxnSpPr>
          <p:nvPr/>
        </p:nvCxnSpPr>
        <p:spPr>
          <a:xfrm>
            <a:off x="0" y="5612547"/>
            <a:ext cx="12192000" cy="0"/>
          </a:xfrm>
          <a:prstGeom prst="line">
            <a:avLst/>
          </a:prstGeom>
          <a:ln>
            <a:gradFill>
              <a:gsLst>
                <a:gs pos="0">
                  <a:srgbClr val="A890FE"/>
                </a:gs>
                <a:gs pos="99000">
                  <a:srgbClr val="EA8D8D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891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D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Forma libre 71">
            <a:extLst>
              <a:ext uri="{FF2B5EF4-FFF2-40B4-BE49-F238E27FC236}">
                <a16:creationId xmlns:a16="http://schemas.microsoft.com/office/drawing/2014/main" id="{A3159C14-347A-7A47-BC0A-36CB59B0590A}"/>
              </a:ext>
            </a:extLst>
          </p:cNvPr>
          <p:cNvSpPr/>
          <p:nvPr/>
        </p:nvSpPr>
        <p:spPr>
          <a:xfrm rot="8100000" flipH="1">
            <a:off x="10125587" y="-893177"/>
            <a:ext cx="2387760" cy="2789062"/>
          </a:xfrm>
          <a:custGeom>
            <a:avLst/>
            <a:gdLst>
              <a:gd name="connsiteX0" fmla="*/ 243381 w 997497"/>
              <a:gd name="connsiteY0" fmla="*/ 32849 h 1165144"/>
              <a:gd name="connsiteX1" fmla="*/ 46955 w 997497"/>
              <a:gd name="connsiteY1" fmla="*/ 206084 h 1165144"/>
              <a:gd name="connsiteX2" fmla="*/ 18176 w 997497"/>
              <a:gd name="connsiteY2" fmla="*/ 450289 h 1165144"/>
              <a:gd name="connsiteX3" fmla="*/ 338940 w 997497"/>
              <a:gd name="connsiteY3" fmla="*/ 681642 h 1165144"/>
              <a:gd name="connsiteX4" fmla="*/ 326087 w 997497"/>
              <a:gd name="connsiteY4" fmla="*/ 1031744 h 1165144"/>
              <a:gd name="connsiteX5" fmla="*/ 505190 w 997497"/>
              <a:gd name="connsiteY5" fmla="*/ 1162788 h 1165144"/>
              <a:gd name="connsiteX6" fmla="*/ 958395 w 997497"/>
              <a:gd name="connsiteY6" fmla="*/ 336010 h 1165144"/>
              <a:gd name="connsiteX7" fmla="*/ 243381 w 997497"/>
              <a:gd name="connsiteY7" fmla="*/ 32849 h 1165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7497" h="1165144">
                <a:moveTo>
                  <a:pt x="243381" y="32849"/>
                </a:moveTo>
                <a:cubicBezTo>
                  <a:pt x="215440" y="44584"/>
                  <a:pt x="107308" y="89569"/>
                  <a:pt x="46955" y="206084"/>
                </a:cubicBezTo>
                <a:cubicBezTo>
                  <a:pt x="34102" y="230951"/>
                  <a:pt x="-26250" y="347466"/>
                  <a:pt x="18176" y="450289"/>
                </a:cubicBezTo>
                <a:cubicBezTo>
                  <a:pt x="77132" y="586642"/>
                  <a:pt x="256514" y="553392"/>
                  <a:pt x="338940" y="681642"/>
                </a:cubicBezTo>
                <a:cubicBezTo>
                  <a:pt x="409631" y="792009"/>
                  <a:pt x="262940" y="900420"/>
                  <a:pt x="326087" y="1031744"/>
                </a:cubicBezTo>
                <a:cubicBezTo>
                  <a:pt x="359058" y="1100199"/>
                  <a:pt x="435057" y="1157479"/>
                  <a:pt x="505190" y="1162788"/>
                </a:cubicBezTo>
                <a:cubicBezTo>
                  <a:pt x="724527" y="1179273"/>
                  <a:pt x="1118497" y="706789"/>
                  <a:pt x="958395" y="336010"/>
                </a:cubicBezTo>
                <a:cubicBezTo>
                  <a:pt x="841601" y="66658"/>
                  <a:pt x="469425" y="-61313"/>
                  <a:pt x="243381" y="32849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" name="Rectángulo 110">
            <a:extLst>
              <a:ext uri="{FF2B5EF4-FFF2-40B4-BE49-F238E27FC236}">
                <a16:creationId xmlns:a16="http://schemas.microsoft.com/office/drawing/2014/main" id="{4B975C23-20A3-B546-9FBC-472F61FF3BD7}"/>
              </a:ext>
            </a:extLst>
          </p:cNvPr>
          <p:cNvSpPr/>
          <p:nvPr/>
        </p:nvSpPr>
        <p:spPr>
          <a:xfrm rot="5400000">
            <a:off x="3892298" y="-1459993"/>
            <a:ext cx="4425693" cy="12210291"/>
          </a:xfrm>
          <a:custGeom>
            <a:avLst/>
            <a:gdLst>
              <a:gd name="connsiteX0" fmla="*/ 0 w 3918744"/>
              <a:gd name="connsiteY0" fmla="*/ 0 h 6858000"/>
              <a:gd name="connsiteX1" fmla="*/ 3918744 w 3918744"/>
              <a:gd name="connsiteY1" fmla="*/ 0 h 6858000"/>
              <a:gd name="connsiteX2" fmla="*/ 3918744 w 3918744"/>
              <a:gd name="connsiteY2" fmla="*/ 6858000 h 6858000"/>
              <a:gd name="connsiteX3" fmla="*/ 0 w 3918744"/>
              <a:gd name="connsiteY3" fmla="*/ 6858000 h 6858000"/>
              <a:gd name="connsiteX4" fmla="*/ 0 w 3918744"/>
              <a:gd name="connsiteY4" fmla="*/ 0 h 6858000"/>
              <a:gd name="connsiteX0" fmla="*/ 1653822 w 5572566"/>
              <a:gd name="connsiteY0" fmla="*/ 0 h 6858000"/>
              <a:gd name="connsiteX1" fmla="*/ 5572566 w 5572566"/>
              <a:gd name="connsiteY1" fmla="*/ 0 h 6858000"/>
              <a:gd name="connsiteX2" fmla="*/ 5572566 w 5572566"/>
              <a:gd name="connsiteY2" fmla="*/ 6858000 h 6858000"/>
              <a:gd name="connsiteX3" fmla="*/ 1653822 w 5572566"/>
              <a:gd name="connsiteY3" fmla="*/ 6858000 h 6858000"/>
              <a:gd name="connsiteX4" fmla="*/ 1653822 w 5572566"/>
              <a:gd name="connsiteY4" fmla="*/ 0 h 6858000"/>
              <a:gd name="connsiteX0" fmla="*/ 1590796 w 5509540"/>
              <a:gd name="connsiteY0" fmla="*/ 0 h 6858000"/>
              <a:gd name="connsiteX1" fmla="*/ 5509540 w 5509540"/>
              <a:gd name="connsiteY1" fmla="*/ 0 h 6858000"/>
              <a:gd name="connsiteX2" fmla="*/ 5509540 w 5509540"/>
              <a:gd name="connsiteY2" fmla="*/ 6858000 h 6858000"/>
              <a:gd name="connsiteX3" fmla="*/ 1590796 w 5509540"/>
              <a:gd name="connsiteY3" fmla="*/ 6858000 h 6858000"/>
              <a:gd name="connsiteX4" fmla="*/ 1590796 w 5509540"/>
              <a:gd name="connsiteY4" fmla="*/ 0 h 6858000"/>
              <a:gd name="connsiteX0" fmla="*/ 1072356 w 4991100"/>
              <a:gd name="connsiteY0" fmla="*/ 0 h 6858000"/>
              <a:gd name="connsiteX1" fmla="*/ 4991100 w 4991100"/>
              <a:gd name="connsiteY1" fmla="*/ 0 h 6858000"/>
              <a:gd name="connsiteX2" fmla="*/ 4991100 w 4991100"/>
              <a:gd name="connsiteY2" fmla="*/ 6858000 h 6858000"/>
              <a:gd name="connsiteX3" fmla="*/ 1072356 w 4991100"/>
              <a:gd name="connsiteY3" fmla="*/ 6858000 h 6858000"/>
              <a:gd name="connsiteX4" fmla="*/ 0 w 4991100"/>
              <a:gd name="connsiteY4" fmla="*/ 5562600 h 6858000"/>
              <a:gd name="connsiteX5" fmla="*/ 1072356 w 4991100"/>
              <a:gd name="connsiteY5" fmla="*/ 0 h 6858000"/>
              <a:gd name="connsiteX0" fmla="*/ 2210127 w 6128871"/>
              <a:gd name="connsiteY0" fmla="*/ 0 h 6858000"/>
              <a:gd name="connsiteX1" fmla="*/ 6128871 w 6128871"/>
              <a:gd name="connsiteY1" fmla="*/ 0 h 6858000"/>
              <a:gd name="connsiteX2" fmla="*/ 6128871 w 6128871"/>
              <a:gd name="connsiteY2" fmla="*/ 6858000 h 6858000"/>
              <a:gd name="connsiteX3" fmla="*/ 2210127 w 6128871"/>
              <a:gd name="connsiteY3" fmla="*/ 6858000 h 6858000"/>
              <a:gd name="connsiteX4" fmla="*/ 1137771 w 6128871"/>
              <a:gd name="connsiteY4" fmla="*/ 5562600 h 6858000"/>
              <a:gd name="connsiteX5" fmla="*/ 2210127 w 6128871"/>
              <a:gd name="connsiteY5" fmla="*/ 0 h 6858000"/>
              <a:gd name="connsiteX0" fmla="*/ 2210127 w 6128871"/>
              <a:gd name="connsiteY0" fmla="*/ 0 h 7254955"/>
              <a:gd name="connsiteX1" fmla="*/ 6128871 w 6128871"/>
              <a:gd name="connsiteY1" fmla="*/ 0 h 7254955"/>
              <a:gd name="connsiteX2" fmla="*/ 6128871 w 6128871"/>
              <a:gd name="connsiteY2" fmla="*/ 6858000 h 7254955"/>
              <a:gd name="connsiteX3" fmla="*/ 2210127 w 6128871"/>
              <a:gd name="connsiteY3" fmla="*/ 6858000 h 7254955"/>
              <a:gd name="connsiteX4" fmla="*/ 1137771 w 6128871"/>
              <a:gd name="connsiteY4" fmla="*/ 5562600 h 7254955"/>
              <a:gd name="connsiteX5" fmla="*/ 2210127 w 6128871"/>
              <a:gd name="connsiteY5" fmla="*/ 0 h 7254955"/>
              <a:gd name="connsiteX0" fmla="*/ 1305907 w 5224651"/>
              <a:gd name="connsiteY0" fmla="*/ 0 h 6858000"/>
              <a:gd name="connsiteX1" fmla="*/ 5224651 w 5224651"/>
              <a:gd name="connsiteY1" fmla="*/ 0 h 6858000"/>
              <a:gd name="connsiteX2" fmla="*/ 5224651 w 5224651"/>
              <a:gd name="connsiteY2" fmla="*/ 6858000 h 6858000"/>
              <a:gd name="connsiteX3" fmla="*/ 1305907 w 5224651"/>
              <a:gd name="connsiteY3" fmla="*/ 6858000 h 6858000"/>
              <a:gd name="connsiteX4" fmla="*/ 233551 w 5224651"/>
              <a:gd name="connsiteY4" fmla="*/ 5562600 h 6858000"/>
              <a:gd name="connsiteX5" fmla="*/ 1305907 w 5224651"/>
              <a:gd name="connsiteY5" fmla="*/ 0 h 6858000"/>
              <a:gd name="connsiteX0" fmla="*/ 1290026 w 5208770"/>
              <a:gd name="connsiteY0" fmla="*/ 0 h 6968469"/>
              <a:gd name="connsiteX1" fmla="*/ 5208770 w 5208770"/>
              <a:gd name="connsiteY1" fmla="*/ 0 h 6968469"/>
              <a:gd name="connsiteX2" fmla="*/ 5208770 w 5208770"/>
              <a:gd name="connsiteY2" fmla="*/ 6858000 h 6968469"/>
              <a:gd name="connsiteX3" fmla="*/ 1290026 w 5208770"/>
              <a:gd name="connsiteY3" fmla="*/ 6858000 h 6968469"/>
              <a:gd name="connsiteX4" fmla="*/ 217670 w 5208770"/>
              <a:gd name="connsiteY4" fmla="*/ 5562600 h 6968469"/>
              <a:gd name="connsiteX5" fmla="*/ 1290026 w 5208770"/>
              <a:gd name="connsiteY5" fmla="*/ 0 h 6968469"/>
              <a:gd name="connsiteX0" fmla="*/ 2397476 w 6316220"/>
              <a:gd name="connsiteY0" fmla="*/ 0 h 6858000"/>
              <a:gd name="connsiteX1" fmla="*/ 6316220 w 6316220"/>
              <a:gd name="connsiteY1" fmla="*/ 0 h 6858000"/>
              <a:gd name="connsiteX2" fmla="*/ 6316220 w 6316220"/>
              <a:gd name="connsiteY2" fmla="*/ 6858000 h 6858000"/>
              <a:gd name="connsiteX3" fmla="*/ 2397476 w 6316220"/>
              <a:gd name="connsiteY3" fmla="*/ 6858000 h 6858000"/>
              <a:gd name="connsiteX4" fmla="*/ 118620 w 6316220"/>
              <a:gd name="connsiteY4" fmla="*/ 3797300 h 6858000"/>
              <a:gd name="connsiteX5" fmla="*/ 2397476 w 6316220"/>
              <a:gd name="connsiteY5" fmla="*/ 0 h 6858000"/>
              <a:gd name="connsiteX0" fmla="*/ 2886274 w 6805018"/>
              <a:gd name="connsiteY0" fmla="*/ 0 h 6858000"/>
              <a:gd name="connsiteX1" fmla="*/ 6805018 w 6805018"/>
              <a:gd name="connsiteY1" fmla="*/ 0 h 6858000"/>
              <a:gd name="connsiteX2" fmla="*/ 6805018 w 6805018"/>
              <a:gd name="connsiteY2" fmla="*/ 6858000 h 6858000"/>
              <a:gd name="connsiteX3" fmla="*/ 2886274 w 6805018"/>
              <a:gd name="connsiteY3" fmla="*/ 6858000 h 6858000"/>
              <a:gd name="connsiteX4" fmla="*/ 607418 w 6805018"/>
              <a:gd name="connsiteY4" fmla="*/ 3797300 h 6858000"/>
              <a:gd name="connsiteX5" fmla="*/ 2886274 w 6805018"/>
              <a:gd name="connsiteY5" fmla="*/ 0 h 6858000"/>
              <a:gd name="connsiteX0" fmla="*/ 1541968 w 6210012"/>
              <a:gd name="connsiteY0" fmla="*/ 0 h 6921500"/>
              <a:gd name="connsiteX1" fmla="*/ 6210012 w 6210012"/>
              <a:gd name="connsiteY1" fmla="*/ 63500 h 6921500"/>
              <a:gd name="connsiteX2" fmla="*/ 6210012 w 6210012"/>
              <a:gd name="connsiteY2" fmla="*/ 6921500 h 6921500"/>
              <a:gd name="connsiteX3" fmla="*/ 2291268 w 6210012"/>
              <a:gd name="connsiteY3" fmla="*/ 6921500 h 6921500"/>
              <a:gd name="connsiteX4" fmla="*/ 12412 w 6210012"/>
              <a:gd name="connsiteY4" fmla="*/ 3860800 h 6921500"/>
              <a:gd name="connsiteX5" fmla="*/ 1541968 w 6210012"/>
              <a:gd name="connsiteY5" fmla="*/ 0 h 6921500"/>
              <a:gd name="connsiteX0" fmla="*/ 1978923 w 6646967"/>
              <a:gd name="connsiteY0" fmla="*/ 0 h 6921500"/>
              <a:gd name="connsiteX1" fmla="*/ 6646967 w 6646967"/>
              <a:gd name="connsiteY1" fmla="*/ 63500 h 6921500"/>
              <a:gd name="connsiteX2" fmla="*/ 6646967 w 6646967"/>
              <a:gd name="connsiteY2" fmla="*/ 6921500 h 6921500"/>
              <a:gd name="connsiteX3" fmla="*/ 2728223 w 6646967"/>
              <a:gd name="connsiteY3" fmla="*/ 6921500 h 6921500"/>
              <a:gd name="connsiteX4" fmla="*/ 449367 w 6646967"/>
              <a:gd name="connsiteY4" fmla="*/ 3860800 h 6921500"/>
              <a:gd name="connsiteX5" fmla="*/ 1978923 w 6646967"/>
              <a:gd name="connsiteY5" fmla="*/ 0 h 6921500"/>
              <a:gd name="connsiteX0" fmla="*/ 1541377 w 6209421"/>
              <a:gd name="connsiteY0" fmla="*/ 0 h 6959600"/>
              <a:gd name="connsiteX1" fmla="*/ 6209421 w 6209421"/>
              <a:gd name="connsiteY1" fmla="*/ 63500 h 6959600"/>
              <a:gd name="connsiteX2" fmla="*/ 6209421 w 6209421"/>
              <a:gd name="connsiteY2" fmla="*/ 6921500 h 6959600"/>
              <a:gd name="connsiteX3" fmla="*/ 1071477 w 6209421"/>
              <a:gd name="connsiteY3" fmla="*/ 6959600 h 6959600"/>
              <a:gd name="connsiteX4" fmla="*/ 11821 w 6209421"/>
              <a:gd name="connsiteY4" fmla="*/ 3860800 h 6959600"/>
              <a:gd name="connsiteX5" fmla="*/ 1541377 w 6209421"/>
              <a:gd name="connsiteY5" fmla="*/ 0 h 6959600"/>
              <a:gd name="connsiteX0" fmla="*/ 2065910 w 6733954"/>
              <a:gd name="connsiteY0" fmla="*/ 0 h 6959600"/>
              <a:gd name="connsiteX1" fmla="*/ 6733954 w 6733954"/>
              <a:gd name="connsiteY1" fmla="*/ 63500 h 6959600"/>
              <a:gd name="connsiteX2" fmla="*/ 6733954 w 6733954"/>
              <a:gd name="connsiteY2" fmla="*/ 6921500 h 6959600"/>
              <a:gd name="connsiteX3" fmla="*/ 1596010 w 6733954"/>
              <a:gd name="connsiteY3" fmla="*/ 6959600 h 6959600"/>
              <a:gd name="connsiteX4" fmla="*/ 536354 w 6733954"/>
              <a:gd name="connsiteY4" fmla="*/ 3860800 h 6959600"/>
              <a:gd name="connsiteX5" fmla="*/ 2065910 w 6733954"/>
              <a:gd name="connsiteY5" fmla="*/ 0 h 6959600"/>
              <a:gd name="connsiteX0" fmla="*/ 585794 w 6307938"/>
              <a:gd name="connsiteY0" fmla="*/ 0 h 6972488"/>
              <a:gd name="connsiteX1" fmla="*/ 6307938 w 6307938"/>
              <a:gd name="connsiteY1" fmla="*/ 76388 h 6972488"/>
              <a:gd name="connsiteX2" fmla="*/ 6307938 w 6307938"/>
              <a:gd name="connsiteY2" fmla="*/ 6934388 h 6972488"/>
              <a:gd name="connsiteX3" fmla="*/ 1169994 w 6307938"/>
              <a:gd name="connsiteY3" fmla="*/ 6972488 h 6972488"/>
              <a:gd name="connsiteX4" fmla="*/ 110338 w 6307938"/>
              <a:gd name="connsiteY4" fmla="*/ 3873688 h 6972488"/>
              <a:gd name="connsiteX5" fmla="*/ 585794 w 6307938"/>
              <a:gd name="connsiteY5" fmla="*/ 0 h 6972488"/>
              <a:gd name="connsiteX0" fmla="*/ 259007 w 5981151"/>
              <a:gd name="connsiteY0" fmla="*/ 0 h 6972488"/>
              <a:gd name="connsiteX1" fmla="*/ 5981151 w 5981151"/>
              <a:gd name="connsiteY1" fmla="*/ 76388 h 6972488"/>
              <a:gd name="connsiteX2" fmla="*/ 5981151 w 5981151"/>
              <a:gd name="connsiteY2" fmla="*/ 6934388 h 6972488"/>
              <a:gd name="connsiteX3" fmla="*/ 843207 w 5981151"/>
              <a:gd name="connsiteY3" fmla="*/ 6972488 h 6972488"/>
              <a:gd name="connsiteX4" fmla="*/ 901151 w 5981151"/>
              <a:gd name="connsiteY4" fmla="*/ 3371050 h 6972488"/>
              <a:gd name="connsiteX5" fmla="*/ 259007 w 5981151"/>
              <a:gd name="connsiteY5" fmla="*/ 0 h 6972488"/>
              <a:gd name="connsiteX0" fmla="*/ 640323 w 6362467"/>
              <a:gd name="connsiteY0" fmla="*/ 0 h 6972488"/>
              <a:gd name="connsiteX1" fmla="*/ 6362467 w 6362467"/>
              <a:gd name="connsiteY1" fmla="*/ 76388 h 6972488"/>
              <a:gd name="connsiteX2" fmla="*/ 6362467 w 6362467"/>
              <a:gd name="connsiteY2" fmla="*/ 6934388 h 6972488"/>
              <a:gd name="connsiteX3" fmla="*/ 1224523 w 6362467"/>
              <a:gd name="connsiteY3" fmla="*/ 6972488 h 6972488"/>
              <a:gd name="connsiteX4" fmla="*/ 1282467 w 6362467"/>
              <a:gd name="connsiteY4" fmla="*/ 3371050 h 6972488"/>
              <a:gd name="connsiteX5" fmla="*/ 640323 w 6362467"/>
              <a:gd name="connsiteY5" fmla="*/ 0 h 6972488"/>
              <a:gd name="connsiteX0" fmla="*/ 640323 w 6857767"/>
              <a:gd name="connsiteY0" fmla="*/ 0 h 6972488"/>
              <a:gd name="connsiteX1" fmla="*/ 6857767 w 6857767"/>
              <a:gd name="connsiteY1" fmla="*/ 11947 h 6972488"/>
              <a:gd name="connsiteX2" fmla="*/ 6362467 w 6857767"/>
              <a:gd name="connsiteY2" fmla="*/ 6934388 h 6972488"/>
              <a:gd name="connsiteX3" fmla="*/ 1224523 w 6857767"/>
              <a:gd name="connsiteY3" fmla="*/ 6972488 h 6972488"/>
              <a:gd name="connsiteX4" fmla="*/ 1282467 w 6857767"/>
              <a:gd name="connsiteY4" fmla="*/ 3371050 h 6972488"/>
              <a:gd name="connsiteX5" fmla="*/ 640323 w 6857767"/>
              <a:gd name="connsiteY5" fmla="*/ 0 h 6972488"/>
              <a:gd name="connsiteX0" fmla="*/ 640323 w 6870467"/>
              <a:gd name="connsiteY0" fmla="*/ 0 h 6973052"/>
              <a:gd name="connsiteX1" fmla="*/ 6857767 w 6870467"/>
              <a:gd name="connsiteY1" fmla="*/ 11947 h 6973052"/>
              <a:gd name="connsiteX2" fmla="*/ 6870467 w 6870467"/>
              <a:gd name="connsiteY2" fmla="*/ 6973052 h 6973052"/>
              <a:gd name="connsiteX3" fmla="*/ 1224523 w 6870467"/>
              <a:gd name="connsiteY3" fmla="*/ 6972488 h 6973052"/>
              <a:gd name="connsiteX4" fmla="*/ 1282467 w 6870467"/>
              <a:gd name="connsiteY4" fmla="*/ 3371050 h 6973052"/>
              <a:gd name="connsiteX5" fmla="*/ 640323 w 6870467"/>
              <a:gd name="connsiteY5" fmla="*/ 0 h 6973052"/>
              <a:gd name="connsiteX0" fmla="*/ 640323 w 6870467"/>
              <a:gd name="connsiteY0" fmla="*/ 0 h 6974374"/>
              <a:gd name="connsiteX1" fmla="*/ 6857767 w 6870467"/>
              <a:gd name="connsiteY1" fmla="*/ 11947 h 6974374"/>
              <a:gd name="connsiteX2" fmla="*/ 6870467 w 6870467"/>
              <a:gd name="connsiteY2" fmla="*/ 6973052 h 6974374"/>
              <a:gd name="connsiteX3" fmla="*/ 1224523 w 6870467"/>
              <a:gd name="connsiteY3" fmla="*/ 6972488 h 6974374"/>
              <a:gd name="connsiteX4" fmla="*/ 1282467 w 6870467"/>
              <a:gd name="connsiteY4" fmla="*/ 3371050 h 6974374"/>
              <a:gd name="connsiteX5" fmla="*/ 640323 w 6870467"/>
              <a:gd name="connsiteY5" fmla="*/ 0 h 6974374"/>
              <a:gd name="connsiteX0" fmla="*/ 258796 w 6488940"/>
              <a:gd name="connsiteY0" fmla="*/ 0 h 7026576"/>
              <a:gd name="connsiteX1" fmla="*/ 6476240 w 6488940"/>
              <a:gd name="connsiteY1" fmla="*/ 11947 h 7026576"/>
              <a:gd name="connsiteX2" fmla="*/ 6488940 w 6488940"/>
              <a:gd name="connsiteY2" fmla="*/ 6973052 h 7026576"/>
              <a:gd name="connsiteX3" fmla="*/ 832552 w 6488940"/>
              <a:gd name="connsiteY3" fmla="*/ 7025212 h 7026576"/>
              <a:gd name="connsiteX4" fmla="*/ 900940 w 6488940"/>
              <a:gd name="connsiteY4" fmla="*/ 3371050 h 7026576"/>
              <a:gd name="connsiteX5" fmla="*/ 258796 w 6488940"/>
              <a:gd name="connsiteY5" fmla="*/ 0 h 7026576"/>
              <a:gd name="connsiteX0" fmla="*/ 259216 w 6489360"/>
              <a:gd name="connsiteY0" fmla="*/ 0 h 6973052"/>
              <a:gd name="connsiteX1" fmla="*/ 6476660 w 6489360"/>
              <a:gd name="connsiteY1" fmla="*/ 11947 h 6973052"/>
              <a:gd name="connsiteX2" fmla="*/ 6489360 w 6489360"/>
              <a:gd name="connsiteY2" fmla="*/ 6973052 h 6973052"/>
              <a:gd name="connsiteX3" fmla="*/ 853861 w 6489360"/>
              <a:gd name="connsiteY3" fmla="*/ 6951398 h 6973052"/>
              <a:gd name="connsiteX4" fmla="*/ 901360 w 6489360"/>
              <a:gd name="connsiteY4" fmla="*/ 3371050 h 6973052"/>
              <a:gd name="connsiteX5" fmla="*/ 259216 w 6489360"/>
              <a:gd name="connsiteY5" fmla="*/ 0 h 6973052"/>
              <a:gd name="connsiteX0" fmla="*/ 424110 w 6654254"/>
              <a:gd name="connsiteY0" fmla="*/ 0 h 6973052"/>
              <a:gd name="connsiteX1" fmla="*/ 6641554 w 6654254"/>
              <a:gd name="connsiteY1" fmla="*/ 11947 h 6973052"/>
              <a:gd name="connsiteX2" fmla="*/ 6654254 w 6654254"/>
              <a:gd name="connsiteY2" fmla="*/ 6973052 h 6973052"/>
              <a:gd name="connsiteX3" fmla="*/ 1018755 w 6654254"/>
              <a:gd name="connsiteY3" fmla="*/ 6951398 h 6973052"/>
              <a:gd name="connsiteX4" fmla="*/ 1066254 w 6654254"/>
              <a:gd name="connsiteY4" fmla="*/ 3371050 h 6973052"/>
              <a:gd name="connsiteX5" fmla="*/ 424110 w 6654254"/>
              <a:gd name="connsiteY5" fmla="*/ 0 h 6973052"/>
              <a:gd name="connsiteX0" fmla="*/ 258791 w 6488935"/>
              <a:gd name="connsiteY0" fmla="*/ 0 h 6974117"/>
              <a:gd name="connsiteX1" fmla="*/ 6476235 w 6488935"/>
              <a:gd name="connsiteY1" fmla="*/ 11947 h 6974117"/>
              <a:gd name="connsiteX2" fmla="*/ 6488935 w 6488935"/>
              <a:gd name="connsiteY2" fmla="*/ 6973052 h 6974117"/>
              <a:gd name="connsiteX3" fmla="*/ 832307 w 6488935"/>
              <a:gd name="connsiteY3" fmla="*/ 6972730 h 6974117"/>
              <a:gd name="connsiteX4" fmla="*/ 900935 w 6488935"/>
              <a:gd name="connsiteY4" fmla="*/ 3371050 h 6974117"/>
              <a:gd name="connsiteX5" fmla="*/ 258791 w 6488935"/>
              <a:gd name="connsiteY5" fmla="*/ 0 h 6974117"/>
              <a:gd name="connsiteX0" fmla="*/ 258791 w 6488935"/>
              <a:gd name="connsiteY0" fmla="*/ 0 h 6974117"/>
              <a:gd name="connsiteX1" fmla="*/ 6476235 w 6488935"/>
              <a:gd name="connsiteY1" fmla="*/ 11947 h 6974117"/>
              <a:gd name="connsiteX2" fmla="*/ 6488935 w 6488935"/>
              <a:gd name="connsiteY2" fmla="*/ 6973052 h 6974117"/>
              <a:gd name="connsiteX3" fmla="*/ 832307 w 6488935"/>
              <a:gd name="connsiteY3" fmla="*/ 6972730 h 6974117"/>
              <a:gd name="connsiteX4" fmla="*/ 900935 w 6488935"/>
              <a:gd name="connsiteY4" fmla="*/ 3371050 h 6974117"/>
              <a:gd name="connsiteX5" fmla="*/ 258791 w 6488935"/>
              <a:gd name="connsiteY5" fmla="*/ 0 h 6974117"/>
              <a:gd name="connsiteX0" fmla="*/ 258791 w 6488935"/>
              <a:gd name="connsiteY0" fmla="*/ 0 h 6973052"/>
              <a:gd name="connsiteX1" fmla="*/ 6476235 w 6488935"/>
              <a:gd name="connsiteY1" fmla="*/ 11947 h 6973052"/>
              <a:gd name="connsiteX2" fmla="*/ 6488935 w 6488935"/>
              <a:gd name="connsiteY2" fmla="*/ 6973052 h 6973052"/>
              <a:gd name="connsiteX3" fmla="*/ 832307 w 6488935"/>
              <a:gd name="connsiteY3" fmla="*/ 6972730 h 6973052"/>
              <a:gd name="connsiteX4" fmla="*/ 900935 w 6488935"/>
              <a:gd name="connsiteY4" fmla="*/ 3371050 h 6973052"/>
              <a:gd name="connsiteX5" fmla="*/ 258791 w 6488935"/>
              <a:gd name="connsiteY5" fmla="*/ 0 h 6973052"/>
              <a:gd name="connsiteX0" fmla="*/ 223574 w 6453718"/>
              <a:gd name="connsiteY0" fmla="*/ 0 h 6973052"/>
              <a:gd name="connsiteX1" fmla="*/ 6441018 w 6453718"/>
              <a:gd name="connsiteY1" fmla="*/ 11947 h 6973052"/>
              <a:gd name="connsiteX2" fmla="*/ 6453718 w 6453718"/>
              <a:gd name="connsiteY2" fmla="*/ 6973052 h 6973052"/>
              <a:gd name="connsiteX3" fmla="*/ 797090 w 6453718"/>
              <a:gd name="connsiteY3" fmla="*/ 6972730 h 6973052"/>
              <a:gd name="connsiteX4" fmla="*/ 1172086 w 6453718"/>
              <a:gd name="connsiteY4" fmla="*/ 3659034 h 6973052"/>
              <a:gd name="connsiteX5" fmla="*/ 223574 w 6453718"/>
              <a:gd name="connsiteY5" fmla="*/ 0 h 6973052"/>
              <a:gd name="connsiteX0" fmla="*/ 287874 w 6518018"/>
              <a:gd name="connsiteY0" fmla="*/ 0 h 6973052"/>
              <a:gd name="connsiteX1" fmla="*/ 6505318 w 6518018"/>
              <a:gd name="connsiteY1" fmla="*/ 11947 h 6973052"/>
              <a:gd name="connsiteX2" fmla="*/ 6518018 w 6518018"/>
              <a:gd name="connsiteY2" fmla="*/ 6973052 h 6973052"/>
              <a:gd name="connsiteX3" fmla="*/ 4225302 w 6518018"/>
              <a:gd name="connsiteY3" fmla="*/ 6972730 h 6973052"/>
              <a:gd name="connsiteX4" fmla="*/ 1236386 w 6518018"/>
              <a:gd name="connsiteY4" fmla="*/ 3659034 h 6973052"/>
              <a:gd name="connsiteX5" fmla="*/ 287874 w 6518018"/>
              <a:gd name="connsiteY5" fmla="*/ 0 h 6973052"/>
              <a:gd name="connsiteX0" fmla="*/ 287874 w 6518018"/>
              <a:gd name="connsiteY0" fmla="*/ 0 h 6973052"/>
              <a:gd name="connsiteX1" fmla="*/ 6505318 w 6518018"/>
              <a:gd name="connsiteY1" fmla="*/ 11947 h 6973052"/>
              <a:gd name="connsiteX2" fmla="*/ 6518018 w 6518018"/>
              <a:gd name="connsiteY2" fmla="*/ 6973052 h 6973052"/>
              <a:gd name="connsiteX3" fmla="*/ 4225302 w 6518018"/>
              <a:gd name="connsiteY3" fmla="*/ 6972730 h 6973052"/>
              <a:gd name="connsiteX4" fmla="*/ 1236386 w 6518018"/>
              <a:gd name="connsiteY4" fmla="*/ 3659034 h 6973052"/>
              <a:gd name="connsiteX5" fmla="*/ 287874 w 6518018"/>
              <a:gd name="connsiteY5" fmla="*/ 0 h 6973052"/>
              <a:gd name="connsiteX0" fmla="*/ 255241 w 6759482"/>
              <a:gd name="connsiteY0" fmla="*/ 0 h 6983513"/>
              <a:gd name="connsiteX1" fmla="*/ 6746782 w 6759482"/>
              <a:gd name="connsiteY1" fmla="*/ 22408 h 6983513"/>
              <a:gd name="connsiteX2" fmla="*/ 6759482 w 6759482"/>
              <a:gd name="connsiteY2" fmla="*/ 6983513 h 6983513"/>
              <a:gd name="connsiteX3" fmla="*/ 4466766 w 6759482"/>
              <a:gd name="connsiteY3" fmla="*/ 6983191 h 6983513"/>
              <a:gd name="connsiteX4" fmla="*/ 1477850 w 6759482"/>
              <a:gd name="connsiteY4" fmla="*/ 3669495 h 6983513"/>
              <a:gd name="connsiteX5" fmla="*/ 255241 w 6759482"/>
              <a:gd name="connsiteY5" fmla="*/ 0 h 6983513"/>
              <a:gd name="connsiteX0" fmla="*/ 210583 w 6714824"/>
              <a:gd name="connsiteY0" fmla="*/ 0 h 6983513"/>
              <a:gd name="connsiteX1" fmla="*/ 6702124 w 6714824"/>
              <a:gd name="connsiteY1" fmla="*/ 22408 h 6983513"/>
              <a:gd name="connsiteX2" fmla="*/ 6714824 w 6714824"/>
              <a:gd name="connsiteY2" fmla="*/ 6983513 h 6983513"/>
              <a:gd name="connsiteX3" fmla="*/ 4422108 w 6714824"/>
              <a:gd name="connsiteY3" fmla="*/ 6983191 h 6983513"/>
              <a:gd name="connsiteX4" fmla="*/ 1433192 w 6714824"/>
              <a:gd name="connsiteY4" fmla="*/ 3669495 h 6983513"/>
              <a:gd name="connsiteX5" fmla="*/ 210583 w 6714824"/>
              <a:gd name="connsiteY5" fmla="*/ 0 h 6983513"/>
              <a:gd name="connsiteX0" fmla="*/ 317504 w 6821745"/>
              <a:gd name="connsiteY0" fmla="*/ 0 h 6983513"/>
              <a:gd name="connsiteX1" fmla="*/ 6809045 w 6821745"/>
              <a:gd name="connsiteY1" fmla="*/ 22408 h 6983513"/>
              <a:gd name="connsiteX2" fmla="*/ 6821745 w 6821745"/>
              <a:gd name="connsiteY2" fmla="*/ 6983513 h 6983513"/>
              <a:gd name="connsiteX3" fmla="*/ 4529029 w 6821745"/>
              <a:gd name="connsiteY3" fmla="*/ 6983191 h 6983513"/>
              <a:gd name="connsiteX4" fmla="*/ 1540113 w 6821745"/>
              <a:gd name="connsiteY4" fmla="*/ 3669495 h 6983513"/>
              <a:gd name="connsiteX5" fmla="*/ 317504 w 6821745"/>
              <a:gd name="connsiteY5" fmla="*/ 0 h 6983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21745" h="6983513">
                <a:moveTo>
                  <a:pt x="317504" y="0"/>
                </a:moveTo>
                <a:lnTo>
                  <a:pt x="6809045" y="22408"/>
                </a:lnTo>
                <a:cubicBezTo>
                  <a:pt x="6813278" y="2342776"/>
                  <a:pt x="6817512" y="4663145"/>
                  <a:pt x="6821745" y="6983513"/>
                </a:cubicBezTo>
                <a:lnTo>
                  <a:pt x="4529029" y="6983191"/>
                </a:lnTo>
                <a:cubicBezTo>
                  <a:pt x="4162027" y="5366770"/>
                  <a:pt x="2977111" y="5168067"/>
                  <a:pt x="1540113" y="3669495"/>
                </a:cubicBezTo>
                <a:cubicBezTo>
                  <a:pt x="103115" y="2170923"/>
                  <a:pt x="-385283" y="1059838"/>
                  <a:pt x="317504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EDF13E3-B4E9-994D-BF7C-F070818AA575}"/>
              </a:ext>
            </a:extLst>
          </p:cNvPr>
          <p:cNvSpPr txBox="1"/>
          <p:nvPr/>
        </p:nvSpPr>
        <p:spPr>
          <a:xfrm>
            <a:off x="2276291" y="2351672"/>
            <a:ext cx="7630510" cy="18620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1500" b="1" spc="600" dirty="0">
                <a:ln w="34925">
                  <a:solidFill>
                    <a:srgbClr val="6647F2"/>
                  </a:solidFill>
                </a:ln>
                <a:noFill/>
                <a:latin typeface="Montserrat ExtraBold" pitchFamily="2" charset="77"/>
              </a:rPr>
              <a:t>1.245</a:t>
            </a:r>
            <a:r>
              <a:rPr lang="es-ES" sz="8000" b="1" spc="600" dirty="0">
                <a:ln w="34925">
                  <a:solidFill>
                    <a:srgbClr val="6647F2"/>
                  </a:solidFill>
                </a:ln>
                <a:noFill/>
                <a:latin typeface="Montserrat ExtraBold" pitchFamily="2" charset="77"/>
              </a:rPr>
              <a:t>K</a:t>
            </a:r>
            <a:endParaRPr lang="es-ES" sz="11500" b="1" spc="600" dirty="0">
              <a:ln w="34925">
                <a:solidFill>
                  <a:srgbClr val="6647F2"/>
                </a:solidFill>
              </a:ln>
              <a:noFill/>
              <a:latin typeface="Montserrat ExtraBold" pitchFamily="2" charset="77"/>
            </a:endParaRP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3E951357-6167-284B-B08F-85EBB5660FCE}"/>
              </a:ext>
            </a:extLst>
          </p:cNvPr>
          <p:cNvSpPr txBox="1"/>
          <p:nvPr/>
        </p:nvSpPr>
        <p:spPr>
          <a:xfrm>
            <a:off x="0" y="1086843"/>
            <a:ext cx="12192000" cy="4915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spc="600" dirty="0">
                <a:latin typeface="Montserrat" pitchFamily="2" charset="77"/>
                <a:ea typeface="PT Sans" panose="020B0503020203020204" pitchFamily="34" charset="0"/>
                <a:cs typeface="Times Sans Serif" panose="02020603050405020304" pitchFamily="18" charset="0"/>
              </a:rPr>
              <a:t>MILESTONE</a:t>
            </a: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4AA16158-4EEA-644E-AF2E-4E823BC2B9A6}"/>
              </a:ext>
            </a:extLst>
          </p:cNvPr>
          <p:cNvSpPr txBox="1"/>
          <p:nvPr/>
        </p:nvSpPr>
        <p:spPr>
          <a:xfrm>
            <a:off x="0" y="4318169"/>
            <a:ext cx="12192000" cy="3686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spc="600" dirty="0">
                <a:solidFill>
                  <a:schemeClr val="accent1"/>
                </a:solidFill>
                <a:latin typeface="Montserrat" pitchFamily="2" charset="77"/>
                <a:ea typeface="PT Sans" panose="020B0503020203020204" pitchFamily="34" charset="0"/>
                <a:cs typeface="Times Sans Serif" panose="02020603050405020304" pitchFamily="18" charset="0"/>
              </a:rPr>
              <a:t>VISITORS</a:t>
            </a:r>
          </a:p>
        </p:txBody>
      </p:sp>
      <p:sp>
        <p:nvSpPr>
          <p:cNvPr id="6" name="Forma libre 5">
            <a:extLst>
              <a:ext uri="{FF2B5EF4-FFF2-40B4-BE49-F238E27FC236}">
                <a16:creationId xmlns:a16="http://schemas.microsoft.com/office/drawing/2014/main" id="{504ADD89-2450-904C-9C71-5212296991D6}"/>
              </a:ext>
            </a:extLst>
          </p:cNvPr>
          <p:cNvSpPr/>
          <p:nvPr/>
        </p:nvSpPr>
        <p:spPr>
          <a:xfrm flipH="1">
            <a:off x="1082410" y="378303"/>
            <a:ext cx="2387760" cy="2789062"/>
          </a:xfrm>
          <a:custGeom>
            <a:avLst/>
            <a:gdLst>
              <a:gd name="connsiteX0" fmla="*/ 243381 w 997497"/>
              <a:gd name="connsiteY0" fmla="*/ 32849 h 1165144"/>
              <a:gd name="connsiteX1" fmla="*/ 46955 w 997497"/>
              <a:gd name="connsiteY1" fmla="*/ 206084 h 1165144"/>
              <a:gd name="connsiteX2" fmla="*/ 18176 w 997497"/>
              <a:gd name="connsiteY2" fmla="*/ 450289 h 1165144"/>
              <a:gd name="connsiteX3" fmla="*/ 338940 w 997497"/>
              <a:gd name="connsiteY3" fmla="*/ 681642 h 1165144"/>
              <a:gd name="connsiteX4" fmla="*/ 326087 w 997497"/>
              <a:gd name="connsiteY4" fmla="*/ 1031744 h 1165144"/>
              <a:gd name="connsiteX5" fmla="*/ 505190 w 997497"/>
              <a:gd name="connsiteY5" fmla="*/ 1162788 h 1165144"/>
              <a:gd name="connsiteX6" fmla="*/ 958395 w 997497"/>
              <a:gd name="connsiteY6" fmla="*/ 336010 h 1165144"/>
              <a:gd name="connsiteX7" fmla="*/ 243381 w 997497"/>
              <a:gd name="connsiteY7" fmla="*/ 32849 h 1165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7497" h="1165144">
                <a:moveTo>
                  <a:pt x="243381" y="32849"/>
                </a:moveTo>
                <a:cubicBezTo>
                  <a:pt x="215440" y="44584"/>
                  <a:pt x="107308" y="89569"/>
                  <a:pt x="46955" y="206084"/>
                </a:cubicBezTo>
                <a:cubicBezTo>
                  <a:pt x="34102" y="230951"/>
                  <a:pt x="-26250" y="347466"/>
                  <a:pt x="18176" y="450289"/>
                </a:cubicBezTo>
                <a:cubicBezTo>
                  <a:pt x="77132" y="586642"/>
                  <a:pt x="256514" y="553392"/>
                  <a:pt x="338940" y="681642"/>
                </a:cubicBezTo>
                <a:cubicBezTo>
                  <a:pt x="409631" y="792009"/>
                  <a:pt x="262940" y="900420"/>
                  <a:pt x="326087" y="1031744"/>
                </a:cubicBezTo>
                <a:cubicBezTo>
                  <a:pt x="359058" y="1100199"/>
                  <a:pt x="435057" y="1157479"/>
                  <a:pt x="505190" y="1162788"/>
                </a:cubicBezTo>
                <a:cubicBezTo>
                  <a:pt x="724527" y="1179273"/>
                  <a:pt x="1118497" y="706789"/>
                  <a:pt x="958395" y="336010"/>
                </a:cubicBezTo>
                <a:cubicBezTo>
                  <a:pt x="841601" y="66658"/>
                  <a:pt x="469425" y="-61313"/>
                  <a:pt x="243381" y="32849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A049304C-6FD7-354A-9772-8D10003F8670}"/>
              </a:ext>
            </a:extLst>
          </p:cNvPr>
          <p:cNvGrpSpPr/>
          <p:nvPr/>
        </p:nvGrpSpPr>
        <p:grpSpPr>
          <a:xfrm>
            <a:off x="795898" y="5145796"/>
            <a:ext cx="286512" cy="286512"/>
            <a:chOff x="9552432" y="313944"/>
            <a:chExt cx="606552" cy="606552"/>
          </a:xfrm>
        </p:grpSpPr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332C7544-E691-284C-8638-7FB553D6B8AF}"/>
                </a:ext>
              </a:extLst>
            </p:cNvPr>
            <p:cNvSpPr/>
            <p:nvPr/>
          </p:nvSpPr>
          <p:spPr>
            <a:xfrm>
              <a:off x="9552432" y="313944"/>
              <a:ext cx="606552" cy="606552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16C42AFA-83B8-DE43-862B-31CBEB4E24E2}"/>
                </a:ext>
              </a:extLst>
            </p:cNvPr>
            <p:cNvSpPr/>
            <p:nvPr/>
          </p:nvSpPr>
          <p:spPr>
            <a:xfrm>
              <a:off x="9727692" y="485806"/>
              <a:ext cx="256032" cy="256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F1655A87-E4C8-4A41-9396-5C706EB1AC84}"/>
              </a:ext>
            </a:extLst>
          </p:cNvPr>
          <p:cNvGrpSpPr/>
          <p:nvPr/>
        </p:nvGrpSpPr>
        <p:grpSpPr>
          <a:xfrm>
            <a:off x="3237346" y="4350268"/>
            <a:ext cx="286512" cy="286512"/>
            <a:chOff x="9552432" y="313944"/>
            <a:chExt cx="606552" cy="606552"/>
          </a:xfrm>
        </p:grpSpPr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2F1A3C2F-A97A-E14B-9CD9-A0A6C56478B9}"/>
                </a:ext>
              </a:extLst>
            </p:cNvPr>
            <p:cNvSpPr/>
            <p:nvPr/>
          </p:nvSpPr>
          <p:spPr>
            <a:xfrm>
              <a:off x="9552432" y="313944"/>
              <a:ext cx="606552" cy="606552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ABB7D682-1B8F-104B-9E1A-ADAF4733ED4D}"/>
                </a:ext>
              </a:extLst>
            </p:cNvPr>
            <p:cNvSpPr/>
            <p:nvPr/>
          </p:nvSpPr>
          <p:spPr>
            <a:xfrm>
              <a:off x="9727692" y="485806"/>
              <a:ext cx="256032" cy="256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47061246-E544-684A-9E4E-3093698B2703}"/>
              </a:ext>
            </a:extLst>
          </p:cNvPr>
          <p:cNvGrpSpPr/>
          <p:nvPr/>
        </p:nvGrpSpPr>
        <p:grpSpPr>
          <a:xfrm>
            <a:off x="8842618" y="2411740"/>
            <a:ext cx="286512" cy="286512"/>
            <a:chOff x="9552432" y="313944"/>
            <a:chExt cx="606552" cy="606552"/>
          </a:xfrm>
        </p:grpSpPr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949DA28D-18A6-FD40-9A33-74EB1156D73C}"/>
                </a:ext>
              </a:extLst>
            </p:cNvPr>
            <p:cNvSpPr/>
            <p:nvPr/>
          </p:nvSpPr>
          <p:spPr>
            <a:xfrm>
              <a:off x="9552432" y="313944"/>
              <a:ext cx="606552" cy="606552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34F89398-5505-5C4D-9E8F-6BD0CE798843}"/>
                </a:ext>
              </a:extLst>
            </p:cNvPr>
            <p:cNvSpPr/>
            <p:nvPr/>
          </p:nvSpPr>
          <p:spPr>
            <a:xfrm>
              <a:off x="9727692" y="485806"/>
              <a:ext cx="256032" cy="256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06ED6208-88F4-B741-B426-7B71E8150338}"/>
              </a:ext>
            </a:extLst>
          </p:cNvPr>
          <p:cNvGrpSpPr/>
          <p:nvPr/>
        </p:nvGrpSpPr>
        <p:grpSpPr>
          <a:xfrm>
            <a:off x="11201770" y="2347732"/>
            <a:ext cx="286512" cy="286512"/>
            <a:chOff x="9552432" y="313944"/>
            <a:chExt cx="606552" cy="606552"/>
          </a:xfrm>
        </p:grpSpPr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3AF2AFF0-1D8E-EF48-9194-3F038ED5FF00}"/>
                </a:ext>
              </a:extLst>
            </p:cNvPr>
            <p:cNvSpPr/>
            <p:nvPr/>
          </p:nvSpPr>
          <p:spPr>
            <a:xfrm>
              <a:off x="9552432" y="313944"/>
              <a:ext cx="606552" cy="606552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A528A53D-6D7F-3D44-8F50-A2ACB31BA50B}"/>
                </a:ext>
              </a:extLst>
            </p:cNvPr>
            <p:cNvSpPr/>
            <p:nvPr/>
          </p:nvSpPr>
          <p:spPr>
            <a:xfrm>
              <a:off x="9727692" y="485806"/>
              <a:ext cx="256032" cy="256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71" name="Grupo 70">
            <a:extLst>
              <a:ext uri="{FF2B5EF4-FFF2-40B4-BE49-F238E27FC236}">
                <a16:creationId xmlns:a16="http://schemas.microsoft.com/office/drawing/2014/main" id="{BB20E683-17F9-6244-A1CF-D77B1B72E814}"/>
              </a:ext>
            </a:extLst>
          </p:cNvPr>
          <p:cNvGrpSpPr/>
          <p:nvPr/>
        </p:nvGrpSpPr>
        <p:grpSpPr>
          <a:xfrm>
            <a:off x="9046344" y="2593680"/>
            <a:ext cx="1496566" cy="4186360"/>
            <a:chOff x="4660829" y="5699910"/>
            <a:chExt cx="172110" cy="481445"/>
          </a:xfrm>
        </p:grpSpPr>
        <p:sp>
          <p:nvSpPr>
            <p:cNvPr id="50" name="Forma libre 49">
              <a:extLst>
                <a:ext uri="{FF2B5EF4-FFF2-40B4-BE49-F238E27FC236}">
                  <a16:creationId xmlns:a16="http://schemas.microsoft.com/office/drawing/2014/main" id="{3ED04A60-4CAE-054A-A50C-7BBE322A3C89}"/>
                </a:ext>
              </a:extLst>
            </p:cNvPr>
            <p:cNvSpPr/>
            <p:nvPr/>
          </p:nvSpPr>
          <p:spPr>
            <a:xfrm>
              <a:off x="4683840" y="6167384"/>
              <a:ext cx="139706" cy="13971"/>
            </a:xfrm>
            <a:custGeom>
              <a:avLst/>
              <a:gdLst>
                <a:gd name="connsiteX0" fmla="*/ 140125 w 139705"/>
                <a:gd name="connsiteY0" fmla="*/ 7404 h 13970"/>
                <a:gd name="connsiteX1" fmla="*/ 71110 w 139705"/>
                <a:gd name="connsiteY1" fmla="*/ 12713 h 13970"/>
                <a:gd name="connsiteX2" fmla="*/ 2096 w 139705"/>
                <a:gd name="connsiteY2" fmla="*/ 7404 h 13970"/>
                <a:gd name="connsiteX3" fmla="*/ 71110 w 139705"/>
                <a:gd name="connsiteY3" fmla="*/ 2096 h 13970"/>
                <a:gd name="connsiteX4" fmla="*/ 140125 w 139705"/>
                <a:gd name="connsiteY4" fmla="*/ 7404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705" h="13970">
                  <a:moveTo>
                    <a:pt x="140125" y="7404"/>
                  </a:moveTo>
                  <a:cubicBezTo>
                    <a:pt x="140125" y="10198"/>
                    <a:pt x="109390" y="12713"/>
                    <a:pt x="71110" y="12713"/>
                  </a:cubicBezTo>
                  <a:cubicBezTo>
                    <a:pt x="32831" y="12713"/>
                    <a:pt x="2096" y="10478"/>
                    <a:pt x="2096" y="7404"/>
                  </a:cubicBezTo>
                  <a:cubicBezTo>
                    <a:pt x="2096" y="4610"/>
                    <a:pt x="32831" y="2096"/>
                    <a:pt x="71110" y="2096"/>
                  </a:cubicBezTo>
                  <a:cubicBezTo>
                    <a:pt x="109390" y="2096"/>
                    <a:pt x="140125" y="4610"/>
                    <a:pt x="140125" y="7404"/>
                  </a:cubicBezTo>
                  <a:close/>
                </a:path>
              </a:pathLst>
            </a:custGeom>
            <a:solidFill>
              <a:srgbClr val="DDDD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" name="Forma libre 50">
              <a:extLst>
                <a:ext uri="{FF2B5EF4-FFF2-40B4-BE49-F238E27FC236}">
                  <a16:creationId xmlns:a16="http://schemas.microsoft.com/office/drawing/2014/main" id="{EEA99A67-BDED-D740-BA25-5C9F5D345288}"/>
                </a:ext>
              </a:extLst>
            </p:cNvPr>
            <p:cNvSpPr/>
            <p:nvPr/>
          </p:nvSpPr>
          <p:spPr>
            <a:xfrm>
              <a:off x="4660829" y="5699910"/>
              <a:ext cx="25147" cy="33529"/>
            </a:xfrm>
            <a:custGeom>
              <a:avLst/>
              <a:gdLst>
                <a:gd name="connsiteX0" fmla="*/ 23431 w 25147"/>
                <a:gd name="connsiteY0" fmla="*/ 27262 h 33529"/>
                <a:gd name="connsiteX1" fmla="*/ 4431 w 25147"/>
                <a:gd name="connsiteY1" fmla="*/ 2674 h 33529"/>
                <a:gd name="connsiteX2" fmla="*/ 4431 w 25147"/>
                <a:gd name="connsiteY2" fmla="*/ 23071 h 33529"/>
                <a:gd name="connsiteX3" fmla="*/ 18401 w 25147"/>
                <a:gd name="connsiteY3" fmla="*/ 32850 h 33529"/>
                <a:gd name="connsiteX4" fmla="*/ 23431 w 25147"/>
                <a:gd name="connsiteY4" fmla="*/ 27262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7" h="33529">
                  <a:moveTo>
                    <a:pt x="23431" y="27262"/>
                  </a:moveTo>
                  <a:cubicBezTo>
                    <a:pt x="22034" y="23909"/>
                    <a:pt x="8622" y="-2076"/>
                    <a:pt x="4431" y="2674"/>
                  </a:cubicBezTo>
                  <a:cubicBezTo>
                    <a:pt x="-40" y="7982"/>
                    <a:pt x="3034" y="19438"/>
                    <a:pt x="4431" y="23071"/>
                  </a:cubicBezTo>
                  <a:cubicBezTo>
                    <a:pt x="7225" y="29777"/>
                    <a:pt x="14210" y="33409"/>
                    <a:pt x="18401" y="32850"/>
                  </a:cubicBezTo>
                  <a:cubicBezTo>
                    <a:pt x="21754" y="32571"/>
                    <a:pt x="24828" y="30335"/>
                    <a:pt x="23431" y="27262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" name="Forma libre 51">
              <a:extLst>
                <a:ext uri="{FF2B5EF4-FFF2-40B4-BE49-F238E27FC236}">
                  <a16:creationId xmlns:a16="http://schemas.microsoft.com/office/drawing/2014/main" id="{25A86049-2C8C-8145-94AB-BB73BA9589E7}"/>
                </a:ext>
              </a:extLst>
            </p:cNvPr>
            <p:cNvSpPr/>
            <p:nvPr/>
          </p:nvSpPr>
          <p:spPr>
            <a:xfrm>
              <a:off x="4677378" y="5710817"/>
              <a:ext cx="8382" cy="19559"/>
            </a:xfrm>
            <a:custGeom>
              <a:avLst/>
              <a:gdLst>
                <a:gd name="connsiteX0" fmla="*/ 7440 w 8382"/>
                <a:gd name="connsiteY0" fmla="*/ 14119 h 19558"/>
                <a:gd name="connsiteX1" fmla="*/ 5764 w 8382"/>
                <a:gd name="connsiteY1" fmla="*/ 2104 h 19558"/>
                <a:gd name="connsiteX2" fmla="*/ 2131 w 8382"/>
                <a:gd name="connsiteY2" fmla="*/ 12722 h 19558"/>
                <a:gd name="connsiteX3" fmla="*/ 5205 w 8382"/>
                <a:gd name="connsiteY3" fmla="*/ 18310 h 19558"/>
                <a:gd name="connsiteX4" fmla="*/ 7440 w 8382"/>
                <a:gd name="connsiteY4" fmla="*/ 14119 h 19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82" h="19558">
                  <a:moveTo>
                    <a:pt x="7440" y="14119"/>
                  </a:moveTo>
                  <a:cubicBezTo>
                    <a:pt x="7440" y="12442"/>
                    <a:pt x="7719" y="2383"/>
                    <a:pt x="5764" y="2104"/>
                  </a:cubicBezTo>
                  <a:cubicBezTo>
                    <a:pt x="2969" y="1825"/>
                    <a:pt x="2411" y="8530"/>
                    <a:pt x="2131" y="12722"/>
                  </a:cubicBezTo>
                  <a:cubicBezTo>
                    <a:pt x="1852" y="14957"/>
                    <a:pt x="3249" y="18310"/>
                    <a:pt x="5205" y="18310"/>
                  </a:cubicBezTo>
                  <a:cubicBezTo>
                    <a:pt x="7161" y="18589"/>
                    <a:pt x="7161" y="16913"/>
                    <a:pt x="7440" y="14119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" name="Forma libre 52">
              <a:extLst>
                <a:ext uri="{FF2B5EF4-FFF2-40B4-BE49-F238E27FC236}">
                  <a16:creationId xmlns:a16="http://schemas.microsoft.com/office/drawing/2014/main" id="{E97B80CD-E23D-7E41-90F9-F853502B285A}"/>
                </a:ext>
              </a:extLst>
            </p:cNvPr>
            <p:cNvSpPr/>
            <p:nvPr/>
          </p:nvSpPr>
          <p:spPr>
            <a:xfrm>
              <a:off x="4780827" y="5850780"/>
              <a:ext cx="50294" cy="53088"/>
            </a:xfrm>
            <a:custGeom>
              <a:avLst/>
              <a:gdLst>
                <a:gd name="connsiteX0" fmla="*/ 6815 w 50294"/>
                <a:gd name="connsiteY0" fmla="*/ 52141 h 53088"/>
                <a:gd name="connsiteX1" fmla="*/ 25814 w 50294"/>
                <a:gd name="connsiteY1" fmla="*/ 39009 h 53088"/>
                <a:gd name="connsiteX2" fmla="*/ 49564 w 50294"/>
                <a:gd name="connsiteY2" fmla="*/ 11906 h 53088"/>
                <a:gd name="connsiteX3" fmla="*/ 28888 w 50294"/>
                <a:gd name="connsiteY3" fmla="*/ 5480 h 53088"/>
                <a:gd name="connsiteX4" fmla="*/ 3462 w 50294"/>
                <a:gd name="connsiteY4" fmla="*/ 46553 h 53088"/>
                <a:gd name="connsiteX5" fmla="*/ 6815 w 50294"/>
                <a:gd name="connsiteY5" fmla="*/ 52141 h 53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294" h="53088">
                  <a:moveTo>
                    <a:pt x="6815" y="52141"/>
                  </a:moveTo>
                  <a:cubicBezTo>
                    <a:pt x="12403" y="51024"/>
                    <a:pt x="15756" y="47671"/>
                    <a:pt x="25814" y="39009"/>
                  </a:cubicBezTo>
                  <a:cubicBezTo>
                    <a:pt x="40623" y="26435"/>
                    <a:pt x="43138" y="22524"/>
                    <a:pt x="49564" y="11906"/>
                  </a:cubicBezTo>
                  <a:cubicBezTo>
                    <a:pt x="53756" y="4921"/>
                    <a:pt x="36711" y="-2344"/>
                    <a:pt x="28888" y="5480"/>
                  </a:cubicBezTo>
                  <a:cubicBezTo>
                    <a:pt x="22182" y="11906"/>
                    <a:pt x="7373" y="42362"/>
                    <a:pt x="3462" y="46553"/>
                  </a:cubicBezTo>
                  <a:cubicBezTo>
                    <a:pt x="667" y="48509"/>
                    <a:pt x="2344" y="52700"/>
                    <a:pt x="6815" y="52141"/>
                  </a:cubicBezTo>
                  <a:close/>
                </a:path>
              </a:pathLst>
            </a:custGeom>
            <a:solidFill>
              <a:srgbClr val="2D286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4" name="Forma libre 53">
              <a:extLst>
                <a:ext uri="{FF2B5EF4-FFF2-40B4-BE49-F238E27FC236}">
                  <a16:creationId xmlns:a16="http://schemas.microsoft.com/office/drawing/2014/main" id="{C751BF92-2A88-F040-8EC9-E9EE30089D0A}"/>
                </a:ext>
              </a:extLst>
            </p:cNvPr>
            <p:cNvSpPr/>
            <p:nvPr/>
          </p:nvSpPr>
          <p:spPr>
            <a:xfrm>
              <a:off x="4777057" y="5798351"/>
              <a:ext cx="55882" cy="67059"/>
            </a:xfrm>
            <a:custGeom>
              <a:avLst/>
              <a:gdLst>
                <a:gd name="connsiteX0" fmla="*/ 53893 w 55882"/>
                <a:gd name="connsiteY0" fmla="*/ 60424 h 67058"/>
                <a:gd name="connsiteX1" fmla="*/ 36010 w 55882"/>
                <a:gd name="connsiteY1" fmla="*/ 26335 h 67058"/>
                <a:gd name="connsiteX2" fmla="*/ 20084 w 55882"/>
                <a:gd name="connsiteY2" fmla="*/ 5938 h 67058"/>
                <a:gd name="connsiteX3" fmla="*/ 4437 w 55882"/>
                <a:gd name="connsiteY3" fmla="*/ 5659 h 67058"/>
                <a:gd name="connsiteX4" fmla="*/ 4157 w 55882"/>
                <a:gd name="connsiteY4" fmla="*/ 25777 h 67058"/>
                <a:gd name="connsiteX5" fmla="*/ 35172 w 55882"/>
                <a:gd name="connsiteY5" fmla="*/ 63497 h 67058"/>
                <a:gd name="connsiteX6" fmla="*/ 53893 w 55882"/>
                <a:gd name="connsiteY6" fmla="*/ 60424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882" h="67058">
                  <a:moveTo>
                    <a:pt x="53893" y="60424"/>
                  </a:moveTo>
                  <a:cubicBezTo>
                    <a:pt x="53054" y="55953"/>
                    <a:pt x="49702" y="46453"/>
                    <a:pt x="36010" y="26335"/>
                  </a:cubicBezTo>
                  <a:cubicBezTo>
                    <a:pt x="27628" y="14041"/>
                    <a:pt x="23157" y="9291"/>
                    <a:pt x="20084" y="5938"/>
                  </a:cubicBezTo>
                  <a:cubicBezTo>
                    <a:pt x="14496" y="-209"/>
                    <a:pt x="6393" y="2027"/>
                    <a:pt x="4437" y="5659"/>
                  </a:cubicBezTo>
                  <a:cubicBezTo>
                    <a:pt x="1363" y="11806"/>
                    <a:pt x="1363" y="22424"/>
                    <a:pt x="4157" y="25777"/>
                  </a:cubicBezTo>
                  <a:cubicBezTo>
                    <a:pt x="19246" y="44777"/>
                    <a:pt x="32099" y="58188"/>
                    <a:pt x="35172" y="63497"/>
                  </a:cubicBezTo>
                  <a:cubicBezTo>
                    <a:pt x="39084" y="71600"/>
                    <a:pt x="54731" y="65732"/>
                    <a:pt x="53893" y="60424"/>
                  </a:cubicBezTo>
                  <a:close/>
                </a:path>
              </a:pathLst>
            </a:custGeom>
            <a:solidFill>
              <a:srgbClr val="2D286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" name="Forma libre 54">
              <a:extLst>
                <a:ext uri="{FF2B5EF4-FFF2-40B4-BE49-F238E27FC236}">
                  <a16:creationId xmlns:a16="http://schemas.microsoft.com/office/drawing/2014/main" id="{C6B265DD-E91C-9D43-85E0-E72C5B339D4F}"/>
                </a:ext>
              </a:extLst>
            </p:cNvPr>
            <p:cNvSpPr/>
            <p:nvPr/>
          </p:nvSpPr>
          <p:spPr>
            <a:xfrm>
              <a:off x="4787960" y="6152469"/>
              <a:ext cx="25147" cy="25147"/>
            </a:xfrm>
            <a:custGeom>
              <a:avLst/>
              <a:gdLst>
                <a:gd name="connsiteX0" fmla="*/ 8622 w 25147"/>
                <a:gd name="connsiteY0" fmla="*/ 5834 h 25147"/>
                <a:gd name="connsiteX1" fmla="*/ 7784 w 25147"/>
                <a:gd name="connsiteY1" fmla="*/ 12260 h 25147"/>
                <a:gd name="connsiteX2" fmla="*/ 3593 w 25147"/>
                <a:gd name="connsiteY2" fmla="*/ 17848 h 25147"/>
                <a:gd name="connsiteX3" fmla="*/ 9181 w 25147"/>
                <a:gd name="connsiteY3" fmla="*/ 23716 h 25147"/>
                <a:gd name="connsiteX4" fmla="*/ 23710 w 25147"/>
                <a:gd name="connsiteY4" fmla="*/ 18128 h 25147"/>
                <a:gd name="connsiteX5" fmla="*/ 21755 w 25147"/>
                <a:gd name="connsiteY5" fmla="*/ 8348 h 25147"/>
                <a:gd name="connsiteX6" fmla="*/ 20637 w 25147"/>
                <a:gd name="connsiteY6" fmla="*/ 3598 h 25147"/>
                <a:gd name="connsiteX7" fmla="*/ 8622 w 25147"/>
                <a:gd name="connsiteY7" fmla="*/ 5834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147" h="25147">
                  <a:moveTo>
                    <a:pt x="8622" y="5834"/>
                  </a:moveTo>
                  <a:cubicBezTo>
                    <a:pt x="7784" y="8907"/>
                    <a:pt x="8063" y="10025"/>
                    <a:pt x="7784" y="12260"/>
                  </a:cubicBezTo>
                  <a:cubicBezTo>
                    <a:pt x="7505" y="14775"/>
                    <a:pt x="4990" y="15613"/>
                    <a:pt x="3593" y="17848"/>
                  </a:cubicBezTo>
                  <a:cubicBezTo>
                    <a:pt x="1916" y="20084"/>
                    <a:pt x="-319" y="23437"/>
                    <a:pt x="9181" y="23716"/>
                  </a:cubicBezTo>
                  <a:cubicBezTo>
                    <a:pt x="19240" y="23995"/>
                    <a:pt x="25387" y="23716"/>
                    <a:pt x="23710" y="18128"/>
                  </a:cubicBezTo>
                  <a:cubicBezTo>
                    <a:pt x="22034" y="12540"/>
                    <a:pt x="21755" y="10025"/>
                    <a:pt x="21755" y="8348"/>
                  </a:cubicBezTo>
                  <a:cubicBezTo>
                    <a:pt x="21755" y="6672"/>
                    <a:pt x="21755" y="4716"/>
                    <a:pt x="20637" y="3598"/>
                  </a:cubicBezTo>
                  <a:cubicBezTo>
                    <a:pt x="19240" y="2201"/>
                    <a:pt x="10019" y="246"/>
                    <a:pt x="8622" y="5834"/>
                  </a:cubicBezTo>
                  <a:close/>
                </a:path>
              </a:pathLst>
            </a:custGeom>
            <a:solidFill>
              <a:srgbClr val="5025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" name="Forma libre 55">
              <a:extLst>
                <a:ext uri="{FF2B5EF4-FFF2-40B4-BE49-F238E27FC236}">
                  <a16:creationId xmlns:a16="http://schemas.microsoft.com/office/drawing/2014/main" id="{F8E01A26-EF4D-994C-947D-8FAE3AD6E67B}"/>
                </a:ext>
              </a:extLst>
            </p:cNvPr>
            <p:cNvSpPr/>
            <p:nvPr/>
          </p:nvSpPr>
          <p:spPr>
            <a:xfrm>
              <a:off x="4694618" y="6158154"/>
              <a:ext cx="39118" cy="19559"/>
            </a:xfrm>
            <a:custGeom>
              <a:avLst/>
              <a:gdLst>
                <a:gd name="connsiteX0" fmla="*/ 24009 w 39117"/>
                <a:gd name="connsiteY0" fmla="*/ 4619 h 19558"/>
                <a:gd name="connsiteX1" fmla="*/ 14230 w 39117"/>
                <a:gd name="connsiteY1" fmla="*/ 11884 h 19558"/>
                <a:gd name="connsiteX2" fmla="*/ 3892 w 39117"/>
                <a:gd name="connsiteY2" fmla="*/ 17193 h 19558"/>
                <a:gd name="connsiteX3" fmla="*/ 20936 w 39117"/>
                <a:gd name="connsiteY3" fmla="*/ 17472 h 19558"/>
                <a:gd name="connsiteX4" fmla="*/ 32392 w 39117"/>
                <a:gd name="connsiteY4" fmla="*/ 16913 h 19558"/>
                <a:gd name="connsiteX5" fmla="*/ 37421 w 39117"/>
                <a:gd name="connsiteY5" fmla="*/ 10487 h 19558"/>
                <a:gd name="connsiteX6" fmla="*/ 24009 w 39117"/>
                <a:gd name="connsiteY6" fmla="*/ 4619 h 19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117" h="19558">
                  <a:moveTo>
                    <a:pt x="24009" y="4619"/>
                  </a:moveTo>
                  <a:cubicBezTo>
                    <a:pt x="23171" y="6016"/>
                    <a:pt x="19539" y="9648"/>
                    <a:pt x="14230" y="11884"/>
                  </a:cubicBezTo>
                  <a:cubicBezTo>
                    <a:pt x="8921" y="14119"/>
                    <a:pt x="-2255" y="15237"/>
                    <a:pt x="3892" y="17193"/>
                  </a:cubicBezTo>
                  <a:cubicBezTo>
                    <a:pt x="10039" y="19148"/>
                    <a:pt x="17304" y="18031"/>
                    <a:pt x="20936" y="17472"/>
                  </a:cubicBezTo>
                  <a:cubicBezTo>
                    <a:pt x="24568" y="16913"/>
                    <a:pt x="28201" y="16913"/>
                    <a:pt x="32392" y="16913"/>
                  </a:cubicBezTo>
                  <a:cubicBezTo>
                    <a:pt x="37980" y="16913"/>
                    <a:pt x="38259" y="16634"/>
                    <a:pt x="37421" y="10487"/>
                  </a:cubicBezTo>
                  <a:cubicBezTo>
                    <a:pt x="36583" y="1825"/>
                    <a:pt x="26524" y="-131"/>
                    <a:pt x="24009" y="4619"/>
                  </a:cubicBezTo>
                  <a:close/>
                </a:path>
              </a:pathLst>
            </a:custGeom>
            <a:solidFill>
              <a:srgbClr val="5025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" name="Forma libre 56">
              <a:extLst>
                <a:ext uri="{FF2B5EF4-FFF2-40B4-BE49-F238E27FC236}">
                  <a16:creationId xmlns:a16="http://schemas.microsoft.com/office/drawing/2014/main" id="{DAABA1B1-84D3-1444-8687-459E6933A208}"/>
                </a:ext>
              </a:extLst>
            </p:cNvPr>
            <p:cNvSpPr/>
            <p:nvPr/>
          </p:nvSpPr>
          <p:spPr>
            <a:xfrm>
              <a:off x="4743147" y="5736532"/>
              <a:ext cx="41912" cy="55882"/>
            </a:xfrm>
            <a:custGeom>
              <a:avLst/>
              <a:gdLst>
                <a:gd name="connsiteX0" fmla="*/ 40023 w 41911"/>
                <a:gd name="connsiteY0" fmla="*/ 31434 h 55882"/>
                <a:gd name="connsiteX1" fmla="*/ 33597 w 41911"/>
                <a:gd name="connsiteY1" fmla="*/ 50154 h 55882"/>
                <a:gd name="connsiteX2" fmla="*/ 15156 w 41911"/>
                <a:gd name="connsiteY2" fmla="*/ 55463 h 55882"/>
                <a:gd name="connsiteX3" fmla="*/ 3979 w 41911"/>
                <a:gd name="connsiteY3" fmla="*/ 43448 h 55882"/>
                <a:gd name="connsiteX4" fmla="*/ 2862 w 41911"/>
                <a:gd name="connsiteY4" fmla="*/ 16346 h 55882"/>
                <a:gd name="connsiteX5" fmla="*/ 19626 w 41911"/>
                <a:gd name="connsiteY5" fmla="*/ 2096 h 55882"/>
                <a:gd name="connsiteX6" fmla="*/ 40023 w 41911"/>
                <a:gd name="connsiteY6" fmla="*/ 31434 h 55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911" h="55882">
                  <a:moveTo>
                    <a:pt x="40023" y="31434"/>
                  </a:moveTo>
                  <a:cubicBezTo>
                    <a:pt x="38906" y="42890"/>
                    <a:pt x="38626" y="45404"/>
                    <a:pt x="33597" y="50154"/>
                  </a:cubicBezTo>
                  <a:cubicBezTo>
                    <a:pt x="28568" y="54904"/>
                    <a:pt x="20744" y="55463"/>
                    <a:pt x="15156" y="55463"/>
                  </a:cubicBezTo>
                  <a:cubicBezTo>
                    <a:pt x="9288" y="55463"/>
                    <a:pt x="5376" y="48478"/>
                    <a:pt x="3979" y="43448"/>
                  </a:cubicBezTo>
                  <a:cubicBezTo>
                    <a:pt x="2582" y="38419"/>
                    <a:pt x="1185" y="28919"/>
                    <a:pt x="2862" y="16346"/>
                  </a:cubicBezTo>
                  <a:cubicBezTo>
                    <a:pt x="3700" y="9919"/>
                    <a:pt x="11523" y="2096"/>
                    <a:pt x="19626" y="2096"/>
                  </a:cubicBezTo>
                  <a:cubicBezTo>
                    <a:pt x="28009" y="2375"/>
                    <a:pt x="42818" y="3213"/>
                    <a:pt x="40023" y="31434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" name="Forma libre 57">
              <a:extLst>
                <a:ext uri="{FF2B5EF4-FFF2-40B4-BE49-F238E27FC236}">
                  <a16:creationId xmlns:a16="http://schemas.microsoft.com/office/drawing/2014/main" id="{ED9609A8-5291-6842-BF11-7F8C7078276C}"/>
                </a:ext>
              </a:extLst>
            </p:cNvPr>
            <p:cNvSpPr/>
            <p:nvPr/>
          </p:nvSpPr>
          <p:spPr>
            <a:xfrm>
              <a:off x="4670980" y="5722869"/>
              <a:ext cx="36323" cy="61470"/>
            </a:xfrm>
            <a:custGeom>
              <a:avLst/>
              <a:gdLst>
                <a:gd name="connsiteX0" fmla="*/ 2382 w 36323"/>
                <a:gd name="connsiteY0" fmla="*/ 5979 h 61470"/>
                <a:gd name="connsiteX1" fmla="*/ 7691 w 36323"/>
                <a:gd name="connsiteY1" fmla="*/ 25537 h 61470"/>
                <a:gd name="connsiteX2" fmla="*/ 21661 w 36323"/>
                <a:gd name="connsiteY2" fmla="*/ 59346 h 61470"/>
                <a:gd name="connsiteX3" fmla="*/ 35632 w 36323"/>
                <a:gd name="connsiteY3" fmla="*/ 43420 h 61470"/>
                <a:gd name="connsiteX4" fmla="*/ 9926 w 36323"/>
                <a:gd name="connsiteY4" fmla="*/ 3464 h 61470"/>
                <a:gd name="connsiteX5" fmla="*/ 2382 w 36323"/>
                <a:gd name="connsiteY5" fmla="*/ 5979 h 6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323" h="61470">
                  <a:moveTo>
                    <a:pt x="2382" y="5979"/>
                  </a:moveTo>
                  <a:cubicBezTo>
                    <a:pt x="1264" y="11567"/>
                    <a:pt x="3500" y="11846"/>
                    <a:pt x="7691" y="25537"/>
                  </a:cubicBezTo>
                  <a:cubicBezTo>
                    <a:pt x="12999" y="42861"/>
                    <a:pt x="17191" y="52082"/>
                    <a:pt x="21661" y="59346"/>
                  </a:cubicBezTo>
                  <a:cubicBezTo>
                    <a:pt x="25852" y="66332"/>
                    <a:pt x="39264" y="53479"/>
                    <a:pt x="35632" y="43420"/>
                  </a:cubicBezTo>
                  <a:cubicBezTo>
                    <a:pt x="32558" y="34758"/>
                    <a:pt x="13558" y="7655"/>
                    <a:pt x="9926" y="3464"/>
                  </a:cubicBezTo>
                  <a:cubicBezTo>
                    <a:pt x="8249" y="1229"/>
                    <a:pt x="3220" y="1508"/>
                    <a:pt x="2382" y="5979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" name="Forma libre 58">
              <a:extLst>
                <a:ext uri="{FF2B5EF4-FFF2-40B4-BE49-F238E27FC236}">
                  <a16:creationId xmlns:a16="http://schemas.microsoft.com/office/drawing/2014/main" id="{12F935D0-3D48-4E4F-A682-56EE52C72F98}"/>
                </a:ext>
              </a:extLst>
            </p:cNvPr>
            <p:cNvSpPr/>
            <p:nvPr/>
          </p:nvSpPr>
          <p:spPr>
            <a:xfrm>
              <a:off x="4687290" y="5764141"/>
              <a:ext cx="64265" cy="61470"/>
            </a:xfrm>
            <a:custGeom>
              <a:avLst/>
              <a:gdLst>
                <a:gd name="connsiteX0" fmla="*/ 2279 w 64264"/>
                <a:gd name="connsiteY0" fmla="*/ 11648 h 61470"/>
                <a:gd name="connsiteX1" fmla="*/ 27146 w 64264"/>
                <a:gd name="connsiteY1" fmla="*/ 40986 h 61470"/>
                <a:gd name="connsiteX2" fmla="*/ 46984 w 64264"/>
                <a:gd name="connsiteY2" fmla="*/ 57472 h 61470"/>
                <a:gd name="connsiteX3" fmla="*/ 62352 w 64264"/>
                <a:gd name="connsiteY3" fmla="*/ 54398 h 61470"/>
                <a:gd name="connsiteX4" fmla="*/ 58440 w 64264"/>
                <a:gd name="connsiteY4" fmla="*/ 34839 h 61470"/>
                <a:gd name="connsiteX5" fmla="*/ 20161 w 64264"/>
                <a:gd name="connsiteY5" fmla="*/ 4663 h 61470"/>
                <a:gd name="connsiteX6" fmla="*/ 2279 w 64264"/>
                <a:gd name="connsiteY6" fmla="*/ 11648 h 6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264" h="61470">
                  <a:moveTo>
                    <a:pt x="2279" y="11648"/>
                  </a:moveTo>
                  <a:cubicBezTo>
                    <a:pt x="3955" y="15839"/>
                    <a:pt x="9264" y="24222"/>
                    <a:pt x="27146" y="40986"/>
                  </a:cubicBezTo>
                  <a:cubicBezTo>
                    <a:pt x="38043" y="51325"/>
                    <a:pt x="43352" y="54678"/>
                    <a:pt x="46984" y="57472"/>
                  </a:cubicBezTo>
                  <a:cubicBezTo>
                    <a:pt x="53690" y="62222"/>
                    <a:pt x="61234" y="58589"/>
                    <a:pt x="62352" y="54398"/>
                  </a:cubicBezTo>
                  <a:cubicBezTo>
                    <a:pt x="64028" y="47692"/>
                    <a:pt x="61793" y="37354"/>
                    <a:pt x="58440" y="34839"/>
                  </a:cubicBezTo>
                  <a:cubicBezTo>
                    <a:pt x="39720" y="19472"/>
                    <a:pt x="24073" y="9134"/>
                    <a:pt x="20161" y="4663"/>
                  </a:cubicBezTo>
                  <a:cubicBezTo>
                    <a:pt x="14573" y="-2322"/>
                    <a:pt x="323" y="6619"/>
                    <a:pt x="2279" y="11648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" name="Forma libre 59">
              <a:extLst>
                <a:ext uri="{FF2B5EF4-FFF2-40B4-BE49-F238E27FC236}">
                  <a16:creationId xmlns:a16="http://schemas.microsoft.com/office/drawing/2014/main" id="{58ADDB71-2D3C-4A44-A2A1-54AAFD0E1CB3}"/>
                </a:ext>
              </a:extLst>
            </p:cNvPr>
            <p:cNvSpPr/>
            <p:nvPr/>
          </p:nvSpPr>
          <p:spPr>
            <a:xfrm>
              <a:off x="4755612" y="5778720"/>
              <a:ext cx="22353" cy="33529"/>
            </a:xfrm>
            <a:custGeom>
              <a:avLst/>
              <a:gdLst>
                <a:gd name="connsiteX0" fmla="*/ 21691 w 22352"/>
                <a:gd name="connsiteY0" fmla="*/ 9642 h 33529"/>
                <a:gd name="connsiteX1" fmla="*/ 22530 w 22352"/>
                <a:gd name="connsiteY1" fmla="*/ 22495 h 33529"/>
                <a:gd name="connsiteX2" fmla="*/ 13030 w 22352"/>
                <a:gd name="connsiteY2" fmla="*/ 33672 h 33529"/>
                <a:gd name="connsiteX3" fmla="*/ 12471 w 22352"/>
                <a:gd name="connsiteY3" fmla="*/ 33672 h 33529"/>
                <a:gd name="connsiteX4" fmla="*/ 2133 w 22352"/>
                <a:gd name="connsiteY4" fmla="*/ 24172 h 33529"/>
                <a:gd name="connsiteX5" fmla="*/ 2412 w 22352"/>
                <a:gd name="connsiteY5" fmla="*/ 14672 h 33529"/>
                <a:gd name="connsiteX6" fmla="*/ 11074 w 22352"/>
                <a:gd name="connsiteY6" fmla="*/ 2657 h 33529"/>
                <a:gd name="connsiteX7" fmla="*/ 11074 w 22352"/>
                <a:gd name="connsiteY7" fmla="*/ 2657 h 33529"/>
                <a:gd name="connsiteX8" fmla="*/ 21691 w 22352"/>
                <a:gd name="connsiteY8" fmla="*/ 9642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52" h="33529">
                  <a:moveTo>
                    <a:pt x="21691" y="9642"/>
                  </a:moveTo>
                  <a:cubicBezTo>
                    <a:pt x="21971" y="13554"/>
                    <a:pt x="22250" y="18304"/>
                    <a:pt x="22530" y="22495"/>
                  </a:cubicBezTo>
                  <a:cubicBezTo>
                    <a:pt x="22809" y="28083"/>
                    <a:pt x="18338" y="33113"/>
                    <a:pt x="13030" y="33672"/>
                  </a:cubicBezTo>
                  <a:cubicBezTo>
                    <a:pt x="12750" y="33672"/>
                    <a:pt x="12471" y="33672"/>
                    <a:pt x="12471" y="33672"/>
                  </a:cubicBezTo>
                  <a:cubicBezTo>
                    <a:pt x="7441" y="33672"/>
                    <a:pt x="1574" y="29201"/>
                    <a:pt x="2133" y="24172"/>
                  </a:cubicBezTo>
                  <a:cubicBezTo>
                    <a:pt x="2412" y="20819"/>
                    <a:pt x="2412" y="17745"/>
                    <a:pt x="2412" y="14672"/>
                  </a:cubicBezTo>
                  <a:cubicBezTo>
                    <a:pt x="2412" y="9083"/>
                    <a:pt x="5765" y="4333"/>
                    <a:pt x="11074" y="2657"/>
                  </a:cubicBezTo>
                  <a:lnTo>
                    <a:pt x="11074" y="2657"/>
                  </a:lnTo>
                  <a:cubicBezTo>
                    <a:pt x="16103" y="701"/>
                    <a:pt x="21412" y="4054"/>
                    <a:pt x="21691" y="9642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" name="Forma libre 60">
              <a:extLst>
                <a:ext uri="{FF2B5EF4-FFF2-40B4-BE49-F238E27FC236}">
                  <a16:creationId xmlns:a16="http://schemas.microsoft.com/office/drawing/2014/main" id="{C13F8EA5-2579-DF40-9704-7C653742621A}"/>
                </a:ext>
              </a:extLst>
            </p:cNvPr>
            <p:cNvSpPr/>
            <p:nvPr/>
          </p:nvSpPr>
          <p:spPr>
            <a:xfrm>
              <a:off x="4718487" y="5793252"/>
              <a:ext cx="86617" cy="128529"/>
            </a:xfrm>
            <a:custGeom>
              <a:avLst/>
              <a:gdLst>
                <a:gd name="connsiteX0" fmla="*/ 82007 w 86617"/>
                <a:gd name="connsiteY0" fmla="*/ 44287 h 128529"/>
                <a:gd name="connsiteX1" fmla="*/ 71669 w 86617"/>
                <a:gd name="connsiteY1" fmla="*/ 127551 h 128529"/>
                <a:gd name="connsiteX2" fmla="*/ 2096 w 86617"/>
                <a:gd name="connsiteY2" fmla="*/ 127551 h 128529"/>
                <a:gd name="connsiteX3" fmla="*/ 7125 w 86617"/>
                <a:gd name="connsiteY3" fmla="*/ 26684 h 128529"/>
                <a:gd name="connsiteX4" fmla="*/ 21934 w 86617"/>
                <a:gd name="connsiteY4" fmla="*/ 6287 h 128529"/>
                <a:gd name="connsiteX5" fmla="*/ 40375 w 86617"/>
                <a:gd name="connsiteY5" fmla="*/ 2096 h 128529"/>
                <a:gd name="connsiteX6" fmla="*/ 53228 w 86617"/>
                <a:gd name="connsiteY6" fmla="*/ 2096 h 128529"/>
                <a:gd name="connsiteX7" fmla="*/ 66919 w 86617"/>
                <a:gd name="connsiteY7" fmla="*/ 3772 h 128529"/>
                <a:gd name="connsiteX8" fmla="*/ 82007 w 86617"/>
                <a:gd name="connsiteY8" fmla="*/ 4428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617" h="128529">
                  <a:moveTo>
                    <a:pt x="82007" y="44287"/>
                  </a:moveTo>
                  <a:cubicBezTo>
                    <a:pt x="72787" y="74742"/>
                    <a:pt x="69713" y="106316"/>
                    <a:pt x="71669" y="127551"/>
                  </a:cubicBezTo>
                  <a:lnTo>
                    <a:pt x="2096" y="127551"/>
                  </a:lnTo>
                  <a:cubicBezTo>
                    <a:pt x="2096" y="127551"/>
                    <a:pt x="2375" y="62448"/>
                    <a:pt x="7125" y="26684"/>
                  </a:cubicBezTo>
                  <a:cubicBezTo>
                    <a:pt x="8243" y="18301"/>
                    <a:pt x="12993" y="11037"/>
                    <a:pt x="21934" y="6287"/>
                  </a:cubicBezTo>
                  <a:cubicBezTo>
                    <a:pt x="27243" y="3493"/>
                    <a:pt x="36743" y="2096"/>
                    <a:pt x="40375" y="2096"/>
                  </a:cubicBezTo>
                  <a:lnTo>
                    <a:pt x="53228" y="2096"/>
                  </a:lnTo>
                  <a:cubicBezTo>
                    <a:pt x="57419" y="2096"/>
                    <a:pt x="62728" y="2375"/>
                    <a:pt x="66919" y="3772"/>
                  </a:cubicBezTo>
                  <a:cubicBezTo>
                    <a:pt x="85639" y="9640"/>
                    <a:pt x="87316" y="26684"/>
                    <a:pt x="82007" y="44287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" name="Forma libre 61">
              <a:extLst>
                <a:ext uri="{FF2B5EF4-FFF2-40B4-BE49-F238E27FC236}">
                  <a16:creationId xmlns:a16="http://schemas.microsoft.com/office/drawing/2014/main" id="{206A56FB-FC11-5A43-9099-DD11DC3AA5F3}"/>
                </a:ext>
              </a:extLst>
            </p:cNvPr>
            <p:cNvSpPr/>
            <p:nvPr/>
          </p:nvSpPr>
          <p:spPr>
            <a:xfrm>
              <a:off x="4715693" y="5918708"/>
              <a:ext cx="78235" cy="44706"/>
            </a:xfrm>
            <a:custGeom>
              <a:avLst/>
              <a:gdLst>
                <a:gd name="connsiteX0" fmla="*/ 73904 w 78235"/>
                <a:gd name="connsiteY0" fmla="*/ 44566 h 44705"/>
                <a:gd name="connsiteX1" fmla="*/ 74184 w 78235"/>
                <a:gd name="connsiteY1" fmla="*/ 2096 h 44705"/>
                <a:gd name="connsiteX2" fmla="*/ 4610 w 78235"/>
                <a:gd name="connsiteY2" fmla="*/ 2096 h 44705"/>
                <a:gd name="connsiteX3" fmla="*/ 2096 w 78235"/>
                <a:gd name="connsiteY3" fmla="*/ 44566 h 44705"/>
                <a:gd name="connsiteX4" fmla="*/ 73904 w 78235"/>
                <a:gd name="connsiteY4" fmla="*/ 44566 h 4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235" h="44705">
                  <a:moveTo>
                    <a:pt x="73904" y="44566"/>
                  </a:moveTo>
                  <a:cubicBezTo>
                    <a:pt x="73904" y="44566"/>
                    <a:pt x="80051" y="30037"/>
                    <a:pt x="74184" y="2096"/>
                  </a:cubicBezTo>
                  <a:lnTo>
                    <a:pt x="4610" y="2096"/>
                  </a:lnTo>
                  <a:cubicBezTo>
                    <a:pt x="4610" y="2096"/>
                    <a:pt x="2096" y="21934"/>
                    <a:pt x="2096" y="44566"/>
                  </a:cubicBezTo>
                  <a:lnTo>
                    <a:pt x="73904" y="4456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" name="Forma libre 62">
              <a:extLst>
                <a:ext uri="{FF2B5EF4-FFF2-40B4-BE49-F238E27FC236}">
                  <a16:creationId xmlns:a16="http://schemas.microsoft.com/office/drawing/2014/main" id="{D36D5B63-3CC4-A342-9DCB-907E09FF3C84}"/>
                </a:ext>
              </a:extLst>
            </p:cNvPr>
            <p:cNvSpPr/>
            <p:nvPr/>
          </p:nvSpPr>
          <p:spPr>
            <a:xfrm>
              <a:off x="4772950" y="6032044"/>
              <a:ext cx="39118" cy="131323"/>
            </a:xfrm>
            <a:custGeom>
              <a:avLst/>
              <a:gdLst>
                <a:gd name="connsiteX0" fmla="*/ 2956 w 39117"/>
                <a:gd name="connsiteY0" fmla="*/ 22318 h 131323"/>
                <a:gd name="connsiteX1" fmla="*/ 27823 w 39117"/>
                <a:gd name="connsiteY1" fmla="*/ 11980 h 131323"/>
                <a:gd name="connsiteX2" fmla="*/ 36765 w 39117"/>
                <a:gd name="connsiteY2" fmla="*/ 124024 h 131323"/>
                <a:gd name="connsiteX3" fmla="*/ 35926 w 39117"/>
                <a:gd name="connsiteY3" fmla="*/ 129053 h 131323"/>
                <a:gd name="connsiteX4" fmla="*/ 28662 w 39117"/>
                <a:gd name="connsiteY4" fmla="*/ 130171 h 131323"/>
                <a:gd name="connsiteX5" fmla="*/ 23353 w 39117"/>
                <a:gd name="connsiteY5" fmla="*/ 126818 h 131323"/>
                <a:gd name="connsiteX6" fmla="*/ 2956 w 39117"/>
                <a:gd name="connsiteY6" fmla="*/ 22318 h 13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117" h="131323">
                  <a:moveTo>
                    <a:pt x="2956" y="22318"/>
                  </a:moveTo>
                  <a:cubicBezTo>
                    <a:pt x="-2632" y="-314"/>
                    <a:pt x="20559" y="-4226"/>
                    <a:pt x="27823" y="11980"/>
                  </a:cubicBezTo>
                  <a:cubicBezTo>
                    <a:pt x="38162" y="35171"/>
                    <a:pt x="37323" y="109215"/>
                    <a:pt x="36765" y="124024"/>
                  </a:cubicBezTo>
                  <a:cubicBezTo>
                    <a:pt x="36765" y="125980"/>
                    <a:pt x="37044" y="128215"/>
                    <a:pt x="35926" y="129053"/>
                  </a:cubicBezTo>
                  <a:cubicBezTo>
                    <a:pt x="33970" y="130171"/>
                    <a:pt x="30059" y="130171"/>
                    <a:pt x="28662" y="130171"/>
                  </a:cubicBezTo>
                  <a:cubicBezTo>
                    <a:pt x="26147" y="130171"/>
                    <a:pt x="23632" y="130171"/>
                    <a:pt x="23353" y="126818"/>
                  </a:cubicBezTo>
                  <a:cubicBezTo>
                    <a:pt x="21676" y="105583"/>
                    <a:pt x="8544" y="44392"/>
                    <a:pt x="2956" y="2231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" name="Forma libre 63">
              <a:extLst>
                <a:ext uri="{FF2B5EF4-FFF2-40B4-BE49-F238E27FC236}">
                  <a16:creationId xmlns:a16="http://schemas.microsoft.com/office/drawing/2014/main" id="{50C6F466-C947-E844-A092-316E332676E9}"/>
                </a:ext>
              </a:extLst>
            </p:cNvPr>
            <p:cNvSpPr/>
            <p:nvPr/>
          </p:nvSpPr>
          <p:spPr>
            <a:xfrm>
              <a:off x="4752782" y="5921313"/>
              <a:ext cx="50294" cy="145294"/>
            </a:xfrm>
            <a:custGeom>
              <a:avLst/>
              <a:gdLst>
                <a:gd name="connsiteX0" fmla="*/ 2448 w 50294"/>
                <a:gd name="connsiteY0" fmla="*/ 45034 h 145293"/>
                <a:gd name="connsiteX1" fmla="*/ 28712 w 50294"/>
                <a:gd name="connsiteY1" fmla="*/ 4240 h 145293"/>
                <a:gd name="connsiteX2" fmla="*/ 39609 w 50294"/>
                <a:gd name="connsiteY2" fmla="*/ 23240 h 145293"/>
                <a:gd name="connsiteX3" fmla="*/ 47992 w 50294"/>
                <a:gd name="connsiteY3" fmla="*/ 121034 h 145293"/>
                <a:gd name="connsiteX4" fmla="*/ 25080 w 50294"/>
                <a:gd name="connsiteY4" fmla="*/ 135284 h 145293"/>
                <a:gd name="connsiteX5" fmla="*/ 2448 w 50294"/>
                <a:gd name="connsiteY5" fmla="*/ 45034 h 145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294" h="145293">
                  <a:moveTo>
                    <a:pt x="2448" y="45034"/>
                  </a:moveTo>
                  <a:cubicBezTo>
                    <a:pt x="-67" y="16814"/>
                    <a:pt x="11110" y="-4980"/>
                    <a:pt x="28712" y="4240"/>
                  </a:cubicBezTo>
                  <a:cubicBezTo>
                    <a:pt x="35977" y="8152"/>
                    <a:pt x="38771" y="15976"/>
                    <a:pt x="39609" y="23240"/>
                  </a:cubicBezTo>
                  <a:cubicBezTo>
                    <a:pt x="40727" y="30505"/>
                    <a:pt x="46036" y="107343"/>
                    <a:pt x="47992" y="121034"/>
                  </a:cubicBezTo>
                  <a:cubicBezTo>
                    <a:pt x="52183" y="152328"/>
                    <a:pt x="27595" y="143946"/>
                    <a:pt x="25080" y="135284"/>
                  </a:cubicBezTo>
                  <a:cubicBezTo>
                    <a:pt x="18095" y="113490"/>
                    <a:pt x="3565" y="60402"/>
                    <a:pt x="2448" y="45034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" name="Forma libre 64">
              <a:extLst>
                <a:ext uri="{FF2B5EF4-FFF2-40B4-BE49-F238E27FC236}">
                  <a16:creationId xmlns:a16="http://schemas.microsoft.com/office/drawing/2014/main" id="{1670110E-702E-AB45-BF7D-D891B020CEA2}"/>
                </a:ext>
              </a:extLst>
            </p:cNvPr>
            <p:cNvSpPr/>
            <p:nvPr/>
          </p:nvSpPr>
          <p:spPr>
            <a:xfrm>
              <a:off x="4711757" y="6034815"/>
              <a:ext cx="30735" cy="134117"/>
            </a:xfrm>
            <a:custGeom>
              <a:avLst/>
              <a:gdLst>
                <a:gd name="connsiteX0" fmla="*/ 20282 w 30735"/>
                <a:gd name="connsiteY0" fmla="*/ 132988 h 134117"/>
                <a:gd name="connsiteX1" fmla="*/ 26988 w 30735"/>
                <a:gd name="connsiteY1" fmla="*/ 14797 h 134117"/>
                <a:gd name="connsiteX2" fmla="*/ 2120 w 30735"/>
                <a:gd name="connsiteY2" fmla="*/ 18150 h 134117"/>
                <a:gd name="connsiteX3" fmla="*/ 7709 w 30735"/>
                <a:gd name="connsiteY3" fmla="*/ 128238 h 134117"/>
                <a:gd name="connsiteX4" fmla="*/ 20282 w 30735"/>
                <a:gd name="connsiteY4" fmla="*/ 132988 h 134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735" h="134117">
                  <a:moveTo>
                    <a:pt x="20282" y="132988"/>
                  </a:moveTo>
                  <a:cubicBezTo>
                    <a:pt x="21120" y="99738"/>
                    <a:pt x="35091" y="41621"/>
                    <a:pt x="26988" y="14797"/>
                  </a:cubicBezTo>
                  <a:cubicBezTo>
                    <a:pt x="21959" y="-2526"/>
                    <a:pt x="1282" y="-2806"/>
                    <a:pt x="2120" y="18150"/>
                  </a:cubicBezTo>
                  <a:cubicBezTo>
                    <a:pt x="2959" y="40782"/>
                    <a:pt x="9944" y="84370"/>
                    <a:pt x="7709" y="128238"/>
                  </a:cubicBezTo>
                  <a:cubicBezTo>
                    <a:pt x="7429" y="132429"/>
                    <a:pt x="20003" y="136900"/>
                    <a:pt x="20282" y="13298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" name="Forma libre 65">
              <a:extLst>
                <a:ext uri="{FF2B5EF4-FFF2-40B4-BE49-F238E27FC236}">
                  <a16:creationId xmlns:a16="http://schemas.microsoft.com/office/drawing/2014/main" id="{2385C421-7DD2-D64A-A40D-6E739BE8C31F}"/>
                </a:ext>
              </a:extLst>
            </p:cNvPr>
            <p:cNvSpPr/>
            <p:nvPr/>
          </p:nvSpPr>
          <p:spPr>
            <a:xfrm>
              <a:off x="4711873" y="5921129"/>
              <a:ext cx="44706" cy="142500"/>
            </a:xfrm>
            <a:custGeom>
              <a:avLst/>
              <a:gdLst>
                <a:gd name="connsiteX0" fmla="*/ 26034 w 44705"/>
                <a:gd name="connsiteY0" fmla="*/ 134071 h 142499"/>
                <a:gd name="connsiteX1" fmla="*/ 2284 w 44705"/>
                <a:gd name="connsiteY1" fmla="*/ 121218 h 142499"/>
                <a:gd name="connsiteX2" fmla="*/ 6754 w 44705"/>
                <a:gd name="connsiteY2" fmla="*/ 22865 h 142499"/>
                <a:gd name="connsiteX3" fmla="*/ 12343 w 44705"/>
                <a:gd name="connsiteY3" fmla="*/ 3306 h 142499"/>
                <a:gd name="connsiteX4" fmla="*/ 44195 w 44705"/>
                <a:gd name="connsiteY4" fmla="*/ 46615 h 142499"/>
                <a:gd name="connsiteX5" fmla="*/ 26034 w 44705"/>
                <a:gd name="connsiteY5" fmla="*/ 134071 h 142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705" h="142499">
                  <a:moveTo>
                    <a:pt x="26034" y="134071"/>
                  </a:moveTo>
                  <a:cubicBezTo>
                    <a:pt x="23240" y="142733"/>
                    <a:pt x="-231" y="152791"/>
                    <a:pt x="2284" y="121218"/>
                  </a:cubicBezTo>
                  <a:cubicBezTo>
                    <a:pt x="3401" y="107247"/>
                    <a:pt x="6196" y="30409"/>
                    <a:pt x="6754" y="22865"/>
                  </a:cubicBezTo>
                  <a:cubicBezTo>
                    <a:pt x="7313" y="15321"/>
                    <a:pt x="8710" y="4704"/>
                    <a:pt x="12343" y="3306"/>
                  </a:cubicBezTo>
                  <a:cubicBezTo>
                    <a:pt x="31063" y="-3399"/>
                    <a:pt x="48945" y="18674"/>
                    <a:pt x="44195" y="46615"/>
                  </a:cubicBezTo>
                  <a:cubicBezTo>
                    <a:pt x="40843" y="65336"/>
                    <a:pt x="31901" y="116189"/>
                    <a:pt x="26034" y="13407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" name="Forma libre 66">
              <a:extLst>
                <a:ext uri="{FF2B5EF4-FFF2-40B4-BE49-F238E27FC236}">
                  <a16:creationId xmlns:a16="http://schemas.microsoft.com/office/drawing/2014/main" id="{BD36D777-7C6F-BE4B-B388-E01C56273562}"/>
                </a:ext>
              </a:extLst>
            </p:cNvPr>
            <p:cNvSpPr/>
            <p:nvPr/>
          </p:nvSpPr>
          <p:spPr>
            <a:xfrm>
              <a:off x="4738450" y="5757606"/>
              <a:ext cx="11176" cy="16765"/>
            </a:xfrm>
            <a:custGeom>
              <a:avLst/>
              <a:gdLst>
                <a:gd name="connsiteX0" fmla="*/ 10632 w 11176"/>
                <a:gd name="connsiteY0" fmla="*/ 7845 h 16764"/>
                <a:gd name="connsiteX1" fmla="*/ 9794 w 11176"/>
                <a:gd name="connsiteY1" fmla="*/ 16507 h 16764"/>
                <a:gd name="connsiteX2" fmla="*/ 3088 w 11176"/>
                <a:gd name="connsiteY2" fmla="*/ 10919 h 16764"/>
                <a:gd name="connsiteX3" fmla="*/ 3926 w 11176"/>
                <a:gd name="connsiteY3" fmla="*/ 2257 h 16764"/>
                <a:gd name="connsiteX4" fmla="*/ 10632 w 11176"/>
                <a:gd name="connsiteY4" fmla="*/ 7845 h 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" h="16764">
                  <a:moveTo>
                    <a:pt x="10632" y="7845"/>
                  </a:moveTo>
                  <a:cubicBezTo>
                    <a:pt x="12309" y="11757"/>
                    <a:pt x="11750" y="15669"/>
                    <a:pt x="9794" y="16507"/>
                  </a:cubicBezTo>
                  <a:cubicBezTo>
                    <a:pt x="7838" y="17345"/>
                    <a:pt x="4765" y="14830"/>
                    <a:pt x="3088" y="10919"/>
                  </a:cubicBezTo>
                  <a:cubicBezTo>
                    <a:pt x="1412" y="7007"/>
                    <a:pt x="1971" y="3095"/>
                    <a:pt x="3926" y="2257"/>
                  </a:cubicBezTo>
                  <a:cubicBezTo>
                    <a:pt x="6162" y="1419"/>
                    <a:pt x="8956" y="3933"/>
                    <a:pt x="10632" y="7845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" name="Forma libre 67">
              <a:extLst>
                <a:ext uri="{FF2B5EF4-FFF2-40B4-BE49-F238E27FC236}">
                  <a16:creationId xmlns:a16="http://schemas.microsoft.com/office/drawing/2014/main" id="{70C76828-B124-194F-B490-ABB4491FE5EF}"/>
                </a:ext>
              </a:extLst>
            </p:cNvPr>
            <p:cNvSpPr/>
            <p:nvPr/>
          </p:nvSpPr>
          <p:spPr>
            <a:xfrm>
              <a:off x="4776171" y="5757606"/>
              <a:ext cx="11176" cy="16765"/>
            </a:xfrm>
            <a:custGeom>
              <a:avLst/>
              <a:gdLst>
                <a:gd name="connsiteX0" fmla="*/ 3088 w 11176"/>
                <a:gd name="connsiteY0" fmla="*/ 7845 h 16764"/>
                <a:gd name="connsiteX1" fmla="*/ 3926 w 11176"/>
                <a:gd name="connsiteY1" fmla="*/ 16507 h 16764"/>
                <a:gd name="connsiteX2" fmla="*/ 10632 w 11176"/>
                <a:gd name="connsiteY2" fmla="*/ 10919 h 16764"/>
                <a:gd name="connsiteX3" fmla="*/ 9794 w 11176"/>
                <a:gd name="connsiteY3" fmla="*/ 2257 h 16764"/>
                <a:gd name="connsiteX4" fmla="*/ 3088 w 11176"/>
                <a:gd name="connsiteY4" fmla="*/ 7845 h 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" h="16764">
                  <a:moveTo>
                    <a:pt x="3088" y="7845"/>
                  </a:moveTo>
                  <a:cubicBezTo>
                    <a:pt x="1412" y="11757"/>
                    <a:pt x="1971" y="15669"/>
                    <a:pt x="3926" y="16507"/>
                  </a:cubicBezTo>
                  <a:cubicBezTo>
                    <a:pt x="5882" y="17345"/>
                    <a:pt x="8956" y="14830"/>
                    <a:pt x="10632" y="10919"/>
                  </a:cubicBezTo>
                  <a:cubicBezTo>
                    <a:pt x="12309" y="7007"/>
                    <a:pt x="12029" y="3095"/>
                    <a:pt x="9794" y="2257"/>
                  </a:cubicBezTo>
                  <a:cubicBezTo>
                    <a:pt x="7559" y="1419"/>
                    <a:pt x="4485" y="3933"/>
                    <a:pt x="3088" y="7845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" name="Forma libre 68">
              <a:extLst>
                <a:ext uri="{FF2B5EF4-FFF2-40B4-BE49-F238E27FC236}">
                  <a16:creationId xmlns:a16="http://schemas.microsoft.com/office/drawing/2014/main" id="{1DCD69FA-BFD7-594D-ACF1-CF74F3166366}"/>
                </a:ext>
              </a:extLst>
            </p:cNvPr>
            <p:cNvSpPr/>
            <p:nvPr/>
          </p:nvSpPr>
          <p:spPr>
            <a:xfrm>
              <a:off x="4739731" y="5732830"/>
              <a:ext cx="44706" cy="19559"/>
            </a:xfrm>
            <a:custGeom>
              <a:avLst/>
              <a:gdLst>
                <a:gd name="connsiteX0" fmla="*/ 43160 w 44705"/>
                <a:gd name="connsiteY0" fmla="*/ 13342 h 19558"/>
                <a:gd name="connsiteX1" fmla="*/ 6837 w 44705"/>
                <a:gd name="connsiteY1" fmla="*/ 17254 h 19558"/>
                <a:gd name="connsiteX2" fmla="*/ 7675 w 44705"/>
                <a:gd name="connsiteY2" fmla="*/ 4680 h 19558"/>
                <a:gd name="connsiteX3" fmla="*/ 29190 w 44705"/>
                <a:gd name="connsiteY3" fmla="*/ 4121 h 19558"/>
                <a:gd name="connsiteX4" fmla="*/ 43160 w 44705"/>
                <a:gd name="connsiteY4" fmla="*/ 13342 h 19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05" h="19558">
                  <a:moveTo>
                    <a:pt x="43160" y="13342"/>
                  </a:moveTo>
                  <a:cubicBezTo>
                    <a:pt x="38690" y="20048"/>
                    <a:pt x="13822" y="19768"/>
                    <a:pt x="6837" y="17254"/>
                  </a:cubicBezTo>
                  <a:cubicBezTo>
                    <a:pt x="-149" y="14739"/>
                    <a:pt x="969" y="8592"/>
                    <a:pt x="7675" y="4680"/>
                  </a:cubicBezTo>
                  <a:cubicBezTo>
                    <a:pt x="14381" y="1048"/>
                    <a:pt x="21925" y="1607"/>
                    <a:pt x="29190" y="4121"/>
                  </a:cubicBezTo>
                  <a:cubicBezTo>
                    <a:pt x="33381" y="6077"/>
                    <a:pt x="47910" y="6357"/>
                    <a:pt x="43160" y="13342"/>
                  </a:cubicBezTo>
                  <a:close/>
                </a:path>
              </a:pathLst>
            </a:custGeom>
            <a:solidFill>
              <a:srgbClr val="3445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" name="Forma libre 69">
              <a:extLst>
                <a:ext uri="{FF2B5EF4-FFF2-40B4-BE49-F238E27FC236}">
                  <a16:creationId xmlns:a16="http://schemas.microsoft.com/office/drawing/2014/main" id="{E447011A-5649-6A4C-AECA-CEFBD1853534}"/>
                </a:ext>
              </a:extLst>
            </p:cNvPr>
            <p:cNvSpPr/>
            <p:nvPr/>
          </p:nvSpPr>
          <p:spPr>
            <a:xfrm>
              <a:off x="4745031" y="5739463"/>
              <a:ext cx="41912" cy="47500"/>
            </a:xfrm>
            <a:custGeom>
              <a:avLst/>
              <a:gdLst>
                <a:gd name="connsiteX0" fmla="*/ 10198 w 41911"/>
                <a:gd name="connsiteY0" fmla="*/ 4752 h 47499"/>
                <a:gd name="connsiteX1" fmla="*/ 2096 w 41911"/>
                <a:gd name="connsiteY1" fmla="*/ 20679 h 47499"/>
                <a:gd name="connsiteX2" fmla="*/ 21096 w 41911"/>
                <a:gd name="connsiteY2" fmla="*/ 46105 h 47499"/>
                <a:gd name="connsiteX3" fmla="*/ 40654 w 41911"/>
                <a:gd name="connsiteY3" fmla="*/ 23752 h 47499"/>
                <a:gd name="connsiteX4" fmla="*/ 33390 w 41911"/>
                <a:gd name="connsiteY4" fmla="*/ 3635 h 47499"/>
                <a:gd name="connsiteX5" fmla="*/ 10198 w 41911"/>
                <a:gd name="connsiteY5" fmla="*/ 4752 h 4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911" h="47499">
                  <a:moveTo>
                    <a:pt x="10198" y="4752"/>
                  </a:moveTo>
                  <a:cubicBezTo>
                    <a:pt x="3493" y="8664"/>
                    <a:pt x="2096" y="12296"/>
                    <a:pt x="2096" y="20679"/>
                  </a:cubicBezTo>
                  <a:cubicBezTo>
                    <a:pt x="2375" y="29061"/>
                    <a:pt x="5728" y="43032"/>
                    <a:pt x="21096" y="46105"/>
                  </a:cubicBezTo>
                  <a:cubicBezTo>
                    <a:pt x="36184" y="49179"/>
                    <a:pt x="39816" y="34090"/>
                    <a:pt x="40654" y="23752"/>
                  </a:cubicBezTo>
                  <a:cubicBezTo>
                    <a:pt x="41492" y="13414"/>
                    <a:pt x="40934" y="5591"/>
                    <a:pt x="33390" y="3635"/>
                  </a:cubicBezTo>
                  <a:cubicBezTo>
                    <a:pt x="22213" y="840"/>
                    <a:pt x="14390" y="2238"/>
                    <a:pt x="10198" y="4752"/>
                  </a:cubicBezTo>
                  <a:close/>
                </a:path>
              </a:pathLst>
            </a:custGeom>
            <a:solidFill>
              <a:srgbClr val="3445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993462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D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ED9174B-96A0-0B48-A7B3-B01D19061324}"/>
              </a:ext>
            </a:extLst>
          </p:cNvPr>
          <p:cNvSpPr txBox="1"/>
          <p:nvPr/>
        </p:nvSpPr>
        <p:spPr>
          <a:xfrm>
            <a:off x="0" y="2335437"/>
            <a:ext cx="12192000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8000" b="1" spc="600" dirty="0">
                <a:ln w="25400">
                  <a:solidFill>
                    <a:srgbClr val="6647F2"/>
                  </a:solidFill>
                </a:ln>
                <a:noFill/>
                <a:latin typeface="Montserrat ExtraBold" pitchFamily="2" charset="77"/>
              </a:rPr>
              <a:t>BREAK TIME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B86BAE3-469C-8E48-8D32-D1023ADCECF4}"/>
              </a:ext>
            </a:extLst>
          </p:cNvPr>
          <p:cNvSpPr txBox="1"/>
          <p:nvPr/>
        </p:nvSpPr>
        <p:spPr>
          <a:xfrm>
            <a:off x="4567850" y="4035360"/>
            <a:ext cx="287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 dirty="0">
                <a:solidFill>
                  <a:srgbClr val="36267C"/>
                </a:solidFill>
                <a:latin typeface="Montserrat" pitchFamily="2" charset="77"/>
              </a:rPr>
              <a:t>15 </a:t>
            </a:r>
            <a:r>
              <a:rPr lang="es-ES" sz="3600" b="1" dirty="0">
                <a:solidFill>
                  <a:srgbClr val="36267C"/>
                </a:solidFill>
                <a:latin typeface="Montserrat" pitchFamily="2" charset="77"/>
              </a:rPr>
              <a:t>min</a:t>
            </a:r>
            <a:endParaRPr lang="es-ES" sz="4800" b="1" dirty="0">
              <a:solidFill>
                <a:srgbClr val="59BCAB"/>
              </a:solidFill>
              <a:latin typeface="Montserrat" pitchFamily="2" charset="77"/>
            </a:endParaRPr>
          </a:p>
        </p:txBody>
      </p:sp>
      <p:sp>
        <p:nvSpPr>
          <p:cNvPr id="4" name="Forma libre 3">
            <a:extLst>
              <a:ext uri="{FF2B5EF4-FFF2-40B4-BE49-F238E27FC236}">
                <a16:creationId xmlns:a16="http://schemas.microsoft.com/office/drawing/2014/main" id="{058247A6-5E9C-134B-908C-0601DDD88BA7}"/>
              </a:ext>
            </a:extLst>
          </p:cNvPr>
          <p:cNvSpPr/>
          <p:nvPr/>
        </p:nvSpPr>
        <p:spPr>
          <a:xfrm flipH="1">
            <a:off x="-833280" y="-648052"/>
            <a:ext cx="3490428" cy="4077052"/>
          </a:xfrm>
          <a:custGeom>
            <a:avLst/>
            <a:gdLst>
              <a:gd name="connsiteX0" fmla="*/ 243381 w 997497"/>
              <a:gd name="connsiteY0" fmla="*/ 32849 h 1165144"/>
              <a:gd name="connsiteX1" fmla="*/ 46955 w 997497"/>
              <a:gd name="connsiteY1" fmla="*/ 206084 h 1165144"/>
              <a:gd name="connsiteX2" fmla="*/ 18176 w 997497"/>
              <a:gd name="connsiteY2" fmla="*/ 450289 h 1165144"/>
              <a:gd name="connsiteX3" fmla="*/ 338940 w 997497"/>
              <a:gd name="connsiteY3" fmla="*/ 681642 h 1165144"/>
              <a:gd name="connsiteX4" fmla="*/ 326087 w 997497"/>
              <a:gd name="connsiteY4" fmla="*/ 1031744 h 1165144"/>
              <a:gd name="connsiteX5" fmla="*/ 505190 w 997497"/>
              <a:gd name="connsiteY5" fmla="*/ 1162788 h 1165144"/>
              <a:gd name="connsiteX6" fmla="*/ 958395 w 997497"/>
              <a:gd name="connsiteY6" fmla="*/ 336010 h 1165144"/>
              <a:gd name="connsiteX7" fmla="*/ 243381 w 997497"/>
              <a:gd name="connsiteY7" fmla="*/ 32849 h 1165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7497" h="1165144">
                <a:moveTo>
                  <a:pt x="243381" y="32849"/>
                </a:moveTo>
                <a:cubicBezTo>
                  <a:pt x="215440" y="44584"/>
                  <a:pt x="107308" y="89569"/>
                  <a:pt x="46955" y="206084"/>
                </a:cubicBezTo>
                <a:cubicBezTo>
                  <a:pt x="34102" y="230951"/>
                  <a:pt x="-26250" y="347466"/>
                  <a:pt x="18176" y="450289"/>
                </a:cubicBezTo>
                <a:cubicBezTo>
                  <a:pt x="77132" y="586642"/>
                  <a:pt x="256514" y="553392"/>
                  <a:pt x="338940" y="681642"/>
                </a:cubicBezTo>
                <a:cubicBezTo>
                  <a:pt x="409631" y="792009"/>
                  <a:pt x="262940" y="900420"/>
                  <a:pt x="326087" y="1031744"/>
                </a:cubicBezTo>
                <a:cubicBezTo>
                  <a:pt x="359058" y="1100199"/>
                  <a:pt x="435057" y="1157479"/>
                  <a:pt x="505190" y="1162788"/>
                </a:cubicBezTo>
                <a:cubicBezTo>
                  <a:pt x="724527" y="1179273"/>
                  <a:pt x="1118497" y="706789"/>
                  <a:pt x="958395" y="336010"/>
                </a:cubicBezTo>
                <a:cubicBezTo>
                  <a:pt x="841601" y="66658"/>
                  <a:pt x="469425" y="-61313"/>
                  <a:pt x="243381" y="32849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" name="Forma libre 4">
            <a:extLst>
              <a:ext uri="{FF2B5EF4-FFF2-40B4-BE49-F238E27FC236}">
                <a16:creationId xmlns:a16="http://schemas.microsoft.com/office/drawing/2014/main" id="{0C0F37F9-D085-024C-9D87-08EDC2B494B2}"/>
              </a:ext>
            </a:extLst>
          </p:cNvPr>
          <p:cNvSpPr/>
          <p:nvPr/>
        </p:nvSpPr>
        <p:spPr>
          <a:xfrm rot="11700000" flipH="1">
            <a:off x="9912356" y="4132923"/>
            <a:ext cx="3490428" cy="4077052"/>
          </a:xfrm>
          <a:custGeom>
            <a:avLst/>
            <a:gdLst>
              <a:gd name="connsiteX0" fmla="*/ 243381 w 997497"/>
              <a:gd name="connsiteY0" fmla="*/ 32849 h 1165144"/>
              <a:gd name="connsiteX1" fmla="*/ 46955 w 997497"/>
              <a:gd name="connsiteY1" fmla="*/ 206084 h 1165144"/>
              <a:gd name="connsiteX2" fmla="*/ 18176 w 997497"/>
              <a:gd name="connsiteY2" fmla="*/ 450289 h 1165144"/>
              <a:gd name="connsiteX3" fmla="*/ 338940 w 997497"/>
              <a:gd name="connsiteY3" fmla="*/ 681642 h 1165144"/>
              <a:gd name="connsiteX4" fmla="*/ 326087 w 997497"/>
              <a:gd name="connsiteY4" fmla="*/ 1031744 h 1165144"/>
              <a:gd name="connsiteX5" fmla="*/ 505190 w 997497"/>
              <a:gd name="connsiteY5" fmla="*/ 1162788 h 1165144"/>
              <a:gd name="connsiteX6" fmla="*/ 958395 w 997497"/>
              <a:gd name="connsiteY6" fmla="*/ 336010 h 1165144"/>
              <a:gd name="connsiteX7" fmla="*/ 243381 w 997497"/>
              <a:gd name="connsiteY7" fmla="*/ 32849 h 1165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7497" h="1165144">
                <a:moveTo>
                  <a:pt x="243381" y="32849"/>
                </a:moveTo>
                <a:cubicBezTo>
                  <a:pt x="215440" y="44584"/>
                  <a:pt x="107308" y="89569"/>
                  <a:pt x="46955" y="206084"/>
                </a:cubicBezTo>
                <a:cubicBezTo>
                  <a:pt x="34102" y="230951"/>
                  <a:pt x="-26250" y="347466"/>
                  <a:pt x="18176" y="450289"/>
                </a:cubicBezTo>
                <a:cubicBezTo>
                  <a:pt x="77132" y="586642"/>
                  <a:pt x="256514" y="553392"/>
                  <a:pt x="338940" y="681642"/>
                </a:cubicBezTo>
                <a:cubicBezTo>
                  <a:pt x="409631" y="792009"/>
                  <a:pt x="262940" y="900420"/>
                  <a:pt x="326087" y="1031744"/>
                </a:cubicBezTo>
                <a:cubicBezTo>
                  <a:pt x="359058" y="1100199"/>
                  <a:pt x="435057" y="1157479"/>
                  <a:pt x="505190" y="1162788"/>
                </a:cubicBezTo>
                <a:cubicBezTo>
                  <a:pt x="724527" y="1179273"/>
                  <a:pt x="1118497" y="706789"/>
                  <a:pt x="958395" y="336010"/>
                </a:cubicBezTo>
                <a:cubicBezTo>
                  <a:pt x="841601" y="66658"/>
                  <a:pt x="469425" y="-61313"/>
                  <a:pt x="243381" y="32849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361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uadroTexto 21">
            <a:extLst>
              <a:ext uri="{FF2B5EF4-FFF2-40B4-BE49-F238E27FC236}">
                <a16:creationId xmlns:a16="http://schemas.microsoft.com/office/drawing/2014/main" id="{D8A95188-5506-784C-84A6-E5ABF0B6BB2B}"/>
              </a:ext>
            </a:extLst>
          </p:cNvPr>
          <p:cNvSpPr txBox="1"/>
          <p:nvPr/>
        </p:nvSpPr>
        <p:spPr>
          <a:xfrm>
            <a:off x="0" y="302982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Seo </a:t>
            </a:r>
            <a:r>
              <a:rPr lang="es-E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Isometric</a:t>
            </a: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icon</a:t>
            </a: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 pack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E096A587-F200-5242-AB1C-74038517D20B}"/>
              </a:ext>
            </a:extLst>
          </p:cNvPr>
          <p:cNvSpPr txBox="1"/>
          <p:nvPr/>
        </p:nvSpPr>
        <p:spPr>
          <a:xfrm>
            <a:off x="9192745" y="518367"/>
            <a:ext cx="24833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b="1" dirty="0" err="1">
                <a:solidFill>
                  <a:srgbClr val="006A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Icons</a:t>
            </a:r>
            <a:r>
              <a:rPr lang="es-ES" sz="1200" b="1" dirty="0">
                <a:solidFill>
                  <a:srgbClr val="006A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b="1" dirty="0" err="1">
                <a:solidFill>
                  <a:srgbClr val="006A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es-ES" sz="1200" b="1" dirty="0">
                <a:solidFill>
                  <a:srgbClr val="006A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Turan Kent</a:t>
            </a:r>
          </a:p>
          <a:p>
            <a:pPr algn="r"/>
            <a:endParaRPr lang="es-ES" sz="1200" b="1" dirty="0">
              <a:solidFill>
                <a:srgbClr val="006A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áfico 20">
            <a:extLst>
              <a:ext uri="{FF2B5EF4-FFF2-40B4-BE49-F238E27FC236}">
                <a16:creationId xmlns:a16="http://schemas.microsoft.com/office/drawing/2014/main" id="{E980730E-BD5B-6E4D-AF11-D96CB39944BC}"/>
              </a:ext>
            </a:extLst>
          </p:cNvPr>
          <p:cNvGrpSpPr/>
          <p:nvPr/>
        </p:nvGrpSpPr>
        <p:grpSpPr>
          <a:xfrm>
            <a:off x="964136" y="1493900"/>
            <a:ext cx="1401555" cy="1210409"/>
            <a:chOff x="964136" y="1891933"/>
            <a:chExt cx="1401555" cy="1210409"/>
          </a:xfrm>
        </p:grpSpPr>
        <p:sp>
          <p:nvSpPr>
            <p:cNvPr id="4" name="Forma libre 3">
              <a:extLst>
                <a:ext uri="{FF2B5EF4-FFF2-40B4-BE49-F238E27FC236}">
                  <a16:creationId xmlns:a16="http://schemas.microsoft.com/office/drawing/2014/main" id="{3379AD62-32DE-9E47-87B8-B24EC912C44D}"/>
                </a:ext>
              </a:extLst>
            </p:cNvPr>
            <p:cNvSpPr/>
            <p:nvPr/>
          </p:nvSpPr>
          <p:spPr>
            <a:xfrm>
              <a:off x="2077898" y="2477458"/>
              <a:ext cx="287793" cy="452646"/>
            </a:xfrm>
            <a:custGeom>
              <a:avLst/>
              <a:gdLst>
                <a:gd name="connsiteX0" fmla="*/ 63537 w 287793"/>
                <a:gd name="connsiteY0" fmla="*/ 289731 h 452646"/>
                <a:gd name="connsiteX1" fmla="*/ 102655 w 287793"/>
                <a:gd name="connsiteY1" fmla="*/ 127672 h 452646"/>
                <a:gd name="connsiteX2" fmla="*/ 74713 w 287793"/>
                <a:gd name="connsiteY2" fmla="*/ 96378 h 452646"/>
                <a:gd name="connsiteX3" fmla="*/ 123052 w 287793"/>
                <a:gd name="connsiteY3" fmla="*/ 39099 h 452646"/>
                <a:gd name="connsiteX4" fmla="*/ 148757 w 287793"/>
                <a:gd name="connsiteY4" fmla="*/ 15069 h 452646"/>
                <a:gd name="connsiteX5" fmla="*/ 159096 w 287793"/>
                <a:gd name="connsiteY5" fmla="*/ 24290 h 452646"/>
                <a:gd name="connsiteX6" fmla="*/ 188154 w 287793"/>
                <a:gd name="connsiteY6" fmla="*/ 6687 h 452646"/>
                <a:gd name="connsiteX7" fmla="*/ 231463 w 287793"/>
                <a:gd name="connsiteY7" fmla="*/ 17025 h 452646"/>
                <a:gd name="connsiteX8" fmla="*/ 260242 w 287793"/>
                <a:gd name="connsiteY8" fmla="*/ 63966 h 452646"/>
                <a:gd name="connsiteX9" fmla="*/ 249904 w 287793"/>
                <a:gd name="connsiteY9" fmla="*/ 107275 h 452646"/>
                <a:gd name="connsiteX10" fmla="*/ 220845 w 287793"/>
                <a:gd name="connsiteY10" fmla="*/ 124878 h 452646"/>
                <a:gd name="connsiteX11" fmla="*/ 230066 w 287793"/>
                <a:gd name="connsiteY11" fmla="*/ 191657 h 452646"/>
                <a:gd name="connsiteX12" fmla="*/ 262757 w 287793"/>
                <a:gd name="connsiteY12" fmla="*/ 200878 h 452646"/>
                <a:gd name="connsiteX13" fmla="*/ 284551 w 287793"/>
                <a:gd name="connsiteY13" fmla="*/ 239716 h 452646"/>
                <a:gd name="connsiteX14" fmla="*/ 269742 w 287793"/>
                <a:gd name="connsiteY14" fmla="*/ 292804 h 452646"/>
                <a:gd name="connsiteX15" fmla="*/ 230904 w 287793"/>
                <a:gd name="connsiteY15" fmla="*/ 314598 h 452646"/>
                <a:gd name="connsiteX16" fmla="*/ 198213 w 287793"/>
                <a:gd name="connsiteY16" fmla="*/ 305378 h 452646"/>
                <a:gd name="connsiteX17" fmla="*/ 167199 w 287793"/>
                <a:gd name="connsiteY17" fmla="*/ 346451 h 452646"/>
                <a:gd name="connsiteX18" fmla="*/ 184801 w 287793"/>
                <a:gd name="connsiteY18" fmla="*/ 375510 h 452646"/>
                <a:gd name="connsiteX19" fmla="*/ 174463 w 287793"/>
                <a:gd name="connsiteY19" fmla="*/ 418819 h 452646"/>
                <a:gd name="connsiteX20" fmla="*/ 127522 w 287793"/>
                <a:gd name="connsiteY20" fmla="*/ 447598 h 452646"/>
                <a:gd name="connsiteX21" fmla="*/ 84213 w 287793"/>
                <a:gd name="connsiteY21" fmla="*/ 437260 h 452646"/>
                <a:gd name="connsiteX22" fmla="*/ 66611 w 287793"/>
                <a:gd name="connsiteY22" fmla="*/ 408201 h 452646"/>
                <a:gd name="connsiteX23" fmla="*/ 15199 w 287793"/>
                <a:gd name="connsiteY23" fmla="*/ 417142 h 452646"/>
                <a:gd name="connsiteX24" fmla="*/ 2346 w 287793"/>
                <a:gd name="connsiteY24" fmla="*/ 307613 h 452646"/>
                <a:gd name="connsiteX25" fmla="*/ 63537 w 287793"/>
                <a:gd name="connsiteY25" fmla="*/ 289731 h 45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7793" h="452646">
                  <a:moveTo>
                    <a:pt x="63537" y="289731"/>
                  </a:moveTo>
                  <a:cubicBezTo>
                    <a:pt x="119140" y="255922"/>
                    <a:pt x="136463" y="183275"/>
                    <a:pt x="102655" y="127672"/>
                  </a:cubicBezTo>
                  <a:cubicBezTo>
                    <a:pt x="95110" y="115378"/>
                    <a:pt x="85610" y="105040"/>
                    <a:pt x="74713" y="96378"/>
                  </a:cubicBezTo>
                  <a:cubicBezTo>
                    <a:pt x="88684" y="76540"/>
                    <a:pt x="104890" y="57260"/>
                    <a:pt x="123052" y="39099"/>
                  </a:cubicBezTo>
                  <a:cubicBezTo>
                    <a:pt x="131434" y="30716"/>
                    <a:pt x="140096" y="22613"/>
                    <a:pt x="148757" y="15069"/>
                  </a:cubicBezTo>
                  <a:cubicBezTo>
                    <a:pt x="152110" y="18143"/>
                    <a:pt x="155743" y="20937"/>
                    <a:pt x="159096" y="24290"/>
                  </a:cubicBezTo>
                  <a:lnTo>
                    <a:pt x="188154" y="6687"/>
                  </a:lnTo>
                  <a:cubicBezTo>
                    <a:pt x="202963" y="-2254"/>
                    <a:pt x="222243" y="2217"/>
                    <a:pt x="231463" y="17025"/>
                  </a:cubicBezTo>
                  <a:lnTo>
                    <a:pt x="260242" y="63966"/>
                  </a:lnTo>
                  <a:cubicBezTo>
                    <a:pt x="269184" y="78775"/>
                    <a:pt x="264713" y="98054"/>
                    <a:pt x="249904" y="107275"/>
                  </a:cubicBezTo>
                  <a:lnTo>
                    <a:pt x="220845" y="124878"/>
                  </a:lnTo>
                  <a:cubicBezTo>
                    <a:pt x="227272" y="146951"/>
                    <a:pt x="230345" y="169304"/>
                    <a:pt x="230066" y="191657"/>
                  </a:cubicBezTo>
                  <a:lnTo>
                    <a:pt x="262757" y="200878"/>
                  </a:lnTo>
                  <a:cubicBezTo>
                    <a:pt x="279522" y="205628"/>
                    <a:pt x="289301" y="222951"/>
                    <a:pt x="284551" y="239716"/>
                  </a:cubicBezTo>
                  <a:lnTo>
                    <a:pt x="269742" y="292804"/>
                  </a:lnTo>
                  <a:cubicBezTo>
                    <a:pt x="264992" y="309569"/>
                    <a:pt x="247669" y="319348"/>
                    <a:pt x="230904" y="314598"/>
                  </a:cubicBezTo>
                  <a:lnTo>
                    <a:pt x="198213" y="305378"/>
                  </a:lnTo>
                  <a:cubicBezTo>
                    <a:pt x="189551" y="320186"/>
                    <a:pt x="179213" y="333877"/>
                    <a:pt x="167199" y="346451"/>
                  </a:cubicBezTo>
                  <a:lnTo>
                    <a:pt x="184801" y="375510"/>
                  </a:lnTo>
                  <a:cubicBezTo>
                    <a:pt x="193743" y="390319"/>
                    <a:pt x="189272" y="409598"/>
                    <a:pt x="174463" y="418819"/>
                  </a:cubicBezTo>
                  <a:lnTo>
                    <a:pt x="127522" y="447598"/>
                  </a:lnTo>
                  <a:cubicBezTo>
                    <a:pt x="112713" y="456539"/>
                    <a:pt x="93434" y="452068"/>
                    <a:pt x="84213" y="437260"/>
                  </a:cubicBezTo>
                  <a:lnTo>
                    <a:pt x="66611" y="408201"/>
                  </a:lnTo>
                  <a:cubicBezTo>
                    <a:pt x="49566" y="413230"/>
                    <a:pt x="32522" y="416024"/>
                    <a:pt x="15199" y="417142"/>
                  </a:cubicBezTo>
                  <a:cubicBezTo>
                    <a:pt x="5419" y="381936"/>
                    <a:pt x="949" y="344775"/>
                    <a:pt x="2346" y="307613"/>
                  </a:cubicBezTo>
                  <a:cubicBezTo>
                    <a:pt x="23022" y="306775"/>
                    <a:pt x="44258" y="301466"/>
                    <a:pt x="63537" y="289731"/>
                  </a:cubicBezTo>
                  <a:close/>
                </a:path>
              </a:pathLst>
            </a:custGeom>
            <a:solidFill>
              <a:srgbClr val="5E91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" name="Forma libre 5">
              <a:extLst>
                <a:ext uri="{FF2B5EF4-FFF2-40B4-BE49-F238E27FC236}">
                  <a16:creationId xmlns:a16="http://schemas.microsoft.com/office/drawing/2014/main" id="{524B3321-F94A-9D4E-A279-08A57D262D6C}"/>
                </a:ext>
              </a:extLst>
            </p:cNvPr>
            <p:cNvSpPr/>
            <p:nvPr/>
          </p:nvSpPr>
          <p:spPr>
            <a:xfrm>
              <a:off x="996268" y="2112668"/>
              <a:ext cx="1112056" cy="790734"/>
            </a:xfrm>
            <a:custGeom>
              <a:avLst/>
              <a:gdLst>
                <a:gd name="connsiteX0" fmla="*/ 1093476 w 1112056"/>
                <a:gd name="connsiteY0" fmla="*/ 791153 h 790733"/>
                <a:gd name="connsiteX1" fmla="*/ 21375 w 1112056"/>
                <a:gd name="connsiteY1" fmla="*/ 791153 h 790733"/>
                <a:gd name="connsiteX2" fmla="*/ 2096 w 1112056"/>
                <a:gd name="connsiteY2" fmla="*/ 771873 h 790733"/>
                <a:gd name="connsiteX3" fmla="*/ 2096 w 1112056"/>
                <a:gd name="connsiteY3" fmla="*/ 21375 h 790733"/>
                <a:gd name="connsiteX4" fmla="*/ 21375 w 1112056"/>
                <a:gd name="connsiteY4" fmla="*/ 2096 h 790733"/>
                <a:gd name="connsiteX5" fmla="*/ 1093196 w 1112056"/>
                <a:gd name="connsiteY5" fmla="*/ 2096 h 790733"/>
                <a:gd name="connsiteX6" fmla="*/ 1112475 w 1112056"/>
                <a:gd name="connsiteY6" fmla="*/ 21375 h 790733"/>
                <a:gd name="connsiteX7" fmla="*/ 1112475 w 1112056"/>
                <a:gd name="connsiteY7" fmla="*/ 771873 h 790733"/>
                <a:gd name="connsiteX8" fmla="*/ 1093476 w 1112056"/>
                <a:gd name="connsiteY8" fmla="*/ 791153 h 790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12056" h="790733">
                  <a:moveTo>
                    <a:pt x="1093476" y="791153"/>
                  </a:moveTo>
                  <a:lnTo>
                    <a:pt x="21375" y="791153"/>
                  </a:lnTo>
                  <a:cubicBezTo>
                    <a:pt x="10757" y="791153"/>
                    <a:pt x="2096" y="782491"/>
                    <a:pt x="2096" y="771873"/>
                  </a:cubicBezTo>
                  <a:lnTo>
                    <a:pt x="2096" y="21375"/>
                  </a:lnTo>
                  <a:cubicBezTo>
                    <a:pt x="2096" y="10757"/>
                    <a:pt x="10757" y="2096"/>
                    <a:pt x="21375" y="2096"/>
                  </a:cubicBezTo>
                  <a:lnTo>
                    <a:pt x="1093196" y="2096"/>
                  </a:lnTo>
                  <a:cubicBezTo>
                    <a:pt x="1103814" y="2096"/>
                    <a:pt x="1112475" y="10757"/>
                    <a:pt x="1112475" y="21375"/>
                  </a:cubicBezTo>
                  <a:lnTo>
                    <a:pt x="1112475" y="771873"/>
                  </a:lnTo>
                  <a:cubicBezTo>
                    <a:pt x="1112755" y="782491"/>
                    <a:pt x="1104093" y="791153"/>
                    <a:pt x="1093476" y="79115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" name="Forma libre 7">
              <a:extLst>
                <a:ext uri="{FF2B5EF4-FFF2-40B4-BE49-F238E27FC236}">
                  <a16:creationId xmlns:a16="http://schemas.microsoft.com/office/drawing/2014/main" id="{02525FC8-FE20-FE4A-8C72-2CC82F526431}"/>
                </a:ext>
              </a:extLst>
            </p:cNvPr>
            <p:cNvSpPr/>
            <p:nvPr/>
          </p:nvSpPr>
          <p:spPr>
            <a:xfrm>
              <a:off x="1011077" y="2123006"/>
              <a:ext cx="1084115" cy="771175"/>
            </a:xfrm>
            <a:custGeom>
              <a:avLst/>
              <a:gdLst>
                <a:gd name="connsiteX0" fmla="*/ 1068049 w 1084115"/>
                <a:gd name="connsiteY0" fmla="*/ 770476 h 771174"/>
                <a:gd name="connsiteX1" fmla="*/ 17463 w 1084115"/>
                <a:gd name="connsiteY1" fmla="*/ 770476 h 771174"/>
                <a:gd name="connsiteX2" fmla="*/ 2096 w 1084115"/>
                <a:gd name="connsiteY2" fmla="*/ 755109 h 771174"/>
                <a:gd name="connsiteX3" fmla="*/ 2096 w 1084115"/>
                <a:gd name="connsiteY3" fmla="*/ 17463 h 771174"/>
                <a:gd name="connsiteX4" fmla="*/ 17463 w 1084115"/>
                <a:gd name="connsiteY4" fmla="*/ 2096 h 771174"/>
                <a:gd name="connsiteX5" fmla="*/ 1068049 w 1084115"/>
                <a:gd name="connsiteY5" fmla="*/ 2096 h 771174"/>
                <a:gd name="connsiteX6" fmla="*/ 1083417 w 1084115"/>
                <a:gd name="connsiteY6" fmla="*/ 17463 h 771174"/>
                <a:gd name="connsiteX7" fmla="*/ 1083417 w 1084115"/>
                <a:gd name="connsiteY7" fmla="*/ 755109 h 771174"/>
                <a:gd name="connsiteX8" fmla="*/ 1068049 w 1084115"/>
                <a:gd name="connsiteY8" fmla="*/ 770476 h 771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4115" h="771174">
                  <a:moveTo>
                    <a:pt x="1068049" y="770476"/>
                  </a:moveTo>
                  <a:lnTo>
                    <a:pt x="17463" y="770476"/>
                  </a:lnTo>
                  <a:cubicBezTo>
                    <a:pt x="9081" y="770476"/>
                    <a:pt x="2096" y="763491"/>
                    <a:pt x="2096" y="755109"/>
                  </a:cubicBezTo>
                  <a:lnTo>
                    <a:pt x="2096" y="17463"/>
                  </a:lnTo>
                  <a:cubicBezTo>
                    <a:pt x="2096" y="9081"/>
                    <a:pt x="9081" y="2096"/>
                    <a:pt x="17463" y="2096"/>
                  </a:cubicBezTo>
                  <a:lnTo>
                    <a:pt x="1068049" y="2096"/>
                  </a:lnTo>
                  <a:cubicBezTo>
                    <a:pt x="1076431" y="2096"/>
                    <a:pt x="1083417" y="9081"/>
                    <a:pt x="1083417" y="17463"/>
                  </a:cubicBezTo>
                  <a:lnTo>
                    <a:pt x="1083417" y="755109"/>
                  </a:lnTo>
                  <a:cubicBezTo>
                    <a:pt x="1083417" y="763491"/>
                    <a:pt x="1076431" y="770476"/>
                    <a:pt x="1068049" y="770476"/>
                  </a:cubicBezTo>
                  <a:close/>
                </a:path>
              </a:pathLst>
            </a:custGeom>
            <a:solidFill>
              <a:srgbClr val="7AB3E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D1DA7278-5C2C-5E44-B640-EA9FB59D24E0}"/>
                </a:ext>
              </a:extLst>
            </p:cNvPr>
            <p:cNvSpPr/>
            <p:nvPr/>
          </p:nvSpPr>
          <p:spPr>
            <a:xfrm>
              <a:off x="1057739" y="2159050"/>
              <a:ext cx="991910" cy="667793"/>
            </a:xfrm>
            <a:custGeom>
              <a:avLst/>
              <a:gdLst>
                <a:gd name="connsiteX0" fmla="*/ 980314 w 991909"/>
                <a:gd name="connsiteY0" fmla="*/ 666535 h 667792"/>
                <a:gd name="connsiteX1" fmla="*/ 11596 w 991909"/>
                <a:gd name="connsiteY1" fmla="*/ 666535 h 667792"/>
                <a:gd name="connsiteX2" fmla="*/ 2096 w 991909"/>
                <a:gd name="connsiteY2" fmla="*/ 657035 h 667792"/>
                <a:gd name="connsiteX3" fmla="*/ 2096 w 991909"/>
                <a:gd name="connsiteY3" fmla="*/ 11596 h 667792"/>
                <a:gd name="connsiteX4" fmla="*/ 11596 w 991909"/>
                <a:gd name="connsiteY4" fmla="*/ 2096 h 667792"/>
                <a:gd name="connsiteX5" fmla="*/ 980593 w 991909"/>
                <a:gd name="connsiteY5" fmla="*/ 2096 h 667792"/>
                <a:gd name="connsiteX6" fmla="*/ 990093 w 991909"/>
                <a:gd name="connsiteY6" fmla="*/ 11596 h 667792"/>
                <a:gd name="connsiteX7" fmla="*/ 990093 w 991909"/>
                <a:gd name="connsiteY7" fmla="*/ 657035 h 667792"/>
                <a:gd name="connsiteX8" fmla="*/ 980314 w 991909"/>
                <a:gd name="connsiteY8" fmla="*/ 666535 h 6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1909" h="667792">
                  <a:moveTo>
                    <a:pt x="980314" y="666535"/>
                  </a:moveTo>
                  <a:lnTo>
                    <a:pt x="11596" y="666535"/>
                  </a:lnTo>
                  <a:cubicBezTo>
                    <a:pt x="6287" y="666535"/>
                    <a:pt x="2096" y="662344"/>
                    <a:pt x="2096" y="657035"/>
                  </a:cubicBezTo>
                  <a:lnTo>
                    <a:pt x="2096" y="11596"/>
                  </a:lnTo>
                  <a:cubicBezTo>
                    <a:pt x="2096" y="6287"/>
                    <a:pt x="6287" y="2096"/>
                    <a:pt x="11596" y="2096"/>
                  </a:cubicBezTo>
                  <a:lnTo>
                    <a:pt x="980593" y="2096"/>
                  </a:lnTo>
                  <a:cubicBezTo>
                    <a:pt x="985902" y="2096"/>
                    <a:pt x="990093" y="6287"/>
                    <a:pt x="990093" y="11596"/>
                  </a:cubicBezTo>
                  <a:lnTo>
                    <a:pt x="990093" y="657035"/>
                  </a:lnTo>
                  <a:cubicBezTo>
                    <a:pt x="989814" y="662344"/>
                    <a:pt x="985623" y="666535"/>
                    <a:pt x="980314" y="666535"/>
                  </a:cubicBezTo>
                  <a:close/>
                </a:path>
              </a:pathLst>
            </a:custGeom>
            <a:solidFill>
              <a:srgbClr val="3F65A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" name="Forma libre 11">
              <a:extLst>
                <a:ext uri="{FF2B5EF4-FFF2-40B4-BE49-F238E27FC236}">
                  <a16:creationId xmlns:a16="http://schemas.microsoft.com/office/drawing/2014/main" id="{D7C31197-CC4C-C945-BE57-5E1C5585444A}"/>
                </a:ext>
              </a:extLst>
            </p:cNvPr>
            <p:cNvSpPr/>
            <p:nvPr/>
          </p:nvSpPr>
          <p:spPr>
            <a:xfrm>
              <a:off x="964136" y="2860931"/>
              <a:ext cx="1179115" cy="64265"/>
            </a:xfrm>
            <a:custGeom>
              <a:avLst/>
              <a:gdLst>
                <a:gd name="connsiteX0" fmla="*/ 7404 w 1179114"/>
                <a:gd name="connsiteY0" fmla="*/ 2096 h 64264"/>
                <a:gd name="connsiteX1" fmla="*/ 2096 w 1179114"/>
                <a:gd name="connsiteY1" fmla="*/ 21934 h 64264"/>
                <a:gd name="connsiteX2" fmla="*/ 43728 w 1179114"/>
                <a:gd name="connsiteY2" fmla="*/ 63566 h 64264"/>
                <a:gd name="connsiteX3" fmla="*/ 1135387 w 1179114"/>
                <a:gd name="connsiteY3" fmla="*/ 63566 h 64264"/>
                <a:gd name="connsiteX4" fmla="*/ 1177019 w 1179114"/>
                <a:gd name="connsiteY4" fmla="*/ 21934 h 64264"/>
                <a:gd name="connsiteX5" fmla="*/ 1171711 w 1179114"/>
                <a:gd name="connsiteY5" fmla="*/ 2096 h 64264"/>
                <a:gd name="connsiteX6" fmla="*/ 7404 w 1179114"/>
                <a:gd name="connsiteY6" fmla="*/ 2096 h 6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9114" h="64264">
                  <a:moveTo>
                    <a:pt x="7404" y="2096"/>
                  </a:moveTo>
                  <a:cubicBezTo>
                    <a:pt x="4331" y="7963"/>
                    <a:pt x="2096" y="14669"/>
                    <a:pt x="2096" y="21934"/>
                  </a:cubicBezTo>
                  <a:cubicBezTo>
                    <a:pt x="2096" y="44846"/>
                    <a:pt x="20816" y="63566"/>
                    <a:pt x="43728" y="63566"/>
                  </a:cubicBezTo>
                  <a:lnTo>
                    <a:pt x="1135387" y="63566"/>
                  </a:lnTo>
                  <a:cubicBezTo>
                    <a:pt x="1158299" y="63566"/>
                    <a:pt x="1177019" y="44846"/>
                    <a:pt x="1177019" y="21934"/>
                  </a:cubicBezTo>
                  <a:cubicBezTo>
                    <a:pt x="1177019" y="14669"/>
                    <a:pt x="1175064" y="7963"/>
                    <a:pt x="1171711" y="2096"/>
                  </a:cubicBezTo>
                  <a:lnTo>
                    <a:pt x="7404" y="2096"/>
                  </a:ln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4454CBF5-FEDE-9345-BF9E-77ED9F13FA2E}"/>
                </a:ext>
              </a:extLst>
            </p:cNvPr>
            <p:cNvSpPr/>
            <p:nvPr/>
          </p:nvSpPr>
          <p:spPr>
            <a:xfrm>
              <a:off x="969445" y="2900328"/>
              <a:ext cx="1167939" cy="25147"/>
            </a:xfrm>
            <a:custGeom>
              <a:avLst/>
              <a:gdLst>
                <a:gd name="connsiteX0" fmla="*/ 2096 w 1167938"/>
                <a:gd name="connsiteY0" fmla="*/ 2096 h 25147"/>
                <a:gd name="connsiteX1" fmla="*/ 38698 w 1167938"/>
                <a:gd name="connsiteY1" fmla="*/ 23890 h 25147"/>
                <a:gd name="connsiteX2" fmla="*/ 1130358 w 1167938"/>
                <a:gd name="connsiteY2" fmla="*/ 23890 h 25147"/>
                <a:gd name="connsiteX3" fmla="*/ 1166961 w 1167938"/>
                <a:gd name="connsiteY3" fmla="*/ 2096 h 25147"/>
                <a:gd name="connsiteX4" fmla="*/ 2096 w 1167938"/>
                <a:gd name="connsiteY4" fmla="*/ 2096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7938" h="25147">
                  <a:moveTo>
                    <a:pt x="2096" y="2096"/>
                  </a:moveTo>
                  <a:cubicBezTo>
                    <a:pt x="9081" y="15228"/>
                    <a:pt x="22772" y="23890"/>
                    <a:pt x="38698" y="23890"/>
                  </a:cubicBezTo>
                  <a:lnTo>
                    <a:pt x="1130358" y="23890"/>
                  </a:lnTo>
                  <a:cubicBezTo>
                    <a:pt x="1146284" y="23890"/>
                    <a:pt x="1159696" y="14949"/>
                    <a:pt x="1166961" y="2096"/>
                  </a:cubicBezTo>
                  <a:lnTo>
                    <a:pt x="2096" y="2096"/>
                  </a:lnTo>
                  <a:close/>
                </a:path>
              </a:pathLst>
            </a:custGeom>
            <a:solidFill>
              <a:srgbClr val="C9D6E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362C93BF-69C9-DA43-9FA2-27E9A90D8ECA}"/>
                </a:ext>
              </a:extLst>
            </p:cNvPr>
            <p:cNvSpPr/>
            <p:nvPr/>
          </p:nvSpPr>
          <p:spPr>
            <a:xfrm>
              <a:off x="1316194" y="2112668"/>
              <a:ext cx="793528" cy="516911"/>
            </a:xfrm>
            <a:custGeom>
              <a:avLst/>
              <a:gdLst>
                <a:gd name="connsiteX0" fmla="*/ 743094 w 793527"/>
                <a:gd name="connsiteY0" fmla="*/ 2096 h 516910"/>
                <a:gd name="connsiteX1" fmla="*/ 2096 w 793527"/>
                <a:gd name="connsiteY1" fmla="*/ 2096 h 516910"/>
                <a:gd name="connsiteX2" fmla="*/ 2096 w 793527"/>
                <a:gd name="connsiteY2" fmla="*/ 497492 h 516910"/>
                <a:gd name="connsiteX3" fmla="*/ 21934 w 793527"/>
                <a:gd name="connsiteY3" fmla="*/ 517330 h 516910"/>
                <a:gd name="connsiteX4" fmla="*/ 792829 w 793527"/>
                <a:gd name="connsiteY4" fmla="*/ 517330 h 516910"/>
                <a:gd name="connsiteX5" fmla="*/ 792829 w 793527"/>
                <a:gd name="connsiteY5" fmla="*/ 51831 h 516910"/>
                <a:gd name="connsiteX6" fmla="*/ 743094 w 793527"/>
                <a:gd name="connsiteY6" fmla="*/ 2096 h 516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3527" h="516910">
                  <a:moveTo>
                    <a:pt x="743094" y="2096"/>
                  </a:moveTo>
                  <a:lnTo>
                    <a:pt x="2096" y="2096"/>
                  </a:lnTo>
                  <a:lnTo>
                    <a:pt x="2096" y="497492"/>
                  </a:lnTo>
                  <a:cubicBezTo>
                    <a:pt x="2096" y="508389"/>
                    <a:pt x="11037" y="517330"/>
                    <a:pt x="21934" y="517330"/>
                  </a:cubicBezTo>
                  <a:lnTo>
                    <a:pt x="792829" y="517330"/>
                  </a:lnTo>
                  <a:lnTo>
                    <a:pt x="792829" y="51831"/>
                  </a:lnTo>
                  <a:cubicBezTo>
                    <a:pt x="792829" y="24448"/>
                    <a:pt x="770476" y="2096"/>
                    <a:pt x="743094" y="2096"/>
                  </a:cubicBezTo>
                  <a:close/>
                </a:path>
              </a:pathLst>
            </a:custGeom>
            <a:solidFill>
              <a:srgbClr val="424261">
                <a:alpha val="2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82D0F57F-E1BA-8049-AFBC-F2D0D75CBD23}"/>
                </a:ext>
              </a:extLst>
            </p:cNvPr>
            <p:cNvSpPr/>
            <p:nvPr/>
          </p:nvSpPr>
          <p:spPr>
            <a:xfrm>
              <a:off x="1343297" y="2055109"/>
              <a:ext cx="871763" cy="553234"/>
            </a:xfrm>
            <a:custGeom>
              <a:avLst/>
              <a:gdLst>
                <a:gd name="connsiteX0" fmla="*/ 862123 w 871762"/>
                <a:gd name="connsiteY0" fmla="*/ 552536 h 553234"/>
                <a:gd name="connsiteX1" fmla="*/ 9919 w 871762"/>
                <a:gd name="connsiteY1" fmla="*/ 552536 h 553234"/>
                <a:gd name="connsiteX2" fmla="*/ 2096 w 871762"/>
                <a:gd name="connsiteY2" fmla="*/ 544712 h 553234"/>
                <a:gd name="connsiteX3" fmla="*/ 2096 w 871762"/>
                <a:gd name="connsiteY3" fmla="*/ 9919 h 553234"/>
                <a:gd name="connsiteX4" fmla="*/ 9919 w 871762"/>
                <a:gd name="connsiteY4" fmla="*/ 2096 h 553234"/>
                <a:gd name="connsiteX5" fmla="*/ 862123 w 871762"/>
                <a:gd name="connsiteY5" fmla="*/ 2096 h 553234"/>
                <a:gd name="connsiteX6" fmla="*/ 869947 w 871762"/>
                <a:gd name="connsiteY6" fmla="*/ 9919 h 553234"/>
                <a:gd name="connsiteX7" fmla="*/ 869947 w 871762"/>
                <a:gd name="connsiteY7" fmla="*/ 544712 h 553234"/>
                <a:gd name="connsiteX8" fmla="*/ 862123 w 871762"/>
                <a:gd name="connsiteY8" fmla="*/ 552536 h 553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71762" h="553234">
                  <a:moveTo>
                    <a:pt x="862123" y="552536"/>
                  </a:moveTo>
                  <a:lnTo>
                    <a:pt x="9919" y="552536"/>
                  </a:lnTo>
                  <a:cubicBezTo>
                    <a:pt x="5728" y="552536"/>
                    <a:pt x="2096" y="549183"/>
                    <a:pt x="2096" y="544712"/>
                  </a:cubicBezTo>
                  <a:lnTo>
                    <a:pt x="2096" y="9919"/>
                  </a:lnTo>
                  <a:cubicBezTo>
                    <a:pt x="2096" y="5728"/>
                    <a:pt x="5449" y="2096"/>
                    <a:pt x="9919" y="2096"/>
                  </a:cubicBezTo>
                  <a:lnTo>
                    <a:pt x="862123" y="2096"/>
                  </a:lnTo>
                  <a:cubicBezTo>
                    <a:pt x="866314" y="2096"/>
                    <a:pt x="869947" y="5449"/>
                    <a:pt x="869947" y="9919"/>
                  </a:cubicBezTo>
                  <a:lnTo>
                    <a:pt x="869947" y="544712"/>
                  </a:lnTo>
                  <a:cubicBezTo>
                    <a:pt x="869667" y="548903"/>
                    <a:pt x="866314" y="552536"/>
                    <a:pt x="862123" y="552536"/>
                  </a:cubicBezTo>
                  <a:close/>
                </a:path>
              </a:pathLst>
            </a:custGeom>
            <a:solidFill>
              <a:srgbClr val="E4E9F7">
                <a:alpha val="21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8000A15F-97D5-884E-80AB-CA622F6399A4}"/>
                </a:ext>
              </a:extLst>
            </p:cNvPr>
            <p:cNvSpPr/>
            <p:nvPr/>
          </p:nvSpPr>
          <p:spPr>
            <a:xfrm>
              <a:off x="1377944" y="2017947"/>
              <a:ext cx="871763" cy="553234"/>
            </a:xfrm>
            <a:custGeom>
              <a:avLst/>
              <a:gdLst>
                <a:gd name="connsiteX0" fmla="*/ 862123 w 871762"/>
                <a:gd name="connsiteY0" fmla="*/ 552256 h 553234"/>
                <a:gd name="connsiteX1" fmla="*/ 9919 w 871762"/>
                <a:gd name="connsiteY1" fmla="*/ 552256 h 553234"/>
                <a:gd name="connsiteX2" fmla="*/ 2096 w 871762"/>
                <a:gd name="connsiteY2" fmla="*/ 544433 h 553234"/>
                <a:gd name="connsiteX3" fmla="*/ 2096 w 871762"/>
                <a:gd name="connsiteY3" fmla="*/ 9919 h 553234"/>
                <a:gd name="connsiteX4" fmla="*/ 9919 w 871762"/>
                <a:gd name="connsiteY4" fmla="*/ 2096 h 553234"/>
                <a:gd name="connsiteX5" fmla="*/ 862123 w 871762"/>
                <a:gd name="connsiteY5" fmla="*/ 2096 h 553234"/>
                <a:gd name="connsiteX6" fmla="*/ 869947 w 871762"/>
                <a:gd name="connsiteY6" fmla="*/ 9919 h 553234"/>
                <a:gd name="connsiteX7" fmla="*/ 869947 w 871762"/>
                <a:gd name="connsiteY7" fmla="*/ 544712 h 553234"/>
                <a:gd name="connsiteX8" fmla="*/ 862123 w 871762"/>
                <a:gd name="connsiteY8" fmla="*/ 552256 h 553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71762" h="553234">
                  <a:moveTo>
                    <a:pt x="862123" y="552256"/>
                  </a:moveTo>
                  <a:lnTo>
                    <a:pt x="9919" y="552256"/>
                  </a:lnTo>
                  <a:cubicBezTo>
                    <a:pt x="5728" y="552256"/>
                    <a:pt x="2096" y="548903"/>
                    <a:pt x="2096" y="544433"/>
                  </a:cubicBezTo>
                  <a:lnTo>
                    <a:pt x="2096" y="9919"/>
                  </a:lnTo>
                  <a:cubicBezTo>
                    <a:pt x="2096" y="5728"/>
                    <a:pt x="5449" y="2096"/>
                    <a:pt x="9919" y="2096"/>
                  </a:cubicBezTo>
                  <a:lnTo>
                    <a:pt x="862123" y="2096"/>
                  </a:lnTo>
                  <a:cubicBezTo>
                    <a:pt x="866314" y="2096"/>
                    <a:pt x="869947" y="5449"/>
                    <a:pt x="869947" y="9919"/>
                  </a:cubicBezTo>
                  <a:lnTo>
                    <a:pt x="869947" y="544712"/>
                  </a:lnTo>
                  <a:cubicBezTo>
                    <a:pt x="869667" y="548903"/>
                    <a:pt x="866314" y="552256"/>
                    <a:pt x="862123" y="552256"/>
                  </a:cubicBezTo>
                  <a:close/>
                </a:path>
              </a:pathLst>
            </a:custGeom>
            <a:solidFill>
              <a:srgbClr val="FA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" name="Forma libre 23">
              <a:extLst>
                <a:ext uri="{FF2B5EF4-FFF2-40B4-BE49-F238E27FC236}">
                  <a16:creationId xmlns:a16="http://schemas.microsoft.com/office/drawing/2014/main" id="{A1FF0BDC-09B5-4549-928A-366AFF1AD6D7}"/>
                </a:ext>
              </a:extLst>
            </p:cNvPr>
            <p:cNvSpPr/>
            <p:nvPr/>
          </p:nvSpPr>
          <p:spPr>
            <a:xfrm>
              <a:off x="1117533" y="2275844"/>
              <a:ext cx="114559" cy="120147"/>
            </a:xfrm>
            <a:custGeom>
              <a:avLst/>
              <a:gdLst>
                <a:gd name="connsiteX0" fmla="*/ 109948 w 114558"/>
                <a:gd name="connsiteY0" fmla="*/ 119728 h 120146"/>
                <a:gd name="connsiteX1" fmla="*/ 6846 w 114558"/>
                <a:gd name="connsiteY1" fmla="*/ 119728 h 120146"/>
                <a:gd name="connsiteX2" fmla="*/ 2096 w 114558"/>
                <a:gd name="connsiteY2" fmla="*/ 114978 h 120146"/>
                <a:gd name="connsiteX3" fmla="*/ 2096 w 114558"/>
                <a:gd name="connsiteY3" fmla="*/ 6846 h 120146"/>
                <a:gd name="connsiteX4" fmla="*/ 6846 w 114558"/>
                <a:gd name="connsiteY4" fmla="*/ 2096 h 120146"/>
                <a:gd name="connsiteX5" fmla="*/ 109948 w 114558"/>
                <a:gd name="connsiteY5" fmla="*/ 2096 h 120146"/>
                <a:gd name="connsiteX6" fmla="*/ 114698 w 114558"/>
                <a:gd name="connsiteY6" fmla="*/ 6846 h 120146"/>
                <a:gd name="connsiteX7" fmla="*/ 114698 w 114558"/>
                <a:gd name="connsiteY7" fmla="*/ 114978 h 120146"/>
                <a:gd name="connsiteX8" fmla="*/ 109948 w 114558"/>
                <a:gd name="connsiteY8" fmla="*/ 119728 h 12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558" h="120146">
                  <a:moveTo>
                    <a:pt x="109948" y="119728"/>
                  </a:moveTo>
                  <a:lnTo>
                    <a:pt x="6846" y="119728"/>
                  </a:lnTo>
                  <a:cubicBezTo>
                    <a:pt x="4051" y="119728"/>
                    <a:pt x="2096" y="117492"/>
                    <a:pt x="2096" y="114978"/>
                  </a:cubicBezTo>
                  <a:lnTo>
                    <a:pt x="2096" y="6846"/>
                  </a:lnTo>
                  <a:cubicBezTo>
                    <a:pt x="2096" y="4051"/>
                    <a:pt x="4331" y="2096"/>
                    <a:pt x="6846" y="2096"/>
                  </a:cubicBezTo>
                  <a:lnTo>
                    <a:pt x="109948" y="2096"/>
                  </a:lnTo>
                  <a:cubicBezTo>
                    <a:pt x="112742" y="2096"/>
                    <a:pt x="114698" y="4331"/>
                    <a:pt x="114698" y="6846"/>
                  </a:cubicBezTo>
                  <a:lnTo>
                    <a:pt x="114698" y="114978"/>
                  </a:lnTo>
                  <a:cubicBezTo>
                    <a:pt x="114978" y="117492"/>
                    <a:pt x="112742" y="119728"/>
                    <a:pt x="109948" y="119728"/>
                  </a:cubicBezTo>
                  <a:close/>
                </a:path>
              </a:pathLst>
            </a:custGeom>
            <a:solidFill>
              <a:srgbClr val="424261">
                <a:alpha val="2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" name="Forma libre 24">
              <a:extLst>
                <a:ext uri="{FF2B5EF4-FFF2-40B4-BE49-F238E27FC236}">
                  <a16:creationId xmlns:a16="http://schemas.microsoft.com/office/drawing/2014/main" id="{369EF99C-1FA8-5447-8C3F-E40CA06E72E0}"/>
                </a:ext>
              </a:extLst>
            </p:cNvPr>
            <p:cNvSpPr/>
            <p:nvPr/>
          </p:nvSpPr>
          <p:spPr>
            <a:xfrm>
              <a:off x="1111106" y="2446843"/>
              <a:ext cx="114559" cy="120147"/>
            </a:xfrm>
            <a:custGeom>
              <a:avLst/>
              <a:gdLst>
                <a:gd name="connsiteX0" fmla="*/ 109948 w 114558"/>
                <a:gd name="connsiteY0" fmla="*/ 119728 h 120146"/>
                <a:gd name="connsiteX1" fmla="*/ 6846 w 114558"/>
                <a:gd name="connsiteY1" fmla="*/ 119728 h 120146"/>
                <a:gd name="connsiteX2" fmla="*/ 2096 w 114558"/>
                <a:gd name="connsiteY2" fmla="*/ 114978 h 120146"/>
                <a:gd name="connsiteX3" fmla="*/ 2096 w 114558"/>
                <a:gd name="connsiteY3" fmla="*/ 6846 h 120146"/>
                <a:gd name="connsiteX4" fmla="*/ 6846 w 114558"/>
                <a:gd name="connsiteY4" fmla="*/ 2096 h 120146"/>
                <a:gd name="connsiteX5" fmla="*/ 109948 w 114558"/>
                <a:gd name="connsiteY5" fmla="*/ 2096 h 120146"/>
                <a:gd name="connsiteX6" fmla="*/ 114698 w 114558"/>
                <a:gd name="connsiteY6" fmla="*/ 6846 h 120146"/>
                <a:gd name="connsiteX7" fmla="*/ 114698 w 114558"/>
                <a:gd name="connsiteY7" fmla="*/ 114978 h 120146"/>
                <a:gd name="connsiteX8" fmla="*/ 109948 w 114558"/>
                <a:gd name="connsiteY8" fmla="*/ 119728 h 12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558" h="120146">
                  <a:moveTo>
                    <a:pt x="109948" y="119728"/>
                  </a:moveTo>
                  <a:lnTo>
                    <a:pt x="6846" y="119728"/>
                  </a:lnTo>
                  <a:cubicBezTo>
                    <a:pt x="4051" y="119728"/>
                    <a:pt x="2096" y="117492"/>
                    <a:pt x="2096" y="114978"/>
                  </a:cubicBezTo>
                  <a:lnTo>
                    <a:pt x="2096" y="6846"/>
                  </a:lnTo>
                  <a:cubicBezTo>
                    <a:pt x="2096" y="4051"/>
                    <a:pt x="4331" y="2096"/>
                    <a:pt x="6846" y="2096"/>
                  </a:cubicBezTo>
                  <a:lnTo>
                    <a:pt x="109948" y="2096"/>
                  </a:lnTo>
                  <a:cubicBezTo>
                    <a:pt x="112742" y="2096"/>
                    <a:pt x="114698" y="4331"/>
                    <a:pt x="114698" y="6846"/>
                  </a:cubicBezTo>
                  <a:lnTo>
                    <a:pt x="114698" y="114978"/>
                  </a:lnTo>
                  <a:cubicBezTo>
                    <a:pt x="114698" y="117492"/>
                    <a:pt x="112742" y="119728"/>
                    <a:pt x="109948" y="119728"/>
                  </a:cubicBezTo>
                  <a:close/>
                </a:path>
              </a:pathLst>
            </a:custGeom>
            <a:solidFill>
              <a:srgbClr val="7AB3E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" name="Forma libre 25">
              <a:extLst>
                <a:ext uri="{FF2B5EF4-FFF2-40B4-BE49-F238E27FC236}">
                  <a16:creationId xmlns:a16="http://schemas.microsoft.com/office/drawing/2014/main" id="{30020B3B-E566-8348-925F-8CBB4EE38557}"/>
                </a:ext>
              </a:extLst>
            </p:cNvPr>
            <p:cNvSpPr/>
            <p:nvPr/>
          </p:nvSpPr>
          <p:spPr>
            <a:xfrm>
              <a:off x="1111106" y="2614211"/>
              <a:ext cx="114559" cy="120147"/>
            </a:xfrm>
            <a:custGeom>
              <a:avLst/>
              <a:gdLst>
                <a:gd name="connsiteX0" fmla="*/ 109948 w 114558"/>
                <a:gd name="connsiteY0" fmla="*/ 119728 h 120146"/>
                <a:gd name="connsiteX1" fmla="*/ 6846 w 114558"/>
                <a:gd name="connsiteY1" fmla="*/ 119728 h 120146"/>
                <a:gd name="connsiteX2" fmla="*/ 2096 w 114558"/>
                <a:gd name="connsiteY2" fmla="*/ 114978 h 120146"/>
                <a:gd name="connsiteX3" fmla="*/ 2096 w 114558"/>
                <a:gd name="connsiteY3" fmla="*/ 6846 h 120146"/>
                <a:gd name="connsiteX4" fmla="*/ 6846 w 114558"/>
                <a:gd name="connsiteY4" fmla="*/ 2096 h 120146"/>
                <a:gd name="connsiteX5" fmla="*/ 109948 w 114558"/>
                <a:gd name="connsiteY5" fmla="*/ 2096 h 120146"/>
                <a:gd name="connsiteX6" fmla="*/ 114698 w 114558"/>
                <a:gd name="connsiteY6" fmla="*/ 6846 h 120146"/>
                <a:gd name="connsiteX7" fmla="*/ 114698 w 114558"/>
                <a:gd name="connsiteY7" fmla="*/ 114978 h 120146"/>
                <a:gd name="connsiteX8" fmla="*/ 109948 w 114558"/>
                <a:gd name="connsiteY8" fmla="*/ 119728 h 12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558" h="120146">
                  <a:moveTo>
                    <a:pt x="109948" y="119728"/>
                  </a:moveTo>
                  <a:lnTo>
                    <a:pt x="6846" y="119728"/>
                  </a:lnTo>
                  <a:cubicBezTo>
                    <a:pt x="4051" y="119728"/>
                    <a:pt x="2096" y="117492"/>
                    <a:pt x="2096" y="114978"/>
                  </a:cubicBezTo>
                  <a:lnTo>
                    <a:pt x="2096" y="6846"/>
                  </a:lnTo>
                  <a:cubicBezTo>
                    <a:pt x="2096" y="4051"/>
                    <a:pt x="4331" y="2096"/>
                    <a:pt x="6846" y="2096"/>
                  </a:cubicBezTo>
                  <a:lnTo>
                    <a:pt x="109948" y="2096"/>
                  </a:lnTo>
                  <a:cubicBezTo>
                    <a:pt x="112742" y="2096"/>
                    <a:pt x="114698" y="4331"/>
                    <a:pt x="114698" y="6846"/>
                  </a:cubicBezTo>
                  <a:lnTo>
                    <a:pt x="114698" y="114978"/>
                  </a:lnTo>
                  <a:cubicBezTo>
                    <a:pt x="114698" y="117492"/>
                    <a:pt x="112742" y="119728"/>
                    <a:pt x="109948" y="119728"/>
                  </a:cubicBezTo>
                  <a:close/>
                </a:path>
              </a:pathLst>
            </a:custGeom>
            <a:solidFill>
              <a:srgbClr val="7AB3E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" name="Forma libre 26">
              <a:extLst>
                <a:ext uri="{FF2B5EF4-FFF2-40B4-BE49-F238E27FC236}">
                  <a16:creationId xmlns:a16="http://schemas.microsoft.com/office/drawing/2014/main" id="{BD096E8E-A654-AD41-819D-A8A3F623405F}"/>
                </a:ext>
              </a:extLst>
            </p:cNvPr>
            <p:cNvSpPr/>
            <p:nvPr/>
          </p:nvSpPr>
          <p:spPr>
            <a:xfrm>
              <a:off x="1138328" y="2633211"/>
              <a:ext cx="55882" cy="81029"/>
            </a:xfrm>
            <a:custGeom>
              <a:avLst/>
              <a:gdLst>
                <a:gd name="connsiteX0" fmla="*/ 55904 w 55882"/>
                <a:gd name="connsiteY0" fmla="*/ 28919 h 81029"/>
                <a:gd name="connsiteX1" fmla="*/ 29080 w 55882"/>
                <a:gd name="connsiteY1" fmla="*/ 2096 h 81029"/>
                <a:gd name="connsiteX2" fmla="*/ 2257 w 55882"/>
                <a:gd name="connsiteY2" fmla="*/ 28919 h 81029"/>
                <a:gd name="connsiteX3" fmla="*/ 29080 w 55882"/>
                <a:gd name="connsiteY3" fmla="*/ 79772 h 81029"/>
                <a:gd name="connsiteX4" fmla="*/ 55904 w 55882"/>
                <a:gd name="connsiteY4" fmla="*/ 28919 h 81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882" h="81029">
                  <a:moveTo>
                    <a:pt x="55904" y="28919"/>
                  </a:moveTo>
                  <a:cubicBezTo>
                    <a:pt x="55904" y="14110"/>
                    <a:pt x="43889" y="2096"/>
                    <a:pt x="29080" y="2096"/>
                  </a:cubicBezTo>
                  <a:cubicBezTo>
                    <a:pt x="14271" y="2096"/>
                    <a:pt x="2257" y="14110"/>
                    <a:pt x="2257" y="28919"/>
                  </a:cubicBezTo>
                  <a:cubicBezTo>
                    <a:pt x="2257" y="28919"/>
                    <a:pt x="-1655" y="57419"/>
                    <a:pt x="29080" y="79772"/>
                  </a:cubicBezTo>
                  <a:cubicBezTo>
                    <a:pt x="59536" y="57419"/>
                    <a:pt x="55904" y="28919"/>
                    <a:pt x="55904" y="28919"/>
                  </a:cubicBezTo>
                  <a:close/>
                </a:path>
              </a:pathLst>
            </a:custGeom>
            <a:solidFill>
              <a:srgbClr val="7C6E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" name="Forma libre 27">
              <a:extLst>
                <a:ext uri="{FF2B5EF4-FFF2-40B4-BE49-F238E27FC236}">
                  <a16:creationId xmlns:a16="http://schemas.microsoft.com/office/drawing/2014/main" id="{241113B7-740A-F34F-A430-DC993ABD5C00}"/>
                </a:ext>
              </a:extLst>
            </p:cNvPr>
            <p:cNvSpPr/>
            <p:nvPr/>
          </p:nvSpPr>
          <p:spPr>
            <a:xfrm>
              <a:off x="1145703" y="2640425"/>
              <a:ext cx="41912" cy="41912"/>
            </a:xfrm>
            <a:custGeom>
              <a:avLst/>
              <a:gdLst>
                <a:gd name="connsiteX0" fmla="*/ 23102 w 41911"/>
                <a:gd name="connsiteY0" fmla="*/ 40984 h 41911"/>
                <a:gd name="connsiteX1" fmla="*/ 2146 w 41911"/>
                <a:gd name="connsiteY1" fmla="*/ 20028 h 41911"/>
                <a:gd name="connsiteX2" fmla="*/ 20028 w 41911"/>
                <a:gd name="connsiteY2" fmla="*/ 2146 h 41911"/>
                <a:gd name="connsiteX3" fmla="*/ 40984 w 41911"/>
                <a:gd name="connsiteY3" fmla="*/ 23102 h 41911"/>
                <a:gd name="connsiteX4" fmla="*/ 23102 w 41911"/>
                <a:gd name="connsiteY4" fmla="*/ 40984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911" h="41911">
                  <a:moveTo>
                    <a:pt x="23102" y="40984"/>
                  </a:moveTo>
                  <a:cubicBezTo>
                    <a:pt x="11087" y="41822"/>
                    <a:pt x="1308" y="32043"/>
                    <a:pt x="2146" y="20028"/>
                  </a:cubicBezTo>
                  <a:cubicBezTo>
                    <a:pt x="2984" y="10528"/>
                    <a:pt x="10528" y="2984"/>
                    <a:pt x="20028" y="2146"/>
                  </a:cubicBezTo>
                  <a:cubicBezTo>
                    <a:pt x="32043" y="1308"/>
                    <a:pt x="41822" y="11087"/>
                    <a:pt x="40984" y="23102"/>
                  </a:cubicBezTo>
                  <a:cubicBezTo>
                    <a:pt x="40146" y="32602"/>
                    <a:pt x="32602" y="40425"/>
                    <a:pt x="23102" y="40984"/>
                  </a:cubicBezTo>
                  <a:close/>
                </a:path>
              </a:pathLst>
            </a:custGeom>
            <a:solidFill>
              <a:srgbClr val="FA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" name="Forma libre 28">
              <a:extLst>
                <a:ext uri="{FF2B5EF4-FFF2-40B4-BE49-F238E27FC236}">
                  <a16:creationId xmlns:a16="http://schemas.microsoft.com/office/drawing/2014/main" id="{0C74DA0F-4266-9140-A681-2463262B6E41}"/>
                </a:ext>
              </a:extLst>
            </p:cNvPr>
            <p:cNvSpPr/>
            <p:nvPr/>
          </p:nvSpPr>
          <p:spPr>
            <a:xfrm>
              <a:off x="1127592" y="2466961"/>
              <a:ext cx="78235" cy="78235"/>
            </a:xfrm>
            <a:custGeom>
              <a:avLst/>
              <a:gdLst>
                <a:gd name="connsiteX0" fmla="*/ 76419 w 78235"/>
                <a:gd name="connsiteY0" fmla="*/ 39257 h 78235"/>
                <a:gd name="connsiteX1" fmla="*/ 39257 w 78235"/>
                <a:gd name="connsiteY1" fmla="*/ 76419 h 78235"/>
                <a:gd name="connsiteX2" fmla="*/ 2096 w 78235"/>
                <a:gd name="connsiteY2" fmla="*/ 39257 h 78235"/>
                <a:gd name="connsiteX3" fmla="*/ 39257 w 78235"/>
                <a:gd name="connsiteY3" fmla="*/ 2096 h 78235"/>
                <a:gd name="connsiteX4" fmla="*/ 76419 w 78235"/>
                <a:gd name="connsiteY4" fmla="*/ 39257 h 78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235" h="78235">
                  <a:moveTo>
                    <a:pt x="76419" y="39257"/>
                  </a:moveTo>
                  <a:cubicBezTo>
                    <a:pt x="76419" y="59654"/>
                    <a:pt x="59934" y="76419"/>
                    <a:pt x="39257" y="76419"/>
                  </a:cubicBezTo>
                  <a:cubicBezTo>
                    <a:pt x="18581" y="76419"/>
                    <a:pt x="2096" y="59934"/>
                    <a:pt x="2096" y="39257"/>
                  </a:cubicBezTo>
                  <a:cubicBezTo>
                    <a:pt x="2096" y="18860"/>
                    <a:pt x="18581" y="2096"/>
                    <a:pt x="39257" y="2096"/>
                  </a:cubicBezTo>
                  <a:cubicBezTo>
                    <a:pt x="59934" y="2096"/>
                    <a:pt x="76419" y="18860"/>
                    <a:pt x="76419" y="39257"/>
                  </a:cubicBezTo>
                  <a:close/>
                </a:path>
              </a:pathLst>
            </a:custGeom>
            <a:solidFill>
              <a:srgbClr val="7C6E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" name="Forma libre 29">
              <a:extLst>
                <a:ext uri="{FF2B5EF4-FFF2-40B4-BE49-F238E27FC236}">
                  <a16:creationId xmlns:a16="http://schemas.microsoft.com/office/drawing/2014/main" id="{F4015026-D06D-A04F-9405-6E93F0E3FA56}"/>
                </a:ext>
              </a:extLst>
            </p:cNvPr>
            <p:cNvSpPr/>
            <p:nvPr/>
          </p:nvSpPr>
          <p:spPr>
            <a:xfrm>
              <a:off x="1134856" y="2474226"/>
              <a:ext cx="61470" cy="61470"/>
            </a:xfrm>
            <a:custGeom>
              <a:avLst/>
              <a:gdLst>
                <a:gd name="connsiteX0" fmla="*/ 61890 w 61470"/>
                <a:gd name="connsiteY0" fmla="*/ 31993 h 61470"/>
                <a:gd name="connsiteX1" fmla="*/ 31993 w 61470"/>
                <a:gd name="connsiteY1" fmla="*/ 61890 h 61470"/>
                <a:gd name="connsiteX2" fmla="*/ 2096 w 61470"/>
                <a:gd name="connsiteY2" fmla="*/ 31993 h 61470"/>
                <a:gd name="connsiteX3" fmla="*/ 31993 w 61470"/>
                <a:gd name="connsiteY3" fmla="*/ 2096 h 61470"/>
                <a:gd name="connsiteX4" fmla="*/ 61890 w 61470"/>
                <a:gd name="connsiteY4" fmla="*/ 31993 h 6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70" h="61470">
                  <a:moveTo>
                    <a:pt x="61890" y="31993"/>
                  </a:moveTo>
                  <a:cubicBezTo>
                    <a:pt x="61890" y="48478"/>
                    <a:pt x="48478" y="61890"/>
                    <a:pt x="31993" y="61890"/>
                  </a:cubicBezTo>
                  <a:cubicBezTo>
                    <a:pt x="15507" y="61890"/>
                    <a:pt x="2096" y="48478"/>
                    <a:pt x="2096" y="31993"/>
                  </a:cubicBezTo>
                  <a:cubicBezTo>
                    <a:pt x="2096" y="15507"/>
                    <a:pt x="15507" y="2096"/>
                    <a:pt x="31993" y="2096"/>
                  </a:cubicBezTo>
                  <a:cubicBezTo>
                    <a:pt x="48478" y="2096"/>
                    <a:pt x="61890" y="15507"/>
                    <a:pt x="61890" y="31993"/>
                  </a:cubicBezTo>
                  <a:close/>
                </a:path>
              </a:pathLst>
            </a:custGeom>
            <a:solidFill>
              <a:srgbClr val="FA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" name="Forma libre 30">
              <a:extLst>
                <a:ext uri="{FF2B5EF4-FFF2-40B4-BE49-F238E27FC236}">
                  <a16:creationId xmlns:a16="http://schemas.microsoft.com/office/drawing/2014/main" id="{E08CD1EE-64D3-3D40-BB01-2B9CC14616BC}"/>
                </a:ext>
              </a:extLst>
            </p:cNvPr>
            <p:cNvSpPr/>
            <p:nvPr/>
          </p:nvSpPr>
          <p:spPr>
            <a:xfrm>
              <a:off x="1133666" y="2471990"/>
              <a:ext cx="64265" cy="27941"/>
            </a:xfrm>
            <a:custGeom>
              <a:avLst/>
              <a:gdLst>
                <a:gd name="connsiteX0" fmla="*/ 33183 w 64264"/>
                <a:gd name="connsiteY0" fmla="*/ 4331 h 27941"/>
                <a:gd name="connsiteX1" fmla="*/ 61962 w 64264"/>
                <a:gd name="connsiteY1" fmla="*/ 25846 h 27941"/>
                <a:gd name="connsiteX2" fmla="*/ 63080 w 64264"/>
                <a:gd name="connsiteY2" fmla="*/ 26684 h 27941"/>
                <a:gd name="connsiteX3" fmla="*/ 63080 w 64264"/>
                <a:gd name="connsiteY3" fmla="*/ 26684 h 27941"/>
                <a:gd name="connsiteX4" fmla="*/ 64198 w 64264"/>
                <a:gd name="connsiteY4" fmla="*/ 25287 h 27941"/>
                <a:gd name="connsiteX5" fmla="*/ 33183 w 64264"/>
                <a:gd name="connsiteY5" fmla="*/ 2096 h 27941"/>
                <a:gd name="connsiteX6" fmla="*/ 2168 w 64264"/>
                <a:gd name="connsiteY6" fmla="*/ 25287 h 27941"/>
                <a:gd name="connsiteX7" fmla="*/ 3286 w 64264"/>
                <a:gd name="connsiteY7" fmla="*/ 26684 h 27941"/>
                <a:gd name="connsiteX8" fmla="*/ 3286 w 64264"/>
                <a:gd name="connsiteY8" fmla="*/ 26684 h 27941"/>
                <a:gd name="connsiteX9" fmla="*/ 4404 w 64264"/>
                <a:gd name="connsiteY9" fmla="*/ 25846 h 27941"/>
                <a:gd name="connsiteX10" fmla="*/ 33183 w 64264"/>
                <a:gd name="connsiteY10" fmla="*/ 4331 h 27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264" h="27941">
                  <a:moveTo>
                    <a:pt x="33183" y="4331"/>
                  </a:moveTo>
                  <a:cubicBezTo>
                    <a:pt x="46874" y="4331"/>
                    <a:pt x="58050" y="13272"/>
                    <a:pt x="61962" y="25846"/>
                  </a:cubicBezTo>
                  <a:cubicBezTo>
                    <a:pt x="62242" y="26404"/>
                    <a:pt x="62521" y="26684"/>
                    <a:pt x="63080" y="26684"/>
                  </a:cubicBezTo>
                  <a:lnTo>
                    <a:pt x="63080" y="26684"/>
                  </a:lnTo>
                  <a:cubicBezTo>
                    <a:pt x="63918" y="26684"/>
                    <a:pt x="64477" y="25846"/>
                    <a:pt x="64198" y="25287"/>
                  </a:cubicBezTo>
                  <a:cubicBezTo>
                    <a:pt x="60286" y="11875"/>
                    <a:pt x="47992" y="2096"/>
                    <a:pt x="33183" y="2096"/>
                  </a:cubicBezTo>
                  <a:cubicBezTo>
                    <a:pt x="18654" y="2096"/>
                    <a:pt x="6080" y="11875"/>
                    <a:pt x="2168" y="25287"/>
                  </a:cubicBezTo>
                  <a:cubicBezTo>
                    <a:pt x="1889" y="26125"/>
                    <a:pt x="2448" y="26684"/>
                    <a:pt x="3286" y="26684"/>
                  </a:cubicBezTo>
                  <a:lnTo>
                    <a:pt x="3286" y="26684"/>
                  </a:lnTo>
                  <a:cubicBezTo>
                    <a:pt x="3845" y="26684"/>
                    <a:pt x="4404" y="26404"/>
                    <a:pt x="4404" y="25846"/>
                  </a:cubicBezTo>
                  <a:cubicBezTo>
                    <a:pt x="8036" y="13272"/>
                    <a:pt x="19492" y="4331"/>
                    <a:pt x="33183" y="4331"/>
                  </a:cubicBezTo>
                  <a:close/>
                </a:path>
              </a:pathLst>
            </a:custGeom>
            <a:solidFill>
              <a:srgbClr val="A488B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" name="Forma libre 31">
              <a:extLst>
                <a:ext uri="{FF2B5EF4-FFF2-40B4-BE49-F238E27FC236}">
                  <a16:creationId xmlns:a16="http://schemas.microsoft.com/office/drawing/2014/main" id="{E5FA365D-EA87-B042-ACAC-D52AA2EFA17B}"/>
                </a:ext>
              </a:extLst>
            </p:cNvPr>
            <p:cNvSpPr/>
            <p:nvPr/>
          </p:nvSpPr>
          <p:spPr>
            <a:xfrm>
              <a:off x="1127841" y="2504961"/>
              <a:ext cx="75441" cy="39118"/>
            </a:xfrm>
            <a:custGeom>
              <a:avLst/>
              <a:gdLst>
                <a:gd name="connsiteX0" fmla="*/ 72258 w 75441"/>
                <a:gd name="connsiteY0" fmla="*/ 2096 h 39117"/>
                <a:gd name="connsiteX1" fmla="*/ 68626 w 75441"/>
                <a:gd name="connsiteY1" fmla="*/ 5169 h 39117"/>
                <a:gd name="connsiteX2" fmla="*/ 39008 w 75441"/>
                <a:gd name="connsiteY2" fmla="*/ 31154 h 39117"/>
                <a:gd name="connsiteX3" fmla="*/ 9391 w 75441"/>
                <a:gd name="connsiteY3" fmla="*/ 5169 h 39117"/>
                <a:gd name="connsiteX4" fmla="*/ 5758 w 75441"/>
                <a:gd name="connsiteY4" fmla="*/ 2096 h 39117"/>
                <a:gd name="connsiteX5" fmla="*/ 5758 w 75441"/>
                <a:gd name="connsiteY5" fmla="*/ 2096 h 39117"/>
                <a:gd name="connsiteX6" fmla="*/ 2126 w 75441"/>
                <a:gd name="connsiteY6" fmla="*/ 6007 h 39117"/>
                <a:gd name="connsiteX7" fmla="*/ 39008 w 75441"/>
                <a:gd name="connsiteY7" fmla="*/ 38140 h 39117"/>
                <a:gd name="connsiteX8" fmla="*/ 75891 w 75441"/>
                <a:gd name="connsiteY8" fmla="*/ 6007 h 39117"/>
                <a:gd name="connsiteX9" fmla="*/ 72258 w 75441"/>
                <a:gd name="connsiteY9" fmla="*/ 2096 h 39117"/>
                <a:gd name="connsiteX10" fmla="*/ 72258 w 75441"/>
                <a:gd name="connsiteY10" fmla="*/ 2096 h 3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441" h="39117">
                  <a:moveTo>
                    <a:pt x="72258" y="2096"/>
                  </a:moveTo>
                  <a:cubicBezTo>
                    <a:pt x="70582" y="2096"/>
                    <a:pt x="68905" y="3493"/>
                    <a:pt x="68626" y="5169"/>
                  </a:cubicBezTo>
                  <a:cubicBezTo>
                    <a:pt x="66670" y="19699"/>
                    <a:pt x="54097" y="31154"/>
                    <a:pt x="39008" y="31154"/>
                  </a:cubicBezTo>
                  <a:cubicBezTo>
                    <a:pt x="23920" y="31154"/>
                    <a:pt x="11347" y="19978"/>
                    <a:pt x="9391" y="5169"/>
                  </a:cubicBezTo>
                  <a:cubicBezTo>
                    <a:pt x="9111" y="3493"/>
                    <a:pt x="7714" y="2096"/>
                    <a:pt x="5758" y="2096"/>
                  </a:cubicBezTo>
                  <a:lnTo>
                    <a:pt x="5758" y="2096"/>
                  </a:lnTo>
                  <a:cubicBezTo>
                    <a:pt x="3523" y="2096"/>
                    <a:pt x="1847" y="4051"/>
                    <a:pt x="2126" y="6007"/>
                  </a:cubicBezTo>
                  <a:cubicBezTo>
                    <a:pt x="4641" y="24169"/>
                    <a:pt x="20008" y="38140"/>
                    <a:pt x="39008" y="38140"/>
                  </a:cubicBezTo>
                  <a:cubicBezTo>
                    <a:pt x="57729" y="38140"/>
                    <a:pt x="73376" y="24169"/>
                    <a:pt x="75891" y="6007"/>
                  </a:cubicBezTo>
                  <a:cubicBezTo>
                    <a:pt x="75891" y="4051"/>
                    <a:pt x="74214" y="2096"/>
                    <a:pt x="72258" y="2096"/>
                  </a:cubicBezTo>
                  <a:lnTo>
                    <a:pt x="72258" y="2096"/>
                  </a:lnTo>
                  <a:close/>
                </a:path>
              </a:pathLst>
            </a:custGeom>
            <a:solidFill>
              <a:srgbClr val="6056A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" name="Forma libre 32">
              <a:extLst>
                <a:ext uri="{FF2B5EF4-FFF2-40B4-BE49-F238E27FC236}">
                  <a16:creationId xmlns:a16="http://schemas.microsoft.com/office/drawing/2014/main" id="{E14A1BC6-F6D3-1545-941D-40FC70725A6D}"/>
                </a:ext>
              </a:extLst>
            </p:cNvPr>
            <p:cNvSpPr/>
            <p:nvPr/>
          </p:nvSpPr>
          <p:spPr>
            <a:xfrm>
              <a:off x="1134856" y="2474226"/>
              <a:ext cx="61470" cy="61470"/>
            </a:xfrm>
            <a:custGeom>
              <a:avLst/>
              <a:gdLst>
                <a:gd name="connsiteX0" fmla="*/ 61890 w 61470"/>
                <a:gd name="connsiteY0" fmla="*/ 31993 h 61470"/>
                <a:gd name="connsiteX1" fmla="*/ 31993 w 61470"/>
                <a:gd name="connsiteY1" fmla="*/ 61890 h 61470"/>
                <a:gd name="connsiteX2" fmla="*/ 2096 w 61470"/>
                <a:gd name="connsiteY2" fmla="*/ 31993 h 61470"/>
                <a:gd name="connsiteX3" fmla="*/ 31993 w 61470"/>
                <a:gd name="connsiteY3" fmla="*/ 2096 h 61470"/>
                <a:gd name="connsiteX4" fmla="*/ 61890 w 61470"/>
                <a:gd name="connsiteY4" fmla="*/ 31993 h 6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70" h="61470">
                  <a:moveTo>
                    <a:pt x="61890" y="31993"/>
                  </a:moveTo>
                  <a:cubicBezTo>
                    <a:pt x="61890" y="48478"/>
                    <a:pt x="48478" y="61890"/>
                    <a:pt x="31993" y="61890"/>
                  </a:cubicBezTo>
                  <a:cubicBezTo>
                    <a:pt x="15507" y="61890"/>
                    <a:pt x="2096" y="48478"/>
                    <a:pt x="2096" y="31993"/>
                  </a:cubicBezTo>
                  <a:cubicBezTo>
                    <a:pt x="2096" y="15507"/>
                    <a:pt x="15507" y="2096"/>
                    <a:pt x="31993" y="2096"/>
                  </a:cubicBezTo>
                  <a:cubicBezTo>
                    <a:pt x="48478" y="2096"/>
                    <a:pt x="61890" y="15507"/>
                    <a:pt x="61890" y="31993"/>
                  </a:cubicBezTo>
                  <a:close/>
                </a:path>
              </a:pathLst>
            </a:custGeom>
            <a:solidFill>
              <a:srgbClr val="FA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" name="Forma libre 33">
              <a:extLst>
                <a:ext uri="{FF2B5EF4-FFF2-40B4-BE49-F238E27FC236}">
                  <a16:creationId xmlns:a16="http://schemas.microsoft.com/office/drawing/2014/main" id="{ADA2A28C-5762-9243-A26A-75124F2004E8}"/>
                </a:ext>
              </a:extLst>
            </p:cNvPr>
            <p:cNvSpPr/>
            <p:nvPr/>
          </p:nvSpPr>
          <p:spPr>
            <a:xfrm>
              <a:off x="1134504" y="2513623"/>
              <a:ext cx="64265" cy="25147"/>
            </a:xfrm>
            <a:custGeom>
              <a:avLst/>
              <a:gdLst>
                <a:gd name="connsiteX0" fmla="*/ 61403 w 64264"/>
                <a:gd name="connsiteY0" fmla="*/ 2096 h 25147"/>
                <a:gd name="connsiteX1" fmla="*/ 60286 w 64264"/>
                <a:gd name="connsiteY1" fmla="*/ 2934 h 25147"/>
                <a:gd name="connsiteX2" fmla="*/ 32345 w 64264"/>
                <a:gd name="connsiteY2" fmla="*/ 22493 h 25147"/>
                <a:gd name="connsiteX3" fmla="*/ 4404 w 64264"/>
                <a:gd name="connsiteY3" fmla="*/ 2934 h 25147"/>
                <a:gd name="connsiteX4" fmla="*/ 3286 w 64264"/>
                <a:gd name="connsiteY4" fmla="*/ 2096 h 25147"/>
                <a:gd name="connsiteX5" fmla="*/ 3286 w 64264"/>
                <a:gd name="connsiteY5" fmla="*/ 2096 h 25147"/>
                <a:gd name="connsiteX6" fmla="*/ 2168 w 64264"/>
                <a:gd name="connsiteY6" fmla="*/ 3772 h 25147"/>
                <a:gd name="connsiteX7" fmla="*/ 32345 w 64264"/>
                <a:gd name="connsiteY7" fmla="*/ 24728 h 25147"/>
                <a:gd name="connsiteX8" fmla="*/ 62521 w 64264"/>
                <a:gd name="connsiteY8" fmla="*/ 3772 h 25147"/>
                <a:gd name="connsiteX9" fmla="*/ 61403 w 64264"/>
                <a:gd name="connsiteY9" fmla="*/ 2096 h 25147"/>
                <a:gd name="connsiteX10" fmla="*/ 61403 w 64264"/>
                <a:gd name="connsiteY10" fmla="*/ 2096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264" h="25147">
                  <a:moveTo>
                    <a:pt x="61403" y="2096"/>
                  </a:moveTo>
                  <a:cubicBezTo>
                    <a:pt x="60845" y="2096"/>
                    <a:pt x="60565" y="2375"/>
                    <a:pt x="60286" y="2934"/>
                  </a:cubicBezTo>
                  <a:cubicBezTo>
                    <a:pt x="56095" y="14390"/>
                    <a:pt x="45198" y="22493"/>
                    <a:pt x="32345" y="22493"/>
                  </a:cubicBezTo>
                  <a:cubicBezTo>
                    <a:pt x="19492" y="22493"/>
                    <a:pt x="8595" y="14390"/>
                    <a:pt x="4404" y="2934"/>
                  </a:cubicBezTo>
                  <a:cubicBezTo>
                    <a:pt x="4124" y="2375"/>
                    <a:pt x="3845" y="2096"/>
                    <a:pt x="3286" y="2096"/>
                  </a:cubicBezTo>
                  <a:lnTo>
                    <a:pt x="3286" y="2096"/>
                  </a:lnTo>
                  <a:cubicBezTo>
                    <a:pt x="2448" y="2096"/>
                    <a:pt x="1889" y="2934"/>
                    <a:pt x="2168" y="3772"/>
                  </a:cubicBezTo>
                  <a:cubicBezTo>
                    <a:pt x="6639" y="16066"/>
                    <a:pt x="18654" y="24728"/>
                    <a:pt x="32345" y="24728"/>
                  </a:cubicBezTo>
                  <a:cubicBezTo>
                    <a:pt x="46315" y="24728"/>
                    <a:pt x="58050" y="16066"/>
                    <a:pt x="62521" y="3772"/>
                  </a:cubicBezTo>
                  <a:cubicBezTo>
                    <a:pt x="62800" y="2934"/>
                    <a:pt x="62242" y="2096"/>
                    <a:pt x="61403" y="2096"/>
                  </a:cubicBezTo>
                  <a:lnTo>
                    <a:pt x="61403" y="2096"/>
                  </a:lnTo>
                  <a:close/>
                </a:path>
              </a:pathLst>
            </a:custGeom>
            <a:solidFill>
              <a:srgbClr val="7C6E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" name="Forma libre 34">
              <a:extLst>
                <a:ext uri="{FF2B5EF4-FFF2-40B4-BE49-F238E27FC236}">
                  <a16:creationId xmlns:a16="http://schemas.microsoft.com/office/drawing/2014/main" id="{9457ABC4-900F-F442-B6C2-B37BA9C0652A}"/>
                </a:ext>
              </a:extLst>
            </p:cNvPr>
            <p:cNvSpPr/>
            <p:nvPr/>
          </p:nvSpPr>
          <p:spPr>
            <a:xfrm>
              <a:off x="1163356" y="2482887"/>
              <a:ext cx="5588" cy="27941"/>
            </a:xfrm>
            <a:custGeom>
              <a:avLst/>
              <a:gdLst>
                <a:gd name="connsiteX0" fmla="*/ 3493 w 5588"/>
                <a:gd name="connsiteY0" fmla="*/ 25846 h 27941"/>
                <a:gd name="connsiteX1" fmla="*/ 3493 w 5588"/>
                <a:gd name="connsiteY1" fmla="*/ 25846 h 27941"/>
                <a:gd name="connsiteX2" fmla="*/ 2096 w 5588"/>
                <a:gd name="connsiteY2" fmla="*/ 24448 h 27941"/>
                <a:gd name="connsiteX3" fmla="*/ 2096 w 5588"/>
                <a:gd name="connsiteY3" fmla="*/ 3493 h 27941"/>
                <a:gd name="connsiteX4" fmla="*/ 3493 w 5588"/>
                <a:gd name="connsiteY4" fmla="*/ 2096 h 27941"/>
                <a:gd name="connsiteX5" fmla="*/ 3493 w 5588"/>
                <a:gd name="connsiteY5" fmla="*/ 2096 h 27941"/>
                <a:gd name="connsiteX6" fmla="*/ 4890 w 5588"/>
                <a:gd name="connsiteY6" fmla="*/ 3493 h 27941"/>
                <a:gd name="connsiteX7" fmla="*/ 4890 w 5588"/>
                <a:gd name="connsiteY7" fmla="*/ 24448 h 27941"/>
                <a:gd name="connsiteX8" fmla="*/ 3493 w 5588"/>
                <a:gd name="connsiteY8" fmla="*/ 25846 h 27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" h="27941">
                  <a:moveTo>
                    <a:pt x="3493" y="25846"/>
                  </a:moveTo>
                  <a:lnTo>
                    <a:pt x="3493" y="25846"/>
                  </a:lnTo>
                  <a:cubicBezTo>
                    <a:pt x="2654" y="25846"/>
                    <a:pt x="2096" y="25287"/>
                    <a:pt x="2096" y="24448"/>
                  </a:cubicBezTo>
                  <a:lnTo>
                    <a:pt x="2096" y="3493"/>
                  </a:lnTo>
                  <a:cubicBezTo>
                    <a:pt x="2096" y="2654"/>
                    <a:pt x="2654" y="2096"/>
                    <a:pt x="3493" y="2096"/>
                  </a:cubicBezTo>
                  <a:lnTo>
                    <a:pt x="3493" y="2096"/>
                  </a:lnTo>
                  <a:cubicBezTo>
                    <a:pt x="4331" y="2096"/>
                    <a:pt x="4890" y="2654"/>
                    <a:pt x="4890" y="3493"/>
                  </a:cubicBezTo>
                  <a:lnTo>
                    <a:pt x="4890" y="24448"/>
                  </a:lnTo>
                  <a:cubicBezTo>
                    <a:pt x="4890" y="25287"/>
                    <a:pt x="4051" y="25846"/>
                    <a:pt x="3493" y="25846"/>
                  </a:cubicBezTo>
                  <a:close/>
                </a:path>
              </a:pathLst>
            </a:custGeom>
            <a:solidFill>
              <a:srgbClr val="7C6E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" name="Forma libre 35">
              <a:extLst>
                <a:ext uri="{FF2B5EF4-FFF2-40B4-BE49-F238E27FC236}">
                  <a16:creationId xmlns:a16="http://schemas.microsoft.com/office/drawing/2014/main" id="{AC09B93D-0550-B24B-9277-BFBB87423C62}"/>
                </a:ext>
              </a:extLst>
            </p:cNvPr>
            <p:cNvSpPr/>
            <p:nvPr/>
          </p:nvSpPr>
          <p:spPr>
            <a:xfrm>
              <a:off x="1163246" y="2503939"/>
              <a:ext cx="19559" cy="16765"/>
            </a:xfrm>
            <a:custGeom>
              <a:avLst/>
              <a:gdLst>
                <a:gd name="connsiteX0" fmla="*/ 2485 w 19558"/>
                <a:gd name="connsiteY0" fmla="*/ 2559 h 16764"/>
                <a:gd name="connsiteX1" fmla="*/ 2485 w 19558"/>
                <a:gd name="connsiteY1" fmla="*/ 2559 h 16764"/>
                <a:gd name="connsiteX2" fmla="*/ 4441 w 19558"/>
                <a:gd name="connsiteY2" fmla="*/ 2279 h 16764"/>
                <a:gd name="connsiteX3" fmla="*/ 17294 w 19558"/>
                <a:gd name="connsiteY3" fmla="*/ 13176 h 16764"/>
                <a:gd name="connsiteX4" fmla="*/ 17573 w 19558"/>
                <a:gd name="connsiteY4" fmla="*/ 15132 h 16764"/>
                <a:gd name="connsiteX5" fmla="*/ 17573 w 19558"/>
                <a:gd name="connsiteY5" fmla="*/ 15132 h 16764"/>
                <a:gd name="connsiteX6" fmla="*/ 15617 w 19558"/>
                <a:gd name="connsiteY6" fmla="*/ 15411 h 16764"/>
                <a:gd name="connsiteX7" fmla="*/ 2764 w 19558"/>
                <a:gd name="connsiteY7" fmla="*/ 4514 h 16764"/>
                <a:gd name="connsiteX8" fmla="*/ 2485 w 19558"/>
                <a:gd name="connsiteY8" fmla="*/ 2559 h 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558" h="16764">
                  <a:moveTo>
                    <a:pt x="2485" y="2559"/>
                  </a:moveTo>
                  <a:lnTo>
                    <a:pt x="2485" y="2559"/>
                  </a:lnTo>
                  <a:cubicBezTo>
                    <a:pt x="3044" y="2000"/>
                    <a:pt x="3882" y="2000"/>
                    <a:pt x="4441" y="2279"/>
                  </a:cubicBezTo>
                  <a:lnTo>
                    <a:pt x="17294" y="13176"/>
                  </a:lnTo>
                  <a:cubicBezTo>
                    <a:pt x="17853" y="13735"/>
                    <a:pt x="17853" y="14573"/>
                    <a:pt x="17573" y="15132"/>
                  </a:cubicBezTo>
                  <a:lnTo>
                    <a:pt x="17573" y="15132"/>
                  </a:lnTo>
                  <a:cubicBezTo>
                    <a:pt x="17014" y="15691"/>
                    <a:pt x="16176" y="15691"/>
                    <a:pt x="15617" y="15411"/>
                  </a:cubicBezTo>
                  <a:lnTo>
                    <a:pt x="2764" y="4514"/>
                  </a:lnTo>
                  <a:cubicBezTo>
                    <a:pt x="1926" y="4235"/>
                    <a:pt x="1926" y="3397"/>
                    <a:pt x="2485" y="2559"/>
                  </a:cubicBezTo>
                  <a:close/>
                </a:path>
              </a:pathLst>
            </a:custGeom>
            <a:solidFill>
              <a:srgbClr val="7C6E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" name="Forma libre 36">
              <a:extLst>
                <a:ext uri="{FF2B5EF4-FFF2-40B4-BE49-F238E27FC236}">
                  <a16:creationId xmlns:a16="http://schemas.microsoft.com/office/drawing/2014/main" id="{2EA1091E-4200-284D-9D7A-0728C7BC9613}"/>
                </a:ext>
              </a:extLst>
            </p:cNvPr>
            <p:cNvSpPr/>
            <p:nvPr/>
          </p:nvSpPr>
          <p:spPr>
            <a:xfrm>
              <a:off x="1163915" y="2476182"/>
              <a:ext cx="2794" cy="5588"/>
            </a:xfrm>
            <a:custGeom>
              <a:avLst/>
              <a:gdLst>
                <a:gd name="connsiteX0" fmla="*/ 2096 w 2794"/>
                <a:gd name="connsiteY0" fmla="*/ 2096 h 5588"/>
                <a:gd name="connsiteX1" fmla="*/ 3213 w 2794"/>
                <a:gd name="connsiteY1" fmla="*/ 2096 h 5588"/>
                <a:gd name="connsiteX2" fmla="*/ 3213 w 2794"/>
                <a:gd name="connsiteY2" fmla="*/ 4890 h 5588"/>
                <a:gd name="connsiteX3" fmla="*/ 2096 w 2794"/>
                <a:gd name="connsiteY3" fmla="*/ 4890 h 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" h="5588">
                  <a:moveTo>
                    <a:pt x="2096" y="2096"/>
                  </a:moveTo>
                  <a:lnTo>
                    <a:pt x="3213" y="2096"/>
                  </a:lnTo>
                  <a:lnTo>
                    <a:pt x="3213" y="4890"/>
                  </a:lnTo>
                  <a:lnTo>
                    <a:pt x="2096" y="4890"/>
                  </a:lnTo>
                  <a:close/>
                </a:path>
              </a:pathLst>
            </a:custGeom>
            <a:solidFill>
              <a:srgbClr val="CFD4E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" name="Forma libre 37">
              <a:extLst>
                <a:ext uri="{FF2B5EF4-FFF2-40B4-BE49-F238E27FC236}">
                  <a16:creationId xmlns:a16="http://schemas.microsoft.com/office/drawing/2014/main" id="{8E322E66-689A-B948-9672-9814276D3D04}"/>
                </a:ext>
              </a:extLst>
            </p:cNvPr>
            <p:cNvSpPr/>
            <p:nvPr/>
          </p:nvSpPr>
          <p:spPr>
            <a:xfrm>
              <a:off x="1163915" y="2528711"/>
              <a:ext cx="2794" cy="5588"/>
            </a:xfrm>
            <a:custGeom>
              <a:avLst/>
              <a:gdLst>
                <a:gd name="connsiteX0" fmla="*/ 2096 w 2794"/>
                <a:gd name="connsiteY0" fmla="*/ 2096 h 5588"/>
                <a:gd name="connsiteX1" fmla="*/ 3213 w 2794"/>
                <a:gd name="connsiteY1" fmla="*/ 2096 h 5588"/>
                <a:gd name="connsiteX2" fmla="*/ 3213 w 2794"/>
                <a:gd name="connsiteY2" fmla="*/ 4890 h 5588"/>
                <a:gd name="connsiteX3" fmla="*/ 2096 w 2794"/>
                <a:gd name="connsiteY3" fmla="*/ 4890 h 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" h="5588">
                  <a:moveTo>
                    <a:pt x="2096" y="2096"/>
                  </a:moveTo>
                  <a:lnTo>
                    <a:pt x="3213" y="2096"/>
                  </a:lnTo>
                  <a:lnTo>
                    <a:pt x="3213" y="4890"/>
                  </a:lnTo>
                  <a:lnTo>
                    <a:pt x="2096" y="4890"/>
                  </a:lnTo>
                  <a:close/>
                </a:path>
              </a:pathLst>
            </a:custGeom>
            <a:solidFill>
              <a:srgbClr val="CFD4E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" name="Forma libre 38">
              <a:extLst>
                <a:ext uri="{FF2B5EF4-FFF2-40B4-BE49-F238E27FC236}">
                  <a16:creationId xmlns:a16="http://schemas.microsoft.com/office/drawing/2014/main" id="{E9A7B270-576A-3B49-95AE-1DACF33C40B1}"/>
                </a:ext>
              </a:extLst>
            </p:cNvPr>
            <p:cNvSpPr/>
            <p:nvPr/>
          </p:nvSpPr>
          <p:spPr>
            <a:xfrm>
              <a:off x="1136779" y="2503289"/>
              <a:ext cx="5588" cy="2794"/>
            </a:xfrm>
            <a:custGeom>
              <a:avLst/>
              <a:gdLst>
                <a:gd name="connsiteX0" fmla="*/ 2096 w 5588"/>
                <a:gd name="connsiteY0" fmla="*/ 3213 h 2794"/>
                <a:gd name="connsiteX1" fmla="*/ 2096 w 5588"/>
                <a:gd name="connsiteY1" fmla="*/ 2096 h 2794"/>
                <a:gd name="connsiteX2" fmla="*/ 4890 w 5588"/>
                <a:gd name="connsiteY2" fmla="*/ 2096 h 2794"/>
                <a:gd name="connsiteX3" fmla="*/ 4890 w 5588"/>
                <a:gd name="connsiteY3" fmla="*/ 3213 h 2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88" h="2794">
                  <a:moveTo>
                    <a:pt x="2096" y="3213"/>
                  </a:moveTo>
                  <a:lnTo>
                    <a:pt x="2096" y="2096"/>
                  </a:lnTo>
                  <a:lnTo>
                    <a:pt x="4890" y="2096"/>
                  </a:lnTo>
                  <a:lnTo>
                    <a:pt x="4890" y="3213"/>
                  </a:lnTo>
                  <a:close/>
                </a:path>
              </a:pathLst>
            </a:custGeom>
            <a:solidFill>
              <a:srgbClr val="CFD4E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" name="Forma libre 39">
              <a:extLst>
                <a:ext uri="{FF2B5EF4-FFF2-40B4-BE49-F238E27FC236}">
                  <a16:creationId xmlns:a16="http://schemas.microsoft.com/office/drawing/2014/main" id="{99C217E4-5358-2C41-9FCE-9E98BCAC10EB}"/>
                </a:ext>
              </a:extLst>
            </p:cNvPr>
            <p:cNvSpPr/>
            <p:nvPr/>
          </p:nvSpPr>
          <p:spPr>
            <a:xfrm>
              <a:off x="1189182" y="2503163"/>
              <a:ext cx="5588" cy="2794"/>
            </a:xfrm>
            <a:custGeom>
              <a:avLst/>
              <a:gdLst>
                <a:gd name="connsiteX0" fmla="*/ 2096 w 5588"/>
                <a:gd name="connsiteY0" fmla="*/ 3213 h 2794"/>
                <a:gd name="connsiteX1" fmla="*/ 2096 w 5588"/>
                <a:gd name="connsiteY1" fmla="*/ 2096 h 2794"/>
                <a:gd name="connsiteX2" fmla="*/ 4890 w 5588"/>
                <a:gd name="connsiteY2" fmla="*/ 2096 h 2794"/>
                <a:gd name="connsiteX3" fmla="*/ 4890 w 5588"/>
                <a:gd name="connsiteY3" fmla="*/ 3213 h 2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88" h="2794">
                  <a:moveTo>
                    <a:pt x="2096" y="3213"/>
                  </a:moveTo>
                  <a:lnTo>
                    <a:pt x="2096" y="2096"/>
                  </a:lnTo>
                  <a:lnTo>
                    <a:pt x="4890" y="2096"/>
                  </a:lnTo>
                  <a:lnTo>
                    <a:pt x="4890" y="3213"/>
                  </a:lnTo>
                  <a:close/>
                </a:path>
              </a:pathLst>
            </a:custGeom>
            <a:solidFill>
              <a:srgbClr val="CFD4E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1" name="Forma libre 40">
              <a:extLst>
                <a:ext uri="{FF2B5EF4-FFF2-40B4-BE49-F238E27FC236}">
                  <a16:creationId xmlns:a16="http://schemas.microsoft.com/office/drawing/2014/main" id="{8A0D67EA-D3C9-7440-90BC-7AFA24261DE1}"/>
                </a:ext>
              </a:extLst>
            </p:cNvPr>
            <p:cNvSpPr/>
            <p:nvPr/>
          </p:nvSpPr>
          <p:spPr>
            <a:xfrm>
              <a:off x="1143577" y="2483212"/>
              <a:ext cx="8382" cy="8382"/>
            </a:xfrm>
            <a:custGeom>
              <a:avLst/>
              <a:gdLst>
                <a:gd name="connsiteX0" fmla="*/ 2964 w 8382"/>
                <a:gd name="connsiteY0" fmla="*/ 3754 h 8382"/>
                <a:gd name="connsiteX1" fmla="*/ 3754 w 8382"/>
                <a:gd name="connsiteY1" fmla="*/ 2964 h 8382"/>
                <a:gd name="connsiteX2" fmla="*/ 5729 w 8382"/>
                <a:gd name="connsiteY2" fmla="*/ 4940 h 8382"/>
                <a:gd name="connsiteX3" fmla="*/ 4938 w 8382"/>
                <a:gd name="connsiteY3" fmla="*/ 5730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82" h="8382">
                  <a:moveTo>
                    <a:pt x="2964" y="3754"/>
                  </a:moveTo>
                  <a:lnTo>
                    <a:pt x="3754" y="2964"/>
                  </a:lnTo>
                  <a:lnTo>
                    <a:pt x="5729" y="4940"/>
                  </a:lnTo>
                  <a:lnTo>
                    <a:pt x="4938" y="5730"/>
                  </a:lnTo>
                  <a:close/>
                </a:path>
              </a:pathLst>
            </a:custGeom>
            <a:solidFill>
              <a:srgbClr val="CFD4E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" name="Forma libre 41">
              <a:extLst>
                <a:ext uri="{FF2B5EF4-FFF2-40B4-BE49-F238E27FC236}">
                  <a16:creationId xmlns:a16="http://schemas.microsoft.com/office/drawing/2014/main" id="{60C118E8-655C-9B4C-B1CE-93FF5B5145F0}"/>
                </a:ext>
              </a:extLst>
            </p:cNvPr>
            <p:cNvSpPr/>
            <p:nvPr/>
          </p:nvSpPr>
          <p:spPr>
            <a:xfrm>
              <a:off x="1180585" y="2520067"/>
              <a:ext cx="8382" cy="8382"/>
            </a:xfrm>
            <a:custGeom>
              <a:avLst/>
              <a:gdLst>
                <a:gd name="connsiteX0" fmla="*/ 2964 w 8382"/>
                <a:gd name="connsiteY0" fmla="*/ 3754 h 8382"/>
                <a:gd name="connsiteX1" fmla="*/ 3754 w 8382"/>
                <a:gd name="connsiteY1" fmla="*/ 2964 h 8382"/>
                <a:gd name="connsiteX2" fmla="*/ 5730 w 8382"/>
                <a:gd name="connsiteY2" fmla="*/ 4939 h 8382"/>
                <a:gd name="connsiteX3" fmla="*/ 4939 w 8382"/>
                <a:gd name="connsiteY3" fmla="*/ 5730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82" h="8382">
                  <a:moveTo>
                    <a:pt x="2964" y="3754"/>
                  </a:moveTo>
                  <a:lnTo>
                    <a:pt x="3754" y="2964"/>
                  </a:lnTo>
                  <a:lnTo>
                    <a:pt x="5730" y="4939"/>
                  </a:lnTo>
                  <a:lnTo>
                    <a:pt x="4939" y="5730"/>
                  </a:lnTo>
                  <a:close/>
                </a:path>
              </a:pathLst>
            </a:custGeom>
            <a:solidFill>
              <a:srgbClr val="CFD4E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3" name="Forma libre 42">
              <a:extLst>
                <a:ext uri="{FF2B5EF4-FFF2-40B4-BE49-F238E27FC236}">
                  <a16:creationId xmlns:a16="http://schemas.microsoft.com/office/drawing/2014/main" id="{5908E047-413E-6545-9A7B-25ACCB5A163B}"/>
                </a:ext>
              </a:extLst>
            </p:cNvPr>
            <p:cNvSpPr/>
            <p:nvPr/>
          </p:nvSpPr>
          <p:spPr>
            <a:xfrm>
              <a:off x="1143589" y="2520283"/>
              <a:ext cx="8382" cy="8382"/>
            </a:xfrm>
            <a:custGeom>
              <a:avLst/>
              <a:gdLst>
                <a:gd name="connsiteX0" fmla="*/ 3754 w 8382"/>
                <a:gd name="connsiteY0" fmla="*/ 5730 h 8382"/>
                <a:gd name="connsiteX1" fmla="*/ 2964 w 8382"/>
                <a:gd name="connsiteY1" fmla="*/ 4939 h 8382"/>
                <a:gd name="connsiteX2" fmla="*/ 4939 w 8382"/>
                <a:gd name="connsiteY2" fmla="*/ 2964 h 8382"/>
                <a:gd name="connsiteX3" fmla="*/ 5730 w 8382"/>
                <a:gd name="connsiteY3" fmla="*/ 3754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82" h="8382">
                  <a:moveTo>
                    <a:pt x="3754" y="5730"/>
                  </a:moveTo>
                  <a:lnTo>
                    <a:pt x="2964" y="4939"/>
                  </a:lnTo>
                  <a:lnTo>
                    <a:pt x="4939" y="2964"/>
                  </a:lnTo>
                  <a:lnTo>
                    <a:pt x="5730" y="3754"/>
                  </a:lnTo>
                  <a:close/>
                </a:path>
              </a:pathLst>
            </a:custGeom>
            <a:solidFill>
              <a:srgbClr val="CFD4E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" name="Forma libre 43">
              <a:extLst>
                <a:ext uri="{FF2B5EF4-FFF2-40B4-BE49-F238E27FC236}">
                  <a16:creationId xmlns:a16="http://schemas.microsoft.com/office/drawing/2014/main" id="{136F64C8-8684-B44C-9801-35BC7EB50AE7}"/>
                </a:ext>
              </a:extLst>
            </p:cNvPr>
            <p:cNvSpPr/>
            <p:nvPr/>
          </p:nvSpPr>
          <p:spPr>
            <a:xfrm>
              <a:off x="1180755" y="2483065"/>
              <a:ext cx="8382" cy="8382"/>
            </a:xfrm>
            <a:custGeom>
              <a:avLst/>
              <a:gdLst>
                <a:gd name="connsiteX0" fmla="*/ 3754 w 8382"/>
                <a:gd name="connsiteY0" fmla="*/ 5730 h 8382"/>
                <a:gd name="connsiteX1" fmla="*/ 2964 w 8382"/>
                <a:gd name="connsiteY1" fmla="*/ 4940 h 8382"/>
                <a:gd name="connsiteX2" fmla="*/ 4938 w 8382"/>
                <a:gd name="connsiteY2" fmla="*/ 2964 h 8382"/>
                <a:gd name="connsiteX3" fmla="*/ 5729 w 8382"/>
                <a:gd name="connsiteY3" fmla="*/ 3754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82" h="8382">
                  <a:moveTo>
                    <a:pt x="3754" y="5730"/>
                  </a:moveTo>
                  <a:lnTo>
                    <a:pt x="2964" y="4940"/>
                  </a:lnTo>
                  <a:lnTo>
                    <a:pt x="4938" y="2964"/>
                  </a:lnTo>
                  <a:lnTo>
                    <a:pt x="5729" y="3754"/>
                  </a:lnTo>
                  <a:close/>
                </a:path>
              </a:pathLst>
            </a:custGeom>
            <a:solidFill>
              <a:srgbClr val="CFD4E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5" name="Forma libre 44">
              <a:extLst>
                <a:ext uri="{FF2B5EF4-FFF2-40B4-BE49-F238E27FC236}">
                  <a16:creationId xmlns:a16="http://schemas.microsoft.com/office/drawing/2014/main" id="{A0942D7E-A750-5C44-B734-6D665436035A}"/>
                </a:ext>
              </a:extLst>
            </p:cNvPr>
            <p:cNvSpPr/>
            <p:nvPr/>
          </p:nvSpPr>
          <p:spPr>
            <a:xfrm>
              <a:off x="1111106" y="2272211"/>
              <a:ext cx="114559" cy="120147"/>
            </a:xfrm>
            <a:custGeom>
              <a:avLst/>
              <a:gdLst>
                <a:gd name="connsiteX0" fmla="*/ 109948 w 114558"/>
                <a:gd name="connsiteY0" fmla="*/ 119728 h 120146"/>
                <a:gd name="connsiteX1" fmla="*/ 6846 w 114558"/>
                <a:gd name="connsiteY1" fmla="*/ 119728 h 120146"/>
                <a:gd name="connsiteX2" fmla="*/ 2096 w 114558"/>
                <a:gd name="connsiteY2" fmla="*/ 114978 h 120146"/>
                <a:gd name="connsiteX3" fmla="*/ 2096 w 114558"/>
                <a:gd name="connsiteY3" fmla="*/ 6846 h 120146"/>
                <a:gd name="connsiteX4" fmla="*/ 6846 w 114558"/>
                <a:gd name="connsiteY4" fmla="*/ 2096 h 120146"/>
                <a:gd name="connsiteX5" fmla="*/ 109948 w 114558"/>
                <a:gd name="connsiteY5" fmla="*/ 2096 h 120146"/>
                <a:gd name="connsiteX6" fmla="*/ 114698 w 114558"/>
                <a:gd name="connsiteY6" fmla="*/ 6846 h 120146"/>
                <a:gd name="connsiteX7" fmla="*/ 114698 w 114558"/>
                <a:gd name="connsiteY7" fmla="*/ 114978 h 120146"/>
                <a:gd name="connsiteX8" fmla="*/ 109948 w 114558"/>
                <a:gd name="connsiteY8" fmla="*/ 119728 h 12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558" h="120146">
                  <a:moveTo>
                    <a:pt x="109948" y="119728"/>
                  </a:moveTo>
                  <a:lnTo>
                    <a:pt x="6846" y="119728"/>
                  </a:lnTo>
                  <a:cubicBezTo>
                    <a:pt x="4051" y="119728"/>
                    <a:pt x="2096" y="117492"/>
                    <a:pt x="2096" y="114978"/>
                  </a:cubicBezTo>
                  <a:lnTo>
                    <a:pt x="2096" y="6846"/>
                  </a:lnTo>
                  <a:cubicBezTo>
                    <a:pt x="2096" y="4051"/>
                    <a:pt x="4331" y="2096"/>
                    <a:pt x="6846" y="2096"/>
                  </a:cubicBezTo>
                  <a:lnTo>
                    <a:pt x="109948" y="2096"/>
                  </a:lnTo>
                  <a:cubicBezTo>
                    <a:pt x="112742" y="2096"/>
                    <a:pt x="114698" y="4331"/>
                    <a:pt x="114698" y="6846"/>
                  </a:cubicBezTo>
                  <a:lnTo>
                    <a:pt x="114698" y="114978"/>
                  </a:lnTo>
                  <a:cubicBezTo>
                    <a:pt x="114698" y="117492"/>
                    <a:pt x="112742" y="119728"/>
                    <a:pt x="109948" y="119728"/>
                  </a:cubicBezTo>
                  <a:close/>
                </a:path>
              </a:pathLst>
            </a:custGeom>
            <a:solidFill>
              <a:srgbClr val="7AB3E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" name="Forma libre 45">
              <a:extLst>
                <a:ext uri="{FF2B5EF4-FFF2-40B4-BE49-F238E27FC236}">
                  <a16:creationId xmlns:a16="http://schemas.microsoft.com/office/drawing/2014/main" id="{749C99E0-5B3C-FC43-9DE7-F7813D2C3325}"/>
                </a:ext>
              </a:extLst>
            </p:cNvPr>
            <p:cNvSpPr/>
            <p:nvPr/>
          </p:nvSpPr>
          <p:spPr>
            <a:xfrm>
              <a:off x="1431311" y="2075506"/>
              <a:ext cx="262646" cy="441470"/>
            </a:xfrm>
            <a:custGeom>
              <a:avLst/>
              <a:gdLst>
                <a:gd name="connsiteX0" fmla="*/ 258874 w 262646"/>
                <a:gd name="connsiteY0" fmla="*/ 441050 h 441469"/>
                <a:gd name="connsiteX1" fmla="*/ 5728 w 262646"/>
                <a:gd name="connsiteY1" fmla="*/ 441050 h 441469"/>
                <a:gd name="connsiteX2" fmla="*/ 2096 w 262646"/>
                <a:gd name="connsiteY2" fmla="*/ 437418 h 441469"/>
                <a:gd name="connsiteX3" fmla="*/ 2096 w 262646"/>
                <a:gd name="connsiteY3" fmla="*/ 5728 h 441469"/>
                <a:gd name="connsiteX4" fmla="*/ 5728 w 262646"/>
                <a:gd name="connsiteY4" fmla="*/ 2096 h 441469"/>
                <a:gd name="connsiteX5" fmla="*/ 258874 w 262646"/>
                <a:gd name="connsiteY5" fmla="*/ 2096 h 441469"/>
                <a:gd name="connsiteX6" fmla="*/ 262507 w 262646"/>
                <a:gd name="connsiteY6" fmla="*/ 5728 h 441469"/>
                <a:gd name="connsiteX7" fmla="*/ 262507 w 262646"/>
                <a:gd name="connsiteY7" fmla="*/ 437139 h 441469"/>
                <a:gd name="connsiteX8" fmla="*/ 258874 w 262646"/>
                <a:gd name="connsiteY8" fmla="*/ 441050 h 441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2646" h="441469">
                  <a:moveTo>
                    <a:pt x="258874" y="441050"/>
                  </a:moveTo>
                  <a:lnTo>
                    <a:pt x="5728" y="441050"/>
                  </a:lnTo>
                  <a:cubicBezTo>
                    <a:pt x="3772" y="441050"/>
                    <a:pt x="2096" y="439374"/>
                    <a:pt x="2096" y="437418"/>
                  </a:cubicBezTo>
                  <a:lnTo>
                    <a:pt x="2096" y="5728"/>
                  </a:lnTo>
                  <a:cubicBezTo>
                    <a:pt x="2096" y="3772"/>
                    <a:pt x="3772" y="2096"/>
                    <a:pt x="5728" y="2096"/>
                  </a:cubicBezTo>
                  <a:lnTo>
                    <a:pt x="258874" y="2096"/>
                  </a:lnTo>
                  <a:cubicBezTo>
                    <a:pt x="260830" y="2096"/>
                    <a:pt x="262507" y="3772"/>
                    <a:pt x="262507" y="5728"/>
                  </a:cubicBezTo>
                  <a:lnTo>
                    <a:pt x="262507" y="437139"/>
                  </a:lnTo>
                  <a:cubicBezTo>
                    <a:pt x="262507" y="439374"/>
                    <a:pt x="260830" y="441050"/>
                    <a:pt x="258874" y="441050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7" name="Forma libre 46">
              <a:extLst>
                <a:ext uri="{FF2B5EF4-FFF2-40B4-BE49-F238E27FC236}">
                  <a16:creationId xmlns:a16="http://schemas.microsoft.com/office/drawing/2014/main" id="{21A3CAC0-37E5-174E-A835-01670D2D9D06}"/>
                </a:ext>
              </a:extLst>
            </p:cNvPr>
            <p:cNvSpPr/>
            <p:nvPr/>
          </p:nvSpPr>
          <p:spPr>
            <a:xfrm>
              <a:off x="1476017" y="2111271"/>
              <a:ext cx="170441" cy="39118"/>
            </a:xfrm>
            <a:custGeom>
              <a:avLst/>
              <a:gdLst>
                <a:gd name="connsiteX0" fmla="*/ 167786 w 170440"/>
                <a:gd name="connsiteY0" fmla="*/ 38978 h 39117"/>
                <a:gd name="connsiteX1" fmla="*/ 4890 w 170440"/>
                <a:gd name="connsiteY1" fmla="*/ 38978 h 39117"/>
                <a:gd name="connsiteX2" fmla="*/ 2096 w 170440"/>
                <a:gd name="connsiteY2" fmla="*/ 36184 h 39117"/>
                <a:gd name="connsiteX3" fmla="*/ 2096 w 170440"/>
                <a:gd name="connsiteY3" fmla="*/ 4890 h 39117"/>
                <a:gd name="connsiteX4" fmla="*/ 4890 w 170440"/>
                <a:gd name="connsiteY4" fmla="*/ 2096 h 39117"/>
                <a:gd name="connsiteX5" fmla="*/ 167786 w 170440"/>
                <a:gd name="connsiteY5" fmla="*/ 2096 h 39117"/>
                <a:gd name="connsiteX6" fmla="*/ 170581 w 170440"/>
                <a:gd name="connsiteY6" fmla="*/ 4890 h 39117"/>
                <a:gd name="connsiteX7" fmla="*/ 170581 w 170440"/>
                <a:gd name="connsiteY7" fmla="*/ 36184 h 39117"/>
                <a:gd name="connsiteX8" fmla="*/ 167786 w 170440"/>
                <a:gd name="connsiteY8" fmla="*/ 38978 h 3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440" h="39117">
                  <a:moveTo>
                    <a:pt x="167786" y="38978"/>
                  </a:moveTo>
                  <a:lnTo>
                    <a:pt x="4890" y="38978"/>
                  </a:lnTo>
                  <a:cubicBezTo>
                    <a:pt x="3213" y="38978"/>
                    <a:pt x="2096" y="37581"/>
                    <a:pt x="2096" y="36184"/>
                  </a:cubicBezTo>
                  <a:lnTo>
                    <a:pt x="2096" y="4890"/>
                  </a:lnTo>
                  <a:cubicBezTo>
                    <a:pt x="2096" y="3213"/>
                    <a:pt x="3493" y="2096"/>
                    <a:pt x="4890" y="2096"/>
                  </a:cubicBezTo>
                  <a:lnTo>
                    <a:pt x="167786" y="2096"/>
                  </a:lnTo>
                  <a:cubicBezTo>
                    <a:pt x="169463" y="2096"/>
                    <a:pt x="170581" y="3493"/>
                    <a:pt x="170581" y="4890"/>
                  </a:cubicBezTo>
                  <a:lnTo>
                    <a:pt x="170581" y="36184"/>
                  </a:lnTo>
                  <a:cubicBezTo>
                    <a:pt x="170581" y="37581"/>
                    <a:pt x="169463" y="38978"/>
                    <a:pt x="167786" y="38978"/>
                  </a:cubicBezTo>
                  <a:close/>
                </a:path>
              </a:pathLst>
            </a:custGeom>
            <a:solidFill>
              <a:srgbClr val="7AB3E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" name="Forma libre 47">
              <a:extLst>
                <a:ext uri="{FF2B5EF4-FFF2-40B4-BE49-F238E27FC236}">
                  <a16:creationId xmlns:a16="http://schemas.microsoft.com/office/drawing/2014/main" id="{9FDAA643-621A-C146-BF40-B8DBB59AC6CE}"/>
                </a:ext>
              </a:extLst>
            </p:cNvPr>
            <p:cNvSpPr/>
            <p:nvPr/>
          </p:nvSpPr>
          <p:spPr>
            <a:xfrm>
              <a:off x="1484679" y="2326138"/>
              <a:ext cx="64265" cy="30735"/>
            </a:xfrm>
            <a:custGeom>
              <a:avLst/>
              <a:gdLst>
                <a:gd name="connsiteX0" fmla="*/ 49875 w 64264"/>
                <a:gd name="connsiteY0" fmla="*/ 30596 h 30735"/>
                <a:gd name="connsiteX1" fmla="*/ 16346 w 64264"/>
                <a:gd name="connsiteY1" fmla="*/ 30596 h 30735"/>
                <a:gd name="connsiteX2" fmla="*/ 2096 w 64264"/>
                <a:gd name="connsiteY2" fmla="*/ 16346 h 30735"/>
                <a:gd name="connsiteX3" fmla="*/ 2096 w 64264"/>
                <a:gd name="connsiteY3" fmla="*/ 16346 h 30735"/>
                <a:gd name="connsiteX4" fmla="*/ 16346 w 64264"/>
                <a:gd name="connsiteY4" fmla="*/ 2096 h 30735"/>
                <a:gd name="connsiteX5" fmla="*/ 49875 w 64264"/>
                <a:gd name="connsiteY5" fmla="*/ 2096 h 30735"/>
                <a:gd name="connsiteX6" fmla="*/ 64125 w 64264"/>
                <a:gd name="connsiteY6" fmla="*/ 16346 h 30735"/>
                <a:gd name="connsiteX7" fmla="*/ 64125 w 64264"/>
                <a:gd name="connsiteY7" fmla="*/ 16346 h 30735"/>
                <a:gd name="connsiteX8" fmla="*/ 49875 w 64264"/>
                <a:gd name="connsiteY8" fmla="*/ 30596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264" h="30735">
                  <a:moveTo>
                    <a:pt x="49875" y="30596"/>
                  </a:moveTo>
                  <a:lnTo>
                    <a:pt x="16346" y="30596"/>
                  </a:lnTo>
                  <a:cubicBezTo>
                    <a:pt x="8522" y="30596"/>
                    <a:pt x="2096" y="24169"/>
                    <a:pt x="2096" y="16346"/>
                  </a:cubicBezTo>
                  <a:lnTo>
                    <a:pt x="2096" y="16346"/>
                  </a:lnTo>
                  <a:cubicBezTo>
                    <a:pt x="2096" y="8522"/>
                    <a:pt x="8522" y="2096"/>
                    <a:pt x="16346" y="2096"/>
                  </a:cubicBezTo>
                  <a:lnTo>
                    <a:pt x="49875" y="2096"/>
                  </a:lnTo>
                  <a:cubicBezTo>
                    <a:pt x="57698" y="2096"/>
                    <a:pt x="64125" y="8522"/>
                    <a:pt x="64125" y="16346"/>
                  </a:cubicBezTo>
                  <a:lnTo>
                    <a:pt x="64125" y="16346"/>
                  </a:lnTo>
                  <a:cubicBezTo>
                    <a:pt x="64125" y="24448"/>
                    <a:pt x="57698" y="30596"/>
                    <a:pt x="49875" y="30596"/>
                  </a:cubicBezTo>
                  <a:close/>
                </a:path>
              </a:pathLst>
            </a:custGeom>
            <a:solidFill>
              <a:srgbClr val="7AB3E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" name="Forma libre 48">
              <a:extLst>
                <a:ext uri="{FF2B5EF4-FFF2-40B4-BE49-F238E27FC236}">
                  <a16:creationId xmlns:a16="http://schemas.microsoft.com/office/drawing/2014/main" id="{8B683EB7-F4E0-9C46-BF88-F36ACD7E6CF6}"/>
                </a:ext>
              </a:extLst>
            </p:cNvPr>
            <p:cNvSpPr/>
            <p:nvPr/>
          </p:nvSpPr>
          <p:spPr>
            <a:xfrm>
              <a:off x="1581355" y="2326138"/>
              <a:ext cx="64265" cy="30735"/>
            </a:xfrm>
            <a:custGeom>
              <a:avLst/>
              <a:gdLst>
                <a:gd name="connsiteX0" fmla="*/ 49875 w 64264"/>
                <a:gd name="connsiteY0" fmla="*/ 30596 h 30735"/>
                <a:gd name="connsiteX1" fmla="*/ 16346 w 64264"/>
                <a:gd name="connsiteY1" fmla="*/ 30596 h 30735"/>
                <a:gd name="connsiteX2" fmla="*/ 2096 w 64264"/>
                <a:gd name="connsiteY2" fmla="*/ 16346 h 30735"/>
                <a:gd name="connsiteX3" fmla="*/ 2096 w 64264"/>
                <a:gd name="connsiteY3" fmla="*/ 16346 h 30735"/>
                <a:gd name="connsiteX4" fmla="*/ 16346 w 64264"/>
                <a:gd name="connsiteY4" fmla="*/ 2096 h 30735"/>
                <a:gd name="connsiteX5" fmla="*/ 49875 w 64264"/>
                <a:gd name="connsiteY5" fmla="*/ 2096 h 30735"/>
                <a:gd name="connsiteX6" fmla="*/ 64125 w 64264"/>
                <a:gd name="connsiteY6" fmla="*/ 16346 h 30735"/>
                <a:gd name="connsiteX7" fmla="*/ 64125 w 64264"/>
                <a:gd name="connsiteY7" fmla="*/ 16346 h 30735"/>
                <a:gd name="connsiteX8" fmla="*/ 49875 w 64264"/>
                <a:gd name="connsiteY8" fmla="*/ 30596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264" h="30735">
                  <a:moveTo>
                    <a:pt x="49875" y="30596"/>
                  </a:moveTo>
                  <a:lnTo>
                    <a:pt x="16346" y="30596"/>
                  </a:lnTo>
                  <a:cubicBezTo>
                    <a:pt x="8522" y="30596"/>
                    <a:pt x="2096" y="24169"/>
                    <a:pt x="2096" y="16346"/>
                  </a:cubicBezTo>
                  <a:lnTo>
                    <a:pt x="2096" y="16346"/>
                  </a:lnTo>
                  <a:cubicBezTo>
                    <a:pt x="2096" y="8522"/>
                    <a:pt x="8522" y="2096"/>
                    <a:pt x="16346" y="2096"/>
                  </a:cubicBezTo>
                  <a:lnTo>
                    <a:pt x="49875" y="2096"/>
                  </a:lnTo>
                  <a:cubicBezTo>
                    <a:pt x="57698" y="2096"/>
                    <a:pt x="64125" y="8522"/>
                    <a:pt x="64125" y="16346"/>
                  </a:cubicBezTo>
                  <a:lnTo>
                    <a:pt x="64125" y="16346"/>
                  </a:lnTo>
                  <a:cubicBezTo>
                    <a:pt x="64125" y="24448"/>
                    <a:pt x="57698" y="30596"/>
                    <a:pt x="49875" y="30596"/>
                  </a:cubicBezTo>
                  <a:close/>
                </a:path>
              </a:pathLst>
            </a:custGeom>
            <a:solidFill>
              <a:srgbClr val="7C6E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" name="Forma libre 49">
              <a:extLst>
                <a:ext uri="{FF2B5EF4-FFF2-40B4-BE49-F238E27FC236}">
                  <a16:creationId xmlns:a16="http://schemas.microsoft.com/office/drawing/2014/main" id="{2A70358D-C3C0-D947-AE41-33B3265E6F08}"/>
                </a:ext>
              </a:extLst>
            </p:cNvPr>
            <p:cNvSpPr/>
            <p:nvPr/>
          </p:nvSpPr>
          <p:spPr>
            <a:xfrm>
              <a:off x="1472385" y="2185315"/>
              <a:ext cx="184411" cy="30735"/>
            </a:xfrm>
            <a:custGeom>
              <a:avLst/>
              <a:gdLst>
                <a:gd name="connsiteX0" fmla="*/ 2096 w 184411"/>
                <a:gd name="connsiteY0" fmla="*/ 2096 h 30735"/>
                <a:gd name="connsiteX1" fmla="*/ 183154 w 184411"/>
                <a:gd name="connsiteY1" fmla="*/ 2096 h 30735"/>
                <a:gd name="connsiteX2" fmla="*/ 183154 w 184411"/>
                <a:gd name="connsiteY2" fmla="*/ 30596 h 30735"/>
                <a:gd name="connsiteX3" fmla="*/ 2096 w 184411"/>
                <a:gd name="connsiteY3" fmla="*/ 30596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411" h="30735">
                  <a:moveTo>
                    <a:pt x="2096" y="2096"/>
                  </a:moveTo>
                  <a:lnTo>
                    <a:pt x="183154" y="2096"/>
                  </a:lnTo>
                  <a:lnTo>
                    <a:pt x="183154" y="30596"/>
                  </a:lnTo>
                  <a:lnTo>
                    <a:pt x="2096" y="30596"/>
                  </a:lnTo>
                  <a:close/>
                </a:path>
              </a:pathLst>
            </a:custGeom>
            <a:solidFill>
              <a:srgbClr val="FA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" name="Forma libre 50">
              <a:extLst>
                <a:ext uri="{FF2B5EF4-FFF2-40B4-BE49-F238E27FC236}">
                  <a16:creationId xmlns:a16="http://schemas.microsoft.com/office/drawing/2014/main" id="{CBAFA617-D2F1-0548-92F4-D10BB0E6B737}"/>
                </a:ext>
              </a:extLst>
            </p:cNvPr>
            <p:cNvSpPr/>
            <p:nvPr/>
          </p:nvSpPr>
          <p:spPr>
            <a:xfrm>
              <a:off x="1472385" y="2233653"/>
              <a:ext cx="184411" cy="30735"/>
            </a:xfrm>
            <a:custGeom>
              <a:avLst/>
              <a:gdLst>
                <a:gd name="connsiteX0" fmla="*/ 2096 w 184411"/>
                <a:gd name="connsiteY0" fmla="*/ 2096 h 30735"/>
                <a:gd name="connsiteX1" fmla="*/ 183154 w 184411"/>
                <a:gd name="connsiteY1" fmla="*/ 2096 h 30735"/>
                <a:gd name="connsiteX2" fmla="*/ 183154 w 184411"/>
                <a:gd name="connsiteY2" fmla="*/ 30596 h 30735"/>
                <a:gd name="connsiteX3" fmla="*/ 2096 w 184411"/>
                <a:gd name="connsiteY3" fmla="*/ 30596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411" h="30735">
                  <a:moveTo>
                    <a:pt x="2096" y="2096"/>
                  </a:moveTo>
                  <a:lnTo>
                    <a:pt x="183154" y="2096"/>
                  </a:lnTo>
                  <a:lnTo>
                    <a:pt x="183154" y="30596"/>
                  </a:lnTo>
                  <a:lnTo>
                    <a:pt x="2096" y="30596"/>
                  </a:lnTo>
                  <a:close/>
                </a:path>
              </a:pathLst>
            </a:custGeom>
            <a:solidFill>
              <a:srgbClr val="FA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" name="Forma libre 51">
              <a:extLst>
                <a:ext uri="{FF2B5EF4-FFF2-40B4-BE49-F238E27FC236}">
                  <a16:creationId xmlns:a16="http://schemas.microsoft.com/office/drawing/2014/main" id="{C1EEDD6F-EFF4-0E4B-8DB2-BBF442F1FA21}"/>
                </a:ext>
              </a:extLst>
            </p:cNvPr>
            <p:cNvSpPr/>
            <p:nvPr/>
          </p:nvSpPr>
          <p:spPr>
            <a:xfrm>
              <a:off x="1511223" y="2280035"/>
              <a:ext cx="106176" cy="8382"/>
            </a:xfrm>
            <a:custGeom>
              <a:avLst/>
              <a:gdLst>
                <a:gd name="connsiteX0" fmla="*/ 2096 w 106176"/>
                <a:gd name="connsiteY0" fmla="*/ 2096 h 8382"/>
                <a:gd name="connsiteX1" fmla="*/ 106316 w 106176"/>
                <a:gd name="connsiteY1" fmla="*/ 2096 h 8382"/>
                <a:gd name="connsiteX2" fmla="*/ 106316 w 106176"/>
                <a:gd name="connsiteY2" fmla="*/ 8522 h 8382"/>
                <a:gd name="connsiteX3" fmla="*/ 2096 w 106176"/>
                <a:gd name="connsiteY3" fmla="*/ 8522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176" h="8382">
                  <a:moveTo>
                    <a:pt x="2096" y="2096"/>
                  </a:moveTo>
                  <a:lnTo>
                    <a:pt x="106316" y="2096"/>
                  </a:lnTo>
                  <a:lnTo>
                    <a:pt x="106316" y="8522"/>
                  </a:lnTo>
                  <a:lnTo>
                    <a:pt x="2096" y="8522"/>
                  </a:lnTo>
                  <a:close/>
                </a:path>
              </a:pathLst>
            </a:custGeom>
            <a:solidFill>
              <a:srgbClr val="CED2E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" name="Forma libre 52">
              <a:extLst>
                <a:ext uri="{FF2B5EF4-FFF2-40B4-BE49-F238E27FC236}">
                  <a16:creationId xmlns:a16="http://schemas.microsoft.com/office/drawing/2014/main" id="{B1D00CDD-4825-8D45-8A19-7C63FE2C165D}"/>
                </a:ext>
              </a:extLst>
            </p:cNvPr>
            <p:cNvSpPr/>
            <p:nvPr/>
          </p:nvSpPr>
          <p:spPr>
            <a:xfrm>
              <a:off x="1866355" y="2360505"/>
              <a:ext cx="399558" cy="75441"/>
            </a:xfrm>
            <a:custGeom>
              <a:avLst/>
              <a:gdLst>
                <a:gd name="connsiteX0" fmla="*/ 363654 w 399557"/>
                <a:gd name="connsiteY0" fmla="*/ 74742 h 75441"/>
                <a:gd name="connsiteX1" fmla="*/ 38419 w 399557"/>
                <a:gd name="connsiteY1" fmla="*/ 74742 h 75441"/>
                <a:gd name="connsiteX2" fmla="*/ 2096 w 399557"/>
                <a:gd name="connsiteY2" fmla="*/ 38419 h 75441"/>
                <a:gd name="connsiteX3" fmla="*/ 2096 w 399557"/>
                <a:gd name="connsiteY3" fmla="*/ 38419 h 75441"/>
                <a:gd name="connsiteX4" fmla="*/ 38419 w 399557"/>
                <a:gd name="connsiteY4" fmla="*/ 2096 h 75441"/>
                <a:gd name="connsiteX5" fmla="*/ 363654 w 399557"/>
                <a:gd name="connsiteY5" fmla="*/ 2096 h 75441"/>
                <a:gd name="connsiteX6" fmla="*/ 399977 w 399557"/>
                <a:gd name="connsiteY6" fmla="*/ 38419 h 75441"/>
                <a:gd name="connsiteX7" fmla="*/ 399977 w 399557"/>
                <a:gd name="connsiteY7" fmla="*/ 38419 h 75441"/>
                <a:gd name="connsiteX8" fmla="*/ 363654 w 399557"/>
                <a:gd name="connsiteY8" fmla="*/ 74742 h 75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9557" h="75441">
                  <a:moveTo>
                    <a:pt x="363654" y="74742"/>
                  </a:moveTo>
                  <a:lnTo>
                    <a:pt x="38419" y="74742"/>
                  </a:lnTo>
                  <a:cubicBezTo>
                    <a:pt x="18301" y="74742"/>
                    <a:pt x="2096" y="58537"/>
                    <a:pt x="2096" y="38419"/>
                  </a:cubicBezTo>
                  <a:lnTo>
                    <a:pt x="2096" y="38419"/>
                  </a:lnTo>
                  <a:cubicBezTo>
                    <a:pt x="2096" y="18301"/>
                    <a:pt x="18301" y="2096"/>
                    <a:pt x="38419" y="2096"/>
                  </a:cubicBezTo>
                  <a:lnTo>
                    <a:pt x="363654" y="2096"/>
                  </a:lnTo>
                  <a:cubicBezTo>
                    <a:pt x="383771" y="2096"/>
                    <a:pt x="399977" y="18301"/>
                    <a:pt x="399977" y="38419"/>
                  </a:cubicBezTo>
                  <a:lnTo>
                    <a:pt x="399977" y="38419"/>
                  </a:lnTo>
                  <a:cubicBezTo>
                    <a:pt x="399977" y="58537"/>
                    <a:pt x="383771" y="74742"/>
                    <a:pt x="363654" y="74742"/>
                  </a:cubicBezTo>
                  <a:close/>
                </a:path>
              </a:pathLst>
            </a:custGeom>
            <a:solidFill>
              <a:srgbClr val="7C6E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4" name="Forma libre 53">
              <a:extLst>
                <a:ext uri="{FF2B5EF4-FFF2-40B4-BE49-F238E27FC236}">
                  <a16:creationId xmlns:a16="http://schemas.microsoft.com/office/drawing/2014/main" id="{93A8D124-E05A-ED4B-A270-9A7D41833058}"/>
                </a:ext>
              </a:extLst>
            </p:cNvPr>
            <p:cNvSpPr/>
            <p:nvPr/>
          </p:nvSpPr>
          <p:spPr>
            <a:xfrm>
              <a:off x="1714076" y="2066565"/>
              <a:ext cx="265441" cy="61470"/>
            </a:xfrm>
            <a:custGeom>
              <a:avLst/>
              <a:gdLst>
                <a:gd name="connsiteX0" fmla="*/ 234286 w 265440"/>
                <a:gd name="connsiteY0" fmla="*/ 61331 h 61470"/>
                <a:gd name="connsiteX1" fmla="*/ 31713 w 265440"/>
                <a:gd name="connsiteY1" fmla="*/ 61331 h 61470"/>
                <a:gd name="connsiteX2" fmla="*/ 2096 w 265440"/>
                <a:gd name="connsiteY2" fmla="*/ 31713 h 61470"/>
                <a:gd name="connsiteX3" fmla="*/ 2096 w 265440"/>
                <a:gd name="connsiteY3" fmla="*/ 31713 h 61470"/>
                <a:gd name="connsiteX4" fmla="*/ 31713 w 265440"/>
                <a:gd name="connsiteY4" fmla="*/ 2096 h 61470"/>
                <a:gd name="connsiteX5" fmla="*/ 234286 w 265440"/>
                <a:gd name="connsiteY5" fmla="*/ 2096 h 61470"/>
                <a:gd name="connsiteX6" fmla="*/ 263904 w 265440"/>
                <a:gd name="connsiteY6" fmla="*/ 31713 h 61470"/>
                <a:gd name="connsiteX7" fmla="*/ 263904 w 265440"/>
                <a:gd name="connsiteY7" fmla="*/ 31713 h 61470"/>
                <a:gd name="connsiteX8" fmla="*/ 234286 w 265440"/>
                <a:gd name="connsiteY8" fmla="*/ 61331 h 6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5440" h="61470">
                  <a:moveTo>
                    <a:pt x="234286" y="61331"/>
                  </a:moveTo>
                  <a:lnTo>
                    <a:pt x="31713" y="61331"/>
                  </a:lnTo>
                  <a:cubicBezTo>
                    <a:pt x="15228" y="61331"/>
                    <a:pt x="2096" y="47919"/>
                    <a:pt x="2096" y="31713"/>
                  </a:cubicBezTo>
                  <a:lnTo>
                    <a:pt x="2096" y="31713"/>
                  </a:lnTo>
                  <a:cubicBezTo>
                    <a:pt x="2096" y="15228"/>
                    <a:pt x="15507" y="2096"/>
                    <a:pt x="31713" y="2096"/>
                  </a:cubicBezTo>
                  <a:lnTo>
                    <a:pt x="234286" y="2096"/>
                  </a:lnTo>
                  <a:cubicBezTo>
                    <a:pt x="250771" y="2096"/>
                    <a:pt x="263904" y="15507"/>
                    <a:pt x="263904" y="31713"/>
                  </a:cubicBezTo>
                  <a:lnTo>
                    <a:pt x="263904" y="31713"/>
                  </a:lnTo>
                  <a:cubicBezTo>
                    <a:pt x="264183" y="47919"/>
                    <a:pt x="250771" y="61331"/>
                    <a:pt x="234286" y="61331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" name="Forma libre 54">
              <a:extLst>
                <a:ext uri="{FF2B5EF4-FFF2-40B4-BE49-F238E27FC236}">
                  <a16:creationId xmlns:a16="http://schemas.microsoft.com/office/drawing/2014/main" id="{3D59F627-05BE-D548-844A-3C21D42CE172}"/>
                </a:ext>
              </a:extLst>
            </p:cNvPr>
            <p:cNvSpPr/>
            <p:nvPr/>
          </p:nvSpPr>
          <p:spPr>
            <a:xfrm>
              <a:off x="1773590" y="2086962"/>
              <a:ext cx="22353" cy="22353"/>
            </a:xfrm>
            <a:custGeom>
              <a:avLst/>
              <a:gdLst>
                <a:gd name="connsiteX0" fmla="*/ 20537 w 22352"/>
                <a:gd name="connsiteY0" fmla="*/ 11316 h 22352"/>
                <a:gd name="connsiteX1" fmla="*/ 11316 w 22352"/>
                <a:gd name="connsiteY1" fmla="*/ 20537 h 22352"/>
                <a:gd name="connsiteX2" fmla="*/ 2096 w 22352"/>
                <a:gd name="connsiteY2" fmla="*/ 11316 h 22352"/>
                <a:gd name="connsiteX3" fmla="*/ 11316 w 22352"/>
                <a:gd name="connsiteY3" fmla="*/ 2096 h 22352"/>
                <a:gd name="connsiteX4" fmla="*/ 20537 w 22352"/>
                <a:gd name="connsiteY4" fmla="*/ 11316 h 2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52" h="22352">
                  <a:moveTo>
                    <a:pt x="20537" y="11316"/>
                  </a:moveTo>
                  <a:cubicBezTo>
                    <a:pt x="20537" y="16346"/>
                    <a:pt x="16345" y="20537"/>
                    <a:pt x="11316" y="20537"/>
                  </a:cubicBezTo>
                  <a:cubicBezTo>
                    <a:pt x="6287" y="20537"/>
                    <a:pt x="2096" y="16346"/>
                    <a:pt x="2096" y="11316"/>
                  </a:cubicBezTo>
                  <a:cubicBezTo>
                    <a:pt x="2096" y="6287"/>
                    <a:pt x="6287" y="2096"/>
                    <a:pt x="11316" y="2096"/>
                  </a:cubicBezTo>
                  <a:cubicBezTo>
                    <a:pt x="16345" y="2096"/>
                    <a:pt x="20537" y="6007"/>
                    <a:pt x="20537" y="11316"/>
                  </a:cubicBezTo>
                  <a:close/>
                </a:path>
              </a:pathLst>
            </a:custGeom>
            <a:solidFill>
              <a:srgbClr val="FCC1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" name="Forma libre 55">
              <a:extLst>
                <a:ext uri="{FF2B5EF4-FFF2-40B4-BE49-F238E27FC236}">
                  <a16:creationId xmlns:a16="http://schemas.microsoft.com/office/drawing/2014/main" id="{D9079DC5-C2CC-B949-8A13-A288DD50D5F5}"/>
                </a:ext>
              </a:extLst>
            </p:cNvPr>
            <p:cNvSpPr/>
            <p:nvPr/>
          </p:nvSpPr>
          <p:spPr>
            <a:xfrm>
              <a:off x="1837296" y="2086962"/>
              <a:ext cx="22353" cy="22353"/>
            </a:xfrm>
            <a:custGeom>
              <a:avLst/>
              <a:gdLst>
                <a:gd name="connsiteX0" fmla="*/ 20537 w 22352"/>
                <a:gd name="connsiteY0" fmla="*/ 11316 h 22352"/>
                <a:gd name="connsiteX1" fmla="*/ 11316 w 22352"/>
                <a:gd name="connsiteY1" fmla="*/ 20537 h 22352"/>
                <a:gd name="connsiteX2" fmla="*/ 2096 w 22352"/>
                <a:gd name="connsiteY2" fmla="*/ 11316 h 22352"/>
                <a:gd name="connsiteX3" fmla="*/ 11316 w 22352"/>
                <a:gd name="connsiteY3" fmla="*/ 2096 h 22352"/>
                <a:gd name="connsiteX4" fmla="*/ 20537 w 22352"/>
                <a:gd name="connsiteY4" fmla="*/ 11316 h 2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52" h="22352">
                  <a:moveTo>
                    <a:pt x="20537" y="11316"/>
                  </a:moveTo>
                  <a:cubicBezTo>
                    <a:pt x="20537" y="16346"/>
                    <a:pt x="16346" y="20537"/>
                    <a:pt x="11316" y="20537"/>
                  </a:cubicBezTo>
                  <a:cubicBezTo>
                    <a:pt x="6287" y="20537"/>
                    <a:pt x="2096" y="16346"/>
                    <a:pt x="2096" y="11316"/>
                  </a:cubicBezTo>
                  <a:cubicBezTo>
                    <a:pt x="2096" y="6287"/>
                    <a:pt x="6287" y="2096"/>
                    <a:pt x="11316" y="2096"/>
                  </a:cubicBezTo>
                  <a:cubicBezTo>
                    <a:pt x="16346" y="2096"/>
                    <a:pt x="20537" y="6007"/>
                    <a:pt x="20537" y="11316"/>
                  </a:cubicBezTo>
                  <a:close/>
                </a:path>
              </a:pathLst>
            </a:custGeom>
            <a:solidFill>
              <a:srgbClr val="91C1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" name="Forma libre 56">
              <a:extLst>
                <a:ext uri="{FF2B5EF4-FFF2-40B4-BE49-F238E27FC236}">
                  <a16:creationId xmlns:a16="http://schemas.microsoft.com/office/drawing/2014/main" id="{50377567-529F-FF43-BB95-96D598608AFA}"/>
                </a:ext>
              </a:extLst>
            </p:cNvPr>
            <p:cNvSpPr/>
            <p:nvPr/>
          </p:nvSpPr>
          <p:spPr>
            <a:xfrm>
              <a:off x="1896252" y="2086949"/>
              <a:ext cx="22353" cy="22353"/>
            </a:xfrm>
            <a:custGeom>
              <a:avLst/>
              <a:gdLst>
                <a:gd name="connsiteX0" fmla="*/ 20537 w 22352"/>
                <a:gd name="connsiteY0" fmla="*/ 11329 h 22352"/>
                <a:gd name="connsiteX1" fmla="*/ 11316 w 22352"/>
                <a:gd name="connsiteY1" fmla="*/ 20550 h 22352"/>
                <a:gd name="connsiteX2" fmla="*/ 2096 w 22352"/>
                <a:gd name="connsiteY2" fmla="*/ 11329 h 22352"/>
                <a:gd name="connsiteX3" fmla="*/ 11316 w 22352"/>
                <a:gd name="connsiteY3" fmla="*/ 2109 h 22352"/>
                <a:gd name="connsiteX4" fmla="*/ 20537 w 22352"/>
                <a:gd name="connsiteY4" fmla="*/ 11329 h 2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52" h="22352">
                  <a:moveTo>
                    <a:pt x="20537" y="11329"/>
                  </a:moveTo>
                  <a:cubicBezTo>
                    <a:pt x="20537" y="16359"/>
                    <a:pt x="16346" y="20550"/>
                    <a:pt x="11316" y="20550"/>
                  </a:cubicBezTo>
                  <a:cubicBezTo>
                    <a:pt x="6287" y="20550"/>
                    <a:pt x="2096" y="16359"/>
                    <a:pt x="2096" y="11329"/>
                  </a:cubicBezTo>
                  <a:cubicBezTo>
                    <a:pt x="2096" y="6300"/>
                    <a:pt x="6287" y="2109"/>
                    <a:pt x="11316" y="2109"/>
                  </a:cubicBezTo>
                  <a:cubicBezTo>
                    <a:pt x="16346" y="1829"/>
                    <a:pt x="20537" y="6021"/>
                    <a:pt x="20537" y="11329"/>
                  </a:cubicBezTo>
                  <a:close/>
                </a:path>
              </a:pathLst>
            </a:custGeom>
            <a:solidFill>
              <a:srgbClr val="E94F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" name="Forma libre 57">
              <a:extLst>
                <a:ext uri="{FF2B5EF4-FFF2-40B4-BE49-F238E27FC236}">
                  <a16:creationId xmlns:a16="http://schemas.microsoft.com/office/drawing/2014/main" id="{068E6550-EC44-D841-8672-32E1FC3DC09A}"/>
                </a:ext>
              </a:extLst>
            </p:cNvPr>
            <p:cNvSpPr/>
            <p:nvPr/>
          </p:nvSpPr>
          <p:spPr>
            <a:xfrm>
              <a:off x="1143518" y="2315520"/>
              <a:ext cx="47500" cy="47500"/>
            </a:xfrm>
            <a:custGeom>
              <a:avLst/>
              <a:gdLst>
                <a:gd name="connsiteX0" fmla="*/ 47360 w 47499"/>
                <a:gd name="connsiteY0" fmla="*/ 24728 h 47499"/>
                <a:gd name="connsiteX1" fmla="*/ 24728 w 47499"/>
                <a:gd name="connsiteY1" fmla="*/ 47360 h 47499"/>
                <a:gd name="connsiteX2" fmla="*/ 2096 w 47499"/>
                <a:gd name="connsiteY2" fmla="*/ 24728 h 47499"/>
                <a:gd name="connsiteX3" fmla="*/ 24728 w 47499"/>
                <a:gd name="connsiteY3" fmla="*/ 2096 h 47499"/>
                <a:gd name="connsiteX4" fmla="*/ 47360 w 47499"/>
                <a:gd name="connsiteY4" fmla="*/ 24728 h 4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99" h="47499">
                  <a:moveTo>
                    <a:pt x="47360" y="24728"/>
                  </a:moveTo>
                  <a:cubicBezTo>
                    <a:pt x="47360" y="37227"/>
                    <a:pt x="37227" y="47360"/>
                    <a:pt x="24728" y="47360"/>
                  </a:cubicBezTo>
                  <a:cubicBezTo>
                    <a:pt x="12228" y="47360"/>
                    <a:pt x="2096" y="37227"/>
                    <a:pt x="2096" y="24728"/>
                  </a:cubicBezTo>
                  <a:cubicBezTo>
                    <a:pt x="2096" y="12228"/>
                    <a:pt x="12228" y="2096"/>
                    <a:pt x="24728" y="2096"/>
                  </a:cubicBezTo>
                  <a:cubicBezTo>
                    <a:pt x="37227" y="2096"/>
                    <a:pt x="47360" y="12228"/>
                    <a:pt x="47360" y="2472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" name="Forma libre 58">
              <a:extLst>
                <a:ext uri="{FF2B5EF4-FFF2-40B4-BE49-F238E27FC236}">
                  <a16:creationId xmlns:a16="http://schemas.microsoft.com/office/drawing/2014/main" id="{BBCA474F-B5A2-5F4B-83C7-1BF7B31D2C8E}"/>
                </a:ext>
              </a:extLst>
            </p:cNvPr>
            <p:cNvSpPr/>
            <p:nvPr/>
          </p:nvSpPr>
          <p:spPr>
            <a:xfrm>
              <a:off x="1132062" y="2301550"/>
              <a:ext cx="72647" cy="67059"/>
            </a:xfrm>
            <a:custGeom>
              <a:avLst/>
              <a:gdLst>
                <a:gd name="connsiteX0" fmla="*/ 59654 w 72646"/>
                <a:gd name="connsiteY0" fmla="*/ 11316 h 67058"/>
                <a:gd name="connsiteX1" fmla="*/ 55743 w 72646"/>
                <a:gd name="connsiteY1" fmla="*/ 11316 h 67058"/>
                <a:gd name="connsiteX2" fmla="*/ 49875 w 72646"/>
                <a:gd name="connsiteY2" fmla="*/ 3213 h 67058"/>
                <a:gd name="connsiteX3" fmla="*/ 47919 w 72646"/>
                <a:gd name="connsiteY3" fmla="*/ 2096 h 67058"/>
                <a:gd name="connsiteX4" fmla="*/ 25007 w 72646"/>
                <a:gd name="connsiteY4" fmla="*/ 2096 h 67058"/>
                <a:gd name="connsiteX5" fmla="*/ 23051 w 72646"/>
                <a:gd name="connsiteY5" fmla="*/ 3213 h 67058"/>
                <a:gd name="connsiteX6" fmla="*/ 17184 w 72646"/>
                <a:gd name="connsiteY6" fmla="*/ 11316 h 67058"/>
                <a:gd name="connsiteX7" fmla="*/ 13272 w 72646"/>
                <a:gd name="connsiteY7" fmla="*/ 11316 h 67058"/>
                <a:gd name="connsiteX8" fmla="*/ 2096 w 72646"/>
                <a:gd name="connsiteY8" fmla="*/ 22493 h 67058"/>
                <a:gd name="connsiteX9" fmla="*/ 2096 w 72646"/>
                <a:gd name="connsiteY9" fmla="*/ 55184 h 67058"/>
                <a:gd name="connsiteX10" fmla="*/ 13272 w 72646"/>
                <a:gd name="connsiteY10" fmla="*/ 66360 h 67058"/>
                <a:gd name="connsiteX11" fmla="*/ 59654 w 72646"/>
                <a:gd name="connsiteY11" fmla="*/ 66360 h 67058"/>
                <a:gd name="connsiteX12" fmla="*/ 70831 w 72646"/>
                <a:gd name="connsiteY12" fmla="*/ 55184 h 67058"/>
                <a:gd name="connsiteX13" fmla="*/ 70831 w 72646"/>
                <a:gd name="connsiteY13" fmla="*/ 22772 h 67058"/>
                <a:gd name="connsiteX14" fmla="*/ 59654 w 72646"/>
                <a:gd name="connsiteY14" fmla="*/ 11316 h 67058"/>
                <a:gd name="connsiteX15" fmla="*/ 36463 w 72646"/>
                <a:gd name="connsiteY15" fmla="*/ 55463 h 67058"/>
                <a:gd name="connsiteX16" fmla="*/ 19698 w 72646"/>
                <a:gd name="connsiteY16" fmla="*/ 38698 h 67058"/>
                <a:gd name="connsiteX17" fmla="*/ 36463 w 72646"/>
                <a:gd name="connsiteY17" fmla="*/ 21934 h 67058"/>
                <a:gd name="connsiteX18" fmla="*/ 53228 w 72646"/>
                <a:gd name="connsiteY18" fmla="*/ 38698 h 67058"/>
                <a:gd name="connsiteX19" fmla="*/ 36463 w 72646"/>
                <a:gd name="connsiteY19" fmla="*/ 55463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2646" h="67058">
                  <a:moveTo>
                    <a:pt x="59654" y="11316"/>
                  </a:moveTo>
                  <a:lnTo>
                    <a:pt x="55743" y="11316"/>
                  </a:lnTo>
                  <a:lnTo>
                    <a:pt x="49875" y="3213"/>
                  </a:lnTo>
                  <a:cubicBezTo>
                    <a:pt x="49316" y="2654"/>
                    <a:pt x="48757" y="2096"/>
                    <a:pt x="47919" y="2096"/>
                  </a:cubicBezTo>
                  <a:lnTo>
                    <a:pt x="25007" y="2096"/>
                  </a:lnTo>
                  <a:cubicBezTo>
                    <a:pt x="24169" y="2096"/>
                    <a:pt x="23610" y="2375"/>
                    <a:pt x="23051" y="3213"/>
                  </a:cubicBezTo>
                  <a:lnTo>
                    <a:pt x="17184" y="11316"/>
                  </a:lnTo>
                  <a:lnTo>
                    <a:pt x="13272" y="11316"/>
                  </a:lnTo>
                  <a:cubicBezTo>
                    <a:pt x="7125" y="11316"/>
                    <a:pt x="2096" y="16346"/>
                    <a:pt x="2096" y="22493"/>
                  </a:cubicBezTo>
                  <a:lnTo>
                    <a:pt x="2096" y="55184"/>
                  </a:lnTo>
                  <a:cubicBezTo>
                    <a:pt x="2096" y="61331"/>
                    <a:pt x="7125" y="66360"/>
                    <a:pt x="13272" y="66360"/>
                  </a:cubicBezTo>
                  <a:lnTo>
                    <a:pt x="59654" y="66360"/>
                  </a:lnTo>
                  <a:cubicBezTo>
                    <a:pt x="65801" y="66360"/>
                    <a:pt x="70831" y="61331"/>
                    <a:pt x="70831" y="55184"/>
                  </a:cubicBezTo>
                  <a:lnTo>
                    <a:pt x="70831" y="22772"/>
                  </a:lnTo>
                  <a:cubicBezTo>
                    <a:pt x="70831" y="16346"/>
                    <a:pt x="65801" y="11316"/>
                    <a:pt x="59654" y="11316"/>
                  </a:cubicBezTo>
                  <a:close/>
                  <a:moveTo>
                    <a:pt x="36463" y="55463"/>
                  </a:moveTo>
                  <a:cubicBezTo>
                    <a:pt x="27243" y="55463"/>
                    <a:pt x="19698" y="47919"/>
                    <a:pt x="19698" y="38698"/>
                  </a:cubicBezTo>
                  <a:cubicBezTo>
                    <a:pt x="19698" y="29478"/>
                    <a:pt x="27243" y="21934"/>
                    <a:pt x="36463" y="21934"/>
                  </a:cubicBezTo>
                  <a:cubicBezTo>
                    <a:pt x="45684" y="21934"/>
                    <a:pt x="53228" y="29478"/>
                    <a:pt x="53228" y="38698"/>
                  </a:cubicBezTo>
                  <a:cubicBezTo>
                    <a:pt x="53228" y="47919"/>
                    <a:pt x="45684" y="55463"/>
                    <a:pt x="36463" y="55463"/>
                  </a:cubicBezTo>
                  <a:close/>
                </a:path>
              </a:pathLst>
            </a:custGeom>
            <a:solidFill>
              <a:srgbClr val="7C6E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" name="Forma libre 59">
              <a:extLst>
                <a:ext uri="{FF2B5EF4-FFF2-40B4-BE49-F238E27FC236}">
                  <a16:creationId xmlns:a16="http://schemas.microsoft.com/office/drawing/2014/main" id="{A43CE3DC-FE49-A94C-8B11-1A42370FDB28}"/>
                </a:ext>
              </a:extLst>
            </p:cNvPr>
            <p:cNvSpPr/>
            <p:nvPr/>
          </p:nvSpPr>
          <p:spPr>
            <a:xfrm>
              <a:off x="1155533" y="2327255"/>
              <a:ext cx="25147" cy="25147"/>
            </a:xfrm>
            <a:custGeom>
              <a:avLst/>
              <a:gdLst>
                <a:gd name="connsiteX0" fmla="*/ 23890 w 25147"/>
                <a:gd name="connsiteY0" fmla="*/ 12993 h 25147"/>
                <a:gd name="connsiteX1" fmla="*/ 12993 w 25147"/>
                <a:gd name="connsiteY1" fmla="*/ 23890 h 25147"/>
                <a:gd name="connsiteX2" fmla="*/ 2096 w 25147"/>
                <a:gd name="connsiteY2" fmla="*/ 12993 h 25147"/>
                <a:gd name="connsiteX3" fmla="*/ 12993 w 25147"/>
                <a:gd name="connsiteY3" fmla="*/ 2096 h 25147"/>
                <a:gd name="connsiteX4" fmla="*/ 23890 w 25147"/>
                <a:gd name="connsiteY4" fmla="*/ 12993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7" h="25147">
                  <a:moveTo>
                    <a:pt x="23890" y="12993"/>
                  </a:moveTo>
                  <a:cubicBezTo>
                    <a:pt x="23890" y="19011"/>
                    <a:pt x="19011" y="23890"/>
                    <a:pt x="12993" y="23890"/>
                  </a:cubicBezTo>
                  <a:cubicBezTo>
                    <a:pt x="6974" y="23890"/>
                    <a:pt x="2096" y="19011"/>
                    <a:pt x="2096" y="12993"/>
                  </a:cubicBezTo>
                  <a:cubicBezTo>
                    <a:pt x="2096" y="6974"/>
                    <a:pt x="6974" y="2096"/>
                    <a:pt x="12993" y="2096"/>
                  </a:cubicBezTo>
                  <a:cubicBezTo>
                    <a:pt x="19011" y="2096"/>
                    <a:pt x="23890" y="6974"/>
                    <a:pt x="23890" y="12993"/>
                  </a:cubicBezTo>
                  <a:close/>
                </a:path>
              </a:pathLst>
            </a:custGeom>
            <a:solidFill>
              <a:srgbClr val="7AB3E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" name="Forma libre 60">
              <a:extLst>
                <a:ext uri="{FF2B5EF4-FFF2-40B4-BE49-F238E27FC236}">
                  <a16:creationId xmlns:a16="http://schemas.microsoft.com/office/drawing/2014/main" id="{05D2BFDA-B3E7-7E45-95D5-5CADDA3110D9}"/>
                </a:ext>
              </a:extLst>
            </p:cNvPr>
            <p:cNvSpPr/>
            <p:nvPr/>
          </p:nvSpPr>
          <p:spPr>
            <a:xfrm>
              <a:off x="1791193" y="2186991"/>
              <a:ext cx="201176" cy="134117"/>
            </a:xfrm>
            <a:custGeom>
              <a:avLst/>
              <a:gdLst>
                <a:gd name="connsiteX0" fmla="*/ 195727 w 201176"/>
                <a:gd name="connsiteY0" fmla="*/ 132860 h 134117"/>
                <a:gd name="connsiteX1" fmla="*/ 7684 w 201176"/>
                <a:gd name="connsiteY1" fmla="*/ 132860 h 134117"/>
                <a:gd name="connsiteX2" fmla="*/ 2096 w 201176"/>
                <a:gd name="connsiteY2" fmla="*/ 127272 h 134117"/>
                <a:gd name="connsiteX3" fmla="*/ 2096 w 201176"/>
                <a:gd name="connsiteY3" fmla="*/ 7684 h 134117"/>
                <a:gd name="connsiteX4" fmla="*/ 7684 w 201176"/>
                <a:gd name="connsiteY4" fmla="*/ 2096 h 134117"/>
                <a:gd name="connsiteX5" fmla="*/ 195727 w 201176"/>
                <a:gd name="connsiteY5" fmla="*/ 2096 h 134117"/>
                <a:gd name="connsiteX6" fmla="*/ 201316 w 201176"/>
                <a:gd name="connsiteY6" fmla="*/ 7684 h 134117"/>
                <a:gd name="connsiteX7" fmla="*/ 201316 w 201176"/>
                <a:gd name="connsiteY7" fmla="*/ 127272 h 134117"/>
                <a:gd name="connsiteX8" fmla="*/ 195727 w 201176"/>
                <a:gd name="connsiteY8" fmla="*/ 132860 h 134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1176" h="134117">
                  <a:moveTo>
                    <a:pt x="195727" y="132860"/>
                  </a:moveTo>
                  <a:lnTo>
                    <a:pt x="7684" y="132860"/>
                  </a:lnTo>
                  <a:cubicBezTo>
                    <a:pt x="4610" y="132860"/>
                    <a:pt x="2096" y="130345"/>
                    <a:pt x="2096" y="127272"/>
                  </a:cubicBezTo>
                  <a:lnTo>
                    <a:pt x="2096" y="7684"/>
                  </a:lnTo>
                  <a:cubicBezTo>
                    <a:pt x="2096" y="4610"/>
                    <a:pt x="4610" y="2096"/>
                    <a:pt x="7684" y="2096"/>
                  </a:cubicBezTo>
                  <a:lnTo>
                    <a:pt x="195727" y="2096"/>
                  </a:lnTo>
                  <a:cubicBezTo>
                    <a:pt x="198801" y="2096"/>
                    <a:pt x="201316" y="4610"/>
                    <a:pt x="201316" y="7684"/>
                  </a:cubicBezTo>
                  <a:lnTo>
                    <a:pt x="201316" y="127272"/>
                  </a:lnTo>
                  <a:cubicBezTo>
                    <a:pt x="201316" y="130345"/>
                    <a:pt x="198801" y="132860"/>
                    <a:pt x="195727" y="132860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" name="Forma libre 61">
              <a:extLst>
                <a:ext uri="{FF2B5EF4-FFF2-40B4-BE49-F238E27FC236}">
                  <a16:creationId xmlns:a16="http://schemas.microsoft.com/office/drawing/2014/main" id="{71653B63-7BED-C242-9846-F38A1228B850}"/>
                </a:ext>
              </a:extLst>
            </p:cNvPr>
            <p:cNvSpPr/>
            <p:nvPr/>
          </p:nvSpPr>
          <p:spPr>
            <a:xfrm>
              <a:off x="1808682" y="2198053"/>
              <a:ext cx="167647" cy="55882"/>
            </a:xfrm>
            <a:custGeom>
              <a:avLst/>
              <a:gdLst>
                <a:gd name="connsiteX0" fmla="*/ 84357 w 167646"/>
                <a:gd name="connsiteY0" fmla="*/ 55298 h 55882"/>
                <a:gd name="connsiteX1" fmla="*/ 84077 w 167646"/>
                <a:gd name="connsiteY1" fmla="*/ 55298 h 55882"/>
                <a:gd name="connsiteX2" fmla="*/ 81563 w 167646"/>
                <a:gd name="connsiteY2" fmla="*/ 54739 h 55882"/>
                <a:gd name="connsiteX3" fmla="*/ 4725 w 167646"/>
                <a:gd name="connsiteY3" fmla="*/ 11989 h 55882"/>
                <a:gd name="connsiteX4" fmla="*/ 2769 w 167646"/>
                <a:gd name="connsiteY4" fmla="*/ 4724 h 55882"/>
                <a:gd name="connsiteX5" fmla="*/ 10033 w 167646"/>
                <a:gd name="connsiteY5" fmla="*/ 2769 h 55882"/>
                <a:gd name="connsiteX6" fmla="*/ 84636 w 167646"/>
                <a:gd name="connsiteY6" fmla="*/ 44121 h 55882"/>
                <a:gd name="connsiteX7" fmla="*/ 159239 w 167646"/>
                <a:gd name="connsiteY7" fmla="*/ 2769 h 55882"/>
                <a:gd name="connsiteX8" fmla="*/ 166504 w 167646"/>
                <a:gd name="connsiteY8" fmla="*/ 4724 h 55882"/>
                <a:gd name="connsiteX9" fmla="*/ 164548 w 167646"/>
                <a:gd name="connsiteY9" fmla="*/ 11989 h 55882"/>
                <a:gd name="connsiteX10" fmla="*/ 87710 w 167646"/>
                <a:gd name="connsiteY10" fmla="*/ 54739 h 55882"/>
                <a:gd name="connsiteX11" fmla="*/ 84357 w 167646"/>
                <a:gd name="connsiteY11" fmla="*/ 55298 h 55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7646" h="55882">
                  <a:moveTo>
                    <a:pt x="84357" y="55298"/>
                  </a:moveTo>
                  <a:lnTo>
                    <a:pt x="84077" y="55298"/>
                  </a:lnTo>
                  <a:cubicBezTo>
                    <a:pt x="83239" y="55298"/>
                    <a:pt x="82401" y="55018"/>
                    <a:pt x="81563" y="54739"/>
                  </a:cubicBezTo>
                  <a:lnTo>
                    <a:pt x="4725" y="11989"/>
                  </a:lnTo>
                  <a:cubicBezTo>
                    <a:pt x="2210" y="10592"/>
                    <a:pt x="1372" y="7519"/>
                    <a:pt x="2769" y="4724"/>
                  </a:cubicBezTo>
                  <a:cubicBezTo>
                    <a:pt x="4166" y="2210"/>
                    <a:pt x="7239" y="1372"/>
                    <a:pt x="10033" y="2769"/>
                  </a:cubicBezTo>
                  <a:lnTo>
                    <a:pt x="84636" y="44121"/>
                  </a:lnTo>
                  <a:lnTo>
                    <a:pt x="159239" y="2769"/>
                  </a:lnTo>
                  <a:cubicBezTo>
                    <a:pt x="161754" y="1372"/>
                    <a:pt x="164827" y="2210"/>
                    <a:pt x="166504" y="4724"/>
                  </a:cubicBezTo>
                  <a:cubicBezTo>
                    <a:pt x="167901" y="7239"/>
                    <a:pt x="167062" y="10313"/>
                    <a:pt x="164548" y="11989"/>
                  </a:cubicBezTo>
                  <a:lnTo>
                    <a:pt x="87710" y="54739"/>
                  </a:lnTo>
                  <a:cubicBezTo>
                    <a:pt x="86033" y="55018"/>
                    <a:pt x="85195" y="55298"/>
                    <a:pt x="84357" y="55298"/>
                  </a:cubicBezTo>
                  <a:close/>
                </a:path>
              </a:pathLst>
            </a:custGeom>
            <a:solidFill>
              <a:srgbClr val="E94B4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" name="Forma libre 62">
              <a:extLst>
                <a:ext uri="{FF2B5EF4-FFF2-40B4-BE49-F238E27FC236}">
                  <a16:creationId xmlns:a16="http://schemas.microsoft.com/office/drawing/2014/main" id="{37D4DCD3-5961-2B4B-9B2E-3F0660AFA477}"/>
                </a:ext>
              </a:extLst>
            </p:cNvPr>
            <p:cNvSpPr/>
            <p:nvPr/>
          </p:nvSpPr>
          <p:spPr>
            <a:xfrm>
              <a:off x="2035398" y="1984418"/>
              <a:ext cx="251470" cy="324117"/>
            </a:xfrm>
            <a:custGeom>
              <a:avLst/>
              <a:gdLst>
                <a:gd name="connsiteX0" fmla="*/ 244345 w 251470"/>
                <a:gd name="connsiteY0" fmla="*/ 322021 h 324116"/>
                <a:gd name="connsiteX1" fmla="*/ 7125 w 251470"/>
                <a:gd name="connsiteY1" fmla="*/ 322021 h 324116"/>
                <a:gd name="connsiteX2" fmla="*/ 2096 w 251470"/>
                <a:gd name="connsiteY2" fmla="*/ 316992 h 324116"/>
                <a:gd name="connsiteX3" fmla="*/ 2096 w 251470"/>
                <a:gd name="connsiteY3" fmla="*/ 7125 h 324116"/>
                <a:gd name="connsiteX4" fmla="*/ 7125 w 251470"/>
                <a:gd name="connsiteY4" fmla="*/ 2096 h 324116"/>
                <a:gd name="connsiteX5" fmla="*/ 244345 w 251470"/>
                <a:gd name="connsiteY5" fmla="*/ 2096 h 324116"/>
                <a:gd name="connsiteX6" fmla="*/ 249374 w 251470"/>
                <a:gd name="connsiteY6" fmla="*/ 7125 h 324116"/>
                <a:gd name="connsiteX7" fmla="*/ 249374 w 251470"/>
                <a:gd name="connsiteY7" fmla="*/ 316713 h 324116"/>
                <a:gd name="connsiteX8" fmla="*/ 244345 w 251470"/>
                <a:gd name="connsiteY8" fmla="*/ 322021 h 324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1470" h="324116">
                  <a:moveTo>
                    <a:pt x="244345" y="322021"/>
                  </a:moveTo>
                  <a:lnTo>
                    <a:pt x="7125" y="322021"/>
                  </a:lnTo>
                  <a:cubicBezTo>
                    <a:pt x="4331" y="322021"/>
                    <a:pt x="2096" y="319786"/>
                    <a:pt x="2096" y="316992"/>
                  </a:cubicBezTo>
                  <a:lnTo>
                    <a:pt x="2096" y="7125"/>
                  </a:lnTo>
                  <a:cubicBezTo>
                    <a:pt x="2096" y="4331"/>
                    <a:pt x="4331" y="2096"/>
                    <a:pt x="7125" y="2096"/>
                  </a:cubicBezTo>
                  <a:lnTo>
                    <a:pt x="244345" y="2096"/>
                  </a:lnTo>
                  <a:cubicBezTo>
                    <a:pt x="247139" y="2096"/>
                    <a:pt x="249374" y="4331"/>
                    <a:pt x="249374" y="7125"/>
                  </a:cubicBezTo>
                  <a:lnTo>
                    <a:pt x="249374" y="316713"/>
                  </a:lnTo>
                  <a:cubicBezTo>
                    <a:pt x="249654" y="319786"/>
                    <a:pt x="247139" y="322021"/>
                    <a:pt x="244345" y="322021"/>
                  </a:cubicBezTo>
                  <a:close/>
                </a:path>
              </a:pathLst>
            </a:custGeom>
            <a:solidFill>
              <a:srgbClr val="4F4F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" name="Forma libre 63">
              <a:extLst>
                <a:ext uri="{FF2B5EF4-FFF2-40B4-BE49-F238E27FC236}">
                  <a16:creationId xmlns:a16="http://schemas.microsoft.com/office/drawing/2014/main" id="{E6E3B0E5-6990-5443-89DF-B2523AD166EE}"/>
                </a:ext>
              </a:extLst>
            </p:cNvPr>
            <p:cNvSpPr/>
            <p:nvPr/>
          </p:nvSpPr>
          <p:spPr>
            <a:xfrm>
              <a:off x="2072560" y="2021300"/>
              <a:ext cx="22353" cy="8382"/>
            </a:xfrm>
            <a:custGeom>
              <a:avLst/>
              <a:gdLst>
                <a:gd name="connsiteX0" fmla="*/ 20257 w 22352"/>
                <a:gd name="connsiteY0" fmla="*/ 8243 h 8382"/>
                <a:gd name="connsiteX1" fmla="*/ 3772 w 22352"/>
                <a:gd name="connsiteY1" fmla="*/ 8243 h 8382"/>
                <a:gd name="connsiteX2" fmla="*/ 2096 w 22352"/>
                <a:gd name="connsiteY2" fmla="*/ 5169 h 8382"/>
                <a:gd name="connsiteX3" fmla="*/ 2096 w 22352"/>
                <a:gd name="connsiteY3" fmla="*/ 5169 h 8382"/>
                <a:gd name="connsiteX4" fmla="*/ 3772 w 22352"/>
                <a:gd name="connsiteY4" fmla="*/ 2096 h 8382"/>
                <a:gd name="connsiteX5" fmla="*/ 20257 w 22352"/>
                <a:gd name="connsiteY5" fmla="*/ 2096 h 8382"/>
                <a:gd name="connsiteX6" fmla="*/ 21934 w 22352"/>
                <a:gd name="connsiteY6" fmla="*/ 5169 h 8382"/>
                <a:gd name="connsiteX7" fmla="*/ 21934 w 22352"/>
                <a:gd name="connsiteY7" fmla="*/ 5169 h 8382"/>
                <a:gd name="connsiteX8" fmla="*/ 20257 w 22352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52" h="8382">
                  <a:moveTo>
                    <a:pt x="20257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20257" y="2096"/>
                  </a:lnTo>
                  <a:cubicBezTo>
                    <a:pt x="21096" y="2096"/>
                    <a:pt x="21934" y="3493"/>
                    <a:pt x="21934" y="5169"/>
                  </a:cubicBezTo>
                  <a:lnTo>
                    <a:pt x="21934" y="5169"/>
                  </a:lnTo>
                  <a:cubicBezTo>
                    <a:pt x="21934" y="6846"/>
                    <a:pt x="21096" y="8243"/>
                    <a:pt x="20257" y="8243"/>
                  </a:cubicBezTo>
                  <a:close/>
                </a:path>
              </a:pathLst>
            </a:custGeom>
            <a:solidFill>
              <a:srgbClr val="3EC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" name="Forma libre 64">
              <a:extLst>
                <a:ext uri="{FF2B5EF4-FFF2-40B4-BE49-F238E27FC236}">
                  <a16:creationId xmlns:a16="http://schemas.microsoft.com/office/drawing/2014/main" id="{91B8C5D8-BA14-6445-BE5F-A63D6FF6DFF1}"/>
                </a:ext>
              </a:extLst>
            </p:cNvPr>
            <p:cNvSpPr/>
            <p:nvPr/>
          </p:nvSpPr>
          <p:spPr>
            <a:xfrm>
              <a:off x="2096869" y="2021300"/>
              <a:ext cx="100588" cy="8382"/>
            </a:xfrm>
            <a:custGeom>
              <a:avLst/>
              <a:gdLst>
                <a:gd name="connsiteX0" fmla="*/ 97934 w 100588"/>
                <a:gd name="connsiteY0" fmla="*/ 8243 h 8382"/>
                <a:gd name="connsiteX1" fmla="*/ 3772 w 100588"/>
                <a:gd name="connsiteY1" fmla="*/ 8243 h 8382"/>
                <a:gd name="connsiteX2" fmla="*/ 2096 w 100588"/>
                <a:gd name="connsiteY2" fmla="*/ 5169 h 8382"/>
                <a:gd name="connsiteX3" fmla="*/ 2096 w 100588"/>
                <a:gd name="connsiteY3" fmla="*/ 5169 h 8382"/>
                <a:gd name="connsiteX4" fmla="*/ 3772 w 100588"/>
                <a:gd name="connsiteY4" fmla="*/ 2096 h 8382"/>
                <a:gd name="connsiteX5" fmla="*/ 97934 w 100588"/>
                <a:gd name="connsiteY5" fmla="*/ 2096 h 8382"/>
                <a:gd name="connsiteX6" fmla="*/ 99610 w 100588"/>
                <a:gd name="connsiteY6" fmla="*/ 5169 h 8382"/>
                <a:gd name="connsiteX7" fmla="*/ 99610 w 100588"/>
                <a:gd name="connsiteY7" fmla="*/ 5169 h 8382"/>
                <a:gd name="connsiteX8" fmla="*/ 97934 w 100588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588" h="8382">
                  <a:moveTo>
                    <a:pt x="97934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97934" y="2096"/>
                  </a:lnTo>
                  <a:cubicBezTo>
                    <a:pt x="98772" y="2096"/>
                    <a:pt x="99610" y="3493"/>
                    <a:pt x="99610" y="5169"/>
                  </a:cubicBezTo>
                  <a:lnTo>
                    <a:pt x="99610" y="5169"/>
                  </a:lnTo>
                  <a:cubicBezTo>
                    <a:pt x="99610" y="6846"/>
                    <a:pt x="98772" y="8243"/>
                    <a:pt x="97934" y="8243"/>
                  </a:cubicBezTo>
                  <a:close/>
                </a:path>
              </a:pathLst>
            </a:custGeom>
            <a:solidFill>
              <a:srgbClr val="3EC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" name="Forma libre 65">
              <a:extLst>
                <a:ext uri="{FF2B5EF4-FFF2-40B4-BE49-F238E27FC236}">
                  <a16:creationId xmlns:a16="http://schemas.microsoft.com/office/drawing/2014/main" id="{9B5165F7-46D6-C74B-AE6E-6B9E5C8E5C68}"/>
                </a:ext>
              </a:extLst>
            </p:cNvPr>
            <p:cNvSpPr/>
            <p:nvPr/>
          </p:nvSpPr>
          <p:spPr>
            <a:xfrm>
              <a:off x="2096869" y="2034433"/>
              <a:ext cx="36323" cy="8382"/>
            </a:xfrm>
            <a:custGeom>
              <a:avLst/>
              <a:gdLst>
                <a:gd name="connsiteX0" fmla="*/ 33948 w 36323"/>
                <a:gd name="connsiteY0" fmla="*/ 8243 h 8382"/>
                <a:gd name="connsiteX1" fmla="*/ 3772 w 36323"/>
                <a:gd name="connsiteY1" fmla="*/ 8243 h 8382"/>
                <a:gd name="connsiteX2" fmla="*/ 2096 w 36323"/>
                <a:gd name="connsiteY2" fmla="*/ 5169 h 8382"/>
                <a:gd name="connsiteX3" fmla="*/ 2096 w 36323"/>
                <a:gd name="connsiteY3" fmla="*/ 5169 h 8382"/>
                <a:gd name="connsiteX4" fmla="*/ 3772 w 36323"/>
                <a:gd name="connsiteY4" fmla="*/ 2096 h 8382"/>
                <a:gd name="connsiteX5" fmla="*/ 33948 w 36323"/>
                <a:gd name="connsiteY5" fmla="*/ 2096 h 8382"/>
                <a:gd name="connsiteX6" fmla="*/ 35625 w 36323"/>
                <a:gd name="connsiteY6" fmla="*/ 5169 h 8382"/>
                <a:gd name="connsiteX7" fmla="*/ 35625 w 36323"/>
                <a:gd name="connsiteY7" fmla="*/ 5169 h 8382"/>
                <a:gd name="connsiteX8" fmla="*/ 33948 w 36323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323" h="8382">
                  <a:moveTo>
                    <a:pt x="33948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33948" y="2096"/>
                  </a:lnTo>
                  <a:cubicBezTo>
                    <a:pt x="34787" y="2096"/>
                    <a:pt x="35625" y="3493"/>
                    <a:pt x="35625" y="5169"/>
                  </a:cubicBezTo>
                  <a:lnTo>
                    <a:pt x="35625" y="5169"/>
                  </a:lnTo>
                  <a:cubicBezTo>
                    <a:pt x="35345" y="6846"/>
                    <a:pt x="34787" y="8243"/>
                    <a:pt x="33948" y="8243"/>
                  </a:cubicBezTo>
                  <a:close/>
                </a:path>
              </a:pathLst>
            </a:custGeom>
            <a:solidFill>
              <a:srgbClr val="EB5C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" name="Forma libre 66">
              <a:extLst>
                <a:ext uri="{FF2B5EF4-FFF2-40B4-BE49-F238E27FC236}">
                  <a16:creationId xmlns:a16="http://schemas.microsoft.com/office/drawing/2014/main" id="{2A0E8B80-A282-A645-AB19-FAED5505AFC7}"/>
                </a:ext>
              </a:extLst>
            </p:cNvPr>
            <p:cNvSpPr/>
            <p:nvPr/>
          </p:nvSpPr>
          <p:spPr>
            <a:xfrm>
              <a:off x="2133192" y="2034433"/>
              <a:ext cx="50294" cy="8382"/>
            </a:xfrm>
            <a:custGeom>
              <a:avLst/>
              <a:gdLst>
                <a:gd name="connsiteX0" fmla="*/ 47081 w 50294"/>
                <a:gd name="connsiteY0" fmla="*/ 8243 h 8382"/>
                <a:gd name="connsiteX1" fmla="*/ 3772 w 50294"/>
                <a:gd name="connsiteY1" fmla="*/ 8243 h 8382"/>
                <a:gd name="connsiteX2" fmla="*/ 2096 w 50294"/>
                <a:gd name="connsiteY2" fmla="*/ 5169 h 8382"/>
                <a:gd name="connsiteX3" fmla="*/ 2096 w 50294"/>
                <a:gd name="connsiteY3" fmla="*/ 5169 h 8382"/>
                <a:gd name="connsiteX4" fmla="*/ 3772 w 50294"/>
                <a:gd name="connsiteY4" fmla="*/ 2096 h 8382"/>
                <a:gd name="connsiteX5" fmla="*/ 47081 w 50294"/>
                <a:gd name="connsiteY5" fmla="*/ 2096 h 8382"/>
                <a:gd name="connsiteX6" fmla="*/ 48757 w 50294"/>
                <a:gd name="connsiteY6" fmla="*/ 5169 h 8382"/>
                <a:gd name="connsiteX7" fmla="*/ 48757 w 50294"/>
                <a:gd name="connsiteY7" fmla="*/ 5169 h 8382"/>
                <a:gd name="connsiteX8" fmla="*/ 47081 w 50294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294" h="8382">
                  <a:moveTo>
                    <a:pt x="47081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47081" y="2096"/>
                  </a:lnTo>
                  <a:cubicBezTo>
                    <a:pt x="47919" y="2096"/>
                    <a:pt x="48757" y="3493"/>
                    <a:pt x="48757" y="5169"/>
                  </a:cubicBezTo>
                  <a:lnTo>
                    <a:pt x="48757" y="5169"/>
                  </a:lnTo>
                  <a:cubicBezTo>
                    <a:pt x="48478" y="6846"/>
                    <a:pt x="47919" y="8243"/>
                    <a:pt x="47081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" name="Forma libre 67">
              <a:extLst>
                <a:ext uri="{FF2B5EF4-FFF2-40B4-BE49-F238E27FC236}">
                  <a16:creationId xmlns:a16="http://schemas.microsoft.com/office/drawing/2014/main" id="{9EA547B4-28DA-754A-8655-619B6DC4F51E}"/>
                </a:ext>
              </a:extLst>
            </p:cNvPr>
            <p:cNvSpPr/>
            <p:nvPr/>
          </p:nvSpPr>
          <p:spPr>
            <a:xfrm>
              <a:off x="2096869" y="2098418"/>
              <a:ext cx="100588" cy="8382"/>
            </a:xfrm>
            <a:custGeom>
              <a:avLst/>
              <a:gdLst>
                <a:gd name="connsiteX0" fmla="*/ 97934 w 100588"/>
                <a:gd name="connsiteY0" fmla="*/ 8243 h 8382"/>
                <a:gd name="connsiteX1" fmla="*/ 3772 w 100588"/>
                <a:gd name="connsiteY1" fmla="*/ 8243 h 8382"/>
                <a:gd name="connsiteX2" fmla="*/ 2096 w 100588"/>
                <a:gd name="connsiteY2" fmla="*/ 5169 h 8382"/>
                <a:gd name="connsiteX3" fmla="*/ 2096 w 100588"/>
                <a:gd name="connsiteY3" fmla="*/ 5169 h 8382"/>
                <a:gd name="connsiteX4" fmla="*/ 3772 w 100588"/>
                <a:gd name="connsiteY4" fmla="*/ 2096 h 8382"/>
                <a:gd name="connsiteX5" fmla="*/ 97934 w 100588"/>
                <a:gd name="connsiteY5" fmla="*/ 2096 h 8382"/>
                <a:gd name="connsiteX6" fmla="*/ 99610 w 100588"/>
                <a:gd name="connsiteY6" fmla="*/ 5169 h 8382"/>
                <a:gd name="connsiteX7" fmla="*/ 99610 w 100588"/>
                <a:gd name="connsiteY7" fmla="*/ 5169 h 8382"/>
                <a:gd name="connsiteX8" fmla="*/ 97934 w 100588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588" h="8382">
                  <a:moveTo>
                    <a:pt x="97934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97934" y="2096"/>
                  </a:lnTo>
                  <a:cubicBezTo>
                    <a:pt x="98772" y="2096"/>
                    <a:pt x="99610" y="3493"/>
                    <a:pt x="99610" y="5169"/>
                  </a:cubicBezTo>
                  <a:lnTo>
                    <a:pt x="99610" y="5169"/>
                  </a:lnTo>
                  <a:cubicBezTo>
                    <a:pt x="99610" y="6846"/>
                    <a:pt x="98772" y="8243"/>
                    <a:pt x="97934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" name="Forma libre 68">
              <a:extLst>
                <a:ext uri="{FF2B5EF4-FFF2-40B4-BE49-F238E27FC236}">
                  <a16:creationId xmlns:a16="http://schemas.microsoft.com/office/drawing/2014/main" id="{5BB763FD-7C80-324C-AF58-BA529243C9C9}"/>
                </a:ext>
              </a:extLst>
            </p:cNvPr>
            <p:cNvSpPr/>
            <p:nvPr/>
          </p:nvSpPr>
          <p:spPr>
            <a:xfrm>
              <a:off x="2072560" y="2111550"/>
              <a:ext cx="22353" cy="8382"/>
            </a:xfrm>
            <a:custGeom>
              <a:avLst/>
              <a:gdLst>
                <a:gd name="connsiteX0" fmla="*/ 20257 w 22352"/>
                <a:gd name="connsiteY0" fmla="*/ 8243 h 8382"/>
                <a:gd name="connsiteX1" fmla="*/ 3772 w 22352"/>
                <a:gd name="connsiteY1" fmla="*/ 8243 h 8382"/>
                <a:gd name="connsiteX2" fmla="*/ 2096 w 22352"/>
                <a:gd name="connsiteY2" fmla="*/ 5169 h 8382"/>
                <a:gd name="connsiteX3" fmla="*/ 2096 w 22352"/>
                <a:gd name="connsiteY3" fmla="*/ 5169 h 8382"/>
                <a:gd name="connsiteX4" fmla="*/ 3772 w 22352"/>
                <a:gd name="connsiteY4" fmla="*/ 2096 h 8382"/>
                <a:gd name="connsiteX5" fmla="*/ 20257 w 22352"/>
                <a:gd name="connsiteY5" fmla="*/ 2096 h 8382"/>
                <a:gd name="connsiteX6" fmla="*/ 21934 w 22352"/>
                <a:gd name="connsiteY6" fmla="*/ 5169 h 8382"/>
                <a:gd name="connsiteX7" fmla="*/ 21934 w 22352"/>
                <a:gd name="connsiteY7" fmla="*/ 5169 h 8382"/>
                <a:gd name="connsiteX8" fmla="*/ 20257 w 22352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52" h="8382">
                  <a:moveTo>
                    <a:pt x="20257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20257" y="2096"/>
                  </a:lnTo>
                  <a:cubicBezTo>
                    <a:pt x="21096" y="2096"/>
                    <a:pt x="21934" y="3493"/>
                    <a:pt x="21934" y="5169"/>
                  </a:cubicBezTo>
                  <a:lnTo>
                    <a:pt x="21934" y="5169"/>
                  </a:lnTo>
                  <a:cubicBezTo>
                    <a:pt x="21934" y="6846"/>
                    <a:pt x="21096" y="8243"/>
                    <a:pt x="20257" y="8243"/>
                  </a:cubicBezTo>
                  <a:close/>
                </a:path>
              </a:pathLst>
            </a:custGeom>
            <a:solidFill>
              <a:srgbClr val="3EC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" name="Forma libre 69">
              <a:extLst>
                <a:ext uri="{FF2B5EF4-FFF2-40B4-BE49-F238E27FC236}">
                  <a16:creationId xmlns:a16="http://schemas.microsoft.com/office/drawing/2014/main" id="{756D3D11-D4F3-A64A-B98C-7F52AEDB2764}"/>
                </a:ext>
              </a:extLst>
            </p:cNvPr>
            <p:cNvSpPr/>
            <p:nvPr/>
          </p:nvSpPr>
          <p:spPr>
            <a:xfrm>
              <a:off x="2096869" y="2111550"/>
              <a:ext cx="36323" cy="8382"/>
            </a:xfrm>
            <a:custGeom>
              <a:avLst/>
              <a:gdLst>
                <a:gd name="connsiteX0" fmla="*/ 33948 w 36323"/>
                <a:gd name="connsiteY0" fmla="*/ 8243 h 8382"/>
                <a:gd name="connsiteX1" fmla="*/ 3772 w 36323"/>
                <a:gd name="connsiteY1" fmla="*/ 8243 h 8382"/>
                <a:gd name="connsiteX2" fmla="*/ 2096 w 36323"/>
                <a:gd name="connsiteY2" fmla="*/ 5169 h 8382"/>
                <a:gd name="connsiteX3" fmla="*/ 2096 w 36323"/>
                <a:gd name="connsiteY3" fmla="*/ 5169 h 8382"/>
                <a:gd name="connsiteX4" fmla="*/ 3772 w 36323"/>
                <a:gd name="connsiteY4" fmla="*/ 2096 h 8382"/>
                <a:gd name="connsiteX5" fmla="*/ 33948 w 36323"/>
                <a:gd name="connsiteY5" fmla="*/ 2096 h 8382"/>
                <a:gd name="connsiteX6" fmla="*/ 35625 w 36323"/>
                <a:gd name="connsiteY6" fmla="*/ 5169 h 8382"/>
                <a:gd name="connsiteX7" fmla="*/ 35625 w 36323"/>
                <a:gd name="connsiteY7" fmla="*/ 5169 h 8382"/>
                <a:gd name="connsiteX8" fmla="*/ 33948 w 36323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323" h="8382">
                  <a:moveTo>
                    <a:pt x="33948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33948" y="2096"/>
                  </a:lnTo>
                  <a:cubicBezTo>
                    <a:pt x="34787" y="2096"/>
                    <a:pt x="35625" y="3493"/>
                    <a:pt x="35625" y="5169"/>
                  </a:cubicBezTo>
                  <a:lnTo>
                    <a:pt x="35625" y="5169"/>
                  </a:lnTo>
                  <a:cubicBezTo>
                    <a:pt x="35345" y="6846"/>
                    <a:pt x="34787" y="8243"/>
                    <a:pt x="33948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1" name="Forma libre 70">
              <a:extLst>
                <a:ext uri="{FF2B5EF4-FFF2-40B4-BE49-F238E27FC236}">
                  <a16:creationId xmlns:a16="http://schemas.microsoft.com/office/drawing/2014/main" id="{2DA9CDCC-2A05-C848-A60D-EED2A4AABF8B}"/>
                </a:ext>
              </a:extLst>
            </p:cNvPr>
            <p:cNvSpPr/>
            <p:nvPr/>
          </p:nvSpPr>
          <p:spPr>
            <a:xfrm>
              <a:off x="2133192" y="2111550"/>
              <a:ext cx="50294" cy="8382"/>
            </a:xfrm>
            <a:custGeom>
              <a:avLst/>
              <a:gdLst>
                <a:gd name="connsiteX0" fmla="*/ 47081 w 50294"/>
                <a:gd name="connsiteY0" fmla="*/ 8243 h 8382"/>
                <a:gd name="connsiteX1" fmla="*/ 3772 w 50294"/>
                <a:gd name="connsiteY1" fmla="*/ 8243 h 8382"/>
                <a:gd name="connsiteX2" fmla="*/ 2096 w 50294"/>
                <a:gd name="connsiteY2" fmla="*/ 5169 h 8382"/>
                <a:gd name="connsiteX3" fmla="*/ 2096 w 50294"/>
                <a:gd name="connsiteY3" fmla="*/ 5169 h 8382"/>
                <a:gd name="connsiteX4" fmla="*/ 3772 w 50294"/>
                <a:gd name="connsiteY4" fmla="*/ 2096 h 8382"/>
                <a:gd name="connsiteX5" fmla="*/ 47081 w 50294"/>
                <a:gd name="connsiteY5" fmla="*/ 2096 h 8382"/>
                <a:gd name="connsiteX6" fmla="*/ 48757 w 50294"/>
                <a:gd name="connsiteY6" fmla="*/ 5169 h 8382"/>
                <a:gd name="connsiteX7" fmla="*/ 48757 w 50294"/>
                <a:gd name="connsiteY7" fmla="*/ 5169 h 8382"/>
                <a:gd name="connsiteX8" fmla="*/ 47081 w 50294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294" h="8382">
                  <a:moveTo>
                    <a:pt x="47081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47081" y="2096"/>
                  </a:lnTo>
                  <a:cubicBezTo>
                    <a:pt x="47919" y="2096"/>
                    <a:pt x="48757" y="3493"/>
                    <a:pt x="48757" y="5169"/>
                  </a:cubicBezTo>
                  <a:lnTo>
                    <a:pt x="48757" y="5169"/>
                  </a:lnTo>
                  <a:cubicBezTo>
                    <a:pt x="48478" y="6846"/>
                    <a:pt x="47919" y="8243"/>
                    <a:pt x="47081" y="8243"/>
                  </a:cubicBezTo>
                  <a:close/>
                </a:path>
              </a:pathLst>
            </a:custGeom>
            <a:solidFill>
              <a:srgbClr val="EB5C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" name="Forma libre 71">
              <a:extLst>
                <a:ext uri="{FF2B5EF4-FFF2-40B4-BE49-F238E27FC236}">
                  <a16:creationId xmlns:a16="http://schemas.microsoft.com/office/drawing/2014/main" id="{07A331DD-3ED2-9549-8BAB-DE243B9AB8C0}"/>
                </a:ext>
              </a:extLst>
            </p:cNvPr>
            <p:cNvSpPr/>
            <p:nvPr/>
          </p:nvSpPr>
          <p:spPr>
            <a:xfrm>
              <a:off x="2096869" y="2047565"/>
              <a:ext cx="122941" cy="8382"/>
            </a:xfrm>
            <a:custGeom>
              <a:avLst/>
              <a:gdLst>
                <a:gd name="connsiteX0" fmla="*/ 121404 w 122940"/>
                <a:gd name="connsiteY0" fmla="*/ 8243 h 8382"/>
                <a:gd name="connsiteX1" fmla="*/ 3772 w 122940"/>
                <a:gd name="connsiteY1" fmla="*/ 8243 h 8382"/>
                <a:gd name="connsiteX2" fmla="*/ 2096 w 122940"/>
                <a:gd name="connsiteY2" fmla="*/ 5169 h 8382"/>
                <a:gd name="connsiteX3" fmla="*/ 2096 w 122940"/>
                <a:gd name="connsiteY3" fmla="*/ 5169 h 8382"/>
                <a:gd name="connsiteX4" fmla="*/ 3772 w 122940"/>
                <a:gd name="connsiteY4" fmla="*/ 2096 h 8382"/>
                <a:gd name="connsiteX5" fmla="*/ 121404 w 122940"/>
                <a:gd name="connsiteY5" fmla="*/ 2096 h 8382"/>
                <a:gd name="connsiteX6" fmla="*/ 123081 w 122940"/>
                <a:gd name="connsiteY6" fmla="*/ 5169 h 8382"/>
                <a:gd name="connsiteX7" fmla="*/ 123081 w 122940"/>
                <a:gd name="connsiteY7" fmla="*/ 5169 h 8382"/>
                <a:gd name="connsiteX8" fmla="*/ 121404 w 122940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940" h="8382">
                  <a:moveTo>
                    <a:pt x="121404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121404" y="2096"/>
                  </a:lnTo>
                  <a:cubicBezTo>
                    <a:pt x="122242" y="2096"/>
                    <a:pt x="123081" y="3493"/>
                    <a:pt x="123081" y="5169"/>
                  </a:cubicBezTo>
                  <a:lnTo>
                    <a:pt x="123081" y="5169"/>
                  </a:lnTo>
                  <a:cubicBezTo>
                    <a:pt x="123081" y="6846"/>
                    <a:pt x="122242" y="8243"/>
                    <a:pt x="121404" y="8243"/>
                  </a:cubicBezTo>
                  <a:close/>
                </a:path>
              </a:pathLst>
            </a:custGeom>
            <a:solidFill>
              <a:srgbClr val="EB5C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" name="Forma libre 72">
              <a:extLst>
                <a:ext uri="{FF2B5EF4-FFF2-40B4-BE49-F238E27FC236}">
                  <a16:creationId xmlns:a16="http://schemas.microsoft.com/office/drawing/2014/main" id="{9C8F1D75-20FB-1A40-8354-B46F138BB85B}"/>
                </a:ext>
              </a:extLst>
            </p:cNvPr>
            <p:cNvSpPr/>
            <p:nvPr/>
          </p:nvSpPr>
          <p:spPr>
            <a:xfrm>
              <a:off x="2162530" y="2060697"/>
              <a:ext cx="33529" cy="8382"/>
            </a:xfrm>
            <a:custGeom>
              <a:avLst/>
              <a:gdLst>
                <a:gd name="connsiteX0" fmla="*/ 31993 w 33529"/>
                <a:gd name="connsiteY0" fmla="*/ 8243 h 8382"/>
                <a:gd name="connsiteX1" fmla="*/ 2654 w 33529"/>
                <a:gd name="connsiteY1" fmla="*/ 8243 h 8382"/>
                <a:gd name="connsiteX2" fmla="*/ 2096 w 33529"/>
                <a:gd name="connsiteY2" fmla="*/ 7684 h 8382"/>
                <a:gd name="connsiteX3" fmla="*/ 2096 w 33529"/>
                <a:gd name="connsiteY3" fmla="*/ 2654 h 8382"/>
                <a:gd name="connsiteX4" fmla="*/ 2654 w 33529"/>
                <a:gd name="connsiteY4" fmla="*/ 2096 h 8382"/>
                <a:gd name="connsiteX5" fmla="*/ 31993 w 33529"/>
                <a:gd name="connsiteY5" fmla="*/ 2096 h 8382"/>
                <a:gd name="connsiteX6" fmla="*/ 32551 w 33529"/>
                <a:gd name="connsiteY6" fmla="*/ 2654 h 8382"/>
                <a:gd name="connsiteX7" fmla="*/ 32551 w 33529"/>
                <a:gd name="connsiteY7" fmla="*/ 7684 h 8382"/>
                <a:gd name="connsiteX8" fmla="*/ 31993 w 33529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529" h="8382">
                  <a:moveTo>
                    <a:pt x="31993" y="8243"/>
                  </a:moveTo>
                  <a:lnTo>
                    <a:pt x="2654" y="8243"/>
                  </a:lnTo>
                  <a:cubicBezTo>
                    <a:pt x="2375" y="8243"/>
                    <a:pt x="2096" y="7963"/>
                    <a:pt x="2096" y="7684"/>
                  </a:cubicBezTo>
                  <a:lnTo>
                    <a:pt x="2096" y="2654"/>
                  </a:lnTo>
                  <a:cubicBezTo>
                    <a:pt x="2096" y="2375"/>
                    <a:pt x="2375" y="2096"/>
                    <a:pt x="2654" y="2096"/>
                  </a:cubicBezTo>
                  <a:lnTo>
                    <a:pt x="31993" y="2096"/>
                  </a:lnTo>
                  <a:cubicBezTo>
                    <a:pt x="32272" y="2096"/>
                    <a:pt x="32551" y="2375"/>
                    <a:pt x="32551" y="2654"/>
                  </a:cubicBezTo>
                  <a:lnTo>
                    <a:pt x="32551" y="7684"/>
                  </a:lnTo>
                  <a:cubicBezTo>
                    <a:pt x="32831" y="7963"/>
                    <a:pt x="32551" y="8243"/>
                    <a:pt x="31993" y="8243"/>
                  </a:cubicBezTo>
                  <a:close/>
                </a:path>
              </a:pathLst>
            </a:custGeom>
            <a:solidFill>
              <a:srgbClr val="3EC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" name="Forma libre 73">
              <a:extLst>
                <a:ext uri="{FF2B5EF4-FFF2-40B4-BE49-F238E27FC236}">
                  <a16:creationId xmlns:a16="http://schemas.microsoft.com/office/drawing/2014/main" id="{00C7D1E1-F07B-DA47-A77E-F039B1612EA2}"/>
                </a:ext>
              </a:extLst>
            </p:cNvPr>
            <p:cNvSpPr/>
            <p:nvPr/>
          </p:nvSpPr>
          <p:spPr>
            <a:xfrm>
              <a:off x="2096869" y="2060697"/>
              <a:ext cx="44706" cy="8382"/>
            </a:xfrm>
            <a:custGeom>
              <a:avLst/>
              <a:gdLst>
                <a:gd name="connsiteX0" fmla="*/ 42890 w 44705"/>
                <a:gd name="connsiteY0" fmla="*/ 8243 h 8382"/>
                <a:gd name="connsiteX1" fmla="*/ 3772 w 44705"/>
                <a:gd name="connsiteY1" fmla="*/ 8243 h 8382"/>
                <a:gd name="connsiteX2" fmla="*/ 2096 w 44705"/>
                <a:gd name="connsiteY2" fmla="*/ 5169 h 8382"/>
                <a:gd name="connsiteX3" fmla="*/ 2096 w 44705"/>
                <a:gd name="connsiteY3" fmla="*/ 5169 h 8382"/>
                <a:gd name="connsiteX4" fmla="*/ 3772 w 44705"/>
                <a:gd name="connsiteY4" fmla="*/ 2096 h 8382"/>
                <a:gd name="connsiteX5" fmla="*/ 42890 w 44705"/>
                <a:gd name="connsiteY5" fmla="*/ 2096 h 8382"/>
                <a:gd name="connsiteX6" fmla="*/ 44566 w 44705"/>
                <a:gd name="connsiteY6" fmla="*/ 5169 h 8382"/>
                <a:gd name="connsiteX7" fmla="*/ 44566 w 44705"/>
                <a:gd name="connsiteY7" fmla="*/ 5169 h 8382"/>
                <a:gd name="connsiteX8" fmla="*/ 42890 w 44705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705" h="8382">
                  <a:moveTo>
                    <a:pt x="42890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42890" y="2096"/>
                  </a:lnTo>
                  <a:cubicBezTo>
                    <a:pt x="43728" y="2096"/>
                    <a:pt x="44566" y="3493"/>
                    <a:pt x="44566" y="5169"/>
                  </a:cubicBezTo>
                  <a:lnTo>
                    <a:pt x="44566" y="5169"/>
                  </a:lnTo>
                  <a:cubicBezTo>
                    <a:pt x="44566" y="6846"/>
                    <a:pt x="43728" y="8243"/>
                    <a:pt x="42890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5" name="Forma libre 74">
              <a:extLst>
                <a:ext uri="{FF2B5EF4-FFF2-40B4-BE49-F238E27FC236}">
                  <a16:creationId xmlns:a16="http://schemas.microsoft.com/office/drawing/2014/main" id="{CEBB457B-C593-8846-A695-4C995E92DED2}"/>
                </a:ext>
              </a:extLst>
            </p:cNvPr>
            <p:cNvSpPr/>
            <p:nvPr/>
          </p:nvSpPr>
          <p:spPr>
            <a:xfrm>
              <a:off x="2141295" y="2060697"/>
              <a:ext cx="22353" cy="8382"/>
            </a:xfrm>
            <a:custGeom>
              <a:avLst/>
              <a:gdLst>
                <a:gd name="connsiteX0" fmla="*/ 19140 w 22352"/>
                <a:gd name="connsiteY0" fmla="*/ 8243 h 8382"/>
                <a:gd name="connsiteX1" fmla="*/ 3772 w 22352"/>
                <a:gd name="connsiteY1" fmla="*/ 8243 h 8382"/>
                <a:gd name="connsiteX2" fmla="*/ 2096 w 22352"/>
                <a:gd name="connsiteY2" fmla="*/ 5169 h 8382"/>
                <a:gd name="connsiteX3" fmla="*/ 2096 w 22352"/>
                <a:gd name="connsiteY3" fmla="*/ 5169 h 8382"/>
                <a:gd name="connsiteX4" fmla="*/ 3772 w 22352"/>
                <a:gd name="connsiteY4" fmla="*/ 2096 h 8382"/>
                <a:gd name="connsiteX5" fmla="*/ 19140 w 22352"/>
                <a:gd name="connsiteY5" fmla="*/ 2096 h 8382"/>
                <a:gd name="connsiteX6" fmla="*/ 20816 w 22352"/>
                <a:gd name="connsiteY6" fmla="*/ 5169 h 8382"/>
                <a:gd name="connsiteX7" fmla="*/ 20816 w 22352"/>
                <a:gd name="connsiteY7" fmla="*/ 5169 h 8382"/>
                <a:gd name="connsiteX8" fmla="*/ 19140 w 22352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52" h="8382">
                  <a:moveTo>
                    <a:pt x="19140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19140" y="2096"/>
                  </a:lnTo>
                  <a:cubicBezTo>
                    <a:pt x="19978" y="2096"/>
                    <a:pt x="20816" y="3493"/>
                    <a:pt x="20816" y="5169"/>
                  </a:cubicBezTo>
                  <a:lnTo>
                    <a:pt x="20816" y="5169"/>
                  </a:lnTo>
                  <a:cubicBezTo>
                    <a:pt x="20816" y="6846"/>
                    <a:pt x="19978" y="8243"/>
                    <a:pt x="19140" y="8243"/>
                  </a:cubicBezTo>
                  <a:close/>
                </a:path>
              </a:pathLst>
            </a:custGeom>
            <a:solidFill>
              <a:srgbClr val="3EC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" name="Forma libre 75">
              <a:extLst>
                <a:ext uri="{FF2B5EF4-FFF2-40B4-BE49-F238E27FC236}">
                  <a16:creationId xmlns:a16="http://schemas.microsoft.com/office/drawing/2014/main" id="{EAE8D7DB-9017-F347-9C2E-02D479BA0893}"/>
                </a:ext>
              </a:extLst>
            </p:cNvPr>
            <p:cNvSpPr/>
            <p:nvPr/>
          </p:nvSpPr>
          <p:spPr>
            <a:xfrm>
              <a:off x="2072560" y="2073550"/>
              <a:ext cx="22353" cy="8382"/>
            </a:xfrm>
            <a:custGeom>
              <a:avLst/>
              <a:gdLst>
                <a:gd name="connsiteX0" fmla="*/ 20257 w 22352"/>
                <a:gd name="connsiteY0" fmla="*/ 8243 h 8382"/>
                <a:gd name="connsiteX1" fmla="*/ 3772 w 22352"/>
                <a:gd name="connsiteY1" fmla="*/ 8243 h 8382"/>
                <a:gd name="connsiteX2" fmla="*/ 2096 w 22352"/>
                <a:gd name="connsiteY2" fmla="*/ 5169 h 8382"/>
                <a:gd name="connsiteX3" fmla="*/ 2096 w 22352"/>
                <a:gd name="connsiteY3" fmla="*/ 5169 h 8382"/>
                <a:gd name="connsiteX4" fmla="*/ 3772 w 22352"/>
                <a:gd name="connsiteY4" fmla="*/ 2096 h 8382"/>
                <a:gd name="connsiteX5" fmla="*/ 20257 w 22352"/>
                <a:gd name="connsiteY5" fmla="*/ 2096 h 8382"/>
                <a:gd name="connsiteX6" fmla="*/ 21934 w 22352"/>
                <a:gd name="connsiteY6" fmla="*/ 5169 h 8382"/>
                <a:gd name="connsiteX7" fmla="*/ 21934 w 22352"/>
                <a:gd name="connsiteY7" fmla="*/ 5169 h 8382"/>
                <a:gd name="connsiteX8" fmla="*/ 20257 w 22352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52" h="8382">
                  <a:moveTo>
                    <a:pt x="20257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20257" y="2096"/>
                  </a:lnTo>
                  <a:cubicBezTo>
                    <a:pt x="21096" y="2096"/>
                    <a:pt x="21934" y="3493"/>
                    <a:pt x="21934" y="5169"/>
                  </a:cubicBezTo>
                  <a:lnTo>
                    <a:pt x="21934" y="5169"/>
                  </a:lnTo>
                  <a:cubicBezTo>
                    <a:pt x="21934" y="6846"/>
                    <a:pt x="21096" y="8243"/>
                    <a:pt x="20257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67C3C343-C6F4-7D42-A6F1-FACE9624E0AE}"/>
                </a:ext>
              </a:extLst>
            </p:cNvPr>
            <p:cNvSpPr/>
            <p:nvPr/>
          </p:nvSpPr>
          <p:spPr>
            <a:xfrm>
              <a:off x="2096869" y="2073550"/>
              <a:ext cx="122941" cy="8382"/>
            </a:xfrm>
            <a:custGeom>
              <a:avLst/>
              <a:gdLst>
                <a:gd name="connsiteX0" fmla="*/ 121404 w 122940"/>
                <a:gd name="connsiteY0" fmla="*/ 8243 h 8382"/>
                <a:gd name="connsiteX1" fmla="*/ 3772 w 122940"/>
                <a:gd name="connsiteY1" fmla="*/ 8243 h 8382"/>
                <a:gd name="connsiteX2" fmla="*/ 2096 w 122940"/>
                <a:gd name="connsiteY2" fmla="*/ 5169 h 8382"/>
                <a:gd name="connsiteX3" fmla="*/ 2096 w 122940"/>
                <a:gd name="connsiteY3" fmla="*/ 5169 h 8382"/>
                <a:gd name="connsiteX4" fmla="*/ 3772 w 122940"/>
                <a:gd name="connsiteY4" fmla="*/ 2096 h 8382"/>
                <a:gd name="connsiteX5" fmla="*/ 121404 w 122940"/>
                <a:gd name="connsiteY5" fmla="*/ 2096 h 8382"/>
                <a:gd name="connsiteX6" fmla="*/ 123081 w 122940"/>
                <a:gd name="connsiteY6" fmla="*/ 5169 h 8382"/>
                <a:gd name="connsiteX7" fmla="*/ 123081 w 122940"/>
                <a:gd name="connsiteY7" fmla="*/ 5169 h 8382"/>
                <a:gd name="connsiteX8" fmla="*/ 121404 w 122940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940" h="8382">
                  <a:moveTo>
                    <a:pt x="121404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121404" y="2096"/>
                  </a:lnTo>
                  <a:cubicBezTo>
                    <a:pt x="122242" y="2096"/>
                    <a:pt x="123081" y="3493"/>
                    <a:pt x="123081" y="5169"/>
                  </a:cubicBezTo>
                  <a:lnTo>
                    <a:pt x="123081" y="5169"/>
                  </a:lnTo>
                  <a:cubicBezTo>
                    <a:pt x="123081" y="6846"/>
                    <a:pt x="122242" y="8243"/>
                    <a:pt x="121404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" name="Forma libre 77">
              <a:extLst>
                <a:ext uri="{FF2B5EF4-FFF2-40B4-BE49-F238E27FC236}">
                  <a16:creationId xmlns:a16="http://schemas.microsoft.com/office/drawing/2014/main" id="{2E2FA0EB-CBC0-C047-A5D7-905179C4EBBA}"/>
                </a:ext>
              </a:extLst>
            </p:cNvPr>
            <p:cNvSpPr/>
            <p:nvPr/>
          </p:nvSpPr>
          <p:spPr>
            <a:xfrm>
              <a:off x="2072560" y="2123844"/>
              <a:ext cx="22353" cy="8382"/>
            </a:xfrm>
            <a:custGeom>
              <a:avLst/>
              <a:gdLst>
                <a:gd name="connsiteX0" fmla="*/ 20257 w 22352"/>
                <a:gd name="connsiteY0" fmla="*/ 8243 h 8382"/>
                <a:gd name="connsiteX1" fmla="*/ 3772 w 22352"/>
                <a:gd name="connsiteY1" fmla="*/ 8243 h 8382"/>
                <a:gd name="connsiteX2" fmla="*/ 2096 w 22352"/>
                <a:gd name="connsiteY2" fmla="*/ 5169 h 8382"/>
                <a:gd name="connsiteX3" fmla="*/ 2096 w 22352"/>
                <a:gd name="connsiteY3" fmla="*/ 5169 h 8382"/>
                <a:gd name="connsiteX4" fmla="*/ 3772 w 22352"/>
                <a:gd name="connsiteY4" fmla="*/ 2096 h 8382"/>
                <a:gd name="connsiteX5" fmla="*/ 20257 w 22352"/>
                <a:gd name="connsiteY5" fmla="*/ 2096 h 8382"/>
                <a:gd name="connsiteX6" fmla="*/ 21934 w 22352"/>
                <a:gd name="connsiteY6" fmla="*/ 5169 h 8382"/>
                <a:gd name="connsiteX7" fmla="*/ 21934 w 22352"/>
                <a:gd name="connsiteY7" fmla="*/ 5169 h 8382"/>
                <a:gd name="connsiteX8" fmla="*/ 20257 w 22352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52" h="8382">
                  <a:moveTo>
                    <a:pt x="20257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20257" y="2096"/>
                  </a:lnTo>
                  <a:cubicBezTo>
                    <a:pt x="21096" y="2096"/>
                    <a:pt x="21934" y="3493"/>
                    <a:pt x="21934" y="5169"/>
                  </a:cubicBezTo>
                  <a:lnTo>
                    <a:pt x="21934" y="5169"/>
                  </a:lnTo>
                  <a:cubicBezTo>
                    <a:pt x="21934" y="6846"/>
                    <a:pt x="21096" y="8243"/>
                    <a:pt x="20257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" name="Forma libre 78">
              <a:extLst>
                <a:ext uri="{FF2B5EF4-FFF2-40B4-BE49-F238E27FC236}">
                  <a16:creationId xmlns:a16="http://schemas.microsoft.com/office/drawing/2014/main" id="{6450CC9F-3778-D34B-B457-B8DD4D5294DD}"/>
                </a:ext>
              </a:extLst>
            </p:cNvPr>
            <p:cNvSpPr/>
            <p:nvPr/>
          </p:nvSpPr>
          <p:spPr>
            <a:xfrm>
              <a:off x="2162251" y="2123565"/>
              <a:ext cx="44706" cy="8382"/>
            </a:xfrm>
            <a:custGeom>
              <a:avLst/>
              <a:gdLst>
                <a:gd name="connsiteX0" fmla="*/ 44007 w 44705"/>
                <a:gd name="connsiteY0" fmla="*/ 8522 h 8382"/>
                <a:gd name="connsiteX1" fmla="*/ 2934 w 44705"/>
                <a:gd name="connsiteY1" fmla="*/ 8522 h 8382"/>
                <a:gd name="connsiteX2" fmla="*/ 2096 w 44705"/>
                <a:gd name="connsiteY2" fmla="*/ 7684 h 8382"/>
                <a:gd name="connsiteX3" fmla="*/ 2096 w 44705"/>
                <a:gd name="connsiteY3" fmla="*/ 2934 h 8382"/>
                <a:gd name="connsiteX4" fmla="*/ 2934 w 44705"/>
                <a:gd name="connsiteY4" fmla="*/ 2096 h 8382"/>
                <a:gd name="connsiteX5" fmla="*/ 44007 w 44705"/>
                <a:gd name="connsiteY5" fmla="*/ 2096 h 8382"/>
                <a:gd name="connsiteX6" fmla="*/ 44846 w 44705"/>
                <a:gd name="connsiteY6" fmla="*/ 2934 h 8382"/>
                <a:gd name="connsiteX7" fmla="*/ 44846 w 44705"/>
                <a:gd name="connsiteY7" fmla="*/ 7684 h 8382"/>
                <a:gd name="connsiteX8" fmla="*/ 44007 w 44705"/>
                <a:gd name="connsiteY8" fmla="*/ 8522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705" h="8382">
                  <a:moveTo>
                    <a:pt x="44007" y="8522"/>
                  </a:moveTo>
                  <a:lnTo>
                    <a:pt x="2934" y="8522"/>
                  </a:lnTo>
                  <a:cubicBezTo>
                    <a:pt x="2375" y="8522"/>
                    <a:pt x="2096" y="8243"/>
                    <a:pt x="2096" y="7684"/>
                  </a:cubicBezTo>
                  <a:lnTo>
                    <a:pt x="2096" y="2934"/>
                  </a:lnTo>
                  <a:cubicBezTo>
                    <a:pt x="2096" y="2375"/>
                    <a:pt x="2375" y="2096"/>
                    <a:pt x="2934" y="2096"/>
                  </a:cubicBezTo>
                  <a:lnTo>
                    <a:pt x="44007" y="2096"/>
                  </a:lnTo>
                  <a:cubicBezTo>
                    <a:pt x="44566" y="2096"/>
                    <a:pt x="44846" y="2375"/>
                    <a:pt x="44846" y="2934"/>
                  </a:cubicBezTo>
                  <a:lnTo>
                    <a:pt x="44846" y="7684"/>
                  </a:lnTo>
                  <a:cubicBezTo>
                    <a:pt x="44846" y="8243"/>
                    <a:pt x="44566" y="8522"/>
                    <a:pt x="44007" y="8522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" name="Forma libre 79">
              <a:extLst>
                <a:ext uri="{FF2B5EF4-FFF2-40B4-BE49-F238E27FC236}">
                  <a16:creationId xmlns:a16="http://schemas.microsoft.com/office/drawing/2014/main" id="{90AB3B01-E0A5-C64E-B79D-5EFF78F20158}"/>
                </a:ext>
              </a:extLst>
            </p:cNvPr>
            <p:cNvSpPr/>
            <p:nvPr/>
          </p:nvSpPr>
          <p:spPr>
            <a:xfrm>
              <a:off x="2096869" y="2123844"/>
              <a:ext cx="44706" cy="8382"/>
            </a:xfrm>
            <a:custGeom>
              <a:avLst/>
              <a:gdLst>
                <a:gd name="connsiteX0" fmla="*/ 42890 w 44705"/>
                <a:gd name="connsiteY0" fmla="*/ 8243 h 8382"/>
                <a:gd name="connsiteX1" fmla="*/ 3772 w 44705"/>
                <a:gd name="connsiteY1" fmla="*/ 8243 h 8382"/>
                <a:gd name="connsiteX2" fmla="*/ 2096 w 44705"/>
                <a:gd name="connsiteY2" fmla="*/ 5169 h 8382"/>
                <a:gd name="connsiteX3" fmla="*/ 2096 w 44705"/>
                <a:gd name="connsiteY3" fmla="*/ 5169 h 8382"/>
                <a:gd name="connsiteX4" fmla="*/ 3772 w 44705"/>
                <a:gd name="connsiteY4" fmla="*/ 2096 h 8382"/>
                <a:gd name="connsiteX5" fmla="*/ 42890 w 44705"/>
                <a:gd name="connsiteY5" fmla="*/ 2096 h 8382"/>
                <a:gd name="connsiteX6" fmla="*/ 44566 w 44705"/>
                <a:gd name="connsiteY6" fmla="*/ 5169 h 8382"/>
                <a:gd name="connsiteX7" fmla="*/ 44566 w 44705"/>
                <a:gd name="connsiteY7" fmla="*/ 5169 h 8382"/>
                <a:gd name="connsiteX8" fmla="*/ 42890 w 44705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705" h="8382">
                  <a:moveTo>
                    <a:pt x="42890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42890" y="2096"/>
                  </a:lnTo>
                  <a:cubicBezTo>
                    <a:pt x="43728" y="2096"/>
                    <a:pt x="44566" y="3493"/>
                    <a:pt x="44566" y="5169"/>
                  </a:cubicBezTo>
                  <a:lnTo>
                    <a:pt x="44566" y="5169"/>
                  </a:lnTo>
                  <a:cubicBezTo>
                    <a:pt x="44566" y="6846"/>
                    <a:pt x="43728" y="8243"/>
                    <a:pt x="42890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6D405CF4-08D8-6147-AFFE-70A6DEB609C6}"/>
                </a:ext>
              </a:extLst>
            </p:cNvPr>
            <p:cNvSpPr/>
            <p:nvPr/>
          </p:nvSpPr>
          <p:spPr>
            <a:xfrm>
              <a:off x="2141295" y="2123844"/>
              <a:ext cx="22353" cy="8382"/>
            </a:xfrm>
            <a:custGeom>
              <a:avLst/>
              <a:gdLst>
                <a:gd name="connsiteX0" fmla="*/ 19140 w 22352"/>
                <a:gd name="connsiteY0" fmla="*/ 8243 h 8382"/>
                <a:gd name="connsiteX1" fmla="*/ 3772 w 22352"/>
                <a:gd name="connsiteY1" fmla="*/ 8243 h 8382"/>
                <a:gd name="connsiteX2" fmla="*/ 2096 w 22352"/>
                <a:gd name="connsiteY2" fmla="*/ 5169 h 8382"/>
                <a:gd name="connsiteX3" fmla="*/ 2096 w 22352"/>
                <a:gd name="connsiteY3" fmla="*/ 5169 h 8382"/>
                <a:gd name="connsiteX4" fmla="*/ 3772 w 22352"/>
                <a:gd name="connsiteY4" fmla="*/ 2096 h 8382"/>
                <a:gd name="connsiteX5" fmla="*/ 19140 w 22352"/>
                <a:gd name="connsiteY5" fmla="*/ 2096 h 8382"/>
                <a:gd name="connsiteX6" fmla="*/ 20816 w 22352"/>
                <a:gd name="connsiteY6" fmla="*/ 5169 h 8382"/>
                <a:gd name="connsiteX7" fmla="*/ 20816 w 22352"/>
                <a:gd name="connsiteY7" fmla="*/ 5169 h 8382"/>
                <a:gd name="connsiteX8" fmla="*/ 19140 w 22352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52" h="8382">
                  <a:moveTo>
                    <a:pt x="19140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19140" y="2096"/>
                  </a:lnTo>
                  <a:cubicBezTo>
                    <a:pt x="19978" y="2096"/>
                    <a:pt x="20816" y="3493"/>
                    <a:pt x="20816" y="5169"/>
                  </a:cubicBezTo>
                  <a:lnTo>
                    <a:pt x="20816" y="5169"/>
                  </a:lnTo>
                  <a:cubicBezTo>
                    <a:pt x="20816" y="6846"/>
                    <a:pt x="19978" y="8243"/>
                    <a:pt x="19140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03A01766-B53C-484E-9B3F-3CB880AC258A}"/>
                </a:ext>
              </a:extLst>
            </p:cNvPr>
            <p:cNvSpPr/>
            <p:nvPr/>
          </p:nvSpPr>
          <p:spPr>
            <a:xfrm>
              <a:off x="2072560" y="2136697"/>
              <a:ext cx="22353" cy="8382"/>
            </a:xfrm>
            <a:custGeom>
              <a:avLst/>
              <a:gdLst>
                <a:gd name="connsiteX0" fmla="*/ 20257 w 22352"/>
                <a:gd name="connsiteY0" fmla="*/ 8243 h 8382"/>
                <a:gd name="connsiteX1" fmla="*/ 3772 w 22352"/>
                <a:gd name="connsiteY1" fmla="*/ 8243 h 8382"/>
                <a:gd name="connsiteX2" fmla="*/ 2096 w 22352"/>
                <a:gd name="connsiteY2" fmla="*/ 5169 h 8382"/>
                <a:gd name="connsiteX3" fmla="*/ 2096 w 22352"/>
                <a:gd name="connsiteY3" fmla="*/ 5169 h 8382"/>
                <a:gd name="connsiteX4" fmla="*/ 3772 w 22352"/>
                <a:gd name="connsiteY4" fmla="*/ 2096 h 8382"/>
                <a:gd name="connsiteX5" fmla="*/ 20257 w 22352"/>
                <a:gd name="connsiteY5" fmla="*/ 2096 h 8382"/>
                <a:gd name="connsiteX6" fmla="*/ 21934 w 22352"/>
                <a:gd name="connsiteY6" fmla="*/ 5169 h 8382"/>
                <a:gd name="connsiteX7" fmla="*/ 21934 w 22352"/>
                <a:gd name="connsiteY7" fmla="*/ 5169 h 8382"/>
                <a:gd name="connsiteX8" fmla="*/ 20257 w 22352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52" h="8382">
                  <a:moveTo>
                    <a:pt x="20257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20257" y="2096"/>
                  </a:lnTo>
                  <a:cubicBezTo>
                    <a:pt x="21096" y="2096"/>
                    <a:pt x="21934" y="3493"/>
                    <a:pt x="21934" y="5169"/>
                  </a:cubicBezTo>
                  <a:lnTo>
                    <a:pt x="21934" y="5169"/>
                  </a:lnTo>
                  <a:cubicBezTo>
                    <a:pt x="21934" y="6566"/>
                    <a:pt x="21096" y="8243"/>
                    <a:pt x="20257" y="8243"/>
                  </a:cubicBezTo>
                  <a:close/>
                </a:path>
              </a:pathLst>
            </a:custGeom>
            <a:solidFill>
              <a:srgbClr val="FCC2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" name="Forma libre 82">
              <a:extLst>
                <a:ext uri="{FF2B5EF4-FFF2-40B4-BE49-F238E27FC236}">
                  <a16:creationId xmlns:a16="http://schemas.microsoft.com/office/drawing/2014/main" id="{D9092971-3770-5448-9F11-1C1E76E35DF2}"/>
                </a:ext>
              </a:extLst>
            </p:cNvPr>
            <p:cNvSpPr/>
            <p:nvPr/>
          </p:nvSpPr>
          <p:spPr>
            <a:xfrm>
              <a:off x="2096869" y="2136697"/>
              <a:ext cx="27941" cy="8382"/>
            </a:xfrm>
            <a:custGeom>
              <a:avLst/>
              <a:gdLst>
                <a:gd name="connsiteX0" fmla="*/ 24169 w 27941"/>
                <a:gd name="connsiteY0" fmla="*/ 8243 h 8382"/>
                <a:gd name="connsiteX1" fmla="*/ 3772 w 27941"/>
                <a:gd name="connsiteY1" fmla="*/ 8243 h 8382"/>
                <a:gd name="connsiteX2" fmla="*/ 2096 w 27941"/>
                <a:gd name="connsiteY2" fmla="*/ 5169 h 8382"/>
                <a:gd name="connsiteX3" fmla="*/ 2096 w 27941"/>
                <a:gd name="connsiteY3" fmla="*/ 5169 h 8382"/>
                <a:gd name="connsiteX4" fmla="*/ 3772 w 27941"/>
                <a:gd name="connsiteY4" fmla="*/ 2096 h 8382"/>
                <a:gd name="connsiteX5" fmla="*/ 24169 w 27941"/>
                <a:gd name="connsiteY5" fmla="*/ 2096 h 8382"/>
                <a:gd name="connsiteX6" fmla="*/ 25846 w 27941"/>
                <a:gd name="connsiteY6" fmla="*/ 5169 h 8382"/>
                <a:gd name="connsiteX7" fmla="*/ 25846 w 27941"/>
                <a:gd name="connsiteY7" fmla="*/ 5169 h 8382"/>
                <a:gd name="connsiteX8" fmla="*/ 24169 w 27941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941" h="8382">
                  <a:moveTo>
                    <a:pt x="24169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24169" y="2096"/>
                  </a:lnTo>
                  <a:cubicBezTo>
                    <a:pt x="25007" y="2096"/>
                    <a:pt x="25846" y="3493"/>
                    <a:pt x="25846" y="5169"/>
                  </a:cubicBezTo>
                  <a:lnTo>
                    <a:pt x="25846" y="5169"/>
                  </a:lnTo>
                  <a:cubicBezTo>
                    <a:pt x="25846" y="6566"/>
                    <a:pt x="25007" y="8243"/>
                    <a:pt x="24169" y="8243"/>
                  </a:cubicBezTo>
                  <a:close/>
                </a:path>
              </a:pathLst>
            </a:custGeom>
            <a:solidFill>
              <a:srgbClr val="3EC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" name="Forma libre 83">
              <a:extLst>
                <a:ext uri="{FF2B5EF4-FFF2-40B4-BE49-F238E27FC236}">
                  <a16:creationId xmlns:a16="http://schemas.microsoft.com/office/drawing/2014/main" id="{DBF445F0-DE11-434F-8F34-2640622854C9}"/>
                </a:ext>
              </a:extLst>
            </p:cNvPr>
            <p:cNvSpPr/>
            <p:nvPr/>
          </p:nvSpPr>
          <p:spPr>
            <a:xfrm>
              <a:off x="2072560" y="2086682"/>
              <a:ext cx="22353" cy="8382"/>
            </a:xfrm>
            <a:custGeom>
              <a:avLst/>
              <a:gdLst>
                <a:gd name="connsiteX0" fmla="*/ 3772 w 22352"/>
                <a:gd name="connsiteY0" fmla="*/ 8243 h 8382"/>
                <a:gd name="connsiteX1" fmla="*/ 2096 w 22352"/>
                <a:gd name="connsiteY1" fmla="*/ 5169 h 8382"/>
                <a:gd name="connsiteX2" fmla="*/ 2096 w 22352"/>
                <a:gd name="connsiteY2" fmla="*/ 5169 h 8382"/>
                <a:gd name="connsiteX3" fmla="*/ 3772 w 22352"/>
                <a:gd name="connsiteY3" fmla="*/ 2096 h 8382"/>
                <a:gd name="connsiteX4" fmla="*/ 20257 w 22352"/>
                <a:gd name="connsiteY4" fmla="*/ 2096 h 8382"/>
                <a:gd name="connsiteX5" fmla="*/ 21934 w 22352"/>
                <a:gd name="connsiteY5" fmla="*/ 5169 h 8382"/>
                <a:gd name="connsiteX6" fmla="*/ 21934 w 22352"/>
                <a:gd name="connsiteY6" fmla="*/ 5169 h 8382"/>
                <a:gd name="connsiteX7" fmla="*/ 20257 w 22352"/>
                <a:gd name="connsiteY7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352" h="8382">
                  <a:moveTo>
                    <a:pt x="3772" y="8243"/>
                  </a:move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20257" y="2096"/>
                  </a:lnTo>
                  <a:cubicBezTo>
                    <a:pt x="21096" y="2096"/>
                    <a:pt x="21934" y="3493"/>
                    <a:pt x="21934" y="5169"/>
                  </a:cubicBezTo>
                  <a:lnTo>
                    <a:pt x="21934" y="5169"/>
                  </a:lnTo>
                  <a:cubicBezTo>
                    <a:pt x="21934" y="6846"/>
                    <a:pt x="21096" y="8243"/>
                    <a:pt x="20257" y="8243"/>
                  </a:cubicBezTo>
                </a:path>
              </a:pathLst>
            </a:custGeom>
            <a:solidFill>
              <a:srgbClr val="3EC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" name="Forma libre 84">
              <a:extLst>
                <a:ext uri="{FF2B5EF4-FFF2-40B4-BE49-F238E27FC236}">
                  <a16:creationId xmlns:a16="http://schemas.microsoft.com/office/drawing/2014/main" id="{FD3BE463-79CA-CD43-A6B6-EED97A0B9549}"/>
                </a:ext>
              </a:extLst>
            </p:cNvPr>
            <p:cNvSpPr/>
            <p:nvPr/>
          </p:nvSpPr>
          <p:spPr>
            <a:xfrm>
              <a:off x="2162530" y="2086403"/>
              <a:ext cx="50294" cy="8382"/>
            </a:xfrm>
            <a:custGeom>
              <a:avLst/>
              <a:gdLst>
                <a:gd name="connsiteX0" fmla="*/ 49316 w 50294"/>
                <a:gd name="connsiteY0" fmla="*/ 8522 h 8382"/>
                <a:gd name="connsiteX1" fmla="*/ 2934 w 50294"/>
                <a:gd name="connsiteY1" fmla="*/ 8522 h 8382"/>
                <a:gd name="connsiteX2" fmla="*/ 2096 w 50294"/>
                <a:gd name="connsiteY2" fmla="*/ 7684 h 8382"/>
                <a:gd name="connsiteX3" fmla="*/ 2096 w 50294"/>
                <a:gd name="connsiteY3" fmla="*/ 2934 h 8382"/>
                <a:gd name="connsiteX4" fmla="*/ 2934 w 50294"/>
                <a:gd name="connsiteY4" fmla="*/ 2096 h 8382"/>
                <a:gd name="connsiteX5" fmla="*/ 49316 w 50294"/>
                <a:gd name="connsiteY5" fmla="*/ 2096 h 8382"/>
                <a:gd name="connsiteX6" fmla="*/ 50154 w 50294"/>
                <a:gd name="connsiteY6" fmla="*/ 2934 h 8382"/>
                <a:gd name="connsiteX7" fmla="*/ 50154 w 50294"/>
                <a:gd name="connsiteY7" fmla="*/ 7684 h 8382"/>
                <a:gd name="connsiteX8" fmla="*/ 49316 w 50294"/>
                <a:gd name="connsiteY8" fmla="*/ 8522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294" h="8382">
                  <a:moveTo>
                    <a:pt x="49316" y="8522"/>
                  </a:moveTo>
                  <a:lnTo>
                    <a:pt x="2934" y="8522"/>
                  </a:lnTo>
                  <a:cubicBezTo>
                    <a:pt x="2375" y="8522"/>
                    <a:pt x="2096" y="8243"/>
                    <a:pt x="2096" y="7684"/>
                  </a:cubicBezTo>
                  <a:lnTo>
                    <a:pt x="2096" y="2934"/>
                  </a:lnTo>
                  <a:cubicBezTo>
                    <a:pt x="2096" y="2375"/>
                    <a:pt x="2375" y="2096"/>
                    <a:pt x="2934" y="2096"/>
                  </a:cubicBezTo>
                  <a:lnTo>
                    <a:pt x="49316" y="2096"/>
                  </a:lnTo>
                  <a:cubicBezTo>
                    <a:pt x="49875" y="2096"/>
                    <a:pt x="50154" y="2375"/>
                    <a:pt x="50154" y="2934"/>
                  </a:cubicBezTo>
                  <a:lnTo>
                    <a:pt x="50154" y="7684"/>
                  </a:lnTo>
                  <a:cubicBezTo>
                    <a:pt x="50154" y="7963"/>
                    <a:pt x="49595" y="8522"/>
                    <a:pt x="49316" y="8522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" name="Forma libre 85">
              <a:extLst>
                <a:ext uri="{FF2B5EF4-FFF2-40B4-BE49-F238E27FC236}">
                  <a16:creationId xmlns:a16="http://schemas.microsoft.com/office/drawing/2014/main" id="{F7F2EA54-9BC2-1449-8CA5-AA434F39CC14}"/>
                </a:ext>
              </a:extLst>
            </p:cNvPr>
            <p:cNvSpPr/>
            <p:nvPr/>
          </p:nvSpPr>
          <p:spPr>
            <a:xfrm>
              <a:off x="2096869" y="2086682"/>
              <a:ext cx="44706" cy="8382"/>
            </a:xfrm>
            <a:custGeom>
              <a:avLst/>
              <a:gdLst>
                <a:gd name="connsiteX0" fmla="*/ 42890 w 44705"/>
                <a:gd name="connsiteY0" fmla="*/ 8243 h 8382"/>
                <a:gd name="connsiteX1" fmla="*/ 3772 w 44705"/>
                <a:gd name="connsiteY1" fmla="*/ 8243 h 8382"/>
                <a:gd name="connsiteX2" fmla="*/ 2096 w 44705"/>
                <a:gd name="connsiteY2" fmla="*/ 5169 h 8382"/>
                <a:gd name="connsiteX3" fmla="*/ 2096 w 44705"/>
                <a:gd name="connsiteY3" fmla="*/ 5169 h 8382"/>
                <a:gd name="connsiteX4" fmla="*/ 3772 w 44705"/>
                <a:gd name="connsiteY4" fmla="*/ 2096 h 8382"/>
                <a:gd name="connsiteX5" fmla="*/ 42890 w 44705"/>
                <a:gd name="connsiteY5" fmla="*/ 2096 h 8382"/>
                <a:gd name="connsiteX6" fmla="*/ 44566 w 44705"/>
                <a:gd name="connsiteY6" fmla="*/ 5169 h 8382"/>
                <a:gd name="connsiteX7" fmla="*/ 44566 w 44705"/>
                <a:gd name="connsiteY7" fmla="*/ 5169 h 8382"/>
                <a:gd name="connsiteX8" fmla="*/ 42890 w 44705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705" h="8382">
                  <a:moveTo>
                    <a:pt x="42890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42890" y="2096"/>
                  </a:lnTo>
                  <a:cubicBezTo>
                    <a:pt x="43728" y="2096"/>
                    <a:pt x="44566" y="3493"/>
                    <a:pt x="44566" y="5169"/>
                  </a:cubicBezTo>
                  <a:lnTo>
                    <a:pt x="44566" y="5169"/>
                  </a:lnTo>
                  <a:cubicBezTo>
                    <a:pt x="44566" y="6846"/>
                    <a:pt x="43728" y="8243"/>
                    <a:pt x="42890" y="8243"/>
                  </a:cubicBezTo>
                  <a:close/>
                </a:path>
              </a:pathLst>
            </a:custGeom>
            <a:solidFill>
              <a:srgbClr val="FCC2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" name="Forma libre 86">
              <a:extLst>
                <a:ext uri="{FF2B5EF4-FFF2-40B4-BE49-F238E27FC236}">
                  <a16:creationId xmlns:a16="http://schemas.microsoft.com/office/drawing/2014/main" id="{42380D25-B9FF-3B4F-AA44-DAF2F1904C93}"/>
                </a:ext>
              </a:extLst>
            </p:cNvPr>
            <p:cNvSpPr/>
            <p:nvPr/>
          </p:nvSpPr>
          <p:spPr>
            <a:xfrm>
              <a:off x="2141295" y="2086682"/>
              <a:ext cx="22353" cy="8382"/>
            </a:xfrm>
            <a:custGeom>
              <a:avLst/>
              <a:gdLst>
                <a:gd name="connsiteX0" fmla="*/ 19140 w 22352"/>
                <a:gd name="connsiteY0" fmla="*/ 8243 h 8382"/>
                <a:gd name="connsiteX1" fmla="*/ 3772 w 22352"/>
                <a:gd name="connsiteY1" fmla="*/ 8243 h 8382"/>
                <a:gd name="connsiteX2" fmla="*/ 2096 w 22352"/>
                <a:gd name="connsiteY2" fmla="*/ 5169 h 8382"/>
                <a:gd name="connsiteX3" fmla="*/ 2096 w 22352"/>
                <a:gd name="connsiteY3" fmla="*/ 5169 h 8382"/>
                <a:gd name="connsiteX4" fmla="*/ 3772 w 22352"/>
                <a:gd name="connsiteY4" fmla="*/ 2096 h 8382"/>
                <a:gd name="connsiteX5" fmla="*/ 19140 w 22352"/>
                <a:gd name="connsiteY5" fmla="*/ 2096 h 8382"/>
                <a:gd name="connsiteX6" fmla="*/ 20816 w 22352"/>
                <a:gd name="connsiteY6" fmla="*/ 5169 h 8382"/>
                <a:gd name="connsiteX7" fmla="*/ 20816 w 22352"/>
                <a:gd name="connsiteY7" fmla="*/ 5169 h 8382"/>
                <a:gd name="connsiteX8" fmla="*/ 19140 w 22352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52" h="8382">
                  <a:moveTo>
                    <a:pt x="19140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19140" y="2096"/>
                  </a:lnTo>
                  <a:cubicBezTo>
                    <a:pt x="19978" y="2096"/>
                    <a:pt x="20816" y="3493"/>
                    <a:pt x="20816" y="5169"/>
                  </a:cubicBezTo>
                  <a:lnTo>
                    <a:pt x="20816" y="5169"/>
                  </a:lnTo>
                  <a:cubicBezTo>
                    <a:pt x="20816" y="6846"/>
                    <a:pt x="19978" y="8243"/>
                    <a:pt x="19140" y="8243"/>
                  </a:cubicBezTo>
                  <a:close/>
                </a:path>
              </a:pathLst>
            </a:custGeom>
            <a:solidFill>
              <a:srgbClr val="FCC2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" name="Forma libre 87">
              <a:extLst>
                <a:ext uri="{FF2B5EF4-FFF2-40B4-BE49-F238E27FC236}">
                  <a16:creationId xmlns:a16="http://schemas.microsoft.com/office/drawing/2014/main" id="{6C8519C2-971D-FC40-89BD-E00E7E9940D8}"/>
                </a:ext>
              </a:extLst>
            </p:cNvPr>
            <p:cNvSpPr/>
            <p:nvPr/>
          </p:nvSpPr>
          <p:spPr>
            <a:xfrm>
              <a:off x="2096869" y="2150109"/>
              <a:ext cx="100588" cy="8382"/>
            </a:xfrm>
            <a:custGeom>
              <a:avLst/>
              <a:gdLst>
                <a:gd name="connsiteX0" fmla="*/ 97934 w 100588"/>
                <a:gd name="connsiteY0" fmla="*/ 8243 h 8382"/>
                <a:gd name="connsiteX1" fmla="*/ 3772 w 100588"/>
                <a:gd name="connsiteY1" fmla="*/ 8243 h 8382"/>
                <a:gd name="connsiteX2" fmla="*/ 2096 w 100588"/>
                <a:gd name="connsiteY2" fmla="*/ 5169 h 8382"/>
                <a:gd name="connsiteX3" fmla="*/ 2096 w 100588"/>
                <a:gd name="connsiteY3" fmla="*/ 5169 h 8382"/>
                <a:gd name="connsiteX4" fmla="*/ 3772 w 100588"/>
                <a:gd name="connsiteY4" fmla="*/ 2096 h 8382"/>
                <a:gd name="connsiteX5" fmla="*/ 97934 w 100588"/>
                <a:gd name="connsiteY5" fmla="*/ 2096 h 8382"/>
                <a:gd name="connsiteX6" fmla="*/ 99610 w 100588"/>
                <a:gd name="connsiteY6" fmla="*/ 5169 h 8382"/>
                <a:gd name="connsiteX7" fmla="*/ 99610 w 100588"/>
                <a:gd name="connsiteY7" fmla="*/ 5169 h 8382"/>
                <a:gd name="connsiteX8" fmla="*/ 97934 w 100588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588" h="8382">
                  <a:moveTo>
                    <a:pt x="97934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97934" y="2096"/>
                  </a:lnTo>
                  <a:cubicBezTo>
                    <a:pt x="98772" y="2096"/>
                    <a:pt x="99610" y="3493"/>
                    <a:pt x="99610" y="5169"/>
                  </a:cubicBezTo>
                  <a:lnTo>
                    <a:pt x="99610" y="5169"/>
                  </a:lnTo>
                  <a:cubicBezTo>
                    <a:pt x="99610" y="6846"/>
                    <a:pt x="98772" y="8243"/>
                    <a:pt x="97934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" name="Forma libre 88">
              <a:extLst>
                <a:ext uri="{FF2B5EF4-FFF2-40B4-BE49-F238E27FC236}">
                  <a16:creationId xmlns:a16="http://schemas.microsoft.com/office/drawing/2014/main" id="{0E5D4A42-2146-334B-9B98-B54053C7C993}"/>
                </a:ext>
              </a:extLst>
            </p:cNvPr>
            <p:cNvSpPr/>
            <p:nvPr/>
          </p:nvSpPr>
          <p:spPr>
            <a:xfrm>
              <a:off x="2096869" y="2163241"/>
              <a:ext cx="36323" cy="8382"/>
            </a:xfrm>
            <a:custGeom>
              <a:avLst/>
              <a:gdLst>
                <a:gd name="connsiteX0" fmla="*/ 33948 w 36323"/>
                <a:gd name="connsiteY0" fmla="*/ 8243 h 8382"/>
                <a:gd name="connsiteX1" fmla="*/ 3772 w 36323"/>
                <a:gd name="connsiteY1" fmla="*/ 8243 h 8382"/>
                <a:gd name="connsiteX2" fmla="*/ 2096 w 36323"/>
                <a:gd name="connsiteY2" fmla="*/ 5169 h 8382"/>
                <a:gd name="connsiteX3" fmla="*/ 2096 w 36323"/>
                <a:gd name="connsiteY3" fmla="*/ 5169 h 8382"/>
                <a:gd name="connsiteX4" fmla="*/ 3772 w 36323"/>
                <a:gd name="connsiteY4" fmla="*/ 2096 h 8382"/>
                <a:gd name="connsiteX5" fmla="*/ 33948 w 36323"/>
                <a:gd name="connsiteY5" fmla="*/ 2096 h 8382"/>
                <a:gd name="connsiteX6" fmla="*/ 35625 w 36323"/>
                <a:gd name="connsiteY6" fmla="*/ 5169 h 8382"/>
                <a:gd name="connsiteX7" fmla="*/ 35625 w 36323"/>
                <a:gd name="connsiteY7" fmla="*/ 5169 h 8382"/>
                <a:gd name="connsiteX8" fmla="*/ 33948 w 36323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323" h="8382">
                  <a:moveTo>
                    <a:pt x="33948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33948" y="2096"/>
                  </a:lnTo>
                  <a:cubicBezTo>
                    <a:pt x="34787" y="2096"/>
                    <a:pt x="35625" y="3493"/>
                    <a:pt x="35625" y="5169"/>
                  </a:cubicBezTo>
                  <a:lnTo>
                    <a:pt x="35625" y="5169"/>
                  </a:lnTo>
                  <a:cubicBezTo>
                    <a:pt x="35345" y="6846"/>
                    <a:pt x="34787" y="8243"/>
                    <a:pt x="33948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" name="Forma libre 89">
              <a:extLst>
                <a:ext uri="{FF2B5EF4-FFF2-40B4-BE49-F238E27FC236}">
                  <a16:creationId xmlns:a16="http://schemas.microsoft.com/office/drawing/2014/main" id="{9D92A488-CF4A-9E4F-B28D-60C2375C27E8}"/>
                </a:ext>
              </a:extLst>
            </p:cNvPr>
            <p:cNvSpPr/>
            <p:nvPr/>
          </p:nvSpPr>
          <p:spPr>
            <a:xfrm>
              <a:off x="2133192" y="2163241"/>
              <a:ext cx="50294" cy="8382"/>
            </a:xfrm>
            <a:custGeom>
              <a:avLst/>
              <a:gdLst>
                <a:gd name="connsiteX0" fmla="*/ 47081 w 50294"/>
                <a:gd name="connsiteY0" fmla="*/ 8243 h 8382"/>
                <a:gd name="connsiteX1" fmla="*/ 3772 w 50294"/>
                <a:gd name="connsiteY1" fmla="*/ 8243 h 8382"/>
                <a:gd name="connsiteX2" fmla="*/ 2096 w 50294"/>
                <a:gd name="connsiteY2" fmla="*/ 5169 h 8382"/>
                <a:gd name="connsiteX3" fmla="*/ 2096 w 50294"/>
                <a:gd name="connsiteY3" fmla="*/ 5169 h 8382"/>
                <a:gd name="connsiteX4" fmla="*/ 3772 w 50294"/>
                <a:gd name="connsiteY4" fmla="*/ 2096 h 8382"/>
                <a:gd name="connsiteX5" fmla="*/ 47081 w 50294"/>
                <a:gd name="connsiteY5" fmla="*/ 2096 h 8382"/>
                <a:gd name="connsiteX6" fmla="*/ 48757 w 50294"/>
                <a:gd name="connsiteY6" fmla="*/ 5169 h 8382"/>
                <a:gd name="connsiteX7" fmla="*/ 48757 w 50294"/>
                <a:gd name="connsiteY7" fmla="*/ 5169 h 8382"/>
                <a:gd name="connsiteX8" fmla="*/ 47081 w 50294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294" h="8382">
                  <a:moveTo>
                    <a:pt x="47081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47081" y="2096"/>
                  </a:lnTo>
                  <a:cubicBezTo>
                    <a:pt x="47919" y="2096"/>
                    <a:pt x="48757" y="3493"/>
                    <a:pt x="48757" y="5169"/>
                  </a:cubicBezTo>
                  <a:lnTo>
                    <a:pt x="48757" y="5169"/>
                  </a:lnTo>
                  <a:cubicBezTo>
                    <a:pt x="48478" y="6846"/>
                    <a:pt x="47919" y="8243"/>
                    <a:pt x="47081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" name="Forma libre 90">
              <a:extLst>
                <a:ext uri="{FF2B5EF4-FFF2-40B4-BE49-F238E27FC236}">
                  <a16:creationId xmlns:a16="http://schemas.microsoft.com/office/drawing/2014/main" id="{CA651A45-0DE6-9944-A87D-E96DAE6C413F}"/>
                </a:ext>
              </a:extLst>
            </p:cNvPr>
            <p:cNvSpPr/>
            <p:nvPr/>
          </p:nvSpPr>
          <p:spPr>
            <a:xfrm>
              <a:off x="2096869" y="2227506"/>
              <a:ext cx="100588" cy="8382"/>
            </a:xfrm>
            <a:custGeom>
              <a:avLst/>
              <a:gdLst>
                <a:gd name="connsiteX0" fmla="*/ 97934 w 100588"/>
                <a:gd name="connsiteY0" fmla="*/ 8243 h 8382"/>
                <a:gd name="connsiteX1" fmla="*/ 3772 w 100588"/>
                <a:gd name="connsiteY1" fmla="*/ 8243 h 8382"/>
                <a:gd name="connsiteX2" fmla="*/ 2096 w 100588"/>
                <a:gd name="connsiteY2" fmla="*/ 5169 h 8382"/>
                <a:gd name="connsiteX3" fmla="*/ 2096 w 100588"/>
                <a:gd name="connsiteY3" fmla="*/ 5169 h 8382"/>
                <a:gd name="connsiteX4" fmla="*/ 3772 w 100588"/>
                <a:gd name="connsiteY4" fmla="*/ 2096 h 8382"/>
                <a:gd name="connsiteX5" fmla="*/ 97934 w 100588"/>
                <a:gd name="connsiteY5" fmla="*/ 2096 h 8382"/>
                <a:gd name="connsiteX6" fmla="*/ 99610 w 100588"/>
                <a:gd name="connsiteY6" fmla="*/ 5169 h 8382"/>
                <a:gd name="connsiteX7" fmla="*/ 99610 w 100588"/>
                <a:gd name="connsiteY7" fmla="*/ 5169 h 8382"/>
                <a:gd name="connsiteX8" fmla="*/ 97934 w 100588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588" h="8382">
                  <a:moveTo>
                    <a:pt x="97934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97934" y="2096"/>
                  </a:lnTo>
                  <a:cubicBezTo>
                    <a:pt x="98772" y="2096"/>
                    <a:pt x="99610" y="3493"/>
                    <a:pt x="99610" y="5169"/>
                  </a:cubicBezTo>
                  <a:lnTo>
                    <a:pt x="99610" y="5169"/>
                  </a:lnTo>
                  <a:cubicBezTo>
                    <a:pt x="99610" y="6566"/>
                    <a:pt x="98772" y="8243"/>
                    <a:pt x="97934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" name="Forma libre 91">
              <a:extLst>
                <a:ext uri="{FF2B5EF4-FFF2-40B4-BE49-F238E27FC236}">
                  <a16:creationId xmlns:a16="http://schemas.microsoft.com/office/drawing/2014/main" id="{C8496E96-0CE0-0443-83E8-F3F9E65386E4}"/>
                </a:ext>
              </a:extLst>
            </p:cNvPr>
            <p:cNvSpPr/>
            <p:nvPr/>
          </p:nvSpPr>
          <p:spPr>
            <a:xfrm>
              <a:off x="2072560" y="2240638"/>
              <a:ext cx="22353" cy="8382"/>
            </a:xfrm>
            <a:custGeom>
              <a:avLst/>
              <a:gdLst>
                <a:gd name="connsiteX0" fmla="*/ 20257 w 22352"/>
                <a:gd name="connsiteY0" fmla="*/ 8243 h 8382"/>
                <a:gd name="connsiteX1" fmla="*/ 3772 w 22352"/>
                <a:gd name="connsiteY1" fmla="*/ 8243 h 8382"/>
                <a:gd name="connsiteX2" fmla="*/ 2096 w 22352"/>
                <a:gd name="connsiteY2" fmla="*/ 5169 h 8382"/>
                <a:gd name="connsiteX3" fmla="*/ 2096 w 22352"/>
                <a:gd name="connsiteY3" fmla="*/ 5169 h 8382"/>
                <a:gd name="connsiteX4" fmla="*/ 3772 w 22352"/>
                <a:gd name="connsiteY4" fmla="*/ 2096 h 8382"/>
                <a:gd name="connsiteX5" fmla="*/ 20257 w 22352"/>
                <a:gd name="connsiteY5" fmla="*/ 2096 h 8382"/>
                <a:gd name="connsiteX6" fmla="*/ 21934 w 22352"/>
                <a:gd name="connsiteY6" fmla="*/ 5169 h 8382"/>
                <a:gd name="connsiteX7" fmla="*/ 21934 w 22352"/>
                <a:gd name="connsiteY7" fmla="*/ 5169 h 8382"/>
                <a:gd name="connsiteX8" fmla="*/ 20257 w 22352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52" h="8382">
                  <a:moveTo>
                    <a:pt x="20257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20257" y="2096"/>
                  </a:lnTo>
                  <a:cubicBezTo>
                    <a:pt x="21096" y="2096"/>
                    <a:pt x="21934" y="3493"/>
                    <a:pt x="21934" y="5169"/>
                  </a:cubicBezTo>
                  <a:lnTo>
                    <a:pt x="21934" y="5169"/>
                  </a:lnTo>
                  <a:cubicBezTo>
                    <a:pt x="21934" y="6846"/>
                    <a:pt x="21096" y="8243"/>
                    <a:pt x="20257" y="8243"/>
                  </a:cubicBezTo>
                  <a:close/>
                </a:path>
              </a:pathLst>
            </a:custGeom>
            <a:solidFill>
              <a:srgbClr val="EB5C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" name="Forma libre 92">
              <a:extLst>
                <a:ext uri="{FF2B5EF4-FFF2-40B4-BE49-F238E27FC236}">
                  <a16:creationId xmlns:a16="http://schemas.microsoft.com/office/drawing/2014/main" id="{3CB49A94-8C66-3244-8529-22553FD6E55E}"/>
                </a:ext>
              </a:extLst>
            </p:cNvPr>
            <p:cNvSpPr/>
            <p:nvPr/>
          </p:nvSpPr>
          <p:spPr>
            <a:xfrm>
              <a:off x="2096869" y="2240638"/>
              <a:ext cx="36323" cy="8382"/>
            </a:xfrm>
            <a:custGeom>
              <a:avLst/>
              <a:gdLst>
                <a:gd name="connsiteX0" fmla="*/ 33948 w 36323"/>
                <a:gd name="connsiteY0" fmla="*/ 8243 h 8382"/>
                <a:gd name="connsiteX1" fmla="*/ 3772 w 36323"/>
                <a:gd name="connsiteY1" fmla="*/ 8243 h 8382"/>
                <a:gd name="connsiteX2" fmla="*/ 2096 w 36323"/>
                <a:gd name="connsiteY2" fmla="*/ 5169 h 8382"/>
                <a:gd name="connsiteX3" fmla="*/ 2096 w 36323"/>
                <a:gd name="connsiteY3" fmla="*/ 5169 h 8382"/>
                <a:gd name="connsiteX4" fmla="*/ 3772 w 36323"/>
                <a:gd name="connsiteY4" fmla="*/ 2096 h 8382"/>
                <a:gd name="connsiteX5" fmla="*/ 33948 w 36323"/>
                <a:gd name="connsiteY5" fmla="*/ 2096 h 8382"/>
                <a:gd name="connsiteX6" fmla="*/ 35625 w 36323"/>
                <a:gd name="connsiteY6" fmla="*/ 5169 h 8382"/>
                <a:gd name="connsiteX7" fmla="*/ 35625 w 36323"/>
                <a:gd name="connsiteY7" fmla="*/ 5169 h 8382"/>
                <a:gd name="connsiteX8" fmla="*/ 33948 w 36323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323" h="8382">
                  <a:moveTo>
                    <a:pt x="33948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33948" y="2096"/>
                  </a:lnTo>
                  <a:cubicBezTo>
                    <a:pt x="34787" y="2096"/>
                    <a:pt x="35625" y="3493"/>
                    <a:pt x="35625" y="5169"/>
                  </a:cubicBezTo>
                  <a:lnTo>
                    <a:pt x="35625" y="5169"/>
                  </a:lnTo>
                  <a:cubicBezTo>
                    <a:pt x="35345" y="6846"/>
                    <a:pt x="34787" y="8243"/>
                    <a:pt x="33948" y="8243"/>
                  </a:cubicBezTo>
                  <a:close/>
                </a:path>
              </a:pathLst>
            </a:custGeom>
            <a:solidFill>
              <a:srgbClr val="3EC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" name="Forma libre 93">
              <a:extLst>
                <a:ext uri="{FF2B5EF4-FFF2-40B4-BE49-F238E27FC236}">
                  <a16:creationId xmlns:a16="http://schemas.microsoft.com/office/drawing/2014/main" id="{92213C1E-EC59-BF4F-B3D2-71118C5FE7FF}"/>
                </a:ext>
              </a:extLst>
            </p:cNvPr>
            <p:cNvSpPr/>
            <p:nvPr/>
          </p:nvSpPr>
          <p:spPr>
            <a:xfrm>
              <a:off x="2133192" y="2240638"/>
              <a:ext cx="50294" cy="8382"/>
            </a:xfrm>
            <a:custGeom>
              <a:avLst/>
              <a:gdLst>
                <a:gd name="connsiteX0" fmla="*/ 47081 w 50294"/>
                <a:gd name="connsiteY0" fmla="*/ 8243 h 8382"/>
                <a:gd name="connsiteX1" fmla="*/ 3772 w 50294"/>
                <a:gd name="connsiteY1" fmla="*/ 8243 h 8382"/>
                <a:gd name="connsiteX2" fmla="*/ 2096 w 50294"/>
                <a:gd name="connsiteY2" fmla="*/ 5169 h 8382"/>
                <a:gd name="connsiteX3" fmla="*/ 2096 w 50294"/>
                <a:gd name="connsiteY3" fmla="*/ 5169 h 8382"/>
                <a:gd name="connsiteX4" fmla="*/ 3772 w 50294"/>
                <a:gd name="connsiteY4" fmla="*/ 2096 h 8382"/>
                <a:gd name="connsiteX5" fmla="*/ 47081 w 50294"/>
                <a:gd name="connsiteY5" fmla="*/ 2096 h 8382"/>
                <a:gd name="connsiteX6" fmla="*/ 48757 w 50294"/>
                <a:gd name="connsiteY6" fmla="*/ 5169 h 8382"/>
                <a:gd name="connsiteX7" fmla="*/ 48757 w 50294"/>
                <a:gd name="connsiteY7" fmla="*/ 5169 h 8382"/>
                <a:gd name="connsiteX8" fmla="*/ 47081 w 50294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294" h="8382">
                  <a:moveTo>
                    <a:pt x="47081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47081" y="2096"/>
                  </a:lnTo>
                  <a:cubicBezTo>
                    <a:pt x="47919" y="2096"/>
                    <a:pt x="48757" y="3493"/>
                    <a:pt x="48757" y="5169"/>
                  </a:cubicBezTo>
                  <a:lnTo>
                    <a:pt x="48757" y="5169"/>
                  </a:lnTo>
                  <a:cubicBezTo>
                    <a:pt x="48478" y="6846"/>
                    <a:pt x="47919" y="8243"/>
                    <a:pt x="47081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" name="Forma libre 94">
              <a:extLst>
                <a:ext uri="{FF2B5EF4-FFF2-40B4-BE49-F238E27FC236}">
                  <a16:creationId xmlns:a16="http://schemas.microsoft.com/office/drawing/2014/main" id="{9A958320-3421-9E43-91C2-3B40D7B7CBB7}"/>
                </a:ext>
              </a:extLst>
            </p:cNvPr>
            <p:cNvSpPr/>
            <p:nvPr/>
          </p:nvSpPr>
          <p:spPr>
            <a:xfrm>
              <a:off x="2072560" y="2176373"/>
              <a:ext cx="22353" cy="8382"/>
            </a:xfrm>
            <a:custGeom>
              <a:avLst/>
              <a:gdLst>
                <a:gd name="connsiteX0" fmla="*/ 20257 w 22352"/>
                <a:gd name="connsiteY0" fmla="*/ 8243 h 8382"/>
                <a:gd name="connsiteX1" fmla="*/ 3772 w 22352"/>
                <a:gd name="connsiteY1" fmla="*/ 8243 h 8382"/>
                <a:gd name="connsiteX2" fmla="*/ 2096 w 22352"/>
                <a:gd name="connsiteY2" fmla="*/ 5169 h 8382"/>
                <a:gd name="connsiteX3" fmla="*/ 2096 w 22352"/>
                <a:gd name="connsiteY3" fmla="*/ 5169 h 8382"/>
                <a:gd name="connsiteX4" fmla="*/ 3772 w 22352"/>
                <a:gd name="connsiteY4" fmla="*/ 2096 h 8382"/>
                <a:gd name="connsiteX5" fmla="*/ 20257 w 22352"/>
                <a:gd name="connsiteY5" fmla="*/ 2096 h 8382"/>
                <a:gd name="connsiteX6" fmla="*/ 21934 w 22352"/>
                <a:gd name="connsiteY6" fmla="*/ 5169 h 8382"/>
                <a:gd name="connsiteX7" fmla="*/ 21934 w 22352"/>
                <a:gd name="connsiteY7" fmla="*/ 5169 h 8382"/>
                <a:gd name="connsiteX8" fmla="*/ 20257 w 22352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52" h="8382">
                  <a:moveTo>
                    <a:pt x="20257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20257" y="2096"/>
                  </a:lnTo>
                  <a:cubicBezTo>
                    <a:pt x="21096" y="2096"/>
                    <a:pt x="21934" y="3493"/>
                    <a:pt x="21934" y="5169"/>
                  </a:cubicBezTo>
                  <a:lnTo>
                    <a:pt x="21934" y="5169"/>
                  </a:lnTo>
                  <a:cubicBezTo>
                    <a:pt x="21934" y="6846"/>
                    <a:pt x="21096" y="8243"/>
                    <a:pt x="20257" y="8243"/>
                  </a:cubicBezTo>
                  <a:close/>
                </a:path>
              </a:pathLst>
            </a:custGeom>
            <a:solidFill>
              <a:srgbClr val="EB5C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" name="Forma libre 95">
              <a:extLst>
                <a:ext uri="{FF2B5EF4-FFF2-40B4-BE49-F238E27FC236}">
                  <a16:creationId xmlns:a16="http://schemas.microsoft.com/office/drawing/2014/main" id="{11059C99-735B-ED4D-9FEA-F76CC11B3FD2}"/>
                </a:ext>
              </a:extLst>
            </p:cNvPr>
            <p:cNvSpPr/>
            <p:nvPr/>
          </p:nvSpPr>
          <p:spPr>
            <a:xfrm>
              <a:off x="2096869" y="2176094"/>
              <a:ext cx="89412" cy="8382"/>
            </a:xfrm>
            <a:custGeom>
              <a:avLst/>
              <a:gdLst>
                <a:gd name="connsiteX0" fmla="*/ 88992 w 89411"/>
                <a:gd name="connsiteY0" fmla="*/ 8522 h 8382"/>
                <a:gd name="connsiteX1" fmla="*/ 2934 w 89411"/>
                <a:gd name="connsiteY1" fmla="*/ 8522 h 8382"/>
                <a:gd name="connsiteX2" fmla="*/ 2096 w 89411"/>
                <a:gd name="connsiteY2" fmla="*/ 7684 h 8382"/>
                <a:gd name="connsiteX3" fmla="*/ 2096 w 89411"/>
                <a:gd name="connsiteY3" fmla="*/ 2934 h 8382"/>
                <a:gd name="connsiteX4" fmla="*/ 2934 w 89411"/>
                <a:gd name="connsiteY4" fmla="*/ 2096 h 8382"/>
                <a:gd name="connsiteX5" fmla="*/ 88992 w 89411"/>
                <a:gd name="connsiteY5" fmla="*/ 2096 h 8382"/>
                <a:gd name="connsiteX6" fmla="*/ 89831 w 89411"/>
                <a:gd name="connsiteY6" fmla="*/ 2934 h 8382"/>
                <a:gd name="connsiteX7" fmla="*/ 89831 w 89411"/>
                <a:gd name="connsiteY7" fmla="*/ 7684 h 8382"/>
                <a:gd name="connsiteX8" fmla="*/ 88992 w 89411"/>
                <a:gd name="connsiteY8" fmla="*/ 8522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9411" h="8382">
                  <a:moveTo>
                    <a:pt x="88992" y="8522"/>
                  </a:moveTo>
                  <a:lnTo>
                    <a:pt x="2934" y="8522"/>
                  </a:lnTo>
                  <a:cubicBezTo>
                    <a:pt x="2654" y="8522"/>
                    <a:pt x="2096" y="8243"/>
                    <a:pt x="2096" y="7684"/>
                  </a:cubicBezTo>
                  <a:lnTo>
                    <a:pt x="2096" y="2934"/>
                  </a:lnTo>
                  <a:cubicBezTo>
                    <a:pt x="2096" y="2654"/>
                    <a:pt x="2375" y="2096"/>
                    <a:pt x="2934" y="2096"/>
                  </a:cubicBezTo>
                  <a:lnTo>
                    <a:pt x="88992" y="2096"/>
                  </a:lnTo>
                  <a:cubicBezTo>
                    <a:pt x="89272" y="2096"/>
                    <a:pt x="89831" y="2375"/>
                    <a:pt x="89831" y="2934"/>
                  </a:cubicBezTo>
                  <a:lnTo>
                    <a:pt x="89831" y="7684"/>
                  </a:lnTo>
                  <a:cubicBezTo>
                    <a:pt x="89831" y="8243"/>
                    <a:pt x="89551" y="8522"/>
                    <a:pt x="88992" y="8522"/>
                  </a:cubicBezTo>
                  <a:close/>
                </a:path>
              </a:pathLst>
            </a:custGeom>
            <a:solidFill>
              <a:srgbClr val="EB5C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7" name="Forma libre 96">
              <a:extLst>
                <a:ext uri="{FF2B5EF4-FFF2-40B4-BE49-F238E27FC236}">
                  <a16:creationId xmlns:a16="http://schemas.microsoft.com/office/drawing/2014/main" id="{F206059F-2D9A-FE46-8651-E93DDB5DF42E}"/>
                </a:ext>
              </a:extLst>
            </p:cNvPr>
            <p:cNvSpPr/>
            <p:nvPr/>
          </p:nvSpPr>
          <p:spPr>
            <a:xfrm>
              <a:off x="2072560" y="2189506"/>
              <a:ext cx="22353" cy="8382"/>
            </a:xfrm>
            <a:custGeom>
              <a:avLst/>
              <a:gdLst>
                <a:gd name="connsiteX0" fmla="*/ 20257 w 22352"/>
                <a:gd name="connsiteY0" fmla="*/ 8243 h 8382"/>
                <a:gd name="connsiteX1" fmla="*/ 3772 w 22352"/>
                <a:gd name="connsiteY1" fmla="*/ 8243 h 8382"/>
                <a:gd name="connsiteX2" fmla="*/ 2096 w 22352"/>
                <a:gd name="connsiteY2" fmla="*/ 5169 h 8382"/>
                <a:gd name="connsiteX3" fmla="*/ 2096 w 22352"/>
                <a:gd name="connsiteY3" fmla="*/ 5169 h 8382"/>
                <a:gd name="connsiteX4" fmla="*/ 3772 w 22352"/>
                <a:gd name="connsiteY4" fmla="*/ 2096 h 8382"/>
                <a:gd name="connsiteX5" fmla="*/ 20257 w 22352"/>
                <a:gd name="connsiteY5" fmla="*/ 2096 h 8382"/>
                <a:gd name="connsiteX6" fmla="*/ 21934 w 22352"/>
                <a:gd name="connsiteY6" fmla="*/ 5169 h 8382"/>
                <a:gd name="connsiteX7" fmla="*/ 21934 w 22352"/>
                <a:gd name="connsiteY7" fmla="*/ 5169 h 8382"/>
                <a:gd name="connsiteX8" fmla="*/ 20257 w 22352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52" h="8382">
                  <a:moveTo>
                    <a:pt x="20257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20257" y="2096"/>
                  </a:lnTo>
                  <a:cubicBezTo>
                    <a:pt x="21096" y="2096"/>
                    <a:pt x="21934" y="3493"/>
                    <a:pt x="21934" y="5169"/>
                  </a:cubicBezTo>
                  <a:lnTo>
                    <a:pt x="21934" y="5169"/>
                  </a:lnTo>
                  <a:cubicBezTo>
                    <a:pt x="21934" y="6846"/>
                    <a:pt x="21096" y="8243"/>
                    <a:pt x="20257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" name="Forma libre 97">
              <a:extLst>
                <a:ext uri="{FF2B5EF4-FFF2-40B4-BE49-F238E27FC236}">
                  <a16:creationId xmlns:a16="http://schemas.microsoft.com/office/drawing/2014/main" id="{EA99CABE-90FD-3A4F-9BAA-19949A693151}"/>
                </a:ext>
              </a:extLst>
            </p:cNvPr>
            <p:cNvSpPr/>
            <p:nvPr/>
          </p:nvSpPr>
          <p:spPr>
            <a:xfrm>
              <a:off x="2096869" y="2189506"/>
              <a:ext cx="44706" cy="8382"/>
            </a:xfrm>
            <a:custGeom>
              <a:avLst/>
              <a:gdLst>
                <a:gd name="connsiteX0" fmla="*/ 42890 w 44705"/>
                <a:gd name="connsiteY0" fmla="*/ 8243 h 8382"/>
                <a:gd name="connsiteX1" fmla="*/ 3772 w 44705"/>
                <a:gd name="connsiteY1" fmla="*/ 8243 h 8382"/>
                <a:gd name="connsiteX2" fmla="*/ 2096 w 44705"/>
                <a:gd name="connsiteY2" fmla="*/ 5169 h 8382"/>
                <a:gd name="connsiteX3" fmla="*/ 2096 w 44705"/>
                <a:gd name="connsiteY3" fmla="*/ 5169 h 8382"/>
                <a:gd name="connsiteX4" fmla="*/ 3772 w 44705"/>
                <a:gd name="connsiteY4" fmla="*/ 2096 h 8382"/>
                <a:gd name="connsiteX5" fmla="*/ 42890 w 44705"/>
                <a:gd name="connsiteY5" fmla="*/ 2096 h 8382"/>
                <a:gd name="connsiteX6" fmla="*/ 44566 w 44705"/>
                <a:gd name="connsiteY6" fmla="*/ 5169 h 8382"/>
                <a:gd name="connsiteX7" fmla="*/ 44566 w 44705"/>
                <a:gd name="connsiteY7" fmla="*/ 5169 h 8382"/>
                <a:gd name="connsiteX8" fmla="*/ 42890 w 44705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705" h="8382">
                  <a:moveTo>
                    <a:pt x="42890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42890" y="2096"/>
                  </a:lnTo>
                  <a:cubicBezTo>
                    <a:pt x="43728" y="2096"/>
                    <a:pt x="44566" y="3493"/>
                    <a:pt x="44566" y="5169"/>
                  </a:cubicBezTo>
                  <a:lnTo>
                    <a:pt x="44566" y="5169"/>
                  </a:lnTo>
                  <a:cubicBezTo>
                    <a:pt x="44566" y="6846"/>
                    <a:pt x="43728" y="8243"/>
                    <a:pt x="42890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9" name="Forma libre 98">
              <a:extLst>
                <a:ext uri="{FF2B5EF4-FFF2-40B4-BE49-F238E27FC236}">
                  <a16:creationId xmlns:a16="http://schemas.microsoft.com/office/drawing/2014/main" id="{660C8D91-3E66-8249-B9DC-F7FE889DC794}"/>
                </a:ext>
              </a:extLst>
            </p:cNvPr>
            <p:cNvSpPr/>
            <p:nvPr/>
          </p:nvSpPr>
          <p:spPr>
            <a:xfrm>
              <a:off x="2141295" y="2189506"/>
              <a:ext cx="22353" cy="8382"/>
            </a:xfrm>
            <a:custGeom>
              <a:avLst/>
              <a:gdLst>
                <a:gd name="connsiteX0" fmla="*/ 19140 w 22352"/>
                <a:gd name="connsiteY0" fmla="*/ 8243 h 8382"/>
                <a:gd name="connsiteX1" fmla="*/ 3772 w 22352"/>
                <a:gd name="connsiteY1" fmla="*/ 8243 h 8382"/>
                <a:gd name="connsiteX2" fmla="*/ 2096 w 22352"/>
                <a:gd name="connsiteY2" fmla="*/ 5169 h 8382"/>
                <a:gd name="connsiteX3" fmla="*/ 2096 w 22352"/>
                <a:gd name="connsiteY3" fmla="*/ 5169 h 8382"/>
                <a:gd name="connsiteX4" fmla="*/ 3772 w 22352"/>
                <a:gd name="connsiteY4" fmla="*/ 2096 h 8382"/>
                <a:gd name="connsiteX5" fmla="*/ 19140 w 22352"/>
                <a:gd name="connsiteY5" fmla="*/ 2096 h 8382"/>
                <a:gd name="connsiteX6" fmla="*/ 20816 w 22352"/>
                <a:gd name="connsiteY6" fmla="*/ 5169 h 8382"/>
                <a:gd name="connsiteX7" fmla="*/ 20816 w 22352"/>
                <a:gd name="connsiteY7" fmla="*/ 5169 h 8382"/>
                <a:gd name="connsiteX8" fmla="*/ 19140 w 22352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52" h="8382">
                  <a:moveTo>
                    <a:pt x="19140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19140" y="2096"/>
                  </a:lnTo>
                  <a:cubicBezTo>
                    <a:pt x="19978" y="2096"/>
                    <a:pt x="20816" y="3493"/>
                    <a:pt x="20816" y="5169"/>
                  </a:cubicBezTo>
                  <a:lnTo>
                    <a:pt x="20816" y="5169"/>
                  </a:lnTo>
                  <a:cubicBezTo>
                    <a:pt x="20816" y="6846"/>
                    <a:pt x="19978" y="8243"/>
                    <a:pt x="19140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0" name="Forma libre 99">
              <a:extLst>
                <a:ext uri="{FF2B5EF4-FFF2-40B4-BE49-F238E27FC236}">
                  <a16:creationId xmlns:a16="http://schemas.microsoft.com/office/drawing/2014/main" id="{D1CE53B8-CE0C-7341-9456-DC22CD40C450}"/>
                </a:ext>
              </a:extLst>
            </p:cNvPr>
            <p:cNvSpPr/>
            <p:nvPr/>
          </p:nvSpPr>
          <p:spPr>
            <a:xfrm>
              <a:off x="2072560" y="2202359"/>
              <a:ext cx="22353" cy="8382"/>
            </a:xfrm>
            <a:custGeom>
              <a:avLst/>
              <a:gdLst>
                <a:gd name="connsiteX0" fmla="*/ 20257 w 22352"/>
                <a:gd name="connsiteY0" fmla="*/ 8243 h 8382"/>
                <a:gd name="connsiteX1" fmla="*/ 3772 w 22352"/>
                <a:gd name="connsiteY1" fmla="*/ 8243 h 8382"/>
                <a:gd name="connsiteX2" fmla="*/ 2096 w 22352"/>
                <a:gd name="connsiteY2" fmla="*/ 5169 h 8382"/>
                <a:gd name="connsiteX3" fmla="*/ 2096 w 22352"/>
                <a:gd name="connsiteY3" fmla="*/ 5169 h 8382"/>
                <a:gd name="connsiteX4" fmla="*/ 3772 w 22352"/>
                <a:gd name="connsiteY4" fmla="*/ 2096 h 8382"/>
                <a:gd name="connsiteX5" fmla="*/ 20257 w 22352"/>
                <a:gd name="connsiteY5" fmla="*/ 2096 h 8382"/>
                <a:gd name="connsiteX6" fmla="*/ 21934 w 22352"/>
                <a:gd name="connsiteY6" fmla="*/ 5169 h 8382"/>
                <a:gd name="connsiteX7" fmla="*/ 21934 w 22352"/>
                <a:gd name="connsiteY7" fmla="*/ 5169 h 8382"/>
                <a:gd name="connsiteX8" fmla="*/ 20257 w 22352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52" h="8382">
                  <a:moveTo>
                    <a:pt x="20257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20257" y="2096"/>
                  </a:lnTo>
                  <a:cubicBezTo>
                    <a:pt x="21096" y="2096"/>
                    <a:pt x="21934" y="3493"/>
                    <a:pt x="21934" y="5169"/>
                  </a:cubicBezTo>
                  <a:lnTo>
                    <a:pt x="21934" y="5169"/>
                  </a:lnTo>
                  <a:cubicBezTo>
                    <a:pt x="21934" y="6846"/>
                    <a:pt x="21096" y="8243"/>
                    <a:pt x="20257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" name="Forma libre 100">
              <a:extLst>
                <a:ext uri="{FF2B5EF4-FFF2-40B4-BE49-F238E27FC236}">
                  <a16:creationId xmlns:a16="http://schemas.microsoft.com/office/drawing/2014/main" id="{2AD4B46B-2485-FE4C-B48C-716696CFFBE8}"/>
                </a:ext>
              </a:extLst>
            </p:cNvPr>
            <p:cNvSpPr/>
            <p:nvPr/>
          </p:nvSpPr>
          <p:spPr>
            <a:xfrm>
              <a:off x="2096869" y="2202079"/>
              <a:ext cx="114559" cy="8382"/>
            </a:xfrm>
            <a:custGeom>
              <a:avLst/>
              <a:gdLst>
                <a:gd name="connsiteX0" fmla="*/ 111625 w 114558"/>
                <a:gd name="connsiteY0" fmla="*/ 8522 h 8382"/>
                <a:gd name="connsiteX1" fmla="*/ 2934 w 114558"/>
                <a:gd name="connsiteY1" fmla="*/ 8522 h 8382"/>
                <a:gd name="connsiteX2" fmla="*/ 2096 w 114558"/>
                <a:gd name="connsiteY2" fmla="*/ 7684 h 8382"/>
                <a:gd name="connsiteX3" fmla="*/ 2096 w 114558"/>
                <a:gd name="connsiteY3" fmla="*/ 2934 h 8382"/>
                <a:gd name="connsiteX4" fmla="*/ 2934 w 114558"/>
                <a:gd name="connsiteY4" fmla="*/ 2096 h 8382"/>
                <a:gd name="connsiteX5" fmla="*/ 111625 w 114558"/>
                <a:gd name="connsiteY5" fmla="*/ 2096 h 8382"/>
                <a:gd name="connsiteX6" fmla="*/ 112463 w 114558"/>
                <a:gd name="connsiteY6" fmla="*/ 2934 h 8382"/>
                <a:gd name="connsiteX7" fmla="*/ 112463 w 114558"/>
                <a:gd name="connsiteY7" fmla="*/ 7684 h 8382"/>
                <a:gd name="connsiteX8" fmla="*/ 111625 w 114558"/>
                <a:gd name="connsiteY8" fmla="*/ 8522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558" h="8382">
                  <a:moveTo>
                    <a:pt x="111625" y="8522"/>
                  </a:moveTo>
                  <a:lnTo>
                    <a:pt x="2934" y="8522"/>
                  </a:lnTo>
                  <a:cubicBezTo>
                    <a:pt x="2375" y="8522"/>
                    <a:pt x="2096" y="8243"/>
                    <a:pt x="2096" y="7684"/>
                  </a:cubicBezTo>
                  <a:lnTo>
                    <a:pt x="2096" y="2934"/>
                  </a:lnTo>
                  <a:cubicBezTo>
                    <a:pt x="2096" y="2375"/>
                    <a:pt x="2375" y="2096"/>
                    <a:pt x="2934" y="2096"/>
                  </a:cubicBezTo>
                  <a:lnTo>
                    <a:pt x="111625" y="2096"/>
                  </a:lnTo>
                  <a:cubicBezTo>
                    <a:pt x="112184" y="2096"/>
                    <a:pt x="112463" y="2375"/>
                    <a:pt x="112463" y="2934"/>
                  </a:cubicBezTo>
                  <a:lnTo>
                    <a:pt x="112463" y="7684"/>
                  </a:lnTo>
                  <a:cubicBezTo>
                    <a:pt x="112463" y="8243"/>
                    <a:pt x="112184" y="8522"/>
                    <a:pt x="111625" y="8522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" name="Forma libre 101">
              <a:extLst>
                <a:ext uri="{FF2B5EF4-FFF2-40B4-BE49-F238E27FC236}">
                  <a16:creationId xmlns:a16="http://schemas.microsoft.com/office/drawing/2014/main" id="{1CAE6C50-E97F-5640-8B95-8CC7E9451162}"/>
                </a:ext>
              </a:extLst>
            </p:cNvPr>
            <p:cNvSpPr/>
            <p:nvPr/>
          </p:nvSpPr>
          <p:spPr>
            <a:xfrm>
              <a:off x="2072560" y="2252653"/>
              <a:ext cx="22353" cy="8382"/>
            </a:xfrm>
            <a:custGeom>
              <a:avLst/>
              <a:gdLst>
                <a:gd name="connsiteX0" fmla="*/ 20257 w 22352"/>
                <a:gd name="connsiteY0" fmla="*/ 8243 h 8382"/>
                <a:gd name="connsiteX1" fmla="*/ 3772 w 22352"/>
                <a:gd name="connsiteY1" fmla="*/ 8243 h 8382"/>
                <a:gd name="connsiteX2" fmla="*/ 2096 w 22352"/>
                <a:gd name="connsiteY2" fmla="*/ 5169 h 8382"/>
                <a:gd name="connsiteX3" fmla="*/ 2096 w 22352"/>
                <a:gd name="connsiteY3" fmla="*/ 5169 h 8382"/>
                <a:gd name="connsiteX4" fmla="*/ 3772 w 22352"/>
                <a:gd name="connsiteY4" fmla="*/ 2096 h 8382"/>
                <a:gd name="connsiteX5" fmla="*/ 20257 w 22352"/>
                <a:gd name="connsiteY5" fmla="*/ 2096 h 8382"/>
                <a:gd name="connsiteX6" fmla="*/ 21934 w 22352"/>
                <a:gd name="connsiteY6" fmla="*/ 5169 h 8382"/>
                <a:gd name="connsiteX7" fmla="*/ 21934 w 22352"/>
                <a:gd name="connsiteY7" fmla="*/ 5169 h 8382"/>
                <a:gd name="connsiteX8" fmla="*/ 20257 w 22352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52" h="8382">
                  <a:moveTo>
                    <a:pt x="20257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20257" y="2096"/>
                  </a:lnTo>
                  <a:cubicBezTo>
                    <a:pt x="21096" y="2096"/>
                    <a:pt x="21934" y="3493"/>
                    <a:pt x="21934" y="5169"/>
                  </a:cubicBezTo>
                  <a:lnTo>
                    <a:pt x="21934" y="5169"/>
                  </a:lnTo>
                  <a:cubicBezTo>
                    <a:pt x="21934" y="6846"/>
                    <a:pt x="21096" y="8243"/>
                    <a:pt x="20257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" name="Forma libre 102">
              <a:extLst>
                <a:ext uri="{FF2B5EF4-FFF2-40B4-BE49-F238E27FC236}">
                  <a16:creationId xmlns:a16="http://schemas.microsoft.com/office/drawing/2014/main" id="{FB0925EB-E897-694D-81D2-B00E1F7C803A}"/>
                </a:ext>
              </a:extLst>
            </p:cNvPr>
            <p:cNvSpPr/>
            <p:nvPr/>
          </p:nvSpPr>
          <p:spPr>
            <a:xfrm>
              <a:off x="2162530" y="2252653"/>
              <a:ext cx="58676" cy="8382"/>
            </a:xfrm>
            <a:custGeom>
              <a:avLst/>
              <a:gdLst>
                <a:gd name="connsiteX0" fmla="*/ 55743 w 58676"/>
                <a:gd name="connsiteY0" fmla="*/ 8243 h 8382"/>
                <a:gd name="connsiteX1" fmla="*/ 3772 w 58676"/>
                <a:gd name="connsiteY1" fmla="*/ 8243 h 8382"/>
                <a:gd name="connsiteX2" fmla="*/ 2096 w 58676"/>
                <a:gd name="connsiteY2" fmla="*/ 5169 h 8382"/>
                <a:gd name="connsiteX3" fmla="*/ 2096 w 58676"/>
                <a:gd name="connsiteY3" fmla="*/ 5169 h 8382"/>
                <a:gd name="connsiteX4" fmla="*/ 3772 w 58676"/>
                <a:gd name="connsiteY4" fmla="*/ 2096 h 8382"/>
                <a:gd name="connsiteX5" fmla="*/ 55743 w 58676"/>
                <a:gd name="connsiteY5" fmla="*/ 2096 h 8382"/>
                <a:gd name="connsiteX6" fmla="*/ 57419 w 58676"/>
                <a:gd name="connsiteY6" fmla="*/ 5169 h 8382"/>
                <a:gd name="connsiteX7" fmla="*/ 57419 w 58676"/>
                <a:gd name="connsiteY7" fmla="*/ 5169 h 8382"/>
                <a:gd name="connsiteX8" fmla="*/ 55743 w 58676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676" h="8382">
                  <a:moveTo>
                    <a:pt x="55743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55743" y="2096"/>
                  </a:lnTo>
                  <a:cubicBezTo>
                    <a:pt x="56581" y="2096"/>
                    <a:pt x="57419" y="3493"/>
                    <a:pt x="57419" y="5169"/>
                  </a:cubicBezTo>
                  <a:lnTo>
                    <a:pt x="57419" y="5169"/>
                  </a:lnTo>
                  <a:cubicBezTo>
                    <a:pt x="57140" y="6846"/>
                    <a:pt x="56581" y="8243"/>
                    <a:pt x="55743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" name="Forma libre 103">
              <a:extLst>
                <a:ext uri="{FF2B5EF4-FFF2-40B4-BE49-F238E27FC236}">
                  <a16:creationId xmlns:a16="http://schemas.microsoft.com/office/drawing/2014/main" id="{070E5A8A-E3B6-E943-AA88-CA885EC36CF1}"/>
                </a:ext>
              </a:extLst>
            </p:cNvPr>
            <p:cNvSpPr/>
            <p:nvPr/>
          </p:nvSpPr>
          <p:spPr>
            <a:xfrm>
              <a:off x="2096869" y="2252653"/>
              <a:ext cx="44706" cy="8382"/>
            </a:xfrm>
            <a:custGeom>
              <a:avLst/>
              <a:gdLst>
                <a:gd name="connsiteX0" fmla="*/ 42890 w 44705"/>
                <a:gd name="connsiteY0" fmla="*/ 8243 h 8382"/>
                <a:gd name="connsiteX1" fmla="*/ 3772 w 44705"/>
                <a:gd name="connsiteY1" fmla="*/ 8243 h 8382"/>
                <a:gd name="connsiteX2" fmla="*/ 2096 w 44705"/>
                <a:gd name="connsiteY2" fmla="*/ 5169 h 8382"/>
                <a:gd name="connsiteX3" fmla="*/ 2096 w 44705"/>
                <a:gd name="connsiteY3" fmla="*/ 5169 h 8382"/>
                <a:gd name="connsiteX4" fmla="*/ 3772 w 44705"/>
                <a:gd name="connsiteY4" fmla="*/ 2096 h 8382"/>
                <a:gd name="connsiteX5" fmla="*/ 42890 w 44705"/>
                <a:gd name="connsiteY5" fmla="*/ 2096 h 8382"/>
                <a:gd name="connsiteX6" fmla="*/ 44566 w 44705"/>
                <a:gd name="connsiteY6" fmla="*/ 5169 h 8382"/>
                <a:gd name="connsiteX7" fmla="*/ 44566 w 44705"/>
                <a:gd name="connsiteY7" fmla="*/ 5169 h 8382"/>
                <a:gd name="connsiteX8" fmla="*/ 42890 w 44705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705" h="8382">
                  <a:moveTo>
                    <a:pt x="42890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42890" y="2096"/>
                  </a:lnTo>
                  <a:cubicBezTo>
                    <a:pt x="43728" y="2096"/>
                    <a:pt x="44566" y="3493"/>
                    <a:pt x="44566" y="5169"/>
                  </a:cubicBezTo>
                  <a:lnTo>
                    <a:pt x="44566" y="5169"/>
                  </a:lnTo>
                  <a:cubicBezTo>
                    <a:pt x="44566" y="6846"/>
                    <a:pt x="43728" y="8243"/>
                    <a:pt x="42890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" name="Forma libre 104">
              <a:extLst>
                <a:ext uri="{FF2B5EF4-FFF2-40B4-BE49-F238E27FC236}">
                  <a16:creationId xmlns:a16="http://schemas.microsoft.com/office/drawing/2014/main" id="{EE3A23AF-CD0E-A541-AD41-D239FAA831FD}"/>
                </a:ext>
              </a:extLst>
            </p:cNvPr>
            <p:cNvSpPr/>
            <p:nvPr/>
          </p:nvSpPr>
          <p:spPr>
            <a:xfrm>
              <a:off x="2141295" y="2252653"/>
              <a:ext cx="22353" cy="8382"/>
            </a:xfrm>
            <a:custGeom>
              <a:avLst/>
              <a:gdLst>
                <a:gd name="connsiteX0" fmla="*/ 19140 w 22352"/>
                <a:gd name="connsiteY0" fmla="*/ 8243 h 8382"/>
                <a:gd name="connsiteX1" fmla="*/ 3772 w 22352"/>
                <a:gd name="connsiteY1" fmla="*/ 8243 h 8382"/>
                <a:gd name="connsiteX2" fmla="*/ 2096 w 22352"/>
                <a:gd name="connsiteY2" fmla="*/ 5169 h 8382"/>
                <a:gd name="connsiteX3" fmla="*/ 2096 w 22352"/>
                <a:gd name="connsiteY3" fmla="*/ 5169 h 8382"/>
                <a:gd name="connsiteX4" fmla="*/ 3772 w 22352"/>
                <a:gd name="connsiteY4" fmla="*/ 2096 h 8382"/>
                <a:gd name="connsiteX5" fmla="*/ 19140 w 22352"/>
                <a:gd name="connsiteY5" fmla="*/ 2096 h 8382"/>
                <a:gd name="connsiteX6" fmla="*/ 20816 w 22352"/>
                <a:gd name="connsiteY6" fmla="*/ 5169 h 8382"/>
                <a:gd name="connsiteX7" fmla="*/ 20816 w 22352"/>
                <a:gd name="connsiteY7" fmla="*/ 5169 h 8382"/>
                <a:gd name="connsiteX8" fmla="*/ 19140 w 22352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52" h="8382">
                  <a:moveTo>
                    <a:pt x="19140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19140" y="2096"/>
                  </a:lnTo>
                  <a:cubicBezTo>
                    <a:pt x="19978" y="2096"/>
                    <a:pt x="20816" y="3493"/>
                    <a:pt x="20816" y="5169"/>
                  </a:cubicBezTo>
                  <a:lnTo>
                    <a:pt x="20816" y="5169"/>
                  </a:lnTo>
                  <a:cubicBezTo>
                    <a:pt x="20816" y="6846"/>
                    <a:pt x="19978" y="8243"/>
                    <a:pt x="19140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" name="Forma libre 105">
              <a:extLst>
                <a:ext uri="{FF2B5EF4-FFF2-40B4-BE49-F238E27FC236}">
                  <a16:creationId xmlns:a16="http://schemas.microsoft.com/office/drawing/2014/main" id="{5FE40983-0913-3B4B-BA88-3707F13D43A0}"/>
                </a:ext>
              </a:extLst>
            </p:cNvPr>
            <p:cNvSpPr/>
            <p:nvPr/>
          </p:nvSpPr>
          <p:spPr>
            <a:xfrm>
              <a:off x="2097148" y="2265506"/>
              <a:ext cx="75441" cy="8382"/>
            </a:xfrm>
            <a:custGeom>
              <a:avLst/>
              <a:gdLst>
                <a:gd name="connsiteX0" fmla="*/ 74184 w 75441"/>
                <a:gd name="connsiteY0" fmla="*/ 8243 h 8382"/>
                <a:gd name="connsiteX1" fmla="*/ 2654 w 75441"/>
                <a:gd name="connsiteY1" fmla="*/ 8243 h 8382"/>
                <a:gd name="connsiteX2" fmla="*/ 2096 w 75441"/>
                <a:gd name="connsiteY2" fmla="*/ 7684 h 8382"/>
                <a:gd name="connsiteX3" fmla="*/ 2096 w 75441"/>
                <a:gd name="connsiteY3" fmla="*/ 2654 h 8382"/>
                <a:gd name="connsiteX4" fmla="*/ 2654 w 75441"/>
                <a:gd name="connsiteY4" fmla="*/ 2096 h 8382"/>
                <a:gd name="connsiteX5" fmla="*/ 74184 w 75441"/>
                <a:gd name="connsiteY5" fmla="*/ 2096 h 8382"/>
                <a:gd name="connsiteX6" fmla="*/ 74742 w 75441"/>
                <a:gd name="connsiteY6" fmla="*/ 2654 h 8382"/>
                <a:gd name="connsiteX7" fmla="*/ 74742 w 75441"/>
                <a:gd name="connsiteY7" fmla="*/ 7684 h 8382"/>
                <a:gd name="connsiteX8" fmla="*/ 74184 w 75441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441" h="8382">
                  <a:moveTo>
                    <a:pt x="74184" y="8243"/>
                  </a:moveTo>
                  <a:lnTo>
                    <a:pt x="2654" y="8243"/>
                  </a:lnTo>
                  <a:cubicBezTo>
                    <a:pt x="2375" y="8243"/>
                    <a:pt x="2096" y="7963"/>
                    <a:pt x="2096" y="7684"/>
                  </a:cubicBezTo>
                  <a:lnTo>
                    <a:pt x="2096" y="2654"/>
                  </a:lnTo>
                  <a:cubicBezTo>
                    <a:pt x="2096" y="2375"/>
                    <a:pt x="2375" y="2096"/>
                    <a:pt x="2654" y="2096"/>
                  </a:cubicBezTo>
                  <a:lnTo>
                    <a:pt x="74184" y="2096"/>
                  </a:lnTo>
                  <a:cubicBezTo>
                    <a:pt x="74463" y="2096"/>
                    <a:pt x="74742" y="2375"/>
                    <a:pt x="74742" y="2654"/>
                  </a:cubicBezTo>
                  <a:lnTo>
                    <a:pt x="74742" y="7684"/>
                  </a:lnTo>
                  <a:cubicBezTo>
                    <a:pt x="74742" y="7963"/>
                    <a:pt x="74463" y="8243"/>
                    <a:pt x="74184" y="8243"/>
                  </a:cubicBezTo>
                  <a:close/>
                </a:path>
              </a:pathLst>
            </a:custGeom>
            <a:solidFill>
              <a:srgbClr val="FCC2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" name="Forma libre 106">
              <a:extLst>
                <a:ext uri="{FF2B5EF4-FFF2-40B4-BE49-F238E27FC236}">
                  <a16:creationId xmlns:a16="http://schemas.microsoft.com/office/drawing/2014/main" id="{C61C3024-59E4-6F4A-A819-80B241C32D2C}"/>
                </a:ext>
              </a:extLst>
            </p:cNvPr>
            <p:cNvSpPr/>
            <p:nvPr/>
          </p:nvSpPr>
          <p:spPr>
            <a:xfrm>
              <a:off x="2162530" y="2215212"/>
              <a:ext cx="53088" cy="8382"/>
            </a:xfrm>
            <a:custGeom>
              <a:avLst/>
              <a:gdLst>
                <a:gd name="connsiteX0" fmla="*/ 52110 w 53088"/>
                <a:gd name="connsiteY0" fmla="*/ 8522 h 8382"/>
                <a:gd name="connsiteX1" fmla="*/ 2934 w 53088"/>
                <a:gd name="connsiteY1" fmla="*/ 8522 h 8382"/>
                <a:gd name="connsiteX2" fmla="*/ 2096 w 53088"/>
                <a:gd name="connsiteY2" fmla="*/ 7684 h 8382"/>
                <a:gd name="connsiteX3" fmla="*/ 2096 w 53088"/>
                <a:gd name="connsiteY3" fmla="*/ 2934 h 8382"/>
                <a:gd name="connsiteX4" fmla="*/ 2934 w 53088"/>
                <a:gd name="connsiteY4" fmla="*/ 2096 h 8382"/>
                <a:gd name="connsiteX5" fmla="*/ 52110 w 53088"/>
                <a:gd name="connsiteY5" fmla="*/ 2096 h 8382"/>
                <a:gd name="connsiteX6" fmla="*/ 52948 w 53088"/>
                <a:gd name="connsiteY6" fmla="*/ 2934 h 8382"/>
                <a:gd name="connsiteX7" fmla="*/ 52948 w 53088"/>
                <a:gd name="connsiteY7" fmla="*/ 7684 h 8382"/>
                <a:gd name="connsiteX8" fmla="*/ 52110 w 53088"/>
                <a:gd name="connsiteY8" fmla="*/ 8522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088" h="8382">
                  <a:moveTo>
                    <a:pt x="52110" y="8522"/>
                  </a:moveTo>
                  <a:lnTo>
                    <a:pt x="2934" y="8522"/>
                  </a:lnTo>
                  <a:cubicBezTo>
                    <a:pt x="2375" y="8522"/>
                    <a:pt x="2096" y="8243"/>
                    <a:pt x="2096" y="7684"/>
                  </a:cubicBezTo>
                  <a:lnTo>
                    <a:pt x="2096" y="2934"/>
                  </a:lnTo>
                  <a:cubicBezTo>
                    <a:pt x="2096" y="2375"/>
                    <a:pt x="2375" y="2096"/>
                    <a:pt x="2934" y="2096"/>
                  </a:cubicBezTo>
                  <a:lnTo>
                    <a:pt x="52110" y="2096"/>
                  </a:lnTo>
                  <a:cubicBezTo>
                    <a:pt x="52669" y="2096"/>
                    <a:pt x="52948" y="2375"/>
                    <a:pt x="52948" y="2934"/>
                  </a:cubicBezTo>
                  <a:lnTo>
                    <a:pt x="52948" y="7684"/>
                  </a:lnTo>
                  <a:cubicBezTo>
                    <a:pt x="52948" y="8243"/>
                    <a:pt x="52390" y="8522"/>
                    <a:pt x="52110" y="8522"/>
                  </a:cubicBezTo>
                  <a:close/>
                </a:path>
              </a:pathLst>
            </a:custGeom>
            <a:solidFill>
              <a:srgbClr val="EB5C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" name="Forma libre 107">
              <a:extLst>
                <a:ext uri="{FF2B5EF4-FFF2-40B4-BE49-F238E27FC236}">
                  <a16:creationId xmlns:a16="http://schemas.microsoft.com/office/drawing/2014/main" id="{80ECDD4C-F08E-A144-AB2C-2525FE98ADFC}"/>
                </a:ext>
              </a:extLst>
            </p:cNvPr>
            <p:cNvSpPr/>
            <p:nvPr/>
          </p:nvSpPr>
          <p:spPr>
            <a:xfrm>
              <a:off x="2096869" y="2215491"/>
              <a:ext cx="44706" cy="8382"/>
            </a:xfrm>
            <a:custGeom>
              <a:avLst/>
              <a:gdLst>
                <a:gd name="connsiteX0" fmla="*/ 42890 w 44705"/>
                <a:gd name="connsiteY0" fmla="*/ 8243 h 8382"/>
                <a:gd name="connsiteX1" fmla="*/ 3772 w 44705"/>
                <a:gd name="connsiteY1" fmla="*/ 8243 h 8382"/>
                <a:gd name="connsiteX2" fmla="*/ 2096 w 44705"/>
                <a:gd name="connsiteY2" fmla="*/ 5169 h 8382"/>
                <a:gd name="connsiteX3" fmla="*/ 2096 w 44705"/>
                <a:gd name="connsiteY3" fmla="*/ 5169 h 8382"/>
                <a:gd name="connsiteX4" fmla="*/ 3772 w 44705"/>
                <a:gd name="connsiteY4" fmla="*/ 2096 h 8382"/>
                <a:gd name="connsiteX5" fmla="*/ 42890 w 44705"/>
                <a:gd name="connsiteY5" fmla="*/ 2096 h 8382"/>
                <a:gd name="connsiteX6" fmla="*/ 44566 w 44705"/>
                <a:gd name="connsiteY6" fmla="*/ 5169 h 8382"/>
                <a:gd name="connsiteX7" fmla="*/ 44566 w 44705"/>
                <a:gd name="connsiteY7" fmla="*/ 5169 h 8382"/>
                <a:gd name="connsiteX8" fmla="*/ 42890 w 44705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705" h="8382">
                  <a:moveTo>
                    <a:pt x="42890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42890" y="2096"/>
                  </a:lnTo>
                  <a:cubicBezTo>
                    <a:pt x="43728" y="2096"/>
                    <a:pt x="44566" y="3493"/>
                    <a:pt x="44566" y="5169"/>
                  </a:cubicBezTo>
                  <a:lnTo>
                    <a:pt x="44566" y="5169"/>
                  </a:lnTo>
                  <a:cubicBezTo>
                    <a:pt x="44566" y="6846"/>
                    <a:pt x="43728" y="8243"/>
                    <a:pt x="42890" y="8243"/>
                  </a:cubicBezTo>
                  <a:close/>
                </a:path>
              </a:pathLst>
            </a:custGeom>
            <a:solidFill>
              <a:srgbClr val="FCC2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" name="Forma libre 108">
              <a:extLst>
                <a:ext uri="{FF2B5EF4-FFF2-40B4-BE49-F238E27FC236}">
                  <a16:creationId xmlns:a16="http://schemas.microsoft.com/office/drawing/2014/main" id="{4C77C1BE-0334-AE43-89F3-D7FD21FA2F33}"/>
                </a:ext>
              </a:extLst>
            </p:cNvPr>
            <p:cNvSpPr/>
            <p:nvPr/>
          </p:nvSpPr>
          <p:spPr>
            <a:xfrm>
              <a:off x="2141295" y="2215491"/>
              <a:ext cx="22353" cy="8382"/>
            </a:xfrm>
            <a:custGeom>
              <a:avLst/>
              <a:gdLst>
                <a:gd name="connsiteX0" fmla="*/ 19140 w 22352"/>
                <a:gd name="connsiteY0" fmla="*/ 8243 h 8382"/>
                <a:gd name="connsiteX1" fmla="*/ 3772 w 22352"/>
                <a:gd name="connsiteY1" fmla="*/ 8243 h 8382"/>
                <a:gd name="connsiteX2" fmla="*/ 2096 w 22352"/>
                <a:gd name="connsiteY2" fmla="*/ 5169 h 8382"/>
                <a:gd name="connsiteX3" fmla="*/ 2096 w 22352"/>
                <a:gd name="connsiteY3" fmla="*/ 5169 h 8382"/>
                <a:gd name="connsiteX4" fmla="*/ 3772 w 22352"/>
                <a:gd name="connsiteY4" fmla="*/ 2096 h 8382"/>
                <a:gd name="connsiteX5" fmla="*/ 19140 w 22352"/>
                <a:gd name="connsiteY5" fmla="*/ 2096 h 8382"/>
                <a:gd name="connsiteX6" fmla="*/ 20816 w 22352"/>
                <a:gd name="connsiteY6" fmla="*/ 5169 h 8382"/>
                <a:gd name="connsiteX7" fmla="*/ 20816 w 22352"/>
                <a:gd name="connsiteY7" fmla="*/ 5169 h 8382"/>
                <a:gd name="connsiteX8" fmla="*/ 19140 w 22352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52" h="8382">
                  <a:moveTo>
                    <a:pt x="19140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19140" y="2096"/>
                  </a:lnTo>
                  <a:cubicBezTo>
                    <a:pt x="19978" y="2096"/>
                    <a:pt x="20816" y="3493"/>
                    <a:pt x="20816" y="5169"/>
                  </a:cubicBezTo>
                  <a:lnTo>
                    <a:pt x="20816" y="5169"/>
                  </a:lnTo>
                  <a:cubicBezTo>
                    <a:pt x="20816" y="6846"/>
                    <a:pt x="19978" y="8243"/>
                    <a:pt x="19140" y="8243"/>
                  </a:cubicBezTo>
                  <a:close/>
                </a:path>
              </a:pathLst>
            </a:custGeom>
            <a:solidFill>
              <a:srgbClr val="FCC2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" name="Forma libre 109">
              <a:extLst>
                <a:ext uri="{FF2B5EF4-FFF2-40B4-BE49-F238E27FC236}">
                  <a16:creationId xmlns:a16="http://schemas.microsoft.com/office/drawing/2014/main" id="{3C163786-B003-914D-9393-960CCF8BE05D}"/>
                </a:ext>
              </a:extLst>
            </p:cNvPr>
            <p:cNvSpPr/>
            <p:nvPr/>
          </p:nvSpPr>
          <p:spPr>
            <a:xfrm>
              <a:off x="2210869" y="1939153"/>
              <a:ext cx="106176" cy="106176"/>
            </a:xfrm>
            <a:custGeom>
              <a:avLst/>
              <a:gdLst>
                <a:gd name="connsiteX0" fmla="*/ 106037 w 106176"/>
                <a:gd name="connsiteY0" fmla="*/ 54066 h 106176"/>
                <a:gd name="connsiteX1" fmla="*/ 54066 w 106176"/>
                <a:gd name="connsiteY1" fmla="*/ 106037 h 106176"/>
                <a:gd name="connsiteX2" fmla="*/ 2096 w 106176"/>
                <a:gd name="connsiteY2" fmla="*/ 54066 h 106176"/>
                <a:gd name="connsiteX3" fmla="*/ 54066 w 106176"/>
                <a:gd name="connsiteY3" fmla="*/ 2096 h 106176"/>
                <a:gd name="connsiteX4" fmla="*/ 106037 w 106176"/>
                <a:gd name="connsiteY4" fmla="*/ 54066 h 106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176" h="106176">
                  <a:moveTo>
                    <a:pt x="106037" y="54066"/>
                  </a:moveTo>
                  <a:cubicBezTo>
                    <a:pt x="106037" y="82769"/>
                    <a:pt x="82769" y="106037"/>
                    <a:pt x="54066" y="106037"/>
                  </a:cubicBezTo>
                  <a:cubicBezTo>
                    <a:pt x="25364" y="106037"/>
                    <a:pt x="2096" y="82769"/>
                    <a:pt x="2096" y="54066"/>
                  </a:cubicBezTo>
                  <a:cubicBezTo>
                    <a:pt x="2096" y="25364"/>
                    <a:pt x="25364" y="2096"/>
                    <a:pt x="54066" y="2096"/>
                  </a:cubicBezTo>
                  <a:cubicBezTo>
                    <a:pt x="82769" y="2096"/>
                    <a:pt x="106037" y="25364"/>
                    <a:pt x="106037" y="54066"/>
                  </a:cubicBezTo>
                  <a:close/>
                </a:path>
              </a:pathLst>
            </a:custGeom>
            <a:solidFill>
              <a:srgbClr val="CB62A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" name="Forma libre 110">
              <a:extLst>
                <a:ext uri="{FF2B5EF4-FFF2-40B4-BE49-F238E27FC236}">
                  <a16:creationId xmlns:a16="http://schemas.microsoft.com/office/drawing/2014/main" id="{16ECC0C5-FB5C-9B4C-9815-755755FF1CFB}"/>
                </a:ext>
              </a:extLst>
            </p:cNvPr>
            <p:cNvSpPr/>
            <p:nvPr/>
          </p:nvSpPr>
          <p:spPr>
            <a:xfrm>
              <a:off x="2229589" y="1978550"/>
              <a:ext cx="33529" cy="33529"/>
            </a:xfrm>
            <a:custGeom>
              <a:avLst/>
              <a:gdLst>
                <a:gd name="connsiteX0" fmla="*/ 31713 w 33529"/>
                <a:gd name="connsiteY0" fmla="*/ 9640 h 33529"/>
                <a:gd name="connsiteX1" fmla="*/ 11037 w 33529"/>
                <a:gd name="connsiteY1" fmla="*/ 17184 h 33529"/>
                <a:gd name="connsiteX2" fmla="*/ 31713 w 33529"/>
                <a:gd name="connsiteY2" fmla="*/ 24728 h 33529"/>
                <a:gd name="connsiteX3" fmla="*/ 31713 w 33529"/>
                <a:gd name="connsiteY3" fmla="*/ 32551 h 33529"/>
                <a:gd name="connsiteX4" fmla="*/ 2096 w 33529"/>
                <a:gd name="connsiteY4" fmla="*/ 21375 h 33529"/>
                <a:gd name="connsiteX5" fmla="*/ 2096 w 33529"/>
                <a:gd name="connsiteY5" fmla="*/ 13272 h 33529"/>
                <a:gd name="connsiteX6" fmla="*/ 31713 w 33529"/>
                <a:gd name="connsiteY6" fmla="*/ 2096 h 33529"/>
                <a:gd name="connsiteX7" fmla="*/ 31713 w 33529"/>
                <a:gd name="connsiteY7" fmla="*/ 9640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529" h="33529">
                  <a:moveTo>
                    <a:pt x="31713" y="9640"/>
                  </a:moveTo>
                  <a:lnTo>
                    <a:pt x="11037" y="17184"/>
                  </a:lnTo>
                  <a:lnTo>
                    <a:pt x="31713" y="24728"/>
                  </a:lnTo>
                  <a:lnTo>
                    <a:pt x="31713" y="32551"/>
                  </a:lnTo>
                  <a:lnTo>
                    <a:pt x="2096" y="21375"/>
                  </a:lnTo>
                  <a:lnTo>
                    <a:pt x="2096" y="13272"/>
                  </a:lnTo>
                  <a:lnTo>
                    <a:pt x="31713" y="2096"/>
                  </a:lnTo>
                  <a:lnTo>
                    <a:pt x="31713" y="9640"/>
                  </a:lnTo>
                  <a:close/>
                </a:path>
              </a:pathLst>
            </a:custGeom>
            <a:solidFill>
              <a:srgbClr val="FA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" name="Forma libre 111">
              <a:extLst>
                <a:ext uri="{FF2B5EF4-FFF2-40B4-BE49-F238E27FC236}">
                  <a16:creationId xmlns:a16="http://schemas.microsoft.com/office/drawing/2014/main" id="{B4FE4027-1DB0-744D-B26C-3A809BE22CB6}"/>
                </a:ext>
              </a:extLst>
            </p:cNvPr>
            <p:cNvSpPr/>
            <p:nvPr/>
          </p:nvSpPr>
          <p:spPr>
            <a:xfrm>
              <a:off x="2265913" y="1978550"/>
              <a:ext cx="33529" cy="33529"/>
            </a:xfrm>
            <a:custGeom>
              <a:avLst/>
              <a:gdLst>
                <a:gd name="connsiteX0" fmla="*/ 2096 w 33529"/>
                <a:gd name="connsiteY0" fmla="*/ 2096 h 33529"/>
                <a:gd name="connsiteX1" fmla="*/ 31713 w 33529"/>
                <a:gd name="connsiteY1" fmla="*/ 13272 h 33529"/>
                <a:gd name="connsiteX2" fmla="*/ 31713 w 33529"/>
                <a:gd name="connsiteY2" fmla="*/ 21375 h 33529"/>
                <a:gd name="connsiteX3" fmla="*/ 2096 w 33529"/>
                <a:gd name="connsiteY3" fmla="*/ 32551 h 33529"/>
                <a:gd name="connsiteX4" fmla="*/ 2096 w 33529"/>
                <a:gd name="connsiteY4" fmla="*/ 24728 h 33529"/>
                <a:gd name="connsiteX5" fmla="*/ 22772 w 33529"/>
                <a:gd name="connsiteY5" fmla="*/ 17184 h 33529"/>
                <a:gd name="connsiteX6" fmla="*/ 2096 w 33529"/>
                <a:gd name="connsiteY6" fmla="*/ 9640 h 33529"/>
                <a:gd name="connsiteX7" fmla="*/ 2096 w 33529"/>
                <a:gd name="connsiteY7" fmla="*/ 2096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529" h="33529">
                  <a:moveTo>
                    <a:pt x="2096" y="2096"/>
                  </a:moveTo>
                  <a:lnTo>
                    <a:pt x="31713" y="13272"/>
                  </a:lnTo>
                  <a:lnTo>
                    <a:pt x="31713" y="21375"/>
                  </a:lnTo>
                  <a:lnTo>
                    <a:pt x="2096" y="32551"/>
                  </a:lnTo>
                  <a:lnTo>
                    <a:pt x="2096" y="24728"/>
                  </a:lnTo>
                  <a:lnTo>
                    <a:pt x="22772" y="17184"/>
                  </a:lnTo>
                  <a:lnTo>
                    <a:pt x="2096" y="9640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FA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" name="Forma libre 112">
              <a:extLst>
                <a:ext uri="{FF2B5EF4-FFF2-40B4-BE49-F238E27FC236}">
                  <a16:creationId xmlns:a16="http://schemas.microsoft.com/office/drawing/2014/main" id="{A0CE2211-4699-EF49-8C63-923AA2F0BF08}"/>
                </a:ext>
              </a:extLst>
            </p:cNvPr>
            <p:cNvSpPr/>
            <p:nvPr/>
          </p:nvSpPr>
          <p:spPr>
            <a:xfrm>
              <a:off x="1808378" y="2689115"/>
              <a:ext cx="234705" cy="234705"/>
            </a:xfrm>
            <a:custGeom>
              <a:avLst/>
              <a:gdLst>
                <a:gd name="connsiteX0" fmla="*/ 187466 w 234705"/>
                <a:gd name="connsiteY0" fmla="*/ 71820 h 234705"/>
                <a:gd name="connsiteX1" fmla="*/ 165293 w 234705"/>
                <a:gd name="connsiteY1" fmla="*/ 187466 h 234705"/>
                <a:gd name="connsiteX2" fmla="*/ 49647 w 234705"/>
                <a:gd name="connsiteY2" fmla="*/ 165293 h 234705"/>
                <a:gd name="connsiteX3" fmla="*/ 71820 w 234705"/>
                <a:gd name="connsiteY3" fmla="*/ 49647 h 234705"/>
                <a:gd name="connsiteX4" fmla="*/ 187466 w 234705"/>
                <a:gd name="connsiteY4" fmla="*/ 71820 h 23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4705" h="234705">
                  <a:moveTo>
                    <a:pt x="187466" y="71820"/>
                  </a:moveTo>
                  <a:cubicBezTo>
                    <a:pt x="213278" y="109878"/>
                    <a:pt x="203351" y="161655"/>
                    <a:pt x="165293" y="187466"/>
                  </a:cubicBezTo>
                  <a:cubicBezTo>
                    <a:pt x="127235" y="213278"/>
                    <a:pt x="75459" y="203351"/>
                    <a:pt x="49647" y="165293"/>
                  </a:cubicBezTo>
                  <a:cubicBezTo>
                    <a:pt x="23835" y="127235"/>
                    <a:pt x="33763" y="75459"/>
                    <a:pt x="71820" y="49647"/>
                  </a:cubicBezTo>
                  <a:cubicBezTo>
                    <a:pt x="109878" y="23835"/>
                    <a:pt x="161655" y="33763"/>
                    <a:pt x="187466" y="71820"/>
                  </a:cubicBezTo>
                  <a:close/>
                </a:path>
              </a:pathLst>
            </a:custGeom>
            <a:solidFill>
              <a:srgbClr val="FCC1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" name="Forma libre 113">
              <a:extLst>
                <a:ext uri="{FF2B5EF4-FFF2-40B4-BE49-F238E27FC236}">
                  <a16:creationId xmlns:a16="http://schemas.microsoft.com/office/drawing/2014/main" id="{BE710F57-AF12-9D44-B994-4C7B72939074}"/>
                </a:ext>
              </a:extLst>
            </p:cNvPr>
            <p:cNvSpPr/>
            <p:nvPr/>
          </p:nvSpPr>
          <p:spPr>
            <a:xfrm>
              <a:off x="1880884" y="2761460"/>
              <a:ext cx="92206" cy="92206"/>
            </a:xfrm>
            <a:custGeom>
              <a:avLst/>
              <a:gdLst>
                <a:gd name="connsiteX0" fmla="*/ 90110 w 92205"/>
                <a:gd name="connsiteY0" fmla="*/ 41213 h 92205"/>
                <a:gd name="connsiteX1" fmla="*/ 87595 w 92205"/>
                <a:gd name="connsiteY1" fmla="*/ 55463 h 92205"/>
                <a:gd name="connsiteX2" fmla="*/ 80610 w 92205"/>
                <a:gd name="connsiteY2" fmla="*/ 65522 h 92205"/>
                <a:gd name="connsiteX3" fmla="*/ 69992 w 92205"/>
                <a:gd name="connsiteY3" fmla="*/ 69154 h 92205"/>
                <a:gd name="connsiteX4" fmla="*/ 63007 w 92205"/>
                <a:gd name="connsiteY4" fmla="*/ 67198 h 92205"/>
                <a:gd name="connsiteX5" fmla="*/ 58537 w 92205"/>
                <a:gd name="connsiteY5" fmla="*/ 62169 h 92205"/>
                <a:gd name="connsiteX6" fmla="*/ 57698 w 92205"/>
                <a:gd name="connsiteY6" fmla="*/ 62169 h 92205"/>
                <a:gd name="connsiteX7" fmla="*/ 42890 w 92205"/>
                <a:gd name="connsiteY7" fmla="*/ 69154 h 92205"/>
                <a:gd name="connsiteX8" fmla="*/ 27801 w 92205"/>
                <a:gd name="connsiteY8" fmla="*/ 63287 h 92205"/>
                <a:gd name="connsiteX9" fmla="*/ 22213 w 92205"/>
                <a:gd name="connsiteY9" fmla="*/ 47640 h 92205"/>
                <a:gd name="connsiteX10" fmla="*/ 29478 w 92205"/>
                <a:gd name="connsiteY10" fmla="*/ 29478 h 92205"/>
                <a:gd name="connsiteX11" fmla="*/ 48198 w 92205"/>
                <a:gd name="connsiteY11" fmla="*/ 22493 h 92205"/>
                <a:gd name="connsiteX12" fmla="*/ 58257 w 92205"/>
                <a:gd name="connsiteY12" fmla="*/ 23331 h 92205"/>
                <a:gd name="connsiteX13" fmla="*/ 67478 w 92205"/>
                <a:gd name="connsiteY13" fmla="*/ 25566 h 92205"/>
                <a:gd name="connsiteX14" fmla="*/ 66360 w 92205"/>
                <a:gd name="connsiteY14" fmla="*/ 51831 h 92205"/>
                <a:gd name="connsiteX15" fmla="*/ 70551 w 92205"/>
                <a:gd name="connsiteY15" fmla="*/ 59375 h 92205"/>
                <a:gd name="connsiteX16" fmla="*/ 76140 w 92205"/>
                <a:gd name="connsiteY16" fmla="*/ 54345 h 92205"/>
                <a:gd name="connsiteX17" fmla="*/ 78095 w 92205"/>
                <a:gd name="connsiteY17" fmla="*/ 41213 h 92205"/>
                <a:gd name="connsiteX18" fmla="*/ 74463 w 92205"/>
                <a:gd name="connsiteY18" fmla="*/ 25846 h 92205"/>
                <a:gd name="connsiteX19" fmla="*/ 64404 w 92205"/>
                <a:gd name="connsiteY19" fmla="*/ 15787 h 92205"/>
                <a:gd name="connsiteX20" fmla="*/ 49595 w 92205"/>
                <a:gd name="connsiteY20" fmla="*/ 12154 h 92205"/>
                <a:gd name="connsiteX21" fmla="*/ 30595 w 92205"/>
                <a:gd name="connsiteY21" fmla="*/ 16625 h 92205"/>
                <a:gd name="connsiteX22" fmla="*/ 18301 w 92205"/>
                <a:gd name="connsiteY22" fmla="*/ 29478 h 92205"/>
                <a:gd name="connsiteX23" fmla="*/ 14110 w 92205"/>
                <a:gd name="connsiteY23" fmla="*/ 49037 h 92205"/>
                <a:gd name="connsiteX24" fmla="*/ 21934 w 92205"/>
                <a:gd name="connsiteY24" fmla="*/ 71948 h 92205"/>
                <a:gd name="connsiteX25" fmla="*/ 44845 w 92205"/>
                <a:gd name="connsiteY25" fmla="*/ 79772 h 92205"/>
                <a:gd name="connsiteX26" fmla="*/ 57419 w 92205"/>
                <a:gd name="connsiteY26" fmla="*/ 78375 h 92205"/>
                <a:gd name="connsiteX27" fmla="*/ 70831 w 92205"/>
                <a:gd name="connsiteY27" fmla="*/ 74742 h 92205"/>
                <a:gd name="connsiteX28" fmla="*/ 70831 w 92205"/>
                <a:gd name="connsiteY28" fmla="*/ 85081 h 92205"/>
                <a:gd name="connsiteX29" fmla="*/ 45404 w 92205"/>
                <a:gd name="connsiteY29" fmla="*/ 90110 h 92205"/>
                <a:gd name="connsiteX30" fmla="*/ 13551 w 92205"/>
                <a:gd name="connsiteY30" fmla="*/ 79213 h 92205"/>
                <a:gd name="connsiteX31" fmla="*/ 2096 w 92205"/>
                <a:gd name="connsiteY31" fmla="*/ 49316 h 92205"/>
                <a:gd name="connsiteX32" fmla="*/ 7963 w 92205"/>
                <a:gd name="connsiteY32" fmla="*/ 25287 h 92205"/>
                <a:gd name="connsiteX33" fmla="*/ 24728 w 92205"/>
                <a:gd name="connsiteY33" fmla="*/ 8243 h 92205"/>
                <a:gd name="connsiteX34" fmla="*/ 49595 w 92205"/>
                <a:gd name="connsiteY34" fmla="*/ 2096 h 92205"/>
                <a:gd name="connsiteX35" fmla="*/ 70831 w 92205"/>
                <a:gd name="connsiteY35" fmla="*/ 6846 h 92205"/>
                <a:gd name="connsiteX36" fmla="*/ 85081 w 92205"/>
                <a:gd name="connsiteY36" fmla="*/ 20537 h 92205"/>
                <a:gd name="connsiteX37" fmla="*/ 90110 w 92205"/>
                <a:gd name="connsiteY37" fmla="*/ 41213 h 92205"/>
                <a:gd name="connsiteX38" fmla="*/ 34787 w 92205"/>
                <a:gd name="connsiteY38" fmla="*/ 48198 h 92205"/>
                <a:gd name="connsiteX39" fmla="*/ 44007 w 92205"/>
                <a:gd name="connsiteY39" fmla="*/ 59654 h 92205"/>
                <a:gd name="connsiteX40" fmla="*/ 51272 w 92205"/>
                <a:gd name="connsiteY40" fmla="*/ 56301 h 92205"/>
                <a:gd name="connsiteX41" fmla="*/ 54345 w 92205"/>
                <a:gd name="connsiteY41" fmla="*/ 45125 h 92205"/>
                <a:gd name="connsiteX42" fmla="*/ 55184 w 92205"/>
                <a:gd name="connsiteY42" fmla="*/ 33110 h 92205"/>
                <a:gd name="connsiteX43" fmla="*/ 49037 w 92205"/>
                <a:gd name="connsiteY43" fmla="*/ 32551 h 92205"/>
                <a:gd name="connsiteX44" fmla="*/ 38698 w 92205"/>
                <a:gd name="connsiteY44" fmla="*/ 36743 h 92205"/>
                <a:gd name="connsiteX45" fmla="*/ 34787 w 92205"/>
                <a:gd name="connsiteY45" fmla="*/ 48198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92205" h="92205">
                  <a:moveTo>
                    <a:pt x="90110" y="41213"/>
                  </a:moveTo>
                  <a:cubicBezTo>
                    <a:pt x="90110" y="46243"/>
                    <a:pt x="89272" y="50993"/>
                    <a:pt x="87595" y="55463"/>
                  </a:cubicBezTo>
                  <a:cubicBezTo>
                    <a:pt x="85919" y="59654"/>
                    <a:pt x="83684" y="63007"/>
                    <a:pt x="80610" y="65522"/>
                  </a:cubicBezTo>
                  <a:cubicBezTo>
                    <a:pt x="77537" y="68037"/>
                    <a:pt x="74184" y="69154"/>
                    <a:pt x="69992" y="69154"/>
                  </a:cubicBezTo>
                  <a:cubicBezTo>
                    <a:pt x="67198" y="69154"/>
                    <a:pt x="64963" y="68595"/>
                    <a:pt x="63007" y="67198"/>
                  </a:cubicBezTo>
                  <a:cubicBezTo>
                    <a:pt x="61051" y="65801"/>
                    <a:pt x="59375" y="64125"/>
                    <a:pt x="58537" y="62169"/>
                  </a:cubicBezTo>
                  <a:lnTo>
                    <a:pt x="57698" y="62169"/>
                  </a:lnTo>
                  <a:cubicBezTo>
                    <a:pt x="53787" y="66919"/>
                    <a:pt x="48757" y="69154"/>
                    <a:pt x="42890" y="69154"/>
                  </a:cubicBezTo>
                  <a:cubicBezTo>
                    <a:pt x="36463" y="69154"/>
                    <a:pt x="31434" y="67198"/>
                    <a:pt x="27801" y="63287"/>
                  </a:cubicBezTo>
                  <a:cubicBezTo>
                    <a:pt x="24169" y="59375"/>
                    <a:pt x="22213" y="54345"/>
                    <a:pt x="22213" y="47640"/>
                  </a:cubicBezTo>
                  <a:cubicBezTo>
                    <a:pt x="22213" y="40095"/>
                    <a:pt x="24728" y="33948"/>
                    <a:pt x="29478" y="29478"/>
                  </a:cubicBezTo>
                  <a:cubicBezTo>
                    <a:pt x="34228" y="24728"/>
                    <a:pt x="40654" y="22493"/>
                    <a:pt x="48198" y="22493"/>
                  </a:cubicBezTo>
                  <a:cubicBezTo>
                    <a:pt x="51272" y="22493"/>
                    <a:pt x="54625" y="22772"/>
                    <a:pt x="58257" y="23331"/>
                  </a:cubicBezTo>
                  <a:cubicBezTo>
                    <a:pt x="61890" y="23890"/>
                    <a:pt x="64963" y="24728"/>
                    <a:pt x="67478" y="25566"/>
                  </a:cubicBezTo>
                  <a:lnTo>
                    <a:pt x="66360" y="51831"/>
                  </a:lnTo>
                  <a:cubicBezTo>
                    <a:pt x="66360" y="56860"/>
                    <a:pt x="67757" y="59375"/>
                    <a:pt x="70551" y="59375"/>
                  </a:cubicBezTo>
                  <a:cubicBezTo>
                    <a:pt x="72787" y="59375"/>
                    <a:pt x="74742" y="57698"/>
                    <a:pt x="76140" y="54345"/>
                  </a:cubicBezTo>
                  <a:cubicBezTo>
                    <a:pt x="77537" y="50993"/>
                    <a:pt x="78095" y="46522"/>
                    <a:pt x="78095" y="41213"/>
                  </a:cubicBezTo>
                  <a:cubicBezTo>
                    <a:pt x="78095" y="35345"/>
                    <a:pt x="76978" y="30316"/>
                    <a:pt x="74463" y="25846"/>
                  </a:cubicBezTo>
                  <a:cubicBezTo>
                    <a:pt x="71948" y="21375"/>
                    <a:pt x="68595" y="18022"/>
                    <a:pt x="64404" y="15787"/>
                  </a:cubicBezTo>
                  <a:cubicBezTo>
                    <a:pt x="59934" y="13551"/>
                    <a:pt x="55184" y="12154"/>
                    <a:pt x="49595" y="12154"/>
                  </a:cubicBezTo>
                  <a:cubicBezTo>
                    <a:pt x="42331" y="12154"/>
                    <a:pt x="36184" y="13551"/>
                    <a:pt x="30595" y="16625"/>
                  </a:cubicBezTo>
                  <a:cubicBezTo>
                    <a:pt x="25287" y="19698"/>
                    <a:pt x="21096" y="23890"/>
                    <a:pt x="18301" y="29478"/>
                  </a:cubicBezTo>
                  <a:cubicBezTo>
                    <a:pt x="15507" y="35066"/>
                    <a:pt x="14110" y="41492"/>
                    <a:pt x="14110" y="49037"/>
                  </a:cubicBezTo>
                  <a:cubicBezTo>
                    <a:pt x="14110" y="58816"/>
                    <a:pt x="16625" y="66639"/>
                    <a:pt x="21934" y="71948"/>
                  </a:cubicBezTo>
                  <a:cubicBezTo>
                    <a:pt x="27243" y="77257"/>
                    <a:pt x="34787" y="79772"/>
                    <a:pt x="44845" y="79772"/>
                  </a:cubicBezTo>
                  <a:cubicBezTo>
                    <a:pt x="48757" y="79772"/>
                    <a:pt x="52948" y="79213"/>
                    <a:pt x="57419" y="78375"/>
                  </a:cubicBezTo>
                  <a:cubicBezTo>
                    <a:pt x="61890" y="77537"/>
                    <a:pt x="66360" y="76419"/>
                    <a:pt x="70831" y="74742"/>
                  </a:cubicBezTo>
                  <a:lnTo>
                    <a:pt x="70831" y="85081"/>
                  </a:lnTo>
                  <a:cubicBezTo>
                    <a:pt x="63287" y="88434"/>
                    <a:pt x="54625" y="90110"/>
                    <a:pt x="45404" y="90110"/>
                  </a:cubicBezTo>
                  <a:cubicBezTo>
                    <a:pt x="31713" y="90110"/>
                    <a:pt x="21096" y="86478"/>
                    <a:pt x="13551" y="79213"/>
                  </a:cubicBezTo>
                  <a:cubicBezTo>
                    <a:pt x="6007" y="71948"/>
                    <a:pt x="2096" y="62169"/>
                    <a:pt x="2096" y="49316"/>
                  </a:cubicBezTo>
                  <a:cubicBezTo>
                    <a:pt x="2096" y="40375"/>
                    <a:pt x="4051" y="32551"/>
                    <a:pt x="7963" y="25287"/>
                  </a:cubicBezTo>
                  <a:cubicBezTo>
                    <a:pt x="11875" y="18022"/>
                    <a:pt x="17463" y="12434"/>
                    <a:pt x="24728" y="8243"/>
                  </a:cubicBezTo>
                  <a:cubicBezTo>
                    <a:pt x="31993" y="4051"/>
                    <a:pt x="40096" y="2096"/>
                    <a:pt x="49595" y="2096"/>
                  </a:cubicBezTo>
                  <a:cubicBezTo>
                    <a:pt x="57419" y="2096"/>
                    <a:pt x="64404" y="3772"/>
                    <a:pt x="70831" y="6846"/>
                  </a:cubicBezTo>
                  <a:cubicBezTo>
                    <a:pt x="76978" y="10198"/>
                    <a:pt x="81728" y="14669"/>
                    <a:pt x="85081" y="20537"/>
                  </a:cubicBezTo>
                  <a:cubicBezTo>
                    <a:pt x="88434" y="26684"/>
                    <a:pt x="90110" y="33669"/>
                    <a:pt x="90110" y="41213"/>
                  </a:cubicBezTo>
                  <a:close/>
                  <a:moveTo>
                    <a:pt x="34787" y="48198"/>
                  </a:moveTo>
                  <a:cubicBezTo>
                    <a:pt x="34787" y="55742"/>
                    <a:pt x="37860" y="59654"/>
                    <a:pt x="44007" y="59654"/>
                  </a:cubicBezTo>
                  <a:cubicBezTo>
                    <a:pt x="47360" y="59654"/>
                    <a:pt x="49595" y="58537"/>
                    <a:pt x="51272" y="56301"/>
                  </a:cubicBezTo>
                  <a:cubicBezTo>
                    <a:pt x="52948" y="54066"/>
                    <a:pt x="54066" y="50434"/>
                    <a:pt x="54345" y="45125"/>
                  </a:cubicBezTo>
                  <a:lnTo>
                    <a:pt x="55184" y="33110"/>
                  </a:lnTo>
                  <a:cubicBezTo>
                    <a:pt x="53228" y="32831"/>
                    <a:pt x="51272" y="32551"/>
                    <a:pt x="49037" y="32551"/>
                  </a:cubicBezTo>
                  <a:cubicBezTo>
                    <a:pt x="44566" y="32551"/>
                    <a:pt x="40934" y="33948"/>
                    <a:pt x="38698" y="36743"/>
                  </a:cubicBezTo>
                  <a:cubicBezTo>
                    <a:pt x="36184" y="39537"/>
                    <a:pt x="34787" y="43169"/>
                    <a:pt x="34787" y="481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" name="Forma libre 114">
              <a:extLst>
                <a:ext uri="{FF2B5EF4-FFF2-40B4-BE49-F238E27FC236}">
                  <a16:creationId xmlns:a16="http://schemas.microsoft.com/office/drawing/2014/main" id="{A1E1615E-35E1-1F4A-8AD5-AC2787AE4238}"/>
                </a:ext>
              </a:extLst>
            </p:cNvPr>
            <p:cNvSpPr/>
            <p:nvPr/>
          </p:nvSpPr>
          <p:spPr>
            <a:xfrm>
              <a:off x="1228738" y="1891933"/>
              <a:ext cx="461028" cy="131323"/>
            </a:xfrm>
            <a:custGeom>
              <a:avLst/>
              <a:gdLst>
                <a:gd name="connsiteX0" fmla="*/ 408080 w 461028"/>
                <a:gd name="connsiteY0" fmla="*/ 2096 h 131323"/>
                <a:gd name="connsiteX1" fmla="*/ 54066 w 461028"/>
                <a:gd name="connsiteY1" fmla="*/ 2096 h 131323"/>
                <a:gd name="connsiteX2" fmla="*/ 2096 w 461028"/>
                <a:gd name="connsiteY2" fmla="*/ 54066 h 131323"/>
                <a:gd name="connsiteX3" fmla="*/ 54066 w 461028"/>
                <a:gd name="connsiteY3" fmla="*/ 106037 h 131323"/>
                <a:gd name="connsiteX4" fmla="*/ 80051 w 461028"/>
                <a:gd name="connsiteY4" fmla="*/ 106037 h 131323"/>
                <a:gd name="connsiteX5" fmla="*/ 105198 w 461028"/>
                <a:gd name="connsiteY5" fmla="*/ 131184 h 131323"/>
                <a:gd name="connsiteX6" fmla="*/ 130345 w 461028"/>
                <a:gd name="connsiteY6" fmla="*/ 106037 h 131323"/>
                <a:gd name="connsiteX7" fmla="*/ 408080 w 461028"/>
                <a:gd name="connsiteY7" fmla="*/ 106037 h 131323"/>
                <a:gd name="connsiteX8" fmla="*/ 460050 w 461028"/>
                <a:gd name="connsiteY8" fmla="*/ 54066 h 131323"/>
                <a:gd name="connsiteX9" fmla="*/ 408080 w 461028"/>
                <a:gd name="connsiteY9" fmla="*/ 2096 h 13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028" h="131323">
                  <a:moveTo>
                    <a:pt x="408080" y="2096"/>
                  </a:moveTo>
                  <a:lnTo>
                    <a:pt x="54066" y="2096"/>
                  </a:lnTo>
                  <a:cubicBezTo>
                    <a:pt x="25287" y="2096"/>
                    <a:pt x="2096" y="25287"/>
                    <a:pt x="2096" y="54066"/>
                  </a:cubicBezTo>
                  <a:cubicBezTo>
                    <a:pt x="2096" y="82845"/>
                    <a:pt x="25287" y="106037"/>
                    <a:pt x="54066" y="106037"/>
                  </a:cubicBezTo>
                  <a:lnTo>
                    <a:pt x="80051" y="106037"/>
                  </a:lnTo>
                  <a:lnTo>
                    <a:pt x="105198" y="131184"/>
                  </a:lnTo>
                  <a:lnTo>
                    <a:pt x="130345" y="106037"/>
                  </a:lnTo>
                  <a:lnTo>
                    <a:pt x="408080" y="106037"/>
                  </a:lnTo>
                  <a:cubicBezTo>
                    <a:pt x="436859" y="106037"/>
                    <a:pt x="460050" y="82845"/>
                    <a:pt x="460050" y="54066"/>
                  </a:cubicBezTo>
                  <a:cubicBezTo>
                    <a:pt x="460330" y="25566"/>
                    <a:pt x="436859" y="2096"/>
                    <a:pt x="408080" y="2096"/>
                  </a:cubicBezTo>
                  <a:close/>
                </a:path>
              </a:pathLst>
            </a:custGeom>
            <a:solidFill>
              <a:srgbClr val="7C6E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" name="Forma libre 115">
              <a:extLst>
                <a:ext uri="{FF2B5EF4-FFF2-40B4-BE49-F238E27FC236}">
                  <a16:creationId xmlns:a16="http://schemas.microsoft.com/office/drawing/2014/main" id="{7FEF048D-4BF2-834F-9E1E-A5D27648EBEA}"/>
                </a:ext>
              </a:extLst>
            </p:cNvPr>
            <p:cNvSpPr/>
            <p:nvPr/>
          </p:nvSpPr>
          <p:spPr>
            <a:xfrm>
              <a:off x="1294679" y="1948933"/>
              <a:ext cx="248676" cy="13971"/>
            </a:xfrm>
            <a:custGeom>
              <a:avLst/>
              <a:gdLst>
                <a:gd name="connsiteX0" fmla="*/ 240992 w 248675"/>
                <a:gd name="connsiteY0" fmla="*/ 13831 h 13970"/>
                <a:gd name="connsiteX1" fmla="*/ 7963 w 248675"/>
                <a:gd name="connsiteY1" fmla="*/ 13831 h 13970"/>
                <a:gd name="connsiteX2" fmla="*/ 2096 w 248675"/>
                <a:gd name="connsiteY2" fmla="*/ 7963 h 13970"/>
                <a:gd name="connsiteX3" fmla="*/ 2096 w 248675"/>
                <a:gd name="connsiteY3" fmla="*/ 7963 h 13970"/>
                <a:gd name="connsiteX4" fmla="*/ 7963 w 248675"/>
                <a:gd name="connsiteY4" fmla="*/ 2096 h 13970"/>
                <a:gd name="connsiteX5" fmla="*/ 240992 w 248675"/>
                <a:gd name="connsiteY5" fmla="*/ 2096 h 13970"/>
                <a:gd name="connsiteX6" fmla="*/ 246860 w 248675"/>
                <a:gd name="connsiteY6" fmla="*/ 7963 h 13970"/>
                <a:gd name="connsiteX7" fmla="*/ 246860 w 248675"/>
                <a:gd name="connsiteY7" fmla="*/ 7963 h 13970"/>
                <a:gd name="connsiteX8" fmla="*/ 240992 w 248675"/>
                <a:gd name="connsiteY8" fmla="*/ 13831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8675" h="13970">
                  <a:moveTo>
                    <a:pt x="240992" y="13831"/>
                  </a:moveTo>
                  <a:lnTo>
                    <a:pt x="7963" y="13831"/>
                  </a:lnTo>
                  <a:cubicBezTo>
                    <a:pt x="4610" y="13831"/>
                    <a:pt x="2096" y="11316"/>
                    <a:pt x="2096" y="7963"/>
                  </a:cubicBezTo>
                  <a:lnTo>
                    <a:pt x="2096" y="7963"/>
                  </a:lnTo>
                  <a:cubicBezTo>
                    <a:pt x="2096" y="4610"/>
                    <a:pt x="4610" y="2096"/>
                    <a:pt x="7963" y="2096"/>
                  </a:cubicBezTo>
                  <a:lnTo>
                    <a:pt x="240992" y="2096"/>
                  </a:lnTo>
                  <a:cubicBezTo>
                    <a:pt x="244345" y="2096"/>
                    <a:pt x="246860" y="4610"/>
                    <a:pt x="246860" y="7963"/>
                  </a:cubicBezTo>
                  <a:lnTo>
                    <a:pt x="246860" y="7963"/>
                  </a:lnTo>
                  <a:cubicBezTo>
                    <a:pt x="246580" y="11316"/>
                    <a:pt x="244066" y="13831"/>
                    <a:pt x="240992" y="1383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" name="Forma libre 116">
              <a:extLst>
                <a:ext uri="{FF2B5EF4-FFF2-40B4-BE49-F238E27FC236}">
                  <a16:creationId xmlns:a16="http://schemas.microsoft.com/office/drawing/2014/main" id="{E1C35389-B9A5-8941-AD2D-332684627AA1}"/>
                </a:ext>
              </a:extLst>
            </p:cNvPr>
            <p:cNvSpPr/>
            <p:nvPr/>
          </p:nvSpPr>
          <p:spPr>
            <a:xfrm>
              <a:off x="1294400" y="1916800"/>
              <a:ext cx="176029" cy="13971"/>
            </a:xfrm>
            <a:custGeom>
              <a:avLst/>
              <a:gdLst>
                <a:gd name="connsiteX0" fmla="*/ 168345 w 176029"/>
                <a:gd name="connsiteY0" fmla="*/ 13831 h 13970"/>
                <a:gd name="connsiteX1" fmla="*/ 7963 w 176029"/>
                <a:gd name="connsiteY1" fmla="*/ 13831 h 13970"/>
                <a:gd name="connsiteX2" fmla="*/ 2096 w 176029"/>
                <a:gd name="connsiteY2" fmla="*/ 7963 h 13970"/>
                <a:gd name="connsiteX3" fmla="*/ 2096 w 176029"/>
                <a:gd name="connsiteY3" fmla="*/ 7963 h 13970"/>
                <a:gd name="connsiteX4" fmla="*/ 7963 w 176029"/>
                <a:gd name="connsiteY4" fmla="*/ 2096 h 13970"/>
                <a:gd name="connsiteX5" fmla="*/ 168345 w 176029"/>
                <a:gd name="connsiteY5" fmla="*/ 2096 h 13970"/>
                <a:gd name="connsiteX6" fmla="*/ 174213 w 176029"/>
                <a:gd name="connsiteY6" fmla="*/ 7963 h 13970"/>
                <a:gd name="connsiteX7" fmla="*/ 174213 w 176029"/>
                <a:gd name="connsiteY7" fmla="*/ 7963 h 13970"/>
                <a:gd name="connsiteX8" fmla="*/ 168345 w 176029"/>
                <a:gd name="connsiteY8" fmla="*/ 13831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6029" h="13970">
                  <a:moveTo>
                    <a:pt x="168345" y="13831"/>
                  </a:moveTo>
                  <a:lnTo>
                    <a:pt x="7963" y="13831"/>
                  </a:lnTo>
                  <a:cubicBezTo>
                    <a:pt x="4610" y="13831"/>
                    <a:pt x="2096" y="11316"/>
                    <a:pt x="2096" y="7963"/>
                  </a:cubicBezTo>
                  <a:lnTo>
                    <a:pt x="2096" y="7963"/>
                  </a:lnTo>
                  <a:cubicBezTo>
                    <a:pt x="2096" y="4610"/>
                    <a:pt x="4610" y="2096"/>
                    <a:pt x="7963" y="2096"/>
                  </a:cubicBezTo>
                  <a:lnTo>
                    <a:pt x="168345" y="2096"/>
                  </a:lnTo>
                  <a:cubicBezTo>
                    <a:pt x="171698" y="2096"/>
                    <a:pt x="174213" y="4610"/>
                    <a:pt x="174213" y="7963"/>
                  </a:cubicBezTo>
                  <a:lnTo>
                    <a:pt x="174213" y="7963"/>
                  </a:lnTo>
                  <a:cubicBezTo>
                    <a:pt x="174213" y="11316"/>
                    <a:pt x="171419" y="13831"/>
                    <a:pt x="168345" y="1383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" name="Forma libre 117">
              <a:extLst>
                <a:ext uri="{FF2B5EF4-FFF2-40B4-BE49-F238E27FC236}">
                  <a16:creationId xmlns:a16="http://schemas.microsoft.com/office/drawing/2014/main" id="{790A9F37-B895-3E42-AE27-376C719F3C49}"/>
                </a:ext>
              </a:extLst>
            </p:cNvPr>
            <p:cNvSpPr/>
            <p:nvPr/>
          </p:nvSpPr>
          <p:spPr>
            <a:xfrm>
              <a:off x="2156942" y="2332005"/>
              <a:ext cx="117353" cy="117353"/>
            </a:xfrm>
            <a:custGeom>
              <a:avLst/>
              <a:gdLst>
                <a:gd name="connsiteX0" fmla="*/ 58816 w 117352"/>
                <a:gd name="connsiteY0" fmla="*/ 2096 h 117352"/>
                <a:gd name="connsiteX1" fmla="*/ 2096 w 117352"/>
                <a:gd name="connsiteY1" fmla="*/ 58816 h 117352"/>
                <a:gd name="connsiteX2" fmla="*/ 58816 w 117352"/>
                <a:gd name="connsiteY2" fmla="*/ 115537 h 117352"/>
                <a:gd name="connsiteX3" fmla="*/ 115537 w 117352"/>
                <a:gd name="connsiteY3" fmla="*/ 58816 h 117352"/>
                <a:gd name="connsiteX4" fmla="*/ 58816 w 117352"/>
                <a:gd name="connsiteY4" fmla="*/ 2096 h 117352"/>
                <a:gd name="connsiteX5" fmla="*/ 30037 w 117352"/>
                <a:gd name="connsiteY5" fmla="*/ 54345 h 117352"/>
                <a:gd name="connsiteX6" fmla="*/ 37022 w 117352"/>
                <a:gd name="connsiteY6" fmla="*/ 47360 h 117352"/>
                <a:gd name="connsiteX7" fmla="*/ 44007 w 117352"/>
                <a:gd name="connsiteY7" fmla="*/ 54345 h 117352"/>
                <a:gd name="connsiteX8" fmla="*/ 37022 w 117352"/>
                <a:gd name="connsiteY8" fmla="*/ 61331 h 117352"/>
                <a:gd name="connsiteX9" fmla="*/ 30037 w 117352"/>
                <a:gd name="connsiteY9" fmla="*/ 54345 h 117352"/>
                <a:gd name="connsiteX10" fmla="*/ 58816 w 117352"/>
                <a:gd name="connsiteY10" fmla="*/ 89831 h 117352"/>
                <a:gd name="connsiteX11" fmla="*/ 40934 w 117352"/>
                <a:gd name="connsiteY11" fmla="*/ 74184 h 117352"/>
                <a:gd name="connsiteX12" fmla="*/ 76698 w 117352"/>
                <a:gd name="connsiteY12" fmla="*/ 74184 h 117352"/>
                <a:gd name="connsiteX13" fmla="*/ 58816 w 117352"/>
                <a:gd name="connsiteY13" fmla="*/ 89831 h 117352"/>
                <a:gd name="connsiteX14" fmla="*/ 80610 w 117352"/>
                <a:gd name="connsiteY14" fmla="*/ 61331 h 117352"/>
                <a:gd name="connsiteX15" fmla="*/ 73625 w 117352"/>
                <a:gd name="connsiteY15" fmla="*/ 54345 h 117352"/>
                <a:gd name="connsiteX16" fmla="*/ 80610 w 117352"/>
                <a:gd name="connsiteY16" fmla="*/ 47360 h 117352"/>
                <a:gd name="connsiteX17" fmla="*/ 87595 w 117352"/>
                <a:gd name="connsiteY17" fmla="*/ 54345 h 117352"/>
                <a:gd name="connsiteX18" fmla="*/ 80610 w 117352"/>
                <a:gd name="connsiteY18" fmla="*/ 61331 h 117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352" h="117352">
                  <a:moveTo>
                    <a:pt x="58816" y="2096"/>
                  </a:moveTo>
                  <a:cubicBezTo>
                    <a:pt x="27522" y="2096"/>
                    <a:pt x="2096" y="27522"/>
                    <a:pt x="2096" y="58816"/>
                  </a:cubicBezTo>
                  <a:cubicBezTo>
                    <a:pt x="2096" y="90110"/>
                    <a:pt x="27522" y="115537"/>
                    <a:pt x="58816" y="115537"/>
                  </a:cubicBezTo>
                  <a:cubicBezTo>
                    <a:pt x="90110" y="115537"/>
                    <a:pt x="115537" y="90110"/>
                    <a:pt x="115537" y="58816"/>
                  </a:cubicBezTo>
                  <a:cubicBezTo>
                    <a:pt x="115537" y="27522"/>
                    <a:pt x="90110" y="2096"/>
                    <a:pt x="58816" y="2096"/>
                  </a:cubicBezTo>
                  <a:close/>
                  <a:moveTo>
                    <a:pt x="30037" y="54345"/>
                  </a:moveTo>
                  <a:cubicBezTo>
                    <a:pt x="30037" y="50434"/>
                    <a:pt x="33110" y="47360"/>
                    <a:pt x="37022" y="47360"/>
                  </a:cubicBezTo>
                  <a:cubicBezTo>
                    <a:pt x="40934" y="47360"/>
                    <a:pt x="44007" y="50434"/>
                    <a:pt x="44007" y="54345"/>
                  </a:cubicBezTo>
                  <a:cubicBezTo>
                    <a:pt x="44007" y="58257"/>
                    <a:pt x="40934" y="61331"/>
                    <a:pt x="37022" y="61331"/>
                  </a:cubicBezTo>
                  <a:cubicBezTo>
                    <a:pt x="33110" y="61331"/>
                    <a:pt x="30037" y="58257"/>
                    <a:pt x="30037" y="54345"/>
                  </a:cubicBezTo>
                  <a:close/>
                  <a:moveTo>
                    <a:pt x="58816" y="89831"/>
                  </a:moveTo>
                  <a:cubicBezTo>
                    <a:pt x="49595" y="89831"/>
                    <a:pt x="42051" y="83125"/>
                    <a:pt x="40934" y="74184"/>
                  </a:cubicBezTo>
                  <a:lnTo>
                    <a:pt x="76698" y="74184"/>
                  </a:lnTo>
                  <a:cubicBezTo>
                    <a:pt x="75581" y="83125"/>
                    <a:pt x="68037" y="89831"/>
                    <a:pt x="58816" y="89831"/>
                  </a:cubicBezTo>
                  <a:close/>
                  <a:moveTo>
                    <a:pt x="80610" y="61331"/>
                  </a:moveTo>
                  <a:cubicBezTo>
                    <a:pt x="76698" y="61331"/>
                    <a:pt x="73625" y="58257"/>
                    <a:pt x="73625" y="54345"/>
                  </a:cubicBezTo>
                  <a:cubicBezTo>
                    <a:pt x="73625" y="50434"/>
                    <a:pt x="76698" y="47360"/>
                    <a:pt x="80610" y="47360"/>
                  </a:cubicBezTo>
                  <a:cubicBezTo>
                    <a:pt x="84522" y="47360"/>
                    <a:pt x="87595" y="50434"/>
                    <a:pt x="87595" y="54345"/>
                  </a:cubicBezTo>
                  <a:cubicBezTo>
                    <a:pt x="87595" y="58257"/>
                    <a:pt x="84522" y="61331"/>
                    <a:pt x="80610" y="61331"/>
                  </a:cubicBezTo>
                  <a:close/>
                </a:path>
              </a:pathLst>
            </a:custGeom>
            <a:solidFill>
              <a:srgbClr val="FEC7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" name="Forma libre 118">
              <a:extLst>
                <a:ext uri="{FF2B5EF4-FFF2-40B4-BE49-F238E27FC236}">
                  <a16:creationId xmlns:a16="http://schemas.microsoft.com/office/drawing/2014/main" id="{7D76C829-966B-AC41-AE26-2528922B8662}"/>
                </a:ext>
              </a:extLst>
            </p:cNvPr>
            <p:cNvSpPr/>
            <p:nvPr/>
          </p:nvSpPr>
          <p:spPr>
            <a:xfrm>
              <a:off x="1366488" y="2648578"/>
              <a:ext cx="653822" cy="148088"/>
            </a:xfrm>
            <a:custGeom>
              <a:avLst/>
              <a:gdLst>
                <a:gd name="connsiteX0" fmla="*/ 5449 w 653822"/>
                <a:gd name="connsiteY0" fmla="*/ 146272 h 148087"/>
                <a:gd name="connsiteX1" fmla="*/ 2096 w 653822"/>
                <a:gd name="connsiteY1" fmla="*/ 139566 h 148087"/>
                <a:gd name="connsiteX2" fmla="*/ 92066 w 653822"/>
                <a:gd name="connsiteY2" fmla="*/ 94581 h 148087"/>
                <a:gd name="connsiteX3" fmla="*/ 205786 w 653822"/>
                <a:gd name="connsiteY3" fmla="*/ 96537 h 148087"/>
                <a:gd name="connsiteX4" fmla="*/ 329007 w 653822"/>
                <a:gd name="connsiteY4" fmla="*/ 50154 h 148087"/>
                <a:gd name="connsiteX5" fmla="*/ 423448 w 653822"/>
                <a:gd name="connsiteY5" fmla="*/ 50154 h 148087"/>
                <a:gd name="connsiteX6" fmla="*/ 524036 w 653822"/>
                <a:gd name="connsiteY6" fmla="*/ 16625 h 148087"/>
                <a:gd name="connsiteX7" fmla="*/ 524874 w 653822"/>
                <a:gd name="connsiteY7" fmla="*/ 16625 h 148087"/>
                <a:gd name="connsiteX8" fmla="*/ 605344 w 653822"/>
                <a:gd name="connsiteY8" fmla="*/ 25846 h 148087"/>
                <a:gd name="connsiteX9" fmla="*/ 650888 w 653822"/>
                <a:gd name="connsiteY9" fmla="*/ 2096 h 148087"/>
                <a:gd name="connsiteX10" fmla="*/ 654241 w 653822"/>
                <a:gd name="connsiteY10" fmla="*/ 8802 h 148087"/>
                <a:gd name="connsiteX11" fmla="*/ 606741 w 653822"/>
                <a:gd name="connsiteY11" fmla="*/ 33390 h 148087"/>
                <a:gd name="connsiteX12" fmla="*/ 605624 w 653822"/>
                <a:gd name="connsiteY12" fmla="*/ 33390 h 148087"/>
                <a:gd name="connsiteX13" fmla="*/ 524594 w 653822"/>
                <a:gd name="connsiteY13" fmla="*/ 24169 h 148087"/>
                <a:gd name="connsiteX14" fmla="*/ 424006 w 653822"/>
                <a:gd name="connsiteY14" fmla="*/ 57419 h 148087"/>
                <a:gd name="connsiteX15" fmla="*/ 329845 w 653822"/>
                <a:gd name="connsiteY15" fmla="*/ 57419 h 148087"/>
                <a:gd name="connsiteX16" fmla="*/ 207183 w 653822"/>
                <a:gd name="connsiteY16" fmla="*/ 104081 h 148087"/>
                <a:gd name="connsiteX17" fmla="*/ 206345 w 653822"/>
                <a:gd name="connsiteY17" fmla="*/ 104081 h 148087"/>
                <a:gd name="connsiteX18" fmla="*/ 93742 w 653822"/>
                <a:gd name="connsiteY18" fmla="*/ 102125 h 148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53822" h="148087">
                  <a:moveTo>
                    <a:pt x="5449" y="146272"/>
                  </a:moveTo>
                  <a:lnTo>
                    <a:pt x="2096" y="139566"/>
                  </a:lnTo>
                  <a:lnTo>
                    <a:pt x="92066" y="94581"/>
                  </a:lnTo>
                  <a:lnTo>
                    <a:pt x="205786" y="96537"/>
                  </a:lnTo>
                  <a:lnTo>
                    <a:pt x="329007" y="50154"/>
                  </a:lnTo>
                  <a:lnTo>
                    <a:pt x="423448" y="50154"/>
                  </a:lnTo>
                  <a:lnTo>
                    <a:pt x="524036" y="16625"/>
                  </a:lnTo>
                  <a:lnTo>
                    <a:pt x="524874" y="16625"/>
                  </a:lnTo>
                  <a:lnTo>
                    <a:pt x="605344" y="25846"/>
                  </a:lnTo>
                  <a:lnTo>
                    <a:pt x="650888" y="2096"/>
                  </a:lnTo>
                  <a:lnTo>
                    <a:pt x="654241" y="8802"/>
                  </a:lnTo>
                  <a:lnTo>
                    <a:pt x="606741" y="33390"/>
                  </a:lnTo>
                  <a:lnTo>
                    <a:pt x="605624" y="33390"/>
                  </a:lnTo>
                  <a:lnTo>
                    <a:pt x="524594" y="24169"/>
                  </a:lnTo>
                  <a:lnTo>
                    <a:pt x="424006" y="57419"/>
                  </a:lnTo>
                  <a:lnTo>
                    <a:pt x="329845" y="57419"/>
                  </a:lnTo>
                  <a:lnTo>
                    <a:pt x="207183" y="104081"/>
                  </a:lnTo>
                  <a:lnTo>
                    <a:pt x="206345" y="104081"/>
                  </a:lnTo>
                  <a:lnTo>
                    <a:pt x="93742" y="102125"/>
                  </a:lnTo>
                  <a:close/>
                </a:path>
              </a:pathLst>
            </a:custGeom>
            <a:solidFill>
              <a:srgbClr val="FA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" name="Forma libre 119">
              <a:extLst>
                <a:ext uri="{FF2B5EF4-FFF2-40B4-BE49-F238E27FC236}">
                  <a16:creationId xmlns:a16="http://schemas.microsoft.com/office/drawing/2014/main" id="{7E42E374-C4A2-5F4A-9B20-94217EF8687B}"/>
                </a:ext>
              </a:extLst>
            </p:cNvPr>
            <p:cNvSpPr/>
            <p:nvPr/>
          </p:nvSpPr>
          <p:spPr>
            <a:xfrm>
              <a:off x="1201879" y="2731806"/>
              <a:ext cx="145294" cy="142500"/>
            </a:xfrm>
            <a:custGeom>
              <a:avLst/>
              <a:gdLst>
                <a:gd name="connsiteX0" fmla="*/ 90147 w 145293"/>
                <a:gd name="connsiteY0" fmla="*/ 3250 h 142499"/>
                <a:gd name="connsiteX1" fmla="*/ 26441 w 145293"/>
                <a:gd name="connsiteY1" fmla="*/ 20853 h 142499"/>
                <a:gd name="connsiteX2" fmla="*/ 3250 w 145293"/>
                <a:gd name="connsiteY2" fmla="*/ 61367 h 142499"/>
                <a:gd name="connsiteX3" fmla="*/ 15264 w 145293"/>
                <a:gd name="connsiteY3" fmla="*/ 105235 h 142499"/>
                <a:gd name="connsiteX4" fmla="*/ 55779 w 145293"/>
                <a:gd name="connsiteY4" fmla="*/ 128426 h 142499"/>
                <a:gd name="connsiteX5" fmla="*/ 74779 w 145293"/>
                <a:gd name="connsiteY5" fmla="*/ 123117 h 142499"/>
                <a:gd name="connsiteX6" fmla="*/ 93499 w 145293"/>
                <a:gd name="connsiteY6" fmla="*/ 141838 h 142499"/>
                <a:gd name="connsiteX7" fmla="*/ 100205 w 145293"/>
                <a:gd name="connsiteY7" fmla="*/ 116132 h 142499"/>
                <a:gd name="connsiteX8" fmla="*/ 119205 w 145293"/>
                <a:gd name="connsiteY8" fmla="*/ 110823 h 142499"/>
                <a:gd name="connsiteX9" fmla="*/ 142396 w 145293"/>
                <a:gd name="connsiteY9" fmla="*/ 70308 h 142499"/>
                <a:gd name="connsiteX10" fmla="*/ 130382 w 145293"/>
                <a:gd name="connsiteY10" fmla="*/ 26441 h 142499"/>
                <a:gd name="connsiteX11" fmla="*/ 90147 w 145293"/>
                <a:gd name="connsiteY11" fmla="*/ 3250 h 142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5293" h="142499">
                  <a:moveTo>
                    <a:pt x="90147" y="3250"/>
                  </a:moveTo>
                  <a:lnTo>
                    <a:pt x="26441" y="20853"/>
                  </a:lnTo>
                  <a:cubicBezTo>
                    <a:pt x="8838" y="25603"/>
                    <a:pt x="-1500" y="44044"/>
                    <a:pt x="3250" y="61367"/>
                  </a:cubicBezTo>
                  <a:lnTo>
                    <a:pt x="15264" y="105235"/>
                  </a:lnTo>
                  <a:cubicBezTo>
                    <a:pt x="20014" y="122838"/>
                    <a:pt x="38455" y="133176"/>
                    <a:pt x="55779" y="128426"/>
                  </a:cubicBezTo>
                  <a:lnTo>
                    <a:pt x="74779" y="123117"/>
                  </a:lnTo>
                  <a:lnTo>
                    <a:pt x="93499" y="141838"/>
                  </a:lnTo>
                  <a:lnTo>
                    <a:pt x="100205" y="116132"/>
                  </a:lnTo>
                  <a:lnTo>
                    <a:pt x="119205" y="110823"/>
                  </a:lnTo>
                  <a:cubicBezTo>
                    <a:pt x="136808" y="106073"/>
                    <a:pt x="147146" y="87632"/>
                    <a:pt x="142396" y="70308"/>
                  </a:cubicBezTo>
                  <a:lnTo>
                    <a:pt x="130382" y="26441"/>
                  </a:lnTo>
                  <a:cubicBezTo>
                    <a:pt x="125911" y="8838"/>
                    <a:pt x="107470" y="-1500"/>
                    <a:pt x="90147" y="3250"/>
                  </a:cubicBezTo>
                  <a:close/>
                </a:path>
              </a:pathLst>
            </a:custGeom>
            <a:solidFill>
              <a:srgbClr val="7C6E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" name="Forma libre 120">
              <a:extLst>
                <a:ext uri="{FF2B5EF4-FFF2-40B4-BE49-F238E27FC236}">
                  <a16:creationId xmlns:a16="http://schemas.microsoft.com/office/drawing/2014/main" id="{EE9A6B66-63B9-C34A-B9AE-454DCBBC1F51}"/>
                </a:ext>
              </a:extLst>
            </p:cNvPr>
            <p:cNvSpPr/>
            <p:nvPr/>
          </p:nvSpPr>
          <p:spPr>
            <a:xfrm>
              <a:off x="1233480" y="2799731"/>
              <a:ext cx="16765" cy="16765"/>
            </a:xfrm>
            <a:custGeom>
              <a:avLst/>
              <a:gdLst>
                <a:gd name="connsiteX0" fmla="*/ 16354 w 16764"/>
                <a:gd name="connsiteY0" fmla="*/ 7413 h 16764"/>
                <a:gd name="connsiteX1" fmla="*/ 11324 w 16764"/>
                <a:gd name="connsiteY1" fmla="*/ 16354 h 16764"/>
                <a:gd name="connsiteX2" fmla="*/ 2383 w 16764"/>
                <a:gd name="connsiteY2" fmla="*/ 11324 h 16764"/>
                <a:gd name="connsiteX3" fmla="*/ 7413 w 16764"/>
                <a:gd name="connsiteY3" fmla="*/ 2383 h 16764"/>
                <a:gd name="connsiteX4" fmla="*/ 16354 w 16764"/>
                <a:gd name="connsiteY4" fmla="*/ 7413 h 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64" h="16764">
                  <a:moveTo>
                    <a:pt x="16354" y="7413"/>
                  </a:moveTo>
                  <a:cubicBezTo>
                    <a:pt x="17471" y="11324"/>
                    <a:pt x="15236" y="15236"/>
                    <a:pt x="11324" y="16354"/>
                  </a:cubicBezTo>
                  <a:cubicBezTo>
                    <a:pt x="7413" y="17471"/>
                    <a:pt x="3501" y="15236"/>
                    <a:pt x="2383" y="11324"/>
                  </a:cubicBezTo>
                  <a:cubicBezTo>
                    <a:pt x="1266" y="7413"/>
                    <a:pt x="3501" y="3501"/>
                    <a:pt x="7413" y="2383"/>
                  </a:cubicBezTo>
                  <a:cubicBezTo>
                    <a:pt x="11045" y="1266"/>
                    <a:pt x="15236" y="3501"/>
                    <a:pt x="16354" y="74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" name="Forma libre 121">
              <a:extLst>
                <a:ext uri="{FF2B5EF4-FFF2-40B4-BE49-F238E27FC236}">
                  <a16:creationId xmlns:a16="http://schemas.microsoft.com/office/drawing/2014/main" id="{67BECC13-3B42-814D-BA7A-2EEA5C7F7175}"/>
                </a:ext>
              </a:extLst>
            </p:cNvPr>
            <p:cNvSpPr/>
            <p:nvPr/>
          </p:nvSpPr>
          <p:spPr>
            <a:xfrm>
              <a:off x="1265612" y="2790790"/>
              <a:ext cx="16765" cy="16765"/>
            </a:xfrm>
            <a:custGeom>
              <a:avLst/>
              <a:gdLst>
                <a:gd name="connsiteX0" fmla="*/ 16354 w 16764"/>
                <a:gd name="connsiteY0" fmla="*/ 7413 h 16764"/>
                <a:gd name="connsiteX1" fmla="*/ 11324 w 16764"/>
                <a:gd name="connsiteY1" fmla="*/ 16354 h 16764"/>
                <a:gd name="connsiteX2" fmla="*/ 2383 w 16764"/>
                <a:gd name="connsiteY2" fmla="*/ 11324 h 16764"/>
                <a:gd name="connsiteX3" fmla="*/ 7413 w 16764"/>
                <a:gd name="connsiteY3" fmla="*/ 2383 h 16764"/>
                <a:gd name="connsiteX4" fmla="*/ 16354 w 16764"/>
                <a:gd name="connsiteY4" fmla="*/ 7413 h 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64" h="16764">
                  <a:moveTo>
                    <a:pt x="16354" y="7413"/>
                  </a:moveTo>
                  <a:cubicBezTo>
                    <a:pt x="17471" y="11324"/>
                    <a:pt x="15236" y="15236"/>
                    <a:pt x="11324" y="16354"/>
                  </a:cubicBezTo>
                  <a:cubicBezTo>
                    <a:pt x="7413" y="17472"/>
                    <a:pt x="3501" y="15236"/>
                    <a:pt x="2383" y="11324"/>
                  </a:cubicBezTo>
                  <a:cubicBezTo>
                    <a:pt x="1266" y="7413"/>
                    <a:pt x="3501" y="3501"/>
                    <a:pt x="7413" y="2383"/>
                  </a:cubicBezTo>
                  <a:cubicBezTo>
                    <a:pt x="11324" y="1266"/>
                    <a:pt x="15236" y="3501"/>
                    <a:pt x="16354" y="74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" name="Forma libre 122">
              <a:extLst>
                <a:ext uri="{FF2B5EF4-FFF2-40B4-BE49-F238E27FC236}">
                  <a16:creationId xmlns:a16="http://schemas.microsoft.com/office/drawing/2014/main" id="{6921A831-DECC-0147-82CE-01A4B38D70B1}"/>
                </a:ext>
              </a:extLst>
            </p:cNvPr>
            <p:cNvSpPr/>
            <p:nvPr/>
          </p:nvSpPr>
          <p:spPr>
            <a:xfrm>
              <a:off x="1297745" y="2782128"/>
              <a:ext cx="16765" cy="16765"/>
            </a:xfrm>
            <a:custGeom>
              <a:avLst/>
              <a:gdLst>
                <a:gd name="connsiteX0" fmla="*/ 16354 w 16764"/>
                <a:gd name="connsiteY0" fmla="*/ 7413 h 16764"/>
                <a:gd name="connsiteX1" fmla="*/ 11324 w 16764"/>
                <a:gd name="connsiteY1" fmla="*/ 16354 h 16764"/>
                <a:gd name="connsiteX2" fmla="*/ 2383 w 16764"/>
                <a:gd name="connsiteY2" fmla="*/ 11324 h 16764"/>
                <a:gd name="connsiteX3" fmla="*/ 7413 w 16764"/>
                <a:gd name="connsiteY3" fmla="*/ 2383 h 16764"/>
                <a:gd name="connsiteX4" fmla="*/ 16354 w 16764"/>
                <a:gd name="connsiteY4" fmla="*/ 7413 h 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64" h="16764">
                  <a:moveTo>
                    <a:pt x="16354" y="7413"/>
                  </a:moveTo>
                  <a:cubicBezTo>
                    <a:pt x="17471" y="11324"/>
                    <a:pt x="15236" y="15236"/>
                    <a:pt x="11324" y="16354"/>
                  </a:cubicBezTo>
                  <a:cubicBezTo>
                    <a:pt x="7413" y="17471"/>
                    <a:pt x="3501" y="15236"/>
                    <a:pt x="2383" y="11324"/>
                  </a:cubicBezTo>
                  <a:cubicBezTo>
                    <a:pt x="1266" y="7413"/>
                    <a:pt x="3501" y="3501"/>
                    <a:pt x="7413" y="2383"/>
                  </a:cubicBezTo>
                  <a:cubicBezTo>
                    <a:pt x="11045" y="1266"/>
                    <a:pt x="15236" y="3501"/>
                    <a:pt x="16354" y="74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" name="Forma libre 123">
              <a:extLst>
                <a:ext uri="{FF2B5EF4-FFF2-40B4-BE49-F238E27FC236}">
                  <a16:creationId xmlns:a16="http://schemas.microsoft.com/office/drawing/2014/main" id="{6837542F-FB6A-E348-ADD6-CB820307B759}"/>
                </a:ext>
              </a:extLst>
            </p:cNvPr>
            <p:cNvSpPr/>
            <p:nvPr/>
          </p:nvSpPr>
          <p:spPr>
            <a:xfrm>
              <a:off x="1445003" y="2731284"/>
              <a:ext cx="25147" cy="25147"/>
            </a:xfrm>
            <a:custGeom>
              <a:avLst/>
              <a:gdLst>
                <a:gd name="connsiteX0" fmla="*/ 25566 w 25147"/>
                <a:gd name="connsiteY0" fmla="*/ 13831 h 25147"/>
                <a:gd name="connsiteX1" fmla="*/ 13831 w 25147"/>
                <a:gd name="connsiteY1" fmla="*/ 25566 h 25147"/>
                <a:gd name="connsiteX2" fmla="*/ 2096 w 25147"/>
                <a:gd name="connsiteY2" fmla="*/ 13831 h 25147"/>
                <a:gd name="connsiteX3" fmla="*/ 13831 w 25147"/>
                <a:gd name="connsiteY3" fmla="*/ 2096 h 25147"/>
                <a:gd name="connsiteX4" fmla="*/ 25566 w 25147"/>
                <a:gd name="connsiteY4" fmla="*/ 13831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7" h="25147">
                  <a:moveTo>
                    <a:pt x="25566" y="13831"/>
                  </a:moveTo>
                  <a:cubicBezTo>
                    <a:pt x="25566" y="20312"/>
                    <a:pt x="20312" y="25566"/>
                    <a:pt x="13831" y="25566"/>
                  </a:cubicBezTo>
                  <a:cubicBezTo>
                    <a:pt x="7350" y="25566"/>
                    <a:pt x="2096" y="20312"/>
                    <a:pt x="2096" y="13831"/>
                  </a:cubicBezTo>
                  <a:cubicBezTo>
                    <a:pt x="2096" y="7350"/>
                    <a:pt x="7350" y="2096"/>
                    <a:pt x="13831" y="2096"/>
                  </a:cubicBezTo>
                  <a:cubicBezTo>
                    <a:pt x="20312" y="2096"/>
                    <a:pt x="25566" y="7350"/>
                    <a:pt x="25566" y="13831"/>
                  </a:cubicBezTo>
                  <a:close/>
                </a:path>
              </a:pathLst>
            </a:custGeom>
            <a:solidFill>
              <a:srgbClr val="FCC1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" name="Forma libre 124">
              <a:extLst>
                <a:ext uri="{FF2B5EF4-FFF2-40B4-BE49-F238E27FC236}">
                  <a16:creationId xmlns:a16="http://schemas.microsoft.com/office/drawing/2014/main" id="{4313A7D3-6F6A-2D4C-9BE4-C10AB316D7E6}"/>
                </a:ext>
              </a:extLst>
            </p:cNvPr>
            <p:cNvSpPr/>
            <p:nvPr/>
          </p:nvSpPr>
          <p:spPr>
            <a:xfrm>
              <a:off x="1877531" y="2655563"/>
              <a:ext cx="25147" cy="25147"/>
            </a:xfrm>
            <a:custGeom>
              <a:avLst/>
              <a:gdLst>
                <a:gd name="connsiteX0" fmla="*/ 25566 w 25147"/>
                <a:gd name="connsiteY0" fmla="*/ 13831 h 25147"/>
                <a:gd name="connsiteX1" fmla="*/ 13831 w 25147"/>
                <a:gd name="connsiteY1" fmla="*/ 25566 h 25147"/>
                <a:gd name="connsiteX2" fmla="*/ 2095 w 25147"/>
                <a:gd name="connsiteY2" fmla="*/ 13831 h 25147"/>
                <a:gd name="connsiteX3" fmla="*/ 13831 w 25147"/>
                <a:gd name="connsiteY3" fmla="*/ 2096 h 25147"/>
                <a:gd name="connsiteX4" fmla="*/ 25566 w 25147"/>
                <a:gd name="connsiteY4" fmla="*/ 13831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7" h="25147">
                  <a:moveTo>
                    <a:pt x="25566" y="13831"/>
                  </a:moveTo>
                  <a:cubicBezTo>
                    <a:pt x="25566" y="20312"/>
                    <a:pt x="20312" y="25566"/>
                    <a:pt x="13831" y="25566"/>
                  </a:cubicBezTo>
                  <a:cubicBezTo>
                    <a:pt x="7350" y="25566"/>
                    <a:pt x="2095" y="20312"/>
                    <a:pt x="2095" y="13831"/>
                  </a:cubicBezTo>
                  <a:cubicBezTo>
                    <a:pt x="2095" y="7350"/>
                    <a:pt x="7350" y="2096"/>
                    <a:pt x="13831" y="2096"/>
                  </a:cubicBezTo>
                  <a:cubicBezTo>
                    <a:pt x="20312" y="2096"/>
                    <a:pt x="25566" y="7350"/>
                    <a:pt x="25566" y="13831"/>
                  </a:cubicBezTo>
                  <a:close/>
                </a:path>
              </a:pathLst>
            </a:custGeom>
            <a:solidFill>
              <a:srgbClr val="EA50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" name="Forma libre 125">
              <a:extLst>
                <a:ext uri="{FF2B5EF4-FFF2-40B4-BE49-F238E27FC236}">
                  <a16:creationId xmlns:a16="http://schemas.microsoft.com/office/drawing/2014/main" id="{12237902-139E-054A-8612-507F2C926B02}"/>
                </a:ext>
              </a:extLst>
            </p:cNvPr>
            <p:cNvSpPr/>
            <p:nvPr/>
          </p:nvSpPr>
          <p:spPr>
            <a:xfrm>
              <a:off x="1785605" y="3077195"/>
              <a:ext cx="284999" cy="25147"/>
            </a:xfrm>
            <a:custGeom>
              <a:avLst/>
              <a:gdLst>
                <a:gd name="connsiteX0" fmla="*/ 2096 w 284999"/>
                <a:gd name="connsiteY0" fmla="*/ 12993 h 25147"/>
                <a:gd name="connsiteX1" fmla="*/ 143757 w 284999"/>
                <a:gd name="connsiteY1" fmla="*/ 23890 h 25147"/>
                <a:gd name="connsiteX2" fmla="*/ 285418 w 284999"/>
                <a:gd name="connsiteY2" fmla="*/ 12993 h 25147"/>
                <a:gd name="connsiteX3" fmla="*/ 143757 w 284999"/>
                <a:gd name="connsiteY3" fmla="*/ 2096 h 25147"/>
                <a:gd name="connsiteX4" fmla="*/ 2096 w 284999"/>
                <a:gd name="connsiteY4" fmla="*/ 12993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4999" h="25147">
                  <a:moveTo>
                    <a:pt x="2096" y="12993"/>
                  </a:moveTo>
                  <a:cubicBezTo>
                    <a:pt x="2096" y="18860"/>
                    <a:pt x="65522" y="23890"/>
                    <a:pt x="143757" y="23890"/>
                  </a:cubicBezTo>
                  <a:cubicBezTo>
                    <a:pt x="221992" y="23890"/>
                    <a:pt x="285418" y="19140"/>
                    <a:pt x="285418" y="12993"/>
                  </a:cubicBezTo>
                  <a:cubicBezTo>
                    <a:pt x="285418" y="7125"/>
                    <a:pt x="221992" y="2096"/>
                    <a:pt x="143757" y="2096"/>
                  </a:cubicBezTo>
                  <a:cubicBezTo>
                    <a:pt x="65522" y="2375"/>
                    <a:pt x="2096" y="7125"/>
                    <a:pt x="2096" y="12993"/>
                  </a:cubicBezTo>
                  <a:close/>
                </a:path>
              </a:pathLst>
            </a:custGeom>
            <a:solidFill>
              <a:srgbClr val="D8D8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" name="Forma libre 126">
              <a:extLst>
                <a:ext uri="{FF2B5EF4-FFF2-40B4-BE49-F238E27FC236}">
                  <a16:creationId xmlns:a16="http://schemas.microsoft.com/office/drawing/2014/main" id="{99217A1F-821B-784A-BA04-FB04C3041569}"/>
                </a:ext>
              </a:extLst>
            </p:cNvPr>
            <p:cNvSpPr/>
            <p:nvPr/>
          </p:nvSpPr>
          <p:spPr>
            <a:xfrm>
              <a:off x="1887081" y="2395694"/>
              <a:ext cx="53088" cy="145294"/>
            </a:xfrm>
            <a:custGeom>
              <a:avLst/>
              <a:gdLst>
                <a:gd name="connsiteX0" fmla="*/ 26355 w 53088"/>
                <a:gd name="connsiteY0" fmla="*/ 140422 h 145293"/>
                <a:gd name="connsiteX1" fmla="*/ 45913 w 53088"/>
                <a:gd name="connsiteY1" fmla="*/ 67216 h 145293"/>
                <a:gd name="connsiteX2" fmla="*/ 51502 w 53088"/>
                <a:gd name="connsiteY2" fmla="*/ 18598 h 145293"/>
                <a:gd name="connsiteX3" fmla="*/ 33061 w 53088"/>
                <a:gd name="connsiteY3" fmla="*/ 3789 h 145293"/>
                <a:gd name="connsiteX4" fmla="*/ 12664 w 53088"/>
                <a:gd name="connsiteY4" fmla="*/ 35084 h 145293"/>
                <a:gd name="connsiteX5" fmla="*/ 2605 w 53088"/>
                <a:gd name="connsiteY5" fmla="*/ 126451 h 145293"/>
                <a:gd name="connsiteX6" fmla="*/ 26355 w 53088"/>
                <a:gd name="connsiteY6" fmla="*/ 140422 h 145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088" h="145293">
                  <a:moveTo>
                    <a:pt x="26355" y="140422"/>
                  </a:moveTo>
                  <a:cubicBezTo>
                    <a:pt x="30546" y="132319"/>
                    <a:pt x="38090" y="113598"/>
                    <a:pt x="45913" y="67216"/>
                  </a:cubicBezTo>
                  <a:cubicBezTo>
                    <a:pt x="50664" y="38995"/>
                    <a:pt x="50943" y="27260"/>
                    <a:pt x="51502" y="18598"/>
                  </a:cubicBezTo>
                  <a:cubicBezTo>
                    <a:pt x="52340" y="3510"/>
                    <a:pt x="40046" y="-681"/>
                    <a:pt x="33061" y="3789"/>
                  </a:cubicBezTo>
                  <a:cubicBezTo>
                    <a:pt x="21884" y="11334"/>
                    <a:pt x="13502" y="26981"/>
                    <a:pt x="12664" y="35084"/>
                  </a:cubicBezTo>
                  <a:cubicBezTo>
                    <a:pt x="7914" y="80628"/>
                    <a:pt x="5678" y="114995"/>
                    <a:pt x="2605" y="126451"/>
                  </a:cubicBezTo>
                  <a:cubicBezTo>
                    <a:pt x="-1586" y="142936"/>
                    <a:pt x="21325" y="149922"/>
                    <a:pt x="26355" y="140422"/>
                  </a:cubicBez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" name="Forma libre 127">
              <a:extLst>
                <a:ext uri="{FF2B5EF4-FFF2-40B4-BE49-F238E27FC236}">
                  <a16:creationId xmlns:a16="http://schemas.microsoft.com/office/drawing/2014/main" id="{5850ED6A-3E7D-EA48-84CD-260BD9F9F719}"/>
                </a:ext>
              </a:extLst>
            </p:cNvPr>
            <p:cNvSpPr/>
            <p:nvPr/>
          </p:nvSpPr>
          <p:spPr>
            <a:xfrm>
              <a:off x="1803271" y="2490230"/>
              <a:ext cx="111764" cy="53088"/>
            </a:xfrm>
            <a:custGeom>
              <a:avLst/>
              <a:gdLst>
                <a:gd name="connsiteX0" fmla="*/ 2871 w 111764"/>
                <a:gd name="connsiteY0" fmla="*/ 15150 h 53088"/>
                <a:gd name="connsiteX1" fmla="*/ 33606 w 111764"/>
                <a:gd name="connsiteY1" fmla="*/ 28562 h 53088"/>
                <a:gd name="connsiteX2" fmla="*/ 94238 w 111764"/>
                <a:gd name="connsiteY2" fmla="*/ 51474 h 53088"/>
                <a:gd name="connsiteX3" fmla="*/ 103459 w 111764"/>
                <a:gd name="connsiteY3" fmla="*/ 26885 h 53088"/>
                <a:gd name="connsiteX4" fmla="*/ 10136 w 111764"/>
                <a:gd name="connsiteY4" fmla="*/ 2577 h 53088"/>
                <a:gd name="connsiteX5" fmla="*/ 2871 w 111764"/>
                <a:gd name="connsiteY5" fmla="*/ 15150 h 53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764" h="53088">
                  <a:moveTo>
                    <a:pt x="2871" y="15150"/>
                  </a:moveTo>
                  <a:cubicBezTo>
                    <a:pt x="5945" y="21297"/>
                    <a:pt x="13768" y="18224"/>
                    <a:pt x="33606" y="28562"/>
                  </a:cubicBezTo>
                  <a:cubicBezTo>
                    <a:pt x="62106" y="43650"/>
                    <a:pt x="70768" y="45885"/>
                    <a:pt x="94238" y="51474"/>
                  </a:cubicBezTo>
                  <a:cubicBezTo>
                    <a:pt x="109606" y="55106"/>
                    <a:pt x="120782" y="34709"/>
                    <a:pt x="103459" y="26885"/>
                  </a:cubicBezTo>
                  <a:cubicBezTo>
                    <a:pt x="88650" y="20180"/>
                    <a:pt x="19077" y="6488"/>
                    <a:pt x="10136" y="2577"/>
                  </a:cubicBezTo>
                  <a:cubicBezTo>
                    <a:pt x="4268" y="-217"/>
                    <a:pt x="356" y="9841"/>
                    <a:pt x="2871" y="15150"/>
                  </a:cubicBez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" name="Forma libre 128">
              <a:extLst>
                <a:ext uri="{FF2B5EF4-FFF2-40B4-BE49-F238E27FC236}">
                  <a16:creationId xmlns:a16="http://schemas.microsoft.com/office/drawing/2014/main" id="{E1949187-1580-A24B-8E33-B545514F3D02}"/>
                </a:ext>
              </a:extLst>
            </p:cNvPr>
            <p:cNvSpPr/>
            <p:nvPr/>
          </p:nvSpPr>
          <p:spPr>
            <a:xfrm>
              <a:off x="1993376" y="3048713"/>
              <a:ext cx="39118" cy="41912"/>
            </a:xfrm>
            <a:custGeom>
              <a:avLst/>
              <a:gdLst>
                <a:gd name="connsiteX0" fmla="*/ 13382 w 39117"/>
                <a:gd name="connsiteY0" fmla="*/ 8783 h 41911"/>
                <a:gd name="connsiteX1" fmla="*/ 11985 w 39117"/>
                <a:gd name="connsiteY1" fmla="*/ 19959 h 41911"/>
                <a:gd name="connsiteX2" fmla="*/ 4721 w 39117"/>
                <a:gd name="connsiteY2" fmla="*/ 30018 h 41911"/>
                <a:gd name="connsiteX3" fmla="*/ 14221 w 39117"/>
                <a:gd name="connsiteY3" fmla="*/ 41195 h 41911"/>
                <a:gd name="connsiteX4" fmla="*/ 39088 w 39117"/>
                <a:gd name="connsiteY4" fmla="*/ 30298 h 41911"/>
                <a:gd name="connsiteX5" fmla="*/ 35735 w 39117"/>
                <a:gd name="connsiteY5" fmla="*/ 12695 h 41911"/>
                <a:gd name="connsiteX6" fmla="*/ 33779 w 39117"/>
                <a:gd name="connsiteY6" fmla="*/ 4033 h 41911"/>
                <a:gd name="connsiteX7" fmla="*/ 13382 w 39117"/>
                <a:gd name="connsiteY7" fmla="*/ 8783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117" h="41911">
                  <a:moveTo>
                    <a:pt x="13382" y="8783"/>
                  </a:moveTo>
                  <a:cubicBezTo>
                    <a:pt x="11985" y="14371"/>
                    <a:pt x="12544" y="16327"/>
                    <a:pt x="11985" y="19959"/>
                  </a:cubicBezTo>
                  <a:cubicBezTo>
                    <a:pt x="11147" y="24430"/>
                    <a:pt x="6956" y="26106"/>
                    <a:pt x="4721" y="30018"/>
                  </a:cubicBezTo>
                  <a:cubicBezTo>
                    <a:pt x="1927" y="34209"/>
                    <a:pt x="-2265" y="40636"/>
                    <a:pt x="14221" y="41195"/>
                  </a:cubicBezTo>
                  <a:cubicBezTo>
                    <a:pt x="31824" y="41474"/>
                    <a:pt x="42162" y="40356"/>
                    <a:pt x="39088" y="30298"/>
                  </a:cubicBezTo>
                  <a:cubicBezTo>
                    <a:pt x="36015" y="20518"/>
                    <a:pt x="35456" y="16048"/>
                    <a:pt x="35735" y="12695"/>
                  </a:cubicBezTo>
                  <a:cubicBezTo>
                    <a:pt x="36015" y="9342"/>
                    <a:pt x="35735" y="5989"/>
                    <a:pt x="33779" y="4033"/>
                  </a:cubicBezTo>
                  <a:cubicBezTo>
                    <a:pt x="31544" y="2357"/>
                    <a:pt x="15897" y="-996"/>
                    <a:pt x="13382" y="8783"/>
                  </a:cubicBezTo>
                  <a:close/>
                </a:path>
              </a:pathLst>
            </a:custGeom>
            <a:solidFill>
              <a:srgbClr val="3445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" name="Forma libre 129">
              <a:extLst>
                <a:ext uri="{FF2B5EF4-FFF2-40B4-BE49-F238E27FC236}">
                  <a16:creationId xmlns:a16="http://schemas.microsoft.com/office/drawing/2014/main" id="{482B6077-BABC-BF48-931F-8A698D4A239B}"/>
                </a:ext>
              </a:extLst>
            </p:cNvPr>
            <p:cNvSpPr/>
            <p:nvPr/>
          </p:nvSpPr>
          <p:spPr>
            <a:xfrm>
              <a:off x="1944564" y="2349608"/>
              <a:ext cx="33529" cy="72647"/>
            </a:xfrm>
            <a:custGeom>
              <a:avLst/>
              <a:gdLst>
                <a:gd name="connsiteX0" fmla="*/ 30062 w 33529"/>
                <a:gd name="connsiteY0" fmla="*/ 2096 h 72646"/>
                <a:gd name="connsiteX1" fmla="*/ 32577 w 33529"/>
                <a:gd name="connsiteY1" fmla="*/ 52390 h 72646"/>
                <a:gd name="connsiteX2" fmla="*/ 17768 w 33529"/>
                <a:gd name="connsiteY2" fmla="*/ 73066 h 72646"/>
                <a:gd name="connsiteX3" fmla="*/ 17489 w 33529"/>
                <a:gd name="connsiteY3" fmla="*/ 73066 h 72646"/>
                <a:gd name="connsiteX4" fmla="*/ 2121 w 33529"/>
                <a:gd name="connsiteY4" fmla="*/ 53507 h 72646"/>
                <a:gd name="connsiteX5" fmla="*/ 2401 w 33529"/>
                <a:gd name="connsiteY5" fmla="*/ 15787 h 72646"/>
                <a:gd name="connsiteX6" fmla="*/ 30062 w 33529"/>
                <a:gd name="connsiteY6" fmla="*/ 2096 h 7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529" h="72646">
                  <a:moveTo>
                    <a:pt x="30062" y="2096"/>
                  </a:moveTo>
                  <a:cubicBezTo>
                    <a:pt x="30342" y="3493"/>
                    <a:pt x="32298" y="31154"/>
                    <a:pt x="32577" y="52390"/>
                  </a:cubicBezTo>
                  <a:cubicBezTo>
                    <a:pt x="32857" y="62728"/>
                    <a:pt x="25312" y="72787"/>
                    <a:pt x="17768" y="73066"/>
                  </a:cubicBezTo>
                  <a:cubicBezTo>
                    <a:pt x="17768" y="73066"/>
                    <a:pt x="17489" y="73066"/>
                    <a:pt x="17489" y="73066"/>
                  </a:cubicBezTo>
                  <a:cubicBezTo>
                    <a:pt x="10224" y="73066"/>
                    <a:pt x="1563" y="63845"/>
                    <a:pt x="2121" y="53507"/>
                  </a:cubicBezTo>
                  <a:cubicBezTo>
                    <a:pt x="3239" y="35066"/>
                    <a:pt x="2401" y="16066"/>
                    <a:pt x="2401" y="15787"/>
                  </a:cubicBezTo>
                  <a:lnTo>
                    <a:pt x="30062" y="2096"/>
                  </a:ln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" name="Forma libre 130">
              <a:extLst>
                <a:ext uri="{FF2B5EF4-FFF2-40B4-BE49-F238E27FC236}">
                  <a16:creationId xmlns:a16="http://schemas.microsoft.com/office/drawing/2014/main" id="{87773753-AF55-F048-B523-7DB4139AF581}"/>
                </a:ext>
              </a:extLst>
            </p:cNvPr>
            <p:cNvSpPr/>
            <p:nvPr/>
          </p:nvSpPr>
          <p:spPr>
            <a:xfrm>
              <a:off x="1873340" y="2388497"/>
              <a:ext cx="139706" cy="243088"/>
            </a:xfrm>
            <a:custGeom>
              <a:avLst/>
              <a:gdLst>
                <a:gd name="connsiteX0" fmla="*/ 122801 w 139705"/>
                <a:gd name="connsiteY0" fmla="*/ 83074 h 243087"/>
                <a:gd name="connsiteX1" fmla="*/ 109389 w 139705"/>
                <a:gd name="connsiteY1" fmla="*/ 141471 h 243087"/>
                <a:gd name="connsiteX2" fmla="*/ 109669 w 139705"/>
                <a:gd name="connsiteY2" fmla="*/ 185339 h 243087"/>
                <a:gd name="connsiteX3" fmla="*/ 114698 w 139705"/>
                <a:gd name="connsiteY3" fmla="*/ 211324 h 243087"/>
                <a:gd name="connsiteX4" fmla="*/ 122242 w 139705"/>
                <a:gd name="connsiteY4" fmla="*/ 243736 h 243087"/>
                <a:gd name="connsiteX5" fmla="*/ 2096 w 139705"/>
                <a:gd name="connsiteY5" fmla="*/ 243736 h 243087"/>
                <a:gd name="connsiteX6" fmla="*/ 11875 w 139705"/>
                <a:gd name="connsiteY6" fmla="*/ 98442 h 243087"/>
                <a:gd name="connsiteX7" fmla="*/ 27243 w 139705"/>
                <a:gd name="connsiteY7" fmla="*/ 36692 h 243087"/>
                <a:gd name="connsiteX8" fmla="*/ 36743 w 139705"/>
                <a:gd name="connsiteY8" fmla="*/ 16574 h 243087"/>
                <a:gd name="connsiteX9" fmla="*/ 55184 w 139705"/>
                <a:gd name="connsiteY9" fmla="*/ 5398 h 243087"/>
                <a:gd name="connsiteX10" fmla="*/ 66360 w 139705"/>
                <a:gd name="connsiteY10" fmla="*/ 3722 h 243087"/>
                <a:gd name="connsiteX11" fmla="*/ 139007 w 139705"/>
                <a:gd name="connsiteY11" fmla="*/ 25236 h 243087"/>
                <a:gd name="connsiteX12" fmla="*/ 136492 w 139705"/>
                <a:gd name="connsiteY12" fmla="*/ 48707 h 243087"/>
                <a:gd name="connsiteX13" fmla="*/ 126434 w 139705"/>
                <a:gd name="connsiteY13" fmla="*/ 73295 h 243087"/>
                <a:gd name="connsiteX14" fmla="*/ 122801 w 139705"/>
                <a:gd name="connsiteY14" fmla="*/ 83074 h 24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9705" h="243087">
                  <a:moveTo>
                    <a:pt x="122801" y="83074"/>
                  </a:moveTo>
                  <a:cubicBezTo>
                    <a:pt x="116375" y="102074"/>
                    <a:pt x="112742" y="121633"/>
                    <a:pt x="109389" y="141471"/>
                  </a:cubicBezTo>
                  <a:cubicBezTo>
                    <a:pt x="106875" y="156001"/>
                    <a:pt x="107713" y="170809"/>
                    <a:pt x="109669" y="185339"/>
                  </a:cubicBezTo>
                  <a:cubicBezTo>
                    <a:pt x="110787" y="194001"/>
                    <a:pt x="112463" y="202662"/>
                    <a:pt x="114698" y="211324"/>
                  </a:cubicBezTo>
                  <a:cubicBezTo>
                    <a:pt x="115537" y="214677"/>
                    <a:pt x="121963" y="240942"/>
                    <a:pt x="122242" y="243736"/>
                  </a:cubicBezTo>
                  <a:cubicBezTo>
                    <a:pt x="122242" y="243736"/>
                    <a:pt x="8801" y="243736"/>
                    <a:pt x="2096" y="243736"/>
                  </a:cubicBezTo>
                  <a:cubicBezTo>
                    <a:pt x="3213" y="220265"/>
                    <a:pt x="30037" y="146221"/>
                    <a:pt x="11875" y="98442"/>
                  </a:cubicBezTo>
                  <a:cubicBezTo>
                    <a:pt x="-699" y="65192"/>
                    <a:pt x="16066" y="64354"/>
                    <a:pt x="27243" y="36692"/>
                  </a:cubicBezTo>
                  <a:cubicBezTo>
                    <a:pt x="30037" y="29986"/>
                    <a:pt x="32272" y="22442"/>
                    <a:pt x="36743" y="16574"/>
                  </a:cubicBezTo>
                  <a:cubicBezTo>
                    <a:pt x="41213" y="10986"/>
                    <a:pt x="48198" y="7075"/>
                    <a:pt x="55184" y="5398"/>
                  </a:cubicBezTo>
                  <a:cubicBezTo>
                    <a:pt x="58816" y="4560"/>
                    <a:pt x="62728" y="4001"/>
                    <a:pt x="66360" y="3722"/>
                  </a:cubicBezTo>
                  <a:cubicBezTo>
                    <a:pt x="86757" y="2045"/>
                    <a:pt x="134536" y="-3822"/>
                    <a:pt x="139007" y="25236"/>
                  </a:cubicBezTo>
                  <a:cubicBezTo>
                    <a:pt x="140125" y="33060"/>
                    <a:pt x="139007" y="41163"/>
                    <a:pt x="136492" y="48707"/>
                  </a:cubicBezTo>
                  <a:cubicBezTo>
                    <a:pt x="133698" y="57089"/>
                    <a:pt x="129787" y="65192"/>
                    <a:pt x="126434" y="73295"/>
                  </a:cubicBezTo>
                  <a:cubicBezTo>
                    <a:pt x="125316" y="76369"/>
                    <a:pt x="123919" y="79721"/>
                    <a:pt x="122801" y="83074"/>
                  </a:cubicBez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" name="Forma libre 131">
              <a:extLst>
                <a:ext uri="{FF2B5EF4-FFF2-40B4-BE49-F238E27FC236}">
                  <a16:creationId xmlns:a16="http://schemas.microsoft.com/office/drawing/2014/main" id="{E736DC69-06BA-7541-A735-7942D75B1D2E}"/>
                </a:ext>
              </a:extLst>
            </p:cNvPr>
            <p:cNvSpPr/>
            <p:nvPr/>
          </p:nvSpPr>
          <p:spPr>
            <a:xfrm>
              <a:off x="1868590" y="2630137"/>
              <a:ext cx="131323" cy="78235"/>
            </a:xfrm>
            <a:custGeom>
              <a:avLst/>
              <a:gdLst>
                <a:gd name="connsiteX0" fmla="*/ 126154 w 131323"/>
                <a:gd name="connsiteY0" fmla="*/ 78375 h 78235"/>
                <a:gd name="connsiteX1" fmla="*/ 126713 w 131323"/>
                <a:gd name="connsiteY1" fmla="*/ 2096 h 78235"/>
                <a:gd name="connsiteX2" fmla="*/ 6566 w 131323"/>
                <a:gd name="connsiteY2" fmla="*/ 2096 h 78235"/>
                <a:gd name="connsiteX3" fmla="*/ 2096 w 131323"/>
                <a:gd name="connsiteY3" fmla="*/ 78375 h 78235"/>
                <a:gd name="connsiteX4" fmla="*/ 126154 w 131323"/>
                <a:gd name="connsiteY4" fmla="*/ 78375 h 78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323" h="78235">
                  <a:moveTo>
                    <a:pt x="126154" y="78375"/>
                  </a:moveTo>
                  <a:cubicBezTo>
                    <a:pt x="126154" y="78375"/>
                    <a:pt x="136492" y="52110"/>
                    <a:pt x="126713" y="2096"/>
                  </a:cubicBezTo>
                  <a:lnTo>
                    <a:pt x="6566" y="2096"/>
                  </a:lnTo>
                  <a:cubicBezTo>
                    <a:pt x="6566" y="2096"/>
                    <a:pt x="2375" y="37860"/>
                    <a:pt x="2096" y="78375"/>
                  </a:cubicBezTo>
                  <a:lnTo>
                    <a:pt x="126154" y="78375"/>
                  </a:lnTo>
                  <a:close/>
                </a:path>
              </a:pathLst>
            </a:custGeom>
            <a:solidFill>
              <a:srgbClr val="0082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3" name="Forma libre 132">
              <a:extLst>
                <a:ext uri="{FF2B5EF4-FFF2-40B4-BE49-F238E27FC236}">
                  <a16:creationId xmlns:a16="http://schemas.microsoft.com/office/drawing/2014/main" id="{827C7A49-EE63-2448-BA87-1B066DF80855}"/>
                </a:ext>
              </a:extLst>
            </p:cNvPr>
            <p:cNvSpPr/>
            <p:nvPr/>
          </p:nvSpPr>
          <p:spPr>
            <a:xfrm>
              <a:off x="1967732" y="2833293"/>
              <a:ext cx="64265" cy="226323"/>
            </a:xfrm>
            <a:custGeom>
              <a:avLst/>
              <a:gdLst>
                <a:gd name="connsiteX0" fmla="*/ 3541 w 64264"/>
                <a:gd name="connsiteY0" fmla="*/ 38395 h 226323"/>
                <a:gd name="connsiteX1" fmla="*/ 46571 w 64264"/>
                <a:gd name="connsiteY1" fmla="*/ 19954 h 226323"/>
                <a:gd name="connsiteX2" fmla="*/ 61938 w 64264"/>
                <a:gd name="connsiteY2" fmla="*/ 220851 h 226323"/>
                <a:gd name="connsiteX3" fmla="*/ 58026 w 64264"/>
                <a:gd name="connsiteY3" fmla="*/ 223086 h 226323"/>
                <a:gd name="connsiteX4" fmla="*/ 45453 w 64264"/>
                <a:gd name="connsiteY4" fmla="*/ 220571 h 226323"/>
                <a:gd name="connsiteX5" fmla="*/ 38747 w 64264"/>
                <a:gd name="connsiteY5" fmla="*/ 226160 h 226323"/>
                <a:gd name="connsiteX6" fmla="*/ 3541 w 64264"/>
                <a:gd name="connsiteY6" fmla="*/ 38395 h 22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264" h="226323">
                  <a:moveTo>
                    <a:pt x="3541" y="38395"/>
                  </a:moveTo>
                  <a:cubicBezTo>
                    <a:pt x="-5959" y="-2119"/>
                    <a:pt x="33997" y="-9384"/>
                    <a:pt x="46571" y="19954"/>
                  </a:cubicBezTo>
                  <a:cubicBezTo>
                    <a:pt x="64453" y="61586"/>
                    <a:pt x="63056" y="194307"/>
                    <a:pt x="61938" y="220851"/>
                  </a:cubicBezTo>
                  <a:cubicBezTo>
                    <a:pt x="61938" y="224204"/>
                    <a:pt x="59982" y="223645"/>
                    <a:pt x="58026" y="223086"/>
                  </a:cubicBezTo>
                  <a:cubicBezTo>
                    <a:pt x="52438" y="221130"/>
                    <a:pt x="47688" y="220292"/>
                    <a:pt x="45453" y="220571"/>
                  </a:cubicBezTo>
                  <a:cubicBezTo>
                    <a:pt x="40982" y="221410"/>
                    <a:pt x="38747" y="226160"/>
                    <a:pt x="38747" y="226160"/>
                  </a:cubicBezTo>
                  <a:cubicBezTo>
                    <a:pt x="34835" y="189836"/>
                    <a:pt x="12762" y="77792"/>
                    <a:pt x="3541" y="38395"/>
                  </a:cubicBezTo>
                  <a:close/>
                </a:path>
              </a:pathLst>
            </a:custGeom>
            <a:solidFill>
              <a:srgbClr val="0082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4" name="Forma libre 133">
              <a:extLst>
                <a:ext uri="{FF2B5EF4-FFF2-40B4-BE49-F238E27FC236}">
                  <a16:creationId xmlns:a16="http://schemas.microsoft.com/office/drawing/2014/main" id="{0BF62BB7-44EA-5048-90DE-414A157C453E}"/>
                </a:ext>
              </a:extLst>
            </p:cNvPr>
            <p:cNvSpPr/>
            <p:nvPr/>
          </p:nvSpPr>
          <p:spPr>
            <a:xfrm>
              <a:off x="1932563" y="2635159"/>
              <a:ext cx="83823" cy="254264"/>
            </a:xfrm>
            <a:custGeom>
              <a:avLst/>
              <a:gdLst>
                <a:gd name="connsiteX0" fmla="*/ 2666 w 83823"/>
                <a:gd name="connsiteY0" fmla="*/ 78941 h 254264"/>
                <a:gd name="connsiteX1" fmla="*/ 47931 w 83823"/>
                <a:gd name="connsiteY1" fmla="*/ 6015 h 254264"/>
                <a:gd name="connsiteX2" fmla="*/ 66931 w 83823"/>
                <a:gd name="connsiteY2" fmla="*/ 40103 h 254264"/>
                <a:gd name="connsiteX3" fmla="*/ 81181 w 83823"/>
                <a:gd name="connsiteY3" fmla="*/ 215294 h 254264"/>
                <a:gd name="connsiteX4" fmla="*/ 41504 w 83823"/>
                <a:gd name="connsiteY4" fmla="*/ 240720 h 254264"/>
                <a:gd name="connsiteX5" fmla="*/ 2666 w 83823"/>
                <a:gd name="connsiteY5" fmla="*/ 78941 h 25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823" h="254264">
                  <a:moveTo>
                    <a:pt x="2666" y="78941"/>
                  </a:moveTo>
                  <a:cubicBezTo>
                    <a:pt x="-1525" y="28647"/>
                    <a:pt x="17754" y="-10750"/>
                    <a:pt x="47931" y="6015"/>
                  </a:cubicBezTo>
                  <a:cubicBezTo>
                    <a:pt x="60504" y="13000"/>
                    <a:pt x="65254" y="26971"/>
                    <a:pt x="66931" y="40103"/>
                  </a:cubicBezTo>
                  <a:cubicBezTo>
                    <a:pt x="68607" y="53235"/>
                    <a:pt x="77828" y="190426"/>
                    <a:pt x="81181" y="215294"/>
                  </a:cubicBezTo>
                  <a:cubicBezTo>
                    <a:pt x="88445" y="271176"/>
                    <a:pt x="45975" y="256088"/>
                    <a:pt x="41504" y="240720"/>
                  </a:cubicBezTo>
                  <a:cubicBezTo>
                    <a:pt x="29769" y="201603"/>
                    <a:pt x="4902" y="106323"/>
                    <a:pt x="2666" y="78941"/>
                  </a:cubicBezTo>
                  <a:close/>
                </a:path>
              </a:pathLst>
            </a:custGeom>
            <a:solidFill>
              <a:srgbClr val="0082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5" name="Forma libre 134">
              <a:extLst>
                <a:ext uri="{FF2B5EF4-FFF2-40B4-BE49-F238E27FC236}">
                  <a16:creationId xmlns:a16="http://schemas.microsoft.com/office/drawing/2014/main" id="{CA41988F-C054-1147-801D-310079D928EB}"/>
                </a:ext>
              </a:extLst>
            </p:cNvPr>
            <p:cNvSpPr/>
            <p:nvPr/>
          </p:nvSpPr>
          <p:spPr>
            <a:xfrm>
              <a:off x="1862106" y="2838186"/>
              <a:ext cx="50294" cy="237499"/>
            </a:xfrm>
            <a:custGeom>
              <a:avLst/>
              <a:gdLst>
                <a:gd name="connsiteX0" fmla="*/ 2153 w 50294"/>
                <a:gd name="connsiteY0" fmla="*/ 30987 h 237499"/>
                <a:gd name="connsiteX1" fmla="*/ 44903 w 50294"/>
                <a:gd name="connsiteY1" fmla="*/ 24840 h 237499"/>
                <a:gd name="connsiteX2" fmla="*/ 33168 w 50294"/>
                <a:gd name="connsiteY2" fmla="*/ 236634 h 237499"/>
                <a:gd name="connsiteX3" fmla="*/ 18359 w 50294"/>
                <a:gd name="connsiteY3" fmla="*/ 224061 h 237499"/>
                <a:gd name="connsiteX4" fmla="*/ 11374 w 50294"/>
                <a:gd name="connsiteY4" fmla="*/ 227972 h 237499"/>
                <a:gd name="connsiteX5" fmla="*/ 2153 w 50294"/>
                <a:gd name="connsiteY5" fmla="*/ 30987 h 23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294" h="237499">
                  <a:moveTo>
                    <a:pt x="2153" y="30987"/>
                  </a:moveTo>
                  <a:cubicBezTo>
                    <a:pt x="477" y="-6733"/>
                    <a:pt x="35962" y="-6174"/>
                    <a:pt x="44903" y="24840"/>
                  </a:cubicBezTo>
                  <a:cubicBezTo>
                    <a:pt x="58874" y="73179"/>
                    <a:pt x="34565" y="177399"/>
                    <a:pt x="33168" y="236634"/>
                  </a:cubicBezTo>
                  <a:cubicBezTo>
                    <a:pt x="27021" y="226296"/>
                    <a:pt x="21153" y="223781"/>
                    <a:pt x="18359" y="224061"/>
                  </a:cubicBezTo>
                  <a:cubicBezTo>
                    <a:pt x="13888" y="224340"/>
                    <a:pt x="11374" y="227972"/>
                    <a:pt x="11374" y="227972"/>
                  </a:cubicBezTo>
                  <a:cubicBezTo>
                    <a:pt x="12491" y="149737"/>
                    <a:pt x="3830" y="71502"/>
                    <a:pt x="2153" y="30987"/>
                  </a:cubicBezTo>
                  <a:close/>
                </a:path>
              </a:pathLst>
            </a:custGeom>
            <a:solidFill>
              <a:srgbClr val="0082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6" name="Forma libre 135">
              <a:extLst>
                <a:ext uri="{FF2B5EF4-FFF2-40B4-BE49-F238E27FC236}">
                  <a16:creationId xmlns:a16="http://schemas.microsoft.com/office/drawing/2014/main" id="{C54FF0CE-BEC4-9B46-B4C9-F90B6EE23F07}"/>
                </a:ext>
              </a:extLst>
            </p:cNvPr>
            <p:cNvSpPr/>
            <p:nvPr/>
          </p:nvSpPr>
          <p:spPr>
            <a:xfrm>
              <a:off x="1862139" y="2634667"/>
              <a:ext cx="75441" cy="254264"/>
            </a:xfrm>
            <a:custGeom>
              <a:avLst/>
              <a:gdLst>
                <a:gd name="connsiteX0" fmla="*/ 43473 w 75441"/>
                <a:gd name="connsiteY0" fmla="*/ 238418 h 254264"/>
                <a:gd name="connsiteX1" fmla="*/ 2399 w 75441"/>
                <a:gd name="connsiteY1" fmla="*/ 215506 h 254264"/>
                <a:gd name="connsiteX2" fmla="*/ 10223 w 75441"/>
                <a:gd name="connsiteY2" fmla="*/ 39477 h 254264"/>
                <a:gd name="connsiteX3" fmla="*/ 19723 w 75441"/>
                <a:gd name="connsiteY3" fmla="*/ 4272 h 254264"/>
                <a:gd name="connsiteX4" fmla="*/ 74487 w 75441"/>
                <a:gd name="connsiteY4" fmla="*/ 81668 h 254264"/>
                <a:gd name="connsiteX5" fmla="*/ 43473 w 75441"/>
                <a:gd name="connsiteY5" fmla="*/ 238418 h 25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441" h="254264">
                  <a:moveTo>
                    <a:pt x="43473" y="238418"/>
                  </a:moveTo>
                  <a:cubicBezTo>
                    <a:pt x="38723" y="253786"/>
                    <a:pt x="-1792" y="271668"/>
                    <a:pt x="2399" y="215506"/>
                  </a:cubicBezTo>
                  <a:cubicBezTo>
                    <a:pt x="4355" y="190639"/>
                    <a:pt x="9384" y="52889"/>
                    <a:pt x="10223" y="39477"/>
                  </a:cubicBezTo>
                  <a:cubicBezTo>
                    <a:pt x="11061" y="26066"/>
                    <a:pt x="13296" y="6786"/>
                    <a:pt x="19723" y="4272"/>
                  </a:cubicBezTo>
                  <a:cubicBezTo>
                    <a:pt x="51855" y="-7743"/>
                    <a:pt x="82870" y="31654"/>
                    <a:pt x="74487" y="81668"/>
                  </a:cubicBezTo>
                  <a:cubicBezTo>
                    <a:pt x="68899" y="115198"/>
                    <a:pt x="53252" y="206565"/>
                    <a:pt x="43473" y="238418"/>
                  </a:cubicBezTo>
                  <a:close/>
                </a:path>
              </a:pathLst>
            </a:custGeom>
            <a:solidFill>
              <a:srgbClr val="0082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7" name="Forma libre 136">
              <a:extLst>
                <a:ext uri="{FF2B5EF4-FFF2-40B4-BE49-F238E27FC236}">
                  <a16:creationId xmlns:a16="http://schemas.microsoft.com/office/drawing/2014/main" id="{597C69A4-765B-184D-961F-716FEB85776B}"/>
                </a:ext>
              </a:extLst>
            </p:cNvPr>
            <p:cNvSpPr/>
            <p:nvPr/>
          </p:nvSpPr>
          <p:spPr>
            <a:xfrm>
              <a:off x="1899046" y="2501887"/>
              <a:ext cx="22353" cy="8382"/>
            </a:xfrm>
            <a:custGeom>
              <a:avLst/>
              <a:gdLst>
                <a:gd name="connsiteX0" fmla="*/ 4610 w 22352"/>
                <a:gd name="connsiteY0" fmla="*/ 6566 h 8382"/>
                <a:gd name="connsiteX1" fmla="*/ 21654 w 22352"/>
                <a:gd name="connsiteY1" fmla="*/ 6566 h 8382"/>
                <a:gd name="connsiteX2" fmla="*/ 19140 w 22352"/>
                <a:gd name="connsiteY2" fmla="*/ 2096 h 8382"/>
                <a:gd name="connsiteX3" fmla="*/ 2096 w 22352"/>
                <a:gd name="connsiteY3" fmla="*/ 2096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52" h="8382">
                  <a:moveTo>
                    <a:pt x="4610" y="6566"/>
                  </a:moveTo>
                  <a:lnTo>
                    <a:pt x="21654" y="6566"/>
                  </a:lnTo>
                  <a:lnTo>
                    <a:pt x="19140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3445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8" name="Forma libre 137">
              <a:extLst>
                <a:ext uri="{FF2B5EF4-FFF2-40B4-BE49-F238E27FC236}">
                  <a16:creationId xmlns:a16="http://schemas.microsoft.com/office/drawing/2014/main" id="{A73AAB6F-C955-3D40-907D-7C7E5C23AE06}"/>
                </a:ext>
              </a:extLst>
            </p:cNvPr>
            <p:cNvSpPr/>
            <p:nvPr/>
          </p:nvSpPr>
          <p:spPr>
            <a:xfrm>
              <a:off x="1850708" y="2506358"/>
              <a:ext cx="22353" cy="8382"/>
            </a:xfrm>
            <a:custGeom>
              <a:avLst/>
              <a:gdLst>
                <a:gd name="connsiteX0" fmla="*/ 4331 w 22352"/>
                <a:gd name="connsiteY0" fmla="*/ 6287 h 8382"/>
                <a:gd name="connsiteX1" fmla="*/ 21375 w 22352"/>
                <a:gd name="connsiteY1" fmla="*/ 6287 h 8382"/>
                <a:gd name="connsiteX2" fmla="*/ 19140 w 22352"/>
                <a:gd name="connsiteY2" fmla="*/ 2096 h 8382"/>
                <a:gd name="connsiteX3" fmla="*/ 2096 w 22352"/>
                <a:gd name="connsiteY3" fmla="*/ 2096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52" h="8382">
                  <a:moveTo>
                    <a:pt x="4331" y="6287"/>
                  </a:moveTo>
                  <a:lnTo>
                    <a:pt x="21375" y="6287"/>
                  </a:lnTo>
                  <a:lnTo>
                    <a:pt x="19140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3445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9" name="Forma libre 138">
              <a:extLst>
                <a:ext uri="{FF2B5EF4-FFF2-40B4-BE49-F238E27FC236}">
                  <a16:creationId xmlns:a16="http://schemas.microsoft.com/office/drawing/2014/main" id="{AD699D08-859D-C94C-9E85-B327FB29FD89}"/>
                </a:ext>
              </a:extLst>
            </p:cNvPr>
            <p:cNvSpPr/>
            <p:nvPr/>
          </p:nvSpPr>
          <p:spPr>
            <a:xfrm>
              <a:off x="1872502" y="2506358"/>
              <a:ext cx="22353" cy="8382"/>
            </a:xfrm>
            <a:custGeom>
              <a:avLst/>
              <a:gdLst>
                <a:gd name="connsiteX0" fmla="*/ 4331 w 22352"/>
                <a:gd name="connsiteY0" fmla="*/ 6287 h 8382"/>
                <a:gd name="connsiteX1" fmla="*/ 21375 w 22352"/>
                <a:gd name="connsiteY1" fmla="*/ 6287 h 8382"/>
                <a:gd name="connsiteX2" fmla="*/ 19140 w 22352"/>
                <a:gd name="connsiteY2" fmla="*/ 2096 h 8382"/>
                <a:gd name="connsiteX3" fmla="*/ 2096 w 22352"/>
                <a:gd name="connsiteY3" fmla="*/ 2096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52" h="8382">
                  <a:moveTo>
                    <a:pt x="4331" y="6287"/>
                  </a:moveTo>
                  <a:lnTo>
                    <a:pt x="21375" y="6287"/>
                  </a:lnTo>
                  <a:lnTo>
                    <a:pt x="19140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3445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0" name="Forma libre 139">
              <a:extLst>
                <a:ext uri="{FF2B5EF4-FFF2-40B4-BE49-F238E27FC236}">
                  <a16:creationId xmlns:a16="http://schemas.microsoft.com/office/drawing/2014/main" id="{988BB34A-72C3-7A48-A161-45B4D9D948E2}"/>
                </a:ext>
              </a:extLst>
            </p:cNvPr>
            <p:cNvSpPr/>
            <p:nvPr/>
          </p:nvSpPr>
          <p:spPr>
            <a:xfrm>
              <a:off x="1836178" y="2511387"/>
              <a:ext cx="89412" cy="19559"/>
            </a:xfrm>
            <a:custGeom>
              <a:avLst/>
              <a:gdLst>
                <a:gd name="connsiteX0" fmla="*/ 10478 w 89411"/>
                <a:gd name="connsiteY0" fmla="*/ 17463 h 19558"/>
                <a:gd name="connsiteX1" fmla="*/ 89551 w 89411"/>
                <a:gd name="connsiteY1" fmla="*/ 17463 h 19558"/>
                <a:gd name="connsiteX2" fmla="*/ 81448 w 89411"/>
                <a:gd name="connsiteY2" fmla="*/ 2096 h 19558"/>
                <a:gd name="connsiteX3" fmla="*/ 2096 w 89411"/>
                <a:gd name="connsiteY3" fmla="*/ 2096 h 19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411" h="19558">
                  <a:moveTo>
                    <a:pt x="10478" y="17463"/>
                  </a:moveTo>
                  <a:lnTo>
                    <a:pt x="89551" y="17463"/>
                  </a:lnTo>
                  <a:lnTo>
                    <a:pt x="81448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3445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1" name="Forma libre 140">
              <a:extLst>
                <a:ext uri="{FF2B5EF4-FFF2-40B4-BE49-F238E27FC236}">
                  <a16:creationId xmlns:a16="http://schemas.microsoft.com/office/drawing/2014/main" id="{153C9B4D-208D-9A46-ACED-48A82E51CF38}"/>
                </a:ext>
              </a:extLst>
            </p:cNvPr>
            <p:cNvSpPr/>
            <p:nvPr/>
          </p:nvSpPr>
          <p:spPr>
            <a:xfrm>
              <a:off x="1840649" y="2516417"/>
              <a:ext cx="22353" cy="13971"/>
            </a:xfrm>
            <a:custGeom>
              <a:avLst/>
              <a:gdLst>
                <a:gd name="connsiteX0" fmla="*/ 7684 w 22352"/>
                <a:gd name="connsiteY0" fmla="*/ 12993 h 13970"/>
                <a:gd name="connsiteX1" fmla="*/ 21375 w 22352"/>
                <a:gd name="connsiteY1" fmla="*/ 12993 h 13970"/>
                <a:gd name="connsiteX2" fmla="*/ 15507 w 22352"/>
                <a:gd name="connsiteY2" fmla="*/ 2096 h 13970"/>
                <a:gd name="connsiteX3" fmla="*/ 2096 w 22352"/>
                <a:gd name="connsiteY3" fmla="*/ 209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52" h="13970">
                  <a:moveTo>
                    <a:pt x="7684" y="12993"/>
                  </a:moveTo>
                  <a:lnTo>
                    <a:pt x="21375" y="12993"/>
                  </a:lnTo>
                  <a:lnTo>
                    <a:pt x="15507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5CA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2" name="Forma libre 141">
              <a:extLst>
                <a:ext uri="{FF2B5EF4-FFF2-40B4-BE49-F238E27FC236}">
                  <a16:creationId xmlns:a16="http://schemas.microsoft.com/office/drawing/2014/main" id="{968FE6E0-DF52-1545-8BEF-A8304A5F8536}"/>
                </a:ext>
              </a:extLst>
            </p:cNvPr>
            <p:cNvSpPr/>
            <p:nvPr/>
          </p:nvSpPr>
          <p:spPr>
            <a:xfrm>
              <a:off x="1891222" y="2514181"/>
              <a:ext cx="33529" cy="5588"/>
            </a:xfrm>
            <a:custGeom>
              <a:avLst/>
              <a:gdLst>
                <a:gd name="connsiteX0" fmla="*/ 3213 w 33529"/>
                <a:gd name="connsiteY0" fmla="*/ 4331 h 5588"/>
                <a:gd name="connsiteX1" fmla="*/ 32551 w 33529"/>
                <a:gd name="connsiteY1" fmla="*/ 4331 h 5588"/>
                <a:gd name="connsiteX2" fmla="*/ 31434 w 33529"/>
                <a:gd name="connsiteY2" fmla="*/ 2096 h 5588"/>
                <a:gd name="connsiteX3" fmla="*/ 2096 w 33529"/>
                <a:gd name="connsiteY3" fmla="*/ 2096 h 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29" h="5588">
                  <a:moveTo>
                    <a:pt x="3213" y="4331"/>
                  </a:moveTo>
                  <a:lnTo>
                    <a:pt x="32551" y="4331"/>
                  </a:lnTo>
                  <a:lnTo>
                    <a:pt x="31434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5CA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3" name="Forma libre 142">
              <a:extLst>
                <a:ext uri="{FF2B5EF4-FFF2-40B4-BE49-F238E27FC236}">
                  <a16:creationId xmlns:a16="http://schemas.microsoft.com/office/drawing/2014/main" id="{7017603F-DAF4-CD49-BD6F-326282B396B2}"/>
                </a:ext>
              </a:extLst>
            </p:cNvPr>
            <p:cNvSpPr/>
            <p:nvPr/>
          </p:nvSpPr>
          <p:spPr>
            <a:xfrm>
              <a:off x="1883399" y="2520608"/>
              <a:ext cx="33529" cy="5588"/>
            </a:xfrm>
            <a:custGeom>
              <a:avLst/>
              <a:gdLst>
                <a:gd name="connsiteX0" fmla="*/ 3213 w 33529"/>
                <a:gd name="connsiteY0" fmla="*/ 4331 h 5588"/>
                <a:gd name="connsiteX1" fmla="*/ 32272 w 33529"/>
                <a:gd name="connsiteY1" fmla="*/ 4331 h 5588"/>
                <a:gd name="connsiteX2" fmla="*/ 31154 w 33529"/>
                <a:gd name="connsiteY2" fmla="*/ 2096 h 5588"/>
                <a:gd name="connsiteX3" fmla="*/ 2096 w 33529"/>
                <a:gd name="connsiteY3" fmla="*/ 2096 h 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29" h="5588">
                  <a:moveTo>
                    <a:pt x="3213" y="4331"/>
                  </a:moveTo>
                  <a:lnTo>
                    <a:pt x="32272" y="4331"/>
                  </a:lnTo>
                  <a:lnTo>
                    <a:pt x="31154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5CA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4" name="Forma libre 143">
              <a:extLst>
                <a:ext uri="{FF2B5EF4-FFF2-40B4-BE49-F238E27FC236}">
                  <a16:creationId xmlns:a16="http://schemas.microsoft.com/office/drawing/2014/main" id="{DFED4BE6-FEE0-5B4F-B954-490D81185CEB}"/>
                </a:ext>
              </a:extLst>
            </p:cNvPr>
            <p:cNvSpPr/>
            <p:nvPr/>
          </p:nvSpPr>
          <p:spPr>
            <a:xfrm>
              <a:off x="1894855" y="2524520"/>
              <a:ext cx="22353" cy="5588"/>
            </a:xfrm>
            <a:custGeom>
              <a:avLst/>
              <a:gdLst>
                <a:gd name="connsiteX0" fmla="*/ 3213 w 22352"/>
                <a:gd name="connsiteY0" fmla="*/ 4051 h 5588"/>
                <a:gd name="connsiteX1" fmla="*/ 22772 w 22352"/>
                <a:gd name="connsiteY1" fmla="*/ 4051 h 5588"/>
                <a:gd name="connsiteX2" fmla="*/ 21654 w 22352"/>
                <a:gd name="connsiteY2" fmla="*/ 2096 h 5588"/>
                <a:gd name="connsiteX3" fmla="*/ 2096 w 22352"/>
                <a:gd name="connsiteY3" fmla="*/ 2096 h 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52" h="5588">
                  <a:moveTo>
                    <a:pt x="3213" y="4051"/>
                  </a:moveTo>
                  <a:lnTo>
                    <a:pt x="22772" y="4051"/>
                  </a:lnTo>
                  <a:lnTo>
                    <a:pt x="21654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5CA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5" name="Forma libre 144">
              <a:extLst>
                <a:ext uri="{FF2B5EF4-FFF2-40B4-BE49-F238E27FC236}">
                  <a16:creationId xmlns:a16="http://schemas.microsoft.com/office/drawing/2014/main" id="{E86BEA25-CF13-4E4F-B3F9-6DA7CD33A20A}"/>
                </a:ext>
              </a:extLst>
            </p:cNvPr>
            <p:cNvSpPr/>
            <p:nvPr/>
          </p:nvSpPr>
          <p:spPr>
            <a:xfrm>
              <a:off x="1875296" y="2533181"/>
              <a:ext cx="64265" cy="22353"/>
            </a:xfrm>
            <a:custGeom>
              <a:avLst/>
              <a:gdLst>
                <a:gd name="connsiteX0" fmla="*/ 12434 w 64264"/>
                <a:gd name="connsiteY0" fmla="*/ 21096 h 22352"/>
                <a:gd name="connsiteX1" fmla="*/ 62728 w 64264"/>
                <a:gd name="connsiteY1" fmla="*/ 21096 h 22352"/>
                <a:gd name="connsiteX2" fmla="*/ 52669 w 64264"/>
                <a:gd name="connsiteY2" fmla="*/ 2096 h 22352"/>
                <a:gd name="connsiteX3" fmla="*/ 2096 w 64264"/>
                <a:gd name="connsiteY3" fmla="*/ 2096 h 2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264" h="22352">
                  <a:moveTo>
                    <a:pt x="12434" y="21096"/>
                  </a:moveTo>
                  <a:lnTo>
                    <a:pt x="62728" y="21096"/>
                  </a:lnTo>
                  <a:lnTo>
                    <a:pt x="52669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3445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6" name="Forma libre 145">
              <a:extLst>
                <a:ext uri="{FF2B5EF4-FFF2-40B4-BE49-F238E27FC236}">
                  <a16:creationId xmlns:a16="http://schemas.microsoft.com/office/drawing/2014/main" id="{CD709654-7F4E-E743-BD94-0953C9797B14}"/>
                </a:ext>
              </a:extLst>
            </p:cNvPr>
            <p:cNvSpPr/>
            <p:nvPr/>
          </p:nvSpPr>
          <p:spPr>
            <a:xfrm>
              <a:off x="1894855" y="2535976"/>
              <a:ext cx="30735" cy="5588"/>
            </a:xfrm>
            <a:custGeom>
              <a:avLst/>
              <a:gdLst>
                <a:gd name="connsiteX0" fmla="*/ 3213 w 30735"/>
                <a:gd name="connsiteY0" fmla="*/ 4331 h 5588"/>
                <a:gd name="connsiteX1" fmla="*/ 29198 w 30735"/>
                <a:gd name="connsiteY1" fmla="*/ 4331 h 5588"/>
                <a:gd name="connsiteX2" fmla="*/ 28081 w 30735"/>
                <a:gd name="connsiteY2" fmla="*/ 2096 h 5588"/>
                <a:gd name="connsiteX3" fmla="*/ 2096 w 30735"/>
                <a:gd name="connsiteY3" fmla="*/ 2096 h 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735" h="5588">
                  <a:moveTo>
                    <a:pt x="3213" y="4331"/>
                  </a:moveTo>
                  <a:lnTo>
                    <a:pt x="29198" y="4331"/>
                  </a:lnTo>
                  <a:lnTo>
                    <a:pt x="28081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5CA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7" name="Forma libre 146">
              <a:extLst>
                <a:ext uri="{FF2B5EF4-FFF2-40B4-BE49-F238E27FC236}">
                  <a16:creationId xmlns:a16="http://schemas.microsoft.com/office/drawing/2014/main" id="{4BD23055-8F4A-C947-9832-C7C9DFE08689}"/>
                </a:ext>
              </a:extLst>
            </p:cNvPr>
            <p:cNvSpPr/>
            <p:nvPr/>
          </p:nvSpPr>
          <p:spPr>
            <a:xfrm>
              <a:off x="1903237" y="2539887"/>
              <a:ext cx="22353" cy="5588"/>
            </a:xfrm>
            <a:custGeom>
              <a:avLst/>
              <a:gdLst>
                <a:gd name="connsiteX0" fmla="*/ 3213 w 22352"/>
                <a:gd name="connsiteY0" fmla="*/ 4051 h 5588"/>
                <a:gd name="connsiteX1" fmla="*/ 22772 w 22352"/>
                <a:gd name="connsiteY1" fmla="*/ 4051 h 5588"/>
                <a:gd name="connsiteX2" fmla="*/ 21654 w 22352"/>
                <a:gd name="connsiteY2" fmla="*/ 2096 h 5588"/>
                <a:gd name="connsiteX3" fmla="*/ 2096 w 22352"/>
                <a:gd name="connsiteY3" fmla="*/ 2096 h 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52" h="5588">
                  <a:moveTo>
                    <a:pt x="3213" y="4051"/>
                  </a:moveTo>
                  <a:lnTo>
                    <a:pt x="22772" y="4051"/>
                  </a:lnTo>
                  <a:lnTo>
                    <a:pt x="21654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5CA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8" name="Forma libre 147">
              <a:extLst>
                <a:ext uri="{FF2B5EF4-FFF2-40B4-BE49-F238E27FC236}">
                  <a16:creationId xmlns:a16="http://schemas.microsoft.com/office/drawing/2014/main" id="{97DBE85D-CA08-EA4F-842F-3CB625F9F398}"/>
                </a:ext>
              </a:extLst>
            </p:cNvPr>
            <p:cNvSpPr/>
            <p:nvPr/>
          </p:nvSpPr>
          <p:spPr>
            <a:xfrm>
              <a:off x="1911619" y="2543520"/>
              <a:ext cx="16765" cy="5588"/>
            </a:xfrm>
            <a:custGeom>
              <a:avLst/>
              <a:gdLst>
                <a:gd name="connsiteX0" fmla="*/ 3213 w 16764"/>
                <a:gd name="connsiteY0" fmla="*/ 4051 h 5588"/>
                <a:gd name="connsiteX1" fmla="*/ 16346 w 16764"/>
                <a:gd name="connsiteY1" fmla="*/ 4051 h 5588"/>
                <a:gd name="connsiteX2" fmla="*/ 15228 w 16764"/>
                <a:gd name="connsiteY2" fmla="*/ 2096 h 5588"/>
                <a:gd name="connsiteX3" fmla="*/ 2096 w 16764"/>
                <a:gd name="connsiteY3" fmla="*/ 2096 h 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" h="5588">
                  <a:moveTo>
                    <a:pt x="3213" y="4051"/>
                  </a:moveTo>
                  <a:lnTo>
                    <a:pt x="16346" y="4051"/>
                  </a:lnTo>
                  <a:lnTo>
                    <a:pt x="15228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5CA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9" name="Forma libre 148">
              <a:extLst>
                <a:ext uri="{FF2B5EF4-FFF2-40B4-BE49-F238E27FC236}">
                  <a16:creationId xmlns:a16="http://schemas.microsoft.com/office/drawing/2014/main" id="{B3902353-17F9-294E-90FD-27742C6058E3}"/>
                </a:ext>
              </a:extLst>
            </p:cNvPr>
            <p:cNvSpPr/>
            <p:nvPr/>
          </p:nvSpPr>
          <p:spPr>
            <a:xfrm>
              <a:off x="1901840" y="2543520"/>
              <a:ext cx="11176" cy="5588"/>
            </a:xfrm>
            <a:custGeom>
              <a:avLst/>
              <a:gdLst>
                <a:gd name="connsiteX0" fmla="*/ 3213 w 11176"/>
                <a:gd name="connsiteY0" fmla="*/ 4051 h 5588"/>
                <a:gd name="connsiteX1" fmla="*/ 11316 w 11176"/>
                <a:gd name="connsiteY1" fmla="*/ 4051 h 5588"/>
                <a:gd name="connsiteX2" fmla="*/ 10198 w 11176"/>
                <a:gd name="connsiteY2" fmla="*/ 2096 h 5588"/>
                <a:gd name="connsiteX3" fmla="*/ 2096 w 11176"/>
                <a:gd name="connsiteY3" fmla="*/ 2096 h 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5588">
                  <a:moveTo>
                    <a:pt x="3213" y="4051"/>
                  </a:moveTo>
                  <a:lnTo>
                    <a:pt x="11316" y="4051"/>
                  </a:lnTo>
                  <a:lnTo>
                    <a:pt x="10198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5CA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0" name="Forma libre 149">
              <a:extLst>
                <a:ext uri="{FF2B5EF4-FFF2-40B4-BE49-F238E27FC236}">
                  <a16:creationId xmlns:a16="http://schemas.microsoft.com/office/drawing/2014/main" id="{95530674-E044-674E-923B-0E875EECAFEF}"/>
                </a:ext>
              </a:extLst>
            </p:cNvPr>
            <p:cNvSpPr/>
            <p:nvPr/>
          </p:nvSpPr>
          <p:spPr>
            <a:xfrm>
              <a:off x="1908825" y="2547152"/>
              <a:ext cx="22353" cy="5588"/>
            </a:xfrm>
            <a:custGeom>
              <a:avLst/>
              <a:gdLst>
                <a:gd name="connsiteX0" fmla="*/ 3213 w 22352"/>
                <a:gd name="connsiteY0" fmla="*/ 4331 h 5588"/>
                <a:gd name="connsiteX1" fmla="*/ 21096 w 22352"/>
                <a:gd name="connsiteY1" fmla="*/ 4331 h 5588"/>
                <a:gd name="connsiteX2" fmla="*/ 19978 w 22352"/>
                <a:gd name="connsiteY2" fmla="*/ 2096 h 5588"/>
                <a:gd name="connsiteX3" fmla="*/ 2096 w 22352"/>
                <a:gd name="connsiteY3" fmla="*/ 2096 h 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52" h="5588">
                  <a:moveTo>
                    <a:pt x="3213" y="4331"/>
                  </a:moveTo>
                  <a:lnTo>
                    <a:pt x="21096" y="4331"/>
                  </a:lnTo>
                  <a:lnTo>
                    <a:pt x="19978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5CA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1" name="Forma libre 150">
              <a:extLst>
                <a:ext uri="{FF2B5EF4-FFF2-40B4-BE49-F238E27FC236}">
                  <a16:creationId xmlns:a16="http://schemas.microsoft.com/office/drawing/2014/main" id="{9FC04300-1304-8B4A-8D89-5146C44D10B3}"/>
                </a:ext>
              </a:extLst>
            </p:cNvPr>
            <p:cNvSpPr/>
            <p:nvPr/>
          </p:nvSpPr>
          <p:spPr>
            <a:xfrm>
              <a:off x="1821928" y="2444887"/>
              <a:ext cx="89412" cy="53088"/>
            </a:xfrm>
            <a:custGeom>
              <a:avLst/>
              <a:gdLst>
                <a:gd name="connsiteX0" fmla="*/ 28360 w 89411"/>
                <a:gd name="connsiteY0" fmla="*/ 50993 h 53088"/>
                <a:gd name="connsiteX1" fmla="*/ 89272 w 89411"/>
                <a:gd name="connsiteY1" fmla="*/ 50993 h 53088"/>
                <a:gd name="connsiteX2" fmla="*/ 62728 w 89411"/>
                <a:gd name="connsiteY2" fmla="*/ 2096 h 53088"/>
                <a:gd name="connsiteX3" fmla="*/ 2096 w 89411"/>
                <a:gd name="connsiteY3" fmla="*/ 2096 h 53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411" h="53088">
                  <a:moveTo>
                    <a:pt x="28360" y="50993"/>
                  </a:moveTo>
                  <a:lnTo>
                    <a:pt x="89272" y="50993"/>
                  </a:lnTo>
                  <a:lnTo>
                    <a:pt x="62728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3445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2" name="Forma libre 151">
              <a:extLst>
                <a:ext uri="{FF2B5EF4-FFF2-40B4-BE49-F238E27FC236}">
                  <a16:creationId xmlns:a16="http://schemas.microsoft.com/office/drawing/2014/main" id="{45B740BC-B2E2-6945-AFCD-08C3D2E63432}"/>
                </a:ext>
              </a:extLst>
            </p:cNvPr>
            <p:cNvSpPr/>
            <p:nvPr/>
          </p:nvSpPr>
          <p:spPr>
            <a:xfrm>
              <a:off x="1846516" y="2533181"/>
              <a:ext cx="36323" cy="22353"/>
            </a:xfrm>
            <a:custGeom>
              <a:avLst/>
              <a:gdLst>
                <a:gd name="connsiteX0" fmla="*/ 12434 w 36323"/>
                <a:gd name="connsiteY0" fmla="*/ 21096 h 22352"/>
                <a:gd name="connsiteX1" fmla="*/ 36184 w 36323"/>
                <a:gd name="connsiteY1" fmla="*/ 21096 h 22352"/>
                <a:gd name="connsiteX2" fmla="*/ 25846 w 36323"/>
                <a:gd name="connsiteY2" fmla="*/ 2096 h 22352"/>
                <a:gd name="connsiteX3" fmla="*/ 2096 w 36323"/>
                <a:gd name="connsiteY3" fmla="*/ 2096 h 2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323" h="22352">
                  <a:moveTo>
                    <a:pt x="12434" y="21096"/>
                  </a:moveTo>
                  <a:lnTo>
                    <a:pt x="36184" y="21096"/>
                  </a:lnTo>
                  <a:lnTo>
                    <a:pt x="25846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3445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3" name="Forma libre 152">
              <a:extLst>
                <a:ext uri="{FF2B5EF4-FFF2-40B4-BE49-F238E27FC236}">
                  <a16:creationId xmlns:a16="http://schemas.microsoft.com/office/drawing/2014/main" id="{69DBF961-967A-4940-A8DD-97F70E734AC6}"/>
                </a:ext>
              </a:extLst>
            </p:cNvPr>
            <p:cNvSpPr/>
            <p:nvPr/>
          </p:nvSpPr>
          <p:spPr>
            <a:xfrm>
              <a:off x="1858761" y="2537093"/>
              <a:ext cx="11176" cy="8382"/>
            </a:xfrm>
            <a:custGeom>
              <a:avLst/>
              <a:gdLst>
                <a:gd name="connsiteX0" fmla="*/ 7454 w 11176"/>
                <a:gd name="connsiteY0" fmla="*/ 8522 h 8382"/>
                <a:gd name="connsiteX1" fmla="*/ 7454 w 11176"/>
                <a:gd name="connsiteY1" fmla="*/ 8522 h 8382"/>
                <a:gd name="connsiteX2" fmla="*/ 9130 w 11176"/>
                <a:gd name="connsiteY2" fmla="*/ 6007 h 8382"/>
                <a:gd name="connsiteX3" fmla="*/ 8292 w 11176"/>
                <a:gd name="connsiteY3" fmla="*/ 4610 h 8382"/>
                <a:gd name="connsiteX4" fmla="*/ 4101 w 11176"/>
                <a:gd name="connsiteY4" fmla="*/ 2096 h 8382"/>
                <a:gd name="connsiteX5" fmla="*/ 4101 w 11176"/>
                <a:gd name="connsiteY5" fmla="*/ 2096 h 8382"/>
                <a:gd name="connsiteX6" fmla="*/ 2424 w 11176"/>
                <a:gd name="connsiteY6" fmla="*/ 4610 h 8382"/>
                <a:gd name="connsiteX7" fmla="*/ 3263 w 11176"/>
                <a:gd name="connsiteY7" fmla="*/ 6007 h 8382"/>
                <a:gd name="connsiteX8" fmla="*/ 7454 w 11176"/>
                <a:gd name="connsiteY8" fmla="*/ 8522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176" h="8382">
                  <a:moveTo>
                    <a:pt x="7454" y="8522"/>
                  </a:moveTo>
                  <a:lnTo>
                    <a:pt x="7454" y="8522"/>
                  </a:lnTo>
                  <a:cubicBezTo>
                    <a:pt x="9130" y="8522"/>
                    <a:pt x="9969" y="7404"/>
                    <a:pt x="9130" y="6007"/>
                  </a:cubicBezTo>
                  <a:lnTo>
                    <a:pt x="8292" y="4610"/>
                  </a:lnTo>
                  <a:cubicBezTo>
                    <a:pt x="7454" y="3213"/>
                    <a:pt x="5498" y="2096"/>
                    <a:pt x="4101" y="2096"/>
                  </a:cubicBezTo>
                  <a:lnTo>
                    <a:pt x="4101" y="2096"/>
                  </a:lnTo>
                  <a:cubicBezTo>
                    <a:pt x="2424" y="2096"/>
                    <a:pt x="1586" y="3213"/>
                    <a:pt x="2424" y="4610"/>
                  </a:cubicBezTo>
                  <a:lnTo>
                    <a:pt x="3263" y="6007"/>
                  </a:lnTo>
                  <a:cubicBezTo>
                    <a:pt x="3821" y="7404"/>
                    <a:pt x="5777" y="8522"/>
                    <a:pt x="7454" y="8522"/>
                  </a:cubicBezTo>
                  <a:close/>
                </a:path>
              </a:pathLst>
            </a:custGeom>
            <a:solidFill>
              <a:srgbClr val="5CA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4" name="Forma libre 153">
              <a:extLst>
                <a:ext uri="{FF2B5EF4-FFF2-40B4-BE49-F238E27FC236}">
                  <a16:creationId xmlns:a16="http://schemas.microsoft.com/office/drawing/2014/main" id="{0C886A41-50A1-BC4D-AF3D-70918473C52D}"/>
                </a:ext>
              </a:extLst>
            </p:cNvPr>
            <p:cNvSpPr/>
            <p:nvPr/>
          </p:nvSpPr>
          <p:spPr>
            <a:xfrm>
              <a:off x="1858531" y="2542402"/>
              <a:ext cx="16765" cy="8382"/>
            </a:xfrm>
            <a:custGeom>
              <a:avLst/>
              <a:gdLst>
                <a:gd name="connsiteX0" fmla="*/ 6846 w 16764"/>
                <a:gd name="connsiteY0" fmla="*/ 2096 h 8382"/>
                <a:gd name="connsiteX1" fmla="*/ 14949 w 16764"/>
                <a:gd name="connsiteY1" fmla="*/ 5449 h 8382"/>
                <a:gd name="connsiteX2" fmla="*/ 14390 w 16764"/>
                <a:gd name="connsiteY2" fmla="*/ 7963 h 8382"/>
                <a:gd name="connsiteX3" fmla="*/ 5448 w 16764"/>
                <a:gd name="connsiteY3" fmla="*/ 7963 h 8382"/>
                <a:gd name="connsiteX4" fmla="*/ 2096 w 16764"/>
                <a:gd name="connsiteY4" fmla="*/ 5449 h 8382"/>
                <a:gd name="connsiteX5" fmla="*/ 6846 w 16764"/>
                <a:gd name="connsiteY5" fmla="*/ 2096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764" h="8382">
                  <a:moveTo>
                    <a:pt x="6846" y="2096"/>
                  </a:moveTo>
                  <a:cubicBezTo>
                    <a:pt x="9640" y="2096"/>
                    <a:pt x="12993" y="3493"/>
                    <a:pt x="14949" y="5449"/>
                  </a:cubicBezTo>
                  <a:cubicBezTo>
                    <a:pt x="16346" y="6566"/>
                    <a:pt x="15787" y="7963"/>
                    <a:pt x="14390" y="7963"/>
                  </a:cubicBezTo>
                  <a:lnTo>
                    <a:pt x="5448" y="7963"/>
                  </a:lnTo>
                  <a:cubicBezTo>
                    <a:pt x="3772" y="7963"/>
                    <a:pt x="2096" y="6566"/>
                    <a:pt x="2096" y="5449"/>
                  </a:cubicBezTo>
                  <a:cubicBezTo>
                    <a:pt x="2375" y="3493"/>
                    <a:pt x="4051" y="2096"/>
                    <a:pt x="6846" y="2096"/>
                  </a:cubicBezTo>
                  <a:close/>
                </a:path>
              </a:pathLst>
            </a:custGeom>
            <a:solidFill>
              <a:srgbClr val="5CA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5" name="Forma libre 154">
              <a:extLst>
                <a:ext uri="{FF2B5EF4-FFF2-40B4-BE49-F238E27FC236}">
                  <a16:creationId xmlns:a16="http://schemas.microsoft.com/office/drawing/2014/main" id="{738D11D3-DDCE-3543-8DB7-5A62521E1AD3}"/>
                </a:ext>
              </a:extLst>
            </p:cNvPr>
            <p:cNvSpPr/>
            <p:nvPr/>
          </p:nvSpPr>
          <p:spPr>
            <a:xfrm>
              <a:off x="1808796" y="2452990"/>
              <a:ext cx="44706" cy="61470"/>
            </a:xfrm>
            <a:custGeom>
              <a:avLst/>
              <a:gdLst>
                <a:gd name="connsiteX0" fmla="*/ 12993 w 44705"/>
                <a:gd name="connsiteY0" fmla="*/ 2096 h 61470"/>
                <a:gd name="connsiteX1" fmla="*/ 2096 w 44705"/>
                <a:gd name="connsiteY1" fmla="*/ 2096 h 61470"/>
                <a:gd name="connsiteX2" fmla="*/ 33110 w 44705"/>
                <a:gd name="connsiteY2" fmla="*/ 59654 h 61470"/>
                <a:gd name="connsiteX3" fmla="*/ 44007 w 44705"/>
                <a:gd name="connsiteY3" fmla="*/ 59654 h 6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705" h="61470">
                  <a:moveTo>
                    <a:pt x="12993" y="2096"/>
                  </a:moveTo>
                  <a:lnTo>
                    <a:pt x="2096" y="2096"/>
                  </a:lnTo>
                  <a:lnTo>
                    <a:pt x="33110" y="59654"/>
                  </a:lnTo>
                  <a:lnTo>
                    <a:pt x="44007" y="59654"/>
                  </a:lnTo>
                  <a:close/>
                </a:path>
              </a:pathLst>
            </a:custGeom>
            <a:solidFill>
              <a:srgbClr val="3445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6" name="Forma libre 155">
              <a:extLst>
                <a:ext uri="{FF2B5EF4-FFF2-40B4-BE49-F238E27FC236}">
                  <a16:creationId xmlns:a16="http://schemas.microsoft.com/office/drawing/2014/main" id="{95CE36E4-6F5A-EC40-A498-9CACF0C5F49B}"/>
                </a:ext>
              </a:extLst>
            </p:cNvPr>
            <p:cNvSpPr/>
            <p:nvPr/>
          </p:nvSpPr>
          <p:spPr>
            <a:xfrm>
              <a:off x="1898766" y="2275844"/>
              <a:ext cx="53088" cy="108970"/>
            </a:xfrm>
            <a:custGeom>
              <a:avLst/>
              <a:gdLst>
                <a:gd name="connsiteX0" fmla="*/ 11316 w 53088"/>
                <a:gd name="connsiteY0" fmla="*/ 26963 h 108970"/>
                <a:gd name="connsiteX1" fmla="*/ 2096 w 53088"/>
                <a:gd name="connsiteY1" fmla="*/ 108551 h 108970"/>
                <a:gd name="connsiteX2" fmla="*/ 48757 w 53088"/>
                <a:gd name="connsiteY2" fmla="*/ 86757 h 108970"/>
                <a:gd name="connsiteX3" fmla="*/ 24728 w 53088"/>
                <a:gd name="connsiteY3" fmla="*/ 2096 h 108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088" h="108970">
                  <a:moveTo>
                    <a:pt x="11316" y="26963"/>
                  </a:moveTo>
                  <a:cubicBezTo>
                    <a:pt x="10198" y="55184"/>
                    <a:pt x="6007" y="100728"/>
                    <a:pt x="2096" y="108551"/>
                  </a:cubicBezTo>
                  <a:cubicBezTo>
                    <a:pt x="2096" y="108551"/>
                    <a:pt x="41213" y="106316"/>
                    <a:pt x="48757" y="86757"/>
                  </a:cubicBezTo>
                  <a:cubicBezTo>
                    <a:pt x="56581" y="67198"/>
                    <a:pt x="46522" y="4331"/>
                    <a:pt x="24728" y="2096"/>
                  </a:cubicBezTo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7" name="Forma libre 156">
              <a:extLst>
                <a:ext uri="{FF2B5EF4-FFF2-40B4-BE49-F238E27FC236}">
                  <a16:creationId xmlns:a16="http://schemas.microsoft.com/office/drawing/2014/main" id="{B0EA2D18-8D10-A44E-9800-6DB25042CC65}"/>
                </a:ext>
              </a:extLst>
            </p:cNvPr>
            <p:cNvSpPr/>
            <p:nvPr/>
          </p:nvSpPr>
          <p:spPr>
            <a:xfrm>
              <a:off x="1788399" y="2463329"/>
              <a:ext cx="139706" cy="97794"/>
            </a:xfrm>
            <a:custGeom>
              <a:avLst/>
              <a:gdLst>
                <a:gd name="connsiteX0" fmla="*/ 52948 w 139705"/>
                <a:gd name="connsiteY0" fmla="*/ 96537 h 97793"/>
                <a:gd name="connsiteX1" fmla="*/ 139007 w 139705"/>
                <a:gd name="connsiteY1" fmla="*/ 96537 h 97793"/>
                <a:gd name="connsiteX2" fmla="*/ 88154 w 139705"/>
                <a:gd name="connsiteY2" fmla="*/ 2096 h 97793"/>
                <a:gd name="connsiteX3" fmla="*/ 2096 w 139705"/>
                <a:gd name="connsiteY3" fmla="*/ 2096 h 9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5" h="97793">
                  <a:moveTo>
                    <a:pt x="52948" y="96537"/>
                  </a:moveTo>
                  <a:lnTo>
                    <a:pt x="139007" y="96537"/>
                  </a:lnTo>
                  <a:lnTo>
                    <a:pt x="88154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8" name="Forma libre 157">
              <a:extLst>
                <a:ext uri="{FF2B5EF4-FFF2-40B4-BE49-F238E27FC236}">
                  <a16:creationId xmlns:a16="http://schemas.microsoft.com/office/drawing/2014/main" id="{20696CDF-AFAD-6D40-A05F-551E4F2D3772}"/>
                </a:ext>
              </a:extLst>
            </p:cNvPr>
            <p:cNvSpPr/>
            <p:nvPr/>
          </p:nvSpPr>
          <p:spPr>
            <a:xfrm>
              <a:off x="1889585" y="2509959"/>
              <a:ext cx="25147" cy="13971"/>
            </a:xfrm>
            <a:custGeom>
              <a:avLst/>
              <a:gdLst>
                <a:gd name="connsiteX0" fmla="*/ 22174 w 25147"/>
                <a:gd name="connsiteY0" fmla="*/ 11348 h 13970"/>
                <a:gd name="connsiteX1" fmla="*/ 3733 w 25147"/>
                <a:gd name="connsiteY1" fmla="*/ 2127 h 13970"/>
                <a:gd name="connsiteX2" fmla="*/ 11556 w 25147"/>
                <a:gd name="connsiteY2" fmla="*/ 12186 h 13970"/>
                <a:gd name="connsiteX3" fmla="*/ 22174 w 25147"/>
                <a:gd name="connsiteY3" fmla="*/ 11348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147" h="13970">
                  <a:moveTo>
                    <a:pt x="22174" y="11348"/>
                  </a:moveTo>
                  <a:cubicBezTo>
                    <a:pt x="16586" y="6877"/>
                    <a:pt x="9042" y="2686"/>
                    <a:pt x="3733" y="2127"/>
                  </a:cubicBezTo>
                  <a:cubicBezTo>
                    <a:pt x="-1576" y="1568"/>
                    <a:pt x="7365" y="8554"/>
                    <a:pt x="11556" y="12186"/>
                  </a:cubicBezTo>
                  <a:cubicBezTo>
                    <a:pt x="15747" y="15539"/>
                    <a:pt x="27203" y="14980"/>
                    <a:pt x="22174" y="11348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9" name="Forma libre 158">
              <a:extLst>
                <a:ext uri="{FF2B5EF4-FFF2-40B4-BE49-F238E27FC236}">
                  <a16:creationId xmlns:a16="http://schemas.microsoft.com/office/drawing/2014/main" id="{A915AF51-0D6B-9042-9FAE-0CE261451D4D}"/>
                </a:ext>
              </a:extLst>
            </p:cNvPr>
            <p:cNvSpPr/>
            <p:nvPr/>
          </p:nvSpPr>
          <p:spPr>
            <a:xfrm>
              <a:off x="1870787" y="2515242"/>
              <a:ext cx="44706" cy="22353"/>
            </a:xfrm>
            <a:custGeom>
              <a:avLst/>
              <a:gdLst>
                <a:gd name="connsiteX0" fmla="*/ 33148 w 44705"/>
                <a:gd name="connsiteY0" fmla="*/ 6064 h 22352"/>
                <a:gd name="connsiteX1" fmla="*/ 4369 w 44705"/>
                <a:gd name="connsiteY1" fmla="*/ 2991 h 22352"/>
                <a:gd name="connsiteX2" fmla="*/ 12472 w 44705"/>
                <a:gd name="connsiteY2" fmla="*/ 16402 h 22352"/>
                <a:gd name="connsiteX3" fmla="*/ 40133 w 44705"/>
                <a:gd name="connsiteY3" fmla="*/ 20873 h 22352"/>
                <a:gd name="connsiteX4" fmla="*/ 33148 w 44705"/>
                <a:gd name="connsiteY4" fmla="*/ 6064 h 2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05" h="22352">
                  <a:moveTo>
                    <a:pt x="33148" y="6064"/>
                  </a:moveTo>
                  <a:cubicBezTo>
                    <a:pt x="18619" y="3829"/>
                    <a:pt x="11075" y="476"/>
                    <a:pt x="4369" y="2991"/>
                  </a:cubicBezTo>
                  <a:cubicBezTo>
                    <a:pt x="-2337" y="5505"/>
                    <a:pt x="7442" y="15005"/>
                    <a:pt x="12472" y="16402"/>
                  </a:cubicBezTo>
                  <a:cubicBezTo>
                    <a:pt x="17501" y="17799"/>
                    <a:pt x="35104" y="24505"/>
                    <a:pt x="40133" y="20873"/>
                  </a:cubicBezTo>
                  <a:cubicBezTo>
                    <a:pt x="45442" y="17520"/>
                    <a:pt x="44045" y="7461"/>
                    <a:pt x="33148" y="6064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0" name="Forma libre 159">
              <a:extLst>
                <a:ext uri="{FF2B5EF4-FFF2-40B4-BE49-F238E27FC236}">
                  <a16:creationId xmlns:a16="http://schemas.microsoft.com/office/drawing/2014/main" id="{5448EE71-6A3B-F64E-BD9C-2CBA9C559FC9}"/>
                </a:ext>
              </a:extLst>
            </p:cNvPr>
            <p:cNvSpPr/>
            <p:nvPr/>
          </p:nvSpPr>
          <p:spPr>
            <a:xfrm>
              <a:off x="1976545" y="2397296"/>
              <a:ext cx="44706" cy="148088"/>
            </a:xfrm>
            <a:custGeom>
              <a:avLst/>
              <a:gdLst>
                <a:gd name="connsiteX0" fmla="*/ 42229 w 44705"/>
                <a:gd name="connsiteY0" fmla="*/ 139378 h 148087"/>
                <a:gd name="connsiteX1" fmla="*/ 42787 w 44705"/>
                <a:gd name="connsiteY1" fmla="*/ 63657 h 148087"/>
                <a:gd name="connsiteX2" fmla="*/ 35802 w 44705"/>
                <a:gd name="connsiteY2" fmla="*/ 15319 h 148087"/>
                <a:gd name="connsiteX3" fmla="*/ 14287 w 44705"/>
                <a:gd name="connsiteY3" fmla="*/ 5819 h 148087"/>
                <a:gd name="connsiteX4" fmla="*/ 2273 w 44705"/>
                <a:gd name="connsiteY4" fmla="*/ 41304 h 148087"/>
                <a:gd name="connsiteX5" fmla="*/ 15684 w 44705"/>
                <a:gd name="connsiteY5" fmla="*/ 132113 h 148087"/>
                <a:gd name="connsiteX6" fmla="*/ 42229 w 44705"/>
                <a:gd name="connsiteY6" fmla="*/ 139378 h 148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705" h="148087">
                  <a:moveTo>
                    <a:pt x="42229" y="139378"/>
                  </a:moveTo>
                  <a:cubicBezTo>
                    <a:pt x="44464" y="130437"/>
                    <a:pt x="46978" y="110319"/>
                    <a:pt x="42787" y="63657"/>
                  </a:cubicBezTo>
                  <a:cubicBezTo>
                    <a:pt x="40273" y="35157"/>
                    <a:pt x="37758" y="23702"/>
                    <a:pt x="35802" y="15319"/>
                  </a:cubicBezTo>
                  <a:cubicBezTo>
                    <a:pt x="32729" y="510"/>
                    <a:pt x="19596" y="-607"/>
                    <a:pt x="14287" y="5819"/>
                  </a:cubicBezTo>
                  <a:cubicBezTo>
                    <a:pt x="5346" y="15878"/>
                    <a:pt x="1155" y="33202"/>
                    <a:pt x="2273" y="41304"/>
                  </a:cubicBezTo>
                  <a:cubicBezTo>
                    <a:pt x="9258" y="86569"/>
                    <a:pt x="15405" y="120378"/>
                    <a:pt x="15684" y="132113"/>
                  </a:cubicBezTo>
                  <a:cubicBezTo>
                    <a:pt x="15964" y="148878"/>
                    <a:pt x="39714" y="149716"/>
                    <a:pt x="42229" y="139378"/>
                  </a:cubicBez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1" name="Forma libre 160">
              <a:extLst>
                <a:ext uri="{FF2B5EF4-FFF2-40B4-BE49-F238E27FC236}">
                  <a16:creationId xmlns:a16="http://schemas.microsoft.com/office/drawing/2014/main" id="{08A2DF07-C915-0F49-B7AF-B95A5BAEC671}"/>
                </a:ext>
              </a:extLst>
            </p:cNvPr>
            <p:cNvSpPr/>
            <p:nvPr/>
          </p:nvSpPr>
          <p:spPr>
            <a:xfrm>
              <a:off x="1903140" y="2516871"/>
              <a:ext cx="117353" cy="30735"/>
            </a:xfrm>
            <a:custGeom>
              <a:avLst/>
              <a:gdLst>
                <a:gd name="connsiteX0" fmla="*/ 4149 w 117352"/>
                <a:gd name="connsiteY0" fmla="*/ 17009 h 30735"/>
                <a:gd name="connsiteX1" fmla="*/ 37399 w 117352"/>
                <a:gd name="connsiteY1" fmla="*/ 22318 h 30735"/>
                <a:gd name="connsiteX2" fmla="*/ 101663 w 117352"/>
                <a:gd name="connsiteY2" fmla="*/ 29303 h 30735"/>
                <a:gd name="connsiteX3" fmla="*/ 104457 w 117352"/>
                <a:gd name="connsiteY3" fmla="*/ 3039 h 30735"/>
                <a:gd name="connsiteX4" fmla="*/ 8060 w 117352"/>
                <a:gd name="connsiteY4" fmla="*/ 3039 h 30735"/>
                <a:gd name="connsiteX5" fmla="*/ 4149 w 117352"/>
                <a:gd name="connsiteY5" fmla="*/ 17009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352" h="30735">
                  <a:moveTo>
                    <a:pt x="4149" y="17009"/>
                  </a:moveTo>
                  <a:cubicBezTo>
                    <a:pt x="8899" y="22318"/>
                    <a:pt x="15325" y="17289"/>
                    <a:pt x="37399" y="22318"/>
                  </a:cubicBezTo>
                  <a:cubicBezTo>
                    <a:pt x="68693" y="29583"/>
                    <a:pt x="77634" y="29862"/>
                    <a:pt x="101663" y="29303"/>
                  </a:cubicBezTo>
                  <a:cubicBezTo>
                    <a:pt x="117310" y="29024"/>
                    <a:pt x="123178" y="6392"/>
                    <a:pt x="104457" y="3039"/>
                  </a:cubicBezTo>
                  <a:cubicBezTo>
                    <a:pt x="88531" y="244"/>
                    <a:pt x="17840" y="4715"/>
                    <a:pt x="8060" y="3039"/>
                  </a:cubicBezTo>
                  <a:cubicBezTo>
                    <a:pt x="1634" y="1921"/>
                    <a:pt x="516" y="12818"/>
                    <a:pt x="4149" y="17009"/>
                  </a:cubicBez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2" name="Forma libre 161">
              <a:extLst>
                <a:ext uri="{FF2B5EF4-FFF2-40B4-BE49-F238E27FC236}">
                  <a16:creationId xmlns:a16="http://schemas.microsoft.com/office/drawing/2014/main" id="{514372A0-AA31-2B4C-9272-567A11804534}"/>
                </a:ext>
              </a:extLst>
            </p:cNvPr>
            <p:cNvSpPr/>
            <p:nvPr/>
          </p:nvSpPr>
          <p:spPr>
            <a:xfrm>
              <a:off x="1909378" y="2269697"/>
              <a:ext cx="81029" cy="114559"/>
            </a:xfrm>
            <a:custGeom>
              <a:avLst/>
              <a:gdLst>
                <a:gd name="connsiteX0" fmla="*/ 79778 w 81029"/>
                <a:gd name="connsiteY0" fmla="*/ 61890 h 114558"/>
                <a:gd name="connsiteX1" fmla="*/ 66366 w 81029"/>
                <a:gd name="connsiteY1" fmla="*/ 100448 h 114558"/>
                <a:gd name="connsiteX2" fmla="*/ 30043 w 81029"/>
                <a:gd name="connsiteY2" fmla="*/ 114698 h 114558"/>
                <a:gd name="connsiteX3" fmla="*/ 6293 w 81029"/>
                <a:gd name="connsiteY3" fmla="*/ 91787 h 114558"/>
                <a:gd name="connsiteX4" fmla="*/ 3499 w 81029"/>
                <a:gd name="connsiteY4" fmla="*/ 31154 h 114558"/>
                <a:gd name="connsiteX5" fmla="*/ 38146 w 81029"/>
                <a:gd name="connsiteY5" fmla="*/ 2096 h 114558"/>
                <a:gd name="connsiteX6" fmla="*/ 79778 w 81029"/>
                <a:gd name="connsiteY6" fmla="*/ 61890 h 114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029" h="114558">
                  <a:moveTo>
                    <a:pt x="79778" y="61890"/>
                  </a:moveTo>
                  <a:cubicBezTo>
                    <a:pt x="77543" y="85640"/>
                    <a:pt x="76705" y="90948"/>
                    <a:pt x="66366" y="100448"/>
                  </a:cubicBezTo>
                  <a:cubicBezTo>
                    <a:pt x="56028" y="110228"/>
                    <a:pt x="41219" y="114698"/>
                    <a:pt x="30043" y="114698"/>
                  </a:cubicBezTo>
                  <a:cubicBezTo>
                    <a:pt x="18028" y="114698"/>
                    <a:pt x="8808" y="101845"/>
                    <a:pt x="6293" y="91787"/>
                  </a:cubicBezTo>
                  <a:cubicBezTo>
                    <a:pt x="3499" y="81448"/>
                    <a:pt x="146" y="57140"/>
                    <a:pt x="3499" y="31154"/>
                  </a:cubicBezTo>
                  <a:cubicBezTo>
                    <a:pt x="5175" y="18022"/>
                    <a:pt x="21381" y="2096"/>
                    <a:pt x="38146" y="2096"/>
                  </a:cubicBezTo>
                  <a:cubicBezTo>
                    <a:pt x="54631" y="2096"/>
                    <a:pt x="85366" y="4051"/>
                    <a:pt x="79778" y="61890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3" name="Forma libre 162">
              <a:extLst>
                <a:ext uri="{FF2B5EF4-FFF2-40B4-BE49-F238E27FC236}">
                  <a16:creationId xmlns:a16="http://schemas.microsoft.com/office/drawing/2014/main" id="{AFC1A297-2929-9C46-A390-D851E33489FA}"/>
                </a:ext>
              </a:extLst>
            </p:cNvPr>
            <p:cNvSpPr/>
            <p:nvPr/>
          </p:nvSpPr>
          <p:spPr>
            <a:xfrm>
              <a:off x="1795859" y="2479078"/>
              <a:ext cx="22353" cy="27941"/>
            </a:xfrm>
            <a:custGeom>
              <a:avLst/>
              <a:gdLst>
                <a:gd name="connsiteX0" fmla="*/ 18944 w 22352"/>
                <a:gd name="connsiteY0" fmla="*/ 15685 h 27941"/>
                <a:gd name="connsiteX1" fmla="*/ 12239 w 22352"/>
                <a:gd name="connsiteY1" fmla="*/ 3391 h 27941"/>
                <a:gd name="connsiteX2" fmla="*/ 2739 w 22352"/>
                <a:gd name="connsiteY2" fmla="*/ 5626 h 27941"/>
                <a:gd name="connsiteX3" fmla="*/ 5533 w 22352"/>
                <a:gd name="connsiteY3" fmla="*/ 21832 h 27941"/>
                <a:gd name="connsiteX4" fmla="*/ 18106 w 22352"/>
                <a:gd name="connsiteY4" fmla="*/ 26023 h 27941"/>
                <a:gd name="connsiteX5" fmla="*/ 18944 w 22352"/>
                <a:gd name="connsiteY5" fmla="*/ 15685 h 27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352" h="27941">
                  <a:moveTo>
                    <a:pt x="18944" y="15685"/>
                  </a:moveTo>
                  <a:cubicBezTo>
                    <a:pt x="16989" y="12052"/>
                    <a:pt x="13636" y="6464"/>
                    <a:pt x="12239" y="3391"/>
                  </a:cubicBezTo>
                  <a:cubicBezTo>
                    <a:pt x="10841" y="317"/>
                    <a:pt x="3577" y="3391"/>
                    <a:pt x="2739" y="5626"/>
                  </a:cubicBezTo>
                  <a:cubicBezTo>
                    <a:pt x="1621" y="8979"/>
                    <a:pt x="1621" y="18479"/>
                    <a:pt x="5533" y="21832"/>
                  </a:cubicBezTo>
                  <a:cubicBezTo>
                    <a:pt x="8886" y="24905"/>
                    <a:pt x="13915" y="26302"/>
                    <a:pt x="18106" y="26023"/>
                  </a:cubicBezTo>
                  <a:cubicBezTo>
                    <a:pt x="22018" y="25744"/>
                    <a:pt x="22018" y="21552"/>
                    <a:pt x="18944" y="15685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4" name="Forma libre 163">
              <a:extLst>
                <a:ext uri="{FF2B5EF4-FFF2-40B4-BE49-F238E27FC236}">
                  <a16:creationId xmlns:a16="http://schemas.microsoft.com/office/drawing/2014/main" id="{E881E3C6-C908-6141-91FE-EAC73B198721}"/>
                </a:ext>
              </a:extLst>
            </p:cNvPr>
            <p:cNvSpPr/>
            <p:nvPr/>
          </p:nvSpPr>
          <p:spPr>
            <a:xfrm>
              <a:off x="1832095" y="3059087"/>
              <a:ext cx="64265" cy="30735"/>
            </a:xfrm>
            <a:custGeom>
              <a:avLst/>
              <a:gdLst>
                <a:gd name="connsiteX0" fmla="*/ 39988 w 64264"/>
                <a:gd name="connsiteY0" fmla="*/ 6792 h 30735"/>
                <a:gd name="connsiteX1" fmla="*/ 22944 w 64264"/>
                <a:gd name="connsiteY1" fmla="*/ 19645 h 30735"/>
                <a:gd name="connsiteX2" fmla="*/ 5341 w 64264"/>
                <a:gd name="connsiteY2" fmla="*/ 29145 h 30735"/>
                <a:gd name="connsiteX3" fmla="*/ 34959 w 64264"/>
                <a:gd name="connsiteY3" fmla="*/ 29424 h 30735"/>
                <a:gd name="connsiteX4" fmla="*/ 54797 w 64264"/>
                <a:gd name="connsiteY4" fmla="*/ 28307 h 30735"/>
                <a:gd name="connsiteX5" fmla="*/ 63459 w 64264"/>
                <a:gd name="connsiteY5" fmla="*/ 16572 h 30735"/>
                <a:gd name="connsiteX6" fmla="*/ 39988 w 64264"/>
                <a:gd name="connsiteY6" fmla="*/ 6792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264" h="30735">
                  <a:moveTo>
                    <a:pt x="39988" y="6792"/>
                  </a:moveTo>
                  <a:cubicBezTo>
                    <a:pt x="38591" y="9586"/>
                    <a:pt x="32164" y="15733"/>
                    <a:pt x="22944" y="19645"/>
                  </a:cubicBezTo>
                  <a:cubicBezTo>
                    <a:pt x="13723" y="23836"/>
                    <a:pt x="-5556" y="25513"/>
                    <a:pt x="5341" y="29145"/>
                  </a:cubicBezTo>
                  <a:cubicBezTo>
                    <a:pt x="15959" y="32777"/>
                    <a:pt x="28532" y="30542"/>
                    <a:pt x="34959" y="29424"/>
                  </a:cubicBezTo>
                  <a:cubicBezTo>
                    <a:pt x="41385" y="28307"/>
                    <a:pt x="47532" y="28307"/>
                    <a:pt x="54797" y="28307"/>
                  </a:cubicBezTo>
                  <a:cubicBezTo>
                    <a:pt x="64576" y="28307"/>
                    <a:pt x="64576" y="27748"/>
                    <a:pt x="63459" y="16572"/>
                  </a:cubicBezTo>
                  <a:cubicBezTo>
                    <a:pt x="61503" y="1483"/>
                    <a:pt x="44459" y="-1870"/>
                    <a:pt x="39988" y="6792"/>
                  </a:cubicBezTo>
                  <a:close/>
                </a:path>
              </a:pathLst>
            </a:custGeom>
            <a:solidFill>
              <a:srgbClr val="3445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5" name="Forma libre 164">
              <a:extLst>
                <a:ext uri="{FF2B5EF4-FFF2-40B4-BE49-F238E27FC236}">
                  <a16:creationId xmlns:a16="http://schemas.microsoft.com/office/drawing/2014/main" id="{8E41ADE6-2334-2540-80A5-FA6486B81AF2}"/>
                </a:ext>
              </a:extLst>
            </p:cNvPr>
            <p:cNvSpPr/>
            <p:nvPr/>
          </p:nvSpPr>
          <p:spPr>
            <a:xfrm>
              <a:off x="1977727" y="2317725"/>
              <a:ext cx="22353" cy="33529"/>
            </a:xfrm>
            <a:custGeom>
              <a:avLst/>
              <a:gdLst>
                <a:gd name="connsiteX0" fmla="*/ 4165 w 22352"/>
                <a:gd name="connsiteY0" fmla="*/ 14140 h 33529"/>
                <a:gd name="connsiteX1" fmla="*/ 5841 w 22352"/>
                <a:gd name="connsiteY1" fmla="*/ 32023 h 33529"/>
                <a:gd name="connsiteX2" fmla="*/ 19812 w 22352"/>
                <a:gd name="connsiteY2" fmla="*/ 20287 h 33529"/>
                <a:gd name="connsiteX3" fmla="*/ 18135 w 22352"/>
                <a:gd name="connsiteY3" fmla="*/ 2405 h 33529"/>
                <a:gd name="connsiteX4" fmla="*/ 4165 w 22352"/>
                <a:gd name="connsiteY4" fmla="*/ 14140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52" h="33529">
                  <a:moveTo>
                    <a:pt x="4165" y="14140"/>
                  </a:moveTo>
                  <a:cubicBezTo>
                    <a:pt x="812" y="22243"/>
                    <a:pt x="1650" y="30346"/>
                    <a:pt x="5841" y="32023"/>
                  </a:cubicBezTo>
                  <a:cubicBezTo>
                    <a:pt x="10032" y="33699"/>
                    <a:pt x="16459" y="28670"/>
                    <a:pt x="19812" y="20287"/>
                  </a:cubicBezTo>
                  <a:cubicBezTo>
                    <a:pt x="23164" y="12184"/>
                    <a:pt x="22326" y="4082"/>
                    <a:pt x="18135" y="2405"/>
                  </a:cubicBezTo>
                  <a:cubicBezTo>
                    <a:pt x="13944" y="729"/>
                    <a:pt x="7517" y="6037"/>
                    <a:pt x="4165" y="14140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6" name="Forma libre 165">
              <a:extLst>
                <a:ext uri="{FF2B5EF4-FFF2-40B4-BE49-F238E27FC236}">
                  <a16:creationId xmlns:a16="http://schemas.microsoft.com/office/drawing/2014/main" id="{A05C6888-881A-FE4D-B828-BB77BE13A578}"/>
                </a:ext>
              </a:extLst>
            </p:cNvPr>
            <p:cNvSpPr/>
            <p:nvPr/>
          </p:nvSpPr>
          <p:spPr>
            <a:xfrm>
              <a:off x="1913550" y="2264870"/>
              <a:ext cx="86617" cy="67059"/>
            </a:xfrm>
            <a:custGeom>
              <a:avLst/>
              <a:gdLst>
                <a:gd name="connsiteX0" fmla="*/ 2959 w 86617"/>
                <a:gd name="connsiteY0" fmla="*/ 23687 h 67058"/>
                <a:gd name="connsiteX1" fmla="*/ 76165 w 86617"/>
                <a:gd name="connsiteY1" fmla="*/ 66157 h 67058"/>
                <a:gd name="connsiteX2" fmla="*/ 76165 w 86617"/>
                <a:gd name="connsiteY2" fmla="*/ 20613 h 67058"/>
                <a:gd name="connsiteX3" fmla="*/ 2959 w 86617"/>
                <a:gd name="connsiteY3" fmla="*/ 23687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617" h="67058">
                  <a:moveTo>
                    <a:pt x="2959" y="23687"/>
                  </a:moveTo>
                  <a:cubicBezTo>
                    <a:pt x="-6262" y="39613"/>
                    <a:pt x="61076" y="68672"/>
                    <a:pt x="76165" y="66157"/>
                  </a:cubicBezTo>
                  <a:cubicBezTo>
                    <a:pt x="91253" y="63643"/>
                    <a:pt x="87621" y="35143"/>
                    <a:pt x="76165" y="20613"/>
                  </a:cubicBezTo>
                  <a:cubicBezTo>
                    <a:pt x="64709" y="5805"/>
                    <a:pt x="25032" y="-13754"/>
                    <a:pt x="2959" y="23687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7" name="Forma libre 166">
              <a:extLst>
                <a:ext uri="{FF2B5EF4-FFF2-40B4-BE49-F238E27FC236}">
                  <a16:creationId xmlns:a16="http://schemas.microsoft.com/office/drawing/2014/main" id="{2BBC8B87-158C-5F43-9A92-C704635CDE51}"/>
                </a:ext>
              </a:extLst>
            </p:cNvPr>
            <p:cNvSpPr/>
            <p:nvPr/>
          </p:nvSpPr>
          <p:spPr>
            <a:xfrm>
              <a:off x="1907594" y="2268943"/>
              <a:ext cx="36323" cy="44706"/>
            </a:xfrm>
            <a:custGeom>
              <a:avLst/>
              <a:gdLst>
                <a:gd name="connsiteX0" fmla="*/ 34061 w 36323"/>
                <a:gd name="connsiteY0" fmla="*/ 15702 h 44705"/>
                <a:gd name="connsiteX1" fmla="*/ 4164 w 36323"/>
                <a:gd name="connsiteY1" fmla="*/ 43364 h 44705"/>
                <a:gd name="connsiteX2" fmla="*/ 6120 w 36323"/>
                <a:gd name="connsiteY2" fmla="*/ 18496 h 44705"/>
                <a:gd name="connsiteX3" fmla="*/ 34061 w 36323"/>
                <a:gd name="connsiteY3" fmla="*/ 15702 h 4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323" h="44705">
                  <a:moveTo>
                    <a:pt x="34061" y="15702"/>
                  </a:moveTo>
                  <a:cubicBezTo>
                    <a:pt x="31547" y="29114"/>
                    <a:pt x="8076" y="32187"/>
                    <a:pt x="4164" y="43364"/>
                  </a:cubicBezTo>
                  <a:cubicBezTo>
                    <a:pt x="1650" y="50349"/>
                    <a:pt x="532" y="28555"/>
                    <a:pt x="6120" y="18496"/>
                  </a:cubicBezTo>
                  <a:cubicBezTo>
                    <a:pt x="11429" y="8717"/>
                    <a:pt x="38811" y="-11401"/>
                    <a:pt x="34061" y="15702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8" name="Forma libre 167">
              <a:extLst>
                <a:ext uri="{FF2B5EF4-FFF2-40B4-BE49-F238E27FC236}">
                  <a16:creationId xmlns:a16="http://schemas.microsoft.com/office/drawing/2014/main" id="{14AF3238-F244-2643-97A8-1D6668B9EC60}"/>
                </a:ext>
              </a:extLst>
            </p:cNvPr>
            <p:cNvSpPr/>
            <p:nvPr/>
          </p:nvSpPr>
          <p:spPr>
            <a:xfrm>
              <a:off x="1945428" y="2264649"/>
              <a:ext cx="69853" cy="120147"/>
            </a:xfrm>
            <a:custGeom>
              <a:avLst/>
              <a:gdLst>
                <a:gd name="connsiteX0" fmla="*/ 25007 w 69852"/>
                <a:gd name="connsiteY0" fmla="*/ 51011 h 120146"/>
                <a:gd name="connsiteX1" fmla="*/ 18022 w 69852"/>
                <a:gd name="connsiteY1" fmla="*/ 119746 h 120146"/>
                <a:gd name="connsiteX2" fmla="*/ 64684 w 69852"/>
                <a:gd name="connsiteY2" fmla="*/ 97952 h 120146"/>
                <a:gd name="connsiteX3" fmla="*/ 2096 w 69852"/>
                <a:gd name="connsiteY3" fmla="*/ 2114 h 12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852" h="120146">
                  <a:moveTo>
                    <a:pt x="25007" y="51011"/>
                  </a:moveTo>
                  <a:cubicBezTo>
                    <a:pt x="25566" y="79232"/>
                    <a:pt x="21934" y="111923"/>
                    <a:pt x="18022" y="119746"/>
                  </a:cubicBezTo>
                  <a:cubicBezTo>
                    <a:pt x="18022" y="119746"/>
                    <a:pt x="57140" y="117511"/>
                    <a:pt x="64684" y="97952"/>
                  </a:cubicBezTo>
                  <a:cubicBezTo>
                    <a:pt x="72507" y="78393"/>
                    <a:pt x="77816" y="717"/>
                    <a:pt x="2096" y="2114"/>
                  </a:cubicBezTo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70" name="Gráfico 18">
            <a:extLst>
              <a:ext uri="{FF2B5EF4-FFF2-40B4-BE49-F238E27FC236}">
                <a16:creationId xmlns:a16="http://schemas.microsoft.com/office/drawing/2014/main" id="{9D139110-C54A-714B-BFDC-A6CF27D68EC0}"/>
              </a:ext>
            </a:extLst>
          </p:cNvPr>
          <p:cNvGrpSpPr/>
          <p:nvPr/>
        </p:nvGrpSpPr>
        <p:grpSpPr>
          <a:xfrm>
            <a:off x="3898669" y="1356658"/>
            <a:ext cx="1430585" cy="1430585"/>
            <a:chOff x="3898669" y="1754691"/>
            <a:chExt cx="1430585" cy="1430585"/>
          </a:xfrm>
        </p:grpSpPr>
        <p:sp>
          <p:nvSpPr>
            <p:cNvPr id="171" name="Forma libre 170">
              <a:extLst>
                <a:ext uri="{FF2B5EF4-FFF2-40B4-BE49-F238E27FC236}">
                  <a16:creationId xmlns:a16="http://schemas.microsoft.com/office/drawing/2014/main" id="{3E4537AB-A39C-1041-AC1C-2C7A1498768B}"/>
                </a:ext>
              </a:extLst>
            </p:cNvPr>
            <p:cNvSpPr/>
            <p:nvPr/>
          </p:nvSpPr>
          <p:spPr>
            <a:xfrm>
              <a:off x="4190919" y="2004886"/>
              <a:ext cx="997498" cy="1165144"/>
            </a:xfrm>
            <a:custGeom>
              <a:avLst/>
              <a:gdLst>
                <a:gd name="connsiteX0" fmla="*/ 243381 w 997497"/>
                <a:gd name="connsiteY0" fmla="*/ 32849 h 1165144"/>
                <a:gd name="connsiteX1" fmla="*/ 46955 w 997497"/>
                <a:gd name="connsiteY1" fmla="*/ 206084 h 1165144"/>
                <a:gd name="connsiteX2" fmla="*/ 18176 w 997497"/>
                <a:gd name="connsiteY2" fmla="*/ 450289 h 1165144"/>
                <a:gd name="connsiteX3" fmla="*/ 338940 w 997497"/>
                <a:gd name="connsiteY3" fmla="*/ 681642 h 1165144"/>
                <a:gd name="connsiteX4" fmla="*/ 326087 w 997497"/>
                <a:gd name="connsiteY4" fmla="*/ 1031744 h 1165144"/>
                <a:gd name="connsiteX5" fmla="*/ 505190 w 997497"/>
                <a:gd name="connsiteY5" fmla="*/ 1162788 h 1165144"/>
                <a:gd name="connsiteX6" fmla="*/ 958395 w 997497"/>
                <a:gd name="connsiteY6" fmla="*/ 336010 h 1165144"/>
                <a:gd name="connsiteX7" fmla="*/ 243381 w 997497"/>
                <a:gd name="connsiteY7" fmla="*/ 32849 h 1165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97497" h="1165144">
                  <a:moveTo>
                    <a:pt x="243381" y="32849"/>
                  </a:moveTo>
                  <a:cubicBezTo>
                    <a:pt x="215440" y="44584"/>
                    <a:pt x="107308" y="89569"/>
                    <a:pt x="46955" y="206084"/>
                  </a:cubicBezTo>
                  <a:cubicBezTo>
                    <a:pt x="34102" y="230951"/>
                    <a:pt x="-26250" y="347466"/>
                    <a:pt x="18176" y="450289"/>
                  </a:cubicBezTo>
                  <a:cubicBezTo>
                    <a:pt x="77132" y="586642"/>
                    <a:pt x="256514" y="553392"/>
                    <a:pt x="338940" y="681642"/>
                  </a:cubicBezTo>
                  <a:cubicBezTo>
                    <a:pt x="409631" y="792009"/>
                    <a:pt x="262940" y="900420"/>
                    <a:pt x="326087" y="1031744"/>
                  </a:cubicBezTo>
                  <a:cubicBezTo>
                    <a:pt x="359058" y="1100199"/>
                    <a:pt x="435057" y="1157479"/>
                    <a:pt x="505190" y="1162788"/>
                  </a:cubicBezTo>
                  <a:cubicBezTo>
                    <a:pt x="724527" y="1179273"/>
                    <a:pt x="1118497" y="706789"/>
                    <a:pt x="958395" y="336010"/>
                  </a:cubicBezTo>
                  <a:cubicBezTo>
                    <a:pt x="841601" y="66658"/>
                    <a:pt x="469425" y="-61313"/>
                    <a:pt x="243381" y="32849"/>
                  </a:cubicBezTo>
                  <a:close/>
                </a:path>
              </a:pathLst>
            </a:custGeom>
            <a:solidFill>
              <a:srgbClr val="6FC7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2" name="Forma libre 171">
              <a:extLst>
                <a:ext uri="{FF2B5EF4-FFF2-40B4-BE49-F238E27FC236}">
                  <a16:creationId xmlns:a16="http://schemas.microsoft.com/office/drawing/2014/main" id="{09103686-9DC0-BC4E-A8EC-D55A08652928}"/>
                </a:ext>
              </a:extLst>
            </p:cNvPr>
            <p:cNvSpPr/>
            <p:nvPr/>
          </p:nvSpPr>
          <p:spPr>
            <a:xfrm>
              <a:off x="4171175" y="2096212"/>
              <a:ext cx="726469" cy="933233"/>
            </a:xfrm>
            <a:custGeom>
              <a:avLst/>
              <a:gdLst>
                <a:gd name="connsiteX0" fmla="*/ 710183 w 726468"/>
                <a:gd name="connsiteY0" fmla="*/ 153316 h 933233"/>
                <a:gd name="connsiteX1" fmla="*/ 306434 w 726468"/>
                <a:gd name="connsiteY1" fmla="*/ 3552 h 933233"/>
                <a:gd name="connsiteX2" fmla="*/ 276257 w 726468"/>
                <a:gd name="connsiteY2" fmla="*/ 17523 h 933233"/>
                <a:gd name="connsiteX3" fmla="*/ 3552 w 726468"/>
                <a:gd name="connsiteY3" fmla="*/ 751536 h 933233"/>
                <a:gd name="connsiteX4" fmla="*/ 17523 w 726468"/>
                <a:gd name="connsiteY4" fmla="*/ 781712 h 933233"/>
                <a:gd name="connsiteX5" fmla="*/ 421272 w 726468"/>
                <a:gd name="connsiteY5" fmla="*/ 931477 h 933233"/>
                <a:gd name="connsiteX6" fmla="*/ 451448 w 726468"/>
                <a:gd name="connsiteY6" fmla="*/ 917506 h 933233"/>
                <a:gd name="connsiteX7" fmla="*/ 724153 w 726468"/>
                <a:gd name="connsiteY7" fmla="*/ 183213 h 933233"/>
                <a:gd name="connsiteX8" fmla="*/ 710183 w 726468"/>
                <a:gd name="connsiteY8" fmla="*/ 153316 h 933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6468" h="933233">
                  <a:moveTo>
                    <a:pt x="710183" y="153316"/>
                  </a:moveTo>
                  <a:lnTo>
                    <a:pt x="306434" y="3552"/>
                  </a:lnTo>
                  <a:cubicBezTo>
                    <a:pt x="294140" y="-918"/>
                    <a:pt x="280728" y="5229"/>
                    <a:pt x="276257" y="17523"/>
                  </a:cubicBezTo>
                  <a:lnTo>
                    <a:pt x="3552" y="751536"/>
                  </a:lnTo>
                  <a:cubicBezTo>
                    <a:pt x="-918" y="763830"/>
                    <a:pt x="5229" y="777242"/>
                    <a:pt x="17523" y="781712"/>
                  </a:cubicBezTo>
                  <a:lnTo>
                    <a:pt x="421272" y="931477"/>
                  </a:lnTo>
                  <a:cubicBezTo>
                    <a:pt x="433566" y="935947"/>
                    <a:pt x="446978" y="929800"/>
                    <a:pt x="451448" y="917506"/>
                  </a:cubicBezTo>
                  <a:lnTo>
                    <a:pt x="724153" y="183213"/>
                  </a:lnTo>
                  <a:cubicBezTo>
                    <a:pt x="728624" y="171199"/>
                    <a:pt x="722477" y="157787"/>
                    <a:pt x="710183" y="153316"/>
                  </a:cubicBezTo>
                  <a:close/>
                </a:path>
              </a:pathLst>
            </a:custGeom>
            <a:solidFill>
              <a:srgbClr val="2D54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3" name="Forma libre 172">
              <a:extLst>
                <a:ext uri="{FF2B5EF4-FFF2-40B4-BE49-F238E27FC236}">
                  <a16:creationId xmlns:a16="http://schemas.microsoft.com/office/drawing/2014/main" id="{31868EE2-9764-6041-8DD5-BC6F8846261B}"/>
                </a:ext>
              </a:extLst>
            </p:cNvPr>
            <p:cNvSpPr/>
            <p:nvPr/>
          </p:nvSpPr>
          <p:spPr>
            <a:xfrm>
              <a:off x="4226684" y="1913077"/>
              <a:ext cx="667793" cy="712498"/>
            </a:xfrm>
            <a:custGeom>
              <a:avLst/>
              <a:gdLst>
                <a:gd name="connsiteX0" fmla="*/ 412704 w 667792"/>
                <a:gd name="connsiteY0" fmla="*/ 712539 h 712498"/>
                <a:gd name="connsiteX1" fmla="*/ 381690 w 667792"/>
                <a:gd name="connsiteY1" fmla="*/ 711700 h 712498"/>
                <a:gd name="connsiteX2" fmla="*/ 39411 w 667792"/>
                <a:gd name="connsiteY2" fmla="*/ 525054 h 712498"/>
                <a:gd name="connsiteX3" fmla="*/ 176043 w 667792"/>
                <a:gd name="connsiteY3" fmla="*/ 36084 h 712498"/>
                <a:gd name="connsiteX4" fmla="*/ 345087 w 667792"/>
                <a:gd name="connsiteY4" fmla="*/ 6467 h 712498"/>
                <a:gd name="connsiteX5" fmla="*/ 481998 w 667792"/>
                <a:gd name="connsiteY5" fmla="*/ 91967 h 712498"/>
                <a:gd name="connsiteX6" fmla="*/ 479483 w 667792"/>
                <a:gd name="connsiteY6" fmla="*/ 223569 h 712498"/>
                <a:gd name="connsiteX7" fmla="*/ 469704 w 667792"/>
                <a:gd name="connsiteY7" fmla="*/ 349025 h 712498"/>
                <a:gd name="connsiteX8" fmla="*/ 555204 w 667792"/>
                <a:gd name="connsiteY8" fmla="*/ 414128 h 712498"/>
                <a:gd name="connsiteX9" fmla="*/ 652998 w 667792"/>
                <a:gd name="connsiteY9" fmla="*/ 484539 h 712498"/>
                <a:gd name="connsiteX10" fmla="*/ 646851 w 667792"/>
                <a:gd name="connsiteY10" fmla="*/ 630671 h 712498"/>
                <a:gd name="connsiteX11" fmla="*/ 412704 w 667792"/>
                <a:gd name="connsiteY11" fmla="*/ 712539 h 712498"/>
                <a:gd name="connsiteX12" fmla="*/ 301499 w 667792"/>
                <a:gd name="connsiteY12" fmla="*/ 5349 h 712498"/>
                <a:gd name="connsiteX13" fmla="*/ 177719 w 667792"/>
                <a:gd name="connsiteY13" fmla="*/ 38878 h 712498"/>
                <a:gd name="connsiteX14" fmla="*/ 177719 w 667792"/>
                <a:gd name="connsiteY14" fmla="*/ 38878 h 712498"/>
                <a:gd name="connsiteX15" fmla="*/ 42484 w 667792"/>
                <a:gd name="connsiteY15" fmla="*/ 523657 h 712498"/>
                <a:gd name="connsiteX16" fmla="*/ 382248 w 667792"/>
                <a:gd name="connsiteY16" fmla="*/ 708627 h 712498"/>
                <a:gd name="connsiteX17" fmla="*/ 644336 w 667792"/>
                <a:gd name="connsiteY17" fmla="*/ 628995 h 712498"/>
                <a:gd name="connsiteX18" fmla="*/ 650204 w 667792"/>
                <a:gd name="connsiteY18" fmla="*/ 486216 h 712498"/>
                <a:gd name="connsiteX19" fmla="*/ 554366 w 667792"/>
                <a:gd name="connsiteY19" fmla="*/ 417481 h 712498"/>
                <a:gd name="connsiteX20" fmla="*/ 466910 w 667792"/>
                <a:gd name="connsiteY20" fmla="*/ 350422 h 712498"/>
                <a:gd name="connsiteX21" fmla="*/ 476689 w 667792"/>
                <a:gd name="connsiteY21" fmla="*/ 222731 h 712498"/>
                <a:gd name="connsiteX22" fmla="*/ 479483 w 667792"/>
                <a:gd name="connsiteY22" fmla="*/ 93364 h 712498"/>
                <a:gd name="connsiteX23" fmla="*/ 344807 w 667792"/>
                <a:gd name="connsiteY23" fmla="*/ 9540 h 712498"/>
                <a:gd name="connsiteX24" fmla="*/ 301499 w 667792"/>
                <a:gd name="connsiteY24" fmla="*/ 5349 h 712498"/>
                <a:gd name="connsiteX25" fmla="*/ 176881 w 667792"/>
                <a:gd name="connsiteY25" fmla="*/ 37481 h 712498"/>
                <a:gd name="connsiteX26" fmla="*/ 176881 w 667792"/>
                <a:gd name="connsiteY26" fmla="*/ 37481 h 712498"/>
                <a:gd name="connsiteX27" fmla="*/ 176881 w 667792"/>
                <a:gd name="connsiteY27" fmla="*/ 37481 h 712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67792" h="712498">
                  <a:moveTo>
                    <a:pt x="412704" y="712539"/>
                  </a:moveTo>
                  <a:cubicBezTo>
                    <a:pt x="402645" y="712539"/>
                    <a:pt x="392307" y="712259"/>
                    <a:pt x="381690" y="711700"/>
                  </a:cubicBezTo>
                  <a:cubicBezTo>
                    <a:pt x="224940" y="703039"/>
                    <a:pt x="96970" y="633186"/>
                    <a:pt x="39411" y="525054"/>
                  </a:cubicBezTo>
                  <a:cubicBezTo>
                    <a:pt x="-52515" y="352378"/>
                    <a:pt x="37734" y="111805"/>
                    <a:pt x="176043" y="36084"/>
                  </a:cubicBezTo>
                  <a:cubicBezTo>
                    <a:pt x="245896" y="-2474"/>
                    <a:pt x="306528" y="-1357"/>
                    <a:pt x="345087" y="6467"/>
                  </a:cubicBezTo>
                  <a:cubicBezTo>
                    <a:pt x="411028" y="19599"/>
                    <a:pt x="459645" y="50055"/>
                    <a:pt x="481998" y="91967"/>
                  </a:cubicBezTo>
                  <a:cubicBezTo>
                    <a:pt x="506028" y="136952"/>
                    <a:pt x="493175" y="179143"/>
                    <a:pt x="479483" y="223569"/>
                  </a:cubicBezTo>
                  <a:cubicBezTo>
                    <a:pt x="467189" y="263525"/>
                    <a:pt x="454616" y="304598"/>
                    <a:pt x="469704" y="349025"/>
                  </a:cubicBezTo>
                  <a:cubicBezTo>
                    <a:pt x="483116" y="388701"/>
                    <a:pt x="518042" y="400995"/>
                    <a:pt x="555204" y="414128"/>
                  </a:cubicBezTo>
                  <a:cubicBezTo>
                    <a:pt x="592924" y="427539"/>
                    <a:pt x="632042" y="441231"/>
                    <a:pt x="652998" y="484539"/>
                  </a:cubicBezTo>
                  <a:cubicBezTo>
                    <a:pt x="675071" y="530363"/>
                    <a:pt x="672277" y="592951"/>
                    <a:pt x="646851" y="630671"/>
                  </a:cubicBezTo>
                  <a:cubicBezTo>
                    <a:pt x="612204" y="680965"/>
                    <a:pt x="520557" y="712539"/>
                    <a:pt x="412704" y="712539"/>
                  </a:cubicBezTo>
                  <a:close/>
                  <a:moveTo>
                    <a:pt x="301499" y="5349"/>
                  </a:moveTo>
                  <a:cubicBezTo>
                    <a:pt x="267131" y="5349"/>
                    <a:pt x="224381" y="13173"/>
                    <a:pt x="177719" y="38878"/>
                  </a:cubicBezTo>
                  <a:lnTo>
                    <a:pt x="177719" y="38878"/>
                  </a:lnTo>
                  <a:cubicBezTo>
                    <a:pt x="40808" y="114040"/>
                    <a:pt x="-48604" y="352657"/>
                    <a:pt x="42484" y="523657"/>
                  </a:cubicBezTo>
                  <a:cubicBezTo>
                    <a:pt x="99484" y="630951"/>
                    <a:pt x="226616" y="699965"/>
                    <a:pt x="382248" y="708627"/>
                  </a:cubicBezTo>
                  <a:cubicBezTo>
                    <a:pt x="501836" y="715333"/>
                    <a:pt x="607174" y="683201"/>
                    <a:pt x="644336" y="628995"/>
                  </a:cubicBezTo>
                  <a:cubicBezTo>
                    <a:pt x="669204" y="592392"/>
                    <a:pt x="671998" y="530922"/>
                    <a:pt x="650204" y="486216"/>
                  </a:cubicBezTo>
                  <a:cubicBezTo>
                    <a:pt x="629807" y="444025"/>
                    <a:pt x="591527" y="430613"/>
                    <a:pt x="554366" y="417481"/>
                  </a:cubicBezTo>
                  <a:cubicBezTo>
                    <a:pt x="516645" y="404069"/>
                    <a:pt x="480881" y="391495"/>
                    <a:pt x="466910" y="350422"/>
                  </a:cubicBezTo>
                  <a:cubicBezTo>
                    <a:pt x="451542" y="304878"/>
                    <a:pt x="464395" y="263246"/>
                    <a:pt x="476689" y="222731"/>
                  </a:cubicBezTo>
                  <a:cubicBezTo>
                    <a:pt x="490101" y="178863"/>
                    <a:pt x="502954" y="137231"/>
                    <a:pt x="479483" y="93364"/>
                  </a:cubicBezTo>
                  <a:cubicBezTo>
                    <a:pt x="457689" y="52290"/>
                    <a:pt x="409631" y="22393"/>
                    <a:pt x="344807" y="9540"/>
                  </a:cubicBezTo>
                  <a:cubicBezTo>
                    <a:pt x="332234" y="7026"/>
                    <a:pt x="317704" y="5349"/>
                    <a:pt x="301499" y="5349"/>
                  </a:cubicBezTo>
                  <a:close/>
                  <a:moveTo>
                    <a:pt x="176881" y="37481"/>
                  </a:moveTo>
                  <a:lnTo>
                    <a:pt x="176881" y="37481"/>
                  </a:lnTo>
                  <a:lnTo>
                    <a:pt x="176881" y="37481"/>
                  </a:lnTo>
                  <a:close/>
                </a:path>
              </a:pathLst>
            </a:custGeom>
            <a:solidFill>
              <a:srgbClr val="AAAA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4" name="Forma libre 173">
              <a:extLst>
                <a:ext uri="{FF2B5EF4-FFF2-40B4-BE49-F238E27FC236}">
                  <a16:creationId xmlns:a16="http://schemas.microsoft.com/office/drawing/2014/main" id="{92FC7B57-85A1-A741-9079-D8B74604E7E9}"/>
                </a:ext>
              </a:extLst>
            </p:cNvPr>
            <p:cNvSpPr/>
            <p:nvPr/>
          </p:nvSpPr>
          <p:spPr>
            <a:xfrm>
              <a:off x="4284675" y="2149639"/>
              <a:ext cx="500146" cy="396764"/>
            </a:xfrm>
            <a:custGeom>
              <a:avLst/>
              <a:gdLst>
                <a:gd name="connsiteX0" fmla="*/ 498889 w 500145"/>
                <a:gd name="connsiteY0" fmla="*/ 63566 h 396763"/>
                <a:gd name="connsiteX1" fmla="*/ 454183 w 500145"/>
                <a:gd name="connsiteY1" fmla="*/ 93463 h 396763"/>
                <a:gd name="connsiteX2" fmla="*/ 63845 w 500145"/>
                <a:gd name="connsiteY2" fmla="*/ 355551 h 396763"/>
                <a:gd name="connsiteX3" fmla="*/ 2096 w 500145"/>
                <a:gd name="connsiteY3" fmla="*/ 397183 h 396763"/>
                <a:gd name="connsiteX4" fmla="*/ 87037 w 500145"/>
                <a:gd name="connsiteY4" fmla="*/ 167786 h 396763"/>
                <a:gd name="connsiteX5" fmla="*/ 149066 w 500145"/>
                <a:gd name="connsiteY5" fmla="*/ 126154 h 396763"/>
                <a:gd name="connsiteX6" fmla="*/ 289051 w 500145"/>
                <a:gd name="connsiteY6" fmla="*/ 31993 h 396763"/>
                <a:gd name="connsiteX7" fmla="*/ 333757 w 500145"/>
                <a:gd name="connsiteY7" fmla="*/ 2096 h 396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0145" h="396763">
                  <a:moveTo>
                    <a:pt x="498889" y="63566"/>
                  </a:moveTo>
                  <a:lnTo>
                    <a:pt x="454183" y="93463"/>
                  </a:lnTo>
                  <a:lnTo>
                    <a:pt x="63845" y="355551"/>
                  </a:lnTo>
                  <a:lnTo>
                    <a:pt x="2096" y="397183"/>
                  </a:lnTo>
                  <a:lnTo>
                    <a:pt x="87037" y="167786"/>
                  </a:lnTo>
                  <a:lnTo>
                    <a:pt x="149066" y="126154"/>
                  </a:lnTo>
                  <a:lnTo>
                    <a:pt x="289051" y="31993"/>
                  </a:lnTo>
                  <a:lnTo>
                    <a:pt x="333757" y="2096"/>
                  </a:lnTo>
                  <a:close/>
                </a:path>
              </a:pathLst>
            </a:custGeom>
            <a:solidFill>
              <a:srgbClr val="EEEDF3">
                <a:alpha val="2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5" name="Forma libre 174">
              <a:extLst>
                <a:ext uri="{FF2B5EF4-FFF2-40B4-BE49-F238E27FC236}">
                  <a16:creationId xmlns:a16="http://schemas.microsoft.com/office/drawing/2014/main" id="{112493B0-74B0-B64F-8362-8709F75D5AA4}"/>
                </a:ext>
              </a:extLst>
            </p:cNvPr>
            <p:cNvSpPr/>
            <p:nvPr/>
          </p:nvSpPr>
          <p:spPr>
            <a:xfrm>
              <a:off x="4238573" y="2222286"/>
              <a:ext cx="634263" cy="449852"/>
            </a:xfrm>
            <a:custGeom>
              <a:avLst/>
              <a:gdLst>
                <a:gd name="connsiteX0" fmla="*/ 633844 w 634263"/>
                <a:gd name="connsiteY0" fmla="*/ 23890 h 449851"/>
                <a:gd name="connsiteX1" fmla="*/ 589138 w 634263"/>
                <a:gd name="connsiteY1" fmla="*/ 53787 h 449851"/>
                <a:gd name="connsiteX2" fmla="*/ 64125 w 634263"/>
                <a:gd name="connsiteY2" fmla="*/ 406403 h 449851"/>
                <a:gd name="connsiteX3" fmla="*/ 64125 w 634263"/>
                <a:gd name="connsiteY3" fmla="*/ 406403 h 449851"/>
                <a:gd name="connsiteX4" fmla="*/ 2096 w 634263"/>
                <a:gd name="connsiteY4" fmla="*/ 447756 h 449851"/>
                <a:gd name="connsiteX5" fmla="*/ 32272 w 634263"/>
                <a:gd name="connsiteY5" fmla="*/ 367007 h 449851"/>
                <a:gd name="connsiteX6" fmla="*/ 32272 w 634263"/>
                <a:gd name="connsiteY6" fmla="*/ 367007 h 449851"/>
                <a:gd name="connsiteX7" fmla="*/ 94022 w 634263"/>
                <a:gd name="connsiteY7" fmla="*/ 325654 h 449851"/>
                <a:gd name="connsiteX8" fmla="*/ 94022 w 634263"/>
                <a:gd name="connsiteY8" fmla="*/ 325374 h 449851"/>
                <a:gd name="connsiteX9" fmla="*/ 531021 w 634263"/>
                <a:gd name="connsiteY9" fmla="*/ 32272 h 449851"/>
                <a:gd name="connsiteX10" fmla="*/ 575727 w 634263"/>
                <a:gd name="connsiteY10" fmla="*/ 2096 h 449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4263" h="449851">
                  <a:moveTo>
                    <a:pt x="633844" y="23890"/>
                  </a:moveTo>
                  <a:lnTo>
                    <a:pt x="589138" y="53787"/>
                  </a:lnTo>
                  <a:lnTo>
                    <a:pt x="64125" y="406403"/>
                  </a:lnTo>
                  <a:lnTo>
                    <a:pt x="64125" y="406403"/>
                  </a:lnTo>
                  <a:lnTo>
                    <a:pt x="2096" y="447756"/>
                  </a:lnTo>
                  <a:lnTo>
                    <a:pt x="32272" y="367007"/>
                  </a:lnTo>
                  <a:lnTo>
                    <a:pt x="32272" y="367007"/>
                  </a:lnTo>
                  <a:lnTo>
                    <a:pt x="94022" y="325654"/>
                  </a:lnTo>
                  <a:lnTo>
                    <a:pt x="94022" y="325374"/>
                  </a:lnTo>
                  <a:lnTo>
                    <a:pt x="531021" y="32272"/>
                  </a:lnTo>
                  <a:lnTo>
                    <a:pt x="575727" y="2096"/>
                  </a:lnTo>
                  <a:close/>
                </a:path>
              </a:pathLst>
            </a:custGeom>
            <a:solidFill>
              <a:srgbClr val="EEEDF3">
                <a:alpha val="2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6" name="Forma libre 175">
              <a:extLst>
                <a:ext uri="{FF2B5EF4-FFF2-40B4-BE49-F238E27FC236}">
                  <a16:creationId xmlns:a16="http://schemas.microsoft.com/office/drawing/2014/main" id="{4276BB02-6262-6746-8774-B944D1663810}"/>
                </a:ext>
              </a:extLst>
            </p:cNvPr>
            <p:cNvSpPr/>
            <p:nvPr/>
          </p:nvSpPr>
          <p:spPr>
            <a:xfrm>
              <a:off x="4171158" y="2096212"/>
              <a:ext cx="726469" cy="933233"/>
            </a:xfrm>
            <a:custGeom>
              <a:avLst/>
              <a:gdLst>
                <a:gd name="connsiteX0" fmla="*/ 710200 w 726468"/>
                <a:gd name="connsiteY0" fmla="*/ 153316 h 933233"/>
                <a:gd name="connsiteX1" fmla="*/ 701258 w 726468"/>
                <a:gd name="connsiteY1" fmla="*/ 149964 h 933233"/>
                <a:gd name="connsiteX2" fmla="*/ 643141 w 726468"/>
                <a:gd name="connsiteY2" fmla="*/ 128449 h 933233"/>
                <a:gd name="connsiteX3" fmla="*/ 612406 w 726468"/>
                <a:gd name="connsiteY3" fmla="*/ 116993 h 933233"/>
                <a:gd name="connsiteX4" fmla="*/ 447274 w 726468"/>
                <a:gd name="connsiteY4" fmla="*/ 55802 h 933233"/>
                <a:gd name="connsiteX5" fmla="*/ 306450 w 726468"/>
                <a:gd name="connsiteY5" fmla="*/ 3552 h 933233"/>
                <a:gd name="connsiteX6" fmla="*/ 276274 w 726468"/>
                <a:gd name="connsiteY6" fmla="*/ 17523 h 933233"/>
                <a:gd name="connsiteX7" fmla="*/ 200554 w 726468"/>
                <a:gd name="connsiteY7" fmla="*/ 221493 h 933233"/>
                <a:gd name="connsiteX8" fmla="*/ 115333 w 726468"/>
                <a:gd name="connsiteY8" fmla="*/ 450889 h 933233"/>
                <a:gd name="connsiteX9" fmla="*/ 99407 w 726468"/>
                <a:gd name="connsiteY9" fmla="*/ 493639 h 933233"/>
                <a:gd name="connsiteX10" fmla="*/ 99407 w 726468"/>
                <a:gd name="connsiteY10" fmla="*/ 493639 h 933233"/>
                <a:gd name="connsiteX11" fmla="*/ 69510 w 726468"/>
                <a:gd name="connsiteY11" fmla="*/ 574389 h 933233"/>
                <a:gd name="connsiteX12" fmla="*/ 3569 w 726468"/>
                <a:gd name="connsiteY12" fmla="*/ 752095 h 933233"/>
                <a:gd name="connsiteX13" fmla="*/ 2172 w 726468"/>
                <a:gd name="connsiteY13" fmla="*/ 758800 h 933233"/>
                <a:gd name="connsiteX14" fmla="*/ 17539 w 726468"/>
                <a:gd name="connsiteY14" fmla="*/ 782271 h 933233"/>
                <a:gd name="connsiteX15" fmla="*/ 92422 w 726468"/>
                <a:gd name="connsiteY15" fmla="*/ 810212 h 933233"/>
                <a:gd name="connsiteX16" fmla="*/ 148863 w 726468"/>
                <a:gd name="connsiteY16" fmla="*/ 831168 h 933233"/>
                <a:gd name="connsiteX17" fmla="*/ 298068 w 726468"/>
                <a:gd name="connsiteY17" fmla="*/ 886491 h 933233"/>
                <a:gd name="connsiteX18" fmla="*/ 352553 w 726468"/>
                <a:gd name="connsiteY18" fmla="*/ 906609 h 933233"/>
                <a:gd name="connsiteX19" fmla="*/ 421288 w 726468"/>
                <a:gd name="connsiteY19" fmla="*/ 932035 h 933233"/>
                <a:gd name="connsiteX20" fmla="*/ 451465 w 726468"/>
                <a:gd name="connsiteY20" fmla="*/ 918344 h 933233"/>
                <a:gd name="connsiteX21" fmla="*/ 719141 w 726468"/>
                <a:gd name="connsiteY21" fmla="*/ 197463 h 933233"/>
                <a:gd name="connsiteX22" fmla="*/ 724170 w 726468"/>
                <a:gd name="connsiteY22" fmla="*/ 184052 h 933233"/>
                <a:gd name="connsiteX23" fmla="*/ 710200 w 726468"/>
                <a:gd name="connsiteY23" fmla="*/ 153316 h 933233"/>
                <a:gd name="connsiteX24" fmla="*/ 671920 w 726468"/>
                <a:gd name="connsiteY24" fmla="*/ 198860 h 933233"/>
                <a:gd name="connsiteX25" fmla="*/ 666332 w 726468"/>
                <a:gd name="connsiteY25" fmla="*/ 214228 h 933233"/>
                <a:gd name="connsiteX26" fmla="*/ 435818 w 726468"/>
                <a:gd name="connsiteY26" fmla="*/ 835359 h 933233"/>
                <a:gd name="connsiteX27" fmla="*/ 419333 w 726468"/>
                <a:gd name="connsiteY27" fmla="*/ 842903 h 933233"/>
                <a:gd name="connsiteX28" fmla="*/ 368759 w 726468"/>
                <a:gd name="connsiteY28" fmla="*/ 824183 h 933233"/>
                <a:gd name="connsiteX29" fmla="*/ 307568 w 726468"/>
                <a:gd name="connsiteY29" fmla="*/ 801550 h 933233"/>
                <a:gd name="connsiteX30" fmla="*/ 181274 w 726468"/>
                <a:gd name="connsiteY30" fmla="*/ 754609 h 933233"/>
                <a:gd name="connsiteX31" fmla="*/ 123436 w 726468"/>
                <a:gd name="connsiteY31" fmla="*/ 733095 h 933233"/>
                <a:gd name="connsiteX32" fmla="*/ 77333 w 726468"/>
                <a:gd name="connsiteY32" fmla="*/ 716051 h 933233"/>
                <a:gd name="connsiteX33" fmla="*/ 69230 w 726468"/>
                <a:gd name="connsiteY33" fmla="*/ 704595 h 933233"/>
                <a:gd name="connsiteX34" fmla="*/ 70069 w 726468"/>
                <a:gd name="connsiteY34" fmla="*/ 699565 h 933233"/>
                <a:gd name="connsiteX35" fmla="*/ 132098 w 726468"/>
                <a:gd name="connsiteY35" fmla="*/ 532757 h 933233"/>
                <a:gd name="connsiteX36" fmla="*/ 132098 w 726468"/>
                <a:gd name="connsiteY36" fmla="*/ 532757 h 933233"/>
                <a:gd name="connsiteX37" fmla="*/ 161995 w 726468"/>
                <a:gd name="connsiteY37" fmla="*/ 452007 h 933233"/>
                <a:gd name="connsiteX38" fmla="*/ 161995 w 726468"/>
                <a:gd name="connsiteY38" fmla="*/ 452007 h 933233"/>
                <a:gd name="connsiteX39" fmla="*/ 177921 w 726468"/>
                <a:gd name="connsiteY39" fmla="*/ 409257 h 933233"/>
                <a:gd name="connsiteX40" fmla="*/ 263142 w 726468"/>
                <a:gd name="connsiteY40" fmla="*/ 179861 h 933233"/>
                <a:gd name="connsiteX41" fmla="*/ 306450 w 726468"/>
                <a:gd name="connsiteY41" fmla="*/ 63346 h 933233"/>
                <a:gd name="connsiteX42" fmla="*/ 322656 w 726468"/>
                <a:gd name="connsiteY42" fmla="*/ 55802 h 933233"/>
                <a:gd name="connsiteX43" fmla="*/ 403127 w 726468"/>
                <a:gd name="connsiteY43" fmla="*/ 85699 h 933233"/>
                <a:gd name="connsiteX44" fmla="*/ 568259 w 726468"/>
                <a:gd name="connsiteY44" fmla="*/ 146890 h 933233"/>
                <a:gd name="connsiteX45" fmla="*/ 598994 w 726468"/>
                <a:gd name="connsiteY45" fmla="*/ 158346 h 933233"/>
                <a:gd name="connsiteX46" fmla="*/ 657111 w 726468"/>
                <a:gd name="connsiteY46" fmla="*/ 179861 h 933233"/>
                <a:gd name="connsiteX47" fmla="*/ 664656 w 726468"/>
                <a:gd name="connsiteY47" fmla="*/ 182655 h 933233"/>
                <a:gd name="connsiteX48" fmla="*/ 671920 w 726468"/>
                <a:gd name="connsiteY48" fmla="*/ 198860 h 933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726468" h="933233">
                  <a:moveTo>
                    <a:pt x="710200" y="153316"/>
                  </a:moveTo>
                  <a:lnTo>
                    <a:pt x="701258" y="149964"/>
                  </a:lnTo>
                  <a:lnTo>
                    <a:pt x="643141" y="128449"/>
                  </a:lnTo>
                  <a:lnTo>
                    <a:pt x="612406" y="116993"/>
                  </a:lnTo>
                  <a:lnTo>
                    <a:pt x="447274" y="55802"/>
                  </a:lnTo>
                  <a:lnTo>
                    <a:pt x="306450" y="3552"/>
                  </a:lnTo>
                  <a:cubicBezTo>
                    <a:pt x="294436" y="-918"/>
                    <a:pt x="280745" y="5229"/>
                    <a:pt x="276274" y="17523"/>
                  </a:cubicBezTo>
                  <a:lnTo>
                    <a:pt x="200554" y="221493"/>
                  </a:lnTo>
                  <a:lnTo>
                    <a:pt x="115333" y="450889"/>
                  </a:lnTo>
                  <a:lnTo>
                    <a:pt x="99407" y="493639"/>
                  </a:lnTo>
                  <a:lnTo>
                    <a:pt x="99407" y="493639"/>
                  </a:lnTo>
                  <a:lnTo>
                    <a:pt x="69510" y="574389"/>
                  </a:lnTo>
                  <a:lnTo>
                    <a:pt x="3569" y="752095"/>
                  </a:lnTo>
                  <a:cubicBezTo>
                    <a:pt x="2731" y="754330"/>
                    <a:pt x="2451" y="756565"/>
                    <a:pt x="2172" y="758800"/>
                  </a:cubicBezTo>
                  <a:cubicBezTo>
                    <a:pt x="1333" y="768859"/>
                    <a:pt x="7480" y="778639"/>
                    <a:pt x="17539" y="782271"/>
                  </a:cubicBezTo>
                  <a:lnTo>
                    <a:pt x="92422" y="810212"/>
                  </a:lnTo>
                  <a:lnTo>
                    <a:pt x="148863" y="831168"/>
                  </a:lnTo>
                  <a:lnTo>
                    <a:pt x="298068" y="886491"/>
                  </a:lnTo>
                  <a:lnTo>
                    <a:pt x="352553" y="906609"/>
                  </a:lnTo>
                  <a:lnTo>
                    <a:pt x="421288" y="932035"/>
                  </a:lnTo>
                  <a:cubicBezTo>
                    <a:pt x="433303" y="936506"/>
                    <a:pt x="446994" y="930359"/>
                    <a:pt x="451465" y="918344"/>
                  </a:cubicBezTo>
                  <a:lnTo>
                    <a:pt x="719141" y="197463"/>
                  </a:lnTo>
                  <a:lnTo>
                    <a:pt x="724170" y="184052"/>
                  </a:lnTo>
                  <a:cubicBezTo>
                    <a:pt x="728641" y="171199"/>
                    <a:pt x="722494" y="157787"/>
                    <a:pt x="710200" y="153316"/>
                  </a:cubicBezTo>
                  <a:close/>
                  <a:moveTo>
                    <a:pt x="671920" y="198860"/>
                  </a:moveTo>
                  <a:lnTo>
                    <a:pt x="666332" y="214228"/>
                  </a:lnTo>
                  <a:lnTo>
                    <a:pt x="435818" y="835359"/>
                  </a:lnTo>
                  <a:cubicBezTo>
                    <a:pt x="433303" y="841786"/>
                    <a:pt x="426038" y="845418"/>
                    <a:pt x="419333" y="842903"/>
                  </a:cubicBezTo>
                  <a:lnTo>
                    <a:pt x="368759" y="824183"/>
                  </a:lnTo>
                  <a:lnTo>
                    <a:pt x="307568" y="801550"/>
                  </a:lnTo>
                  <a:lnTo>
                    <a:pt x="181274" y="754609"/>
                  </a:lnTo>
                  <a:lnTo>
                    <a:pt x="123436" y="733095"/>
                  </a:lnTo>
                  <a:lnTo>
                    <a:pt x="77333" y="716051"/>
                  </a:lnTo>
                  <a:cubicBezTo>
                    <a:pt x="72304" y="714095"/>
                    <a:pt x="69230" y="709624"/>
                    <a:pt x="69230" y="704595"/>
                  </a:cubicBezTo>
                  <a:cubicBezTo>
                    <a:pt x="69230" y="702918"/>
                    <a:pt x="69230" y="701242"/>
                    <a:pt x="70069" y="699565"/>
                  </a:cubicBezTo>
                  <a:lnTo>
                    <a:pt x="132098" y="532757"/>
                  </a:lnTo>
                  <a:lnTo>
                    <a:pt x="132098" y="532757"/>
                  </a:lnTo>
                  <a:lnTo>
                    <a:pt x="161995" y="452007"/>
                  </a:lnTo>
                  <a:lnTo>
                    <a:pt x="161995" y="452007"/>
                  </a:lnTo>
                  <a:lnTo>
                    <a:pt x="177921" y="409257"/>
                  </a:lnTo>
                  <a:lnTo>
                    <a:pt x="263142" y="179861"/>
                  </a:lnTo>
                  <a:lnTo>
                    <a:pt x="306450" y="63346"/>
                  </a:lnTo>
                  <a:cubicBezTo>
                    <a:pt x="308965" y="56920"/>
                    <a:pt x="316230" y="53287"/>
                    <a:pt x="322656" y="55802"/>
                  </a:cubicBezTo>
                  <a:lnTo>
                    <a:pt x="403127" y="85699"/>
                  </a:lnTo>
                  <a:lnTo>
                    <a:pt x="568259" y="146890"/>
                  </a:lnTo>
                  <a:lnTo>
                    <a:pt x="598994" y="158346"/>
                  </a:lnTo>
                  <a:lnTo>
                    <a:pt x="657111" y="179861"/>
                  </a:lnTo>
                  <a:lnTo>
                    <a:pt x="664656" y="182655"/>
                  </a:lnTo>
                  <a:cubicBezTo>
                    <a:pt x="671082" y="185169"/>
                    <a:pt x="674435" y="192434"/>
                    <a:pt x="671920" y="198860"/>
                  </a:cubicBezTo>
                  <a:close/>
                </a:path>
              </a:pathLst>
            </a:custGeom>
            <a:solidFill>
              <a:srgbClr val="EEED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7" name="Forma libre 176">
              <a:extLst>
                <a:ext uri="{FF2B5EF4-FFF2-40B4-BE49-F238E27FC236}">
                  <a16:creationId xmlns:a16="http://schemas.microsoft.com/office/drawing/2014/main" id="{43E8C7FA-C33A-2C4D-9FF1-BE5C11608019}"/>
                </a:ext>
              </a:extLst>
            </p:cNvPr>
            <p:cNvSpPr/>
            <p:nvPr/>
          </p:nvSpPr>
          <p:spPr>
            <a:xfrm>
              <a:off x="4362675" y="2877548"/>
              <a:ext cx="47500" cy="47500"/>
            </a:xfrm>
            <a:custGeom>
              <a:avLst/>
              <a:gdLst>
                <a:gd name="connsiteX0" fmla="*/ 16581 w 47499"/>
                <a:gd name="connsiteY0" fmla="*/ 45081 h 47499"/>
                <a:gd name="connsiteX1" fmla="*/ 16581 w 47499"/>
                <a:gd name="connsiteY1" fmla="*/ 45081 h 47499"/>
                <a:gd name="connsiteX2" fmla="*/ 3449 w 47499"/>
                <a:gd name="connsiteY2" fmla="*/ 16581 h 47499"/>
                <a:gd name="connsiteX3" fmla="*/ 3449 w 47499"/>
                <a:gd name="connsiteY3" fmla="*/ 16581 h 47499"/>
                <a:gd name="connsiteX4" fmla="*/ 31949 w 47499"/>
                <a:gd name="connsiteY4" fmla="*/ 3449 h 47499"/>
                <a:gd name="connsiteX5" fmla="*/ 31949 w 47499"/>
                <a:gd name="connsiteY5" fmla="*/ 3449 h 47499"/>
                <a:gd name="connsiteX6" fmla="*/ 45081 w 47499"/>
                <a:gd name="connsiteY6" fmla="*/ 31949 h 47499"/>
                <a:gd name="connsiteX7" fmla="*/ 45081 w 47499"/>
                <a:gd name="connsiteY7" fmla="*/ 31949 h 47499"/>
                <a:gd name="connsiteX8" fmla="*/ 16581 w 47499"/>
                <a:gd name="connsiteY8" fmla="*/ 45081 h 4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499" h="47499">
                  <a:moveTo>
                    <a:pt x="16581" y="45081"/>
                  </a:moveTo>
                  <a:lnTo>
                    <a:pt x="16581" y="45081"/>
                  </a:lnTo>
                  <a:cubicBezTo>
                    <a:pt x="5125" y="40890"/>
                    <a:pt x="-742" y="28037"/>
                    <a:pt x="3449" y="16581"/>
                  </a:cubicBezTo>
                  <a:lnTo>
                    <a:pt x="3449" y="16581"/>
                  </a:lnTo>
                  <a:cubicBezTo>
                    <a:pt x="7640" y="5125"/>
                    <a:pt x="20493" y="-742"/>
                    <a:pt x="31949" y="3449"/>
                  </a:cubicBezTo>
                  <a:lnTo>
                    <a:pt x="31949" y="3449"/>
                  </a:lnTo>
                  <a:cubicBezTo>
                    <a:pt x="43405" y="7640"/>
                    <a:pt x="49272" y="20493"/>
                    <a:pt x="45081" y="31949"/>
                  </a:cubicBezTo>
                  <a:lnTo>
                    <a:pt x="45081" y="31949"/>
                  </a:lnTo>
                  <a:cubicBezTo>
                    <a:pt x="40611" y="43684"/>
                    <a:pt x="27758" y="49272"/>
                    <a:pt x="16581" y="45081"/>
                  </a:cubicBezTo>
                  <a:close/>
                </a:path>
              </a:pathLst>
            </a:custGeom>
            <a:solidFill>
              <a:srgbClr val="C9C7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8" name="Forma libre 177">
              <a:extLst>
                <a:ext uri="{FF2B5EF4-FFF2-40B4-BE49-F238E27FC236}">
                  <a16:creationId xmlns:a16="http://schemas.microsoft.com/office/drawing/2014/main" id="{E43E1286-CECB-4C4E-9DA8-24DE9F249075}"/>
                </a:ext>
              </a:extLst>
            </p:cNvPr>
            <p:cNvSpPr/>
            <p:nvPr/>
          </p:nvSpPr>
          <p:spPr>
            <a:xfrm>
              <a:off x="4065698" y="1813029"/>
              <a:ext cx="673381" cy="405146"/>
            </a:xfrm>
            <a:custGeom>
              <a:avLst/>
              <a:gdLst>
                <a:gd name="connsiteX0" fmla="*/ 583470 w 673380"/>
                <a:gd name="connsiteY0" fmla="*/ 3412 h 405146"/>
                <a:gd name="connsiteX1" fmla="*/ 19897 w 673380"/>
                <a:gd name="connsiteY1" fmla="*/ 190059 h 405146"/>
                <a:gd name="connsiteX2" fmla="*/ 3412 w 673380"/>
                <a:gd name="connsiteY2" fmla="*/ 222750 h 405146"/>
                <a:gd name="connsiteX3" fmla="*/ 58177 w 673380"/>
                <a:gd name="connsiteY3" fmla="*/ 387603 h 405146"/>
                <a:gd name="connsiteX4" fmla="*/ 90868 w 673380"/>
                <a:gd name="connsiteY4" fmla="*/ 404088 h 405146"/>
                <a:gd name="connsiteX5" fmla="*/ 146471 w 673380"/>
                <a:gd name="connsiteY5" fmla="*/ 385647 h 405146"/>
                <a:gd name="connsiteX6" fmla="*/ 173574 w 673380"/>
                <a:gd name="connsiteY6" fmla="*/ 376705 h 405146"/>
                <a:gd name="connsiteX7" fmla="*/ 204868 w 673380"/>
                <a:gd name="connsiteY7" fmla="*/ 397102 h 405146"/>
                <a:gd name="connsiteX8" fmla="*/ 222750 w 673380"/>
                <a:gd name="connsiteY8" fmla="*/ 391235 h 405146"/>
                <a:gd name="connsiteX9" fmla="*/ 235882 w 673380"/>
                <a:gd name="connsiteY9" fmla="*/ 356308 h 405146"/>
                <a:gd name="connsiteX10" fmla="*/ 372794 w 673380"/>
                <a:gd name="connsiteY10" fmla="*/ 310764 h 405146"/>
                <a:gd name="connsiteX11" fmla="*/ 654440 w 673380"/>
                <a:gd name="connsiteY11" fmla="*/ 217441 h 405146"/>
                <a:gd name="connsiteX12" fmla="*/ 670925 w 673380"/>
                <a:gd name="connsiteY12" fmla="*/ 184750 h 405146"/>
                <a:gd name="connsiteX13" fmla="*/ 616161 w 673380"/>
                <a:gd name="connsiteY13" fmla="*/ 19897 h 405146"/>
                <a:gd name="connsiteX14" fmla="*/ 583470 w 673380"/>
                <a:gd name="connsiteY14" fmla="*/ 3412 h 405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73380" h="405146">
                  <a:moveTo>
                    <a:pt x="583470" y="3412"/>
                  </a:moveTo>
                  <a:lnTo>
                    <a:pt x="19897" y="190059"/>
                  </a:lnTo>
                  <a:cubicBezTo>
                    <a:pt x="6206" y="194529"/>
                    <a:pt x="-1058" y="209338"/>
                    <a:pt x="3412" y="222750"/>
                  </a:cubicBezTo>
                  <a:lnTo>
                    <a:pt x="58177" y="387603"/>
                  </a:lnTo>
                  <a:cubicBezTo>
                    <a:pt x="62647" y="401294"/>
                    <a:pt x="77456" y="408558"/>
                    <a:pt x="90868" y="404088"/>
                  </a:cubicBezTo>
                  <a:lnTo>
                    <a:pt x="146471" y="385647"/>
                  </a:lnTo>
                  <a:lnTo>
                    <a:pt x="173574" y="376705"/>
                  </a:lnTo>
                  <a:cubicBezTo>
                    <a:pt x="180559" y="381176"/>
                    <a:pt x="197882" y="392911"/>
                    <a:pt x="204868" y="397102"/>
                  </a:cubicBezTo>
                  <a:cubicBezTo>
                    <a:pt x="211294" y="400735"/>
                    <a:pt x="219676" y="397941"/>
                    <a:pt x="222750" y="391235"/>
                  </a:cubicBezTo>
                  <a:cubicBezTo>
                    <a:pt x="226103" y="383691"/>
                    <a:pt x="233088" y="364132"/>
                    <a:pt x="235882" y="356308"/>
                  </a:cubicBezTo>
                  <a:lnTo>
                    <a:pt x="372794" y="310764"/>
                  </a:lnTo>
                  <a:lnTo>
                    <a:pt x="654440" y="217441"/>
                  </a:lnTo>
                  <a:cubicBezTo>
                    <a:pt x="668131" y="212971"/>
                    <a:pt x="675396" y="198162"/>
                    <a:pt x="670925" y="184750"/>
                  </a:cubicBezTo>
                  <a:lnTo>
                    <a:pt x="616161" y="19897"/>
                  </a:lnTo>
                  <a:cubicBezTo>
                    <a:pt x="611690" y="6206"/>
                    <a:pt x="597161" y="-1058"/>
                    <a:pt x="583470" y="3412"/>
                  </a:cubicBezTo>
                  <a:close/>
                </a:path>
              </a:pathLst>
            </a:custGeom>
            <a:solidFill>
              <a:srgbClr val="3F3F3F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9" name="Forma libre 178">
              <a:extLst>
                <a:ext uri="{FF2B5EF4-FFF2-40B4-BE49-F238E27FC236}">
                  <a16:creationId xmlns:a16="http://schemas.microsoft.com/office/drawing/2014/main" id="{EF8A4634-3AB1-DD47-9A54-71C78D15D29F}"/>
                </a:ext>
              </a:extLst>
            </p:cNvPr>
            <p:cNvSpPr/>
            <p:nvPr/>
          </p:nvSpPr>
          <p:spPr>
            <a:xfrm>
              <a:off x="4023435" y="1769369"/>
              <a:ext cx="720881" cy="435881"/>
            </a:xfrm>
            <a:custGeom>
              <a:avLst/>
              <a:gdLst>
                <a:gd name="connsiteX0" fmla="*/ 625732 w 720880"/>
                <a:gd name="connsiteY0" fmla="*/ 3484 h 435881"/>
                <a:gd name="connsiteX1" fmla="*/ 21087 w 720880"/>
                <a:gd name="connsiteY1" fmla="*/ 203822 h 435881"/>
                <a:gd name="connsiteX2" fmla="*/ 3484 w 720880"/>
                <a:gd name="connsiteY2" fmla="*/ 239027 h 435881"/>
                <a:gd name="connsiteX3" fmla="*/ 62160 w 720880"/>
                <a:gd name="connsiteY3" fmla="*/ 415895 h 435881"/>
                <a:gd name="connsiteX4" fmla="*/ 97366 w 720880"/>
                <a:gd name="connsiteY4" fmla="*/ 433498 h 435881"/>
                <a:gd name="connsiteX5" fmla="*/ 156881 w 720880"/>
                <a:gd name="connsiteY5" fmla="*/ 413659 h 435881"/>
                <a:gd name="connsiteX6" fmla="*/ 185939 w 720880"/>
                <a:gd name="connsiteY6" fmla="*/ 404159 h 435881"/>
                <a:gd name="connsiteX7" fmla="*/ 219469 w 720880"/>
                <a:gd name="connsiteY7" fmla="*/ 425953 h 435881"/>
                <a:gd name="connsiteX8" fmla="*/ 238748 w 720880"/>
                <a:gd name="connsiteY8" fmla="*/ 419527 h 435881"/>
                <a:gd name="connsiteX9" fmla="*/ 252719 w 720880"/>
                <a:gd name="connsiteY9" fmla="*/ 382086 h 435881"/>
                <a:gd name="connsiteX10" fmla="*/ 399689 w 720880"/>
                <a:gd name="connsiteY10" fmla="*/ 333468 h 435881"/>
                <a:gd name="connsiteX11" fmla="*/ 702012 w 720880"/>
                <a:gd name="connsiteY11" fmla="*/ 233160 h 435881"/>
                <a:gd name="connsiteX12" fmla="*/ 719615 w 720880"/>
                <a:gd name="connsiteY12" fmla="*/ 197954 h 435881"/>
                <a:gd name="connsiteX13" fmla="*/ 660938 w 720880"/>
                <a:gd name="connsiteY13" fmla="*/ 21087 h 435881"/>
                <a:gd name="connsiteX14" fmla="*/ 625732 w 720880"/>
                <a:gd name="connsiteY14" fmla="*/ 3484 h 435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20880" h="435881">
                  <a:moveTo>
                    <a:pt x="625732" y="3484"/>
                  </a:moveTo>
                  <a:lnTo>
                    <a:pt x="21087" y="203822"/>
                  </a:lnTo>
                  <a:cubicBezTo>
                    <a:pt x="6557" y="208572"/>
                    <a:pt x="-1266" y="224498"/>
                    <a:pt x="3484" y="239027"/>
                  </a:cubicBezTo>
                  <a:lnTo>
                    <a:pt x="62160" y="415895"/>
                  </a:lnTo>
                  <a:cubicBezTo>
                    <a:pt x="66910" y="430424"/>
                    <a:pt x="82837" y="438248"/>
                    <a:pt x="97366" y="433498"/>
                  </a:cubicBezTo>
                  <a:lnTo>
                    <a:pt x="156881" y="413659"/>
                  </a:lnTo>
                  <a:lnTo>
                    <a:pt x="185939" y="404159"/>
                  </a:lnTo>
                  <a:cubicBezTo>
                    <a:pt x="193204" y="409189"/>
                    <a:pt x="211925" y="421483"/>
                    <a:pt x="219469" y="425953"/>
                  </a:cubicBezTo>
                  <a:cubicBezTo>
                    <a:pt x="226175" y="429865"/>
                    <a:pt x="235395" y="426792"/>
                    <a:pt x="238748" y="419527"/>
                  </a:cubicBezTo>
                  <a:cubicBezTo>
                    <a:pt x="242101" y="411424"/>
                    <a:pt x="249924" y="390189"/>
                    <a:pt x="252719" y="382086"/>
                  </a:cubicBezTo>
                  <a:lnTo>
                    <a:pt x="399689" y="333468"/>
                  </a:lnTo>
                  <a:lnTo>
                    <a:pt x="702012" y="233160"/>
                  </a:lnTo>
                  <a:cubicBezTo>
                    <a:pt x="716541" y="228410"/>
                    <a:pt x="724365" y="212483"/>
                    <a:pt x="719615" y="197954"/>
                  </a:cubicBezTo>
                  <a:lnTo>
                    <a:pt x="660938" y="21087"/>
                  </a:lnTo>
                  <a:cubicBezTo>
                    <a:pt x="656188" y="6557"/>
                    <a:pt x="640541" y="-1266"/>
                    <a:pt x="625732" y="3484"/>
                  </a:cubicBezTo>
                  <a:close/>
                </a:path>
              </a:pathLst>
            </a:custGeom>
            <a:solidFill>
              <a:srgbClr val="6FC7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0" name="Forma libre 179">
              <a:extLst>
                <a:ext uri="{FF2B5EF4-FFF2-40B4-BE49-F238E27FC236}">
                  <a16:creationId xmlns:a16="http://schemas.microsoft.com/office/drawing/2014/main" id="{25E7F8B6-C137-3C4B-8410-09193BBAF4F5}"/>
                </a:ext>
              </a:extLst>
            </p:cNvPr>
            <p:cNvSpPr/>
            <p:nvPr/>
          </p:nvSpPr>
          <p:spPr>
            <a:xfrm>
              <a:off x="4130312" y="1992802"/>
              <a:ext cx="122941" cy="145294"/>
            </a:xfrm>
            <a:custGeom>
              <a:avLst/>
              <a:gdLst>
                <a:gd name="connsiteX0" fmla="*/ 67327 w 122940"/>
                <a:gd name="connsiteY0" fmla="*/ 63373 h 145293"/>
                <a:gd name="connsiteX1" fmla="*/ 69842 w 122940"/>
                <a:gd name="connsiteY1" fmla="*/ 38506 h 145293"/>
                <a:gd name="connsiteX2" fmla="*/ 65092 w 122940"/>
                <a:gd name="connsiteY2" fmla="*/ 24256 h 145293"/>
                <a:gd name="connsiteX3" fmla="*/ 26813 w 122940"/>
                <a:gd name="connsiteY3" fmla="*/ 3300 h 145293"/>
                <a:gd name="connsiteX4" fmla="*/ 6415 w 122940"/>
                <a:gd name="connsiteY4" fmla="*/ 42417 h 145293"/>
                <a:gd name="connsiteX5" fmla="*/ 11445 w 122940"/>
                <a:gd name="connsiteY5" fmla="*/ 58064 h 145293"/>
                <a:gd name="connsiteX6" fmla="*/ 28210 w 122940"/>
                <a:gd name="connsiteY6" fmla="*/ 76505 h 145293"/>
                <a:gd name="connsiteX7" fmla="*/ 2224 w 122940"/>
                <a:gd name="connsiteY7" fmla="*/ 132667 h 145293"/>
                <a:gd name="connsiteX8" fmla="*/ 19548 w 122940"/>
                <a:gd name="connsiteY8" fmla="*/ 144123 h 145293"/>
                <a:gd name="connsiteX9" fmla="*/ 113989 w 122940"/>
                <a:gd name="connsiteY9" fmla="*/ 112829 h 145293"/>
                <a:gd name="connsiteX10" fmla="*/ 121253 w 122940"/>
                <a:gd name="connsiteY10" fmla="*/ 93270 h 145293"/>
                <a:gd name="connsiteX11" fmla="*/ 67327 w 122940"/>
                <a:gd name="connsiteY11" fmla="*/ 63373 h 145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940" h="145293">
                  <a:moveTo>
                    <a:pt x="67327" y="63373"/>
                  </a:moveTo>
                  <a:cubicBezTo>
                    <a:pt x="71518" y="56108"/>
                    <a:pt x="72636" y="47167"/>
                    <a:pt x="69842" y="38506"/>
                  </a:cubicBezTo>
                  <a:lnTo>
                    <a:pt x="65092" y="24256"/>
                  </a:lnTo>
                  <a:cubicBezTo>
                    <a:pt x="59783" y="8329"/>
                    <a:pt x="43018" y="-1450"/>
                    <a:pt x="26813" y="3300"/>
                  </a:cubicBezTo>
                  <a:cubicBezTo>
                    <a:pt x="10048" y="8329"/>
                    <a:pt x="1107" y="25932"/>
                    <a:pt x="6415" y="42417"/>
                  </a:cubicBezTo>
                  <a:lnTo>
                    <a:pt x="11445" y="58064"/>
                  </a:lnTo>
                  <a:cubicBezTo>
                    <a:pt x="14239" y="66726"/>
                    <a:pt x="20665" y="73153"/>
                    <a:pt x="28210" y="76505"/>
                  </a:cubicBezTo>
                  <a:cubicBezTo>
                    <a:pt x="10886" y="89638"/>
                    <a:pt x="827" y="110594"/>
                    <a:pt x="2224" y="132667"/>
                  </a:cubicBezTo>
                  <a:cubicBezTo>
                    <a:pt x="2783" y="141329"/>
                    <a:pt x="11445" y="146638"/>
                    <a:pt x="19548" y="144123"/>
                  </a:cubicBezTo>
                  <a:lnTo>
                    <a:pt x="113989" y="112829"/>
                  </a:lnTo>
                  <a:cubicBezTo>
                    <a:pt x="122092" y="110035"/>
                    <a:pt x="125724" y="100535"/>
                    <a:pt x="121253" y="93270"/>
                  </a:cubicBezTo>
                  <a:cubicBezTo>
                    <a:pt x="109518" y="74270"/>
                    <a:pt x="89121" y="63373"/>
                    <a:pt x="67327" y="6337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1" name="Forma libre 180">
              <a:extLst>
                <a:ext uri="{FF2B5EF4-FFF2-40B4-BE49-F238E27FC236}">
                  <a16:creationId xmlns:a16="http://schemas.microsoft.com/office/drawing/2014/main" id="{7DA12FF4-C386-C24D-AF67-827A4206B109}"/>
                </a:ext>
              </a:extLst>
            </p:cNvPr>
            <p:cNvSpPr/>
            <p:nvPr/>
          </p:nvSpPr>
          <p:spPr>
            <a:xfrm>
              <a:off x="4289672" y="1903871"/>
              <a:ext cx="181617" cy="156470"/>
            </a:xfrm>
            <a:custGeom>
              <a:avLst/>
              <a:gdLst>
                <a:gd name="connsiteX0" fmla="*/ 135407 w 181617"/>
                <a:gd name="connsiteY0" fmla="*/ 3099 h 156470"/>
                <a:gd name="connsiteX1" fmla="*/ 14981 w 181617"/>
                <a:gd name="connsiteY1" fmla="*/ 43055 h 156470"/>
                <a:gd name="connsiteX2" fmla="*/ 2967 w 181617"/>
                <a:gd name="connsiteY2" fmla="*/ 66805 h 156470"/>
                <a:gd name="connsiteX3" fmla="*/ 22525 w 181617"/>
                <a:gd name="connsiteY3" fmla="*/ 126040 h 156470"/>
                <a:gd name="connsiteX4" fmla="*/ 46275 w 181617"/>
                <a:gd name="connsiteY4" fmla="*/ 138055 h 156470"/>
                <a:gd name="connsiteX5" fmla="*/ 58011 w 181617"/>
                <a:gd name="connsiteY5" fmla="*/ 134143 h 156470"/>
                <a:gd name="connsiteX6" fmla="*/ 87908 w 181617"/>
                <a:gd name="connsiteY6" fmla="*/ 153702 h 156470"/>
                <a:gd name="connsiteX7" fmla="*/ 103555 w 181617"/>
                <a:gd name="connsiteY7" fmla="*/ 148393 h 156470"/>
                <a:gd name="connsiteX8" fmla="*/ 116128 w 181617"/>
                <a:gd name="connsiteY8" fmla="*/ 114864 h 156470"/>
                <a:gd name="connsiteX9" fmla="*/ 166702 w 181617"/>
                <a:gd name="connsiteY9" fmla="*/ 98099 h 156470"/>
                <a:gd name="connsiteX10" fmla="*/ 178716 w 181617"/>
                <a:gd name="connsiteY10" fmla="*/ 74349 h 156470"/>
                <a:gd name="connsiteX11" fmla="*/ 159157 w 181617"/>
                <a:gd name="connsiteY11" fmla="*/ 15114 h 156470"/>
                <a:gd name="connsiteX12" fmla="*/ 135407 w 181617"/>
                <a:gd name="connsiteY12" fmla="*/ 3099 h 156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1617" h="156470">
                  <a:moveTo>
                    <a:pt x="135407" y="3099"/>
                  </a:moveTo>
                  <a:lnTo>
                    <a:pt x="14981" y="43055"/>
                  </a:lnTo>
                  <a:cubicBezTo>
                    <a:pt x="5202" y="46408"/>
                    <a:pt x="-107" y="57026"/>
                    <a:pt x="2967" y="66805"/>
                  </a:cubicBezTo>
                  <a:lnTo>
                    <a:pt x="22525" y="126040"/>
                  </a:lnTo>
                  <a:cubicBezTo>
                    <a:pt x="25878" y="135820"/>
                    <a:pt x="36496" y="141129"/>
                    <a:pt x="46275" y="138055"/>
                  </a:cubicBezTo>
                  <a:lnTo>
                    <a:pt x="58011" y="134143"/>
                  </a:lnTo>
                  <a:cubicBezTo>
                    <a:pt x="58011" y="134143"/>
                    <a:pt x="80363" y="149231"/>
                    <a:pt x="87908" y="153702"/>
                  </a:cubicBezTo>
                  <a:cubicBezTo>
                    <a:pt x="93496" y="156776"/>
                    <a:pt x="101040" y="154540"/>
                    <a:pt x="103555" y="148393"/>
                  </a:cubicBezTo>
                  <a:cubicBezTo>
                    <a:pt x="107187" y="140290"/>
                    <a:pt x="116128" y="114864"/>
                    <a:pt x="116128" y="114864"/>
                  </a:cubicBezTo>
                  <a:lnTo>
                    <a:pt x="166702" y="98099"/>
                  </a:lnTo>
                  <a:cubicBezTo>
                    <a:pt x="176481" y="94746"/>
                    <a:pt x="181790" y="84129"/>
                    <a:pt x="178716" y="74349"/>
                  </a:cubicBezTo>
                  <a:lnTo>
                    <a:pt x="159157" y="15114"/>
                  </a:lnTo>
                  <a:cubicBezTo>
                    <a:pt x="155804" y="5055"/>
                    <a:pt x="145187" y="-254"/>
                    <a:pt x="135407" y="309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2" name="Forma libre 181">
              <a:extLst>
                <a:ext uri="{FF2B5EF4-FFF2-40B4-BE49-F238E27FC236}">
                  <a16:creationId xmlns:a16="http://schemas.microsoft.com/office/drawing/2014/main" id="{C0A7CD35-3E79-D94B-9110-3984BB890458}"/>
                </a:ext>
              </a:extLst>
            </p:cNvPr>
            <p:cNvSpPr/>
            <p:nvPr/>
          </p:nvSpPr>
          <p:spPr>
            <a:xfrm>
              <a:off x="4313877" y="1924576"/>
              <a:ext cx="117353" cy="50294"/>
            </a:xfrm>
            <a:custGeom>
              <a:avLst/>
              <a:gdLst>
                <a:gd name="connsiteX0" fmla="*/ 11732 w 117352"/>
                <a:gd name="connsiteY0" fmla="*/ 49732 h 50294"/>
                <a:gd name="connsiteX1" fmla="*/ 2511 w 117352"/>
                <a:gd name="connsiteY1" fmla="*/ 44702 h 50294"/>
                <a:gd name="connsiteX2" fmla="*/ 7541 w 117352"/>
                <a:gd name="connsiteY2" fmla="*/ 34923 h 50294"/>
                <a:gd name="connsiteX3" fmla="*/ 105335 w 117352"/>
                <a:gd name="connsiteY3" fmla="*/ 2511 h 50294"/>
                <a:gd name="connsiteX4" fmla="*/ 115114 w 117352"/>
                <a:gd name="connsiteY4" fmla="*/ 7541 h 50294"/>
                <a:gd name="connsiteX5" fmla="*/ 110085 w 117352"/>
                <a:gd name="connsiteY5" fmla="*/ 17320 h 50294"/>
                <a:gd name="connsiteX6" fmla="*/ 12291 w 117352"/>
                <a:gd name="connsiteY6" fmla="*/ 49732 h 50294"/>
                <a:gd name="connsiteX7" fmla="*/ 11732 w 117352"/>
                <a:gd name="connsiteY7" fmla="*/ 49732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7352" h="50294">
                  <a:moveTo>
                    <a:pt x="11732" y="49732"/>
                  </a:moveTo>
                  <a:cubicBezTo>
                    <a:pt x="7820" y="50570"/>
                    <a:pt x="3629" y="48614"/>
                    <a:pt x="2511" y="44702"/>
                  </a:cubicBezTo>
                  <a:cubicBezTo>
                    <a:pt x="1114" y="40511"/>
                    <a:pt x="3350" y="36041"/>
                    <a:pt x="7541" y="34923"/>
                  </a:cubicBezTo>
                  <a:lnTo>
                    <a:pt x="105335" y="2511"/>
                  </a:lnTo>
                  <a:cubicBezTo>
                    <a:pt x="109246" y="1114"/>
                    <a:pt x="113996" y="3350"/>
                    <a:pt x="115114" y="7541"/>
                  </a:cubicBezTo>
                  <a:cubicBezTo>
                    <a:pt x="116511" y="11732"/>
                    <a:pt x="114276" y="16203"/>
                    <a:pt x="110085" y="17320"/>
                  </a:cubicBezTo>
                  <a:lnTo>
                    <a:pt x="12291" y="49732"/>
                  </a:lnTo>
                  <a:cubicBezTo>
                    <a:pt x="12011" y="49732"/>
                    <a:pt x="12011" y="49732"/>
                    <a:pt x="11732" y="49732"/>
                  </a:cubicBezTo>
                  <a:close/>
                </a:path>
              </a:pathLst>
            </a:custGeom>
            <a:solidFill>
              <a:srgbClr val="E2E1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3" name="Forma libre 182">
              <a:extLst>
                <a:ext uri="{FF2B5EF4-FFF2-40B4-BE49-F238E27FC236}">
                  <a16:creationId xmlns:a16="http://schemas.microsoft.com/office/drawing/2014/main" id="{62E78351-6BBD-F846-8952-70AE403BBCA5}"/>
                </a:ext>
              </a:extLst>
            </p:cNvPr>
            <p:cNvSpPr/>
            <p:nvPr/>
          </p:nvSpPr>
          <p:spPr>
            <a:xfrm>
              <a:off x="4322260" y="1950282"/>
              <a:ext cx="117353" cy="50294"/>
            </a:xfrm>
            <a:custGeom>
              <a:avLst/>
              <a:gdLst>
                <a:gd name="connsiteX0" fmla="*/ 11732 w 117352"/>
                <a:gd name="connsiteY0" fmla="*/ 49732 h 50294"/>
                <a:gd name="connsiteX1" fmla="*/ 2511 w 117352"/>
                <a:gd name="connsiteY1" fmla="*/ 44702 h 50294"/>
                <a:gd name="connsiteX2" fmla="*/ 7541 w 117352"/>
                <a:gd name="connsiteY2" fmla="*/ 34923 h 50294"/>
                <a:gd name="connsiteX3" fmla="*/ 105335 w 117352"/>
                <a:gd name="connsiteY3" fmla="*/ 2511 h 50294"/>
                <a:gd name="connsiteX4" fmla="*/ 115114 w 117352"/>
                <a:gd name="connsiteY4" fmla="*/ 7541 h 50294"/>
                <a:gd name="connsiteX5" fmla="*/ 110085 w 117352"/>
                <a:gd name="connsiteY5" fmla="*/ 17320 h 50294"/>
                <a:gd name="connsiteX6" fmla="*/ 12291 w 117352"/>
                <a:gd name="connsiteY6" fmla="*/ 49732 h 50294"/>
                <a:gd name="connsiteX7" fmla="*/ 11732 w 117352"/>
                <a:gd name="connsiteY7" fmla="*/ 49732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7352" h="50294">
                  <a:moveTo>
                    <a:pt x="11732" y="49732"/>
                  </a:moveTo>
                  <a:cubicBezTo>
                    <a:pt x="7820" y="50570"/>
                    <a:pt x="3629" y="48614"/>
                    <a:pt x="2511" y="44702"/>
                  </a:cubicBezTo>
                  <a:cubicBezTo>
                    <a:pt x="1114" y="40511"/>
                    <a:pt x="3350" y="36041"/>
                    <a:pt x="7541" y="34923"/>
                  </a:cubicBezTo>
                  <a:lnTo>
                    <a:pt x="105335" y="2511"/>
                  </a:lnTo>
                  <a:cubicBezTo>
                    <a:pt x="109246" y="1114"/>
                    <a:pt x="113996" y="3350"/>
                    <a:pt x="115114" y="7541"/>
                  </a:cubicBezTo>
                  <a:cubicBezTo>
                    <a:pt x="116511" y="11732"/>
                    <a:pt x="114276" y="16203"/>
                    <a:pt x="110085" y="17320"/>
                  </a:cubicBezTo>
                  <a:lnTo>
                    <a:pt x="12291" y="49732"/>
                  </a:lnTo>
                  <a:cubicBezTo>
                    <a:pt x="12291" y="49452"/>
                    <a:pt x="12011" y="49732"/>
                    <a:pt x="11732" y="49732"/>
                  </a:cubicBezTo>
                  <a:close/>
                </a:path>
              </a:pathLst>
            </a:custGeom>
            <a:solidFill>
              <a:srgbClr val="E2E1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4" name="Forma libre 183">
              <a:extLst>
                <a:ext uri="{FF2B5EF4-FFF2-40B4-BE49-F238E27FC236}">
                  <a16:creationId xmlns:a16="http://schemas.microsoft.com/office/drawing/2014/main" id="{72A996A7-C105-B841-BDB7-B49624197765}"/>
                </a:ext>
              </a:extLst>
            </p:cNvPr>
            <p:cNvSpPr/>
            <p:nvPr/>
          </p:nvSpPr>
          <p:spPr>
            <a:xfrm>
              <a:off x="4330921" y="1993591"/>
              <a:ext cx="61470" cy="33529"/>
            </a:xfrm>
            <a:custGeom>
              <a:avLst/>
              <a:gdLst>
                <a:gd name="connsiteX0" fmla="*/ 11732 w 61470"/>
                <a:gd name="connsiteY0" fmla="*/ 31850 h 33529"/>
                <a:gd name="connsiteX1" fmla="*/ 2511 w 61470"/>
                <a:gd name="connsiteY1" fmla="*/ 26820 h 33529"/>
                <a:gd name="connsiteX2" fmla="*/ 7541 w 61470"/>
                <a:gd name="connsiteY2" fmla="*/ 17041 h 33529"/>
                <a:gd name="connsiteX3" fmla="*/ 51688 w 61470"/>
                <a:gd name="connsiteY3" fmla="*/ 2511 h 33529"/>
                <a:gd name="connsiteX4" fmla="*/ 61467 w 61470"/>
                <a:gd name="connsiteY4" fmla="*/ 7541 h 33529"/>
                <a:gd name="connsiteX5" fmla="*/ 56438 w 61470"/>
                <a:gd name="connsiteY5" fmla="*/ 17320 h 33529"/>
                <a:gd name="connsiteX6" fmla="*/ 12291 w 61470"/>
                <a:gd name="connsiteY6" fmla="*/ 31850 h 33529"/>
                <a:gd name="connsiteX7" fmla="*/ 11732 w 61470"/>
                <a:gd name="connsiteY7" fmla="*/ 31850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1470" h="33529">
                  <a:moveTo>
                    <a:pt x="11732" y="31850"/>
                  </a:moveTo>
                  <a:cubicBezTo>
                    <a:pt x="7820" y="32688"/>
                    <a:pt x="3629" y="30732"/>
                    <a:pt x="2511" y="26820"/>
                  </a:cubicBezTo>
                  <a:cubicBezTo>
                    <a:pt x="1114" y="22629"/>
                    <a:pt x="3350" y="18158"/>
                    <a:pt x="7541" y="17041"/>
                  </a:cubicBezTo>
                  <a:lnTo>
                    <a:pt x="51688" y="2511"/>
                  </a:lnTo>
                  <a:cubicBezTo>
                    <a:pt x="55599" y="1114"/>
                    <a:pt x="60070" y="3350"/>
                    <a:pt x="61467" y="7541"/>
                  </a:cubicBezTo>
                  <a:cubicBezTo>
                    <a:pt x="62864" y="11732"/>
                    <a:pt x="60629" y="16203"/>
                    <a:pt x="56438" y="17320"/>
                  </a:cubicBezTo>
                  <a:lnTo>
                    <a:pt x="12291" y="31850"/>
                  </a:lnTo>
                  <a:cubicBezTo>
                    <a:pt x="12011" y="31850"/>
                    <a:pt x="12011" y="31850"/>
                    <a:pt x="11732" y="31850"/>
                  </a:cubicBezTo>
                  <a:close/>
                </a:path>
              </a:pathLst>
            </a:custGeom>
            <a:solidFill>
              <a:srgbClr val="E2E1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5" name="Forma libre 184">
              <a:extLst>
                <a:ext uri="{FF2B5EF4-FFF2-40B4-BE49-F238E27FC236}">
                  <a16:creationId xmlns:a16="http://schemas.microsoft.com/office/drawing/2014/main" id="{4196DAE7-1176-9647-A561-C4C33F075595}"/>
                </a:ext>
              </a:extLst>
            </p:cNvPr>
            <p:cNvSpPr/>
            <p:nvPr/>
          </p:nvSpPr>
          <p:spPr>
            <a:xfrm>
              <a:off x="4559004" y="1851091"/>
              <a:ext cx="120147" cy="128529"/>
            </a:xfrm>
            <a:custGeom>
              <a:avLst/>
              <a:gdLst>
                <a:gd name="connsiteX0" fmla="*/ 116987 w 120146"/>
                <a:gd name="connsiteY0" fmla="*/ 83820 h 128529"/>
                <a:gd name="connsiteX1" fmla="*/ 95751 w 120146"/>
                <a:gd name="connsiteY1" fmla="*/ 55041 h 128529"/>
                <a:gd name="connsiteX2" fmla="*/ 91560 w 120146"/>
                <a:gd name="connsiteY2" fmla="*/ 42188 h 128529"/>
                <a:gd name="connsiteX3" fmla="*/ 41266 w 120146"/>
                <a:gd name="connsiteY3" fmla="*/ 11173 h 128529"/>
                <a:gd name="connsiteX4" fmla="*/ 40148 w 120146"/>
                <a:gd name="connsiteY4" fmla="*/ 7541 h 128529"/>
                <a:gd name="connsiteX5" fmla="*/ 30090 w 120146"/>
                <a:gd name="connsiteY5" fmla="*/ 2511 h 128529"/>
                <a:gd name="connsiteX6" fmla="*/ 25060 w 120146"/>
                <a:gd name="connsiteY6" fmla="*/ 12570 h 128529"/>
                <a:gd name="connsiteX7" fmla="*/ 26178 w 120146"/>
                <a:gd name="connsiteY7" fmla="*/ 16203 h 128529"/>
                <a:gd name="connsiteX8" fmla="*/ 4384 w 120146"/>
                <a:gd name="connsiteY8" fmla="*/ 70967 h 128529"/>
                <a:gd name="connsiteX9" fmla="*/ 8575 w 120146"/>
                <a:gd name="connsiteY9" fmla="*/ 83820 h 128529"/>
                <a:gd name="connsiteX10" fmla="*/ 8575 w 120146"/>
                <a:gd name="connsiteY10" fmla="*/ 83820 h 128529"/>
                <a:gd name="connsiteX11" fmla="*/ 8575 w 120146"/>
                <a:gd name="connsiteY11" fmla="*/ 119585 h 128529"/>
                <a:gd name="connsiteX12" fmla="*/ 10531 w 120146"/>
                <a:gd name="connsiteY12" fmla="*/ 125173 h 128529"/>
                <a:gd name="connsiteX13" fmla="*/ 17237 w 120146"/>
                <a:gd name="connsiteY13" fmla="*/ 128526 h 128529"/>
                <a:gd name="connsiteX14" fmla="*/ 38751 w 120146"/>
                <a:gd name="connsiteY14" fmla="*/ 121261 h 128529"/>
                <a:gd name="connsiteX15" fmla="*/ 41825 w 120146"/>
                <a:gd name="connsiteY15" fmla="*/ 125173 h 128529"/>
                <a:gd name="connsiteX16" fmla="*/ 70604 w 120146"/>
                <a:gd name="connsiteY16" fmla="*/ 125173 h 128529"/>
                <a:gd name="connsiteX17" fmla="*/ 93795 w 120146"/>
                <a:gd name="connsiteY17" fmla="*/ 108129 h 128529"/>
                <a:gd name="connsiteX18" fmla="*/ 94075 w 120146"/>
                <a:gd name="connsiteY18" fmla="*/ 103099 h 128529"/>
                <a:gd name="connsiteX19" fmla="*/ 115589 w 120146"/>
                <a:gd name="connsiteY19" fmla="*/ 95835 h 128529"/>
                <a:gd name="connsiteX20" fmla="*/ 118942 w 120146"/>
                <a:gd name="connsiteY20" fmla="*/ 89129 h 128529"/>
                <a:gd name="connsiteX21" fmla="*/ 116987 w 120146"/>
                <a:gd name="connsiteY21" fmla="*/ 83820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0146" h="128529">
                  <a:moveTo>
                    <a:pt x="116987" y="83820"/>
                  </a:moveTo>
                  <a:cubicBezTo>
                    <a:pt x="113075" y="71805"/>
                    <a:pt x="105251" y="61747"/>
                    <a:pt x="95751" y="55041"/>
                  </a:cubicBezTo>
                  <a:lnTo>
                    <a:pt x="91560" y="42188"/>
                  </a:lnTo>
                  <a:cubicBezTo>
                    <a:pt x="84295" y="20673"/>
                    <a:pt x="63060" y="8100"/>
                    <a:pt x="41266" y="11173"/>
                  </a:cubicBezTo>
                  <a:lnTo>
                    <a:pt x="40148" y="7541"/>
                  </a:lnTo>
                  <a:cubicBezTo>
                    <a:pt x="38751" y="3350"/>
                    <a:pt x="34281" y="1114"/>
                    <a:pt x="30090" y="2511"/>
                  </a:cubicBezTo>
                  <a:cubicBezTo>
                    <a:pt x="25898" y="3908"/>
                    <a:pt x="23663" y="8379"/>
                    <a:pt x="25060" y="12570"/>
                  </a:cubicBezTo>
                  <a:lnTo>
                    <a:pt x="26178" y="16203"/>
                  </a:lnTo>
                  <a:cubicBezTo>
                    <a:pt x="6898" y="26541"/>
                    <a:pt x="-2602" y="49452"/>
                    <a:pt x="4384" y="70967"/>
                  </a:cubicBezTo>
                  <a:lnTo>
                    <a:pt x="8575" y="83820"/>
                  </a:lnTo>
                  <a:cubicBezTo>
                    <a:pt x="8575" y="83820"/>
                    <a:pt x="8575" y="83820"/>
                    <a:pt x="8575" y="83820"/>
                  </a:cubicBezTo>
                  <a:cubicBezTo>
                    <a:pt x="4943" y="94996"/>
                    <a:pt x="4663" y="107570"/>
                    <a:pt x="8575" y="119585"/>
                  </a:cubicBezTo>
                  <a:lnTo>
                    <a:pt x="10531" y="125173"/>
                  </a:lnTo>
                  <a:cubicBezTo>
                    <a:pt x="11369" y="127967"/>
                    <a:pt x="14443" y="129643"/>
                    <a:pt x="17237" y="128526"/>
                  </a:cubicBezTo>
                  <a:lnTo>
                    <a:pt x="38751" y="121261"/>
                  </a:lnTo>
                  <a:cubicBezTo>
                    <a:pt x="39031" y="122938"/>
                    <a:pt x="39869" y="124614"/>
                    <a:pt x="41825" y="125173"/>
                  </a:cubicBezTo>
                  <a:cubicBezTo>
                    <a:pt x="50766" y="128246"/>
                    <a:pt x="60825" y="128246"/>
                    <a:pt x="70604" y="125173"/>
                  </a:cubicBezTo>
                  <a:cubicBezTo>
                    <a:pt x="80384" y="122099"/>
                    <a:pt x="88207" y="115952"/>
                    <a:pt x="93795" y="108129"/>
                  </a:cubicBezTo>
                  <a:cubicBezTo>
                    <a:pt x="94913" y="106452"/>
                    <a:pt x="94913" y="104496"/>
                    <a:pt x="94075" y="103099"/>
                  </a:cubicBezTo>
                  <a:lnTo>
                    <a:pt x="115589" y="95835"/>
                  </a:lnTo>
                  <a:cubicBezTo>
                    <a:pt x="118384" y="94996"/>
                    <a:pt x="120060" y="91923"/>
                    <a:pt x="118942" y="89129"/>
                  </a:cubicBezTo>
                  <a:lnTo>
                    <a:pt x="116987" y="8382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6" name="Forma libre 185">
              <a:extLst>
                <a:ext uri="{FF2B5EF4-FFF2-40B4-BE49-F238E27FC236}">
                  <a16:creationId xmlns:a16="http://schemas.microsoft.com/office/drawing/2014/main" id="{3D5FDDEE-975A-BA41-98B8-4FBDD6318C7A}"/>
                </a:ext>
              </a:extLst>
            </p:cNvPr>
            <p:cNvSpPr/>
            <p:nvPr/>
          </p:nvSpPr>
          <p:spPr>
            <a:xfrm>
              <a:off x="4534927" y="1951688"/>
              <a:ext cx="50294" cy="50294"/>
            </a:xfrm>
            <a:custGeom>
              <a:avLst/>
              <a:gdLst>
                <a:gd name="connsiteX0" fmla="*/ 49417 w 50294"/>
                <a:gd name="connsiteY0" fmla="*/ 18708 h 50294"/>
                <a:gd name="connsiteX1" fmla="*/ 34049 w 50294"/>
                <a:gd name="connsiteY1" fmla="*/ 49444 h 50294"/>
                <a:gd name="connsiteX2" fmla="*/ 3314 w 50294"/>
                <a:gd name="connsiteY2" fmla="*/ 34076 h 50294"/>
                <a:gd name="connsiteX3" fmla="*/ 18682 w 50294"/>
                <a:gd name="connsiteY3" fmla="*/ 3341 h 50294"/>
                <a:gd name="connsiteX4" fmla="*/ 49417 w 50294"/>
                <a:gd name="connsiteY4" fmla="*/ 18708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294" h="50294">
                  <a:moveTo>
                    <a:pt x="49417" y="18708"/>
                  </a:moveTo>
                  <a:cubicBezTo>
                    <a:pt x="53608" y="31282"/>
                    <a:pt x="46623" y="45252"/>
                    <a:pt x="34049" y="49444"/>
                  </a:cubicBezTo>
                  <a:cubicBezTo>
                    <a:pt x="21476" y="53635"/>
                    <a:pt x="7505" y="46649"/>
                    <a:pt x="3314" y="34076"/>
                  </a:cubicBezTo>
                  <a:cubicBezTo>
                    <a:pt x="-877" y="21502"/>
                    <a:pt x="6108" y="7532"/>
                    <a:pt x="18682" y="3341"/>
                  </a:cubicBezTo>
                  <a:cubicBezTo>
                    <a:pt x="31535" y="-850"/>
                    <a:pt x="45226" y="5855"/>
                    <a:pt x="49417" y="18708"/>
                  </a:cubicBezTo>
                  <a:close/>
                </a:path>
              </a:pathLst>
            </a:custGeom>
            <a:solidFill>
              <a:srgbClr val="E83C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7" name="Forma libre 186">
              <a:extLst>
                <a:ext uri="{FF2B5EF4-FFF2-40B4-BE49-F238E27FC236}">
                  <a16:creationId xmlns:a16="http://schemas.microsoft.com/office/drawing/2014/main" id="{6EA56FA5-7980-CE4D-937E-5E811B4270B5}"/>
                </a:ext>
              </a:extLst>
            </p:cNvPr>
            <p:cNvSpPr/>
            <p:nvPr/>
          </p:nvSpPr>
          <p:spPr>
            <a:xfrm>
              <a:off x="5068607" y="2270528"/>
              <a:ext cx="201176" cy="201176"/>
            </a:xfrm>
            <a:custGeom>
              <a:avLst/>
              <a:gdLst>
                <a:gd name="connsiteX0" fmla="*/ 188559 w 201176"/>
                <a:gd name="connsiteY0" fmla="*/ 20633 h 201176"/>
                <a:gd name="connsiteX1" fmla="*/ 34044 w 201176"/>
                <a:gd name="connsiteY1" fmla="*/ 2191 h 201176"/>
                <a:gd name="connsiteX2" fmla="*/ 20633 w 201176"/>
                <a:gd name="connsiteY2" fmla="*/ 12809 h 201176"/>
                <a:gd name="connsiteX3" fmla="*/ 2191 w 201176"/>
                <a:gd name="connsiteY3" fmla="*/ 167323 h 201176"/>
                <a:gd name="connsiteX4" fmla="*/ 12809 w 201176"/>
                <a:gd name="connsiteY4" fmla="*/ 180735 h 201176"/>
                <a:gd name="connsiteX5" fmla="*/ 167323 w 201176"/>
                <a:gd name="connsiteY5" fmla="*/ 199176 h 201176"/>
                <a:gd name="connsiteX6" fmla="*/ 180735 w 201176"/>
                <a:gd name="connsiteY6" fmla="*/ 188559 h 201176"/>
                <a:gd name="connsiteX7" fmla="*/ 199176 w 201176"/>
                <a:gd name="connsiteY7" fmla="*/ 34044 h 201176"/>
                <a:gd name="connsiteX8" fmla="*/ 188559 w 201176"/>
                <a:gd name="connsiteY8" fmla="*/ 20633 h 20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1176" h="201176">
                  <a:moveTo>
                    <a:pt x="188559" y="20633"/>
                  </a:moveTo>
                  <a:lnTo>
                    <a:pt x="34044" y="2191"/>
                  </a:lnTo>
                  <a:cubicBezTo>
                    <a:pt x="27338" y="1353"/>
                    <a:pt x="21471" y="6103"/>
                    <a:pt x="20633" y="12809"/>
                  </a:cubicBezTo>
                  <a:lnTo>
                    <a:pt x="2191" y="167323"/>
                  </a:lnTo>
                  <a:cubicBezTo>
                    <a:pt x="1353" y="174029"/>
                    <a:pt x="6103" y="179897"/>
                    <a:pt x="12809" y="180735"/>
                  </a:cubicBezTo>
                  <a:lnTo>
                    <a:pt x="167323" y="199176"/>
                  </a:lnTo>
                  <a:cubicBezTo>
                    <a:pt x="174029" y="200015"/>
                    <a:pt x="179897" y="195265"/>
                    <a:pt x="180735" y="188559"/>
                  </a:cubicBezTo>
                  <a:lnTo>
                    <a:pt x="199176" y="34044"/>
                  </a:lnTo>
                  <a:cubicBezTo>
                    <a:pt x="200015" y="27618"/>
                    <a:pt x="195265" y="21471"/>
                    <a:pt x="188559" y="20633"/>
                  </a:cubicBezTo>
                  <a:close/>
                </a:path>
              </a:pathLst>
            </a:custGeom>
            <a:solidFill>
              <a:srgbClr val="3F3F3F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8" name="Forma libre 187">
              <a:extLst>
                <a:ext uri="{FF2B5EF4-FFF2-40B4-BE49-F238E27FC236}">
                  <a16:creationId xmlns:a16="http://schemas.microsoft.com/office/drawing/2014/main" id="{C487D94A-9C44-514D-9C33-1EE3320D930D}"/>
                </a:ext>
              </a:extLst>
            </p:cNvPr>
            <p:cNvSpPr/>
            <p:nvPr/>
          </p:nvSpPr>
          <p:spPr>
            <a:xfrm>
              <a:off x="5087897" y="2233097"/>
              <a:ext cx="215147" cy="215147"/>
            </a:xfrm>
            <a:custGeom>
              <a:avLst/>
              <a:gdLst>
                <a:gd name="connsiteX0" fmla="*/ 187431 w 215146"/>
                <a:gd name="connsiteY0" fmla="*/ 215093 h 215146"/>
                <a:gd name="connsiteX1" fmla="*/ 6931 w 215146"/>
                <a:gd name="connsiteY1" fmla="*/ 193578 h 215146"/>
                <a:gd name="connsiteX2" fmla="*/ 2181 w 215146"/>
                <a:gd name="connsiteY2" fmla="*/ 187431 h 215146"/>
                <a:gd name="connsiteX3" fmla="*/ 23696 w 215146"/>
                <a:gd name="connsiteY3" fmla="*/ 6931 h 215146"/>
                <a:gd name="connsiteX4" fmla="*/ 29843 w 215146"/>
                <a:gd name="connsiteY4" fmla="*/ 2181 h 215146"/>
                <a:gd name="connsiteX5" fmla="*/ 210343 w 215146"/>
                <a:gd name="connsiteY5" fmla="*/ 23696 h 215146"/>
                <a:gd name="connsiteX6" fmla="*/ 215093 w 215146"/>
                <a:gd name="connsiteY6" fmla="*/ 29843 h 215146"/>
                <a:gd name="connsiteX7" fmla="*/ 193578 w 215146"/>
                <a:gd name="connsiteY7" fmla="*/ 210343 h 215146"/>
                <a:gd name="connsiteX8" fmla="*/ 187431 w 215146"/>
                <a:gd name="connsiteY8" fmla="*/ 215093 h 215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146" h="215146">
                  <a:moveTo>
                    <a:pt x="187431" y="215093"/>
                  </a:moveTo>
                  <a:lnTo>
                    <a:pt x="6931" y="193578"/>
                  </a:lnTo>
                  <a:cubicBezTo>
                    <a:pt x="3858" y="193299"/>
                    <a:pt x="1623" y="190505"/>
                    <a:pt x="2181" y="187431"/>
                  </a:cubicBezTo>
                  <a:lnTo>
                    <a:pt x="23696" y="6931"/>
                  </a:lnTo>
                  <a:cubicBezTo>
                    <a:pt x="23976" y="3858"/>
                    <a:pt x="26770" y="1623"/>
                    <a:pt x="29843" y="2181"/>
                  </a:cubicBezTo>
                  <a:lnTo>
                    <a:pt x="210343" y="23696"/>
                  </a:lnTo>
                  <a:cubicBezTo>
                    <a:pt x="213416" y="23976"/>
                    <a:pt x="215652" y="26770"/>
                    <a:pt x="215093" y="29843"/>
                  </a:cubicBezTo>
                  <a:lnTo>
                    <a:pt x="193578" y="210343"/>
                  </a:lnTo>
                  <a:cubicBezTo>
                    <a:pt x="193299" y="213137"/>
                    <a:pt x="190505" y="215372"/>
                    <a:pt x="187431" y="215093"/>
                  </a:cubicBezTo>
                  <a:close/>
                </a:path>
              </a:pathLst>
            </a:custGeom>
            <a:solidFill>
              <a:srgbClr val="F8AA0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9" name="Forma libre 188">
              <a:extLst>
                <a:ext uri="{FF2B5EF4-FFF2-40B4-BE49-F238E27FC236}">
                  <a16:creationId xmlns:a16="http://schemas.microsoft.com/office/drawing/2014/main" id="{35B6F3BA-4443-6D49-8AB0-B1F9E56A175D}"/>
                </a:ext>
              </a:extLst>
            </p:cNvPr>
            <p:cNvSpPr/>
            <p:nvPr/>
          </p:nvSpPr>
          <p:spPr>
            <a:xfrm>
              <a:off x="5107262" y="2252183"/>
              <a:ext cx="176029" cy="176029"/>
            </a:xfrm>
            <a:custGeom>
              <a:avLst/>
              <a:gdLst>
                <a:gd name="connsiteX0" fmla="*/ 2096 w 176029"/>
                <a:gd name="connsiteY0" fmla="*/ 154654 h 176029"/>
                <a:gd name="connsiteX1" fmla="*/ 19978 w 176029"/>
                <a:gd name="connsiteY1" fmla="*/ 5169 h 176029"/>
                <a:gd name="connsiteX2" fmla="*/ 23610 w 176029"/>
                <a:gd name="connsiteY2" fmla="*/ 2096 h 176029"/>
                <a:gd name="connsiteX3" fmla="*/ 173095 w 176029"/>
                <a:gd name="connsiteY3" fmla="*/ 19978 h 176029"/>
                <a:gd name="connsiteX4" fmla="*/ 176169 w 176029"/>
                <a:gd name="connsiteY4" fmla="*/ 23610 h 176029"/>
                <a:gd name="connsiteX5" fmla="*/ 158286 w 176029"/>
                <a:gd name="connsiteY5" fmla="*/ 173095 h 176029"/>
                <a:gd name="connsiteX6" fmla="*/ 154654 w 176029"/>
                <a:gd name="connsiteY6" fmla="*/ 176169 h 176029"/>
                <a:gd name="connsiteX7" fmla="*/ 5169 w 176029"/>
                <a:gd name="connsiteY7" fmla="*/ 158286 h 176029"/>
                <a:gd name="connsiteX8" fmla="*/ 2096 w 176029"/>
                <a:gd name="connsiteY8" fmla="*/ 154654 h 176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6029" h="176029">
                  <a:moveTo>
                    <a:pt x="2096" y="154654"/>
                  </a:moveTo>
                  <a:lnTo>
                    <a:pt x="19978" y="5169"/>
                  </a:lnTo>
                  <a:cubicBezTo>
                    <a:pt x="20257" y="3213"/>
                    <a:pt x="21934" y="2096"/>
                    <a:pt x="23610" y="2096"/>
                  </a:cubicBezTo>
                  <a:lnTo>
                    <a:pt x="173095" y="19978"/>
                  </a:lnTo>
                  <a:cubicBezTo>
                    <a:pt x="175051" y="20257"/>
                    <a:pt x="176169" y="21934"/>
                    <a:pt x="176169" y="23610"/>
                  </a:cubicBezTo>
                  <a:lnTo>
                    <a:pt x="158286" y="173095"/>
                  </a:lnTo>
                  <a:cubicBezTo>
                    <a:pt x="158007" y="175051"/>
                    <a:pt x="156331" y="176169"/>
                    <a:pt x="154654" y="176169"/>
                  </a:cubicBezTo>
                  <a:lnTo>
                    <a:pt x="5169" y="158286"/>
                  </a:lnTo>
                  <a:cubicBezTo>
                    <a:pt x="3213" y="158286"/>
                    <a:pt x="2096" y="156610"/>
                    <a:pt x="2096" y="154654"/>
                  </a:cubicBezTo>
                  <a:close/>
                </a:path>
              </a:pathLst>
            </a:custGeom>
            <a:solidFill>
              <a:srgbClr val="FBBA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0" name="Forma libre 189">
              <a:extLst>
                <a:ext uri="{FF2B5EF4-FFF2-40B4-BE49-F238E27FC236}">
                  <a16:creationId xmlns:a16="http://schemas.microsoft.com/office/drawing/2014/main" id="{56FA4513-3374-7945-B981-8DB84F39A6D2}"/>
                </a:ext>
              </a:extLst>
            </p:cNvPr>
            <p:cNvSpPr/>
            <p:nvPr/>
          </p:nvSpPr>
          <p:spPr>
            <a:xfrm>
              <a:off x="5131889" y="2350628"/>
              <a:ext cx="114559" cy="61470"/>
            </a:xfrm>
            <a:custGeom>
              <a:avLst/>
              <a:gdLst>
                <a:gd name="connsiteX0" fmla="*/ 68277 w 114558"/>
                <a:gd name="connsiteY0" fmla="*/ 3679 h 61470"/>
                <a:gd name="connsiteX1" fmla="*/ 50954 w 114558"/>
                <a:gd name="connsiteY1" fmla="*/ 17370 h 61470"/>
                <a:gd name="connsiteX2" fmla="*/ 40616 w 114558"/>
                <a:gd name="connsiteY2" fmla="*/ 16253 h 61470"/>
                <a:gd name="connsiteX3" fmla="*/ 40616 w 114558"/>
                <a:gd name="connsiteY3" fmla="*/ 16253 h 61470"/>
                <a:gd name="connsiteX4" fmla="*/ 30277 w 114558"/>
                <a:gd name="connsiteY4" fmla="*/ 15135 h 61470"/>
                <a:gd name="connsiteX5" fmla="*/ 4851 w 114558"/>
                <a:gd name="connsiteY5" fmla="*/ 35253 h 61470"/>
                <a:gd name="connsiteX6" fmla="*/ 8483 w 114558"/>
                <a:gd name="connsiteY6" fmla="*/ 48385 h 61470"/>
                <a:gd name="connsiteX7" fmla="*/ 11557 w 114558"/>
                <a:gd name="connsiteY7" fmla="*/ 48664 h 61470"/>
                <a:gd name="connsiteX8" fmla="*/ 71630 w 114558"/>
                <a:gd name="connsiteY8" fmla="*/ 55929 h 61470"/>
                <a:gd name="connsiteX9" fmla="*/ 105439 w 114558"/>
                <a:gd name="connsiteY9" fmla="*/ 59841 h 61470"/>
                <a:gd name="connsiteX10" fmla="*/ 112145 w 114558"/>
                <a:gd name="connsiteY10" fmla="*/ 48106 h 61470"/>
                <a:gd name="connsiteX11" fmla="*/ 78616 w 114558"/>
                <a:gd name="connsiteY11" fmla="*/ 4797 h 61470"/>
                <a:gd name="connsiteX12" fmla="*/ 68277 w 114558"/>
                <a:gd name="connsiteY12" fmla="*/ 3679 h 6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558" h="61470">
                  <a:moveTo>
                    <a:pt x="68277" y="3679"/>
                  </a:moveTo>
                  <a:lnTo>
                    <a:pt x="50954" y="17370"/>
                  </a:lnTo>
                  <a:cubicBezTo>
                    <a:pt x="47880" y="19885"/>
                    <a:pt x="43130" y="19326"/>
                    <a:pt x="40616" y="16253"/>
                  </a:cubicBezTo>
                  <a:lnTo>
                    <a:pt x="40616" y="16253"/>
                  </a:lnTo>
                  <a:cubicBezTo>
                    <a:pt x="38101" y="13179"/>
                    <a:pt x="33630" y="12620"/>
                    <a:pt x="30277" y="15135"/>
                  </a:cubicBezTo>
                  <a:lnTo>
                    <a:pt x="4851" y="35253"/>
                  </a:lnTo>
                  <a:cubicBezTo>
                    <a:pt x="-178" y="39164"/>
                    <a:pt x="2057" y="47547"/>
                    <a:pt x="8483" y="48385"/>
                  </a:cubicBezTo>
                  <a:lnTo>
                    <a:pt x="11557" y="48664"/>
                  </a:lnTo>
                  <a:lnTo>
                    <a:pt x="71630" y="55929"/>
                  </a:lnTo>
                  <a:lnTo>
                    <a:pt x="105439" y="59841"/>
                  </a:lnTo>
                  <a:cubicBezTo>
                    <a:pt x="111865" y="60679"/>
                    <a:pt x="116057" y="53135"/>
                    <a:pt x="112145" y="48106"/>
                  </a:cubicBezTo>
                  <a:lnTo>
                    <a:pt x="78616" y="4797"/>
                  </a:lnTo>
                  <a:cubicBezTo>
                    <a:pt x="76101" y="1723"/>
                    <a:pt x="71351" y="1165"/>
                    <a:pt x="68277" y="3679"/>
                  </a:cubicBezTo>
                  <a:close/>
                </a:path>
              </a:pathLst>
            </a:custGeom>
            <a:solidFill>
              <a:srgbClr val="EE9F0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1" name="Forma libre 190">
              <a:extLst>
                <a:ext uri="{FF2B5EF4-FFF2-40B4-BE49-F238E27FC236}">
                  <a16:creationId xmlns:a16="http://schemas.microsoft.com/office/drawing/2014/main" id="{7B6FD881-C8CA-1F4A-B4D4-A2AE8D9BFA10}"/>
                </a:ext>
              </a:extLst>
            </p:cNvPr>
            <p:cNvSpPr/>
            <p:nvPr/>
          </p:nvSpPr>
          <p:spPr>
            <a:xfrm>
              <a:off x="5141538" y="2308812"/>
              <a:ext cx="27941" cy="27941"/>
            </a:xfrm>
            <a:custGeom>
              <a:avLst/>
              <a:gdLst>
                <a:gd name="connsiteX0" fmla="*/ 27613 w 27941"/>
                <a:gd name="connsiteY0" fmla="*/ 16437 h 27941"/>
                <a:gd name="connsiteX1" fmla="*/ 13363 w 27941"/>
                <a:gd name="connsiteY1" fmla="*/ 27613 h 27941"/>
                <a:gd name="connsiteX2" fmla="*/ 2187 w 27941"/>
                <a:gd name="connsiteY2" fmla="*/ 13363 h 27941"/>
                <a:gd name="connsiteX3" fmla="*/ 16437 w 27941"/>
                <a:gd name="connsiteY3" fmla="*/ 2187 h 27941"/>
                <a:gd name="connsiteX4" fmla="*/ 27613 w 27941"/>
                <a:gd name="connsiteY4" fmla="*/ 16437 h 27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41" h="27941">
                  <a:moveTo>
                    <a:pt x="27613" y="16437"/>
                  </a:moveTo>
                  <a:cubicBezTo>
                    <a:pt x="26775" y="23422"/>
                    <a:pt x="20349" y="28452"/>
                    <a:pt x="13363" y="27613"/>
                  </a:cubicBezTo>
                  <a:cubicBezTo>
                    <a:pt x="6378" y="26775"/>
                    <a:pt x="1349" y="20349"/>
                    <a:pt x="2187" y="13363"/>
                  </a:cubicBezTo>
                  <a:cubicBezTo>
                    <a:pt x="3025" y="6378"/>
                    <a:pt x="9452" y="1349"/>
                    <a:pt x="16437" y="2187"/>
                  </a:cubicBezTo>
                  <a:cubicBezTo>
                    <a:pt x="23422" y="3025"/>
                    <a:pt x="28452" y="9452"/>
                    <a:pt x="27613" y="16437"/>
                  </a:cubicBezTo>
                  <a:close/>
                </a:path>
              </a:pathLst>
            </a:custGeom>
            <a:solidFill>
              <a:srgbClr val="EE9F0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2" name="Forma libre 191">
              <a:extLst>
                <a:ext uri="{FF2B5EF4-FFF2-40B4-BE49-F238E27FC236}">
                  <a16:creationId xmlns:a16="http://schemas.microsoft.com/office/drawing/2014/main" id="{338E5D85-C872-FA4C-BCEC-33B9A1F4D868}"/>
                </a:ext>
              </a:extLst>
            </p:cNvPr>
            <p:cNvSpPr/>
            <p:nvPr/>
          </p:nvSpPr>
          <p:spPr>
            <a:xfrm>
              <a:off x="3980989" y="2702627"/>
              <a:ext cx="349264" cy="326911"/>
            </a:xfrm>
            <a:custGeom>
              <a:avLst/>
              <a:gdLst>
                <a:gd name="connsiteX0" fmla="*/ 299356 w 349263"/>
                <a:gd name="connsiteY0" fmla="*/ 26930 h 326911"/>
                <a:gd name="connsiteX1" fmla="*/ 254929 w 349263"/>
                <a:gd name="connsiteY1" fmla="*/ 3739 h 326911"/>
                <a:gd name="connsiteX2" fmla="*/ 26930 w 349263"/>
                <a:gd name="connsiteY2" fmla="*/ 75827 h 326911"/>
                <a:gd name="connsiteX3" fmla="*/ 3739 w 349263"/>
                <a:gd name="connsiteY3" fmla="*/ 120253 h 326911"/>
                <a:gd name="connsiteX4" fmla="*/ 50680 w 349263"/>
                <a:gd name="connsiteY4" fmla="*/ 268620 h 326911"/>
                <a:gd name="connsiteX5" fmla="*/ 95106 w 349263"/>
                <a:gd name="connsiteY5" fmla="*/ 291812 h 326911"/>
                <a:gd name="connsiteX6" fmla="*/ 117459 w 349263"/>
                <a:gd name="connsiteY6" fmla="*/ 284826 h 326911"/>
                <a:gd name="connsiteX7" fmla="*/ 173621 w 349263"/>
                <a:gd name="connsiteY7" fmla="*/ 322267 h 326911"/>
                <a:gd name="connsiteX8" fmla="*/ 203238 w 349263"/>
                <a:gd name="connsiteY8" fmla="*/ 312767 h 326911"/>
                <a:gd name="connsiteX9" fmla="*/ 227547 w 349263"/>
                <a:gd name="connsiteY9" fmla="*/ 249900 h 326911"/>
                <a:gd name="connsiteX10" fmla="*/ 323106 w 349263"/>
                <a:gd name="connsiteY10" fmla="*/ 219723 h 326911"/>
                <a:gd name="connsiteX11" fmla="*/ 346297 w 349263"/>
                <a:gd name="connsiteY11" fmla="*/ 175297 h 326911"/>
                <a:gd name="connsiteX12" fmla="*/ 299356 w 349263"/>
                <a:gd name="connsiteY12" fmla="*/ 26930 h 326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9263" h="326911">
                  <a:moveTo>
                    <a:pt x="299356" y="26930"/>
                  </a:moveTo>
                  <a:cubicBezTo>
                    <a:pt x="293488" y="8209"/>
                    <a:pt x="273650" y="-2129"/>
                    <a:pt x="254929" y="3739"/>
                  </a:cubicBezTo>
                  <a:lnTo>
                    <a:pt x="26930" y="75827"/>
                  </a:lnTo>
                  <a:cubicBezTo>
                    <a:pt x="8209" y="81694"/>
                    <a:pt x="-2129" y="101533"/>
                    <a:pt x="3739" y="120253"/>
                  </a:cubicBezTo>
                  <a:lnTo>
                    <a:pt x="50680" y="268620"/>
                  </a:lnTo>
                  <a:cubicBezTo>
                    <a:pt x="56547" y="287341"/>
                    <a:pt x="76386" y="297679"/>
                    <a:pt x="95106" y="291812"/>
                  </a:cubicBezTo>
                  <a:lnTo>
                    <a:pt x="117459" y="284826"/>
                  </a:lnTo>
                  <a:cubicBezTo>
                    <a:pt x="117459" y="284826"/>
                    <a:pt x="159091" y="313606"/>
                    <a:pt x="173621" y="322267"/>
                  </a:cubicBezTo>
                  <a:cubicBezTo>
                    <a:pt x="183959" y="328414"/>
                    <a:pt x="198209" y="323944"/>
                    <a:pt x="203238" y="312767"/>
                  </a:cubicBezTo>
                  <a:cubicBezTo>
                    <a:pt x="210224" y="297400"/>
                    <a:pt x="227547" y="249900"/>
                    <a:pt x="227547" y="249900"/>
                  </a:cubicBezTo>
                  <a:lnTo>
                    <a:pt x="323106" y="219723"/>
                  </a:lnTo>
                  <a:cubicBezTo>
                    <a:pt x="341826" y="213856"/>
                    <a:pt x="352164" y="194018"/>
                    <a:pt x="346297" y="175297"/>
                  </a:cubicBezTo>
                  <a:lnTo>
                    <a:pt x="299356" y="26930"/>
                  </a:lnTo>
                  <a:close/>
                </a:path>
              </a:pathLst>
            </a:custGeom>
            <a:solidFill>
              <a:srgbClr val="3F3F3F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3" name="Forma libre 192">
              <a:extLst>
                <a:ext uri="{FF2B5EF4-FFF2-40B4-BE49-F238E27FC236}">
                  <a16:creationId xmlns:a16="http://schemas.microsoft.com/office/drawing/2014/main" id="{5C749A55-87E3-9546-A4BB-5868004B116E}"/>
                </a:ext>
              </a:extLst>
            </p:cNvPr>
            <p:cNvSpPr/>
            <p:nvPr/>
          </p:nvSpPr>
          <p:spPr>
            <a:xfrm>
              <a:off x="3923362" y="2668645"/>
              <a:ext cx="374411" cy="349264"/>
            </a:xfrm>
            <a:custGeom>
              <a:avLst/>
              <a:gdLst>
                <a:gd name="connsiteX0" fmla="*/ 273160 w 374410"/>
                <a:gd name="connsiteY0" fmla="*/ 3912 h 349263"/>
                <a:gd name="connsiteX1" fmla="*/ 28675 w 374410"/>
                <a:gd name="connsiteY1" fmla="*/ 81309 h 349263"/>
                <a:gd name="connsiteX2" fmla="*/ 3807 w 374410"/>
                <a:gd name="connsiteY2" fmla="*/ 129088 h 349263"/>
                <a:gd name="connsiteX3" fmla="*/ 54101 w 374410"/>
                <a:gd name="connsiteY3" fmla="*/ 288352 h 349263"/>
                <a:gd name="connsiteX4" fmla="*/ 101881 w 374410"/>
                <a:gd name="connsiteY4" fmla="*/ 313220 h 349263"/>
                <a:gd name="connsiteX5" fmla="*/ 125631 w 374410"/>
                <a:gd name="connsiteY5" fmla="*/ 305676 h 349263"/>
                <a:gd name="connsiteX6" fmla="*/ 185704 w 374410"/>
                <a:gd name="connsiteY6" fmla="*/ 345911 h 349263"/>
                <a:gd name="connsiteX7" fmla="*/ 217557 w 374410"/>
                <a:gd name="connsiteY7" fmla="*/ 335852 h 349263"/>
                <a:gd name="connsiteX8" fmla="*/ 243542 w 374410"/>
                <a:gd name="connsiteY8" fmla="*/ 268235 h 349263"/>
                <a:gd name="connsiteX9" fmla="*/ 346086 w 374410"/>
                <a:gd name="connsiteY9" fmla="*/ 235823 h 349263"/>
                <a:gd name="connsiteX10" fmla="*/ 370954 w 374410"/>
                <a:gd name="connsiteY10" fmla="*/ 188044 h 349263"/>
                <a:gd name="connsiteX11" fmla="*/ 320660 w 374410"/>
                <a:gd name="connsiteY11" fmla="*/ 28779 h 349263"/>
                <a:gd name="connsiteX12" fmla="*/ 273160 w 374410"/>
                <a:gd name="connsiteY12" fmla="*/ 3912 h 349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4410" h="349263">
                  <a:moveTo>
                    <a:pt x="273160" y="3912"/>
                  </a:moveTo>
                  <a:lnTo>
                    <a:pt x="28675" y="81309"/>
                  </a:lnTo>
                  <a:cubicBezTo>
                    <a:pt x="8557" y="87735"/>
                    <a:pt x="-2340" y="108970"/>
                    <a:pt x="3807" y="129088"/>
                  </a:cubicBezTo>
                  <a:lnTo>
                    <a:pt x="54101" y="288352"/>
                  </a:lnTo>
                  <a:cubicBezTo>
                    <a:pt x="60528" y="308470"/>
                    <a:pt x="81763" y="319367"/>
                    <a:pt x="101881" y="313220"/>
                  </a:cubicBezTo>
                  <a:lnTo>
                    <a:pt x="125631" y="305676"/>
                  </a:lnTo>
                  <a:cubicBezTo>
                    <a:pt x="125631" y="305676"/>
                    <a:pt x="170336" y="336690"/>
                    <a:pt x="185704" y="345911"/>
                  </a:cubicBezTo>
                  <a:cubicBezTo>
                    <a:pt x="196880" y="352617"/>
                    <a:pt x="212248" y="347587"/>
                    <a:pt x="217557" y="335852"/>
                  </a:cubicBezTo>
                  <a:cubicBezTo>
                    <a:pt x="225101" y="319367"/>
                    <a:pt x="243542" y="268235"/>
                    <a:pt x="243542" y="268235"/>
                  </a:cubicBezTo>
                  <a:lnTo>
                    <a:pt x="346086" y="235823"/>
                  </a:lnTo>
                  <a:cubicBezTo>
                    <a:pt x="366204" y="229397"/>
                    <a:pt x="377101" y="208161"/>
                    <a:pt x="370954" y="188044"/>
                  </a:cubicBezTo>
                  <a:lnTo>
                    <a:pt x="320660" y="28779"/>
                  </a:lnTo>
                  <a:cubicBezTo>
                    <a:pt x="314792" y="8662"/>
                    <a:pt x="293277" y="-2515"/>
                    <a:pt x="273160" y="3912"/>
                  </a:cubicBezTo>
                  <a:close/>
                </a:path>
              </a:pathLst>
            </a:custGeom>
            <a:solidFill>
              <a:srgbClr val="6FC7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4" name="Forma libre 193">
              <a:extLst>
                <a:ext uri="{FF2B5EF4-FFF2-40B4-BE49-F238E27FC236}">
                  <a16:creationId xmlns:a16="http://schemas.microsoft.com/office/drawing/2014/main" id="{96CA2EC0-8953-794F-83FC-4E02C6F6FA89}"/>
                </a:ext>
              </a:extLst>
            </p:cNvPr>
            <p:cNvSpPr/>
            <p:nvPr/>
          </p:nvSpPr>
          <p:spPr>
            <a:xfrm>
              <a:off x="3980985" y="2728863"/>
              <a:ext cx="226323" cy="89412"/>
            </a:xfrm>
            <a:custGeom>
              <a:avLst/>
              <a:gdLst>
                <a:gd name="connsiteX0" fmla="*/ 216375 w 226323"/>
                <a:gd name="connsiteY0" fmla="*/ 26119 h 89411"/>
                <a:gd name="connsiteX1" fmla="*/ 17993 w 226323"/>
                <a:gd name="connsiteY1" fmla="*/ 88987 h 89411"/>
                <a:gd name="connsiteX2" fmla="*/ 2625 w 226323"/>
                <a:gd name="connsiteY2" fmla="*/ 80884 h 89411"/>
                <a:gd name="connsiteX3" fmla="*/ 10728 w 226323"/>
                <a:gd name="connsiteY3" fmla="*/ 65516 h 89411"/>
                <a:gd name="connsiteX4" fmla="*/ 209110 w 226323"/>
                <a:gd name="connsiteY4" fmla="*/ 2649 h 89411"/>
                <a:gd name="connsiteX5" fmla="*/ 224478 w 226323"/>
                <a:gd name="connsiteY5" fmla="*/ 10752 h 89411"/>
                <a:gd name="connsiteX6" fmla="*/ 216375 w 226323"/>
                <a:gd name="connsiteY6" fmla="*/ 26119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6323" h="89411">
                  <a:moveTo>
                    <a:pt x="216375" y="26119"/>
                  </a:moveTo>
                  <a:lnTo>
                    <a:pt x="17993" y="88987"/>
                  </a:lnTo>
                  <a:cubicBezTo>
                    <a:pt x="11566" y="90943"/>
                    <a:pt x="4581" y="87590"/>
                    <a:pt x="2625" y="80884"/>
                  </a:cubicBezTo>
                  <a:cubicBezTo>
                    <a:pt x="669" y="74458"/>
                    <a:pt x="4302" y="67472"/>
                    <a:pt x="10728" y="65516"/>
                  </a:cubicBezTo>
                  <a:lnTo>
                    <a:pt x="209110" y="2649"/>
                  </a:lnTo>
                  <a:cubicBezTo>
                    <a:pt x="215536" y="693"/>
                    <a:pt x="222522" y="4046"/>
                    <a:pt x="224478" y="10752"/>
                  </a:cubicBezTo>
                  <a:cubicBezTo>
                    <a:pt x="226433" y="17178"/>
                    <a:pt x="222801" y="24164"/>
                    <a:pt x="216375" y="26119"/>
                  </a:cubicBezTo>
                  <a:close/>
                </a:path>
              </a:pathLst>
            </a:custGeom>
            <a:solidFill>
              <a:srgbClr val="EDB7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5" name="Forma libre 194">
              <a:extLst>
                <a:ext uri="{FF2B5EF4-FFF2-40B4-BE49-F238E27FC236}">
                  <a16:creationId xmlns:a16="http://schemas.microsoft.com/office/drawing/2014/main" id="{9617BA93-1D8F-4943-9C12-5E252625B448}"/>
                </a:ext>
              </a:extLst>
            </p:cNvPr>
            <p:cNvSpPr/>
            <p:nvPr/>
          </p:nvSpPr>
          <p:spPr>
            <a:xfrm>
              <a:off x="3998588" y="2785025"/>
              <a:ext cx="226323" cy="89412"/>
            </a:xfrm>
            <a:custGeom>
              <a:avLst/>
              <a:gdLst>
                <a:gd name="connsiteX0" fmla="*/ 216375 w 226323"/>
                <a:gd name="connsiteY0" fmla="*/ 26119 h 89411"/>
                <a:gd name="connsiteX1" fmla="*/ 17993 w 226323"/>
                <a:gd name="connsiteY1" fmla="*/ 88987 h 89411"/>
                <a:gd name="connsiteX2" fmla="*/ 2625 w 226323"/>
                <a:gd name="connsiteY2" fmla="*/ 80884 h 89411"/>
                <a:gd name="connsiteX3" fmla="*/ 10728 w 226323"/>
                <a:gd name="connsiteY3" fmla="*/ 65516 h 89411"/>
                <a:gd name="connsiteX4" fmla="*/ 209110 w 226323"/>
                <a:gd name="connsiteY4" fmla="*/ 2649 h 89411"/>
                <a:gd name="connsiteX5" fmla="*/ 224477 w 226323"/>
                <a:gd name="connsiteY5" fmla="*/ 10752 h 89411"/>
                <a:gd name="connsiteX6" fmla="*/ 216375 w 226323"/>
                <a:gd name="connsiteY6" fmla="*/ 26119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6323" h="89411">
                  <a:moveTo>
                    <a:pt x="216375" y="26119"/>
                  </a:moveTo>
                  <a:lnTo>
                    <a:pt x="17993" y="88987"/>
                  </a:lnTo>
                  <a:cubicBezTo>
                    <a:pt x="11566" y="90943"/>
                    <a:pt x="4581" y="87590"/>
                    <a:pt x="2625" y="80884"/>
                  </a:cubicBezTo>
                  <a:cubicBezTo>
                    <a:pt x="669" y="74458"/>
                    <a:pt x="4302" y="67472"/>
                    <a:pt x="10728" y="65516"/>
                  </a:cubicBezTo>
                  <a:lnTo>
                    <a:pt x="209110" y="2649"/>
                  </a:lnTo>
                  <a:cubicBezTo>
                    <a:pt x="215536" y="693"/>
                    <a:pt x="222522" y="4046"/>
                    <a:pt x="224477" y="10752"/>
                  </a:cubicBezTo>
                  <a:cubicBezTo>
                    <a:pt x="226433" y="16899"/>
                    <a:pt x="222801" y="23884"/>
                    <a:pt x="216375" y="26119"/>
                  </a:cubicBezTo>
                  <a:close/>
                </a:path>
              </a:pathLst>
            </a:custGeom>
            <a:solidFill>
              <a:srgbClr val="EDB7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6" name="Forma libre 195">
              <a:extLst>
                <a:ext uri="{FF2B5EF4-FFF2-40B4-BE49-F238E27FC236}">
                  <a16:creationId xmlns:a16="http://schemas.microsoft.com/office/drawing/2014/main" id="{23C45760-E623-364D-97B8-6BD75290BC7E}"/>
                </a:ext>
              </a:extLst>
            </p:cNvPr>
            <p:cNvSpPr/>
            <p:nvPr/>
          </p:nvSpPr>
          <p:spPr>
            <a:xfrm>
              <a:off x="4016470" y="2875299"/>
              <a:ext cx="117353" cy="55882"/>
            </a:xfrm>
            <a:custGeom>
              <a:avLst/>
              <a:gdLst>
                <a:gd name="connsiteX0" fmla="*/ 107404 w 117352"/>
                <a:gd name="connsiteY0" fmla="*/ 26096 h 55882"/>
                <a:gd name="connsiteX1" fmla="*/ 17993 w 117352"/>
                <a:gd name="connsiteY1" fmla="*/ 54316 h 55882"/>
                <a:gd name="connsiteX2" fmla="*/ 2625 w 117352"/>
                <a:gd name="connsiteY2" fmla="*/ 46213 h 55882"/>
                <a:gd name="connsiteX3" fmla="*/ 10728 w 117352"/>
                <a:gd name="connsiteY3" fmla="*/ 30846 h 55882"/>
                <a:gd name="connsiteX4" fmla="*/ 100140 w 117352"/>
                <a:gd name="connsiteY4" fmla="*/ 2625 h 55882"/>
                <a:gd name="connsiteX5" fmla="*/ 115507 w 117352"/>
                <a:gd name="connsiteY5" fmla="*/ 10728 h 55882"/>
                <a:gd name="connsiteX6" fmla="*/ 107404 w 117352"/>
                <a:gd name="connsiteY6" fmla="*/ 26096 h 55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352" h="55882">
                  <a:moveTo>
                    <a:pt x="107404" y="26096"/>
                  </a:moveTo>
                  <a:lnTo>
                    <a:pt x="17993" y="54316"/>
                  </a:lnTo>
                  <a:cubicBezTo>
                    <a:pt x="11566" y="56272"/>
                    <a:pt x="4581" y="52640"/>
                    <a:pt x="2625" y="46213"/>
                  </a:cubicBezTo>
                  <a:cubicBezTo>
                    <a:pt x="669" y="39787"/>
                    <a:pt x="4302" y="32801"/>
                    <a:pt x="10728" y="30846"/>
                  </a:cubicBezTo>
                  <a:lnTo>
                    <a:pt x="100140" y="2625"/>
                  </a:lnTo>
                  <a:cubicBezTo>
                    <a:pt x="106566" y="669"/>
                    <a:pt x="113551" y="4302"/>
                    <a:pt x="115507" y="10728"/>
                  </a:cubicBezTo>
                  <a:cubicBezTo>
                    <a:pt x="117463" y="17154"/>
                    <a:pt x="113831" y="24140"/>
                    <a:pt x="107404" y="26096"/>
                  </a:cubicBezTo>
                  <a:close/>
                </a:path>
              </a:pathLst>
            </a:custGeom>
            <a:solidFill>
              <a:srgbClr val="EDB7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7" name="Forma libre 196">
              <a:extLst>
                <a:ext uri="{FF2B5EF4-FFF2-40B4-BE49-F238E27FC236}">
                  <a16:creationId xmlns:a16="http://schemas.microsoft.com/office/drawing/2014/main" id="{F0C2263F-533B-8E48-8E11-5391B22EEE02}"/>
                </a:ext>
              </a:extLst>
            </p:cNvPr>
            <p:cNvSpPr/>
            <p:nvPr/>
          </p:nvSpPr>
          <p:spPr>
            <a:xfrm>
              <a:off x="4358766" y="2344155"/>
              <a:ext cx="366029" cy="307352"/>
            </a:xfrm>
            <a:custGeom>
              <a:avLst/>
              <a:gdLst>
                <a:gd name="connsiteX0" fmla="*/ 337622 w 366028"/>
                <a:gd name="connsiteY0" fmla="*/ 50946 h 307352"/>
                <a:gd name="connsiteX1" fmla="*/ 307446 w 366028"/>
                <a:gd name="connsiteY1" fmla="*/ 46196 h 307352"/>
                <a:gd name="connsiteX2" fmla="*/ 276151 w 366028"/>
                <a:gd name="connsiteY2" fmla="*/ 96769 h 307352"/>
                <a:gd name="connsiteX3" fmla="*/ 258549 w 366028"/>
                <a:gd name="connsiteY3" fmla="*/ 23284 h 307352"/>
                <a:gd name="connsiteX4" fmla="*/ 225299 w 366028"/>
                <a:gd name="connsiteY4" fmla="*/ 2887 h 307352"/>
                <a:gd name="connsiteX5" fmla="*/ 23284 w 366028"/>
                <a:gd name="connsiteY5" fmla="*/ 50946 h 307352"/>
                <a:gd name="connsiteX6" fmla="*/ 2887 w 366028"/>
                <a:gd name="connsiteY6" fmla="*/ 84196 h 307352"/>
                <a:gd name="connsiteX7" fmla="*/ 50946 w 366028"/>
                <a:gd name="connsiteY7" fmla="*/ 286210 h 307352"/>
                <a:gd name="connsiteX8" fmla="*/ 84196 w 366028"/>
                <a:gd name="connsiteY8" fmla="*/ 306607 h 307352"/>
                <a:gd name="connsiteX9" fmla="*/ 286210 w 366028"/>
                <a:gd name="connsiteY9" fmla="*/ 258549 h 307352"/>
                <a:gd name="connsiteX10" fmla="*/ 306607 w 366028"/>
                <a:gd name="connsiteY10" fmla="*/ 225299 h 307352"/>
                <a:gd name="connsiteX11" fmla="*/ 289004 w 366028"/>
                <a:gd name="connsiteY11" fmla="*/ 151813 h 307352"/>
                <a:gd name="connsiteX12" fmla="*/ 339578 w 366028"/>
                <a:gd name="connsiteY12" fmla="*/ 183108 h 307352"/>
                <a:gd name="connsiteX13" fmla="*/ 364166 w 366028"/>
                <a:gd name="connsiteY13" fmla="*/ 165225 h 307352"/>
                <a:gd name="connsiteX14" fmla="*/ 337622 w 366028"/>
                <a:gd name="connsiteY14" fmla="*/ 50946 h 307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6028" h="307352">
                  <a:moveTo>
                    <a:pt x="337622" y="50946"/>
                  </a:moveTo>
                  <a:cubicBezTo>
                    <a:pt x="334269" y="36696"/>
                    <a:pt x="315269" y="33623"/>
                    <a:pt x="307446" y="46196"/>
                  </a:cubicBezTo>
                  <a:lnTo>
                    <a:pt x="276151" y="96769"/>
                  </a:lnTo>
                  <a:lnTo>
                    <a:pt x="258549" y="23284"/>
                  </a:lnTo>
                  <a:cubicBezTo>
                    <a:pt x="254916" y="8476"/>
                    <a:pt x="240107" y="-745"/>
                    <a:pt x="225299" y="2887"/>
                  </a:cubicBezTo>
                  <a:lnTo>
                    <a:pt x="23284" y="50946"/>
                  </a:lnTo>
                  <a:cubicBezTo>
                    <a:pt x="8476" y="54578"/>
                    <a:pt x="-745" y="69387"/>
                    <a:pt x="2887" y="84196"/>
                  </a:cubicBezTo>
                  <a:lnTo>
                    <a:pt x="50946" y="286210"/>
                  </a:lnTo>
                  <a:cubicBezTo>
                    <a:pt x="54578" y="301019"/>
                    <a:pt x="69387" y="310240"/>
                    <a:pt x="84196" y="306607"/>
                  </a:cubicBezTo>
                  <a:lnTo>
                    <a:pt x="286210" y="258549"/>
                  </a:lnTo>
                  <a:cubicBezTo>
                    <a:pt x="301019" y="254916"/>
                    <a:pt x="310240" y="240107"/>
                    <a:pt x="306607" y="225299"/>
                  </a:cubicBezTo>
                  <a:lnTo>
                    <a:pt x="289004" y="151813"/>
                  </a:lnTo>
                  <a:lnTo>
                    <a:pt x="339578" y="183108"/>
                  </a:lnTo>
                  <a:cubicBezTo>
                    <a:pt x="352151" y="190931"/>
                    <a:pt x="367798" y="179475"/>
                    <a:pt x="364166" y="165225"/>
                  </a:cubicBezTo>
                  <a:lnTo>
                    <a:pt x="337622" y="50946"/>
                  </a:lnTo>
                  <a:close/>
                </a:path>
              </a:pathLst>
            </a:custGeom>
            <a:solidFill>
              <a:srgbClr val="3F3F3F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8" name="Forma libre 197">
              <a:extLst>
                <a:ext uri="{FF2B5EF4-FFF2-40B4-BE49-F238E27FC236}">
                  <a16:creationId xmlns:a16="http://schemas.microsoft.com/office/drawing/2014/main" id="{F7A3634D-A3A1-D544-9479-970C659FB488}"/>
                </a:ext>
              </a:extLst>
            </p:cNvPr>
            <p:cNvSpPr/>
            <p:nvPr/>
          </p:nvSpPr>
          <p:spPr>
            <a:xfrm>
              <a:off x="4360477" y="2286073"/>
              <a:ext cx="393970" cy="329705"/>
            </a:xfrm>
            <a:custGeom>
              <a:avLst/>
              <a:gdLst>
                <a:gd name="connsiteX0" fmla="*/ 329764 w 393969"/>
                <a:gd name="connsiteY0" fmla="*/ 49235 h 329705"/>
                <a:gd name="connsiteX1" fmla="*/ 296234 w 393969"/>
                <a:gd name="connsiteY1" fmla="*/ 103720 h 329705"/>
                <a:gd name="connsiteX2" fmla="*/ 277514 w 393969"/>
                <a:gd name="connsiteY2" fmla="*/ 24926 h 329705"/>
                <a:gd name="connsiteX3" fmla="*/ 241749 w 393969"/>
                <a:gd name="connsiteY3" fmla="*/ 2853 h 329705"/>
                <a:gd name="connsiteX4" fmla="*/ 24926 w 393969"/>
                <a:gd name="connsiteY4" fmla="*/ 54544 h 329705"/>
                <a:gd name="connsiteX5" fmla="*/ 2853 w 393969"/>
                <a:gd name="connsiteY5" fmla="*/ 90308 h 329705"/>
                <a:gd name="connsiteX6" fmla="*/ 54544 w 393969"/>
                <a:gd name="connsiteY6" fmla="*/ 307131 h 329705"/>
                <a:gd name="connsiteX7" fmla="*/ 90308 w 393969"/>
                <a:gd name="connsiteY7" fmla="*/ 329205 h 329705"/>
                <a:gd name="connsiteX8" fmla="*/ 307131 w 393969"/>
                <a:gd name="connsiteY8" fmla="*/ 277514 h 329705"/>
                <a:gd name="connsiteX9" fmla="*/ 329205 w 393969"/>
                <a:gd name="connsiteY9" fmla="*/ 241749 h 329705"/>
                <a:gd name="connsiteX10" fmla="*/ 310484 w 393969"/>
                <a:gd name="connsiteY10" fmla="*/ 162955 h 329705"/>
                <a:gd name="connsiteX11" fmla="*/ 364969 w 393969"/>
                <a:gd name="connsiteY11" fmla="*/ 196484 h 329705"/>
                <a:gd name="connsiteX12" fmla="*/ 391513 w 393969"/>
                <a:gd name="connsiteY12" fmla="*/ 177205 h 329705"/>
                <a:gd name="connsiteX13" fmla="*/ 362175 w 393969"/>
                <a:gd name="connsiteY13" fmla="*/ 54544 h 329705"/>
                <a:gd name="connsiteX14" fmla="*/ 329764 w 393969"/>
                <a:gd name="connsiteY14" fmla="*/ 49235 h 329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3969" h="329705">
                  <a:moveTo>
                    <a:pt x="329764" y="49235"/>
                  </a:moveTo>
                  <a:lnTo>
                    <a:pt x="296234" y="103720"/>
                  </a:lnTo>
                  <a:lnTo>
                    <a:pt x="277514" y="24926"/>
                  </a:lnTo>
                  <a:cubicBezTo>
                    <a:pt x="273602" y="9000"/>
                    <a:pt x="257675" y="-780"/>
                    <a:pt x="241749" y="2853"/>
                  </a:cubicBezTo>
                  <a:lnTo>
                    <a:pt x="24926" y="54544"/>
                  </a:lnTo>
                  <a:cubicBezTo>
                    <a:pt x="9000" y="58455"/>
                    <a:pt x="-780" y="74382"/>
                    <a:pt x="2853" y="90308"/>
                  </a:cubicBezTo>
                  <a:lnTo>
                    <a:pt x="54544" y="307131"/>
                  </a:lnTo>
                  <a:cubicBezTo>
                    <a:pt x="58455" y="323058"/>
                    <a:pt x="74382" y="332837"/>
                    <a:pt x="90308" y="329205"/>
                  </a:cubicBezTo>
                  <a:lnTo>
                    <a:pt x="307131" y="277514"/>
                  </a:lnTo>
                  <a:cubicBezTo>
                    <a:pt x="323058" y="273602"/>
                    <a:pt x="332837" y="257675"/>
                    <a:pt x="329205" y="241749"/>
                  </a:cubicBezTo>
                  <a:lnTo>
                    <a:pt x="310484" y="162955"/>
                  </a:lnTo>
                  <a:lnTo>
                    <a:pt x="364969" y="196484"/>
                  </a:lnTo>
                  <a:cubicBezTo>
                    <a:pt x="378381" y="204867"/>
                    <a:pt x="395146" y="192573"/>
                    <a:pt x="391513" y="177205"/>
                  </a:cubicBezTo>
                  <a:lnTo>
                    <a:pt x="362175" y="54544"/>
                  </a:lnTo>
                  <a:cubicBezTo>
                    <a:pt x="358543" y="39176"/>
                    <a:pt x="338146" y="35823"/>
                    <a:pt x="329764" y="49235"/>
                  </a:cubicBezTo>
                  <a:close/>
                </a:path>
              </a:pathLst>
            </a:custGeom>
            <a:solidFill>
              <a:srgbClr val="E83B5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9" name="Forma libre 198">
              <a:extLst>
                <a:ext uri="{FF2B5EF4-FFF2-40B4-BE49-F238E27FC236}">
                  <a16:creationId xmlns:a16="http://schemas.microsoft.com/office/drawing/2014/main" id="{97A2B108-290A-FD45-8D4F-4C3D347FBE4C}"/>
                </a:ext>
              </a:extLst>
            </p:cNvPr>
            <p:cNvSpPr/>
            <p:nvPr/>
          </p:nvSpPr>
          <p:spPr>
            <a:xfrm>
              <a:off x="4485851" y="2391609"/>
              <a:ext cx="81029" cy="131323"/>
            </a:xfrm>
            <a:custGeom>
              <a:avLst/>
              <a:gdLst>
                <a:gd name="connsiteX0" fmla="*/ 2096 w 81029"/>
                <a:gd name="connsiteY0" fmla="*/ 2096 h 131323"/>
                <a:gd name="connsiteX1" fmla="*/ 81448 w 81029"/>
                <a:gd name="connsiteY1" fmla="*/ 50713 h 131323"/>
                <a:gd name="connsiteX2" fmla="*/ 32551 w 81029"/>
                <a:gd name="connsiteY2" fmla="*/ 130066 h 13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029" h="131323">
                  <a:moveTo>
                    <a:pt x="2096" y="2096"/>
                  </a:moveTo>
                  <a:lnTo>
                    <a:pt x="81448" y="50713"/>
                  </a:lnTo>
                  <a:lnTo>
                    <a:pt x="32551" y="130066"/>
                  </a:ln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0" name="Forma libre 199">
              <a:extLst>
                <a:ext uri="{FF2B5EF4-FFF2-40B4-BE49-F238E27FC236}">
                  <a16:creationId xmlns:a16="http://schemas.microsoft.com/office/drawing/2014/main" id="{0F622907-4397-5A42-BD6B-0F3B072883D9}"/>
                </a:ext>
              </a:extLst>
            </p:cNvPr>
            <p:cNvSpPr/>
            <p:nvPr/>
          </p:nvSpPr>
          <p:spPr>
            <a:xfrm>
              <a:off x="4507670" y="2705645"/>
              <a:ext cx="363234" cy="243088"/>
            </a:xfrm>
            <a:custGeom>
              <a:avLst/>
              <a:gdLst>
                <a:gd name="connsiteX0" fmla="*/ 2399 w 363234"/>
                <a:gd name="connsiteY0" fmla="*/ 54921 h 243087"/>
                <a:gd name="connsiteX1" fmla="*/ 332122 w 363234"/>
                <a:gd name="connsiteY1" fmla="*/ 2399 h 243087"/>
                <a:gd name="connsiteX2" fmla="*/ 361789 w 363234"/>
                <a:gd name="connsiteY2" fmla="*/ 188644 h 243087"/>
                <a:gd name="connsiteX3" fmla="*/ 32066 w 363234"/>
                <a:gd name="connsiteY3" fmla="*/ 241166 h 24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3234" h="243087">
                  <a:moveTo>
                    <a:pt x="2399" y="54921"/>
                  </a:moveTo>
                  <a:lnTo>
                    <a:pt x="332122" y="2399"/>
                  </a:lnTo>
                  <a:lnTo>
                    <a:pt x="361789" y="188644"/>
                  </a:lnTo>
                  <a:lnTo>
                    <a:pt x="32066" y="241166"/>
                  </a:lnTo>
                  <a:close/>
                </a:path>
              </a:pathLst>
            </a:custGeom>
            <a:solidFill>
              <a:srgbClr val="E83C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1" name="Forma libre 200">
              <a:extLst>
                <a:ext uri="{FF2B5EF4-FFF2-40B4-BE49-F238E27FC236}">
                  <a16:creationId xmlns:a16="http://schemas.microsoft.com/office/drawing/2014/main" id="{2E143D02-6ADF-464A-A9BD-CA8C29D653F2}"/>
                </a:ext>
              </a:extLst>
            </p:cNvPr>
            <p:cNvSpPr/>
            <p:nvPr/>
          </p:nvSpPr>
          <p:spPr>
            <a:xfrm>
              <a:off x="4507925" y="2706226"/>
              <a:ext cx="332499" cy="122941"/>
            </a:xfrm>
            <a:custGeom>
              <a:avLst/>
              <a:gdLst>
                <a:gd name="connsiteX0" fmla="*/ 181757 w 332499"/>
                <a:gd name="connsiteY0" fmla="*/ 121404 h 122940"/>
                <a:gd name="connsiteX1" fmla="*/ 331801 w 332499"/>
                <a:gd name="connsiteY1" fmla="*/ 2096 h 122940"/>
                <a:gd name="connsiteX2" fmla="*/ 2096 w 332499"/>
                <a:gd name="connsiteY2" fmla="*/ 54625 h 122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2499" h="122940">
                  <a:moveTo>
                    <a:pt x="181757" y="121404"/>
                  </a:moveTo>
                  <a:lnTo>
                    <a:pt x="331801" y="2096"/>
                  </a:lnTo>
                  <a:lnTo>
                    <a:pt x="2096" y="54625"/>
                  </a:lnTo>
                  <a:close/>
                </a:path>
              </a:pathLst>
            </a:custGeom>
            <a:solidFill>
              <a:srgbClr val="EE73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2" name="Forma libre 201">
              <a:extLst>
                <a:ext uri="{FF2B5EF4-FFF2-40B4-BE49-F238E27FC236}">
                  <a16:creationId xmlns:a16="http://schemas.microsoft.com/office/drawing/2014/main" id="{3BDE2D77-DB23-6343-9C58-89305DFBC348}"/>
                </a:ext>
              </a:extLst>
            </p:cNvPr>
            <p:cNvSpPr/>
            <p:nvPr/>
          </p:nvSpPr>
          <p:spPr>
            <a:xfrm>
              <a:off x="4894351" y="3005195"/>
              <a:ext cx="212352" cy="22353"/>
            </a:xfrm>
            <a:custGeom>
              <a:avLst/>
              <a:gdLst>
                <a:gd name="connsiteX0" fmla="*/ 12434 w 212352"/>
                <a:gd name="connsiteY0" fmla="*/ 22772 h 22352"/>
                <a:gd name="connsiteX1" fmla="*/ 201036 w 212352"/>
                <a:gd name="connsiteY1" fmla="*/ 22772 h 22352"/>
                <a:gd name="connsiteX2" fmla="*/ 211375 w 212352"/>
                <a:gd name="connsiteY2" fmla="*/ 12434 h 22352"/>
                <a:gd name="connsiteX3" fmla="*/ 211375 w 212352"/>
                <a:gd name="connsiteY3" fmla="*/ 12434 h 22352"/>
                <a:gd name="connsiteX4" fmla="*/ 201036 w 212352"/>
                <a:gd name="connsiteY4" fmla="*/ 2096 h 22352"/>
                <a:gd name="connsiteX5" fmla="*/ 12434 w 212352"/>
                <a:gd name="connsiteY5" fmla="*/ 2096 h 22352"/>
                <a:gd name="connsiteX6" fmla="*/ 2096 w 212352"/>
                <a:gd name="connsiteY6" fmla="*/ 12434 h 22352"/>
                <a:gd name="connsiteX7" fmla="*/ 2096 w 212352"/>
                <a:gd name="connsiteY7" fmla="*/ 12434 h 22352"/>
                <a:gd name="connsiteX8" fmla="*/ 12434 w 212352"/>
                <a:gd name="connsiteY8" fmla="*/ 22772 h 2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2352" h="22352">
                  <a:moveTo>
                    <a:pt x="12434" y="22772"/>
                  </a:moveTo>
                  <a:lnTo>
                    <a:pt x="201036" y="22772"/>
                  </a:lnTo>
                  <a:cubicBezTo>
                    <a:pt x="206624" y="22772"/>
                    <a:pt x="211375" y="18022"/>
                    <a:pt x="211375" y="12434"/>
                  </a:cubicBezTo>
                  <a:lnTo>
                    <a:pt x="211375" y="12434"/>
                  </a:lnTo>
                  <a:cubicBezTo>
                    <a:pt x="211375" y="6846"/>
                    <a:pt x="206624" y="2096"/>
                    <a:pt x="201036" y="2096"/>
                  </a:cubicBezTo>
                  <a:lnTo>
                    <a:pt x="12434" y="2096"/>
                  </a:lnTo>
                  <a:cubicBezTo>
                    <a:pt x="6846" y="2096"/>
                    <a:pt x="2096" y="6846"/>
                    <a:pt x="2096" y="12434"/>
                  </a:cubicBezTo>
                  <a:lnTo>
                    <a:pt x="2096" y="12434"/>
                  </a:lnTo>
                  <a:cubicBezTo>
                    <a:pt x="2096" y="18301"/>
                    <a:pt x="6566" y="22772"/>
                    <a:pt x="12434" y="22772"/>
                  </a:cubicBezTo>
                  <a:close/>
                </a:path>
              </a:pathLst>
            </a:custGeom>
            <a:solidFill>
              <a:srgbClr val="E2E2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3" name="Forma libre 202">
              <a:extLst>
                <a:ext uri="{FF2B5EF4-FFF2-40B4-BE49-F238E27FC236}">
                  <a16:creationId xmlns:a16="http://schemas.microsoft.com/office/drawing/2014/main" id="{13607841-6506-2643-BBCF-2F48A5B23A15}"/>
                </a:ext>
              </a:extLst>
            </p:cNvPr>
            <p:cNvSpPr/>
            <p:nvPr/>
          </p:nvSpPr>
          <p:spPr>
            <a:xfrm>
              <a:off x="4958056" y="2919975"/>
              <a:ext cx="30735" cy="64265"/>
            </a:xfrm>
            <a:custGeom>
              <a:avLst/>
              <a:gdLst>
                <a:gd name="connsiteX0" fmla="*/ 11037 w 30735"/>
                <a:gd name="connsiteY0" fmla="*/ 64125 h 64264"/>
                <a:gd name="connsiteX1" fmla="*/ 2096 w 30735"/>
                <a:gd name="connsiteY1" fmla="*/ 9640 h 64264"/>
                <a:gd name="connsiteX2" fmla="*/ 26684 w 30735"/>
                <a:gd name="connsiteY2" fmla="*/ 2096 h 64264"/>
                <a:gd name="connsiteX3" fmla="*/ 30596 w 30735"/>
                <a:gd name="connsiteY3" fmla="*/ 60213 h 6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735" h="64264">
                  <a:moveTo>
                    <a:pt x="11037" y="64125"/>
                  </a:moveTo>
                  <a:lnTo>
                    <a:pt x="2096" y="9640"/>
                  </a:lnTo>
                  <a:lnTo>
                    <a:pt x="26684" y="2096"/>
                  </a:lnTo>
                  <a:lnTo>
                    <a:pt x="30596" y="60213"/>
                  </a:lnTo>
                  <a:close/>
                </a:path>
              </a:pathLst>
            </a:custGeom>
            <a:solidFill>
              <a:srgbClr val="D7DDE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4" name="Forma libre 203">
              <a:extLst>
                <a:ext uri="{FF2B5EF4-FFF2-40B4-BE49-F238E27FC236}">
                  <a16:creationId xmlns:a16="http://schemas.microsoft.com/office/drawing/2014/main" id="{0EB2EF8D-4BB1-464C-AF75-92E5F8278B9D}"/>
                </a:ext>
              </a:extLst>
            </p:cNvPr>
            <p:cNvSpPr/>
            <p:nvPr/>
          </p:nvSpPr>
          <p:spPr>
            <a:xfrm>
              <a:off x="4950093" y="2968842"/>
              <a:ext cx="103382" cy="39118"/>
            </a:xfrm>
            <a:custGeom>
              <a:avLst/>
              <a:gdLst>
                <a:gd name="connsiteX0" fmla="*/ 39397 w 103382"/>
                <a:gd name="connsiteY0" fmla="*/ 5479 h 39117"/>
                <a:gd name="connsiteX1" fmla="*/ 43868 w 103382"/>
                <a:gd name="connsiteY1" fmla="*/ 7435 h 39117"/>
                <a:gd name="connsiteX2" fmla="*/ 92485 w 103382"/>
                <a:gd name="connsiteY2" fmla="*/ 29508 h 39117"/>
                <a:gd name="connsiteX3" fmla="*/ 87176 w 103382"/>
                <a:gd name="connsiteY3" fmla="*/ 38729 h 39117"/>
                <a:gd name="connsiteX4" fmla="*/ 42750 w 103382"/>
                <a:gd name="connsiteY4" fmla="*/ 37052 h 39117"/>
                <a:gd name="connsiteX5" fmla="*/ 13691 w 103382"/>
                <a:gd name="connsiteY5" fmla="*/ 38729 h 39117"/>
                <a:gd name="connsiteX6" fmla="*/ 8103 w 103382"/>
                <a:gd name="connsiteY6" fmla="*/ 6596 h 39117"/>
                <a:gd name="connsiteX7" fmla="*/ 16206 w 103382"/>
                <a:gd name="connsiteY7" fmla="*/ 2126 h 39117"/>
                <a:gd name="connsiteX8" fmla="*/ 39397 w 103382"/>
                <a:gd name="connsiteY8" fmla="*/ 5479 h 3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382" h="39117">
                  <a:moveTo>
                    <a:pt x="39397" y="5479"/>
                  </a:moveTo>
                  <a:cubicBezTo>
                    <a:pt x="41073" y="5758"/>
                    <a:pt x="42470" y="6317"/>
                    <a:pt x="43868" y="7435"/>
                  </a:cubicBezTo>
                  <a:cubicBezTo>
                    <a:pt x="52529" y="14699"/>
                    <a:pt x="79073" y="27552"/>
                    <a:pt x="92485" y="29508"/>
                  </a:cubicBezTo>
                  <a:cubicBezTo>
                    <a:pt x="107014" y="31743"/>
                    <a:pt x="107853" y="38729"/>
                    <a:pt x="87176" y="38729"/>
                  </a:cubicBezTo>
                  <a:cubicBezTo>
                    <a:pt x="66779" y="38729"/>
                    <a:pt x="51691" y="36773"/>
                    <a:pt x="42750" y="37052"/>
                  </a:cubicBezTo>
                  <a:cubicBezTo>
                    <a:pt x="33529" y="37332"/>
                    <a:pt x="36044" y="38729"/>
                    <a:pt x="13691" y="38729"/>
                  </a:cubicBezTo>
                  <a:cubicBezTo>
                    <a:pt x="-3632" y="38729"/>
                    <a:pt x="1956" y="16655"/>
                    <a:pt x="8103" y="6596"/>
                  </a:cubicBezTo>
                  <a:cubicBezTo>
                    <a:pt x="10059" y="3523"/>
                    <a:pt x="12573" y="1846"/>
                    <a:pt x="16206" y="2126"/>
                  </a:cubicBezTo>
                  <a:lnTo>
                    <a:pt x="39397" y="5479"/>
                  </a:lnTo>
                  <a:close/>
                </a:path>
              </a:pathLst>
            </a:custGeom>
            <a:solidFill>
              <a:srgbClr val="ED95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5" name="Forma libre 204">
              <a:extLst>
                <a:ext uri="{FF2B5EF4-FFF2-40B4-BE49-F238E27FC236}">
                  <a16:creationId xmlns:a16="http://schemas.microsoft.com/office/drawing/2014/main" id="{B5F63380-EF37-474F-9DFE-24119601150F}"/>
                </a:ext>
              </a:extLst>
            </p:cNvPr>
            <p:cNvSpPr/>
            <p:nvPr/>
          </p:nvSpPr>
          <p:spPr>
            <a:xfrm>
              <a:off x="4887924" y="2887843"/>
              <a:ext cx="58676" cy="58676"/>
            </a:xfrm>
            <a:custGeom>
              <a:avLst/>
              <a:gdLst>
                <a:gd name="connsiteX0" fmla="*/ 2096 w 58676"/>
                <a:gd name="connsiteY0" fmla="*/ 45404 h 58676"/>
                <a:gd name="connsiteX1" fmla="*/ 36184 w 58676"/>
                <a:gd name="connsiteY1" fmla="*/ 2096 h 58676"/>
                <a:gd name="connsiteX2" fmla="*/ 58257 w 58676"/>
                <a:gd name="connsiteY2" fmla="*/ 15228 h 58676"/>
                <a:gd name="connsiteX3" fmla="*/ 18301 w 58676"/>
                <a:gd name="connsiteY3" fmla="*/ 57140 h 58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676" h="58676">
                  <a:moveTo>
                    <a:pt x="2096" y="45404"/>
                  </a:moveTo>
                  <a:lnTo>
                    <a:pt x="36184" y="2096"/>
                  </a:lnTo>
                  <a:lnTo>
                    <a:pt x="58257" y="15228"/>
                  </a:lnTo>
                  <a:lnTo>
                    <a:pt x="18301" y="57140"/>
                  </a:lnTo>
                  <a:close/>
                </a:path>
              </a:pathLst>
            </a:custGeom>
            <a:solidFill>
              <a:srgbClr val="D7DDE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6" name="Forma libre 205">
              <a:extLst>
                <a:ext uri="{FF2B5EF4-FFF2-40B4-BE49-F238E27FC236}">
                  <a16:creationId xmlns:a16="http://schemas.microsoft.com/office/drawing/2014/main" id="{42E20650-CAB8-034D-93E8-7E9FC029084D}"/>
                </a:ext>
              </a:extLst>
            </p:cNvPr>
            <p:cNvSpPr/>
            <p:nvPr/>
          </p:nvSpPr>
          <p:spPr>
            <a:xfrm>
              <a:off x="4863663" y="2916875"/>
              <a:ext cx="75441" cy="89412"/>
            </a:xfrm>
            <a:custGeom>
              <a:avLst/>
              <a:gdLst>
                <a:gd name="connsiteX0" fmla="*/ 47592 w 75441"/>
                <a:gd name="connsiteY0" fmla="*/ 24755 h 89411"/>
                <a:gd name="connsiteX1" fmla="*/ 49269 w 75441"/>
                <a:gd name="connsiteY1" fmla="*/ 29225 h 89411"/>
                <a:gd name="connsiteX2" fmla="*/ 68828 w 75441"/>
                <a:gd name="connsiteY2" fmla="*/ 78681 h 89411"/>
                <a:gd name="connsiteX3" fmla="*/ 55695 w 75441"/>
                <a:gd name="connsiteY3" fmla="*/ 82593 h 89411"/>
                <a:gd name="connsiteX4" fmla="*/ 26637 w 75441"/>
                <a:gd name="connsiteY4" fmla="*/ 48784 h 89411"/>
                <a:gd name="connsiteX5" fmla="*/ 5681 w 75441"/>
                <a:gd name="connsiteY5" fmla="*/ 28387 h 89411"/>
                <a:gd name="connsiteX6" fmla="*/ 25519 w 75441"/>
                <a:gd name="connsiteY6" fmla="*/ 2402 h 89411"/>
                <a:gd name="connsiteX7" fmla="*/ 34181 w 75441"/>
                <a:gd name="connsiteY7" fmla="*/ 5475 h 89411"/>
                <a:gd name="connsiteX8" fmla="*/ 47592 w 75441"/>
                <a:gd name="connsiteY8" fmla="*/ 24755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441" h="89411">
                  <a:moveTo>
                    <a:pt x="47592" y="24755"/>
                  </a:moveTo>
                  <a:cubicBezTo>
                    <a:pt x="48431" y="26152"/>
                    <a:pt x="49269" y="27549"/>
                    <a:pt x="49269" y="29225"/>
                  </a:cubicBezTo>
                  <a:cubicBezTo>
                    <a:pt x="49828" y="40402"/>
                    <a:pt x="58489" y="69460"/>
                    <a:pt x="68828" y="78681"/>
                  </a:cubicBezTo>
                  <a:cubicBezTo>
                    <a:pt x="79166" y="88181"/>
                    <a:pt x="72460" y="90416"/>
                    <a:pt x="55695" y="82593"/>
                  </a:cubicBezTo>
                  <a:cubicBezTo>
                    <a:pt x="37254" y="73931"/>
                    <a:pt x="33063" y="55210"/>
                    <a:pt x="26637" y="48784"/>
                  </a:cubicBezTo>
                  <a:cubicBezTo>
                    <a:pt x="20210" y="42358"/>
                    <a:pt x="20769" y="44872"/>
                    <a:pt x="5681" y="28387"/>
                  </a:cubicBezTo>
                  <a:cubicBezTo>
                    <a:pt x="-6055" y="15813"/>
                    <a:pt x="13784" y="4916"/>
                    <a:pt x="25519" y="2402"/>
                  </a:cubicBezTo>
                  <a:cubicBezTo>
                    <a:pt x="29151" y="1563"/>
                    <a:pt x="31945" y="2402"/>
                    <a:pt x="34181" y="5475"/>
                  </a:cubicBezTo>
                  <a:lnTo>
                    <a:pt x="47592" y="24755"/>
                  </a:lnTo>
                  <a:close/>
                </a:path>
              </a:pathLst>
            </a:custGeom>
            <a:solidFill>
              <a:srgbClr val="ED95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7" name="Forma libre 206">
              <a:extLst>
                <a:ext uri="{FF2B5EF4-FFF2-40B4-BE49-F238E27FC236}">
                  <a16:creationId xmlns:a16="http://schemas.microsoft.com/office/drawing/2014/main" id="{32461837-3D81-7443-8F5C-2342FDF94526}"/>
                </a:ext>
              </a:extLst>
            </p:cNvPr>
            <p:cNvSpPr/>
            <p:nvPr/>
          </p:nvSpPr>
          <p:spPr>
            <a:xfrm>
              <a:off x="4870808" y="2010212"/>
              <a:ext cx="25147" cy="92206"/>
            </a:xfrm>
            <a:custGeom>
              <a:avLst/>
              <a:gdLst>
                <a:gd name="connsiteX0" fmla="*/ 3844 w 25147"/>
                <a:gd name="connsiteY0" fmla="*/ 2096 h 92205"/>
                <a:gd name="connsiteX1" fmla="*/ 9991 w 25147"/>
                <a:gd name="connsiteY1" fmla="*/ 67478 h 92205"/>
                <a:gd name="connsiteX2" fmla="*/ 24800 w 25147"/>
                <a:gd name="connsiteY2" fmla="*/ 91228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147" h="92205">
                  <a:moveTo>
                    <a:pt x="3844" y="2096"/>
                  </a:moveTo>
                  <a:cubicBezTo>
                    <a:pt x="3844" y="2096"/>
                    <a:pt x="-2862" y="46801"/>
                    <a:pt x="9991" y="67478"/>
                  </a:cubicBezTo>
                  <a:cubicBezTo>
                    <a:pt x="22844" y="88154"/>
                    <a:pt x="24800" y="91228"/>
                    <a:pt x="24800" y="91228"/>
                  </a:cubicBezTo>
                </a:path>
              </a:pathLst>
            </a:custGeom>
            <a:solidFill>
              <a:srgbClr val="ED8C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8" name="Forma libre 207">
              <a:extLst>
                <a:ext uri="{FF2B5EF4-FFF2-40B4-BE49-F238E27FC236}">
                  <a16:creationId xmlns:a16="http://schemas.microsoft.com/office/drawing/2014/main" id="{F4B8A718-455F-3140-BB54-EB3F6285C563}"/>
                </a:ext>
              </a:extLst>
            </p:cNvPr>
            <p:cNvSpPr/>
            <p:nvPr/>
          </p:nvSpPr>
          <p:spPr>
            <a:xfrm>
              <a:off x="4847857" y="1987032"/>
              <a:ext cx="72647" cy="136911"/>
            </a:xfrm>
            <a:custGeom>
              <a:avLst/>
              <a:gdLst>
                <a:gd name="connsiteX0" fmla="*/ 59766 w 72646"/>
                <a:gd name="connsiteY0" fmla="*/ 134246 h 136911"/>
                <a:gd name="connsiteX1" fmla="*/ 48031 w 72646"/>
                <a:gd name="connsiteY1" fmla="*/ 137599 h 136911"/>
                <a:gd name="connsiteX2" fmla="*/ 28193 w 72646"/>
                <a:gd name="connsiteY2" fmla="*/ 126144 h 136911"/>
                <a:gd name="connsiteX3" fmla="*/ 13663 w 72646"/>
                <a:gd name="connsiteY3" fmla="*/ 102952 h 136911"/>
                <a:gd name="connsiteX4" fmla="*/ 2207 w 72646"/>
                <a:gd name="connsiteY4" fmla="*/ 55452 h 136911"/>
                <a:gd name="connsiteX5" fmla="*/ 4163 w 72646"/>
                <a:gd name="connsiteY5" fmla="*/ 21923 h 136911"/>
                <a:gd name="connsiteX6" fmla="*/ 30707 w 72646"/>
                <a:gd name="connsiteY6" fmla="*/ 2364 h 136911"/>
                <a:gd name="connsiteX7" fmla="*/ 50266 w 72646"/>
                <a:gd name="connsiteY7" fmla="*/ 28908 h 136911"/>
                <a:gd name="connsiteX8" fmla="*/ 48869 w 72646"/>
                <a:gd name="connsiteY8" fmla="*/ 50703 h 136911"/>
                <a:gd name="connsiteX9" fmla="*/ 50545 w 72646"/>
                <a:gd name="connsiteY9" fmla="*/ 70820 h 136911"/>
                <a:gd name="connsiteX10" fmla="*/ 53060 w 72646"/>
                <a:gd name="connsiteY10" fmla="*/ 78364 h 136911"/>
                <a:gd name="connsiteX11" fmla="*/ 68148 w 72646"/>
                <a:gd name="connsiteY11" fmla="*/ 102673 h 136911"/>
                <a:gd name="connsiteX12" fmla="*/ 59766 w 72646"/>
                <a:gd name="connsiteY12" fmla="*/ 134246 h 136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2646" h="136911">
                  <a:moveTo>
                    <a:pt x="59766" y="134246"/>
                  </a:moveTo>
                  <a:cubicBezTo>
                    <a:pt x="56134" y="136482"/>
                    <a:pt x="51942" y="137599"/>
                    <a:pt x="48031" y="137599"/>
                  </a:cubicBezTo>
                  <a:cubicBezTo>
                    <a:pt x="40207" y="137599"/>
                    <a:pt x="32384" y="133688"/>
                    <a:pt x="28193" y="126144"/>
                  </a:cubicBezTo>
                  <a:cubicBezTo>
                    <a:pt x="27913" y="125864"/>
                    <a:pt x="25678" y="121952"/>
                    <a:pt x="13663" y="102952"/>
                  </a:cubicBezTo>
                  <a:cubicBezTo>
                    <a:pt x="5281" y="89541"/>
                    <a:pt x="2487" y="71379"/>
                    <a:pt x="2207" y="55452"/>
                  </a:cubicBezTo>
                  <a:cubicBezTo>
                    <a:pt x="1648" y="39805"/>
                    <a:pt x="3325" y="26394"/>
                    <a:pt x="4163" y="21923"/>
                  </a:cubicBezTo>
                  <a:cubicBezTo>
                    <a:pt x="6119" y="9350"/>
                    <a:pt x="17854" y="409"/>
                    <a:pt x="30707" y="2364"/>
                  </a:cubicBezTo>
                  <a:cubicBezTo>
                    <a:pt x="43281" y="4320"/>
                    <a:pt x="52222" y="16056"/>
                    <a:pt x="50266" y="28908"/>
                  </a:cubicBezTo>
                  <a:cubicBezTo>
                    <a:pt x="49148" y="35614"/>
                    <a:pt x="48869" y="43438"/>
                    <a:pt x="48869" y="50703"/>
                  </a:cubicBezTo>
                  <a:cubicBezTo>
                    <a:pt x="48869" y="58247"/>
                    <a:pt x="49428" y="65511"/>
                    <a:pt x="50545" y="70820"/>
                  </a:cubicBezTo>
                  <a:cubicBezTo>
                    <a:pt x="51104" y="73894"/>
                    <a:pt x="51942" y="76688"/>
                    <a:pt x="53060" y="78364"/>
                  </a:cubicBezTo>
                  <a:cubicBezTo>
                    <a:pt x="66192" y="99320"/>
                    <a:pt x="68148" y="102673"/>
                    <a:pt x="68148" y="102673"/>
                  </a:cubicBezTo>
                  <a:cubicBezTo>
                    <a:pt x="74575" y="113570"/>
                    <a:pt x="70942" y="127820"/>
                    <a:pt x="59766" y="134246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9" name="Forma libre 208">
              <a:extLst>
                <a:ext uri="{FF2B5EF4-FFF2-40B4-BE49-F238E27FC236}">
                  <a16:creationId xmlns:a16="http://schemas.microsoft.com/office/drawing/2014/main" id="{1E541C62-D677-174D-AA70-CAF68284F62F}"/>
                </a:ext>
              </a:extLst>
            </p:cNvPr>
            <p:cNvSpPr/>
            <p:nvPr/>
          </p:nvSpPr>
          <p:spPr>
            <a:xfrm>
              <a:off x="4790455" y="2057433"/>
              <a:ext cx="198382" cy="321323"/>
            </a:xfrm>
            <a:custGeom>
              <a:avLst/>
              <a:gdLst>
                <a:gd name="connsiteX0" fmla="*/ 31388 w 198381"/>
                <a:gd name="connsiteY0" fmla="*/ 319786 h 321322"/>
                <a:gd name="connsiteX1" fmla="*/ 2329 w 198381"/>
                <a:gd name="connsiteY1" fmla="*/ 21375 h 321322"/>
                <a:gd name="connsiteX2" fmla="*/ 18535 w 198381"/>
                <a:gd name="connsiteY2" fmla="*/ 2096 h 321322"/>
                <a:gd name="connsiteX3" fmla="*/ 155726 w 198381"/>
                <a:gd name="connsiteY3" fmla="*/ 2096 h 321322"/>
                <a:gd name="connsiteX4" fmla="*/ 171652 w 198381"/>
                <a:gd name="connsiteY4" fmla="*/ 14110 h 321322"/>
                <a:gd name="connsiteX5" fmla="*/ 197358 w 198381"/>
                <a:gd name="connsiteY5" fmla="*/ 319507 h 321322"/>
                <a:gd name="connsiteX6" fmla="*/ 31388 w 198381"/>
                <a:gd name="connsiteY6" fmla="*/ 319507 h 321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381" h="321322">
                  <a:moveTo>
                    <a:pt x="31388" y="319786"/>
                  </a:moveTo>
                  <a:cubicBezTo>
                    <a:pt x="36138" y="253007"/>
                    <a:pt x="13785" y="87316"/>
                    <a:pt x="2329" y="21375"/>
                  </a:cubicBezTo>
                  <a:cubicBezTo>
                    <a:pt x="653" y="11316"/>
                    <a:pt x="8197" y="2096"/>
                    <a:pt x="18535" y="2096"/>
                  </a:cubicBezTo>
                  <a:lnTo>
                    <a:pt x="155726" y="2096"/>
                  </a:lnTo>
                  <a:cubicBezTo>
                    <a:pt x="162991" y="2096"/>
                    <a:pt x="169697" y="7125"/>
                    <a:pt x="171652" y="14110"/>
                  </a:cubicBezTo>
                  <a:cubicBezTo>
                    <a:pt x="187299" y="73904"/>
                    <a:pt x="197358" y="319507"/>
                    <a:pt x="197358" y="319507"/>
                  </a:cubicBezTo>
                  <a:lnTo>
                    <a:pt x="31388" y="319507"/>
                  </a:lnTo>
                  <a:close/>
                </a:path>
              </a:pathLst>
            </a:custGeom>
            <a:solidFill>
              <a:srgbClr val="E8E8E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0" name="Forma libre 209">
              <a:extLst>
                <a:ext uri="{FF2B5EF4-FFF2-40B4-BE49-F238E27FC236}">
                  <a16:creationId xmlns:a16="http://schemas.microsoft.com/office/drawing/2014/main" id="{B4E144BB-666E-7449-8039-6E65799E295B}"/>
                </a:ext>
              </a:extLst>
            </p:cNvPr>
            <p:cNvSpPr/>
            <p:nvPr/>
          </p:nvSpPr>
          <p:spPr>
            <a:xfrm>
              <a:off x="4893200" y="2058179"/>
              <a:ext cx="156470" cy="243088"/>
            </a:xfrm>
            <a:custGeom>
              <a:avLst/>
              <a:gdLst>
                <a:gd name="connsiteX0" fmla="*/ 155246 w 156470"/>
                <a:gd name="connsiteY0" fmla="*/ 180173 h 243087"/>
                <a:gd name="connsiteX1" fmla="*/ 120599 w 156470"/>
                <a:gd name="connsiteY1" fmla="*/ 101938 h 243087"/>
                <a:gd name="connsiteX2" fmla="*/ 72540 w 156470"/>
                <a:gd name="connsiteY2" fmla="*/ 12247 h 243087"/>
                <a:gd name="connsiteX3" fmla="*/ 45716 w 156470"/>
                <a:gd name="connsiteY3" fmla="*/ 4423 h 243087"/>
                <a:gd name="connsiteX4" fmla="*/ 37893 w 156470"/>
                <a:gd name="connsiteY4" fmla="*/ 31247 h 243087"/>
                <a:gd name="connsiteX5" fmla="*/ 80363 w 156470"/>
                <a:gd name="connsiteY5" fmla="*/ 110041 h 243087"/>
                <a:gd name="connsiteX6" fmla="*/ 115290 w 156470"/>
                <a:gd name="connsiteY6" fmla="*/ 169834 h 243087"/>
                <a:gd name="connsiteX7" fmla="*/ 57172 w 156470"/>
                <a:gd name="connsiteY7" fmla="*/ 178496 h 243087"/>
                <a:gd name="connsiteX8" fmla="*/ 14143 w 156470"/>
                <a:gd name="connsiteY8" fmla="*/ 189952 h 243087"/>
                <a:gd name="connsiteX9" fmla="*/ 2128 w 156470"/>
                <a:gd name="connsiteY9" fmla="*/ 220408 h 243087"/>
                <a:gd name="connsiteX10" fmla="*/ 13584 w 156470"/>
                <a:gd name="connsiteY10" fmla="*/ 239967 h 243087"/>
                <a:gd name="connsiteX11" fmla="*/ 26716 w 156470"/>
                <a:gd name="connsiteY11" fmla="*/ 241923 h 243087"/>
                <a:gd name="connsiteX12" fmla="*/ 38452 w 156470"/>
                <a:gd name="connsiteY12" fmla="*/ 222084 h 243087"/>
                <a:gd name="connsiteX13" fmla="*/ 43202 w 156470"/>
                <a:gd name="connsiteY13" fmla="*/ 204202 h 243087"/>
                <a:gd name="connsiteX14" fmla="*/ 101599 w 156470"/>
                <a:gd name="connsiteY14" fmla="*/ 215379 h 243087"/>
                <a:gd name="connsiteX15" fmla="*/ 148819 w 156470"/>
                <a:gd name="connsiteY15" fmla="*/ 202526 h 243087"/>
                <a:gd name="connsiteX16" fmla="*/ 155246 w 156470"/>
                <a:gd name="connsiteY16" fmla="*/ 180173 h 24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6470" h="243087">
                  <a:moveTo>
                    <a:pt x="155246" y="180173"/>
                  </a:moveTo>
                  <a:cubicBezTo>
                    <a:pt x="153010" y="167599"/>
                    <a:pt x="137643" y="135467"/>
                    <a:pt x="120599" y="101938"/>
                  </a:cubicBezTo>
                  <a:cubicBezTo>
                    <a:pt x="102437" y="66452"/>
                    <a:pt x="82040" y="29011"/>
                    <a:pt x="72540" y="12247"/>
                  </a:cubicBezTo>
                  <a:cubicBezTo>
                    <a:pt x="67231" y="2747"/>
                    <a:pt x="55216" y="-606"/>
                    <a:pt x="45716" y="4423"/>
                  </a:cubicBezTo>
                  <a:cubicBezTo>
                    <a:pt x="36216" y="9732"/>
                    <a:pt x="32864" y="21747"/>
                    <a:pt x="37893" y="31247"/>
                  </a:cubicBezTo>
                  <a:cubicBezTo>
                    <a:pt x="52422" y="57511"/>
                    <a:pt x="67231" y="85173"/>
                    <a:pt x="80363" y="110041"/>
                  </a:cubicBezTo>
                  <a:cubicBezTo>
                    <a:pt x="95172" y="138540"/>
                    <a:pt x="109422" y="155864"/>
                    <a:pt x="115290" y="169834"/>
                  </a:cubicBezTo>
                  <a:cubicBezTo>
                    <a:pt x="104672" y="179055"/>
                    <a:pt x="78128" y="179893"/>
                    <a:pt x="57172" y="178496"/>
                  </a:cubicBezTo>
                  <a:cubicBezTo>
                    <a:pt x="51305" y="177937"/>
                    <a:pt x="28952" y="176261"/>
                    <a:pt x="14143" y="189952"/>
                  </a:cubicBezTo>
                  <a:cubicBezTo>
                    <a:pt x="8275" y="195261"/>
                    <a:pt x="1569" y="205040"/>
                    <a:pt x="2128" y="220408"/>
                  </a:cubicBezTo>
                  <a:cubicBezTo>
                    <a:pt x="2687" y="231026"/>
                    <a:pt x="4084" y="235217"/>
                    <a:pt x="13584" y="239967"/>
                  </a:cubicBezTo>
                  <a:cubicBezTo>
                    <a:pt x="17496" y="241923"/>
                    <a:pt x="22525" y="242202"/>
                    <a:pt x="26716" y="241923"/>
                  </a:cubicBezTo>
                  <a:cubicBezTo>
                    <a:pt x="37613" y="240526"/>
                    <a:pt x="38452" y="234658"/>
                    <a:pt x="38452" y="222084"/>
                  </a:cubicBezTo>
                  <a:cubicBezTo>
                    <a:pt x="38452" y="213143"/>
                    <a:pt x="43202" y="204202"/>
                    <a:pt x="43202" y="204202"/>
                  </a:cubicBezTo>
                  <a:cubicBezTo>
                    <a:pt x="43202" y="204202"/>
                    <a:pt x="75055" y="212026"/>
                    <a:pt x="101599" y="215379"/>
                  </a:cubicBezTo>
                  <a:cubicBezTo>
                    <a:pt x="128143" y="218731"/>
                    <a:pt x="139040" y="213423"/>
                    <a:pt x="148819" y="202526"/>
                  </a:cubicBezTo>
                  <a:cubicBezTo>
                    <a:pt x="154407" y="196099"/>
                    <a:pt x="156643" y="187996"/>
                    <a:pt x="155246" y="180173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1" name="Forma libre 210">
              <a:extLst>
                <a:ext uri="{FF2B5EF4-FFF2-40B4-BE49-F238E27FC236}">
                  <a16:creationId xmlns:a16="http://schemas.microsoft.com/office/drawing/2014/main" id="{C0DE2340-DB78-2C40-98AD-701EF4960142}"/>
                </a:ext>
              </a:extLst>
            </p:cNvPr>
            <p:cNvSpPr/>
            <p:nvPr/>
          </p:nvSpPr>
          <p:spPr>
            <a:xfrm>
              <a:off x="4815457" y="2375123"/>
              <a:ext cx="173235" cy="111764"/>
            </a:xfrm>
            <a:custGeom>
              <a:avLst/>
              <a:gdLst>
                <a:gd name="connsiteX0" fmla="*/ 13651 w 173234"/>
                <a:gd name="connsiteY0" fmla="*/ 109948 h 111764"/>
                <a:gd name="connsiteX1" fmla="*/ 6387 w 173234"/>
                <a:gd name="connsiteY1" fmla="*/ 2096 h 111764"/>
                <a:gd name="connsiteX2" fmla="*/ 172077 w 173234"/>
                <a:gd name="connsiteY2" fmla="*/ 2096 h 111764"/>
                <a:gd name="connsiteX3" fmla="*/ 170680 w 173234"/>
                <a:gd name="connsiteY3" fmla="*/ 109948 h 111764"/>
                <a:gd name="connsiteX4" fmla="*/ 13651 w 173234"/>
                <a:gd name="connsiteY4" fmla="*/ 109948 h 111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234" h="111764">
                  <a:moveTo>
                    <a:pt x="13651" y="109948"/>
                  </a:moveTo>
                  <a:cubicBezTo>
                    <a:pt x="13651" y="109948"/>
                    <a:pt x="-6466" y="73066"/>
                    <a:pt x="6387" y="2096"/>
                  </a:cubicBezTo>
                  <a:lnTo>
                    <a:pt x="172077" y="2096"/>
                  </a:lnTo>
                  <a:cubicBezTo>
                    <a:pt x="172077" y="2096"/>
                    <a:pt x="174313" y="56022"/>
                    <a:pt x="170680" y="109948"/>
                  </a:cubicBezTo>
                  <a:lnTo>
                    <a:pt x="13651" y="109948"/>
                  </a:lnTo>
                  <a:close/>
                </a:path>
              </a:pathLst>
            </a:custGeom>
            <a:solidFill>
              <a:srgbClr val="3A63A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2" name="Forma libre 211">
              <a:extLst>
                <a:ext uri="{FF2B5EF4-FFF2-40B4-BE49-F238E27FC236}">
                  <a16:creationId xmlns:a16="http://schemas.microsoft.com/office/drawing/2014/main" id="{6DD8F777-68A4-894F-9E25-AC96FC4637D3}"/>
                </a:ext>
              </a:extLst>
            </p:cNvPr>
            <p:cNvSpPr/>
            <p:nvPr/>
          </p:nvSpPr>
          <p:spPr>
            <a:xfrm>
              <a:off x="4926546" y="2058055"/>
              <a:ext cx="86617" cy="111764"/>
            </a:xfrm>
            <a:custGeom>
              <a:avLst/>
              <a:gdLst>
                <a:gd name="connsiteX0" fmla="*/ 86973 w 86617"/>
                <a:gd name="connsiteY0" fmla="*/ 102061 h 111764"/>
                <a:gd name="connsiteX1" fmla="*/ 67694 w 86617"/>
                <a:gd name="connsiteY1" fmla="*/ 105973 h 111764"/>
                <a:gd name="connsiteX2" fmla="*/ 47017 w 86617"/>
                <a:gd name="connsiteY2" fmla="*/ 110164 h 111764"/>
                <a:gd name="connsiteX3" fmla="*/ 4547 w 86617"/>
                <a:gd name="connsiteY3" fmla="*/ 31370 h 111764"/>
                <a:gd name="connsiteX4" fmla="*/ 12370 w 86617"/>
                <a:gd name="connsiteY4" fmla="*/ 4547 h 111764"/>
                <a:gd name="connsiteX5" fmla="*/ 39194 w 86617"/>
                <a:gd name="connsiteY5" fmla="*/ 12370 h 111764"/>
                <a:gd name="connsiteX6" fmla="*/ 86973 w 86617"/>
                <a:gd name="connsiteY6" fmla="*/ 102061 h 111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617" h="111764">
                  <a:moveTo>
                    <a:pt x="86973" y="102061"/>
                  </a:moveTo>
                  <a:lnTo>
                    <a:pt x="67694" y="105973"/>
                  </a:lnTo>
                  <a:lnTo>
                    <a:pt x="47017" y="110164"/>
                  </a:lnTo>
                  <a:cubicBezTo>
                    <a:pt x="34165" y="85297"/>
                    <a:pt x="19076" y="57356"/>
                    <a:pt x="4547" y="31370"/>
                  </a:cubicBezTo>
                  <a:cubicBezTo>
                    <a:pt x="-762" y="21870"/>
                    <a:pt x="2870" y="9856"/>
                    <a:pt x="12370" y="4547"/>
                  </a:cubicBezTo>
                  <a:cubicBezTo>
                    <a:pt x="21870" y="-762"/>
                    <a:pt x="33885" y="2870"/>
                    <a:pt x="39194" y="12370"/>
                  </a:cubicBezTo>
                  <a:cubicBezTo>
                    <a:pt x="48415" y="29135"/>
                    <a:pt x="68812" y="66576"/>
                    <a:pt x="86973" y="102061"/>
                  </a:cubicBezTo>
                  <a:close/>
                </a:path>
              </a:pathLst>
            </a:custGeom>
            <a:solidFill>
              <a:srgbClr val="ED8C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3" name="Forma libre 212">
              <a:extLst>
                <a:ext uri="{FF2B5EF4-FFF2-40B4-BE49-F238E27FC236}">
                  <a16:creationId xmlns:a16="http://schemas.microsoft.com/office/drawing/2014/main" id="{4E548D4D-6BD9-9E4B-BC9D-6C0F9AC1AB84}"/>
                </a:ext>
              </a:extLst>
            </p:cNvPr>
            <p:cNvSpPr/>
            <p:nvPr/>
          </p:nvSpPr>
          <p:spPr>
            <a:xfrm>
              <a:off x="4645674" y="2058176"/>
              <a:ext cx="181617" cy="206764"/>
            </a:xfrm>
            <a:custGeom>
              <a:avLst/>
              <a:gdLst>
                <a:gd name="connsiteX0" fmla="*/ 181478 w 181617"/>
                <a:gd name="connsiteY0" fmla="*/ 16999 h 206764"/>
                <a:gd name="connsiteX1" fmla="*/ 157728 w 181617"/>
                <a:gd name="connsiteY1" fmla="*/ 2749 h 206764"/>
                <a:gd name="connsiteX2" fmla="*/ 54346 w 181617"/>
                <a:gd name="connsiteY2" fmla="*/ 34882 h 206764"/>
                <a:gd name="connsiteX3" fmla="*/ 2096 w 181617"/>
                <a:gd name="connsiteY3" fmla="*/ 82102 h 206764"/>
                <a:gd name="connsiteX4" fmla="*/ 118051 w 181617"/>
                <a:gd name="connsiteY4" fmla="*/ 151675 h 206764"/>
                <a:gd name="connsiteX5" fmla="*/ 112184 w 181617"/>
                <a:gd name="connsiteY5" fmla="*/ 172072 h 206764"/>
                <a:gd name="connsiteX6" fmla="*/ 118051 w 181617"/>
                <a:gd name="connsiteY6" fmla="*/ 200014 h 206764"/>
                <a:gd name="connsiteX7" fmla="*/ 129787 w 181617"/>
                <a:gd name="connsiteY7" fmla="*/ 206999 h 206764"/>
                <a:gd name="connsiteX8" fmla="*/ 146551 w 181617"/>
                <a:gd name="connsiteY8" fmla="*/ 190793 h 206764"/>
                <a:gd name="connsiteX9" fmla="*/ 148787 w 181617"/>
                <a:gd name="connsiteY9" fmla="*/ 145528 h 206764"/>
                <a:gd name="connsiteX10" fmla="*/ 148787 w 181617"/>
                <a:gd name="connsiteY10" fmla="*/ 145528 h 206764"/>
                <a:gd name="connsiteX11" fmla="*/ 148787 w 181617"/>
                <a:gd name="connsiteY11" fmla="*/ 145528 h 206764"/>
                <a:gd name="connsiteX12" fmla="*/ 148507 w 181617"/>
                <a:gd name="connsiteY12" fmla="*/ 144690 h 206764"/>
                <a:gd name="connsiteX13" fmla="*/ 147110 w 181617"/>
                <a:gd name="connsiteY13" fmla="*/ 142175 h 206764"/>
                <a:gd name="connsiteX14" fmla="*/ 145993 w 181617"/>
                <a:gd name="connsiteY14" fmla="*/ 140778 h 206764"/>
                <a:gd name="connsiteX15" fmla="*/ 144596 w 181617"/>
                <a:gd name="connsiteY15" fmla="*/ 139381 h 206764"/>
                <a:gd name="connsiteX16" fmla="*/ 142081 w 181617"/>
                <a:gd name="connsiteY16" fmla="*/ 137425 h 206764"/>
                <a:gd name="connsiteX17" fmla="*/ 141522 w 181617"/>
                <a:gd name="connsiteY17" fmla="*/ 137146 h 206764"/>
                <a:gd name="connsiteX18" fmla="*/ 137331 w 181617"/>
                <a:gd name="connsiteY18" fmla="*/ 134911 h 206764"/>
                <a:gd name="connsiteX19" fmla="*/ 46802 w 181617"/>
                <a:gd name="connsiteY19" fmla="*/ 82102 h 206764"/>
                <a:gd name="connsiteX20" fmla="*/ 69993 w 181617"/>
                <a:gd name="connsiteY20" fmla="*/ 71484 h 206764"/>
                <a:gd name="connsiteX21" fmla="*/ 166669 w 181617"/>
                <a:gd name="connsiteY21" fmla="*/ 41308 h 206764"/>
                <a:gd name="connsiteX22" fmla="*/ 181478 w 181617"/>
                <a:gd name="connsiteY22" fmla="*/ 16999 h 20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1617" h="206764">
                  <a:moveTo>
                    <a:pt x="181478" y="16999"/>
                  </a:moveTo>
                  <a:cubicBezTo>
                    <a:pt x="178963" y="6382"/>
                    <a:pt x="168066" y="-45"/>
                    <a:pt x="157728" y="2749"/>
                  </a:cubicBezTo>
                  <a:cubicBezTo>
                    <a:pt x="110228" y="14485"/>
                    <a:pt x="77257" y="25102"/>
                    <a:pt x="54346" y="34882"/>
                  </a:cubicBezTo>
                  <a:cubicBezTo>
                    <a:pt x="1537" y="57234"/>
                    <a:pt x="2096" y="73720"/>
                    <a:pt x="2096" y="82102"/>
                  </a:cubicBezTo>
                  <a:cubicBezTo>
                    <a:pt x="2375" y="91602"/>
                    <a:pt x="4331" y="110323"/>
                    <a:pt x="118051" y="151675"/>
                  </a:cubicBezTo>
                  <a:cubicBezTo>
                    <a:pt x="118051" y="155028"/>
                    <a:pt x="114419" y="167881"/>
                    <a:pt x="112184" y="172072"/>
                  </a:cubicBezTo>
                  <a:cubicBezTo>
                    <a:pt x="106875" y="181572"/>
                    <a:pt x="112463" y="190793"/>
                    <a:pt x="118051" y="200014"/>
                  </a:cubicBezTo>
                  <a:cubicBezTo>
                    <a:pt x="120007" y="203087"/>
                    <a:pt x="124478" y="206999"/>
                    <a:pt x="129787" y="206999"/>
                  </a:cubicBezTo>
                  <a:cubicBezTo>
                    <a:pt x="136772" y="206999"/>
                    <a:pt x="145434" y="198058"/>
                    <a:pt x="146551" y="190793"/>
                  </a:cubicBezTo>
                  <a:cubicBezTo>
                    <a:pt x="150743" y="164249"/>
                    <a:pt x="150184" y="148602"/>
                    <a:pt x="148787" y="145528"/>
                  </a:cubicBezTo>
                  <a:cubicBezTo>
                    <a:pt x="148787" y="145528"/>
                    <a:pt x="148787" y="145528"/>
                    <a:pt x="148787" y="145528"/>
                  </a:cubicBezTo>
                  <a:cubicBezTo>
                    <a:pt x="148787" y="145528"/>
                    <a:pt x="148787" y="145528"/>
                    <a:pt x="148787" y="145528"/>
                  </a:cubicBezTo>
                  <a:cubicBezTo>
                    <a:pt x="148787" y="145249"/>
                    <a:pt x="148507" y="144970"/>
                    <a:pt x="148507" y="144690"/>
                  </a:cubicBezTo>
                  <a:cubicBezTo>
                    <a:pt x="147948" y="143852"/>
                    <a:pt x="147669" y="143014"/>
                    <a:pt x="147110" y="142175"/>
                  </a:cubicBezTo>
                  <a:cubicBezTo>
                    <a:pt x="146831" y="141617"/>
                    <a:pt x="146272" y="141337"/>
                    <a:pt x="145993" y="140778"/>
                  </a:cubicBezTo>
                  <a:cubicBezTo>
                    <a:pt x="145434" y="140220"/>
                    <a:pt x="145154" y="139661"/>
                    <a:pt x="144596" y="139381"/>
                  </a:cubicBezTo>
                  <a:cubicBezTo>
                    <a:pt x="143757" y="138543"/>
                    <a:pt x="142919" y="137984"/>
                    <a:pt x="142081" y="137425"/>
                  </a:cubicBezTo>
                  <a:cubicBezTo>
                    <a:pt x="141801" y="137425"/>
                    <a:pt x="141801" y="137146"/>
                    <a:pt x="141522" y="137146"/>
                  </a:cubicBezTo>
                  <a:cubicBezTo>
                    <a:pt x="140125" y="136308"/>
                    <a:pt x="138728" y="135470"/>
                    <a:pt x="137331" y="134911"/>
                  </a:cubicBezTo>
                  <a:cubicBezTo>
                    <a:pt x="98772" y="118984"/>
                    <a:pt x="62728" y="93279"/>
                    <a:pt x="46802" y="82102"/>
                  </a:cubicBezTo>
                  <a:cubicBezTo>
                    <a:pt x="52390" y="79029"/>
                    <a:pt x="60213" y="75117"/>
                    <a:pt x="69993" y="71484"/>
                  </a:cubicBezTo>
                  <a:cubicBezTo>
                    <a:pt x="94302" y="61705"/>
                    <a:pt x="130066" y="50249"/>
                    <a:pt x="166669" y="41308"/>
                  </a:cubicBezTo>
                  <a:cubicBezTo>
                    <a:pt x="177566" y="38235"/>
                    <a:pt x="183992" y="27617"/>
                    <a:pt x="181478" y="16999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4" name="Forma libre 213">
              <a:extLst>
                <a:ext uri="{FF2B5EF4-FFF2-40B4-BE49-F238E27FC236}">
                  <a16:creationId xmlns:a16="http://schemas.microsoft.com/office/drawing/2014/main" id="{BB32F96D-6276-8F48-9A53-8F486B15E58C}"/>
                </a:ext>
              </a:extLst>
            </p:cNvPr>
            <p:cNvSpPr/>
            <p:nvPr/>
          </p:nvSpPr>
          <p:spPr>
            <a:xfrm>
              <a:off x="4920796" y="2057324"/>
              <a:ext cx="97794" cy="106176"/>
            </a:xfrm>
            <a:custGeom>
              <a:avLst/>
              <a:gdLst>
                <a:gd name="connsiteX0" fmla="*/ 95797 w 97793"/>
                <a:gd name="connsiteY0" fmla="*/ 94130 h 106176"/>
                <a:gd name="connsiteX1" fmla="*/ 69253 w 97793"/>
                <a:gd name="connsiteY1" fmla="*/ 99160 h 106176"/>
                <a:gd name="connsiteX2" fmla="*/ 48576 w 97793"/>
                <a:gd name="connsiteY2" fmla="*/ 103072 h 106176"/>
                <a:gd name="connsiteX3" fmla="*/ 48576 w 97793"/>
                <a:gd name="connsiteY3" fmla="*/ 103072 h 106176"/>
                <a:gd name="connsiteX4" fmla="*/ 30973 w 97793"/>
                <a:gd name="connsiteY4" fmla="*/ 106424 h 106176"/>
                <a:gd name="connsiteX5" fmla="*/ 2194 w 97793"/>
                <a:gd name="connsiteY5" fmla="*/ 36851 h 106176"/>
                <a:gd name="connsiteX6" fmla="*/ 17003 w 97793"/>
                <a:gd name="connsiteY6" fmla="*/ 4998 h 106176"/>
                <a:gd name="connsiteX7" fmla="*/ 48297 w 97793"/>
                <a:gd name="connsiteY7" fmla="*/ 13939 h 106176"/>
                <a:gd name="connsiteX8" fmla="*/ 95797 w 97793"/>
                <a:gd name="connsiteY8" fmla="*/ 94130 h 106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793" h="106176">
                  <a:moveTo>
                    <a:pt x="95797" y="94130"/>
                  </a:moveTo>
                  <a:lnTo>
                    <a:pt x="69253" y="99160"/>
                  </a:lnTo>
                  <a:lnTo>
                    <a:pt x="48576" y="103072"/>
                  </a:lnTo>
                  <a:lnTo>
                    <a:pt x="48576" y="103072"/>
                  </a:lnTo>
                  <a:lnTo>
                    <a:pt x="30973" y="106424"/>
                  </a:lnTo>
                  <a:cubicBezTo>
                    <a:pt x="8341" y="61998"/>
                    <a:pt x="3032" y="51939"/>
                    <a:pt x="2194" y="36851"/>
                  </a:cubicBezTo>
                  <a:cubicBezTo>
                    <a:pt x="1356" y="19807"/>
                    <a:pt x="5826" y="11145"/>
                    <a:pt x="17003" y="4998"/>
                  </a:cubicBezTo>
                  <a:cubicBezTo>
                    <a:pt x="28179" y="-1149"/>
                    <a:pt x="42150" y="2763"/>
                    <a:pt x="48297" y="13939"/>
                  </a:cubicBezTo>
                  <a:cubicBezTo>
                    <a:pt x="48856" y="14778"/>
                    <a:pt x="72885" y="49145"/>
                    <a:pt x="95797" y="94130"/>
                  </a:cubicBezTo>
                  <a:close/>
                </a:path>
              </a:pathLst>
            </a:custGeom>
            <a:solidFill>
              <a:srgbClr val="E8E8E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5" name="Forma libre 214">
              <a:extLst>
                <a:ext uri="{FF2B5EF4-FFF2-40B4-BE49-F238E27FC236}">
                  <a16:creationId xmlns:a16="http://schemas.microsoft.com/office/drawing/2014/main" id="{BD3609A5-0D3D-DC49-9829-C6692960F796}"/>
                </a:ext>
              </a:extLst>
            </p:cNvPr>
            <p:cNvSpPr/>
            <p:nvPr/>
          </p:nvSpPr>
          <p:spPr>
            <a:xfrm>
              <a:off x="4898262" y="2411467"/>
              <a:ext cx="192794" cy="528087"/>
            </a:xfrm>
            <a:custGeom>
              <a:avLst/>
              <a:gdLst>
                <a:gd name="connsiteX0" fmla="*/ 190419 w 192793"/>
                <a:gd name="connsiteY0" fmla="*/ 292663 h 528087"/>
                <a:gd name="connsiteX1" fmla="*/ 166948 w 192793"/>
                <a:gd name="connsiteY1" fmla="*/ 347986 h 528087"/>
                <a:gd name="connsiteX2" fmla="*/ 86198 w 192793"/>
                <a:gd name="connsiteY2" fmla="*/ 456956 h 528087"/>
                <a:gd name="connsiteX3" fmla="*/ 36743 w 192793"/>
                <a:gd name="connsiteY3" fmla="*/ 513956 h 528087"/>
                <a:gd name="connsiteX4" fmla="*/ 25566 w 192793"/>
                <a:gd name="connsiteY4" fmla="*/ 527647 h 528087"/>
                <a:gd name="connsiteX5" fmla="*/ 2096 w 192793"/>
                <a:gd name="connsiteY5" fmla="*/ 497471 h 528087"/>
                <a:gd name="connsiteX6" fmla="*/ 28919 w 192793"/>
                <a:gd name="connsiteY6" fmla="*/ 453324 h 528087"/>
                <a:gd name="connsiteX7" fmla="*/ 29757 w 192793"/>
                <a:gd name="connsiteY7" fmla="*/ 452206 h 528087"/>
                <a:gd name="connsiteX8" fmla="*/ 85360 w 192793"/>
                <a:gd name="connsiteY8" fmla="*/ 361398 h 528087"/>
                <a:gd name="connsiteX9" fmla="*/ 87037 w 192793"/>
                <a:gd name="connsiteY9" fmla="*/ 358324 h 528087"/>
                <a:gd name="connsiteX10" fmla="*/ 119728 w 192793"/>
                <a:gd name="connsiteY10" fmla="*/ 283163 h 528087"/>
                <a:gd name="connsiteX11" fmla="*/ 38140 w 192793"/>
                <a:gd name="connsiteY11" fmla="*/ 85060 h 528087"/>
                <a:gd name="connsiteX12" fmla="*/ 23610 w 192793"/>
                <a:gd name="connsiteY12" fmla="*/ 58237 h 528087"/>
                <a:gd name="connsiteX13" fmla="*/ 20816 w 192793"/>
                <a:gd name="connsiteY13" fmla="*/ 48737 h 528087"/>
                <a:gd name="connsiteX14" fmla="*/ 43448 w 192793"/>
                <a:gd name="connsiteY14" fmla="*/ 10178 h 528087"/>
                <a:gd name="connsiteX15" fmla="*/ 88992 w 192793"/>
                <a:gd name="connsiteY15" fmla="*/ 12693 h 528087"/>
                <a:gd name="connsiteX16" fmla="*/ 190419 w 192793"/>
                <a:gd name="connsiteY16" fmla="*/ 292663 h 528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2793" h="528087">
                  <a:moveTo>
                    <a:pt x="190419" y="292663"/>
                  </a:moveTo>
                  <a:cubicBezTo>
                    <a:pt x="187904" y="308868"/>
                    <a:pt x="179242" y="326471"/>
                    <a:pt x="166948" y="347986"/>
                  </a:cubicBezTo>
                  <a:cubicBezTo>
                    <a:pt x="146272" y="383751"/>
                    <a:pt x="114698" y="423706"/>
                    <a:pt x="86198" y="456956"/>
                  </a:cubicBezTo>
                  <a:cubicBezTo>
                    <a:pt x="66360" y="480147"/>
                    <a:pt x="48198" y="500265"/>
                    <a:pt x="36743" y="513956"/>
                  </a:cubicBezTo>
                  <a:cubicBezTo>
                    <a:pt x="31713" y="519824"/>
                    <a:pt x="27801" y="524574"/>
                    <a:pt x="25566" y="527647"/>
                  </a:cubicBezTo>
                  <a:lnTo>
                    <a:pt x="2096" y="497471"/>
                  </a:lnTo>
                  <a:cubicBezTo>
                    <a:pt x="10757" y="485177"/>
                    <a:pt x="18860" y="468692"/>
                    <a:pt x="28919" y="453324"/>
                  </a:cubicBezTo>
                  <a:cubicBezTo>
                    <a:pt x="29198" y="453045"/>
                    <a:pt x="29478" y="452486"/>
                    <a:pt x="29757" y="452206"/>
                  </a:cubicBezTo>
                  <a:cubicBezTo>
                    <a:pt x="48757" y="423427"/>
                    <a:pt x="69154" y="391015"/>
                    <a:pt x="85360" y="361398"/>
                  </a:cubicBezTo>
                  <a:cubicBezTo>
                    <a:pt x="85919" y="360280"/>
                    <a:pt x="86478" y="359442"/>
                    <a:pt x="87037" y="358324"/>
                  </a:cubicBezTo>
                  <a:cubicBezTo>
                    <a:pt x="104360" y="327030"/>
                    <a:pt x="117213" y="299368"/>
                    <a:pt x="119728" y="283163"/>
                  </a:cubicBezTo>
                  <a:cubicBezTo>
                    <a:pt x="124198" y="254383"/>
                    <a:pt x="80890" y="164413"/>
                    <a:pt x="38140" y="85060"/>
                  </a:cubicBezTo>
                  <a:cubicBezTo>
                    <a:pt x="33390" y="75840"/>
                    <a:pt x="28360" y="66898"/>
                    <a:pt x="23610" y="58237"/>
                  </a:cubicBezTo>
                  <a:cubicBezTo>
                    <a:pt x="21934" y="55163"/>
                    <a:pt x="21096" y="52090"/>
                    <a:pt x="20816" y="48737"/>
                  </a:cubicBezTo>
                  <a:cubicBezTo>
                    <a:pt x="19698" y="34207"/>
                    <a:pt x="30316" y="17443"/>
                    <a:pt x="43448" y="10178"/>
                  </a:cubicBezTo>
                  <a:cubicBezTo>
                    <a:pt x="59375" y="1237"/>
                    <a:pt x="80051" y="-3234"/>
                    <a:pt x="88992" y="12693"/>
                  </a:cubicBezTo>
                  <a:cubicBezTo>
                    <a:pt x="107154" y="45663"/>
                    <a:pt x="201316" y="221972"/>
                    <a:pt x="190419" y="292663"/>
                  </a:cubicBezTo>
                  <a:close/>
                </a:path>
              </a:pathLst>
            </a:custGeom>
            <a:solidFill>
              <a:srgbClr val="3A63A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6" name="Forma libre 215">
              <a:extLst>
                <a:ext uri="{FF2B5EF4-FFF2-40B4-BE49-F238E27FC236}">
                  <a16:creationId xmlns:a16="http://schemas.microsoft.com/office/drawing/2014/main" id="{D32452B3-3273-5447-818B-2B1A057985CB}"/>
                </a:ext>
              </a:extLst>
            </p:cNvPr>
            <p:cNvSpPr/>
            <p:nvPr/>
          </p:nvSpPr>
          <p:spPr>
            <a:xfrm>
              <a:off x="4925924" y="2770490"/>
              <a:ext cx="58676" cy="156470"/>
            </a:xfrm>
            <a:custGeom>
              <a:avLst/>
              <a:gdLst>
                <a:gd name="connsiteX0" fmla="*/ 58537 w 58676"/>
                <a:gd name="connsiteY0" fmla="*/ 97934 h 156470"/>
                <a:gd name="connsiteX1" fmla="*/ 9081 w 58676"/>
                <a:gd name="connsiteY1" fmla="*/ 154934 h 156470"/>
                <a:gd name="connsiteX2" fmla="*/ 3213 w 58676"/>
                <a:gd name="connsiteY2" fmla="*/ 103242 h 156470"/>
                <a:gd name="connsiteX3" fmla="*/ 2096 w 58676"/>
                <a:gd name="connsiteY3" fmla="*/ 92904 h 156470"/>
                <a:gd name="connsiteX4" fmla="*/ 57698 w 58676"/>
                <a:gd name="connsiteY4" fmla="*/ 2096 h 156470"/>
                <a:gd name="connsiteX5" fmla="*/ 58537 w 58676"/>
                <a:gd name="connsiteY5" fmla="*/ 97934 h 156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676" h="156470">
                  <a:moveTo>
                    <a:pt x="58537" y="97934"/>
                  </a:moveTo>
                  <a:cubicBezTo>
                    <a:pt x="38698" y="121125"/>
                    <a:pt x="20537" y="141242"/>
                    <a:pt x="9081" y="154934"/>
                  </a:cubicBezTo>
                  <a:cubicBezTo>
                    <a:pt x="7125" y="138728"/>
                    <a:pt x="5169" y="121125"/>
                    <a:pt x="3213" y="103242"/>
                  </a:cubicBezTo>
                  <a:cubicBezTo>
                    <a:pt x="2934" y="99889"/>
                    <a:pt x="2375" y="96257"/>
                    <a:pt x="2096" y="92904"/>
                  </a:cubicBezTo>
                  <a:cubicBezTo>
                    <a:pt x="21096" y="64125"/>
                    <a:pt x="41493" y="31713"/>
                    <a:pt x="57698" y="2096"/>
                  </a:cubicBezTo>
                  <a:cubicBezTo>
                    <a:pt x="58816" y="31434"/>
                    <a:pt x="58816" y="65801"/>
                    <a:pt x="58537" y="97934"/>
                  </a:cubicBezTo>
                  <a:close/>
                </a:path>
              </a:pathLst>
            </a:custGeom>
            <a:solidFill>
              <a:srgbClr val="2D54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7" name="Forma libre 216">
              <a:extLst>
                <a:ext uri="{FF2B5EF4-FFF2-40B4-BE49-F238E27FC236}">
                  <a16:creationId xmlns:a16="http://schemas.microsoft.com/office/drawing/2014/main" id="{E7E55AD0-D59E-604F-A86F-56F26CDA81E1}"/>
                </a:ext>
              </a:extLst>
            </p:cNvPr>
            <p:cNvSpPr/>
            <p:nvPr/>
          </p:nvSpPr>
          <p:spPr>
            <a:xfrm>
              <a:off x="4821736" y="2430611"/>
              <a:ext cx="176029" cy="533675"/>
            </a:xfrm>
            <a:custGeom>
              <a:avLst/>
              <a:gdLst>
                <a:gd name="connsiteX0" fmla="*/ 158533 w 176029"/>
                <a:gd name="connsiteY0" fmla="*/ 282460 h 533675"/>
                <a:gd name="connsiteX1" fmla="*/ 86166 w 176029"/>
                <a:gd name="connsiteY1" fmla="*/ 18696 h 533675"/>
                <a:gd name="connsiteX2" fmla="*/ 21901 w 176029"/>
                <a:gd name="connsiteY2" fmla="*/ 5843 h 533675"/>
                <a:gd name="connsiteX3" fmla="*/ 4857 w 176029"/>
                <a:gd name="connsiteY3" fmla="*/ 49431 h 533675"/>
                <a:gd name="connsiteX4" fmla="*/ 97063 w 176029"/>
                <a:gd name="connsiteY4" fmla="*/ 284416 h 533675"/>
                <a:gd name="connsiteX5" fmla="*/ 114666 w 176029"/>
                <a:gd name="connsiteY5" fmla="*/ 420489 h 533675"/>
                <a:gd name="connsiteX6" fmla="*/ 132269 w 176029"/>
                <a:gd name="connsiteY6" fmla="*/ 512695 h 533675"/>
                <a:gd name="connsiteX7" fmla="*/ 136739 w 176029"/>
                <a:gd name="connsiteY7" fmla="*/ 531974 h 533675"/>
                <a:gd name="connsiteX8" fmla="*/ 176416 w 176029"/>
                <a:gd name="connsiteY8" fmla="*/ 525827 h 533675"/>
                <a:gd name="connsiteX9" fmla="*/ 158533 w 176029"/>
                <a:gd name="connsiteY9" fmla="*/ 282460 h 533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6029" h="533675">
                  <a:moveTo>
                    <a:pt x="158533" y="282460"/>
                  </a:moveTo>
                  <a:cubicBezTo>
                    <a:pt x="150430" y="216239"/>
                    <a:pt x="94828" y="38254"/>
                    <a:pt x="86166" y="18696"/>
                  </a:cubicBezTo>
                  <a:cubicBezTo>
                    <a:pt x="78901" y="1931"/>
                    <a:pt x="38666" y="-1701"/>
                    <a:pt x="21901" y="5843"/>
                  </a:cubicBezTo>
                  <a:cubicBezTo>
                    <a:pt x="5137" y="13107"/>
                    <a:pt x="-2407" y="32666"/>
                    <a:pt x="4857" y="49431"/>
                  </a:cubicBezTo>
                  <a:cubicBezTo>
                    <a:pt x="27210" y="100284"/>
                    <a:pt x="90636" y="236357"/>
                    <a:pt x="97063" y="284416"/>
                  </a:cubicBezTo>
                  <a:cubicBezTo>
                    <a:pt x="100695" y="313195"/>
                    <a:pt x="105725" y="371033"/>
                    <a:pt x="114666" y="420489"/>
                  </a:cubicBezTo>
                  <a:cubicBezTo>
                    <a:pt x="121092" y="454856"/>
                    <a:pt x="127519" y="488386"/>
                    <a:pt x="132269" y="512695"/>
                  </a:cubicBezTo>
                  <a:cubicBezTo>
                    <a:pt x="136460" y="533930"/>
                    <a:pt x="136460" y="530018"/>
                    <a:pt x="136739" y="531974"/>
                  </a:cubicBezTo>
                  <a:lnTo>
                    <a:pt x="176416" y="525827"/>
                  </a:lnTo>
                  <a:cubicBezTo>
                    <a:pt x="176416" y="525827"/>
                    <a:pt x="168033" y="360695"/>
                    <a:pt x="158533" y="282460"/>
                  </a:cubicBezTo>
                  <a:close/>
                </a:path>
              </a:pathLst>
            </a:custGeom>
            <a:solidFill>
              <a:srgbClr val="3A63A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8" name="Forma libre 217">
              <a:extLst>
                <a:ext uri="{FF2B5EF4-FFF2-40B4-BE49-F238E27FC236}">
                  <a16:creationId xmlns:a16="http://schemas.microsoft.com/office/drawing/2014/main" id="{B69686F4-EB94-1F47-926B-56E7B2156E7E}"/>
                </a:ext>
              </a:extLst>
            </p:cNvPr>
            <p:cNvSpPr/>
            <p:nvPr/>
          </p:nvSpPr>
          <p:spPr>
            <a:xfrm>
              <a:off x="4697645" y="2058005"/>
              <a:ext cx="131323" cy="72647"/>
            </a:xfrm>
            <a:custGeom>
              <a:avLst/>
              <a:gdLst>
                <a:gd name="connsiteX0" fmla="*/ 114978 w 131323"/>
                <a:gd name="connsiteY0" fmla="*/ 40920 h 72646"/>
                <a:gd name="connsiteX1" fmla="*/ 18301 w 131323"/>
                <a:gd name="connsiteY1" fmla="*/ 71097 h 72646"/>
                <a:gd name="connsiteX2" fmla="*/ 2096 w 131323"/>
                <a:gd name="connsiteY2" fmla="*/ 34773 h 72646"/>
                <a:gd name="connsiteX3" fmla="*/ 105478 w 131323"/>
                <a:gd name="connsiteY3" fmla="*/ 2641 h 72646"/>
                <a:gd name="connsiteX4" fmla="*/ 129228 w 131323"/>
                <a:gd name="connsiteY4" fmla="*/ 16891 h 72646"/>
                <a:gd name="connsiteX5" fmla="*/ 114978 w 131323"/>
                <a:gd name="connsiteY5" fmla="*/ 40920 h 7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1323" h="72646">
                  <a:moveTo>
                    <a:pt x="114978" y="40920"/>
                  </a:moveTo>
                  <a:cubicBezTo>
                    <a:pt x="78375" y="49861"/>
                    <a:pt x="42610" y="61317"/>
                    <a:pt x="18301" y="71097"/>
                  </a:cubicBezTo>
                  <a:lnTo>
                    <a:pt x="2096" y="34773"/>
                  </a:lnTo>
                  <a:cubicBezTo>
                    <a:pt x="25007" y="25273"/>
                    <a:pt x="57978" y="14376"/>
                    <a:pt x="105478" y="2641"/>
                  </a:cubicBezTo>
                  <a:cubicBezTo>
                    <a:pt x="116095" y="126"/>
                    <a:pt x="126713" y="6553"/>
                    <a:pt x="129228" y="16891"/>
                  </a:cubicBezTo>
                  <a:cubicBezTo>
                    <a:pt x="132022" y="27788"/>
                    <a:pt x="125595" y="38406"/>
                    <a:pt x="114978" y="40920"/>
                  </a:cubicBezTo>
                  <a:close/>
                </a:path>
              </a:pathLst>
            </a:custGeom>
            <a:solidFill>
              <a:srgbClr val="ED8C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9" name="Forma libre 218">
              <a:extLst>
                <a:ext uri="{FF2B5EF4-FFF2-40B4-BE49-F238E27FC236}">
                  <a16:creationId xmlns:a16="http://schemas.microsoft.com/office/drawing/2014/main" id="{3E223A65-CFBC-A94F-B9E5-4604ECD74175}"/>
                </a:ext>
              </a:extLst>
            </p:cNvPr>
            <p:cNvSpPr/>
            <p:nvPr/>
          </p:nvSpPr>
          <p:spPr>
            <a:xfrm>
              <a:off x="4704072" y="2057634"/>
              <a:ext cx="125735" cy="78235"/>
            </a:xfrm>
            <a:custGeom>
              <a:avLst/>
              <a:gdLst>
                <a:gd name="connsiteX0" fmla="*/ 99610 w 125735"/>
                <a:gd name="connsiteY0" fmla="*/ 2453 h 78235"/>
                <a:gd name="connsiteX1" fmla="*/ 124757 w 125735"/>
                <a:gd name="connsiteY1" fmla="*/ 18938 h 78235"/>
                <a:gd name="connsiteX2" fmla="*/ 108551 w 125735"/>
                <a:gd name="connsiteY2" fmla="*/ 47159 h 78235"/>
                <a:gd name="connsiteX3" fmla="*/ 33669 w 125735"/>
                <a:gd name="connsiteY3" fmla="*/ 76218 h 78235"/>
                <a:gd name="connsiteX4" fmla="*/ 2096 w 125735"/>
                <a:gd name="connsiteY4" fmla="*/ 32630 h 78235"/>
                <a:gd name="connsiteX5" fmla="*/ 99610 w 125735"/>
                <a:gd name="connsiteY5" fmla="*/ 2453 h 78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735" h="78235">
                  <a:moveTo>
                    <a:pt x="99610" y="2453"/>
                  </a:moveTo>
                  <a:cubicBezTo>
                    <a:pt x="112184" y="497"/>
                    <a:pt x="121404" y="6644"/>
                    <a:pt x="124757" y="18938"/>
                  </a:cubicBezTo>
                  <a:cubicBezTo>
                    <a:pt x="128110" y="31233"/>
                    <a:pt x="119728" y="40733"/>
                    <a:pt x="108551" y="47159"/>
                  </a:cubicBezTo>
                  <a:cubicBezTo>
                    <a:pt x="95139" y="54982"/>
                    <a:pt x="90390" y="56659"/>
                    <a:pt x="33669" y="76218"/>
                  </a:cubicBezTo>
                  <a:lnTo>
                    <a:pt x="2096" y="32630"/>
                  </a:lnTo>
                  <a:cubicBezTo>
                    <a:pt x="74742" y="4409"/>
                    <a:pt x="78375" y="5527"/>
                    <a:pt x="99610" y="2453"/>
                  </a:cubicBezTo>
                  <a:close/>
                </a:path>
              </a:pathLst>
            </a:custGeom>
            <a:solidFill>
              <a:srgbClr val="E8E8E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0" name="Forma libre 219">
              <a:extLst>
                <a:ext uri="{FF2B5EF4-FFF2-40B4-BE49-F238E27FC236}">
                  <a16:creationId xmlns:a16="http://schemas.microsoft.com/office/drawing/2014/main" id="{0149870A-351D-5846-AF82-F0783A866E87}"/>
                </a:ext>
              </a:extLst>
            </p:cNvPr>
            <p:cNvSpPr/>
            <p:nvPr/>
          </p:nvSpPr>
          <p:spPr>
            <a:xfrm>
              <a:off x="4847857" y="1987032"/>
              <a:ext cx="50294" cy="72647"/>
            </a:xfrm>
            <a:custGeom>
              <a:avLst/>
              <a:gdLst>
                <a:gd name="connsiteX0" fmla="*/ 50266 w 50294"/>
                <a:gd name="connsiteY0" fmla="*/ 70820 h 72646"/>
                <a:gd name="connsiteX1" fmla="*/ 47193 w 50294"/>
                <a:gd name="connsiteY1" fmla="*/ 70820 h 72646"/>
                <a:gd name="connsiteX2" fmla="*/ 2207 w 50294"/>
                <a:gd name="connsiteY2" fmla="*/ 55452 h 72646"/>
                <a:gd name="connsiteX3" fmla="*/ 4163 w 50294"/>
                <a:gd name="connsiteY3" fmla="*/ 21923 h 72646"/>
                <a:gd name="connsiteX4" fmla="*/ 30707 w 50294"/>
                <a:gd name="connsiteY4" fmla="*/ 2364 h 72646"/>
                <a:gd name="connsiteX5" fmla="*/ 50266 w 50294"/>
                <a:gd name="connsiteY5" fmla="*/ 28908 h 72646"/>
                <a:gd name="connsiteX6" fmla="*/ 48869 w 50294"/>
                <a:gd name="connsiteY6" fmla="*/ 50703 h 72646"/>
                <a:gd name="connsiteX7" fmla="*/ 50266 w 50294"/>
                <a:gd name="connsiteY7" fmla="*/ 70820 h 7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294" h="72646">
                  <a:moveTo>
                    <a:pt x="50266" y="70820"/>
                  </a:moveTo>
                  <a:cubicBezTo>
                    <a:pt x="49148" y="70820"/>
                    <a:pt x="48031" y="70820"/>
                    <a:pt x="47193" y="70820"/>
                  </a:cubicBezTo>
                  <a:cubicBezTo>
                    <a:pt x="30148" y="70820"/>
                    <a:pt x="14501" y="65232"/>
                    <a:pt x="2207" y="55452"/>
                  </a:cubicBezTo>
                  <a:cubicBezTo>
                    <a:pt x="1648" y="39805"/>
                    <a:pt x="3325" y="26394"/>
                    <a:pt x="4163" y="21923"/>
                  </a:cubicBezTo>
                  <a:cubicBezTo>
                    <a:pt x="6119" y="9350"/>
                    <a:pt x="17854" y="409"/>
                    <a:pt x="30707" y="2364"/>
                  </a:cubicBezTo>
                  <a:cubicBezTo>
                    <a:pt x="43281" y="4320"/>
                    <a:pt x="52222" y="16056"/>
                    <a:pt x="50266" y="28908"/>
                  </a:cubicBezTo>
                  <a:cubicBezTo>
                    <a:pt x="49148" y="35614"/>
                    <a:pt x="48869" y="43438"/>
                    <a:pt x="48869" y="50703"/>
                  </a:cubicBezTo>
                  <a:cubicBezTo>
                    <a:pt x="48310" y="57967"/>
                    <a:pt x="48869" y="65232"/>
                    <a:pt x="50266" y="70820"/>
                  </a:cubicBezTo>
                  <a:close/>
                </a:path>
              </a:pathLst>
            </a:custGeom>
            <a:solidFill>
              <a:srgbClr val="ED8C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1" name="Forma libre 220">
              <a:extLst>
                <a:ext uri="{FF2B5EF4-FFF2-40B4-BE49-F238E27FC236}">
                  <a16:creationId xmlns:a16="http://schemas.microsoft.com/office/drawing/2014/main" id="{77804F79-F806-CB41-BA42-B059575FFA7C}"/>
                </a:ext>
              </a:extLst>
            </p:cNvPr>
            <p:cNvSpPr/>
            <p:nvPr/>
          </p:nvSpPr>
          <p:spPr>
            <a:xfrm>
              <a:off x="4812860" y="1893417"/>
              <a:ext cx="153676" cy="156470"/>
            </a:xfrm>
            <a:custGeom>
              <a:avLst/>
              <a:gdLst>
                <a:gd name="connsiteX0" fmla="*/ 150924 w 153676"/>
                <a:gd name="connsiteY0" fmla="*/ 81729 h 156470"/>
                <a:gd name="connsiteX1" fmla="*/ 76880 w 153676"/>
                <a:gd name="connsiteY1" fmla="*/ 155773 h 156470"/>
                <a:gd name="connsiteX2" fmla="*/ 2836 w 153676"/>
                <a:gd name="connsiteY2" fmla="*/ 81729 h 156470"/>
                <a:gd name="connsiteX3" fmla="*/ 76880 w 153676"/>
                <a:gd name="connsiteY3" fmla="*/ 2097 h 156470"/>
                <a:gd name="connsiteX4" fmla="*/ 150924 w 153676"/>
                <a:gd name="connsiteY4" fmla="*/ 81729 h 156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676" h="156470">
                  <a:moveTo>
                    <a:pt x="150924" y="81729"/>
                  </a:moveTo>
                  <a:cubicBezTo>
                    <a:pt x="141704" y="124479"/>
                    <a:pt x="117954" y="155773"/>
                    <a:pt x="76880" y="155773"/>
                  </a:cubicBezTo>
                  <a:cubicBezTo>
                    <a:pt x="36086" y="155773"/>
                    <a:pt x="10380" y="124759"/>
                    <a:pt x="2836" y="81729"/>
                  </a:cubicBezTo>
                  <a:cubicBezTo>
                    <a:pt x="-3870" y="41494"/>
                    <a:pt x="36086" y="2097"/>
                    <a:pt x="76880" y="2097"/>
                  </a:cubicBezTo>
                  <a:cubicBezTo>
                    <a:pt x="118233" y="1818"/>
                    <a:pt x="159586" y="41773"/>
                    <a:pt x="150924" y="81729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2" name="Forma libre 221">
              <a:extLst>
                <a:ext uri="{FF2B5EF4-FFF2-40B4-BE49-F238E27FC236}">
                  <a16:creationId xmlns:a16="http://schemas.microsoft.com/office/drawing/2014/main" id="{EF8783E1-607F-6A44-8937-419642274DF6}"/>
                </a:ext>
              </a:extLst>
            </p:cNvPr>
            <p:cNvSpPr/>
            <p:nvPr/>
          </p:nvSpPr>
          <p:spPr>
            <a:xfrm>
              <a:off x="4833288" y="2373447"/>
              <a:ext cx="139706" cy="589557"/>
            </a:xfrm>
            <a:custGeom>
              <a:avLst/>
              <a:gdLst>
                <a:gd name="connsiteX0" fmla="*/ 136084 w 139705"/>
                <a:gd name="connsiteY0" fmla="*/ 589418 h 589557"/>
                <a:gd name="connsiteX1" fmla="*/ 135805 w 139705"/>
                <a:gd name="connsiteY1" fmla="*/ 588300 h 589557"/>
                <a:gd name="connsiteX2" fmla="*/ 99202 w 139705"/>
                <a:gd name="connsiteY2" fmla="*/ 348565 h 589557"/>
                <a:gd name="connsiteX3" fmla="*/ 11188 w 139705"/>
                <a:gd name="connsiteY3" fmla="*/ 107154 h 589557"/>
                <a:gd name="connsiteX4" fmla="*/ 10908 w 139705"/>
                <a:gd name="connsiteY4" fmla="*/ 106037 h 589557"/>
                <a:gd name="connsiteX5" fmla="*/ 10629 w 139705"/>
                <a:gd name="connsiteY5" fmla="*/ 105478 h 589557"/>
                <a:gd name="connsiteX6" fmla="*/ 6437 w 139705"/>
                <a:gd name="connsiteY6" fmla="*/ 2096 h 589557"/>
                <a:gd name="connsiteX7" fmla="*/ 9790 w 139705"/>
                <a:gd name="connsiteY7" fmla="*/ 2654 h 589557"/>
                <a:gd name="connsiteX8" fmla="*/ 13702 w 139705"/>
                <a:gd name="connsiteY8" fmla="*/ 104360 h 589557"/>
                <a:gd name="connsiteX9" fmla="*/ 13982 w 139705"/>
                <a:gd name="connsiteY9" fmla="*/ 105198 h 589557"/>
                <a:gd name="connsiteX10" fmla="*/ 14261 w 139705"/>
                <a:gd name="connsiteY10" fmla="*/ 106037 h 589557"/>
                <a:gd name="connsiteX11" fmla="*/ 102276 w 139705"/>
                <a:gd name="connsiteY11" fmla="*/ 348286 h 589557"/>
                <a:gd name="connsiteX12" fmla="*/ 138878 w 139705"/>
                <a:gd name="connsiteY12" fmla="*/ 588021 h 589557"/>
                <a:gd name="connsiteX13" fmla="*/ 139158 w 139705"/>
                <a:gd name="connsiteY13" fmla="*/ 589138 h 589557"/>
                <a:gd name="connsiteX14" fmla="*/ 136084 w 139705"/>
                <a:gd name="connsiteY14" fmla="*/ 589418 h 589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9705" h="589557">
                  <a:moveTo>
                    <a:pt x="136084" y="589418"/>
                  </a:moveTo>
                  <a:lnTo>
                    <a:pt x="135805" y="588300"/>
                  </a:lnTo>
                  <a:cubicBezTo>
                    <a:pt x="124628" y="519006"/>
                    <a:pt x="107584" y="414506"/>
                    <a:pt x="99202" y="348565"/>
                  </a:cubicBezTo>
                  <a:cubicBezTo>
                    <a:pt x="93055" y="300507"/>
                    <a:pt x="33540" y="158007"/>
                    <a:pt x="11188" y="107154"/>
                  </a:cubicBezTo>
                  <a:cubicBezTo>
                    <a:pt x="10908" y="106875"/>
                    <a:pt x="10908" y="106316"/>
                    <a:pt x="10908" y="106037"/>
                  </a:cubicBezTo>
                  <a:cubicBezTo>
                    <a:pt x="10908" y="105757"/>
                    <a:pt x="10908" y="105757"/>
                    <a:pt x="10629" y="105478"/>
                  </a:cubicBezTo>
                  <a:cubicBezTo>
                    <a:pt x="6996" y="95698"/>
                    <a:pt x="-3901" y="59375"/>
                    <a:pt x="6437" y="2096"/>
                  </a:cubicBezTo>
                  <a:lnTo>
                    <a:pt x="9790" y="2654"/>
                  </a:lnTo>
                  <a:cubicBezTo>
                    <a:pt x="-548" y="59095"/>
                    <a:pt x="10349" y="94581"/>
                    <a:pt x="13702" y="104360"/>
                  </a:cubicBezTo>
                  <a:cubicBezTo>
                    <a:pt x="13702" y="104639"/>
                    <a:pt x="13982" y="104919"/>
                    <a:pt x="13982" y="105198"/>
                  </a:cubicBezTo>
                  <a:cubicBezTo>
                    <a:pt x="13982" y="105478"/>
                    <a:pt x="13982" y="105757"/>
                    <a:pt x="14261" y="106037"/>
                  </a:cubicBezTo>
                  <a:cubicBezTo>
                    <a:pt x="36614" y="156889"/>
                    <a:pt x="96128" y="299948"/>
                    <a:pt x="102276" y="348286"/>
                  </a:cubicBezTo>
                  <a:cubicBezTo>
                    <a:pt x="110937" y="413948"/>
                    <a:pt x="127702" y="518727"/>
                    <a:pt x="138878" y="588021"/>
                  </a:cubicBezTo>
                  <a:lnTo>
                    <a:pt x="139158" y="589138"/>
                  </a:lnTo>
                  <a:lnTo>
                    <a:pt x="136084" y="589418"/>
                  </a:lnTo>
                  <a:close/>
                </a:path>
              </a:pathLst>
            </a:custGeom>
            <a:solidFill>
              <a:srgbClr val="658BC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3" name="Forma libre 222">
              <a:extLst>
                <a:ext uri="{FF2B5EF4-FFF2-40B4-BE49-F238E27FC236}">
                  <a16:creationId xmlns:a16="http://schemas.microsoft.com/office/drawing/2014/main" id="{B5A45BA9-5A97-9A48-BC74-5B6EB4D8328E}"/>
                </a:ext>
              </a:extLst>
            </p:cNvPr>
            <p:cNvSpPr/>
            <p:nvPr/>
          </p:nvSpPr>
          <p:spPr>
            <a:xfrm>
              <a:off x="4830086" y="2057712"/>
              <a:ext cx="86617" cy="30735"/>
            </a:xfrm>
            <a:custGeom>
              <a:avLst/>
              <a:gdLst>
                <a:gd name="connsiteX0" fmla="*/ 86198 w 86617"/>
                <a:gd name="connsiteY0" fmla="*/ 2096 h 30735"/>
                <a:gd name="connsiteX1" fmla="*/ 56022 w 86617"/>
                <a:gd name="connsiteY1" fmla="*/ 28919 h 30735"/>
                <a:gd name="connsiteX2" fmla="*/ 4051 w 86617"/>
                <a:gd name="connsiteY2" fmla="*/ 5449 h 30735"/>
                <a:gd name="connsiteX3" fmla="*/ 2096 w 86617"/>
                <a:gd name="connsiteY3" fmla="*/ 2096 h 30735"/>
                <a:gd name="connsiteX4" fmla="*/ 86198 w 86617"/>
                <a:gd name="connsiteY4" fmla="*/ 2096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617" h="30735">
                  <a:moveTo>
                    <a:pt x="86198" y="2096"/>
                  </a:moveTo>
                  <a:cubicBezTo>
                    <a:pt x="86198" y="12154"/>
                    <a:pt x="82287" y="28919"/>
                    <a:pt x="56022" y="28919"/>
                  </a:cubicBezTo>
                  <a:cubicBezTo>
                    <a:pt x="37022" y="28919"/>
                    <a:pt x="12993" y="20816"/>
                    <a:pt x="4051" y="5449"/>
                  </a:cubicBezTo>
                  <a:lnTo>
                    <a:pt x="2096" y="2096"/>
                  </a:lnTo>
                  <a:lnTo>
                    <a:pt x="86198" y="2096"/>
                  </a:lnTo>
                  <a:close/>
                </a:path>
              </a:pathLst>
            </a:custGeom>
            <a:solidFill>
              <a:srgbClr val="C8D6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4" name="Forma libre 223">
              <a:extLst>
                <a:ext uri="{FF2B5EF4-FFF2-40B4-BE49-F238E27FC236}">
                  <a16:creationId xmlns:a16="http://schemas.microsoft.com/office/drawing/2014/main" id="{7D4889E3-D0D0-8443-B526-0C61CE95E391}"/>
                </a:ext>
              </a:extLst>
            </p:cNvPr>
            <p:cNvSpPr/>
            <p:nvPr/>
          </p:nvSpPr>
          <p:spPr>
            <a:xfrm>
              <a:off x="4837910" y="2057712"/>
              <a:ext cx="72647" cy="22353"/>
            </a:xfrm>
            <a:custGeom>
              <a:avLst/>
              <a:gdLst>
                <a:gd name="connsiteX0" fmla="*/ 2096 w 72646"/>
                <a:gd name="connsiteY0" fmla="*/ 2096 h 22352"/>
                <a:gd name="connsiteX1" fmla="*/ 48198 w 72646"/>
                <a:gd name="connsiteY1" fmla="*/ 22213 h 22352"/>
                <a:gd name="connsiteX2" fmla="*/ 71669 w 72646"/>
                <a:gd name="connsiteY2" fmla="*/ 2096 h 22352"/>
                <a:gd name="connsiteX3" fmla="*/ 2096 w 72646"/>
                <a:gd name="connsiteY3" fmla="*/ 2096 h 2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46" h="22352">
                  <a:moveTo>
                    <a:pt x="2096" y="2096"/>
                  </a:moveTo>
                  <a:cubicBezTo>
                    <a:pt x="9081" y="14390"/>
                    <a:pt x="30037" y="22213"/>
                    <a:pt x="48198" y="22213"/>
                  </a:cubicBezTo>
                  <a:cubicBezTo>
                    <a:pt x="66360" y="22213"/>
                    <a:pt x="71669" y="13272"/>
                    <a:pt x="71669" y="2096"/>
                  </a:cubicBezTo>
                  <a:lnTo>
                    <a:pt x="2096" y="2096"/>
                  </a:ln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5" name="Forma libre 224">
              <a:extLst>
                <a:ext uri="{FF2B5EF4-FFF2-40B4-BE49-F238E27FC236}">
                  <a16:creationId xmlns:a16="http://schemas.microsoft.com/office/drawing/2014/main" id="{965D6340-08EA-D246-A6F6-0BD91D260E02}"/>
                </a:ext>
              </a:extLst>
            </p:cNvPr>
            <p:cNvSpPr/>
            <p:nvPr/>
          </p:nvSpPr>
          <p:spPr>
            <a:xfrm>
              <a:off x="4926762" y="2230109"/>
              <a:ext cx="25147" cy="39118"/>
            </a:xfrm>
            <a:custGeom>
              <a:avLst/>
              <a:gdLst>
                <a:gd name="connsiteX0" fmla="*/ 12713 w 25147"/>
                <a:gd name="connsiteY0" fmla="*/ 36184 h 39117"/>
                <a:gd name="connsiteX1" fmla="*/ 2096 w 25147"/>
                <a:gd name="connsiteY1" fmla="*/ 8522 h 39117"/>
                <a:gd name="connsiteX2" fmla="*/ 12993 w 25147"/>
                <a:gd name="connsiteY2" fmla="*/ 2096 h 39117"/>
                <a:gd name="connsiteX3" fmla="*/ 25287 w 25147"/>
                <a:gd name="connsiteY3" fmla="*/ 37860 h 39117"/>
                <a:gd name="connsiteX4" fmla="*/ 12713 w 25147"/>
                <a:gd name="connsiteY4" fmla="*/ 36184 h 3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7" h="39117">
                  <a:moveTo>
                    <a:pt x="12713" y="36184"/>
                  </a:moveTo>
                  <a:cubicBezTo>
                    <a:pt x="12713" y="35904"/>
                    <a:pt x="13831" y="24728"/>
                    <a:pt x="2096" y="8522"/>
                  </a:cubicBezTo>
                  <a:lnTo>
                    <a:pt x="12993" y="2096"/>
                  </a:lnTo>
                  <a:cubicBezTo>
                    <a:pt x="26684" y="22493"/>
                    <a:pt x="25287" y="37022"/>
                    <a:pt x="25287" y="37860"/>
                  </a:cubicBezTo>
                  <a:lnTo>
                    <a:pt x="12713" y="36184"/>
                  </a:lnTo>
                  <a:close/>
                </a:path>
              </a:pathLst>
            </a:custGeom>
            <a:solidFill>
              <a:srgbClr val="82AAC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6" name="Forma libre 225">
              <a:extLst>
                <a:ext uri="{FF2B5EF4-FFF2-40B4-BE49-F238E27FC236}">
                  <a16:creationId xmlns:a16="http://schemas.microsoft.com/office/drawing/2014/main" id="{B0C4268D-9B99-C74C-AAF1-31F222C3E9A7}"/>
                </a:ext>
              </a:extLst>
            </p:cNvPr>
            <p:cNvSpPr/>
            <p:nvPr/>
          </p:nvSpPr>
          <p:spPr>
            <a:xfrm>
              <a:off x="4922715" y="2228947"/>
              <a:ext cx="30735" cy="22353"/>
            </a:xfrm>
            <a:custGeom>
              <a:avLst/>
              <a:gdLst>
                <a:gd name="connsiteX0" fmla="*/ 8378 w 30735"/>
                <a:gd name="connsiteY0" fmla="*/ 3537 h 22352"/>
                <a:gd name="connsiteX1" fmla="*/ 26819 w 30735"/>
                <a:gd name="connsiteY1" fmla="*/ 6611 h 22352"/>
                <a:gd name="connsiteX2" fmla="*/ 22628 w 30735"/>
                <a:gd name="connsiteY2" fmla="*/ 20022 h 22352"/>
                <a:gd name="connsiteX3" fmla="*/ 4187 w 30735"/>
                <a:gd name="connsiteY3" fmla="*/ 16949 h 22352"/>
                <a:gd name="connsiteX4" fmla="*/ 8378 w 30735"/>
                <a:gd name="connsiteY4" fmla="*/ 3537 h 2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735" h="22352">
                  <a:moveTo>
                    <a:pt x="8378" y="3537"/>
                  </a:moveTo>
                  <a:cubicBezTo>
                    <a:pt x="14525" y="743"/>
                    <a:pt x="22628" y="2140"/>
                    <a:pt x="26819" y="6611"/>
                  </a:cubicBezTo>
                  <a:cubicBezTo>
                    <a:pt x="30731" y="11081"/>
                    <a:pt x="29054" y="17228"/>
                    <a:pt x="22628" y="20022"/>
                  </a:cubicBezTo>
                  <a:cubicBezTo>
                    <a:pt x="16481" y="22816"/>
                    <a:pt x="8378" y="21419"/>
                    <a:pt x="4187" y="16949"/>
                  </a:cubicBezTo>
                  <a:cubicBezTo>
                    <a:pt x="275" y="12199"/>
                    <a:pt x="1951" y="6331"/>
                    <a:pt x="8378" y="3537"/>
                  </a:cubicBezTo>
                  <a:close/>
                </a:path>
              </a:pathLst>
            </a:custGeom>
            <a:solidFill>
              <a:srgbClr val="4E7D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7" name="Forma libre 226">
              <a:extLst>
                <a:ext uri="{FF2B5EF4-FFF2-40B4-BE49-F238E27FC236}">
                  <a16:creationId xmlns:a16="http://schemas.microsoft.com/office/drawing/2014/main" id="{49514EF4-3D83-E040-95C5-8337E4073200}"/>
                </a:ext>
              </a:extLst>
            </p:cNvPr>
            <p:cNvSpPr/>
            <p:nvPr/>
          </p:nvSpPr>
          <p:spPr>
            <a:xfrm>
              <a:off x="4812788" y="1879949"/>
              <a:ext cx="162058" cy="106176"/>
            </a:xfrm>
            <a:custGeom>
              <a:avLst/>
              <a:gdLst>
                <a:gd name="connsiteX0" fmla="*/ 149320 w 162058"/>
                <a:gd name="connsiteY0" fmla="*/ 40433 h 106176"/>
                <a:gd name="connsiteX1" fmla="*/ 61305 w 162058"/>
                <a:gd name="connsiteY1" fmla="*/ 2154 h 106176"/>
                <a:gd name="connsiteX2" fmla="*/ 38114 w 162058"/>
                <a:gd name="connsiteY2" fmla="*/ 14169 h 106176"/>
                <a:gd name="connsiteX3" fmla="*/ 38114 w 162058"/>
                <a:gd name="connsiteY3" fmla="*/ 2992 h 106176"/>
                <a:gd name="connsiteX4" fmla="*/ 33364 w 162058"/>
                <a:gd name="connsiteY4" fmla="*/ 17801 h 106176"/>
                <a:gd name="connsiteX5" fmla="*/ 27776 w 162058"/>
                <a:gd name="connsiteY5" fmla="*/ 8580 h 106176"/>
                <a:gd name="connsiteX6" fmla="*/ 31129 w 162058"/>
                <a:gd name="connsiteY6" fmla="*/ 20316 h 106176"/>
                <a:gd name="connsiteX7" fmla="*/ 3467 w 162058"/>
                <a:gd name="connsiteY7" fmla="*/ 88771 h 106176"/>
                <a:gd name="connsiteX8" fmla="*/ 61305 w 162058"/>
                <a:gd name="connsiteY8" fmla="*/ 74242 h 106176"/>
                <a:gd name="connsiteX9" fmla="*/ 85614 w 162058"/>
                <a:gd name="connsiteY9" fmla="*/ 90168 h 106176"/>
                <a:gd name="connsiteX10" fmla="*/ 71084 w 162058"/>
                <a:gd name="connsiteY10" fmla="*/ 67815 h 106176"/>
                <a:gd name="connsiteX11" fmla="*/ 128084 w 162058"/>
                <a:gd name="connsiteY11" fmla="*/ 106095 h 106176"/>
                <a:gd name="connsiteX12" fmla="*/ 129761 w 162058"/>
                <a:gd name="connsiteY12" fmla="*/ 81786 h 106176"/>
                <a:gd name="connsiteX13" fmla="*/ 150158 w 162058"/>
                <a:gd name="connsiteY13" fmla="*/ 104418 h 106176"/>
                <a:gd name="connsiteX14" fmla="*/ 149320 w 162058"/>
                <a:gd name="connsiteY14" fmla="*/ 40433 h 106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2058" h="106176">
                  <a:moveTo>
                    <a:pt x="149320" y="40433"/>
                  </a:moveTo>
                  <a:cubicBezTo>
                    <a:pt x="126967" y="4389"/>
                    <a:pt x="71923" y="1595"/>
                    <a:pt x="61305" y="2154"/>
                  </a:cubicBezTo>
                  <a:cubicBezTo>
                    <a:pt x="55717" y="2433"/>
                    <a:pt x="43423" y="5786"/>
                    <a:pt x="38114" y="14169"/>
                  </a:cubicBezTo>
                  <a:cubicBezTo>
                    <a:pt x="37835" y="8301"/>
                    <a:pt x="38114" y="2992"/>
                    <a:pt x="38114" y="2992"/>
                  </a:cubicBezTo>
                  <a:cubicBezTo>
                    <a:pt x="33364" y="8860"/>
                    <a:pt x="32526" y="13889"/>
                    <a:pt x="33364" y="17801"/>
                  </a:cubicBezTo>
                  <a:cubicBezTo>
                    <a:pt x="30011" y="13330"/>
                    <a:pt x="27776" y="8580"/>
                    <a:pt x="27776" y="8580"/>
                  </a:cubicBezTo>
                  <a:cubicBezTo>
                    <a:pt x="26937" y="14727"/>
                    <a:pt x="28614" y="18360"/>
                    <a:pt x="31129" y="20316"/>
                  </a:cubicBezTo>
                  <a:cubicBezTo>
                    <a:pt x="16040" y="23948"/>
                    <a:pt x="-3239" y="45183"/>
                    <a:pt x="3467" y="88771"/>
                  </a:cubicBezTo>
                  <a:cubicBezTo>
                    <a:pt x="6261" y="107771"/>
                    <a:pt x="49290" y="93242"/>
                    <a:pt x="61305" y="74242"/>
                  </a:cubicBezTo>
                  <a:cubicBezTo>
                    <a:pt x="69408" y="87374"/>
                    <a:pt x="85614" y="90168"/>
                    <a:pt x="85614" y="90168"/>
                  </a:cubicBezTo>
                  <a:cubicBezTo>
                    <a:pt x="80026" y="84580"/>
                    <a:pt x="74996" y="76198"/>
                    <a:pt x="71084" y="67815"/>
                  </a:cubicBezTo>
                  <a:cubicBezTo>
                    <a:pt x="93996" y="81786"/>
                    <a:pt x="124452" y="96874"/>
                    <a:pt x="128084" y="106095"/>
                  </a:cubicBezTo>
                  <a:cubicBezTo>
                    <a:pt x="128084" y="106095"/>
                    <a:pt x="134790" y="91286"/>
                    <a:pt x="129761" y="81786"/>
                  </a:cubicBezTo>
                  <a:cubicBezTo>
                    <a:pt x="129761" y="81786"/>
                    <a:pt x="147923" y="86257"/>
                    <a:pt x="150158" y="104418"/>
                  </a:cubicBezTo>
                  <a:cubicBezTo>
                    <a:pt x="149878" y="103860"/>
                    <a:pt x="173070" y="78992"/>
                    <a:pt x="149320" y="40433"/>
                  </a:cubicBezTo>
                  <a:close/>
                </a:path>
              </a:pathLst>
            </a:custGeom>
            <a:solidFill>
              <a:srgbClr val="42434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8" name="Forma libre 227">
              <a:extLst>
                <a:ext uri="{FF2B5EF4-FFF2-40B4-BE49-F238E27FC236}">
                  <a16:creationId xmlns:a16="http://schemas.microsoft.com/office/drawing/2014/main" id="{A0AE8765-A4F3-9140-A932-1AFBB5666018}"/>
                </a:ext>
              </a:extLst>
            </p:cNvPr>
            <p:cNvSpPr/>
            <p:nvPr/>
          </p:nvSpPr>
          <p:spPr>
            <a:xfrm>
              <a:off x="4902889" y="2373049"/>
              <a:ext cx="25147" cy="114559"/>
            </a:xfrm>
            <a:custGeom>
              <a:avLst/>
              <a:gdLst>
                <a:gd name="connsiteX0" fmla="*/ 2403 w 25147"/>
                <a:gd name="connsiteY0" fmla="*/ 2938 h 114558"/>
                <a:gd name="connsiteX1" fmla="*/ 5713 w 25147"/>
                <a:gd name="connsiteY1" fmla="*/ 2403 h 114558"/>
                <a:gd name="connsiteX2" fmla="*/ 23807 w 25147"/>
                <a:gd name="connsiteY2" fmla="*/ 114392 h 114558"/>
                <a:gd name="connsiteX3" fmla="*/ 20497 w 25147"/>
                <a:gd name="connsiteY3" fmla="*/ 114927 h 114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147" h="114558">
                  <a:moveTo>
                    <a:pt x="2403" y="2938"/>
                  </a:moveTo>
                  <a:lnTo>
                    <a:pt x="5713" y="2403"/>
                  </a:lnTo>
                  <a:lnTo>
                    <a:pt x="23807" y="114392"/>
                  </a:lnTo>
                  <a:lnTo>
                    <a:pt x="20497" y="114927"/>
                  </a:lnTo>
                  <a:close/>
                </a:path>
              </a:pathLst>
            </a:custGeom>
            <a:solidFill>
              <a:srgbClr val="658BC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9" name="Forma libre 228">
              <a:extLst>
                <a:ext uri="{FF2B5EF4-FFF2-40B4-BE49-F238E27FC236}">
                  <a16:creationId xmlns:a16="http://schemas.microsoft.com/office/drawing/2014/main" id="{64EA5D7D-4E86-444F-A57F-8FEBA5A91D71}"/>
                </a:ext>
              </a:extLst>
            </p:cNvPr>
            <p:cNvSpPr/>
            <p:nvPr/>
          </p:nvSpPr>
          <p:spPr>
            <a:xfrm>
              <a:off x="4918939" y="2371771"/>
              <a:ext cx="19559" cy="95000"/>
            </a:xfrm>
            <a:custGeom>
              <a:avLst/>
              <a:gdLst>
                <a:gd name="connsiteX0" fmla="*/ 2654 w 19558"/>
                <a:gd name="connsiteY0" fmla="*/ 94860 h 94999"/>
                <a:gd name="connsiteX1" fmla="*/ 2096 w 19558"/>
                <a:gd name="connsiteY1" fmla="*/ 91507 h 94999"/>
                <a:gd name="connsiteX2" fmla="*/ 12713 w 19558"/>
                <a:gd name="connsiteY2" fmla="*/ 85081 h 94999"/>
                <a:gd name="connsiteX3" fmla="*/ 14949 w 19558"/>
                <a:gd name="connsiteY3" fmla="*/ 73625 h 94999"/>
                <a:gd name="connsiteX4" fmla="*/ 3493 w 19558"/>
                <a:gd name="connsiteY4" fmla="*/ 2654 h 94999"/>
                <a:gd name="connsiteX5" fmla="*/ 6846 w 19558"/>
                <a:gd name="connsiteY5" fmla="*/ 2096 h 94999"/>
                <a:gd name="connsiteX6" fmla="*/ 18301 w 19558"/>
                <a:gd name="connsiteY6" fmla="*/ 73066 h 94999"/>
                <a:gd name="connsiteX7" fmla="*/ 15507 w 19558"/>
                <a:gd name="connsiteY7" fmla="*/ 87037 h 94999"/>
                <a:gd name="connsiteX8" fmla="*/ 2654 w 19558"/>
                <a:gd name="connsiteY8" fmla="*/ 94860 h 94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558" h="94999">
                  <a:moveTo>
                    <a:pt x="2654" y="94860"/>
                  </a:moveTo>
                  <a:lnTo>
                    <a:pt x="2096" y="91507"/>
                  </a:lnTo>
                  <a:cubicBezTo>
                    <a:pt x="2096" y="91507"/>
                    <a:pt x="9081" y="90389"/>
                    <a:pt x="12713" y="85081"/>
                  </a:cubicBezTo>
                  <a:cubicBezTo>
                    <a:pt x="14949" y="82007"/>
                    <a:pt x="15507" y="78095"/>
                    <a:pt x="14949" y="73625"/>
                  </a:cubicBezTo>
                  <a:lnTo>
                    <a:pt x="3493" y="2654"/>
                  </a:lnTo>
                  <a:lnTo>
                    <a:pt x="6846" y="2096"/>
                  </a:lnTo>
                  <a:lnTo>
                    <a:pt x="18301" y="73066"/>
                  </a:lnTo>
                  <a:cubicBezTo>
                    <a:pt x="19140" y="78654"/>
                    <a:pt x="18301" y="83404"/>
                    <a:pt x="15507" y="87037"/>
                  </a:cubicBezTo>
                  <a:cubicBezTo>
                    <a:pt x="11037" y="93742"/>
                    <a:pt x="2934" y="94860"/>
                    <a:pt x="2654" y="94860"/>
                  </a:cubicBezTo>
                  <a:close/>
                </a:path>
              </a:pathLst>
            </a:custGeom>
            <a:solidFill>
              <a:srgbClr val="658BC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0" name="Forma libre 229">
              <a:extLst>
                <a:ext uri="{FF2B5EF4-FFF2-40B4-BE49-F238E27FC236}">
                  <a16:creationId xmlns:a16="http://schemas.microsoft.com/office/drawing/2014/main" id="{53251D41-38EA-8B4B-AA69-6BEAD5CCD211}"/>
                </a:ext>
              </a:extLst>
            </p:cNvPr>
            <p:cNvSpPr/>
            <p:nvPr/>
          </p:nvSpPr>
          <p:spPr>
            <a:xfrm>
              <a:off x="4809085" y="1953973"/>
              <a:ext cx="33529" cy="44706"/>
            </a:xfrm>
            <a:custGeom>
              <a:avLst/>
              <a:gdLst>
                <a:gd name="connsiteX0" fmla="*/ 4376 w 33529"/>
                <a:gd name="connsiteY0" fmla="*/ 16703 h 44705"/>
                <a:gd name="connsiteX1" fmla="*/ 4655 w 33529"/>
                <a:gd name="connsiteY1" fmla="*/ 38497 h 44705"/>
                <a:gd name="connsiteX2" fmla="*/ 23097 w 33529"/>
                <a:gd name="connsiteY2" fmla="*/ 37939 h 44705"/>
                <a:gd name="connsiteX3" fmla="*/ 32597 w 33529"/>
                <a:gd name="connsiteY3" fmla="*/ 16703 h 44705"/>
                <a:gd name="connsiteX4" fmla="*/ 20582 w 33529"/>
                <a:gd name="connsiteY4" fmla="*/ 2453 h 44705"/>
                <a:gd name="connsiteX5" fmla="*/ 4376 w 33529"/>
                <a:gd name="connsiteY5" fmla="*/ 16703 h 4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529" h="44705">
                  <a:moveTo>
                    <a:pt x="4376" y="16703"/>
                  </a:moveTo>
                  <a:cubicBezTo>
                    <a:pt x="1023" y="23968"/>
                    <a:pt x="1582" y="31791"/>
                    <a:pt x="4655" y="38497"/>
                  </a:cubicBezTo>
                  <a:cubicBezTo>
                    <a:pt x="8288" y="46321"/>
                    <a:pt x="19744" y="45762"/>
                    <a:pt x="23097" y="37939"/>
                  </a:cubicBezTo>
                  <a:lnTo>
                    <a:pt x="32597" y="16703"/>
                  </a:lnTo>
                  <a:cubicBezTo>
                    <a:pt x="36229" y="8880"/>
                    <a:pt x="28964" y="218"/>
                    <a:pt x="20582" y="2453"/>
                  </a:cubicBezTo>
                  <a:cubicBezTo>
                    <a:pt x="13597" y="4689"/>
                    <a:pt x="7450" y="9718"/>
                    <a:pt x="4376" y="16703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231" name="Gráfico 16">
            <a:extLst>
              <a:ext uri="{FF2B5EF4-FFF2-40B4-BE49-F238E27FC236}">
                <a16:creationId xmlns:a16="http://schemas.microsoft.com/office/drawing/2014/main" id="{5F63DAA0-B4CE-AB43-B192-6F590BC7A674}"/>
              </a:ext>
            </a:extLst>
          </p:cNvPr>
          <p:cNvGrpSpPr/>
          <p:nvPr/>
        </p:nvGrpSpPr>
        <p:grpSpPr>
          <a:xfrm>
            <a:off x="6774996" y="1385713"/>
            <a:ext cx="1399850" cy="1287327"/>
            <a:chOff x="6774996" y="1783746"/>
            <a:chExt cx="1399850" cy="1287327"/>
          </a:xfrm>
        </p:grpSpPr>
        <p:sp>
          <p:nvSpPr>
            <p:cNvPr id="232" name="Forma libre 231">
              <a:extLst>
                <a:ext uri="{FF2B5EF4-FFF2-40B4-BE49-F238E27FC236}">
                  <a16:creationId xmlns:a16="http://schemas.microsoft.com/office/drawing/2014/main" id="{6FEAA538-FFD7-E644-87F5-F948BCE317AE}"/>
                </a:ext>
              </a:extLst>
            </p:cNvPr>
            <p:cNvSpPr/>
            <p:nvPr/>
          </p:nvSpPr>
          <p:spPr>
            <a:xfrm>
              <a:off x="6774996" y="2963220"/>
              <a:ext cx="410734" cy="83823"/>
            </a:xfrm>
            <a:custGeom>
              <a:avLst/>
              <a:gdLst>
                <a:gd name="connsiteX0" fmla="*/ 410595 w 410734"/>
                <a:gd name="connsiteY0" fmla="*/ 42051 h 83823"/>
                <a:gd name="connsiteX1" fmla="*/ 206345 w 410734"/>
                <a:gd name="connsiteY1" fmla="*/ 82007 h 83823"/>
                <a:gd name="connsiteX2" fmla="*/ 2096 w 410734"/>
                <a:gd name="connsiteY2" fmla="*/ 42051 h 83823"/>
                <a:gd name="connsiteX3" fmla="*/ 206345 w 410734"/>
                <a:gd name="connsiteY3" fmla="*/ 2096 h 83823"/>
                <a:gd name="connsiteX4" fmla="*/ 410595 w 410734"/>
                <a:gd name="connsiteY4" fmla="*/ 42051 h 83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0734" h="83823">
                  <a:moveTo>
                    <a:pt x="410595" y="42051"/>
                  </a:moveTo>
                  <a:cubicBezTo>
                    <a:pt x="410595" y="64118"/>
                    <a:pt x="319149" y="82007"/>
                    <a:pt x="206345" y="82007"/>
                  </a:cubicBezTo>
                  <a:cubicBezTo>
                    <a:pt x="93541" y="82007"/>
                    <a:pt x="2096" y="64118"/>
                    <a:pt x="2096" y="42051"/>
                  </a:cubicBezTo>
                  <a:cubicBezTo>
                    <a:pt x="2096" y="19984"/>
                    <a:pt x="93541" y="2096"/>
                    <a:pt x="206345" y="2096"/>
                  </a:cubicBezTo>
                  <a:cubicBezTo>
                    <a:pt x="319149" y="2096"/>
                    <a:pt x="410595" y="19984"/>
                    <a:pt x="410595" y="42051"/>
                  </a:cubicBezTo>
                  <a:close/>
                </a:path>
              </a:pathLst>
            </a:custGeom>
            <a:solidFill>
              <a:srgbClr val="575FA8">
                <a:alpha val="34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3" name="Forma libre 232">
              <a:extLst>
                <a:ext uri="{FF2B5EF4-FFF2-40B4-BE49-F238E27FC236}">
                  <a16:creationId xmlns:a16="http://schemas.microsoft.com/office/drawing/2014/main" id="{183E1541-D13D-334D-A9EC-2B9778FA2614}"/>
                </a:ext>
              </a:extLst>
            </p:cNvPr>
            <p:cNvSpPr/>
            <p:nvPr/>
          </p:nvSpPr>
          <p:spPr>
            <a:xfrm>
              <a:off x="6997407" y="2931088"/>
              <a:ext cx="125735" cy="69853"/>
            </a:xfrm>
            <a:custGeom>
              <a:avLst/>
              <a:gdLst>
                <a:gd name="connsiteX0" fmla="*/ 6287 w 125735"/>
                <a:gd name="connsiteY0" fmla="*/ 2096 h 69852"/>
                <a:gd name="connsiteX1" fmla="*/ 2096 w 125735"/>
                <a:gd name="connsiteY1" fmla="*/ 70272 h 69852"/>
                <a:gd name="connsiteX2" fmla="*/ 123919 w 125735"/>
                <a:gd name="connsiteY2" fmla="*/ 70272 h 69852"/>
                <a:gd name="connsiteX3" fmla="*/ 52110 w 125735"/>
                <a:gd name="connsiteY3" fmla="*/ 26404 h 69852"/>
                <a:gd name="connsiteX4" fmla="*/ 49595 w 125735"/>
                <a:gd name="connsiteY4" fmla="*/ 2375 h 69852"/>
                <a:gd name="connsiteX5" fmla="*/ 6287 w 125735"/>
                <a:gd name="connsiteY5" fmla="*/ 2375 h 69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735" h="69852">
                  <a:moveTo>
                    <a:pt x="6287" y="2096"/>
                  </a:moveTo>
                  <a:lnTo>
                    <a:pt x="2096" y="70272"/>
                  </a:lnTo>
                  <a:lnTo>
                    <a:pt x="123919" y="70272"/>
                  </a:lnTo>
                  <a:cubicBezTo>
                    <a:pt x="123919" y="70272"/>
                    <a:pt x="74184" y="37022"/>
                    <a:pt x="52110" y="26404"/>
                  </a:cubicBezTo>
                  <a:lnTo>
                    <a:pt x="49595" y="2375"/>
                  </a:lnTo>
                  <a:lnTo>
                    <a:pt x="6287" y="2375"/>
                  </a:lnTo>
                  <a:close/>
                </a:path>
              </a:pathLst>
            </a:custGeom>
            <a:solidFill>
              <a:srgbClr val="F087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4" name="Forma libre 233">
              <a:extLst>
                <a:ext uri="{FF2B5EF4-FFF2-40B4-BE49-F238E27FC236}">
                  <a16:creationId xmlns:a16="http://schemas.microsoft.com/office/drawing/2014/main" id="{05968B82-1585-EA43-98AB-C820970BCAEE}"/>
                </a:ext>
              </a:extLst>
            </p:cNvPr>
            <p:cNvSpPr/>
            <p:nvPr/>
          </p:nvSpPr>
          <p:spPr>
            <a:xfrm>
              <a:off x="6925878" y="2390148"/>
              <a:ext cx="125735" cy="561616"/>
            </a:xfrm>
            <a:custGeom>
              <a:avLst/>
              <a:gdLst>
                <a:gd name="connsiteX0" fmla="*/ 115537 w 125735"/>
                <a:gd name="connsiteY0" fmla="*/ 2096 h 561616"/>
                <a:gd name="connsiteX1" fmla="*/ 123639 w 125735"/>
                <a:gd name="connsiteY1" fmla="*/ 561477 h 561616"/>
                <a:gd name="connsiteX2" fmla="*/ 75581 w 125735"/>
                <a:gd name="connsiteY2" fmla="*/ 561477 h 561616"/>
                <a:gd name="connsiteX3" fmla="*/ 48478 w 125735"/>
                <a:gd name="connsiteY3" fmla="*/ 278433 h 561616"/>
                <a:gd name="connsiteX4" fmla="*/ 2096 w 125735"/>
                <a:gd name="connsiteY4" fmla="*/ 2096 h 561616"/>
                <a:gd name="connsiteX5" fmla="*/ 115537 w 125735"/>
                <a:gd name="connsiteY5" fmla="*/ 2096 h 561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735" h="561616">
                  <a:moveTo>
                    <a:pt x="115537" y="2096"/>
                  </a:moveTo>
                  <a:lnTo>
                    <a:pt x="123639" y="561477"/>
                  </a:lnTo>
                  <a:lnTo>
                    <a:pt x="75581" y="561477"/>
                  </a:lnTo>
                  <a:cubicBezTo>
                    <a:pt x="75581" y="561477"/>
                    <a:pt x="22493" y="342418"/>
                    <a:pt x="48478" y="278433"/>
                  </a:cubicBezTo>
                  <a:lnTo>
                    <a:pt x="2096" y="2096"/>
                  </a:lnTo>
                  <a:lnTo>
                    <a:pt x="115537" y="2096"/>
                  </a:lnTo>
                  <a:close/>
                </a:path>
              </a:pathLst>
            </a:custGeom>
            <a:solidFill>
              <a:srgbClr val="3238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5" name="Forma libre 234">
              <a:extLst>
                <a:ext uri="{FF2B5EF4-FFF2-40B4-BE49-F238E27FC236}">
                  <a16:creationId xmlns:a16="http://schemas.microsoft.com/office/drawing/2014/main" id="{7BA25BF5-1B0C-574B-98CF-CDDB7F9ED83E}"/>
                </a:ext>
              </a:extLst>
            </p:cNvPr>
            <p:cNvSpPr/>
            <p:nvPr/>
          </p:nvSpPr>
          <p:spPr>
            <a:xfrm>
              <a:off x="6926158" y="2390148"/>
              <a:ext cx="122941" cy="480587"/>
            </a:xfrm>
            <a:custGeom>
              <a:avLst/>
              <a:gdLst>
                <a:gd name="connsiteX0" fmla="*/ 115257 w 122940"/>
                <a:gd name="connsiteY0" fmla="*/ 2096 h 480587"/>
                <a:gd name="connsiteX1" fmla="*/ 2096 w 122940"/>
                <a:gd name="connsiteY1" fmla="*/ 2096 h 480587"/>
                <a:gd name="connsiteX2" fmla="*/ 48478 w 122940"/>
                <a:gd name="connsiteY2" fmla="*/ 278433 h 480587"/>
                <a:gd name="connsiteX3" fmla="*/ 44287 w 122940"/>
                <a:gd name="connsiteY3" fmla="*/ 385168 h 480587"/>
                <a:gd name="connsiteX4" fmla="*/ 122242 w 122940"/>
                <a:gd name="connsiteY4" fmla="*/ 480447 h 480587"/>
                <a:gd name="connsiteX5" fmla="*/ 115257 w 122940"/>
                <a:gd name="connsiteY5" fmla="*/ 2096 h 480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2940" h="480587">
                  <a:moveTo>
                    <a:pt x="115257" y="2096"/>
                  </a:moveTo>
                  <a:lnTo>
                    <a:pt x="2096" y="2096"/>
                  </a:lnTo>
                  <a:lnTo>
                    <a:pt x="48478" y="278433"/>
                  </a:lnTo>
                  <a:cubicBezTo>
                    <a:pt x="39537" y="300507"/>
                    <a:pt x="39816" y="341301"/>
                    <a:pt x="44287" y="385168"/>
                  </a:cubicBezTo>
                  <a:lnTo>
                    <a:pt x="122242" y="480447"/>
                  </a:lnTo>
                  <a:lnTo>
                    <a:pt x="115257" y="2096"/>
                  </a:lnTo>
                  <a:close/>
                </a:path>
              </a:pathLst>
            </a:custGeom>
            <a:solidFill>
              <a:srgbClr val="020203">
                <a:alpha val="2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6" name="Forma libre 235">
              <a:extLst>
                <a:ext uri="{FF2B5EF4-FFF2-40B4-BE49-F238E27FC236}">
                  <a16:creationId xmlns:a16="http://schemas.microsoft.com/office/drawing/2014/main" id="{56309DD3-77BC-A140-8A87-1F12AB163D5D}"/>
                </a:ext>
              </a:extLst>
            </p:cNvPr>
            <p:cNvSpPr/>
            <p:nvPr/>
          </p:nvSpPr>
          <p:spPr>
            <a:xfrm>
              <a:off x="6854349" y="2940029"/>
              <a:ext cx="136911" cy="69853"/>
            </a:xfrm>
            <a:custGeom>
              <a:avLst/>
              <a:gdLst>
                <a:gd name="connsiteX0" fmla="*/ 20816 w 136911"/>
                <a:gd name="connsiteY0" fmla="*/ 2096 h 69852"/>
                <a:gd name="connsiteX1" fmla="*/ 2096 w 136911"/>
                <a:gd name="connsiteY1" fmla="*/ 70272 h 69852"/>
                <a:gd name="connsiteX2" fmla="*/ 135095 w 136911"/>
                <a:gd name="connsiteY2" fmla="*/ 70272 h 69852"/>
                <a:gd name="connsiteX3" fmla="*/ 56581 w 136911"/>
                <a:gd name="connsiteY3" fmla="*/ 26404 h 69852"/>
                <a:gd name="connsiteX4" fmla="*/ 60772 w 136911"/>
                <a:gd name="connsiteY4" fmla="*/ 2375 h 69852"/>
                <a:gd name="connsiteX5" fmla="*/ 20816 w 136911"/>
                <a:gd name="connsiteY5" fmla="*/ 2375 h 69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6911" h="69852">
                  <a:moveTo>
                    <a:pt x="20816" y="2096"/>
                  </a:moveTo>
                  <a:lnTo>
                    <a:pt x="2096" y="70272"/>
                  </a:lnTo>
                  <a:lnTo>
                    <a:pt x="135095" y="70272"/>
                  </a:lnTo>
                  <a:cubicBezTo>
                    <a:pt x="135095" y="70272"/>
                    <a:pt x="78934" y="37022"/>
                    <a:pt x="56581" y="26404"/>
                  </a:cubicBezTo>
                  <a:lnTo>
                    <a:pt x="60772" y="2375"/>
                  </a:lnTo>
                  <a:lnTo>
                    <a:pt x="20816" y="2375"/>
                  </a:lnTo>
                  <a:close/>
                </a:path>
              </a:pathLst>
            </a:custGeom>
            <a:solidFill>
              <a:srgbClr val="F087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7" name="Forma libre 236">
              <a:extLst>
                <a:ext uri="{FF2B5EF4-FFF2-40B4-BE49-F238E27FC236}">
                  <a16:creationId xmlns:a16="http://schemas.microsoft.com/office/drawing/2014/main" id="{5C4789D8-E29A-894C-A7B8-B3944E19DD34}"/>
                </a:ext>
              </a:extLst>
            </p:cNvPr>
            <p:cNvSpPr/>
            <p:nvPr/>
          </p:nvSpPr>
          <p:spPr>
            <a:xfrm>
              <a:off x="6868040" y="2383163"/>
              <a:ext cx="178823" cy="569999"/>
            </a:xfrm>
            <a:custGeom>
              <a:avLst/>
              <a:gdLst>
                <a:gd name="connsiteX0" fmla="*/ 176728 w 178823"/>
                <a:gd name="connsiteY0" fmla="*/ 2096 h 569998"/>
                <a:gd name="connsiteX1" fmla="*/ 129507 w 178823"/>
                <a:gd name="connsiteY1" fmla="*/ 282624 h 569998"/>
                <a:gd name="connsiteX2" fmla="*/ 49875 w 178823"/>
                <a:gd name="connsiteY2" fmla="*/ 568462 h 569998"/>
                <a:gd name="connsiteX3" fmla="*/ 2096 w 178823"/>
                <a:gd name="connsiteY3" fmla="*/ 568462 h 569998"/>
                <a:gd name="connsiteX4" fmla="*/ 66640 w 178823"/>
                <a:gd name="connsiteY4" fmla="*/ 265580 h 569998"/>
                <a:gd name="connsiteX5" fmla="*/ 27801 w 178823"/>
                <a:gd name="connsiteY5" fmla="*/ 2375 h 569998"/>
                <a:gd name="connsiteX6" fmla="*/ 176728 w 178823"/>
                <a:gd name="connsiteY6" fmla="*/ 2375 h 569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8823" h="569998">
                  <a:moveTo>
                    <a:pt x="176728" y="2096"/>
                  </a:moveTo>
                  <a:lnTo>
                    <a:pt x="129507" y="282624"/>
                  </a:lnTo>
                  <a:lnTo>
                    <a:pt x="49875" y="568462"/>
                  </a:lnTo>
                  <a:lnTo>
                    <a:pt x="2096" y="568462"/>
                  </a:lnTo>
                  <a:cubicBezTo>
                    <a:pt x="2096" y="568462"/>
                    <a:pt x="17463" y="294080"/>
                    <a:pt x="66640" y="265580"/>
                  </a:cubicBezTo>
                  <a:lnTo>
                    <a:pt x="27801" y="2375"/>
                  </a:lnTo>
                  <a:lnTo>
                    <a:pt x="176728" y="2375"/>
                  </a:lnTo>
                  <a:close/>
                </a:path>
              </a:pathLst>
            </a:custGeom>
            <a:solidFill>
              <a:srgbClr val="3238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8" name="Forma libre 237">
              <a:extLst>
                <a:ext uri="{FF2B5EF4-FFF2-40B4-BE49-F238E27FC236}">
                  <a16:creationId xmlns:a16="http://schemas.microsoft.com/office/drawing/2014/main" id="{BAD9AB7C-F5C6-FF4D-AE0D-F95F471809FA}"/>
                </a:ext>
              </a:extLst>
            </p:cNvPr>
            <p:cNvSpPr/>
            <p:nvPr/>
          </p:nvSpPr>
          <p:spPr>
            <a:xfrm>
              <a:off x="6893746" y="2383163"/>
              <a:ext cx="150882" cy="44706"/>
            </a:xfrm>
            <a:custGeom>
              <a:avLst/>
              <a:gdLst>
                <a:gd name="connsiteX0" fmla="*/ 147948 w 150882"/>
                <a:gd name="connsiteY0" fmla="*/ 21375 h 44705"/>
                <a:gd name="connsiteX1" fmla="*/ 151022 w 150882"/>
                <a:gd name="connsiteY1" fmla="*/ 2096 h 44705"/>
                <a:gd name="connsiteX2" fmla="*/ 2096 w 150882"/>
                <a:gd name="connsiteY2" fmla="*/ 2096 h 44705"/>
                <a:gd name="connsiteX3" fmla="*/ 5449 w 150882"/>
                <a:gd name="connsiteY3" fmla="*/ 25007 h 44705"/>
                <a:gd name="connsiteX4" fmla="*/ 148228 w 150882"/>
                <a:gd name="connsiteY4" fmla="*/ 43169 h 4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882" h="44705">
                  <a:moveTo>
                    <a:pt x="147948" y="21375"/>
                  </a:moveTo>
                  <a:lnTo>
                    <a:pt x="151022" y="2096"/>
                  </a:lnTo>
                  <a:lnTo>
                    <a:pt x="2096" y="2096"/>
                  </a:lnTo>
                  <a:lnTo>
                    <a:pt x="5449" y="25007"/>
                  </a:lnTo>
                  <a:lnTo>
                    <a:pt x="148228" y="43169"/>
                  </a:lnTo>
                  <a:close/>
                </a:path>
              </a:pathLst>
            </a:custGeom>
            <a:solidFill>
              <a:srgbClr val="020203">
                <a:alpha val="2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9" name="Forma libre 238">
              <a:extLst>
                <a:ext uri="{FF2B5EF4-FFF2-40B4-BE49-F238E27FC236}">
                  <a16:creationId xmlns:a16="http://schemas.microsoft.com/office/drawing/2014/main" id="{C69BD721-3D93-024D-83B3-58E154B05001}"/>
                </a:ext>
              </a:extLst>
            </p:cNvPr>
            <p:cNvSpPr/>
            <p:nvPr/>
          </p:nvSpPr>
          <p:spPr>
            <a:xfrm>
              <a:off x="7119510" y="2130854"/>
              <a:ext cx="78235" cy="83823"/>
            </a:xfrm>
            <a:custGeom>
              <a:avLst/>
              <a:gdLst>
                <a:gd name="connsiteX0" fmla="*/ 2096 w 78235"/>
                <a:gd name="connsiteY0" fmla="*/ 60772 h 83823"/>
                <a:gd name="connsiteX1" fmla="*/ 77816 w 78235"/>
                <a:gd name="connsiteY1" fmla="*/ 2096 h 83823"/>
                <a:gd name="connsiteX2" fmla="*/ 59654 w 78235"/>
                <a:gd name="connsiteY2" fmla="*/ 23890 h 83823"/>
                <a:gd name="connsiteX3" fmla="*/ 57419 w 78235"/>
                <a:gd name="connsiteY3" fmla="*/ 57978 h 83823"/>
                <a:gd name="connsiteX4" fmla="*/ 28919 w 78235"/>
                <a:gd name="connsiteY4" fmla="*/ 70272 h 83823"/>
                <a:gd name="connsiteX5" fmla="*/ 16625 w 78235"/>
                <a:gd name="connsiteY5" fmla="*/ 83963 h 83823"/>
                <a:gd name="connsiteX6" fmla="*/ 2096 w 78235"/>
                <a:gd name="connsiteY6" fmla="*/ 60772 h 83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235" h="83823">
                  <a:moveTo>
                    <a:pt x="2096" y="60772"/>
                  </a:moveTo>
                  <a:cubicBezTo>
                    <a:pt x="2096" y="60772"/>
                    <a:pt x="31713" y="12993"/>
                    <a:pt x="77816" y="2096"/>
                  </a:cubicBezTo>
                  <a:lnTo>
                    <a:pt x="59654" y="23890"/>
                  </a:lnTo>
                  <a:cubicBezTo>
                    <a:pt x="59654" y="23890"/>
                    <a:pt x="68316" y="46522"/>
                    <a:pt x="57419" y="57978"/>
                  </a:cubicBezTo>
                  <a:cubicBezTo>
                    <a:pt x="46522" y="69434"/>
                    <a:pt x="28919" y="70272"/>
                    <a:pt x="28919" y="70272"/>
                  </a:cubicBezTo>
                  <a:lnTo>
                    <a:pt x="16625" y="83963"/>
                  </a:lnTo>
                  <a:lnTo>
                    <a:pt x="2096" y="60772"/>
                  </a:lnTo>
                  <a:close/>
                </a:path>
              </a:pathLst>
            </a:custGeom>
            <a:solidFill>
              <a:srgbClr val="F5ABA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0" name="Forma libre 239">
              <a:extLst>
                <a:ext uri="{FF2B5EF4-FFF2-40B4-BE49-F238E27FC236}">
                  <a16:creationId xmlns:a16="http://schemas.microsoft.com/office/drawing/2014/main" id="{895968F7-008A-4549-9A84-2712E43A2B19}"/>
                </a:ext>
              </a:extLst>
            </p:cNvPr>
            <p:cNvSpPr/>
            <p:nvPr/>
          </p:nvSpPr>
          <p:spPr>
            <a:xfrm>
              <a:off x="6985951" y="2150413"/>
              <a:ext cx="159264" cy="181617"/>
            </a:xfrm>
            <a:custGeom>
              <a:avLst/>
              <a:gdLst>
                <a:gd name="connsiteX0" fmla="*/ 18581 w 159264"/>
                <a:gd name="connsiteY0" fmla="*/ 2096 h 181617"/>
                <a:gd name="connsiteX1" fmla="*/ 59095 w 159264"/>
                <a:gd name="connsiteY1" fmla="*/ 84801 h 181617"/>
                <a:gd name="connsiteX2" fmla="*/ 138448 w 159264"/>
                <a:gd name="connsiteY2" fmla="*/ 31154 h 181617"/>
                <a:gd name="connsiteX3" fmla="*/ 158286 w 159264"/>
                <a:gd name="connsiteY3" fmla="*/ 61610 h 181617"/>
                <a:gd name="connsiteX4" fmla="*/ 58816 w 159264"/>
                <a:gd name="connsiteY4" fmla="*/ 181757 h 181617"/>
                <a:gd name="connsiteX5" fmla="*/ 2096 w 159264"/>
                <a:gd name="connsiteY5" fmla="*/ 103801 h 181617"/>
                <a:gd name="connsiteX6" fmla="*/ 18581 w 159264"/>
                <a:gd name="connsiteY6" fmla="*/ 2096 h 181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264" h="181617">
                  <a:moveTo>
                    <a:pt x="18581" y="2096"/>
                  </a:moveTo>
                  <a:lnTo>
                    <a:pt x="59095" y="84801"/>
                  </a:lnTo>
                  <a:lnTo>
                    <a:pt x="138448" y="31154"/>
                  </a:lnTo>
                  <a:lnTo>
                    <a:pt x="158286" y="61610"/>
                  </a:lnTo>
                  <a:cubicBezTo>
                    <a:pt x="158286" y="61610"/>
                    <a:pt x="89272" y="191257"/>
                    <a:pt x="58816" y="181757"/>
                  </a:cubicBezTo>
                  <a:cubicBezTo>
                    <a:pt x="28360" y="172257"/>
                    <a:pt x="2096" y="103801"/>
                    <a:pt x="2096" y="103801"/>
                  </a:cubicBezTo>
                  <a:lnTo>
                    <a:pt x="18581" y="209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1" name="Forma libre 240">
              <a:extLst>
                <a:ext uri="{FF2B5EF4-FFF2-40B4-BE49-F238E27FC236}">
                  <a16:creationId xmlns:a16="http://schemas.microsoft.com/office/drawing/2014/main" id="{19C27830-5446-B44A-8637-5D03640D2E29}"/>
                </a:ext>
              </a:extLst>
            </p:cNvPr>
            <p:cNvSpPr/>
            <p:nvPr/>
          </p:nvSpPr>
          <p:spPr>
            <a:xfrm>
              <a:off x="6985951" y="2150413"/>
              <a:ext cx="97794" cy="181617"/>
            </a:xfrm>
            <a:custGeom>
              <a:avLst/>
              <a:gdLst>
                <a:gd name="connsiteX0" fmla="*/ 58816 w 97793"/>
                <a:gd name="connsiteY0" fmla="*/ 84801 h 181617"/>
                <a:gd name="connsiteX1" fmla="*/ 18301 w 97793"/>
                <a:gd name="connsiteY1" fmla="*/ 2096 h 181617"/>
                <a:gd name="connsiteX2" fmla="*/ 2096 w 97793"/>
                <a:gd name="connsiteY2" fmla="*/ 103801 h 181617"/>
                <a:gd name="connsiteX3" fmla="*/ 58816 w 97793"/>
                <a:gd name="connsiteY3" fmla="*/ 181757 h 181617"/>
                <a:gd name="connsiteX4" fmla="*/ 61051 w 97793"/>
                <a:gd name="connsiteY4" fmla="*/ 182036 h 181617"/>
                <a:gd name="connsiteX5" fmla="*/ 97654 w 97793"/>
                <a:gd name="connsiteY5" fmla="*/ 58257 h 181617"/>
                <a:gd name="connsiteX6" fmla="*/ 58816 w 97793"/>
                <a:gd name="connsiteY6" fmla="*/ 84801 h 181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793" h="181617">
                  <a:moveTo>
                    <a:pt x="58816" y="84801"/>
                  </a:moveTo>
                  <a:lnTo>
                    <a:pt x="18301" y="2096"/>
                  </a:lnTo>
                  <a:lnTo>
                    <a:pt x="2096" y="103801"/>
                  </a:lnTo>
                  <a:cubicBezTo>
                    <a:pt x="2096" y="103801"/>
                    <a:pt x="28360" y="172257"/>
                    <a:pt x="58816" y="181757"/>
                  </a:cubicBezTo>
                  <a:cubicBezTo>
                    <a:pt x="59654" y="182036"/>
                    <a:pt x="60213" y="182036"/>
                    <a:pt x="61051" y="182036"/>
                  </a:cubicBezTo>
                  <a:lnTo>
                    <a:pt x="97654" y="58257"/>
                  </a:lnTo>
                  <a:lnTo>
                    <a:pt x="58816" y="84801"/>
                  </a:lnTo>
                  <a:close/>
                </a:path>
              </a:pathLst>
            </a:custGeom>
            <a:solidFill>
              <a:srgbClr val="020203">
                <a:alpha val="2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2" name="Forma libre 241">
              <a:extLst>
                <a:ext uri="{FF2B5EF4-FFF2-40B4-BE49-F238E27FC236}">
                  <a16:creationId xmlns:a16="http://schemas.microsoft.com/office/drawing/2014/main" id="{448AE6D1-317B-A545-AD34-E7107E8CE284}"/>
                </a:ext>
              </a:extLst>
            </p:cNvPr>
            <p:cNvSpPr/>
            <p:nvPr/>
          </p:nvSpPr>
          <p:spPr>
            <a:xfrm>
              <a:off x="6915814" y="1928509"/>
              <a:ext cx="128529" cy="170441"/>
            </a:xfrm>
            <a:custGeom>
              <a:avLst/>
              <a:gdLst>
                <a:gd name="connsiteX0" fmla="*/ 119454 w 128529"/>
                <a:gd name="connsiteY0" fmla="*/ 28691 h 170440"/>
                <a:gd name="connsiteX1" fmla="*/ 128954 w 128529"/>
                <a:gd name="connsiteY1" fmla="*/ 81220 h 170440"/>
                <a:gd name="connsiteX2" fmla="*/ 115821 w 128529"/>
                <a:gd name="connsiteY2" fmla="*/ 81220 h 170440"/>
                <a:gd name="connsiteX3" fmla="*/ 108557 w 128529"/>
                <a:gd name="connsiteY3" fmla="*/ 126764 h 170440"/>
                <a:gd name="connsiteX4" fmla="*/ 81733 w 128529"/>
                <a:gd name="connsiteY4" fmla="*/ 131514 h 170440"/>
                <a:gd name="connsiteX5" fmla="*/ 71954 w 128529"/>
                <a:gd name="connsiteY5" fmla="*/ 170073 h 170440"/>
                <a:gd name="connsiteX6" fmla="*/ 19145 w 128529"/>
                <a:gd name="connsiteY6" fmla="*/ 165603 h 170440"/>
                <a:gd name="connsiteX7" fmla="*/ 24454 w 128529"/>
                <a:gd name="connsiteY7" fmla="*/ 118382 h 170440"/>
                <a:gd name="connsiteX8" fmla="*/ 3778 w 128529"/>
                <a:gd name="connsiteY8" fmla="*/ 39309 h 170440"/>
                <a:gd name="connsiteX9" fmla="*/ 119454 w 128529"/>
                <a:gd name="connsiteY9" fmla="*/ 28691 h 17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529" h="170440">
                  <a:moveTo>
                    <a:pt x="119454" y="28691"/>
                  </a:moveTo>
                  <a:cubicBezTo>
                    <a:pt x="119454" y="28691"/>
                    <a:pt x="124204" y="70882"/>
                    <a:pt x="128954" y="81220"/>
                  </a:cubicBezTo>
                  <a:lnTo>
                    <a:pt x="115821" y="81220"/>
                  </a:lnTo>
                  <a:cubicBezTo>
                    <a:pt x="115821" y="81220"/>
                    <a:pt x="116939" y="121735"/>
                    <a:pt x="108557" y="126764"/>
                  </a:cubicBezTo>
                  <a:cubicBezTo>
                    <a:pt x="102689" y="130397"/>
                    <a:pt x="85645" y="126764"/>
                    <a:pt x="81733" y="131514"/>
                  </a:cubicBezTo>
                  <a:cubicBezTo>
                    <a:pt x="77822" y="136264"/>
                    <a:pt x="71954" y="170073"/>
                    <a:pt x="71954" y="170073"/>
                  </a:cubicBezTo>
                  <a:lnTo>
                    <a:pt x="19145" y="165603"/>
                  </a:lnTo>
                  <a:lnTo>
                    <a:pt x="24454" y="118382"/>
                  </a:lnTo>
                  <a:cubicBezTo>
                    <a:pt x="24454" y="118382"/>
                    <a:pt x="-5164" y="82897"/>
                    <a:pt x="3778" y="39309"/>
                  </a:cubicBezTo>
                  <a:cubicBezTo>
                    <a:pt x="12719" y="-4279"/>
                    <a:pt x="111630" y="-11823"/>
                    <a:pt x="119454" y="28691"/>
                  </a:cubicBezTo>
                  <a:close/>
                </a:path>
              </a:pathLst>
            </a:custGeom>
            <a:solidFill>
              <a:srgbClr val="F5ABA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3" name="Forma libre 242">
              <a:extLst>
                <a:ext uri="{FF2B5EF4-FFF2-40B4-BE49-F238E27FC236}">
                  <a16:creationId xmlns:a16="http://schemas.microsoft.com/office/drawing/2014/main" id="{4EBF13E9-299B-DC49-BC55-EB990ABDA5AE}"/>
                </a:ext>
              </a:extLst>
            </p:cNvPr>
            <p:cNvSpPr/>
            <p:nvPr/>
          </p:nvSpPr>
          <p:spPr>
            <a:xfrm>
              <a:off x="6925599" y="2023281"/>
              <a:ext cx="81029" cy="75441"/>
            </a:xfrm>
            <a:custGeom>
              <a:avLst/>
              <a:gdLst>
                <a:gd name="connsiteX0" fmla="*/ 43728 w 81029"/>
                <a:gd name="connsiteY0" fmla="*/ 4331 h 75441"/>
                <a:gd name="connsiteX1" fmla="*/ 2096 w 81029"/>
                <a:gd name="connsiteY1" fmla="*/ 2096 h 75441"/>
                <a:gd name="connsiteX2" fmla="*/ 14948 w 81029"/>
                <a:gd name="connsiteY2" fmla="*/ 23331 h 75441"/>
                <a:gd name="connsiteX3" fmla="*/ 9640 w 81029"/>
                <a:gd name="connsiteY3" fmla="*/ 70551 h 75441"/>
                <a:gd name="connsiteX4" fmla="*/ 62448 w 81029"/>
                <a:gd name="connsiteY4" fmla="*/ 75022 h 75441"/>
                <a:gd name="connsiteX5" fmla="*/ 72228 w 81029"/>
                <a:gd name="connsiteY5" fmla="*/ 36463 h 75441"/>
                <a:gd name="connsiteX6" fmla="*/ 80890 w 81029"/>
                <a:gd name="connsiteY6" fmla="*/ 33948 h 75441"/>
                <a:gd name="connsiteX7" fmla="*/ 43728 w 81029"/>
                <a:gd name="connsiteY7" fmla="*/ 4331 h 75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1029" h="75441">
                  <a:moveTo>
                    <a:pt x="43728" y="4331"/>
                  </a:moveTo>
                  <a:lnTo>
                    <a:pt x="2096" y="2096"/>
                  </a:lnTo>
                  <a:cubicBezTo>
                    <a:pt x="8243" y="15228"/>
                    <a:pt x="14948" y="23331"/>
                    <a:pt x="14948" y="23331"/>
                  </a:cubicBezTo>
                  <a:lnTo>
                    <a:pt x="9640" y="70551"/>
                  </a:lnTo>
                  <a:lnTo>
                    <a:pt x="62448" y="75022"/>
                  </a:lnTo>
                  <a:cubicBezTo>
                    <a:pt x="62448" y="75022"/>
                    <a:pt x="68316" y="41213"/>
                    <a:pt x="72228" y="36463"/>
                  </a:cubicBezTo>
                  <a:cubicBezTo>
                    <a:pt x="73625" y="34787"/>
                    <a:pt x="76978" y="33948"/>
                    <a:pt x="80890" y="33948"/>
                  </a:cubicBezTo>
                  <a:cubicBezTo>
                    <a:pt x="60493" y="28360"/>
                    <a:pt x="42051" y="5449"/>
                    <a:pt x="43728" y="4331"/>
                  </a:cubicBezTo>
                  <a:close/>
                </a:path>
              </a:pathLst>
            </a:custGeom>
            <a:solidFill>
              <a:srgbClr val="020203">
                <a:alpha val="2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4" name="Forma libre 243">
              <a:extLst>
                <a:ext uri="{FF2B5EF4-FFF2-40B4-BE49-F238E27FC236}">
                  <a16:creationId xmlns:a16="http://schemas.microsoft.com/office/drawing/2014/main" id="{47722B26-9B20-3043-A57A-689B27B4A0A7}"/>
                </a:ext>
              </a:extLst>
            </p:cNvPr>
            <p:cNvSpPr/>
            <p:nvPr/>
          </p:nvSpPr>
          <p:spPr>
            <a:xfrm>
              <a:off x="6893671" y="1899037"/>
              <a:ext cx="167647" cy="148088"/>
            </a:xfrm>
            <a:custGeom>
              <a:avLst/>
              <a:gdLst>
                <a:gd name="connsiteX0" fmla="*/ 143273 w 167646"/>
                <a:gd name="connsiteY0" fmla="*/ 72133 h 148087"/>
                <a:gd name="connsiteX1" fmla="*/ 109743 w 167646"/>
                <a:gd name="connsiteY1" fmla="*/ 64031 h 148087"/>
                <a:gd name="connsiteX2" fmla="*/ 81523 w 167646"/>
                <a:gd name="connsiteY2" fmla="*/ 87501 h 148087"/>
                <a:gd name="connsiteX3" fmla="*/ 78170 w 167646"/>
                <a:gd name="connsiteY3" fmla="*/ 108177 h 148087"/>
                <a:gd name="connsiteX4" fmla="*/ 64199 w 167646"/>
                <a:gd name="connsiteY4" fmla="*/ 90575 h 148087"/>
                <a:gd name="connsiteX5" fmla="*/ 58890 w 167646"/>
                <a:gd name="connsiteY5" fmla="*/ 111810 h 148087"/>
                <a:gd name="connsiteX6" fmla="*/ 75655 w 167646"/>
                <a:gd name="connsiteY6" fmla="*/ 128574 h 148087"/>
                <a:gd name="connsiteX7" fmla="*/ 46596 w 167646"/>
                <a:gd name="connsiteY7" fmla="*/ 147854 h 148087"/>
                <a:gd name="connsiteX8" fmla="*/ 19214 w 167646"/>
                <a:gd name="connsiteY8" fmla="*/ 121589 h 148087"/>
                <a:gd name="connsiteX9" fmla="*/ 7758 w 167646"/>
                <a:gd name="connsiteY9" fmla="*/ 73251 h 148087"/>
                <a:gd name="connsiteX10" fmla="*/ 33464 w 167646"/>
                <a:gd name="connsiteY10" fmla="*/ 37207 h 148087"/>
                <a:gd name="connsiteX11" fmla="*/ 65037 w 167646"/>
                <a:gd name="connsiteY11" fmla="*/ 15972 h 148087"/>
                <a:gd name="connsiteX12" fmla="*/ 113376 w 167646"/>
                <a:gd name="connsiteY12" fmla="*/ 12898 h 148087"/>
                <a:gd name="connsiteX13" fmla="*/ 166464 w 167646"/>
                <a:gd name="connsiteY13" fmla="*/ 35810 h 148087"/>
                <a:gd name="connsiteX14" fmla="*/ 157523 w 167646"/>
                <a:gd name="connsiteY14" fmla="*/ 69339 h 148087"/>
                <a:gd name="connsiteX15" fmla="*/ 146346 w 167646"/>
                <a:gd name="connsiteY15" fmla="*/ 92810 h 148087"/>
                <a:gd name="connsiteX16" fmla="*/ 143273 w 167646"/>
                <a:gd name="connsiteY16" fmla="*/ 72133 h 148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7646" h="148087">
                  <a:moveTo>
                    <a:pt x="143273" y="72133"/>
                  </a:moveTo>
                  <a:cubicBezTo>
                    <a:pt x="143273" y="72133"/>
                    <a:pt x="132096" y="78839"/>
                    <a:pt x="109743" y="64031"/>
                  </a:cubicBezTo>
                  <a:cubicBezTo>
                    <a:pt x="109743" y="64031"/>
                    <a:pt x="94655" y="91133"/>
                    <a:pt x="81523" y="87501"/>
                  </a:cubicBezTo>
                  <a:cubicBezTo>
                    <a:pt x="81523" y="87501"/>
                    <a:pt x="80964" y="106780"/>
                    <a:pt x="78170" y="108177"/>
                  </a:cubicBezTo>
                  <a:cubicBezTo>
                    <a:pt x="75376" y="109575"/>
                    <a:pt x="69787" y="91692"/>
                    <a:pt x="64199" y="90575"/>
                  </a:cubicBezTo>
                  <a:cubicBezTo>
                    <a:pt x="58611" y="89457"/>
                    <a:pt x="52743" y="95045"/>
                    <a:pt x="58890" y="111810"/>
                  </a:cubicBezTo>
                  <a:cubicBezTo>
                    <a:pt x="64758" y="128574"/>
                    <a:pt x="75655" y="128574"/>
                    <a:pt x="75655" y="128574"/>
                  </a:cubicBezTo>
                  <a:lnTo>
                    <a:pt x="46596" y="147854"/>
                  </a:lnTo>
                  <a:cubicBezTo>
                    <a:pt x="46596" y="147854"/>
                    <a:pt x="23685" y="140589"/>
                    <a:pt x="19214" y="121589"/>
                  </a:cubicBezTo>
                  <a:cubicBezTo>
                    <a:pt x="19214" y="121589"/>
                    <a:pt x="-9845" y="93369"/>
                    <a:pt x="7758" y="73251"/>
                  </a:cubicBezTo>
                  <a:cubicBezTo>
                    <a:pt x="7758" y="73251"/>
                    <a:pt x="-11521" y="57045"/>
                    <a:pt x="33464" y="37207"/>
                  </a:cubicBezTo>
                  <a:cubicBezTo>
                    <a:pt x="33464" y="37207"/>
                    <a:pt x="44082" y="-1911"/>
                    <a:pt x="65037" y="15972"/>
                  </a:cubicBezTo>
                  <a:cubicBezTo>
                    <a:pt x="65037" y="15972"/>
                    <a:pt x="103876" y="-13087"/>
                    <a:pt x="113376" y="12898"/>
                  </a:cubicBezTo>
                  <a:cubicBezTo>
                    <a:pt x="113376" y="12898"/>
                    <a:pt x="163390" y="8707"/>
                    <a:pt x="166464" y="35810"/>
                  </a:cubicBezTo>
                  <a:cubicBezTo>
                    <a:pt x="169537" y="62913"/>
                    <a:pt x="157523" y="69339"/>
                    <a:pt x="157523" y="69339"/>
                  </a:cubicBezTo>
                  <a:cubicBezTo>
                    <a:pt x="157523" y="69339"/>
                    <a:pt x="160317" y="91692"/>
                    <a:pt x="146346" y="92810"/>
                  </a:cubicBezTo>
                  <a:lnTo>
                    <a:pt x="143273" y="72133"/>
                  </a:lnTo>
                  <a:close/>
                </a:path>
              </a:pathLst>
            </a:custGeom>
            <a:solidFill>
              <a:srgbClr val="2122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5" name="Forma libre 244">
              <a:extLst>
                <a:ext uri="{FF2B5EF4-FFF2-40B4-BE49-F238E27FC236}">
                  <a16:creationId xmlns:a16="http://schemas.microsoft.com/office/drawing/2014/main" id="{0EB1EC1B-3260-434F-9C65-326F04737BC5}"/>
                </a:ext>
              </a:extLst>
            </p:cNvPr>
            <p:cNvSpPr/>
            <p:nvPr/>
          </p:nvSpPr>
          <p:spPr>
            <a:xfrm>
              <a:off x="6868398" y="2081116"/>
              <a:ext cx="190000" cy="324117"/>
            </a:xfrm>
            <a:custGeom>
              <a:avLst/>
              <a:gdLst>
                <a:gd name="connsiteX0" fmla="*/ 29958 w 189999"/>
                <a:gd name="connsiteY0" fmla="*/ 67760 h 324116"/>
                <a:gd name="connsiteX1" fmla="*/ 8164 w 189999"/>
                <a:gd name="connsiteY1" fmla="*/ 33393 h 324116"/>
                <a:gd name="connsiteX2" fmla="*/ 125237 w 189999"/>
                <a:gd name="connsiteY2" fmla="*/ 10202 h 324116"/>
                <a:gd name="connsiteX3" fmla="*/ 135296 w 189999"/>
                <a:gd name="connsiteY3" fmla="*/ 39819 h 324116"/>
                <a:gd name="connsiteX4" fmla="*/ 167149 w 189999"/>
                <a:gd name="connsiteY4" fmla="*/ 148510 h 324116"/>
                <a:gd name="connsiteX5" fmla="*/ 186987 w 189999"/>
                <a:gd name="connsiteY5" fmla="*/ 272289 h 324116"/>
                <a:gd name="connsiteX6" fmla="*/ 165752 w 189999"/>
                <a:gd name="connsiteY6" fmla="*/ 322583 h 324116"/>
                <a:gd name="connsiteX7" fmla="*/ 27723 w 189999"/>
                <a:gd name="connsiteY7" fmla="*/ 322583 h 324116"/>
                <a:gd name="connsiteX8" fmla="*/ 7885 w 189999"/>
                <a:gd name="connsiteY8" fmla="*/ 244907 h 324116"/>
                <a:gd name="connsiteX9" fmla="*/ 29958 w 189999"/>
                <a:gd name="connsiteY9" fmla="*/ 67760 h 324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9999" h="324116">
                  <a:moveTo>
                    <a:pt x="29958" y="67760"/>
                  </a:moveTo>
                  <a:cubicBezTo>
                    <a:pt x="29958" y="67760"/>
                    <a:pt x="3693" y="61334"/>
                    <a:pt x="8164" y="33393"/>
                  </a:cubicBezTo>
                  <a:cubicBezTo>
                    <a:pt x="12635" y="5172"/>
                    <a:pt x="49517" y="-7401"/>
                    <a:pt x="125237" y="10202"/>
                  </a:cubicBezTo>
                  <a:cubicBezTo>
                    <a:pt x="134178" y="12158"/>
                    <a:pt x="141164" y="26966"/>
                    <a:pt x="135296" y="39819"/>
                  </a:cubicBezTo>
                  <a:cubicBezTo>
                    <a:pt x="135296" y="39819"/>
                    <a:pt x="159605" y="99613"/>
                    <a:pt x="167149" y="148510"/>
                  </a:cubicBezTo>
                  <a:cubicBezTo>
                    <a:pt x="174693" y="197407"/>
                    <a:pt x="178605" y="248539"/>
                    <a:pt x="186987" y="272289"/>
                  </a:cubicBezTo>
                  <a:cubicBezTo>
                    <a:pt x="195090" y="296039"/>
                    <a:pt x="188384" y="322583"/>
                    <a:pt x="165752" y="322583"/>
                  </a:cubicBezTo>
                  <a:cubicBezTo>
                    <a:pt x="143399" y="322583"/>
                    <a:pt x="55105" y="322583"/>
                    <a:pt x="27723" y="322583"/>
                  </a:cubicBezTo>
                  <a:cubicBezTo>
                    <a:pt x="340" y="322583"/>
                    <a:pt x="-3012" y="284583"/>
                    <a:pt x="7885" y="244907"/>
                  </a:cubicBezTo>
                  <a:cubicBezTo>
                    <a:pt x="18502" y="205510"/>
                    <a:pt x="34429" y="96260"/>
                    <a:pt x="29958" y="67760"/>
                  </a:cubicBezTo>
                  <a:close/>
                </a:path>
              </a:pathLst>
            </a:custGeom>
            <a:solidFill>
              <a:srgbClr val="4444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6" name="Forma libre 245">
              <a:extLst>
                <a:ext uri="{FF2B5EF4-FFF2-40B4-BE49-F238E27FC236}">
                  <a16:creationId xmlns:a16="http://schemas.microsoft.com/office/drawing/2014/main" id="{1492F2A1-D965-924B-9FC8-5E276D1784E5}"/>
                </a:ext>
              </a:extLst>
            </p:cNvPr>
            <p:cNvSpPr/>
            <p:nvPr/>
          </p:nvSpPr>
          <p:spPr>
            <a:xfrm>
              <a:off x="6856763" y="2130897"/>
              <a:ext cx="142500" cy="262646"/>
            </a:xfrm>
            <a:custGeom>
              <a:avLst/>
              <a:gdLst>
                <a:gd name="connsiteX0" fmla="*/ 103064 w 142499"/>
                <a:gd name="connsiteY0" fmla="*/ 2612 h 262646"/>
                <a:gd name="connsiteX1" fmla="*/ 107534 w 142499"/>
                <a:gd name="connsiteY1" fmla="*/ 121641 h 262646"/>
                <a:gd name="connsiteX2" fmla="*/ 103064 w 142499"/>
                <a:gd name="connsiteY2" fmla="*/ 187023 h 262646"/>
                <a:gd name="connsiteX3" fmla="*/ 140784 w 142499"/>
                <a:gd name="connsiteY3" fmla="*/ 227259 h 262646"/>
                <a:gd name="connsiteX4" fmla="*/ 124578 w 142499"/>
                <a:gd name="connsiteY4" fmla="*/ 261347 h 262646"/>
                <a:gd name="connsiteX5" fmla="*/ 13373 w 142499"/>
                <a:gd name="connsiteY5" fmla="*/ 223347 h 262646"/>
                <a:gd name="connsiteX6" fmla="*/ 22593 w 142499"/>
                <a:gd name="connsiteY6" fmla="*/ 96774 h 262646"/>
                <a:gd name="connsiteX7" fmla="*/ 103064 w 142499"/>
                <a:gd name="connsiteY7" fmla="*/ 2612 h 26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2499" h="262646">
                  <a:moveTo>
                    <a:pt x="103064" y="2612"/>
                  </a:moveTo>
                  <a:cubicBezTo>
                    <a:pt x="146093" y="11833"/>
                    <a:pt x="116196" y="97332"/>
                    <a:pt x="107534" y="121641"/>
                  </a:cubicBezTo>
                  <a:cubicBezTo>
                    <a:pt x="98872" y="146229"/>
                    <a:pt x="89372" y="168023"/>
                    <a:pt x="103064" y="187023"/>
                  </a:cubicBezTo>
                  <a:cubicBezTo>
                    <a:pt x="116755" y="206023"/>
                    <a:pt x="140784" y="227259"/>
                    <a:pt x="140784" y="227259"/>
                  </a:cubicBezTo>
                  <a:lnTo>
                    <a:pt x="124578" y="261347"/>
                  </a:lnTo>
                  <a:cubicBezTo>
                    <a:pt x="124578" y="261347"/>
                    <a:pt x="34887" y="249891"/>
                    <a:pt x="13373" y="223347"/>
                  </a:cubicBezTo>
                  <a:cubicBezTo>
                    <a:pt x="-7863" y="196803"/>
                    <a:pt x="4152" y="137568"/>
                    <a:pt x="22593" y="96774"/>
                  </a:cubicBezTo>
                  <a:cubicBezTo>
                    <a:pt x="41034" y="55980"/>
                    <a:pt x="70931" y="-4094"/>
                    <a:pt x="103064" y="261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7" name="Forma libre 246">
              <a:extLst>
                <a:ext uri="{FF2B5EF4-FFF2-40B4-BE49-F238E27FC236}">
                  <a16:creationId xmlns:a16="http://schemas.microsoft.com/office/drawing/2014/main" id="{9E91BE46-0769-884B-B3BA-5A4B65A9DA9C}"/>
                </a:ext>
              </a:extLst>
            </p:cNvPr>
            <p:cNvSpPr/>
            <p:nvPr/>
          </p:nvSpPr>
          <p:spPr>
            <a:xfrm>
              <a:off x="6975513" y="2344503"/>
              <a:ext cx="27941" cy="53088"/>
            </a:xfrm>
            <a:custGeom>
              <a:avLst/>
              <a:gdLst>
                <a:gd name="connsiteX0" fmla="*/ 3314 w 27941"/>
                <a:gd name="connsiteY0" fmla="*/ 53608 h 53088"/>
                <a:gd name="connsiteX1" fmla="*/ 3314 w 27941"/>
                <a:gd name="connsiteY1" fmla="*/ 53608 h 53088"/>
                <a:gd name="connsiteX2" fmla="*/ 2196 w 27941"/>
                <a:gd name="connsiteY2" fmla="*/ 50814 h 53088"/>
                <a:gd name="connsiteX3" fmla="*/ 23990 w 27941"/>
                <a:gd name="connsiteY3" fmla="*/ 3314 h 53088"/>
                <a:gd name="connsiteX4" fmla="*/ 26785 w 27941"/>
                <a:gd name="connsiteY4" fmla="*/ 2196 h 53088"/>
                <a:gd name="connsiteX5" fmla="*/ 26785 w 27941"/>
                <a:gd name="connsiteY5" fmla="*/ 2196 h 53088"/>
                <a:gd name="connsiteX6" fmla="*/ 27902 w 27941"/>
                <a:gd name="connsiteY6" fmla="*/ 4990 h 53088"/>
                <a:gd name="connsiteX7" fmla="*/ 6108 w 27941"/>
                <a:gd name="connsiteY7" fmla="*/ 52490 h 53088"/>
                <a:gd name="connsiteX8" fmla="*/ 3314 w 27941"/>
                <a:gd name="connsiteY8" fmla="*/ 53608 h 53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941" h="53088">
                  <a:moveTo>
                    <a:pt x="3314" y="53608"/>
                  </a:moveTo>
                  <a:lnTo>
                    <a:pt x="3314" y="53608"/>
                  </a:lnTo>
                  <a:cubicBezTo>
                    <a:pt x="2196" y="53049"/>
                    <a:pt x="1917" y="51932"/>
                    <a:pt x="2196" y="50814"/>
                  </a:cubicBezTo>
                  <a:lnTo>
                    <a:pt x="23990" y="3314"/>
                  </a:lnTo>
                  <a:cubicBezTo>
                    <a:pt x="24549" y="2196"/>
                    <a:pt x="25667" y="1917"/>
                    <a:pt x="26785" y="2196"/>
                  </a:cubicBezTo>
                  <a:lnTo>
                    <a:pt x="26785" y="2196"/>
                  </a:lnTo>
                  <a:cubicBezTo>
                    <a:pt x="27902" y="2755"/>
                    <a:pt x="28182" y="3873"/>
                    <a:pt x="27902" y="4990"/>
                  </a:cubicBezTo>
                  <a:lnTo>
                    <a:pt x="6108" y="52490"/>
                  </a:lnTo>
                  <a:cubicBezTo>
                    <a:pt x="5549" y="53608"/>
                    <a:pt x="4432" y="53887"/>
                    <a:pt x="3314" y="53608"/>
                  </a:cubicBezTo>
                  <a:close/>
                </a:path>
              </a:pathLst>
            </a:custGeom>
            <a:solidFill>
              <a:srgbClr val="A770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8" name="Forma libre 247">
              <a:extLst>
                <a:ext uri="{FF2B5EF4-FFF2-40B4-BE49-F238E27FC236}">
                  <a16:creationId xmlns:a16="http://schemas.microsoft.com/office/drawing/2014/main" id="{CFE85DF1-2EC1-894E-96FB-2202C319C7BA}"/>
                </a:ext>
              </a:extLst>
            </p:cNvPr>
            <p:cNvSpPr/>
            <p:nvPr/>
          </p:nvSpPr>
          <p:spPr>
            <a:xfrm>
              <a:off x="6930628" y="2544942"/>
              <a:ext cx="27941" cy="27941"/>
            </a:xfrm>
            <a:custGeom>
              <a:avLst/>
              <a:gdLst>
                <a:gd name="connsiteX0" fmla="*/ 27801 w 27941"/>
                <a:gd name="connsiteY0" fmla="*/ 14949 h 27941"/>
                <a:gd name="connsiteX1" fmla="*/ 14949 w 27941"/>
                <a:gd name="connsiteY1" fmla="*/ 27801 h 27941"/>
                <a:gd name="connsiteX2" fmla="*/ 2096 w 27941"/>
                <a:gd name="connsiteY2" fmla="*/ 14949 h 27941"/>
                <a:gd name="connsiteX3" fmla="*/ 14949 w 27941"/>
                <a:gd name="connsiteY3" fmla="*/ 2096 h 27941"/>
                <a:gd name="connsiteX4" fmla="*/ 27801 w 27941"/>
                <a:gd name="connsiteY4" fmla="*/ 14949 h 27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41" h="27941">
                  <a:moveTo>
                    <a:pt x="27801" y="14949"/>
                  </a:moveTo>
                  <a:cubicBezTo>
                    <a:pt x="27801" y="21934"/>
                    <a:pt x="22213" y="27801"/>
                    <a:pt x="14949" y="27801"/>
                  </a:cubicBezTo>
                  <a:cubicBezTo>
                    <a:pt x="7963" y="27801"/>
                    <a:pt x="2096" y="21934"/>
                    <a:pt x="2096" y="14949"/>
                  </a:cubicBezTo>
                  <a:cubicBezTo>
                    <a:pt x="2096" y="7963"/>
                    <a:pt x="7684" y="2096"/>
                    <a:pt x="14949" y="2096"/>
                  </a:cubicBezTo>
                  <a:cubicBezTo>
                    <a:pt x="22213" y="2375"/>
                    <a:pt x="27801" y="7963"/>
                    <a:pt x="27801" y="14949"/>
                  </a:cubicBezTo>
                  <a:close/>
                </a:path>
              </a:pathLst>
            </a:custGeom>
            <a:solidFill>
              <a:srgbClr val="59BCA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9" name="Forma libre 248">
              <a:extLst>
                <a:ext uri="{FF2B5EF4-FFF2-40B4-BE49-F238E27FC236}">
                  <a16:creationId xmlns:a16="http://schemas.microsoft.com/office/drawing/2014/main" id="{DBADFB52-8755-A94B-9743-9A4A504B7416}"/>
                </a:ext>
              </a:extLst>
            </p:cNvPr>
            <p:cNvSpPr/>
            <p:nvPr/>
          </p:nvSpPr>
          <p:spPr>
            <a:xfrm>
              <a:off x="6844011" y="2489618"/>
              <a:ext cx="67059" cy="67059"/>
            </a:xfrm>
            <a:custGeom>
              <a:avLst/>
              <a:gdLst>
                <a:gd name="connsiteX0" fmla="*/ 34507 w 67058"/>
                <a:gd name="connsiteY0" fmla="*/ 66919 h 67058"/>
                <a:gd name="connsiteX1" fmla="*/ 2096 w 67058"/>
                <a:gd name="connsiteY1" fmla="*/ 34507 h 67058"/>
                <a:gd name="connsiteX2" fmla="*/ 34507 w 67058"/>
                <a:gd name="connsiteY2" fmla="*/ 2096 h 67058"/>
                <a:gd name="connsiteX3" fmla="*/ 66919 w 67058"/>
                <a:gd name="connsiteY3" fmla="*/ 34507 h 67058"/>
                <a:gd name="connsiteX4" fmla="*/ 34507 w 67058"/>
                <a:gd name="connsiteY4" fmla="*/ 66919 h 67058"/>
                <a:gd name="connsiteX5" fmla="*/ 34507 w 67058"/>
                <a:gd name="connsiteY5" fmla="*/ 19140 h 67058"/>
                <a:gd name="connsiteX6" fmla="*/ 19140 w 67058"/>
                <a:gd name="connsiteY6" fmla="*/ 34507 h 67058"/>
                <a:gd name="connsiteX7" fmla="*/ 34507 w 67058"/>
                <a:gd name="connsiteY7" fmla="*/ 49875 h 67058"/>
                <a:gd name="connsiteX8" fmla="*/ 49875 w 67058"/>
                <a:gd name="connsiteY8" fmla="*/ 34507 h 67058"/>
                <a:gd name="connsiteX9" fmla="*/ 34507 w 67058"/>
                <a:gd name="connsiteY9" fmla="*/ 19140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058" h="67058">
                  <a:moveTo>
                    <a:pt x="34507" y="66919"/>
                  </a:moveTo>
                  <a:cubicBezTo>
                    <a:pt x="16625" y="66919"/>
                    <a:pt x="2096" y="52390"/>
                    <a:pt x="2096" y="34507"/>
                  </a:cubicBezTo>
                  <a:cubicBezTo>
                    <a:pt x="2096" y="16625"/>
                    <a:pt x="16625" y="2096"/>
                    <a:pt x="34507" y="2096"/>
                  </a:cubicBezTo>
                  <a:cubicBezTo>
                    <a:pt x="52390" y="2096"/>
                    <a:pt x="66919" y="16625"/>
                    <a:pt x="66919" y="34507"/>
                  </a:cubicBezTo>
                  <a:cubicBezTo>
                    <a:pt x="66919" y="52390"/>
                    <a:pt x="52390" y="66919"/>
                    <a:pt x="34507" y="66919"/>
                  </a:cubicBezTo>
                  <a:close/>
                  <a:moveTo>
                    <a:pt x="34507" y="19140"/>
                  </a:moveTo>
                  <a:cubicBezTo>
                    <a:pt x="25846" y="19140"/>
                    <a:pt x="19140" y="26125"/>
                    <a:pt x="19140" y="34507"/>
                  </a:cubicBezTo>
                  <a:cubicBezTo>
                    <a:pt x="19140" y="42890"/>
                    <a:pt x="26125" y="49875"/>
                    <a:pt x="34507" y="49875"/>
                  </a:cubicBezTo>
                  <a:cubicBezTo>
                    <a:pt x="43169" y="49875"/>
                    <a:pt x="49875" y="42890"/>
                    <a:pt x="49875" y="34507"/>
                  </a:cubicBezTo>
                  <a:cubicBezTo>
                    <a:pt x="49875" y="26125"/>
                    <a:pt x="43169" y="19140"/>
                    <a:pt x="34507" y="19140"/>
                  </a:cubicBezTo>
                  <a:close/>
                </a:path>
              </a:pathLst>
            </a:custGeom>
            <a:solidFill>
              <a:srgbClr val="FCC4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0" name="Forma libre 249">
              <a:extLst>
                <a:ext uri="{FF2B5EF4-FFF2-40B4-BE49-F238E27FC236}">
                  <a16:creationId xmlns:a16="http://schemas.microsoft.com/office/drawing/2014/main" id="{F2461FC2-180C-8B4E-957B-412789BBE563}"/>
                </a:ext>
              </a:extLst>
            </p:cNvPr>
            <p:cNvSpPr/>
            <p:nvPr/>
          </p:nvSpPr>
          <p:spPr>
            <a:xfrm>
              <a:off x="7759920" y="1882737"/>
              <a:ext cx="61470" cy="61470"/>
            </a:xfrm>
            <a:custGeom>
              <a:avLst/>
              <a:gdLst>
                <a:gd name="connsiteX0" fmla="*/ 50434 w 61470"/>
                <a:gd name="connsiteY0" fmla="*/ 39816 h 61470"/>
                <a:gd name="connsiteX1" fmla="*/ 39816 w 61470"/>
                <a:gd name="connsiteY1" fmla="*/ 39816 h 61470"/>
                <a:gd name="connsiteX2" fmla="*/ 39816 w 61470"/>
                <a:gd name="connsiteY2" fmla="*/ 50713 h 61470"/>
                <a:gd name="connsiteX3" fmla="*/ 30875 w 61470"/>
                <a:gd name="connsiteY3" fmla="*/ 59654 h 61470"/>
                <a:gd name="connsiteX4" fmla="*/ 21934 w 61470"/>
                <a:gd name="connsiteY4" fmla="*/ 50713 h 61470"/>
                <a:gd name="connsiteX5" fmla="*/ 21934 w 61470"/>
                <a:gd name="connsiteY5" fmla="*/ 39816 h 61470"/>
                <a:gd name="connsiteX6" fmla="*/ 11037 w 61470"/>
                <a:gd name="connsiteY6" fmla="*/ 39816 h 61470"/>
                <a:gd name="connsiteX7" fmla="*/ 2096 w 61470"/>
                <a:gd name="connsiteY7" fmla="*/ 30875 h 61470"/>
                <a:gd name="connsiteX8" fmla="*/ 11037 w 61470"/>
                <a:gd name="connsiteY8" fmla="*/ 21934 h 61470"/>
                <a:gd name="connsiteX9" fmla="*/ 21934 w 61470"/>
                <a:gd name="connsiteY9" fmla="*/ 21934 h 61470"/>
                <a:gd name="connsiteX10" fmla="*/ 21934 w 61470"/>
                <a:gd name="connsiteY10" fmla="*/ 11037 h 61470"/>
                <a:gd name="connsiteX11" fmla="*/ 30875 w 61470"/>
                <a:gd name="connsiteY11" fmla="*/ 2096 h 61470"/>
                <a:gd name="connsiteX12" fmla="*/ 39816 w 61470"/>
                <a:gd name="connsiteY12" fmla="*/ 11037 h 61470"/>
                <a:gd name="connsiteX13" fmla="*/ 39816 w 61470"/>
                <a:gd name="connsiteY13" fmla="*/ 21934 h 61470"/>
                <a:gd name="connsiteX14" fmla="*/ 50713 w 61470"/>
                <a:gd name="connsiteY14" fmla="*/ 21934 h 61470"/>
                <a:gd name="connsiteX15" fmla="*/ 59654 w 61470"/>
                <a:gd name="connsiteY15" fmla="*/ 30875 h 61470"/>
                <a:gd name="connsiteX16" fmla="*/ 50434 w 61470"/>
                <a:gd name="connsiteY16" fmla="*/ 39816 h 6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470" h="61470">
                  <a:moveTo>
                    <a:pt x="50434" y="39816"/>
                  </a:moveTo>
                  <a:lnTo>
                    <a:pt x="39816" y="39816"/>
                  </a:lnTo>
                  <a:lnTo>
                    <a:pt x="39816" y="50713"/>
                  </a:lnTo>
                  <a:cubicBezTo>
                    <a:pt x="39816" y="55743"/>
                    <a:pt x="35904" y="59654"/>
                    <a:pt x="30875" y="59654"/>
                  </a:cubicBezTo>
                  <a:cubicBezTo>
                    <a:pt x="25846" y="59654"/>
                    <a:pt x="21934" y="55743"/>
                    <a:pt x="21934" y="50713"/>
                  </a:cubicBezTo>
                  <a:lnTo>
                    <a:pt x="21934" y="39816"/>
                  </a:lnTo>
                  <a:lnTo>
                    <a:pt x="11037" y="39816"/>
                  </a:lnTo>
                  <a:cubicBezTo>
                    <a:pt x="6007" y="39816"/>
                    <a:pt x="2096" y="35904"/>
                    <a:pt x="2096" y="30875"/>
                  </a:cubicBezTo>
                  <a:cubicBezTo>
                    <a:pt x="2096" y="25846"/>
                    <a:pt x="6007" y="21934"/>
                    <a:pt x="11037" y="21934"/>
                  </a:cubicBezTo>
                  <a:lnTo>
                    <a:pt x="21934" y="21934"/>
                  </a:lnTo>
                  <a:lnTo>
                    <a:pt x="21934" y="11037"/>
                  </a:lnTo>
                  <a:cubicBezTo>
                    <a:pt x="21934" y="6007"/>
                    <a:pt x="25846" y="2096"/>
                    <a:pt x="30875" y="2096"/>
                  </a:cubicBezTo>
                  <a:cubicBezTo>
                    <a:pt x="35904" y="2096"/>
                    <a:pt x="39816" y="6007"/>
                    <a:pt x="39816" y="11037"/>
                  </a:cubicBezTo>
                  <a:lnTo>
                    <a:pt x="39816" y="21934"/>
                  </a:lnTo>
                  <a:lnTo>
                    <a:pt x="50713" y="21934"/>
                  </a:lnTo>
                  <a:cubicBezTo>
                    <a:pt x="55743" y="21934"/>
                    <a:pt x="59654" y="25846"/>
                    <a:pt x="59654" y="30875"/>
                  </a:cubicBezTo>
                  <a:cubicBezTo>
                    <a:pt x="59375" y="35904"/>
                    <a:pt x="55463" y="39816"/>
                    <a:pt x="50434" y="39816"/>
                  </a:cubicBezTo>
                  <a:close/>
                </a:path>
              </a:pathLst>
            </a:custGeom>
            <a:solidFill>
              <a:srgbClr val="59BCA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1" name="Forma libre 250">
              <a:extLst>
                <a:ext uri="{FF2B5EF4-FFF2-40B4-BE49-F238E27FC236}">
                  <a16:creationId xmlns:a16="http://schemas.microsoft.com/office/drawing/2014/main" id="{ED645E5F-96A3-B04D-8DBF-F9CFC0EEE15C}"/>
                </a:ext>
              </a:extLst>
            </p:cNvPr>
            <p:cNvSpPr/>
            <p:nvPr/>
          </p:nvSpPr>
          <p:spPr>
            <a:xfrm>
              <a:off x="7870288" y="1851164"/>
              <a:ext cx="27941" cy="27941"/>
            </a:xfrm>
            <a:custGeom>
              <a:avLst/>
              <a:gdLst>
                <a:gd name="connsiteX0" fmla="*/ 27801 w 27941"/>
                <a:gd name="connsiteY0" fmla="*/ 14948 h 27941"/>
                <a:gd name="connsiteX1" fmla="*/ 14949 w 27941"/>
                <a:gd name="connsiteY1" fmla="*/ 27801 h 27941"/>
                <a:gd name="connsiteX2" fmla="*/ 2096 w 27941"/>
                <a:gd name="connsiteY2" fmla="*/ 14948 h 27941"/>
                <a:gd name="connsiteX3" fmla="*/ 14949 w 27941"/>
                <a:gd name="connsiteY3" fmla="*/ 2096 h 27941"/>
                <a:gd name="connsiteX4" fmla="*/ 27801 w 27941"/>
                <a:gd name="connsiteY4" fmla="*/ 14948 h 27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41" h="27941">
                  <a:moveTo>
                    <a:pt x="27801" y="14948"/>
                  </a:moveTo>
                  <a:cubicBezTo>
                    <a:pt x="27801" y="21934"/>
                    <a:pt x="22213" y="27801"/>
                    <a:pt x="14949" y="27801"/>
                  </a:cubicBezTo>
                  <a:cubicBezTo>
                    <a:pt x="7963" y="27801"/>
                    <a:pt x="2096" y="22213"/>
                    <a:pt x="2096" y="14948"/>
                  </a:cubicBezTo>
                  <a:cubicBezTo>
                    <a:pt x="2096" y="7963"/>
                    <a:pt x="7963" y="2096"/>
                    <a:pt x="14949" y="2096"/>
                  </a:cubicBezTo>
                  <a:cubicBezTo>
                    <a:pt x="21934" y="2096"/>
                    <a:pt x="27801" y="7684"/>
                    <a:pt x="27801" y="14948"/>
                  </a:cubicBezTo>
                  <a:close/>
                </a:path>
              </a:pathLst>
            </a:custGeom>
            <a:solidFill>
              <a:srgbClr val="34518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2" name="Forma libre 251">
              <a:extLst>
                <a:ext uri="{FF2B5EF4-FFF2-40B4-BE49-F238E27FC236}">
                  <a16:creationId xmlns:a16="http://schemas.microsoft.com/office/drawing/2014/main" id="{3CE6C11D-0FC0-0B41-8064-5A2DCD01EFC9}"/>
                </a:ext>
              </a:extLst>
            </p:cNvPr>
            <p:cNvSpPr/>
            <p:nvPr/>
          </p:nvSpPr>
          <p:spPr>
            <a:xfrm>
              <a:off x="7215533" y="1789973"/>
              <a:ext cx="243088" cy="363234"/>
            </a:xfrm>
            <a:custGeom>
              <a:avLst/>
              <a:gdLst>
                <a:gd name="connsiteX0" fmla="*/ 21190 w 243087"/>
                <a:gd name="connsiteY0" fmla="*/ 363654 h 363234"/>
                <a:gd name="connsiteX1" fmla="*/ 80705 w 243087"/>
                <a:gd name="connsiteY1" fmla="*/ 74463 h 363234"/>
                <a:gd name="connsiteX2" fmla="*/ 213146 w 243087"/>
                <a:gd name="connsiteY2" fmla="*/ 2096 h 363234"/>
                <a:gd name="connsiteX3" fmla="*/ 241925 w 243087"/>
                <a:gd name="connsiteY3" fmla="*/ 132581 h 363234"/>
                <a:gd name="connsiteX4" fmla="*/ 136028 w 243087"/>
                <a:gd name="connsiteY4" fmla="*/ 264183 h 363234"/>
                <a:gd name="connsiteX5" fmla="*/ 145528 w 243087"/>
                <a:gd name="connsiteY5" fmla="*/ 314198 h 363234"/>
                <a:gd name="connsiteX6" fmla="*/ 21190 w 243087"/>
                <a:gd name="connsiteY6" fmla="*/ 363654 h 363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3087" h="363234">
                  <a:moveTo>
                    <a:pt x="21190" y="363654"/>
                  </a:moveTo>
                  <a:cubicBezTo>
                    <a:pt x="-17368" y="266977"/>
                    <a:pt x="2470" y="152698"/>
                    <a:pt x="80705" y="74463"/>
                  </a:cubicBezTo>
                  <a:cubicBezTo>
                    <a:pt x="118426" y="36743"/>
                    <a:pt x="164528" y="12434"/>
                    <a:pt x="213146" y="2096"/>
                  </a:cubicBezTo>
                  <a:lnTo>
                    <a:pt x="241925" y="132581"/>
                  </a:lnTo>
                  <a:cubicBezTo>
                    <a:pt x="181293" y="145713"/>
                    <a:pt x="136028" y="199639"/>
                    <a:pt x="136028" y="264183"/>
                  </a:cubicBezTo>
                  <a:cubicBezTo>
                    <a:pt x="136028" y="281786"/>
                    <a:pt x="139381" y="298551"/>
                    <a:pt x="145528" y="314198"/>
                  </a:cubicBezTo>
                  <a:lnTo>
                    <a:pt x="21190" y="363654"/>
                  </a:lnTo>
                  <a:close/>
                </a:path>
              </a:pathLst>
            </a:custGeom>
            <a:solidFill>
              <a:srgbClr val="34518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3" name="Forma libre 252">
              <a:extLst>
                <a:ext uri="{FF2B5EF4-FFF2-40B4-BE49-F238E27FC236}">
                  <a16:creationId xmlns:a16="http://schemas.microsoft.com/office/drawing/2014/main" id="{D8B27ACC-B072-784A-9F76-408D5D804E8F}"/>
                </a:ext>
              </a:extLst>
            </p:cNvPr>
            <p:cNvSpPr/>
            <p:nvPr/>
          </p:nvSpPr>
          <p:spPr>
            <a:xfrm>
              <a:off x="7287995" y="1811208"/>
              <a:ext cx="466617" cy="511322"/>
            </a:xfrm>
            <a:custGeom>
              <a:avLst/>
              <a:gdLst>
                <a:gd name="connsiteX0" fmla="*/ 8243 w 466616"/>
                <a:gd name="connsiteY0" fmla="*/ 432668 h 511322"/>
                <a:gd name="connsiteX1" fmla="*/ 2096 w 466616"/>
                <a:gd name="connsiteY1" fmla="*/ 426242 h 511322"/>
                <a:gd name="connsiteX2" fmla="*/ 99610 w 466616"/>
                <a:gd name="connsiteY2" fmla="*/ 334874 h 511322"/>
                <a:gd name="connsiteX3" fmla="*/ 197963 w 466616"/>
                <a:gd name="connsiteY3" fmla="*/ 377345 h 511322"/>
                <a:gd name="connsiteX4" fmla="*/ 332639 w 466616"/>
                <a:gd name="connsiteY4" fmla="*/ 242669 h 511322"/>
                <a:gd name="connsiteX5" fmla="*/ 257477 w 466616"/>
                <a:gd name="connsiteY5" fmla="*/ 121963 h 511322"/>
                <a:gd name="connsiteX6" fmla="*/ 316713 w 466616"/>
                <a:gd name="connsiteY6" fmla="*/ 2096 h 511322"/>
                <a:gd name="connsiteX7" fmla="*/ 387683 w 466616"/>
                <a:gd name="connsiteY7" fmla="*/ 52948 h 511322"/>
                <a:gd name="connsiteX8" fmla="*/ 387683 w 466616"/>
                <a:gd name="connsiteY8" fmla="*/ 432668 h 511322"/>
                <a:gd name="connsiteX9" fmla="*/ 8243 w 466616"/>
                <a:gd name="connsiteY9" fmla="*/ 432668 h 511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6616" h="511322">
                  <a:moveTo>
                    <a:pt x="8243" y="432668"/>
                  </a:moveTo>
                  <a:cubicBezTo>
                    <a:pt x="6287" y="430712"/>
                    <a:pt x="4051" y="428477"/>
                    <a:pt x="2096" y="426242"/>
                  </a:cubicBezTo>
                  <a:lnTo>
                    <a:pt x="99610" y="334874"/>
                  </a:lnTo>
                  <a:cubicBezTo>
                    <a:pt x="124198" y="361139"/>
                    <a:pt x="159125" y="377345"/>
                    <a:pt x="197963" y="377345"/>
                  </a:cubicBezTo>
                  <a:cubicBezTo>
                    <a:pt x="272286" y="377345"/>
                    <a:pt x="332639" y="316992"/>
                    <a:pt x="332639" y="242669"/>
                  </a:cubicBezTo>
                  <a:cubicBezTo>
                    <a:pt x="332639" y="189580"/>
                    <a:pt x="302183" y="143757"/>
                    <a:pt x="257477" y="121963"/>
                  </a:cubicBezTo>
                  <a:lnTo>
                    <a:pt x="316713" y="2096"/>
                  </a:lnTo>
                  <a:cubicBezTo>
                    <a:pt x="342418" y="14669"/>
                    <a:pt x="366448" y="31713"/>
                    <a:pt x="387683" y="52948"/>
                  </a:cubicBezTo>
                  <a:cubicBezTo>
                    <a:pt x="492462" y="157728"/>
                    <a:pt x="492462" y="327889"/>
                    <a:pt x="387683" y="432668"/>
                  </a:cubicBezTo>
                  <a:cubicBezTo>
                    <a:pt x="283183" y="537447"/>
                    <a:pt x="113022" y="537447"/>
                    <a:pt x="8243" y="4326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4" name="Forma libre 253">
              <a:extLst>
                <a:ext uri="{FF2B5EF4-FFF2-40B4-BE49-F238E27FC236}">
                  <a16:creationId xmlns:a16="http://schemas.microsoft.com/office/drawing/2014/main" id="{809D9007-BAF2-DF4E-AC04-7E7315E98740}"/>
                </a:ext>
              </a:extLst>
            </p:cNvPr>
            <p:cNvSpPr/>
            <p:nvPr/>
          </p:nvSpPr>
          <p:spPr>
            <a:xfrm>
              <a:off x="7426862" y="1783746"/>
              <a:ext cx="178823" cy="150882"/>
            </a:xfrm>
            <a:custGeom>
              <a:avLst/>
              <a:gdLst>
                <a:gd name="connsiteX0" fmla="*/ 59375 w 178823"/>
                <a:gd name="connsiteY0" fmla="*/ 135734 h 150882"/>
                <a:gd name="connsiteX1" fmla="*/ 30596 w 178823"/>
                <a:gd name="connsiteY1" fmla="*/ 138807 h 150882"/>
                <a:gd name="connsiteX2" fmla="*/ 2096 w 178823"/>
                <a:gd name="connsiteY2" fmla="*/ 8322 h 150882"/>
                <a:gd name="connsiteX3" fmla="*/ 178125 w 178823"/>
                <a:gd name="connsiteY3" fmla="*/ 29837 h 150882"/>
                <a:gd name="connsiteX4" fmla="*/ 118889 w 178823"/>
                <a:gd name="connsiteY4" fmla="*/ 149704 h 150882"/>
                <a:gd name="connsiteX5" fmla="*/ 59375 w 178823"/>
                <a:gd name="connsiteY5" fmla="*/ 135734 h 150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8823" h="150882">
                  <a:moveTo>
                    <a:pt x="59375" y="135734"/>
                  </a:moveTo>
                  <a:cubicBezTo>
                    <a:pt x="49316" y="135734"/>
                    <a:pt x="39816" y="136851"/>
                    <a:pt x="30596" y="138807"/>
                  </a:cubicBezTo>
                  <a:lnTo>
                    <a:pt x="2096" y="8322"/>
                  </a:lnTo>
                  <a:cubicBezTo>
                    <a:pt x="60772" y="-4531"/>
                    <a:pt x="123081" y="2455"/>
                    <a:pt x="178125" y="29837"/>
                  </a:cubicBezTo>
                  <a:lnTo>
                    <a:pt x="118889" y="149704"/>
                  </a:lnTo>
                  <a:cubicBezTo>
                    <a:pt x="101007" y="140484"/>
                    <a:pt x="80610" y="135734"/>
                    <a:pt x="59375" y="135734"/>
                  </a:cubicBezTo>
                  <a:close/>
                </a:path>
              </a:pathLst>
            </a:custGeom>
            <a:solidFill>
              <a:srgbClr val="59BCA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5" name="Forma libre 254">
              <a:extLst>
                <a:ext uri="{FF2B5EF4-FFF2-40B4-BE49-F238E27FC236}">
                  <a16:creationId xmlns:a16="http://schemas.microsoft.com/office/drawing/2014/main" id="{03210059-720F-024F-B284-5465706ADD03}"/>
                </a:ext>
              </a:extLst>
            </p:cNvPr>
            <p:cNvSpPr/>
            <p:nvPr/>
          </p:nvSpPr>
          <p:spPr>
            <a:xfrm>
              <a:off x="7234627" y="2102075"/>
              <a:ext cx="153676" cy="136911"/>
            </a:xfrm>
            <a:custGeom>
              <a:avLst/>
              <a:gdLst>
                <a:gd name="connsiteX0" fmla="*/ 55463 w 153676"/>
                <a:gd name="connsiteY0" fmla="*/ 135375 h 136911"/>
                <a:gd name="connsiteX1" fmla="*/ 2096 w 153676"/>
                <a:gd name="connsiteY1" fmla="*/ 51551 h 136911"/>
                <a:gd name="connsiteX2" fmla="*/ 126434 w 153676"/>
                <a:gd name="connsiteY2" fmla="*/ 2096 h 136911"/>
                <a:gd name="connsiteX3" fmla="*/ 153257 w 153676"/>
                <a:gd name="connsiteY3" fmla="*/ 44287 h 136911"/>
                <a:gd name="connsiteX4" fmla="*/ 55463 w 153676"/>
                <a:gd name="connsiteY4" fmla="*/ 135375 h 136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676" h="136911">
                  <a:moveTo>
                    <a:pt x="55463" y="135375"/>
                  </a:moveTo>
                  <a:cubicBezTo>
                    <a:pt x="31993" y="110228"/>
                    <a:pt x="14110" y="81728"/>
                    <a:pt x="2096" y="51551"/>
                  </a:cubicBezTo>
                  <a:lnTo>
                    <a:pt x="126434" y="2096"/>
                  </a:lnTo>
                  <a:cubicBezTo>
                    <a:pt x="132581" y="17743"/>
                    <a:pt x="141801" y="31993"/>
                    <a:pt x="153257" y="44287"/>
                  </a:cubicBezTo>
                  <a:lnTo>
                    <a:pt x="55463" y="135375"/>
                  </a:lnTo>
                  <a:close/>
                </a:path>
              </a:pathLst>
            </a:custGeom>
            <a:solidFill>
              <a:srgbClr val="C1E4E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6" name="Forma libre 255">
              <a:extLst>
                <a:ext uri="{FF2B5EF4-FFF2-40B4-BE49-F238E27FC236}">
                  <a16:creationId xmlns:a16="http://schemas.microsoft.com/office/drawing/2014/main" id="{96C58387-11CD-7E45-A2F3-A595A220600A}"/>
                </a:ext>
              </a:extLst>
            </p:cNvPr>
            <p:cNvSpPr/>
            <p:nvPr/>
          </p:nvSpPr>
          <p:spPr>
            <a:xfrm>
              <a:off x="7465980" y="1964605"/>
              <a:ext cx="631469" cy="955586"/>
            </a:xfrm>
            <a:custGeom>
              <a:avLst/>
              <a:gdLst>
                <a:gd name="connsiteX0" fmla="*/ 631888 w 631469"/>
                <a:gd name="connsiteY0" fmla="*/ 29757 h 955586"/>
                <a:gd name="connsiteX1" fmla="*/ 631888 w 631469"/>
                <a:gd name="connsiteY1" fmla="*/ 928902 h 955586"/>
                <a:gd name="connsiteX2" fmla="*/ 604506 w 631469"/>
                <a:gd name="connsiteY2" fmla="*/ 956285 h 955586"/>
                <a:gd name="connsiteX3" fmla="*/ 29478 w 631469"/>
                <a:gd name="connsiteY3" fmla="*/ 956285 h 955586"/>
                <a:gd name="connsiteX4" fmla="*/ 2096 w 631469"/>
                <a:gd name="connsiteY4" fmla="*/ 928902 h 955586"/>
                <a:gd name="connsiteX5" fmla="*/ 2096 w 631469"/>
                <a:gd name="connsiteY5" fmla="*/ 29757 h 955586"/>
                <a:gd name="connsiteX6" fmla="*/ 29478 w 631469"/>
                <a:gd name="connsiteY6" fmla="*/ 2096 h 955586"/>
                <a:gd name="connsiteX7" fmla="*/ 604227 w 631469"/>
                <a:gd name="connsiteY7" fmla="*/ 2096 h 955586"/>
                <a:gd name="connsiteX8" fmla="*/ 631888 w 631469"/>
                <a:gd name="connsiteY8" fmla="*/ 29757 h 955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1469" h="955586">
                  <a:moveTo>
                    <a:pt x="631888" y="29757"/>
                  </a:moveTo>
                  <a:lnTo>
                    <a:pt x="631888" y="928902"/>
                  </a:lnTo>
                  <a:cubicBezTo>
                    <a:pt x="631888" y="943991"/>
                    <a:pt x="619594" y="956285"/>
                    <a:pt x="604506" y="956285"/>
                  </a:cubicBezTo>
                  <a:lnTo>
                    <a:pt x="29478" y="956285"/>
                  </a:lnTo>
                  <a:cubicBezTo>
                    <a:pt x="14390" y="956285"/>
                    <a:pt x="2096" y="943991"/>
                    <a:pt x="2096" y="928902"/>
                  </a:cubicBezTo>
                  <a:lnTo>
                    <a:pt x="2096" y="29757"/>
                  </a:lnTo>
                  <a:cubicBezTo>
                    <a:pt x="2096" y="14669"/>
                    <a:pt x="14390" y="2096"/>
                    <a:pt x="29478" y="2096"/>
                  </a:cubicBezTo>
                  <a:lnTo>
                    <a:pt x="604227" y="2096"/>
                  </a:lnTo>
                  <a:cubicBezTo>
                    <a:pt x="619594" y="2096"/>
                    <a:pt x="631888" y="14390"/>
                    <a:pt x="631888" y="29757"/>
                  </a:cubicBezTo>
                  <a:close/>
                </a:path>
              </a:pathLst>
            </a:custGeom>
            <a:solidFill>
              <a:srgbClr val="4FBE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7" name="Forma libre 256">
              <a:extLst>
                <a:ext uri="{FF2B5EF4-FFF2-40B4-BE49-F238E27FC236}">
                  <a16:creationId xmlns:a16="http://schemas.microsoft.com/office/drawing/2014/main" id="{3936AF41-9253-BC41-97D1-B0E17863BE4E}"/>
                </a:ext>
              </a:extLst>
            </p:cNvPr>
            <p:cNvSpPr/>
            <p:nvPr/>
          </p:nvSpPr>
          <p:spPr>
            <a:xfrm>
              <a:off x="7389701" y="2918794"/>
              <a:ext cx="785145" cy="27941"/>
            </a:xfrm>
            <a:custGeom>
              <a:avLst/>
              <a:gdLst>
                <a:gd name="connsiteX0" fmla="*/ 14949 w 785145"/>
                <a:gd name="connsiteY0" fmla="*/ 27801 h 27941"/>
                <a:gd name="connsiteX1" fmla="*/ 771594 w 785145"/>
                <a:gd name="connsiteY1" fmla="*/ 27801 h 27941"/>
                <a:gd name="connsiteX2" fmla="*/ 784447 w 785145"/>
                <a:gd name="connsiteY2" fmla="*/ 14949 h 27941"/>
                <a:gd name="connsiteX3" fmla="*/ 784447 w 785145"/>
                <a:gd name="connsiteY3" fmla="*/ 14949 h 27941"/>
                <a:gd name="connsiteX4" fmla="*/ 771594 w 785145"/>
                <a:gd name="connsiteY4" fmla="*/ 2096 h 27941"/>
                <a:gd name="connsiteX5" fmla="*/ 14949 w 785145"/>
                <a:gd name="connsiteY5" fmla="*/ 2096 h 27941"/>
                <a:gd name="connsiteX6" fmla="*/ 2096 w 785145"/>
                <a:gd name="connsiteY6" fmla="*/ 14949 h 27941"/>
                <a:gd name="connsiteX7" fmla="*/ 2096 w 785145"/>
                <a:gd name="connsiteY7" fmla="*/ 14949 h 27941"/>
                <a:gd name="connsiteX8" fmla="*/ 14949 w 785145"/>
                <a:gd name="connsiteY8" fmla="*/ 27801 h 27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5145" h="27941">
                  <a:moveTo>
                    <a:pt x="14949" y="27801"/>
                  </a:moveTo>
                  <a:lnTo>
                    <a:pt x="771594" y="27801"/>
                  </a:lnTo>
                  <a:cubicBezTo>
                    <a:pt x="778579" y="27801"/>
                    <a:pt x="784447" y="22213"/>
                    <a:pt x="784447" y="14949"/>
                  </a:cubicBezTo>
                  <a:lnTo>
                    <a:pt x="784447" y="14949"/>
                  </a:lnTo>
                  <a:cubicBezTo>
                    <a:pt x="784447" y="7963"/>
                    <a:pt x="778859" y="2096"/>
                    <a:pt x="771594" y="2096"/>
                  </a:cubicBezTo>
                  <a:lnTo>
                    <a:pt x="14949" y="2096"/>
                  </a:lnTo>
                  <a:cubicBezTo>
                    <a:pt x="7963" y="2096"/>
                    <a:pt x="2096" y="7684"/>
                    <a:pt x="2096" y="14949"/>
                  </a:cubicBezTo>
                  <a:lnTo>
                    <a:pt x="2096" y="14949"/>
                  </a:lnTo>
                  <a:cubicBezTo>
                    <a:pt x="2096" y="22213"/>
                    <a:pt x="7963" y="27801"/>
                    <a:pt x="14949" y="27801"/>
                  </a:cubicBezTo>
                  <a:close/>
                </a:path>
              </a:pathLst>
            </a:custGeom>
            <a:solidFill>
              <a:srgbClr val="E2E2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8" name="Forma libre 257">
              <a:extLst>
                <a:ext uri="{FF2B5EF4-FFF2-40B4-BE49-F238E27FC236}">
                  <a16:creationId xmlns:a16="http://schemas.microsoft.com/office/drawing/2014/main" id="{978925AE-C298-FE4E-95D9-FA257DE6B753}"/>
                </a:ext>
              </a:extLst>
            </p:cNvPr>
            <p:cNvSpPr/>
            <p:nvPr/>
          </p:nvSpPr>
          <p:spPr>
            <a:xfrm>
              <a:off x="7465980" y="1964325"/>
              <a:ext cx="631469" cy="97794"/>
            </a:xfrm>
            <a:custGeom>
              <a:avLst/>
              <a:gdLst>
                <a:gd name="connsiteX0" fmla="*/ 631888 w 631469"/>
                <a:gd name="connsiteY0" fmla="*/ 29757 h 97793"/>
                <a:gd name="connsiteX1" fmla="*/ 631888 w 631469"/>
                <a:gd name="connsiteY1" fmla="*/ 96816 h 97793"/>
                <a:gd name="connsiteX2" fmla="*/ 2096 w 631469"/>
                <a:gd name="connsiteY2" fmla="*/ 96816 h 97793"/>
                <a:gd name="connsiteX3" fmla="*/ 2096 w 631469"/>
                <a:gd name="connsiteY3" fmla="*/ 29757 h 97793"/>
                <a:gd name="connsiteX4" fmla="*/ 29478 w 631469"/>
                <a:gd name="connsiteY4" fmla="*/ 2096 h 97793"/>
                <a:gd name="connsiteX5" fmla="*/ 604227 w 631469"/>
                <a:gd name="connsiteY5" fmla="*/ 2096 h 97793"/>
                <a:gd name="connsiteX6" fmla="*/ 631888 w 631469"/>
                <a:gd name="connsiteY6" fmla="*/ 29757 h 9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1469" h="97793">
                  <a:moveTo>
                    <a:pt x="631888" y="29757"/>
                  </a:moveTo>
                  <a:lnTo>
                    <a:pt x="631888" y="96816"/>
                  </a:lnTo>
                  <a:lnTo>
                    <a:pt x="2096" y="96816"/>
                  </a:lnTo>
                  <a:lnTo>
                    <a:pt x="2096" y="29757"/>
                  </a:lnTo>
                  <a:cubicBezTo>
                    <a:pt x="2096" y="14669"/>
                    <a:pt x="14390" y="2096"/>
                    <a:pt x="29478" y="2096"/>
                  </a:cubicBezTo>
                  <a:lnTo>
                    <a:pt x="604227" y="2096"/>
                  </a:lnTo>
                  <a:cubicBezTo>
                    <a:pt x="619594" y="2375"/>
                    <a:pt x="631888" y="14669"/>
                    <a:pt x="631888" y="29757"/>
                  </a:cubicBezTo>
                  <a:close/>
                </a:path>
              </a:pathLst>
            </a:custGeom>
            <a:solidFill>
              <a:srgbClr val="4FBE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9" name="Forma libre 258">
              <a:extLst>
                <a:ext uri="{FF2B5EF4-FFF2-40B4-BE49-F238E27FC236}">
                  <a16:creationId xmlns:a16="http://schemas.microsoft.com/office/drawing/2014/main" id="{F2F8D54F-5122-4B46-8933-B6C590FA9455}"/>
                </a:ext>
              </a:extLst>
            </p:cNvPr>
            <p:cNvSpPr/>
            <p:nvPr/>
          </p:nvSpPr>
          <p:spPr>
            <a:xfrm>
              <a:off x="7755170" y="2843632"/>
              <a:ext cx="53088" cy="53088"/>
            </a:xfrm>
            <a:custGeom>
              <a:avLst/>
              <a:gdLst>
                <a:gd name="connsiteX0" fmla="*/ 27801 w 53088"/>
                <a:gd name="connsiteY0" fmla="*/ 53507 h 53088"/>
                <a:gd name="connsiteX1" fmla="*/ 27801 w 53088"/>
                <a:gd name="connsiteY1" fmla="*/ 53507 h 53088"/>
                <a:gd name="connsiteX2" fmla="*/ 2096 w 53088"/>
                <a:gd name="connsiteY2" fmla="*/ 27801 h 53088"/>
                <a:gd name="connsiteX3" fmla="*/ 2096 w 53088"/>
                <a:gd name="connsiteY3" fmla="*/ 27801 h 53088"/>
                <a:gd name="connsiteX4" fmla="*/ 27801 w 53088"/>
                <a:gd name="connsiteY4" fmla="*/ 2096 h 53088"/>
                <a:gd name="connsiteX5" fmla="*/ 27801 w 53088"/>
                <a:gd name="connsiteY5" fmla="*/ 2096 h 53088"/>
                <a:gd name="connsiteX6" fmla="*/ 53507 w 53088"/>
                <a:gd name="connsiteY6" fmla="*/ 27801 h 53088"/>
                <a:gd name="connsiteX7" fmla="*/ 53507 w 53088"/>
                <a:gd name="connsiteY7" fmla="*/ 27801 h 53088"/>
                <a:gd name="connsiteX8" fmla="*/ 27801 w 53088"/>
                <a:gd name="connsiteY8" fmla="*/ 53507 h 53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088" h="53088">
                  <a:moveTo>
                    <a:pt x="27801" y="53507"/>
                  </a:moveTo>
                  <a:lnTo>
                    <a:pt x="27801" y="53507"/>
                  </a:lnTo>
                  <a:cubicBezTo>
                    <a:pt x="13551" y="53507"/>
                    <a:pt x="2096" y="42051"/>
                    <a:pt x="2096" y="27801"/>
                  </a:cubicBezTo>
                  <a:lnTo>
                    <a:pt x="2096" y="27801"/>
                  </a:lnTo>
                  <a:cubicBezTo>
                    <a:pt x="2096" y="13551"/>
                    <a:pt x="13551" y="2096"/>
                    <a:pt x="27801" y="2096"/>
                  </a:cubicBezTo>
                  <a:lnTo>
                    <a:pt x="27801" y="2096"/>
                  </a:lnTo>
                  <a:cubicBezTo>
                    <a:pt x="42051" y="2096"/>
                    <a:pt x="53507" y="13551"/>
                    <a:pt x="53507" y="27801"/>
                  </a:cubicBezTo>
                  <a:lnTo>
                    <a:pt x="53507" y="27801"/>
                  </a:lnTo>
                  <a:cubicBezTo>
                    <a:pt x="53787" y="42051"/>
                    <a:pt x="42051" y="53507"/>
                    <a:pt x="27801" y="53507"/>
                  </a:cubicBezTo>
                  <a:close/>
                </a:path>
              </a:pathLst>
            </a:custGeom>
            <a:solidFill>
              <a:srgbClr val="E6F2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0" name="Forma libre 259">
              <a:extLst>
                <a:ext uri="{FF2B5EF4-FFF2-40B4-BE49-F238E27FC236}">
                  <a16:creationId xmlns:a16="http://schemas.microsoft.com/office/drawing/2014/main" id="{F80EAE31-1995-C445-BDF1-4BE9F099F3D0}"/>
                </a:ext>
              </a:extLst>
            </p:cNvPr>
            <p:cNvSpPr/>
            <p:nvPr/>
          </p:nvSpPr>
          <p:spPr>
            <a:xfrm>
              <a:off x="7528009" y="2000369"/>
              <a:ext cx="25147" cy="25147"/>
            </a:xfrm>
            <a:custGeom>
              <a:avLst/>
              <a:gdLst>
                <a:gd name="connsiteX0" fmla="*/ 12713 w 25147"/>
                <a:gd name="connsiteY0" fmla="*/ 23331 h 25147"/>
                <a:gd name="connsiteX1" fmla="*/ 12713 w 25147"/>
                <a:gd name="connsiteY1" fmla="*/ 23331 h 25147"/>
                <a:gd name="connsiteX2" fmla="*/ 2096 w 25147"/>
                <a:gd name="connsiteY2" fmla="*/ 12713 h 25147"/>
                <a:gd name="connsiteX3" fmla="*/ 2096 w 25147"/>
                <a:gd name="connsiteY3" fmla="*/ 12713 h 25147"/>
                <a:gd name="connsiteX4" fmla="*/ 12713 w 25147"/>
                <a:gd name="connsiteY4" fmla="*/ 2096 h 25147"/>
                <a:gd name="connsiteX5" fmla="*/ 12713 w 25147"/>
                <a:gd name="connsiteY5" fmla="*/ 2096 h 25147"/>
                <a:gd name="connsiteX6" fmla="*/ 23331 w 25147"/>
                <a:gd name="connsiteY6" fmla="*/ 12713 h 25147"/>
                <a:gd name="connsiteX7" fmla="*/ 23331 w 25147"/>
                <a:gd name="connsiteY7" fmla="*/ 12713 h 25147"/>
                <a:gd name="connsiteX8" fmla="*/ 12713 w 25147"/>
                <a:gd name="connsiteY8" fmla="*/ 23331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147" h="25147">
                  <a:moveTo>
                    <a:pt x="12713" y="23331"/>
                  </a:moveTo>
                  <a:lnTo>
                    <a:pt x="12713" y="23331"/>
                  </a:lnTo>
                  <a:cubicBezTo>
                    <a:pt x="6846" y="23331"/>
                    <a:pt x="2096" y="18581"/>
                    <a:pt x="2096" y="12713"/>
                  </a:cubicBezTo>
                  <a:lnTo>
                    <a:pt x="2096" y="12713"/>
                  </a:lnTo>
                  <a:cubicBezTo>
                    <a:pt x="2096" y="6846"/>
                    <a:pt x="6846" y="2096"/>
                    <a:pt x="12713" y="2096"/>
                  </a:cubicBezTo>
                  <a:lnTo>
                    <a:pt x="12713" y="2096"/>
                  </a:lnTo>
                  <a:cubicBezTo>
                    <a:pt x="18581" y="2096"/>
                    <a:pt x="23331" y="6846"/>
                    <a:pt x="23331" y="12713"/>
                  </a:cubicBezTo>
                  <a:lnTo>
                    <a:pt x="23331" y="12713"/>
                  </a:lnTo>
                  <a:cubicBezTo>
                    <a:pt x="23051" y="18581"/>
                    <a:pt x="18301" y="23331"/>
                    <a:pt x="12713" y="23331"/>
                  </a:cubicBezTo>
                  <a:close/>
                </a:path>
              </a:pathLst>
            </a:custGeom>
            <a:solidFill>
              <a:srgbClr val="E6F2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1" name="Forma libre 260">
              <a:extLst>
                <a:ext uri="{FF2B5EF4-FFF2-40B4-BE49-F238E27FC236}">
                  <a16:creationId xmlns:a16="http://schemas.microsoft.com/office/drawing/2014/main" id="{813459AC-A4B2-674E-98B0-18CDBD10DAEF}"/>
                </a:ext>
              </a:extLst>
            </p:cNvPr>
            <p:cNvSpPr/>
            <p:nvPr/>
          </p:nvSpPr>
          <p:spPr>
            <a:xfrm>
              <a:off x="7561259" y="2000369"/>
              <a:ext cx="25147" cy="25147"/>
            </a:xfrm>
            <a:custGeom>
              <a:avLst/>
              <a:gdLst>
                <a:gd name="connsiteX0" fmla="*/ 12713 w 25147"/>
                <a:gd name="connsiteY0" fmla="*/ 23331 h 25147"/>
                <a:gd name="connsiteX1" fmla="*/ 12713 w 25147"/>
                <a:gd name="connsiteY1" fmla="*/ 23331 h 25147"/>
                <a:gd name="connsiteX2" fmla="*/ 2096 w 25147"/>
                <a:gd name="connsiteY2" fmla="*/ 12713 h 25147"/>
                <a:gd name="connsiteX3" fmla="*/ 2096 w 25147"/>
                <a:gd name="connsiteY3" fmla="*/ 12713 h 25147"/>
                <a:gd name="connsiteX4" fmla="*/ 12713 w 25147"/>
                <a:gd name="connsiteY4" fmla="*/ 2096 h 25147"/>
                <a:gd name="connsiteX5" fmla="*/ 12713 w 25147"/>
                <a:gd name="connsiteY5" fmla="*/ 2096 h 25147"/>
                <a:gd name="connsiteX6" fmla="*/ 23331 w 25147"/>
                <a:gd name="connsiteY6" fmla="*/ 12713 h 25147"/>
                <a:gd name="connsiteX7" fmla="*/ 23331 w 25147"/>
                <a:gd name="connsiteY7" fmla="*/ 12713 h 25147"/>
                <a:gd name="connsiteX8" fmla="*/ 12713 w 25147"/>
                <a:gd name="connsiteY8" fmla="*/ 23331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147" h="25147">
                  <a:moveTo>
                    <a:pt x="12713" y="23331"/>
                  </a:moveTo>
                  <a:lnTo>
                    <a:pt x="12713" y="23331"/>
                  </a:lnTo>
                  <a:cubicBezTo>
                    <a:pt x="6846" y="23331"/>
                    <a:pt x="2096" y="18581"/>
                    <a:pt x="2096" y="12713"/>
                  </a:cubicBezTo>
                  <a:lnTo>
                    <a:pt x="2096" y="12713"/>
                  </a:lnTo>
                  <a:cubicBezTo>
                    <a:pt x="2096" y="6846"/>
                    <a:pt x="6846" y="2096"/>
                    <a:pt x="12713" y="2096"/>
                  </a:cubicBezTo>
                  <a:lnTo>
                    <a:pt x="12713" y="2096"/>
                  </a:lnTo>
                  <a:cubicBezTo>
                    <a:pt x="18581" y="2096"/>
                    <a:pt x="23331" y="6846"/>
                    <a:pt x="23331" y="12713"/>
                  </a:cubicBezTo>
                  <a:lnTo>
                    <a:pt x="23331" y="12713"/>
                  </a:lnTo>
                  <a:cubicBezTo>
                    <a:pt x="23331" y="18581"/>
                    <a:pt x="18581" y="23331"/>
                    <a:pt x="12713" y="23331"/>
                  </a:cubicBezTo>
                  <a:close/>
                </a:path>
              </a:pathLst>
            </a:custGeom>
            <a:solidFill>
              <a:srgbClr val="E6F2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2" name="Forma libre 261">
              <a:extLst>
                <a:ext uri="{FF2B5EF4-FFF2-40B4-BE49-F238E27FC236}">
                  <a16:creationId xmlns:a16="http://schemas.microsoft.com/office/drawing/2014/main" id="{FDED787D-6899-7B4D-8149-1EBBEC89727C}"/>
                </a:ext>
              </a:extLst>
            </p:cNvPr>
            <p:cNvSpPr/>
            <p:nvPr/>
          </p:nvSpPr>
          <p:spPr>
            <a:xfrm>
              <a:off x="7475759" y="2059046"/>
              <a:ext cx="611910" cy="759998"/>
            </a:xfrm>
            <a:custGeom>
              <a:avLst/>
              <a:gdLst>
                <a:gd name="connsiteX0" fmla="*/ 2096 w 611910"/>
                <a:gd name="connsiteY0" fmla="*/ 2096 h 759998"/>
                <a:gd name="connsiteX1" fmla="*/ 612329 w 611910"/>
                <a:gd name="connsiteY1" fmla="*/ 2096 h 759998"/>
                <a:gd name="connsiteX2" fmla="*/ 612329 w 611910"/>
                <a:gd name="connsiteY2" fmla="*/ 759020 h 759998"/>
                <a:gd name="connsiteX3" fmla="*/ 2096 w 611910"/>
                <a:gd name="connsiteY3" fmla="*/ 759020 h 759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910" h="759998">
                  <a:moveTo>
                    <a:pt x="2096" y="2096"/>
                  </a:moveTo>
                  <a:lnTo>
                    <a:pt x="612329" y="2096"/>
                  </a:lnTo>
                  <a:lnTo>
                    <a:pt x="612329" y="759020"/>
                  </a:lnTo>
                  <a:lnTo>
                    <a:pt x="2096" y="759020"/>
                  </a:lnTo>
                  <a:close/>
                </a:path>
              </a:pathLst>
            </a:custGeom>
            <a:solidFill>
              <a:srgbClr val="D2EB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3" name="Forma libre 262">
              <a:extLst>
                <a:ext uri="{FF2B5EF4-FFF2-40B4-BE49-F238E27FC236}">
                  <a16:creationId xmlns:a16="http://schemas.microsoft.com/office/drawing/2014/main" id="{18A27CC3-A429-1A4C-8251-107E4192B212}"/>
                </a:ext>
              </a:extLst>
            </p:cNvPr>
            <p:cNvSpPr/>
            <p:nvPr/>
          </p:nvSpPr>
          <p:spPr>
            <a:xfrm>
              <a:off x="7382971" y="2223060"/>
              <a:ext cx="203970" cy="92206"/>
            </a:xfrm>
            <a:custGeom>
              <a:avLst/>
              <a:gdLst>
                <a:gd name="connsiteX0" fmla="*/ 204110 w 203970"/>
                <a:gd name="connsiteY0" fmla="*/ 2096 h 92205"/>
                <a:gd name="connsiteX1" fmla="*/ 204110 w 203970"/>
                <a:gd name="connsiteY1" fmla="*/ 91787 h 92205"/>
                <a:gd name="connsiteX2" fmla="*/ 2096 w 203970"/>
                <a:gd name="connsiteY2" fmla="*/ 91787 h 92205"/>
                <a:gd name="connsiteX3" fmla="*/ 2096 w 203970"/>
                <a:gd name="connsiteY3" fmla="*/ 2096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970" h="92205">
                  <a:moveTo>
                    <a:pt x="204110" y="2096"/>
                  </a:moveTo>
                  <a:lnTo>
                    <a:pt x="204110" y="91787"/>
                  </a:lnTo>
                  <a:lnTo>
                    <a:pt x="2096" y="91787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A9DA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4" name="Forma libre 263">
              <a:extLst>
                <a:ext uri="{FF2B5EF4-FFF2-40B4-BE49-F238E27FC236}">
                  <a16:creationId xmlns:a16="http://schemas.microsoft.com/office/drawing/2014/main" id="{42447B6B-207E-A44B-9DAC-FFCA856DB2FA}"/>
                </a:ext>
              </a:extLst>
            </p:cNvPr>
            <p:cNvSpPr/>
            <p:nvPr/>
          </p:nvSpPr>
          <p:spPr>
            <a:xfrm>
              <a:off x="7506249" y="2451295"/>
              <a:ext cx="203970" cy="92206"/>
            </a:xfrm>
            <a:custGeom>
              <a:avLst/>
              <a:gdLst>
                <a:gd name="connsiteX0" fmla="*/ 204110 w 203970"/>
                <a:gd name="connsiteY0" fmla="*/ 2096 h 92205"/>
                <a:gd name="connsiteX1" fmla="*/ 204110 w 203970"/>
                <a:gd name="connsiteY1" fmla="*/ 91787 h 92205"/>
                <a:gd name="connsiteX2" fmla="*/ 2096 w 203970"/>
                <a:gd name="connsiteY2" fmla="*/ 91787 h 92205"/>
                <a:gd name="connsiteX3" fmla="*/ 2096 w 203970"/>
                <a:gd name="connsiteY3" fmla="*/ 2096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970" h="92205">
                  <a:moveTo>
                    <a:pt x="204110" y="2096"/>
                  </a:moveTo>
                  <a:lnTo>
                    <a:pt x="204110" y="91787"/>
                  </a:lnTo>
                  <a:lnTo>
                    <a:pt x="2096" y="91787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A9DA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5" name="Forma libre 264">
              <a:extLst>
                <a:ext uri="{FF2B5EF4-FFF2-40B4-BE49-F238E27FC236}">
                  <a16:creationId xmlns:a16="http://schemas.microsoft.com/office/drawing/2014/main" id="{36495745-6057-D94B-803D-48181A7B5645}"/>
                </a:ext>
              </a:extLst>
            </p:cNvPr>
            <p:cNvSpPr/>
            <p:nvPr/>
          </p:nvSpPr>
          <p:spPr>
            <a:xfrm>
              <a:off x="7444751" y="2337319"/>
              <a:ext cx="203970" cy="92206"/>
            </a:xfrm>
            <a:custGeom>
              <a:avLst/>
              <a:gdLst>
                <a:gd name="connsiteX0" fmla="*/ 204110 w 203970"/>
                <a:gd name="connsiteY0" fmla="*/ 2096 h 92205"/>
                <a:gd name="connsiteX1" fmla="*/ 204110 w 203970"/>
                <a:gd name="connsiteY1" fmla="*/ 91787 h 92205"/>
                <a:gd name="connsiteX2" fmla="*/ 2096 w 203970"/>
                <a:gd name="connsiteY2" fmla="*/ 91787 h 92205"/>
                <a:gd name="connsiteX3" fmla="*/ 2096 w 203970"/>
                <a:gd name="connsiteY3" fmla="*/ 2096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970" h="92205">
                  <a:moveTo>
                    <a:pt x="204110" y="2096"/>
                  </a:moveTo>
                  <a:lnTo>
                    <a:pt x="204110" y="91787"/>
                  </a:lnTo>
                  <a:lnTo>
                    <a:pt x="2096" y="91787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A9DA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6" name="Forma libre 265">
              <a:extLst>
                <a:ext uri="{FF2B5EF4-FFF2-40B4-BE49-F238E27FC236}">
                  <a16:creationId xmlns:a16="http://schemas.microsoft.com/office/drawing/2014/main" id="{C7288A5B-95D4-294B-B000-9FD168FE1EAC}"/>
                </a:ext>
              </a:extLst>
            </p:cNvPr>
            <p:cNvSpPr/>
            <p:nvPr/>
          </p:nvSpPr>
          <p:spPr>
            <a:xfrm>
              <a:off x="7506215" y="2090899"/>
              <a:ext cx="547646" cy="106176"/>
            </a:xfrm>
            <a:custGeom>
              <a:avLst/>
              <a:gdLst>
                <a:gd name="connsiteX0" fmla="*/ 2096 w 547645"/>
                <a:gd name="connsiteY0" fmla="*/ 2096 h 106176"/>
                <a:gd name="connsiteX1" fmla="*/ 546947 w 547645"/>
                <a:gd name="connsiteY1" fmla="*/ 2096 h 106176"/>
                <a:gd name="connsiteX2" fmla="*/ 546947 w 547645"/>
                <a:gd name="connsiteY2" fmla="*/ 104081 h 106176"/>
                <a:gd name="connsiteX3" fmla="*/ 2096 w 547645"/>
                <a:gd name="connsiteY3" fmla="*/ 104081 h 106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645" h="106176">
                  <a:moveTo>
                    <a:pt x="2096" y="2096"/>
                  </a:moveTo>
                  <a:lnTo>
                    <a:pt x="546947" y="2096"/>
                  </a:lnTo>
                  <a:lnTo>
                    <a:pt x="546947" y="104081"/>
                  </a:lnTo>
                  <a:lnTo>
                    <a:pt x="2096" y="104081"/>
                  </a:lnTo>
                  <a:close/>
                </a:path>
              </a:pathLst>
            </a:custGeom>
            <a:solidFill>
              <a:srgbClr val="EDF6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7" name="Forma libre 266">
              <a:extLst>
                <a:ext uri="{FF2B5EF4-FFF2-40B4-BE49-F238E27FC236}">
                  <a16:creationId xmlns:a16="http://schemas.microsoft.com/office/drawing/2014/main" id="{27685024-FFF5-DE44-8313-071FA7777CC0}"/>
                </a:ext>
              </a:extLst>
            </p:cNvPr>
            <p:cNvSpPr/>
            <p:nvPr/>
          </p:nvSpPr>
          <p:spPr>
            <a:xfrm>
              <a:off x="7962214" y="2105428"/>
              <a:ext cx="75441" cy="75441"/>
            </a:xfrm>
            <a:custGeom>
              <a:avLst/>
              <a:gdLst>
                <a:gd name="connsiteX0" fmla="*/ 2096 w 75441"/>
                <a:gd name="connsiteY0" fmla="*/ 2096 h 75441"/>
                <a:gd name="connsiteX1" fmla="*/ 74463 w 75441"/>
                <a:gd name="connsiteY1" fmla="*/ 2096 h 75441"/>
                <a:gd name="connsiteX2" fmla="*/ 74463 w 75441"/>
                <a:gd name="connsiteY2" fmla="*/ 74463 h 75441"/>
                <a:gd name="connsiteX3" fmla="*/ 2096 w 75441"/>
                <a:gd name="connsiteY3" fmla="*/ 74463 h 75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75441">
                  <a:moveTo>
                    <a:pt x="2096" y="2096"/>
                  </a:moveTo>
                  <a:lnTo>
                    <a:pt x="74463" y="2096"/>
                  </a:lnTo>
                  <a:lnTo>
                    <a:pt x="74463" y="74463"/>
                  </a:lnTo>
                  <a:lnTo>
                    <a:pt x="2096" y="74463"/>
                  </a:lnTo>
                  <a:close/>
                </a:path>
              </a:pathLst>
            </a:custGeom>
            <a:solidFill>
              <a:srgbClr val="D2E8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8" name="Forma libre 267">
              <a:extLst>
                <a:ext uri="{FF2B5EF4-FFF2-40B4-BE49-F238E27FC236}">
                  <a16:creationId xmlns:a16="http://schemas.microsoft.com/office/drawing/2014/main" id="{94237E66-2463-6E4A-87D9-4CD14C981C46}"/>
                </a:ext>
              </a:extLst>
            </p:cNvPr>
            <p:cNvSpPr/>
            <p:nvPr/>
          </p:nvSpPr>
          <p:spPr>
            <a:xfrm>
              <a:off x="7541421" y="2109899"/>
              <a:ext cx="159264" cy="16765"/>
            </a:xfrm>
            <a:custGeom>
              <a:avLst/>
              <a:gdLst>
                <a:gd name="connsiteX0" fmla="*/ 2096 w 159264"/>
                <a:gd name="connsiteY0" fmla="*/ 2096 h 16764"/>
                <a:gd name="connsiteX1" fmla="*/ 158845 w 159264"/>
                <a:gd name="connsiteY1" fmla="*/ 2096 h 16764"/>
                <a:gd name="connsiteX2" fmla="*/ 158845 w 159264"/>
                <a:gd name="connsiteY2" fmla="*/ 16066 h 16764"/>
                <a:gd name="connsiteX3" fmla="*/ 2096 w 159264"/>
                <a:gd name="connsiteY3" fmla="*/ 16066 h 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264" h="16764">
                  <a:moveTo>
                    <a:pt x="2096" y="2096"/>
                  </a:moveTo>
                  <a:lnTo>
                    <a:pt x="158845" y="2096"/>
                  </a:lnTo>
                  <a:lnTo>
                    <a:pt x="158845" y="16066"/>
                  </a:lnTo>
                  <a:lnTo>
                    <a:pt x="2096" y="16066"/>
                  </a:lnTo>
                  <a:close/>
                </a:path>
              </a:pathLst>
            </a:custGeom>
            <a:solidFill>
              <a:srgbClr val="ACD8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9" name="Forma libre 268">
              <a:extLst>
                <a:ext uri="{FF2B5EF4-FFF2-40B4-BE49-F238E27FC236}">
                  <a16:creationId xmlns:a16="http://schemas.microsoft.com/office/drawing/2014/main" id="{45D801F5-0C56-7B43-B11C-A227D5DE11B0}"/>
                </a:ext>
              </a:extLst>
            </p:cNvPr>
            <p:cNvSpPr/>
            <p:nvPr/>
          </p:nvSpPr>
          <p:spPr>
            <a:xfrm>
              <a:off x="7541421" y="2134766"/>
              <a:ext cx="159264" cy="16765"/>
            </a:xfrm>
            <a:custGeom>
              <a:avLst/>
              <a:gdLst>
                <a:gd name="connsiteX0" fmla="*/ 2096 w 159264"/>
                <a:gd name="connsiteY0" fmla="*/ 2096 h 16764"/>
                <a:gd name="connsiteX1" fmla="*/ 158845 w 159264"/>
                <a:gd name="connsiteY1" fmla="*/ 2096 h 16764"/>
                <a:gd name="connsiteX2" fmla="*/ 158845 w 159264"/>
                <a:gd name="connsiteY2" fmla="*/ 16066 h 16764"/>
                <a:gd name="connsiteX3" fmla="*/ 2096 w 159264"/>
                <a:gd name="connsiteY3" fmla="*/ 16066 h 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264" h="16764">
                  <a:moveTo>
                    <a:pt x="2096" y="2096"/>
                  </a:moveTo>
                  <a:lnTo>
                    <a:pt x="158845" y="2096"/>
                  </a:lnTo>
                  <a:lnTo>
                    <a:pt x="158845" y="16066"/>
                  </a:lnTo>
                  <a:lnTo>
                    <a:pt x="2096" y="16066"/>
                  </a:lnTo>
                  <a:close/>
                </a:path>
              </a:pathLst>
            </a:custGeom>
            <a:solidFill>
              <a:srgbClr val="ACD8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0" name="Forma libre 269">
              <a:extLst>
                <a:ext uri="{FF2B5EF4-FFF2-40B4-BE49-F238E27FC236}">
                  <a16:creationId xmlns:a16="http://schemas.microsoft.com/office/drawing/2014/main" id="{7F157B99-E390-FA44-A536-4FA8E2BBF497}"/>
                </a:ext>
              </a:extLst>
            </p:cNvPr>
            <p:cNvSpPr/>
            <p:nvPr/>
          </p:nvSpPr>
          <p:spPr>
            <a:xfrm>
              <a:off x="7541421" y="2159634"/>
              <a:ext cx="108970" cy="16765"/>
            </a:xfrm>
            <a:custGeom>
              <a:avLst/>
              <a:gdLst>
                <a:gd name="connsiteX0" fmla="*/ 2096 w 108970"/>
                <a:gd name="connsiteY0" fmla="*/ 2096 h 16764"/>
                <a:gd name="connsiteX1" fmla="*/ 107713 w 108970"/>
                <a:gd name="connsiteY1" fmla="*/ 2096 h 16764"/>
                <a:gd name="connsiteX2" fmla="*/ 107713 w 108970"/>
                <a:gd name="connsiteY2" fmla="*/ 16066 h 16764"/>
                <a:gd name="connsiteX3" fmla="*/ 2096 w 108970"/>
                <a:gd name="connsiteY3" fmla="*/ 16066 h 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970" h="16764">
                  <a:moveTo>
                    <a:pt x="2096" y="2096"/>
                  </a:moveTo>
                  <a:lnTo>
                    <a:pt x="107713" y="2096"/>
                  </a:lnTo>
                  <a:lnTo>
                    <a:pt x="107713" y="16066"/>
                  </a:lnTo>
                  <a:lnTo>
                    <a:pt x="2096" y="16066"/>
                  </a:lnTo>
                  <a:close/>
                </a:path>
              </a:pathLst>
            </a:custGeom>
            <a:solidFill>
              <a:srgbClr val="ACD8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1" name="Forma libre 270">
              <a:extLst>
                <a:ext uri="{FF2B5EF4-FFF2-40B4-BE49-F238E27FC236}">
                  <a16:creationId xmlns:a16="http://schemas.microsoft.com/office/drawing/2014/main" id="{1A356C19-BAFB-8E44-BEB7-7BD40B37E288}"/>
                </a:ext>
              </a:extLst>
            </p:cNvPr>
            <p:cNvSpPr/>
            <p:nvPr/>
          </p:nvSpPr>
          <p:spPr>
            <a:xfrm>
              <a:off x="7708229" y="2526501"/>
              <a:ext cx="449852" cy="212352"/>
            </a:xfrm>
            <a:custGeom>
              <a:avLst/>
              <a:gdLst>
                <a:gd name="connsiteX0" fmla="*/ 2096 w 449851"/>
                <a:gd name="connsiteY0" fmla="*/ 2096 h 212352"/>
                <a:gd name="connsiteX1" fmla="*/ 447756 w 449851"/>
                <a:gd name="connsiteY1" fmla="*/ 2096 h 212352"/>
                <a:gd name="connsiteX2" fmla="*/ 447756 w 449851"/>
                <a:gd name="connsiteY2" fmla="*/ 211374 h 212352"/>
                <a:gd name="connsiteX3" fmla="*/ 2096 w 449851"/>
                <a:gd name="connsiteY3" fmla="*/ 211374 h 21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9851" h="212352">
                  <a:moveTo>
                    <a:pt x="2096" y="2096"/>
                  </a:moveTo>
                  <a:lnTo>
                    <a:pt x="447756" y="2096"/>
                  </a:lnTo>
                  <a:lnTo>
                    <a:pt x="447756" y="211374"/>
                  </a:lnTo>
                  <a:lnTo>
                    <a:pt x="2096" y="211374"/>
                  </a:lnTo>
                  <a:close/>
                </a:path>
              </a:pathLst>
            </a:custGeom>
            <a:solidFill>
              <a:srgbClr val="96CEB8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2" name="Forma libre 271">
              <a:extLst>
                <a:ext uri="{FF2B5EF4-FFF2-40B4-BE49-F238E27FC236}">
                  <a16:creationId xmlns:a16="http://schemas.microsoft.com/office/drawing/2014/main" id="{6E2B3F8C-4153-A74D-96FD-F5DEE8BD2ED2}"/>
                </a:ext>
              </a:extLst>
            </p:cNvPr>
            <p:cNvSpPr/>
            <p:nvPr/>
          </p:nvSpPr>
          <p:spPr>
            <a:xfrm>
              <a:off x="7752656" y="2598868"/>
              <a:ext cx="178823" cy="19559"/>
            </a:xfrm>
            <a:custGeom>
              <a:avLst/>
              <a:gdLst>
                <a:gd name="connsiteX0" fmla="*/ 2096 w 178823"/>
                <a:gd name="connsiteY0" fmla="*/ 2096 h 19558"/>
                <a:gd name="connsiteX1" fmla="*/ 177007 w 178823"/>
                <a:gd name="connsiteY1" fmla="*/ 2096 h 19558"/>
                <a:gd name="connsiteX2" fmla="*/ 177007 w 178823"/>
                <a:gd name="connsiteY2" fmla="*/ 19698 h 19558"/>
                <a:gd name="connsiteX3" fmla="*/ 2096 w 178823"/>
                <a:gd name="connsiteY3" fmla="*/ 19698 h 19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8823" h="19558">
                  <a:moveTo>
                    <a:pt x="2096" y="2096"/>
                  </a:moveTo>
                  <a:lnTo>
                    <a:pt x="177007" y="2096"/>
                  </a:lnTo>
                  <a:lnTo>
                    <a:pt x="177007" y="19698"/>
                  </a:lnTo>
                  <a:lnTo>
                    <a:pt x="2096" y="19698"/>
                  </a:lnTo>
                  <a:close/>
                </a:path>
              </a:pathLst>
            </a:custGeom>
            <a:solidFill>
              <a:srgbClr val="E6F2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3" name="Forma libre 272">
              <a:extLst>
                <a:ext uri="{FF2B5EF4-FFF2-40B4-BE49-F238E27FC236}">
                  <a16:creationId xmlns:a16="http://schemas.microsoft.com/office/drawing/2014/main" id="{26531789-51AF-4F42-AA30-056CFFF82F6D}"/>
                </a:ext>
              </a:extLst>
            </p:cNvPr>
            <p:cNvSpPr/>
            <p:nvPr/>
          </p:nvSpPr>
          <p:spPr>
            <a:xfrm>
              <a:off x="7752656" y="2630162"/>
              <a:ext cx="136911" cy="19559"/>
            </a:xfrm>
            <a:custGeom>
              <a:avLst/>
              <a:gdLst>
                <a:gd name="connsiteX0" fmla="*/ 2096 w 136911"/>
                <a:gd name="connsiteY0" fmla="*/ 2096 h 19558"/>
                <a:gd name="connsiteX1" fmla="*/ 135375 w 136911"/>
                <a:gd name="connsiteY1" fmla="*/ 2096 h 19558"/>
                <a:gd name="connsiteX2" fmla="*/ 135375 w 136911"/>
                <a:gd name="connsiteY2" fmla="*/ 19698 h 19558"/>
                <a:gd name="connsiteX3" fmla="*/ 2096 w 136911"/>
                <a:gd name="connsiteY3" fmla="*/ 19698 h 19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911" h="19558">
                  <a:moveTo>
                    <a:pt x="2096" y="2096"/>
                  </a:moveTo>
                  <a:lnTo>
                    <a:pt x="135375" y="2096"/>
                  </a:lnTo>
                  <a:lnTo>
                    <a:pt x="135375" y="19698"/>
                  </a:lnTo>
                  <a:lnTo>
                    <a:pt x="2096" y="19698"/>
                  </a:lnTo>
                  <a:close/>
                </a:path>
              </a:pathLst>
            </a:custGeom>
            <a:solidFill>
              <a:srgbClr val="E6F2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4" name="Forma libre 273">
              <a:extLst>
                <a:ext uri="{FF2B5EF4-FFF2-40B4-BE49-F238E27FC236}">
                  <a16:creationId xmlns:a16="http://schemas.microsoft.com/office/drawing/2014/main" id="{B7278355-3D56-C044-866A-6A6DF1293C70}"/>
                </a:ext>
              </a:extLst>
            </p:cNvPr>
            <p:cNvSpPr/>
            <p:nvPr/>
          </p:nvSpPr>
          <p:spPr>
            <a:xfrm>
              <a:off x="7752656" y="2661736"/>
              <a:ext cx="92206" cy="19559"/>
            </a:xfrm>
            <a:custGeom>
              <a:avLst/>
              <a:gdLst>
                <a:gd name="connsiteX0" fmla="*/ 2096 w 92205"/>
                <a:gd name="connsiteY0" fmla="*/ 2096 h 19558"/>
                <a:gd name="connsiteX1" fmla="*/ 92066 w 92205"/>
                <a:gd name="connsiteY1" fmla="*/ 2096 h 19558"/>
                <a:gd name="connsiteX2" fmla="*/ 92066 w 92205"/>
                <a:gd name="connsiteY2" fmla="*/ 19698 h 19558"/>
                <a:gd name="connsiteX3" fmla="*/ 2096 w 92205"/>
                <a:gd name="connsiteY3" fmla="*/ 19698 h 19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205" h="19558">
                  <a:moveTo>
                    <a:pt x="2096" y="2096"/>
                  </a:moveTo>
                  <a:lnTo>
                    <a:pt x="92066" y="2096"/>
                  </a:lnTo>
                  <a:lnTo>
                    <a:pt x="92066" y="19698"/>
                  </a:lnTo>
                  <a:lnTo>
                    <a:pt x="2096" y="19698"/>
                  </a:lnTo>
                  <a:close/>
                </a:path>
              </a:pathLst>
            </a:custGeom>
            <a:solidFill>
              <a:srgbClr val="E6F2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5" name="Forma libre 274">
              <a:extLst>
                <a:ext uri="{FF2B5EF4-FFF2-40B4-BE49-F238E27FC236}">
                  <a16:creationId xmlns:a16="http://schemas.microsoft.com/office/drawing/2014/main" id="{5D255589-451A-DF40-90D0-BA44A5FB87E4}"/>
                </a:ext>
              </a:extLst>
            </p:cNvPr>
            <p:cNvSpPr/>
            <p:nvPr/>
          </p:nvSpPr>
          <p:spPr>
            <a:xfrm>
              <a:off x="7853802" y="2661736"/>
              <a:ext cx="55882" cy="19559"/>
            </a:xfrm>
            <a:custGeom>
              <a:avLst/>
              <a:gdLst>
                <a:gd name="connsiteX0" fmla="*/ 2096 w 55882"/>
                <a:gd name="connsiteY0" fmla="*/ 2096 h 19558"/>
                <a:gd name="connsiteX1" fmla="*/ 55743 w 55882"/>
                <a:gd name="connsiteY1" fmla="*/ 2096 h 19558"/>
                <a:gd name="connsiteX2" fmla="*/ 55743 w 55882"/>
                <a:gd name="connsiteY2" fmla="*/ 19698 h 19558"/>
                <a:gd name="connsiteX3" fmla="*/ 2096 w 55882"/>
                <a:gd name="connsiteY3" fmla="*/ 19698 h 19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882" h="19558">
                  <a:moveTo>
                    <a:pt x="2096" y="2096"/>
                  </a:moveTo>
                  <a:lnTo>
                    <a:pt x="55743" y="2096"/>
                  </a:lnTo>
                  <a:lnTo>
                    <a:pt x="55743" y="19698"/>
                  </a:lnTo>
                  <a:lnTo>
                    <a:pt x="2096" y="19698"/>
                  </a:lnTo>
                  <a:close/>
                </a:path>
              </a:pathLst>
            </a:custGeom>
            <a:solidFill>
              <a:srgbClr val="E6F2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6" name="Forma libre 275">
              <a:extLst>
                <a:ext uri="{FF2B5EF4-FFF2-40B4-BE49-F238E27FC236}">
                  <a16:creationId xmlns:a16="http://schemas.microsoft.com/office/drawing/2014/main" id="{A9E0974B-26E8-974E-BFC0-C0F586D54520}"/>
                </a:ext>
              </a:extLst>
            </p:cNvPr>
            <p:cNvSpPr/>
            <p:nvPr/>
          </p:nvSpPr>
          <p:spPr>
            <a:xfrm>
              <a:off x="7752656" y="2693030"/>
              <a:ext cx="125735" cy="19559"/>
            </a:xfrm>
            <a:custGeom>
              <a:avLst/>
              <a:gdLst>
                <a:gd name="connsiteX0" fmla="*/ 2096 w 125735"/>
                <a:gd name="connsiteY0" fmla="*/ 2096 h 19558"/>
                <a:gd name="connsiteX1" fmla="*/ 123639 w 125735"/>
                <a:gd name="connsiteY1" fmla="*/ 2096 h 19558"/>
                <a:gd name="connsiteX2" fmla="*/ 123639 w 125735"/>
                <a:gd name="connsiteY2" fmla="*/ 19698 h 19558"/>
                <a:gd name="connsiteX3" fmla="*/ 2096 w 125735"/>
                <a:gd name="connsiteY3" fmla="*/ 19698 h 19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735" h="19558">
                  <a:moveTo>
                    <a:pt x="2096" y="2096"/>
                  </a:moveTo>
                  <a:lnTo>
                    <a:pt x="123639" y="2096"/>
                  </a:lnTo>
                  <a:lnTo>
                    <a:pt x="123639" y="19698"/>
                  </a:lnTo>
                  <a:lnTo>
                    <a:pt x="2096" y="19698"/>
                  </a:lnTo>
                  <a:close/>
                </a:path>
              </a:pathLst>
            </a:custGeom>
            <a:solidFill>
              <a:srgbClr val="E6F2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7" name="Forma libre 276">
              <a:extLst>
                <a:ext uri="{FF2B5EF4-FFF2-40B4-BE49-F238E27FC236}">
                  <a16:creationId xmlns:a16="http://schemas.microsoft.com/office/drawing/2014/main" id="{88EC4034-C9EE-C34F-8256-726D32A6D4FD}"/>
                </a:ext>
              </a:extLst>
            </p:cNvPr>
            <p:cNvSpPr/>
            <p:nvPr/>
          </p:nvSpPr>
          <p:spPr>
            <a:xfrm>
              <a:off x="7506215" y="2574559"/>
              <a:ext cx="164853" cy="164853"/>
            </a:xfrm>
            <a:custGeom>
              <a:avLst/>
              <a:gdLst>
                <a:gd name="connsiteX0" fmla="*/ 2096 w 164852"/>
                <a:gd name="connsiteY0" fmla="*/ 2096 h 164852"/>
                <a:gd name="connsiteX1" fmla="*/ 163036 w 164852"/>
                <a:gd name="connsiteY1" fmla="*/ 2096 h 164852"/>
                <a:gd name="connsiteX2" fmla="*/ 163036 w 164852"/>
                <a:gd name="connsiteY2" fmla="*/ 163036 h 164852"/>
                <a:gd name="connsiteX3" fmla="*/ 2096 w 164852"/>
                <a:gd name="connsiteY3" fmla="*/ 163036 h 164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4852" h="164852">
                  <a:moveTo>
                    <a:pt x="2096" y="2096"/>
                  </a:moveTo>
                  <a:lnTo>
                    <a:pt x="163036" y="2096"/>
                  </a:lnTo>
                  <a:lnTo>
                    <a:pt x="163036" y="163036"/>
                  </a:lnTo>
                  <a:lnTo>
                    <a:pt x="2096" y="163036"/>
                  </a:lnTo>
                  <a:close/>
                </a:path>
              </a:pathLst>
            </a:custGeom>
            <a:solidFill>
              <a:srgbClr val="9FD2B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8" name="Forma libre 277">
              <a:extLst>
                <a:ext uri="{FF2B5EF4-FFF2-40B4-BE49-F238E27FC236}">
                  <a16:creationId xmlns:a16="http://schemas.microsoft.com/office/drawing/2014/main" id="{F8564852-4FE9-914F-8E6F-3D77119B4FEC}"/>
                </a:ext>
              </a:extLst>
            </p:cNvPr>
            <p:cNvSpPr/>
            <p:nvPr/>
          </p:nvSpPr>
          <p:spPr>
            <a:xfrm>
              <a:off x="7514720" y="2583571"/>
              <a:ext cx="148088" cy="148088"/>
            </a:xfrm>
            <a:custGeom>
              <a:avLst/>
              <a:gdLst>
                <a:gd name="connsiteX0" fmla="*/ 109652 w 148087"/>
                <a:gd name="connsiteY0" fmla="*/ 38526 h 148087"/>
                <a:gd name="connsiteX1" fmla="*/ 109652 w 148087"/>
                <a:gd name="connsiteY1" fmla="*/ 109652 h 148087"/>
                <a:gd name="connsiteX2" fmla="*/ 38526 w 148087"/>
                <a:gd name="connsiteY2" fmla="*/ 109652 h 148087"/>
                <a:gd name="connsiteX3" fmla="*/ 38526 w 148087"/>
                <a:gd name="connsiteY3" fmla="*/ 38526 h 148087"/>
                <a:gd name="connsiteX4" fmla="*/ 109652 w 148087"/>
                <a:gd name="connsiteY4" fmla="*/ 38526 h 148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087" h="148087">
                  <a:moveTo>
                    <a:pt x="109652" y="38526"/>
                  </a:moveTo>
                  <a:cubicBezTo>
                    <a:pt x="129293" y="58167"/>
                    <a:pt x="129293" y="90011"/>
                    <a:pt x="109652" y="109652"/>
                  </a:cubicBezTo>
                  <a:cubicBezTo>
                    <a:pt x="90011" y="129293"/>
                    <a:pt x="58167" y="129293"/>
                    <a:pt x="38526" y="109652"/>
                  </a:cubicBezTo>
                  <a:cubicBezTo>
                    <a:pt x="18886" y="90011"/>
                    <a:pt x="18886" y="58167"/>
                    <a:pt x="38526" y="38526"/>
                  </a:cubicBezTo>
                  <a:cubicBezTo>
                    <a:pt x="58167" y="18886"/>
                    <a:pt x="90011" y="18886"/>
                    <a:pt x="109652" y="38526"/>
                  </a:cubicBezTo>
                  <a:close/>
                </a:path>
              </a:pathLst>
            </a:custGeom>
            <a:solidFill>
              <a:srgbClr val="7CC39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9" name="Forma libre 278">
              <a:extLst>
                <a:ext uri="{FF2B5EF4-FFF2-40B4-BE49-F238E27FC236}">
                  <a16:creationId xmlns:a16="http://schemas.microsoft.com/office/drawing/2014/main" id="{AFA95E99-502A-E042-AB72-EB62D0BBB303}"/>
                </a:ext>
              </a:extLst>
            </p:cNvPr>
            <p:cNvSpPr/>
            <p:nvPr/>
          </p:nvSpPr>
          <p:spPr>
            <a:xfrm>
              <a:off x="7548685" y="2617309"/>
              <a:ext cx="78235" cy="78235"/>
            </a:xfrm>
            <a:custGeom>
              <a:avLst/>
              <a:gdLst>
                <a:gd name="connsiteX0" fmla="*/ 78375 w 78235"/>
                <a:gd name="connsiteY0" fmla="*/ 40375 h 78235"/>
                <a:gd name="connsiteX1" fmla="*/ 62728 w 78235"/>
                <a:gd name="connsiteY1" fmla="*/ 71110 h 78235"/>
                <a:gd name="connsiteX2" fmla="*/ 53507 w 78235"/>
                <a:gd name="connsiteY2" fmla="*/ 76140 h 78235"/>
                <a:gd name="connsiteX3" fmla="*/ 49037 w 78235"/>
                <a:gd name="connsiteY3" fmla="*/ 77537 h 78235"/>
                <a:gd name="connsiteX4" fmla="*/ 46243 w 78235"/>
                <a:gd name="connsiteY4" fmla="*/ 78095 h 78235"/>
                <a:gd name="connsiteX5" fmla="*/ 40375 w 78235"/>
                <a:gd name="connsiteY5" fmla="*/ 78654 h 78235"/>
                <a:gd name="connsiteX6" fmla="*/ 28919 w 78235"/>
                <a:gd name="connsiteY6" fmla="*/ 76978 h 78235"/>
                <a:gd name="connsiteX7" fmla="*/ 2096 w 78235"/>
                <a:gd name="connsiteY7" fmla="*/ 40375 h 78235"/>
                <a:gd name="connsiteX8" fmla="*/ 6007 w 78235"/>
                <a:gd name="connsiteY8" fmla="*/ 23610 h 78235"/>
                <a:gd name="connsiteX9" fmla="*/ 19140 w 78235"/>
                <a:gd name="connsiteY9" fmla="*/ 8522 h 78235"/>
                <a:gd name="connsiteX10" fmla="*/ 23331 w 78235"/>
                <a:gd name="connsiteY10" fmla="*/ 6007 h 78235"/>
                <a:gd name="connsiteX11" fmla="*/ 33390 w 78235"/>
                <a:gd name="connsiteY11" fmla="*/ 2654 h 78235"/>
                <a:gd name="connsiteX12" fmla="*/ 40375 w 78235"/>
                <a:gd name="connsiteY12" fmla="*/ 2096 h 78235"/>
                <a:gd name="connsiteX13" fmla="*/ 75860 w 78235"/>
                <a:gd name="connsiteY13" fmla="*/ 26404 h 78235"/>
                <a:gd name="connsiteX14" fmla="*/ 78375 w 78235"/>
                <a:gd name="connsiteY14" fmla="*/ 40375 h 78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8235" h="78235">
                  <a:moveTo>
                    <a:pt x="78375" y="40375"/>
                  </a:moveTo>
                  <a:cubicBezTo>
                    <a:pt x="78375" y="52948"/>
                    <a:pt x="72228" y="64125"/>
                    <a:pt x="62728" y="71110"/>
                  </a:cubicBezTo>
                  <a:cubicBezTo>
                    <a:pt x="59934" y="73066"/>
                    <a:pt x="56860" y="75022"/>
                    <a:pt x="53507" y="76140"/>
                  </a:cubicBezTo>
                  <a:cubicBezTo>
                    <a:pt x="52110" y="76698"/>
                    <a:pt x="50434" y="77257"/>
                    <a:pt x="49037" y="77537"/>
                  </a:cubicBezTo>
                  <a:cubicBezTo>
                    <a:pt x="48198" y="77816"/>
                    <a:pt x="47081" y="77816"/>
                    <a:pt x="46243" y="78095"/>
                  </a:cubicBezTo>
                  <a:cubicBezTo>
                    <a:pt x="44287" y="78375"/>
                    <a:pt x="42331" y="78654"/>
                    <a:pt x="40375" y="78654"/>
                  </a:cubicBezTo>
                  <a:cubicBezTo>
                    <a:pt x="36463" y="78654"/>
                    <a:pt x="32551" y="78095"/>
                    <a:pt x="28919" y="76978"/>
                  </a:cubicBezTo>
                  <a:cubicBezTo>
                    <a:pt x="13272" y="72228"/>
                    <a:pt x="2096" y="57698"/>
                    <a:pt x="2096" y="40375"/>
                  </a:cubicBezTo>
                  <a:cubicBezTo>
                    <a:pt x="2096" y="34507"/>
                    <a:pt x="3493" y="28640"/>
                    <a:pt x="6007" y="23610"/>
                  </a:cubicBezTo>
                  <a:cubicBezTo>
                    <a:pt x="9081" y="17463"/>
                    <a:pt x="13551" y="12154"/>
                    <a:pt x="19140" y="8522"/>
                  </a:cubicBezTo>
                  <a:cubicBezTo>
                    <a:pt x="20537" y="7684"/>
                    <a:pt x="21934" y="6846"/>
                    <a:pt x="23331" y="6007"/>
                  </a:cubicBezTo>
                  <a:cubicBezTo>
                    <a:pt x="26404" y="4331"/>
                    <a:pt x="29757" y="3213"/>
                    <a:pt x="33390" y="2654"/>
                  </a:cubicBezTo>
                  <a:cubicBezTo>
                    <a:pt x="35625" y="2096"/>
                    <a:pt x="38140" y="2096"/>
                    <a:pt x="40375" y="2096"/>
                  </a:cubicBezTo>
                  <a:cubicBezTo>
                    <a:pt x="56581" y="2096"/>
                    <a:pt x="70551" y="12154"/>
                    <a:pt x="75860" y="26404"/>
                  </a:cubicBezTo>
                  <a:cubicBezTo>
                    <a:pt x="77257" y="30875"/>
                    <a:pt x="78375" y="35345"/>
                    <a:pt x="78375" y="40375"/>
                  </a:cubicBezTo>
                  <a:close/>
                </a:path>
              </a:pathLst>
            </a:custGeom>
            <a:solidFill>
              <a:srgbClr val="EFF4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0" name="Forma libre 279">
              <a:extLst>
                <a:ext uri="{FF2B5EF4-FFF2-40B4-BE49-F238E27FC236}">
                  <a16:creationId xmlns:a16="http://schemas.microsoft.com/office/drawing/2014/main" id="{1BC566CD-0283-CB4D-9C95-DD6C3EB65376}"/>
                </a:ext>
              </a:extLst>
            </p:cNvPr>
            <p:cNvSpPr/>
            <p:nvPr/>
          </p:nvSpPr>
          <p:spPr>
            <a:xfrm>
              <a:off x="7582215" y="2626530"/>
              <a:ext cx="11176" cy="36323"/>
            </a:xfrm>
            <a:custGeom>
              <a:avLst/>
              <a:gdLst>
                <a:gd name="connsiteX0" fmla="*/ 6566 w 11176"/>
                <a:gd name="connsiteY0" fmla="*/ 35625 h 36323"/>
                <a:gd name="connsiteX1" fmla="*/ 2096 w 11176"/>
                <a:gd name="connsiteY1" fmla="*/ 31154 h 36323"/>
                <a:gd name="connsiteX2" fmla="*/ 2096 w 11176"/>
                <a:gd name="connsiteY2" fmla="*/ 6566 h 36323"/>
                <a:gd name="connsiteX3" fmla="*/ 6566 w 11176"/>
                <a:gd name="connsiteY3" fmla="*/ 2096 h 36323"/>
                <a:gd name="connsiteX4" fmla="*/ 11037 w 11176"/>
                <a:gd name="connsiteY4" fmla="*/ 6566 h 36323"/>
                <a:gd name="connsiteX5" fmla="*/ 11037 w 11176"/>
                <a:gd name="connsiteY5" fmla="*/ 31154 h 36323"/>
                <a:gd name="connsiteX6" fmla="*/ 6566 w 11176"/>
                <a:gd name="connsiteY6" fmla="*/ 35625 h 3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76" h="36323">
                  <a:moveTo>
                    <a:pt x="6566" y="35625"/>
                  </a:moveTo>
                  <a:cubicBezTo>
                    <a:pt x="4051" y="35625"/>
                    <a:pt x="2096" y="33669"/>
                    <a:pt x="2096" y="31154"/>
                  </a:cubicBezTo>
                  <a:lnTo>
                    <a:pt x="2096" y="6566"/>
                  </a:lnTo>
                  <a:cubicBezTo>
                    <a:pt x="2096" y="4051"/>
                    <a:pt x="4051" y="2096"/>
                    <a:pt x="6566" y="2096"/>
                  </a:cubicBezTo>
                  <a:cubicBezTo>
                    <a:pt x="9081" y="2096"/>
                    <a:pt x="11037" y="4051"/>
                    <a:pt x="11037" y="6566"/>
                  </a:cubicBezTo>
                  <a:lnTo>
                    <a:pt x="11037" y="31154"/>
                  </a:lnTo>
                  <a:cubicBezTo>
                    <a:pt x="11037" y="33669"/>
                    <a:pt x="9081" y="35625"/>
                    <a:pt x="6566" y="35625"/>
                  </a:cubicBezTo>
                  <a:close/>
                </a:path>
              </a:pathLst>
            </a:custGeom>
            <a:solidFill>
              <a:srgbClr val="C1D6C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1" name="Forma libre 280">
              <a:extLst>
                <a:ext uri="{FF2B5EF4-FFF2-40B4-BE49-F238E27FC236}">
                  <a16:creationId xmlns:a16="http://schemas.microsoft.com/office/drawing/2014/main" id="{F89CCEB6-E82A-AA42-9CAB-DD5DC42AB539}"/>
                </a:ext>
              </a:extLst>
            </p:cNvPr>
            <p:cNvSpPr/>
            <p:nvPr/>
          </p:nvSpPr>
          <p:spPr>
            <a:xfrm>
              <a:off x="7582359" y="2643159"/>
              <a:ext cx="25147" cy="19559"/>
            </a:xfrm>
            <a:custGeom>
              <a:avLst/>
              <a:gdLst>
                <a:gd name="connsiteX0" fmla="*/ 6422 w 25147"/>
                <a:gd name="connsiteY0" fmla="*/ 18995 h 19558"/>
                <a:gd name="connsiteX1" fmla="*/ 2789 w 25147"/>
                <a:gd name="connsiteY1" fmla="*/ 17039 h 19558"/>
                <a:gd name="connsiteX2" fmla="*/ 4186 w 25147"/>
                <a:gd name="connsiteY2" fmla="*/ 10892 h 19558"/>
                <a:gd name="connsiteX3" fmla="*/ 16760 w 25147"/>
                <a:gd name="connsiteY3" fmla="*/ 2789 h 19558"/>
                <a:gd name="connsiteX4" fmla="*/ 22907 w 25147"/>
                <a:gd name="connsiteY4" fmla="*/ 4186 h 19558"/>
                <a:gd name="connsiteX5" fmla="*/ 21510 w 25147"/>
                <a:gd name="connsiteY5" fmla="*/ 10333 h 19558"/>
                <a:gd name="connsiteX6" fmla="*/ 8936 w 25147"/>
                <a:gd name="connsiteY6" fmla="*/ 18436 h 19558"/>
                <a:gd name="connsiteX7" fmla="*/ 6422 w 25147"/>
                <a:gd name="connsiteY7" fmla="*/ 18995 h 19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147" h="19558">
                  <a:moveTo>
                    <a:pt x="6422" y="18995"/>
                  </a:moveTo>
                  <a:cubicBezTo>
                    <a:pt x="5025" y="18995"/>
                    <a:pt x="3628" y="18157"/>
                    <a:pt x="2789" y="17039"/>
                  </a:cubicBezTo>
                  <a:cubicBezTo>
                    <a:pt x="1392" y="15083"/>
                    <a:pt x="2230" y="12289"/>
                    <a:pt x="4186" y="10892"/>
                  </a:cubicBezTo>
                  <a:lnTo>
                    <a:pt x="16760" y="2789"/>
                  </a:lnTo>
                  <a:cubicBezTo>
                    <a:pt x="18716" y="1392"/>
                    <a:pt x="21510" y="2231"/>
                    <a:pt x="22907" y="4186"/>
                  </a:cubicBezTo>
                  <a:cubicBezTo>
                    <a:pt x="24304" y="6142"/>
                    <a:pt x="23466" y="8936"/>
                    <a:pt x="21510" y="10333"/>
                  </a:cubicBezTo>
                  <a:lnTo>
                    <a:pt x="8936" y="18436"/>
                  </a:lnTo>
                  <a:cubicBezTo>
                    <a:pt x="8098" y="18716"/>
                    <a:pt x="7260" y="18995"/>
                    <a:pt x="6422" y="18995"/>
                  </a:cubicBezTo>
                  <a:close/>
                </a:path>
              </a:pathLst>
            </a:custGeom>
            <a:solidFill>
              <a:srgbClr val="C1D6C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2" name="Forma libre 281">
              <a:extLst>
                <a:ext uri="{FF2B5EF4-FFF2-40B4-BE49-F238E27FC236}">
                  <a16:creationId xmlns:a16="http://schemas.microsoft.com/office/drawing/2014/main" id="{F3BD8662-5483-3344-8E73-593C4F144FC7}"/>
                </a:ext>
              </a:extLst>
            </p:cNvPr>
            <p:cNvSpPr/>
            <p:nvPr/>
          </p:nvSpPr>
          <p:spPr>
            <a:xfrm>
              <a:off x="7733097" y="2223060"/>
              <a:ext cx="321323" cy="321323"/>
            </a:xfrm>
            <a:custGeom>
              <a:avLst/>
              <a:gdLst>
                <a:gd name="connsiteX0" fmla="*/ 2096 w 321322"/>
                <a:gd name="connsiteY0" fmla="*/ 2096 h 321322"/>
                <a:gd name="connsiteX1" fmla="*/ 320065 w 321322"/>
                <a:gd name="connsiteY1" fmla="*/ 2096 h 321322"/>
                <a:gd name="connsiteX2" fmla="*/ 320065 w 321322"/>
                <a:gd name="connsiteY2" fmla="*/ 320065 h 321322"/>
                <a:gd name="connsiteX3" fmla="*/ 2096 w 321322"/>
                <a:gd name="connsiteY3" fmla="*/ 320065 h 321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1322" h="321322">
                  <a:moveTo>
                    <a:pt x="2096" y="2096"/>
                  </a:moveTo>
                  <a:lnTo>
                    <a:pt x="320065" y="2096"/>
                  </a:lnTo>
                  <a:lnTo>
                    <a:pt x="320065" y="320065"/>
                  </a:lnTo>
                  <a:lnTo>
                    <a:pt x="2096" y="320065"/>
                  </a:lnTo>
                  <a:close/>
                </a:path>
              </a:pathLst>
            </a:custGeom>
            <a:solidFill>
              <a:srgbClr val="98D5E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3" name="Forma libre 282">
              <a:extLst>
                <a:ext uri="{FF2B5EF4-FFF2-40B4-BE49-F238E27FC236}">
                  <a16:creationId xmlns:a16="http://schemas.microsoft.com/office/drawing/2014/main" id="{AB909A3E-B32E-6243-8F9F-1F305C3A102B}"/>
                </a:ext>
              </a:extLst>
            </p:cNvPr>
            <p:cNvSpPr/>
            <p:nvPr/>
          </p:nvSpPr>
          <p:spPr>
            <a:xfrm>
              <a:off x="7851567" y="2290957"/>
              <a:ext cx="83823" cy="108970"/>
            </a:xfrm>
            <a:custGeom>
              <a:avLst/>
              <a:gdLst>
                <a:gd name="connsiteX0" fmla="*/ 42610 w 83823"/>
                <a:gd name="connsiteY0" fmla="*/ 107434 h 108970"/>
                <a:gd name="connsiteX1" fmla="*/ 42610 w 83823"/>
                <a:gd name="connsiteY1" fmla="*/ 107434 h 108970"/>
                <a:gd name="connsiteX2" fmla="*/ 2096 w 83823"/>
                <a:gd name="connsiteY2" fmla="*/ 66919 h 108970"/>
                <a:gd name="connsiteX3" fmla="*/ 2096 w 83823"/>
                <a:gd name="connsiteY3" fmla="*/ 42610 h 108970"/>
                <a:gd name="connsiteX4" fmla="*/ 42610 w 83823"/>
                <a:gd name="connsiteY4" fmla="*/ 2096 h 108970"/>
                <a:gd name="connsiteX5" fmla="*/ 42610 w 83823"/>
                <a:gd name="connsiteY5" fmla="*/ 2096 h 108970"/>
                <a:gd name="connsiteX6" fmla="*/ 83125 w 83823"/>
                <a:gd name="connsiteY6" fmla="*/ 42610 h 108970"/>
                <a:gd name="connsiteX7" fmla="*/ 83125 w 83823"/>
                <a:gd name="connsiteY7" fmla="*/ 66919 h 108970"/>
                <a:gd name="connsiteX8" fmla="*/ 42610 w 83823"/>
                <a:gd name="connsiteY8" fmla="*/ 107434 h 108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823" h="108970">
                  <a:moveTo>
                    <a:pt x="42610" y="107434"/>
                  </a:moveTo>
                  <a:lnTo>
                    <a:pt x="42610" y="107434"/>
                  </a:lnTo>
                  <a:cubicBezTo>
                    <a:pt x="20257" y="107434"/>
                    <a:pt x="2096" y="89272"/>
                    <a:pt x="2096" y="66919"/>
                  </a:cubicBezTo>
                  <a:lnTo>
                    <a:pt x="2096" y="42610"/>
                  </a:lnTo>
                  <a:cubicBezTo>
                    <a:pt x="2096" y="20257"/>
                    <a:pt x="20257" y="2096"/>
                    <a:pt x="42610" y="2096"/>
                  </a:cubicBezTo>
                  <a:lnTo>
                    <a:pt x="42610" y="2096"/>
                  </a:lnTo>
                  <a:cubicBezTo>
                    <a:pt x="64963" y="2096"/>
                    <a:pt x="83125" y="20257"/>
                    <a:pt x="83125" y="42610"/>
                  </a:cubicBezTo>
                  <a:lnTo>
                    <a:pt x="83125" y="66919"/>
                  </a:lnTo>
                  <a:cubicBezTo>
                    <a:pt x="83125" y="89272"/>
                    <a:pt x="64963" y="107434"/>
                    <a:pt x="42610" y="107434"/>
                  </a:cubicBezTo>
                  <a:close/>
                </a:path>
              </a:pathLst>
            </a:custGeom>
            <a:solidFill>
              <a:srgbClr val="F8FC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4" name="Forma libre 283">
              <a:extLst>
                <a:ext uri="{FF2B5EF4-FFF2-40B4-BE49-F238E27FC236}">
                  <a16:creationId xmlns:a16="http://schemas.microsoft.com/office/drawing/2014/main" id="{0926AF8D-9B25-CC41-B309-9EC020DFCCC2}"/>
                </a:ext>
              </a:extLst>
            </p:cNvPr>
            <p:cNvSpPr/>
            <p:nvPr/>
          </p:nvSpPr>
          <p:spPr>
            <a:xfrm>
              <a:off x="7802962" y="2375618"/>
              <a:ext cx="181617" cy="97794"/>
            </a:xfrm>
            <a:custGeom>
              <a:avLst/>
              <a:gdLst>
                <a:gd name="connsiteX0" fmla="*/ 91215 w 181617"/>
                <a:gd name="connsiteY0" fmla="*/ 2096 h 97793"/>
                <a:gd name="connsiteX1" fmla="*/ 4877 w 181617"/>
                <a:gd name="connsiteY1" fmla="*/ 56860 h 97793"/>
                <a:gd name="connsiteX2" fmla="*/ 30583 w 181617"/>
                <a:gd name="connsiteY2" fmla="*/ 97654 h 97793"/>
                <a:gd name="connsiteX3" fmla="*/ 152127 w 181617"/>
                <a:gd name="connsiteY3" fmla="*/ 97654 h 97793"/>
                <a:gd name="connsiteX4" fmla="*/ 177833 w 181617"/>
                <a:gd name="connsiteY4" fmla="*/ 56860 h 97793"/>
                <a:gd name="connsiteX5" fmla="*/ 91215 w 181617"/>
                <a:gd name="connsiteY5" fmla="*/ 2096 h 9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1617" h="97793">
                  <a:moveTo>
                    <a:pt x="91215" y="2096"/>
                  </a:moveTo>
                  <a:cubicBezTo>
                    <a:pt x="52936" y="2096"/>
                    <a:pt x="20245" y="24448"/>
                    <a:pt x="4877" y="56860"/>
                  </a:cubicBezTo>
                  <a:cubicBezTo>
                    <a:pt x="-4064" y="75860"/>
                    <a:pt x="9627" y="97654"/>
                    <a:pt x="30583" y="97654"/>
                  </a:cubicBezTo>
                  <a:lnTo>
                    <a:pt x="152127" y="97654"/>
                  </a:lnTo>
                  <a:cubicBezTo>
                    <a:pt x="173083" y="97654"/>
                    <a:pt x="186774" y="75860"/>
                    <a:pt x="177833" y="56860"/>
                  </a:cubicBezTo>
                  <a:cubicBezTo>
                    <a:pt x="162465" y="24448"/>
                    <a:pt x="129494" y="2096"/>
                    <a:pt x="91215" y="2096"/>
                  </a:cubicBezTo>
                  <a:close/>
                </a:path>
              </a:pathLst>
            </a:custGeom>
            <a:solidFill>
              <a:srgbClr val="F8FC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5" name="Forma libre 284">
              <a:extLst>
                <a:ext uri="{FF2B5EF4-FFF2-40B4-BE49-F238E27FC236}">
                  <a16:creationId xmlns:a16="http://schemas.microsoft.com/office/drawing/2014/main" id="{BE8F6C85-D658-0645-BB89-9D389CF272EA}"/>
                </a:ext>
              </a:extLst>
            </p:cNvPr>
            <p:cNvSpPr/>
            <p:nvPr/>
          </p:nvSpPr>
          <p:spPr>
            <a:xfrm>
              <a:off x="7506156" y="2746269"/>
              <a:ext cx="547646" cy="27941"/>
            </a:xfrm>
            <a:custGeom>
              <a:avLst/>
              <a:gdLst>
                <a:gd name="connsiteX0" fmla="*/ 546947 w 547645"/>
                <a:gd name="connsiteY0" fmla="*/ 2096 h 27941"/>
                <a:gd name="connsiteX1" fmla="*/ 546947 w 547645"/>
                <a:gd name="connsiteY1" fmla="*/ 28081 h 27941"/>
                <a:gd name="connsiteX2" fmla="*/ 2096 w 547645"/>
                <a:gd name="connsiteY2" fmla="*/ 28081 h 27941"/>
                <a:gd name="connsiteX3" fmla="*/ 2096 w 547645"/>
                <a:gd name="connsiteY3" fmla="*/ 2096 h 27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645" h="27941">
                  <a:moveTo>
                    <a:pt x="546947" y="2096"/>
                  </a:moveTo>
                  <a:lnTo>
                    <a:pt x="546947" y="28081"/>
                  </a:lnTo>
                  <a:lnTo>
                    <a:pt x="2096" y="28081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FFE1A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6" name="Forma libre 285">
              <a:extLst>
                <a:ext uri="{FF2B5EF4-FFF2-40B4-BE49-F238E27FC236}">
                  <a16:creationId xmlns:a16="http://schemas.microsoft.com/office/drawing/2014/main" id="{85545E9B-D3B4-6E40-A809-D008BDEDA5D4}"/>
                </a:ext>
              </a:extLst>
            </p:cNvPr>
            <p:cNvSpPr/>
            <p:nvPr/>
          </p:nvSpPr>
          <p:spPr>
            <a:xfrm>
              <a:off x="8091861" y="2118001"/>
              <a:ext cx="13971" cy="97794"/>
            </a:xfrm>
            <a:custGeom>
              <a:avLst/>
              <a:gdLst>
                <a:gd name="connsiteX0" fmla="*/ 2096 w 13970"/>
                <a:gd name="connsiteY0" fmla="*/ 96816 h 97793"/>
                <a:gd name="connsiteX1" fmla="*/ 2096 w 13970"/>
                <a:gd name="connsiteY1" fmla="*/ 96816 h 97793"/>
                <a:gd name="connsiteX2" fmla="*/ 2096 w 13970"/>
                <a:gd name="connsiteY2" fmla="*/ 2096 h 97793"/>
                <a:gd name="connsiteX3" fmla="*/ 2096 w 13970"/>
                <a:gd name="connsiteY3" fmla="*/ 2096 h 97793"/>
                <a:gd name="connsiteX4" fmla="*/ 14390 w 13970"/>
                <a:gd name="connsiteY4" fmla="*/ 14390 h 97793"/>
                <a:gd name="connsiteX5" fmla="*/ 14390 w 13970"/>
                <a:gd name="connsiteY5" fmla="*/ 84801 h 97793"/>
                <a:gd name="connsiteX6" fmla="*/ 2096 w 13970"/>
                <a:gd name="connsiteY6" fmla="*/ 96816 h 9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70" h="97793">
                  <a:moveTo>
                    <a:pt x="2096" y="96816"/>
                  </a:moveTo>
                  <a:lnTo>
                    <a:pt x="2096" y="96816"/>
                  </a:lnTo>
                  <a:lnTo>
                    <a:pt x="2096" y="2096"/>
                  </a:lnTo>
                  <a:lnTo>
                    <a:pt x="2096" y="2096"/>
                  </a:lnTo>
                  <a:cubicBezTo>
                    <a:pt x="8802" y="2096"/>
                    <a:pt x="14390" y="7684"/>
                    <a:pt x="14390" y="14390"/>
                  </a:cubicBezTo>
                  <a:lnTo>
                    <a:pt x="14390" y="84801"/>
                  </a:lnTo>
                  <a:cubicBezTo>
                    <a:pt x="14390" y="91507"/>
                    <a:pt x="8802" y="96816"/>
                    <a:pt x="2096" y="96816"/>
                  </a:cubicBezTo>
                  <a:close/>
                </a:path>
              </a:pathLst>
            </a:custGeom>
            <a:solidFill>
              <a:srgbClr val="4FBE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7" name="Forma libre 286">
              <a:extLst>
                <a:ext uri="{FF2B5EF4-FFF2-40B4-BE49-F238E27FC236}">
                  <a16:creationId xmlns:a16="http://schemas.microsoft.com/office/drawing/2014/main" id="{CAC118C7-3B41-F742-A21C-607E3A31F688}"/>
                </a:ext>
              </a:extLst>
            </p:cNvPr>
            <p:cNvSpPr/>
            <p:nvPr/>
          </p:nvSpPr>
          <p:spPr>
            <a:xfrm>
              <a:off x="8091861" y="2223898"/>
              <a:ext cx="13971" cy="97794"/>
            </a:xfrm>
            <a:custGeom>
              <a:avLst/>
              <a:gdLst>
                <a:gd name="connsiteX0" fmla="*/ 2096 w 13970"/>
                <a:gd name="connsiteY0" fmla="*/ 96816 h 97793"/>
                <a:gd name="connsiteX1" fmla="*/ 2096 w 13970"/>
                <a:gd name="connsiteY1" fmla="*/ 96816 h 97793"/>
                <a:gd name="connsiteX2" fmla="*/ 2096 w 13970"/>
                <a:gd name="connsiteY2" fmla="*/ 2096 h 97793"/>
                <a:gd name="connsiteX3" fmla="*/ 2096 w 13970"/>
                <a:gd name="connsiteY3" fmla="*/ 2096 h 97793"/>
                <a:gd name="connsiteX4" fmla="*/ 14390 w 13970"/>
                <a:gd name="connsiteY4" fmla="*/ 14390 h 97793"/>
                <a:gd name="connsiteX5" fmla="*/ 14390 w 13970"/>
                <a:gd name="connsiteY5" fmla="*/ 84801 h 97793"/>
                <a:gd name="connsiteX6" fmla="*/ 2096 w 13970"/>
                <a:gd name="connsiteY6" fmla="*/ 96816 h 9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70" h="97793">
                  <a:moveTo>
                    <a:pt x="2096" y="96816"/>
                  </a:moveTo>
                  <a:lnTo>
                    <a:pt x="2096" y="96816"/>
                  </a:lnTo>
                  <a:lnTo>
                    <a:pt x="2096" y="2096"/>
                  </a:lnTo>
                  <a:lnTo>
                    <a:pt x="2096" y="2096"/>
                  </a:lnTo>
                  <a:cubicBezTo>
                    <a:pt x="8802" y="2096"/>
                    <a:pt x="14390" y="7684"/>
                    <a:pt x="14390" y="14390"/>
                  </a:cubicBezTo>
                  <a:lnTo>
                    <a:pt x="14390" y="84801"/>
                  </a:lnTo>
                  <a:cubicBezTo>
                    <a:pt x="14390" y="91228"/>
                    <a:pt x="8802" y="96816"/>
                    <a:pt x="2096" y="96816"/>
                  </a:cubicBezTo>
                  <a:close/>
                </a:path>
              </a:pathLst>
            </a:custGeom>
            <a:solidFill>
              <a:srgbClr val="4FBE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8" name="Forma libre 287">
              <a:extLst>
                <a:ext uri="{FF2B5EF4-FFF2-40B4-BE49-F238E27FC236}">
                  <a16:creationId xmlns:a16="http://schemas.microsoft.com/office/drawing/2014/main" id="{23523201-5C56-0B4C-9158-52FF8C6F6BBA}"/>
                </a:ext>
              </a:extLst>
            </p:cNvPr>
            <p:cNvSpPr/>
            <p:nvPr/>
          </p:nvSpPr>
          <p:spPr>
            <a:xfrm>
              <a:off x="7475759" y="2059046"/>
              <a:ext cx="357646" cy="357646"/>
            </a:xfrm>
            <a:custGeom>
              <a:avLst/>
              <a:gdLst>
                <a:gd name="connsiteX0" fmla="*/ 356110 w 357646"/>
                <a:gd name="connsiteY0" fmla="*/ 2096 h 357646"/>
                <a:gd name="connsiteX1" fmla="*/ 2096 w 357646"/>
                <a:gd name="connsiteY1" fmla="*/ 356110 h 357646"/>
                <a:gd name="connsiteX2" fmla="*/ 2096 w 357646"/>
                <a:gd name="connsiteY2" fmla="*/ 165831 h 357646"/>
                <a:gd name="connsiteX3" fmla="*/ 165831 w 357646"/>
                <a:gd name="connsiteY3" fmla="*/ 2096 h 357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7646" h="357646">
                  <a:moveTo>
                    <a:pt x="356110" y="2096"/>
                  </a:moveTo>
                  <a:lnTo>
                    <a:pt x="2096" y="356110"/>
                  </a:lnTo>
                  <a:lnTo>
                    <a:pt x="2096" y="165831"/>
                  </a:lnTo>
                  <a:lnTo>
                    <a:pt x="165831" y="2096"/>
                  </a:lnTo>
                  <a:close/>
                </a:path>
              </a:pathLst>
            </a:custGeom>
            <a:solidFill>
              <a:srgbClr val="F6FBFD">
                <a:alpha val="3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9" name="Forma libre 288">
              <a:extLst>
                <a:ext uri="{FF2B5EF4-FFF2-40B4-BE49-F238E27FC236}">
                  <a16:creationId xmlns:a16="http://schemas.microsoft.com/office/drawing/2014/main" id="{416780A3-64F2-E745-8E1A-57BC53FF283A}"/>
                </a:ext>
              </a:extLst>
            </p:cNvPr>
            <p:cNvSpPr/>
            <p:nvPr/>
          </p:nvSpPr>
          <p:spPr>
            <a:xfrm>
              <a:off x="7475759" y="2059046"/>
              <a:ext cx="488969" cy="488969"/>
            </a:xfrm>
            <a:custGeom>
              <a:avLst/>
              <a:gdLst>
                <a:gd name="connsiteX0" fmla="*/ 488550 w 488969"/>
                <a:gd name="connsiteY0" fmla="*/ 2096 h 488969"/>
                <a:gd name="connsiteX1" fmla="*/ 2096 w 488969"/>
                <a:gd name="connsiteY1" fmla="*/ 488550 h 488969"/>
                <a:gd name="connsiteX2" fmla="*/ 2096 w 488969"/>
                <a:gd name="connsiteY2" fmla="*/ 393551 h 488969"/>
                <a:gd name="connsiteX3" fmla="*/ 393551 w 488969"/>
                <a:gd name="connsiteY3" fmla="*/ 2096 h 48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969" h="488969">
                  <a:moveTo>
                    <a:pt x="488550" y="2096"/>
                  </a:moveTo>
                  <a:lnTo>
                    <a:pt x="2096" y="488550"/>
                  </a:lnTo>
                  <a:lnTo>
                    <a:pt x="2096" y="393551"/>
                  </a:lnTo>
                  <a:lnTo>
                    <a:pt x="393551" y="2096"/>
                  </a:lnTo>
                  <a:close/>
                </a:path>
              </a:pathLst>
            </a:custGeom>
            <a:solidFill>
              <a:srgbClr val="F6FBFD">
                <a:alpha val="3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0" name="Forma libre 289">
              <a:extLst>
                <a:ext uri="{FF2B5EF4-FFF2-40B4-BE49-F238E27FC236}">
                  <a16:creationId xmlns:a16="http://schemas.microsoft.com/office/drawing/2014/main" id="{2AD268F6-16DF-0141-8DB8-51683E40206B}"/>
                </a:ext>
              </a:extLst>
            </p:cNvPr>
            <p:cNvSpPr/>
            <p:nvPr/>
          </p:nvSpPr>
          <p:spPr>
            <a:xfrm>
              <a:off x="7466259" y="2437648"/>
              <a:ext cx="139706" cy="483381"/>
            </a:xfrm>
            <a:custGeom>
              <a:avLst/>
              <a:gdLst>
                <a:gd name="connsiteX0" fmla="*/ 137889 w 139705"/>
                <a:gd name="connsiteY0" fmla="*/ 168345 h 483381"/>
                <a:gd name="connsiteX1" fmla="*/ 137889 w 139705"/>
                <a:gd name="connsiteY1" fmla="*/ 249933 h 483381"/>
                <a:gd name="connsiteX2" fmla="*/ 132581 w 139705"/>
                <a:gd name="connsiteY2" fmla="*/ 257198 h 483381"/>
                <a:gd name="connsiteX3" fmla="*/ 132581 w 139705"/>
                <a:gd name="connsiteY3" fmla="*/ 482962 h 483381"/>
                <a:gd name="connsiteX4" fmla="*/ 29478 w 139705"/>
                <a:gd name="connsiteY4" fmla="*/ 482962 h 483381"/>
                <a:gd name="connsiteX5" fmla="*/ 2096 w 139705"/>
                <a:gd name="connsiteY5" fmla="*/ 455580 h 483381"/>
                <a:gd name="connsiteX6" fmla="*/ 2096 w 139705"/>
                <a:gd name="connsiteY6" fmla="*/ 2096 h 483381"/>
                <a:gd name="connsiteX7" fmla="*/ 113581 w 139705"/>
                <a:gd name="connsiteY7" fmla="*/ 2096 h 483381"/>
                <a:gd name="connsiteX8" fmla="*/ 132581 w 139705"/>
                <a:gd name="connsiteY8" fmla="*/ 21096 h 483381"/>
                <a:gd name="connsiteX9" fmla="*/ 132581 w 139705"/>
                <a:gd name="connsiteY9" fmla="*/ 161081 h 483381"/>
                <a:gd name="connsiteX10" fmla="*/ 137889 w 139705"/>
                <a:gd name="connsiteY10" fmla="*/ 168345 h 483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9705" h="483381">
                  <a:moveTo>
                    <a:pt x="137889" y="168345"/>
                  </a:moveTo>
                  <a:lnTo>
                    <a:pt x="137889" y="249933"/>
                  </a:lnTo>
                  <a:cubicBezTo>
                    <a:pt x="137889" y="253286"/>
                    <a:pt x="135654" y="256360"/>
                    <a:pt x="132581" y="257198"/>
                  </a:cubicBezTo>
                  <a:lnTo>
                    <a:pt x="132581" y="482962"/>
                  </a:lnTo>
                  <a:lnTo>
                    <a:pt x="29478" y="482962"/>
                  </a:lnTo>
                  <a:cubicBezTo>
                    <a:pt x="14390" y="482962"/>
                    <a:pt x="2096" y="470668"/>
                    <a:pt x="2096" y="455580"/>
                  </a:cubicBezTo>
                  <a:lnTo>
                    <a:pt x="2096" y="2096"/>
                  </a:lnTo>
                  <a:lnTo>
                    <a:pt x="113581" y="2096"/>
                  </a:lnTo>
                  <a:cubicBezTo>
                    <a:pt x="124198" y="2096"/>
                    <a:pt x="132581" y="10757"/>
                    <a:pt x="132581" y="21096"/>
                  </a:cubicBezTo>
                  <a:lnTo>
                    <a:pt x="132581" y="161081"/>
                  </a:lnTo>
                  <a:cubicBezTo>
                    <a:pt x="135654" y="162198"/>
                    <a:pt x="137889" y="164992"/>
                    <a:pt x="137889" y="168345"/>
                  </a:cubicBezTo>
                  <a:close/>
                </a:path>
              </a:pathLst>
            </a:custGeom>
            <a:solidFill>
              <a:srgbClr val="385F82">
                <a:alpha val="3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1" name="Forma libre 290">
              <a:extLst>
                <a:ext uri="{FF2B5EF4-FFF2-40B4-BE49-F238E27FC236}">
                  <a16:creationId xmlns:a16="http://schemas.microsoft.com/office/drawing/2014/main" id="{212E10E7-0CE2-2442-A79D-95ED873F286C}"/>
                </a:ext>
              </a:extLst>
            </p:cNvPr>
            <p:cNvSpPr/>
            <p:nvPr/>
          </p:nvSpPr>
          <p:spPr>
            <a:xfrm>
              <a:off x="7157789" y="2380927"/>
              <a:ext cx="368823" cy="664998"/>
            </a:xfrm>
            <a:custGeom>
              <a:avLst/>
              <a:gdLst>
                <a:gd name="connsiteX0" fmla="*/ 367845 w 368822"/>
                <a:gd name="connsiteY0" fmla="*/ 21096 h 664998"/>
                <a:gd name="connsiteX1" fmla="*/ 367845 w 368822"/>
                <a:gd name="connsiteY1" fmla="*/ 645300 h 664998"/>
                <a:gd name="connsiteX2" fmla="*/ 348845 w 368822"/>
                <a:gd name="connsiteY2" fmla="*/ 664300 h 664998"/>
                <a:gd name="connsiteX3" fmla="*/ 21096 w 368822"/>
                <a:gd name="connsiteY3" fmla="*/ 664300 h 664998"/>
                <a:gd name="connsiteX4" fmla="*/ 2096 w 368822"/>
                <a:gd name="connsiteY4" fmla="*/ 645300 h 664998"/>
                <a:gd name="connsiteX5" fmla="*/ 2096 w 368822"/>
                <a:gd name="connsiteY5" fmla="*/ 21096 h 664998"/>
                <a:gd name="connsiteX6" fmla="*/ 21096 w 368822"/>
                <a:gd name="connsiteY6" fmla="*/ 2096 h 664998"/>
                <a:gd name="connsiteX7" fmla="*/ 348565 w 368822"/>
                <a:gd name="connsiteY7" fmla="*/ 2096 h 664998"/>
                <a:gd name="connsiteX8" fmla="*/ 367845 w 368822"/>
                <a:gd name="connsiteY8" fmla="*/ 21096 h 664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8822" h="664998">
                  <a:moveTo>
                    <a:pt x="367845" y="21096"/>
                  </a:moveTo>
                  <a:lnTo>
                    <a:pt x="367845" y="645300"/>
                  </a:lnTo>
                  <a:cubicBezTo>
                    <a:pt x="367845" y="655918"/>
                    <a:pt x="359183" y="664300"/>
                    <a:pt x="348845" y="664300"/>
                  </a:cubicBezTo>
                  <a:lnTo>
                    <a:pt x="21096" y="664300"/>
                  </a:lnTo>
                  <a:cubicBezTo>
                    <a:pt x="10757" y="664300"/>
                    <a:pt x="2096" y="655918"/>
                    <a:pt x="2096" y="645300"/>
                  </a:cubicBezTo>
                  <a:lnTo>
                    <a:pt x="2096" y="21096"/>
                  </a:lnTo>
                  <a:cubicBezTo>
                    <a:pt x="2096" y="10478"/>
                    <a:pt x="10757" y="2096"/>
                    <a:pt x="21096" y="2096"/>
                  </a:cubicBezTo>
                  <a:lnTo>
                    <a:pt x="348565" y="2096"/>
                  </a:lnTo>
                  <a:cubicBezTo>
                    <a:pt x="359183" y="2096"/>
                    <a:pt x="367845" y="10478"/>
                    <a:pt x="367845" y="21096"/>
                  </a:cubicBezTo>
                  <a:close/>
                </a:path>
              </a:pathLst>
            </a:custGeom>
            <a:solidFill>
              <a:srgbClr val="5BB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2" name="Forma libre 291">
              <a:extLst>
                <a:ext uri="{FF2B5EF4-FFF2-40B4-BE49-F238E27FC236}">
                  <a16:creationId xmlns:a16="http://schemas.microsoft.com/office/drawing/2014/main" id="{47F4A5CE-8D5C-994B-B6A0-66782997C53F}"/>
                </a:ext>
              </a:extLst>
            </p:cNvPr>
            <p:cNvSpPr/>
            <p:nvPr/>
          </p:nvSpPr>
          <p:spPr>
            <a:xfrm>
              <a:off x="7157789" y="2380927"/>
              <a:ext cx="368823" cy="67059"/>
            </a:xfrm>
            <a:custGeom>
              <a:avLst/>
              <a:gdLst>
                <a:gd name="connsiteX0" fmla="*/ 367845 w 368822"/>
                <a:gd name="connsiteY0" fmla="*/ 21096 h 67058"/>
                <a:gd name="connsiteX1" fmla="*/ 367845 w 368822"/>
                <a:gd name="connsiteY1" fmla="*/ 67757 h 67058"/>
                <a:gd name="connsiteX2" fmla="*/ 2096 w 368822"/>
                <a:gd name="connsiteY2" fmla="*/ 67757 h 67058"/>
                <a:gd name="connsiteX3" fmla="*/ 2096 w 368822"/>
                <a:gd name="connsiteY3" fmla="*/ 21096 h 67058"/>
                <a:gd name="connsiteX4" fmla="*/ 21096 w 368822"/>
                <a:gd name="connsiteY4" fmla="*/ 2096 h 67058"/>
                <a:gd name="connsiteX5" fmla="*/ 348845 w 368822"/>
                <a:gd name="connsiteY5" fmla="*/ 2096 h 67058"/>
                <a:gd name="connsiteX6" fmla="*/ 367845 w 368822"/>
                <a:gd name="connsiteY6" fmla="*/ 21096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8822" h="67058">
                  <a:moveTo>
                    <a:pt x="367845" y="21096"/>
                  </a:moveTo>
                  <a:lnTo>
                    <a:pt x="367845" y="67757"/>
                  </a:lnTo>
                  <a:lnTo>
                    <a:pt x="2096" y="67757"/>
                  </a:lnTo>
                  <a:lnTo>
                    <a:pt x="2096" y="21096"/>
                  </a:lnTo>
                  <a:cubicBezTo>
                    <a:pt x="2096" y="10478"/>
                    <a:pt x="10757" y="2096"/>
                    <a:pt x="21096" y="2096"/>
                  </a:cubicBezTo>
                  <a:lnTo>
                    <a:pt x="348845" y="2096"/>
                  </a:lnTo>
                  <a:cubicBezTo>
                    <a:pt x="359183" y="2096"/>
                    <a:pt x="367845" y="10757"/>
                    <a:pt x="367845" y="21096"/>
                  </a:cubicBezTo>
                  <a:close/>
                </a:path>
              </a:pathLst>
            </a:custGeom>
            <a:solidFill>
              <a:srgbClr val="5BB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3" name="Forma libre 292">
              <a:extLst>
                <a:ext uri="{FF2B5EF4-FFF2-40B4-BE49-F238E27FC236}">
                  <a16:creationId xmlns:a16="http://schemas.microsoft.com/office/drawing/2014/main" id="{5D518B15-4245-B743-925D-D2AA7698667D}"/>
                </a:ext>
              </a:extLst>
            </p:cNvPr>
            <p:cNvSpPr/>
            <p:nvPr/>
          </p:nvSpPr>
          <p:spPr>
            <a:xfrm>
              <a:off x="7322642" y="2991161"/>
              <a:ext cx="39118" cy="39118"/>
            </a:xfrm>
            <a:custGeom>
              <a:avLst/>
              <a:gdLst>
                <a:gd name="connsiteX0" fmla="*/ 19978 w 39117"/>
                <a:gd name="connsiteY0" fmla="*/ 37860 h 39117"/>
                <a:gd name="connsiteX1" fmla="*/ 19978 w 39117"/>
                <a:gd name="connsiteY1" fmla="*/ 37860 h 39117"/>
                <a:gd name="connsiteX2" fmla="*/ 2096 w 39117"/>
                <a:gd name="connsiteY2" fmla="*/ 19978 h 39117"/>
                <a:gd name="connsiteX3" fmla="*/ 2096 w 39117"/>
                <a:gd name="connsiteY3" fmla="*/ 19978 h 39117"/>
                <a:gd name="connsiteX4" fmla="*/ 19978 w 39117"/>
                <a:gd name="connsiteY4" fmla="*/ 2096 h 39117"/>
                <a:gd name="connsiteX5" fmla="*/ 19978 w 39117"/>
                <a:gd name="connsiteY5" fmla="*/ 2096 h 39117"/>
                <a:gd name="connsiteX6" fmla="*/ 37860 w 39117"/>
                <a:gd name="connsiteY6" fmla="*/ 19978 h 39117"/>
                <a:gd name="connsiteX7" fmla="*/ 37860 w 39117"/>
                <a:gd name="connsiteY7" fmla="*/ 19978 h 39117"/>
                <a:gd name="connsiteX8" fmla="*/ 19978 w 39117"/>
                <a:gd name="connsiteY8" fmla="*/ 37860 h 3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117" h="39117">
                  <a:moveTo>
                    <a:pt x="19978" y="37860"/>
                  </a:moveTo>
                  <a:lnTo>
                    <a:pt x="19978" y="37860"/>
                  </a:lnTo>
                  <a:cubicBezTo>
                    <a:pt x="10198" y="37860"/>
                    <a:pt x="2096" y="29757"/>
                    <a:pt x="2096" y="19978"/>
                  </a:cubicBezTo>
                  <a:lnTo>
                    <a:pt x="2096" y="19978"/>
                  </a:lnTo>
                  <a:cubicBezTo>
                    <a:pt x="2096" y="10198"/>
                    <a:pt x="10198" y="2096"/>
                    <a:pt x="19978" y="2096"/>
                  </a:cubicBezTo>
                  <a:lnTo>
                    <a:pt x="19978" y="2096"/>
                  </a:lnTo>
                  <a:cubicBezTo>
                    <a:pt x="29757" y="2096"/>
                    <a:pt x="37860" y="10198"/>
                    <a:pt x="37860" y="19978"/>
                  </a:cubicBezTo>
                  <a:lnTo>
                    <a:pt x="37860" y="19978"/>
                  </a:lnTo>
                  <a:cubicBezTo>
                    <a:pt x="37860" y="29757"/>
                    <a:pt x="30037" y="37860"/>
                    <a:pt x="19978" y="37860"/>
                  </a:cubicBezTo>
                  <a:close/>
                </a:path>
              </a:pathLst>
            </a:custGeom>
            <a:solidFill>
              <a:srgbClr val="E6F2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4" name="Forma libre 293">
              <a:extLst>
                <a:ext uri="{FF2B5EF4-FFF2-40B4-BE49-F238E27FC236}">
                  <a16:creationId xmlns:a16="http://schemas.microsoft.com/office/drawing/2014/main" id="{BB58505C-9D90-8D4A-AD30-31D8E1136BFF}"/>
                </a:ext>
              </a:extLst>
            </p:cNvPr>
            <p:cNvSpPr/>
            <p:nvPr/>
          </p:nvSpPr>
          <p:spPr>
            <a:xfrm>
              <a:off x="7267039" y="2405795"/>
              <a:ext cx="16765" cy="16765"/>
            </a:xfrm>
            <a:custGeom>
              <a:avLst/>
              <a:gdLst>
                <a:gd name="connsiteX0" fmla="*/ 9360 w 16764"/>
                <a:gd name="connsiteY0" fmla="*/ 16625 h 16764"/>
                <a:gd name="connsiteX1" fmla="*/ 9360 w 16764"/>
                <a:gd name="connsiteY1" fmla="*/ 16625 h 16764"/>
                <a:gd name="connsiteX2" fmla="*/ 2096 w 16764"/>
                <a:gd name="connsiteY2" fmla="*/ 9360 h 16764"/>
                <a:gd name="connsiteX3" fmla="*/ 2096 w 16764"/>
                <a:gd name="connsiteY3" fmla="*/ 9360 h 16764"/>
                <a:gd name="connsiteX4" fmla="*/ 9360 w 16764"/>
                <a:gd name="connsiteY4" fmla="*/ 2096 h 16764"/>
                <a:gd name="connsiteX5" fmla="*/ 9360 w 16764"/>
                <a:gd name="connsiteY5" fmla="*/ 2096 h 16764"/>
                <a:gd name="connsiteX6" fmla="*/ 16625 w 16764"/>
                <a:gd name="connsiteY6" fmla="*/ 9360 h 16764"/>
                <a:gd name="connsiteX7" fmla="*/ 16625 w 16764"/>
                <a:gd name="connsiteY7" fmla="*/ 9360 h 16764"/>
                <a:gd name="connsiteX8" fmla="*/ 9360 w 16764"/>
                <a:gd name="connsiteY8" fmla="*/ 16625 h 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64" h="16764">
                  <a:moveTo>
                    <a:pt x="9360" y="16625"/>
                  </a:moveTo>
                  <a:lnTo>
                    <a:pt x="9360" y="16625"/>
                  </a:lnTo>
                  <a:cubicBezTo>
                    <a:pt x="5449" y="16625"/>
                    <a:pt x="2096" y="13272"/>
                    <a:pt x="2096" y="9360"/>
                  </a:cubicBezTo>
                  <a:lnTo>
                    <a:pt x="2096" y="9360"/>
                  </a:lnTo>
                  <a:cubicBezTo>
                    <a:pt x="2096" y="5449"/>
                    <a:pt x="5449" y="2096"/>
                    <a:pt x="9360" y="2096"/>
                  </a:cubicBezTo>
                  <a:lnTo>
                    <a:pt x="9360" y="2096"/>
                  </a:lnTo>
                  <a:cubicBezTo>
                    <a:pt x="13272" y="2096"/>
                    <a:pt x="16625" y="5449"/>
                    <a:pt x="16625" y="9360"/>
                  </a:cubicBezTo>
                  <a:lnTo>
                    <a:pt x="16625" y="9360"/>
                  </a:lnTo>
                  <a:cubicBezTo>
                    <a:pt x="16625" y="13551"/>
                    <a:pt x="13551" y="16625"/>
                    <a:pt x="9360" y="16625"/>
                  </a:cubicBezTo>
                  <a:close/>
                </a:path>
              </a:pathLst>
            </a:custGeom>
            <a:solidFill>
              <a:srgbClr val="E6F2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5" name="Forma libre 294">
              <a:extLst>
                <a:ext uri="{FF2B5EF4-FFF2-40B4-BE49-F238E27FC236}">
                  <a16:creationId xmlns:a16="http://schemas.microsoft.com/office/drawing/2014/main" id="{7287C805-5F78-A742-97F8-CB0B9AD36051}"/>
                </a:ext>
              </a:extLst>
            </p:cNvPr>
            <p:cNvSpPr/>
            <p:nvPr/>
          </p:nvSpPr>
          <p:spPr>
            <a:xfrm>
              <a:off x="7302245" y="2410265"/>
              <a:ext cx="81029" cy="8382"/>
            </a:xfrm>
            <a:custGeom>
              <a:avLst/>
              <a:gdLst>
                <a:gd name="connsiteX0" fmla="*/ 77257 w 81029"/>
                <a:gd name="connsiteY0" fmla="*/ 7684 h 8382"/>
                <a:gd name="connsiteX1" fmla="*/ 4890 w 81029"/>
                <a:gd name="connsiteY1" fmla="*/ 7684 h 8382"/>
                <a:gd name="connsiteX2" fmla="*/ 2096 w 81029"/>
                <a:gd name="connsiteY2" fmla="*/ 4890 h 8382"/>
                <a:gd name="connsiteX3" fmla="*/ 4890 w 81029"/>
                <a:gd name="connsiteY3" fmla="*/ 2096 h 8382"/>
                <a:gd name="connsiteX4" fmla="*/ 77257 w 81029"/>
                <a:gd name="connsiteY4" fmla="*/ 2096 h 8382"/>
                <a:gd name="connsiteX5" fmla="*/ 80051 w 81029"/>
                <a:gd name="connsiteY5" fmla="*/ 4890 h 8382"/>
                <a:gd name="connsiteX6" fmla="*/ 77257 w 81029"/>
                <a:gd name="connsiteY6" fmla="*/ 7684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029" h="8382">
                  <a:moveTo>
                    <a:pt x="77257" y="7684"/>
                  </a:moveTo>
                  <a:lnTo>
                    <a:pt x="4890" y="7684"/>
                  </a:lnTo>
                  <a:cubicBezTo>
                    <a:pt x="3493" y="7684"/>
                    <a:pt x="2096" y="6566"/>
                    <a:pt x="2096" y="4890"/>
                  </a:cubicBezTo>
                  <a:cubicBezTo>
                    <a:pt x="2096" y="3213"/>
                    <a:pt x="3213" y="2096"/>
                    <a:pt x="4890" y="2096"/>
                  </a:cubicBezTo>
                  <a:lnTo>
                    <a:pt x="77257" y="2096"/>
                  </a:lnTo>
                  <a:cubicBezTo>
                    <a:pt x="78654" y="2096"/>
                    <a:pt x="80051" y="3213"/>
                    <a:pt x="80051" y="4890"/>
                  </a:cubicBezTo>
                  <a:cubicBezTo>
                    <a:pt x="80051" y="6566"/>
                    <a:pt x="78654" y="7684"/>
                    <a:pt x="77257" y="7684"/>
                  </a:cubicBezTo>
                  <a:close/>
                </a:path>
              </a:pathLst>
            </a:custGeom>
            <a:solidFill>
              <a:srgbClr val="E6F2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6" name="Forma libre 295">
              <a:extLst>
                <a:ext uri="{FF2B5EF4-FFF2-40B4-BE49-F238E27FC236}">
                  <a16:creationId xmlns:a16="http://schemas.microsoft.com/office/drawing/2014/main" id="{31851015-FA50-AF4B-A81F-1DCEE0442822}"/>
                </a:ext>
              </a:extLst>
            </p:cNvPr>
            <p:cNvSpPr/>
            <p:nvPr/>
          </p:nvSpPr>
          <p:spPr>
            <a:xfrm>
              <a:off x="7164495" y="2446589"/>
              <a:ext cx="354852" cy="528087"/>
            </a:xfrm>
            <a:custGeom>
              <a:avLst/>
              <a:gdLst>
                <a:gd name="connsiteX0" fmla="*/ 2096 w 354852"/>
                <a:gd name="connsiteY0" fmla="*/ 2096 h 528087"/>
                <a:gd name="connsiteX1" fmla="*/ 354154 w 354852"/>
                <a:gd name="connsiteY1" fmla="*/ 2096 h 528087"/>
                <a:gd name="connsiteX2" fmla="*/ 354154 w 354852"/>
                <a:gd name="connsiteY2" fmla="*/ 527668 h 528087"/>
                <a:gd name="connsiteX3" fmla="*/ 2096 w 354852"/>
                <a:gd name="connsiteY3" fmla="*/ 527668 h 528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4852" h="528087">
                  <a:moveTo>
                    <a:pt x="2096" y="2096"/>
                  </a:moveTo>
                  <a:lnTo>
                    <a:pt x="354154" y="2096"/>
                  </a:lnTo>
                  <a:lnTo>
                    <a:pt x="354154" y="527668"/>
                  </a:lnTo>
                  <a:lnTo>
                    <a:pt x="2096" y="527668"/>
                  </a:lnTo>
                  <a:close/>
                </a:path>
              </a:pathLst>
            </a:custGeom>
            <a:solidFill>
              <a:srgbClr val="D2EB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7" name="Forma libre 296">
              <a:extLst>
                <a:ext uri="{FF2B5EF4-FFF2-40B4-BE49-F238E27FC236}">
                  <a16:creationId xmlns:a16="http://schemas.microsoft.com/office/drawing/2014/main" id="{0F3B95C6-04B2-7A4C-BF03-9EDD08979188}"/>
                </a:ext>
              </a:extLst>
            </p:cNvPr>
            <p:cNvSpPr/>
            <p:nvPr/>
          </p:nvSpPr>
          <p:spPr>
            <a:xfrm>
              <a:off x="7192716" y="2726000"/>
              <a:ext cx="67059" cy="22353"/>
            </a:xfrm>
            <a:custGeom>
              <a:avLst/>
              <a:gdLst>
                <a:gd name="connsiteX0" fmla="*/ 2096 w 67058"/>
                <a:gd name="connsiteY0" fmla="*/ 2096 h 22352"/>
                <a:gd name="connsiteX1" fmla="*/ 66081 w 67058"/>
                <a:gd name="connsiteY1" fmla="*/ 2096 h 22352"/>
                <a:gd name="connsiteX2" fmla="*/ 66081 w 67058"/>
                <a:gd name="connsiteY2" fmla="*/ 22213 h 22352"/>
                <a:gd name="connsiteX3" fmla="*/ 2096 w 67058"/>
                <a:gd name="connsiteY3" fmla="*/ 22213 h 2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058" h="22352">
                  <a:moveTo>
                    <a:pt x="2096" y="2096"/>
                  </a:moveTo>
                  <a:lnTo>
                    <a:pt x="66081" y="2096"/>
                  </a:lnTo>
                  <a:lnTo>
                    <a:pt x="66081" y="22213"/>
                  </a:lnTo>
                  <a:lnTo>
                    <a:pt x="2096" y="22213"/>
                  </a:lnTo>
                  <a:close/>
                </a:path>
              </a:pathLst>
            </a:custGeom>
            <a:solidFill>
              <a:srgbClr val="EDF6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8" name="Forma libre 297">
              <a:extLst>
                <a:ext uri="{FF2B5EF4-FFF2-40B4-BE49-F238E27FC236}">
                  <a16:creationId xmlns:a16="http://schemas.microsoft.com/office/drawing/2014/main" id="{BC24D2AB-2F71-F443-85FA-FFE09AAEA432}"/>
                </a:ext>
              </a:extLst>
            </p:cNvPr>
            <p:cNvSpPr/>
            <p:nvPr/>
          </p:nvSpPr>
          <p:spPr>
            <a:xfrm>
              <a:off x="7355612" y="2726000"/>
              <a:ext cx="67059" cy="22353"/>
            </a:xfrm>
            <a:custGeom>
              <a:avLst/>
              <a:gdLst>
                <a:gd name="connsiteX0" fmla="*/ 2096 w 67058"/>
                <a:gd name="connsiteY0" fmla="*/ 2096 h 22352"/>
                <a:gd name="connsiteX1" fmla="*/ 66081 w 67058"/>
                <a:gd name="connsiteY1" fmla="*/ 2096 h 22352"/>
                <a:gd name="connsiteX2" fmla="*/ 66081 w 67058"/>
                <a:gd name="connsiteY2" fmla="*/ 22213 h 22352"/>
                <a:gd name="connsiteX3" fmla="*/ 2096 w 67058"/>
                <a:gd name="connsiteY3" fmla="*/ 22213 h 2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058" h="22352">
                  <a:moveTo>
                    <a:pt x="2096" y="2096"/>
                  </a:moveTo>
                  <a:lnTo>
                    <a:pt x="66081" y="2096"/>
                  </a:lnTo>
                  <a:lnTo>
                    <a:pt x="66081" y="22213"/>
                  </a:lnTo>
                  <a:lnTo>
                    <a:pt x="2096" y="22213"/>
                  </a:lnTo>
                  <a:close/>
                </a:path>
              </a:pathLst>
            </a:custGeom>
            <a:solidFill>
              <a:srgbClr val="EDF6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9" name="Forma libre 298">
              <a:extLst>
                <a:ext uri="{FF2B5EF4-FFF2-40B4-BE49-F238E27FC236}">
                  <a16:creationId xmlns:a16="http://schemas.microsoft.com/office/drawing/2014/main" id="{A9E1693C-5E17-2E45-80CB-4B839C062B56}"/>
                </a:ext>
              </a:extLst>
            </p:cNvPr>
            <p:cNvSpPr/>
            <p:nvPr/>
          </p:nvSpPr>
          <p:spPr>
            <a:xfrm>
              <a:off x="7274024" y="2726000"/>
              <a:ext cx="67059" cy="22353"/>
            </a:xfrm>
            <a:custGeom>
              <a:avLst/>
              <a:gdLst>
                <a:gd name="connsiteX0" fmla="*/ 2096 w 67058"/>
                <a:gd name="connsiteY0" fmla="*/ 2096 h 22352"/>
                <a:gd name="connsiteX1" fmla="*/ 66081 w 67058"/>
                <a:gd name="connsiteY1" fmla="*/ 2096 h 22352"/>
                <a:gd name="connsiteX2" fmla="*/ 66081 w 67058"/>
                <a:gd name="connsiteY2" fmla="*/ 22213 h 22352"/>
                <a:gd name="connsiteX3" fmla="*/ 2096 w 67058"/>
                <a:gd name="connsiteY3" fmla="*/ 22213 h 2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058" h="22352">
                  <a:moveTo>
                    <a:pt x="2096" y="2096"/>
                  </a:moveTo>
                  <a:lnTo>
                    <a:pt x="66081" y="2096"/>
                  </a:lnTo>
                  <a:lnTo>
                    <a:pt x="66081" y="22213"/>
                  </a:lnTo>
                  <a:lnTo>
                    <a:pt x="2096" y="22213"/>
                  </a:lnTo>
                  <a:close/>
                </a:path>
              </a:pathLst>
            </a:custGeom>
            <a:solidFill>
              <a:srgbClr val="EDF6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0" name="Forma libre 299">
              <a:extLst>
                <a:ext uri="{FF2B5EF4-FFF2-40B4-BE49-F238E27FC236}">
                  <a16:creationId xmlns:a16="http://schemas.microsoft.com/office/drawing/2014/main" id="{1E58AB02-CE56-3C49-AB1E-E8A0A82566B9}"/>
                </a:ext>
              </a:extLst>
            </p:cNvPr>
            <p:cNvSpPr/>
            <p:nvPr/>
          </p:nvSpPr>
          <p:spPr>
            <a:xfrm>
              <a:off x="7231274" y="2762603"/>
              <a:ext cx="259852" cy="72647"/>
            </a:xfrm>
            <a:custGeom>
              <a:avLst/>
              <a:gdLst>
                <a:gd name="connsiteX0" fmla="*/ 2096 w 259852"/>
                <a:gd name="connsiteY0" fmla="*/ 2096 h 72646"/>
                <a:gd name="connsiteX1" fmla="*/ 259713 w 259852"/>
                <a:gd name="connsiteY1" fmla="*/ 2096 h 72646"/>
                <a:gd name="connsiteX2" fmla="*/ 259713 w 259852"/>
                <a:gd name="connsiteY2" fmla="*/ 72787 h 72646"/>
                <a:gd name="connsiteX3" fmla="*/ 2096 w 259852"/>
                <a:gd name="connsiteY3" fmla="*/ 72787 h 7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852" h="72646">
                  <a:moveTo>
                    <a:pt x="2096" y="2096"/>
                  </a:moveTo>
                  <a:lnTo>
                    <a:pt x="259713" y="2096"/>
                  </a:lnTo>
                  <a:lnTo>
                    <a:pt x="259713" y="72787"/>
                  </a:lnTo>
                  <a:lnTo>
                    <a:pt x="2096" y="72787"/>
                  </a:lnTo>
                  <a:close/>
                </a:path>
              </a:pathLst>
            </a:custGeom>
            <a:solidFill>
              <a:srgbClr val="EDF6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1" name="Forma libre 300">
              <a:extLst>
                <a:ext uri="{FF2B5EF4-FFF2-40B4-BE49-F238E27FC236}">
                  <a16:creationId xmlns:a16="http://schemas.microsoft.com/office/drawing/2014/main" id="{D4994DAF-4BB7-7E44-9115-F2814E386146}"/>
                </a:ext>
              </a:extLst>
            </p:cNvPr>
            <p:cNvSpPr/>
            <p:nvPr/>
          </p:nvSpPr>
          <p:spPr>
            <a:xfrm>
              <a:off x="7427142" y="2772662"/>
              <a:ext cx="53088" cy="53088"/>
            </a:xfrm>
            <a:custGeom>
              <a:avLst/>
              <a:gdLst>
                <a:gd name="connsiteX0" fmla="*/ 2096 w 53088"/>
                <a:gd name="connsiteY0" fmla="*/ 2096 h 53088"/>
                <a:gd name="connsiteX1" fmla="*/ 52390 w 53088"/>
                <a:gd name="connsiteY1" fmla="*/ 2096 h 53088"/>
                <a:gd name="connsiteX2" fmla="*/ 52390 w 53088"/>
                <a:gd name="connsiteY2" fmla="*/ 52390 h 53088"/>
                <a:gd name="connsiteX3" fmla="*/ 2096 w 53088"/>
                <a:gd name="connsiteY3" fmla="*/ 52390 h 53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088" h="53088">
                  <a:moveTo>
                    <a:pt x="2096" y="2096"/>
                  </a:moveTo>
                  <a:lnTo>
                    <a:pt x="52390" y="2096"/>
                  </a:lnTo>
                  <a:lnTo>
                    <a:pt x="52390" y="52390"/>
                  </a:lnTo>
                  <a:lnTo>
                    <a:pt x="2096" y="52390"/>
                  </a:lnTo>
                  <a:close/>
                </a:path>
              </a:pathLst>
            </a:custGeom>
            <a:solidFill>
              <a:srgbClr val="D5EA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2" name="Forma libre 301">
              <a:extLst>
                <a:ext uri="{FF2B5EF4-FFF2-40B4-BE49-F238E27FC236}">
                  <a16:creationId xmlns:a16="http://schemas.microsoft.com/office/drawing/2014/main" id="{39C2B36F-FD92-9D45-8C08-1C0464DDCFF9}"/>
                </a:ext>
              </a:extLst>
            </p:cNvPr>
            <p:cNvSpPr/>
            <p:nvPr/>
          </p:nvSpPr>
          <p:spPr>
            <a:xfrm>
              <a:off x="7217863" y="2775735"/>
              <a:ext cx="111764" cy="13971"/>
            </a:xfrm>
            <a:custGeom>
              <a:avLst/>
              <a:gdLst>
                <a:gd name="connsiteX0" fmla="*/ 2096 w 111764"/>
                <a:gd name="connsiteY0" fmla="*/ 2096 h 13970"/>
                <a:gd name="connsiteX1" fmla="*/ 111066 w 111764"/>
                <a:gd name="connsiteY1" fmla="*/ 2096 h 13970"/>
                <a:gd name="connsiteX2" fmla="*/ 111066 w 111764"/>
                <a:gd name="connsiteY2" fmla="*/ 11875 h 13970"/>
                <a:gd name="connsiteX3" fmla="*/ 2096 w 111764"/>
                <a:gd name="connsiteY3" fmla="*/ 11875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4" h="13970">
                  <a:moveTo>
                    <a:pt x="2096" y="2096"/>
                  </a:moveTo>
                  <a:lnTo>
                    <a:pt x="111066" y="2096"/>
                  </a:lnTo>
                  <a:lnTo>
                    <a:pt x="111066" y="11875"/>
                  </a:lnTo>
                  <a:lnTo>
                    <a:pt x="2096" y="11875"/>
                  </a:lnTo>
                  <a:close/>
                </a:path>
              </a:pathLst>
            </a:custGeom>
            <a:solidFill>
              <a:srgbClr val="ACD8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3" name="Forma libre 302">
              <a:extLst>
                <a:ext uri="{FF2B5EF4-FFF2-40B4-BE49-F238E27FC236}">
                  <a16:creationId xmlns:a16="http://schemas.microsoft.com/office/drawing/2014/main" id="{FC806EB1-F1B7-604F-AB12-AFB2267010F5}"/>
                </a:ext>
              </a:extLst>
            </p:cNvPr>
            <p:cNvSpPr/>
            <p:nvPr/>
          </p:nvSpPr>
          <p:spPr>
            <a:xfrm>
              <a:off x="7217863" y="2793059"/>
              <a:ext cx="111764" cy="13971"/>
            </a:xfrm>
            <a:custGeom>
              <a:avLst/>
              <a:gdLst>
                <a:gd name="connsiteX0" fmla="*/ 2096 w 111764"/>
                <a:gd name="connsiteY0" fmla="*/ 2096 h 13970"/>
                <a:gd name="connsiteX1" fmla="*/ 111066 w 111764"/>
                <a:gd name="connsiteY1" fmla="*/ 2096 h 13970"/>
                <a:gd name="connsiteX2" fmla="*/ 111066 w 111764"/>
                <a:gd name="connsiteY2" fmla="*/ 11875 h 13970"/>
                <a:gd name="connsiteX3" fmla="*/ 2096 w 111764"/>
                <a:gd name="connsiteY3" fmla="*/ 11875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4" h="13970">
                  <a:moveTo>
                    <a:pt x="2096" y="2096"/>
                  </a:moveTo>
                  <a:lnTo>
                    <a:pt x="111066" y="2096"/>
                  </a:lnTo>
                  <a:lnTo>
                    <a:pt x="111066" y="11875"/>
                  </a:lnTo>
                  <a:lnTo>
                    <a:pt x="2096" y="11875"/>
                  </a:lnTo>
                  <a:close/>
                </a:path>
              </a:pathLst>
            </a:custGeom>
            <a:solidFill>
              <a:srgbClr val="ACD8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4" name="Forma libre 303">
              <a:extLst>
                <a:ext uri="{FF2B5EF4-FFF2-40B4-BE49-F238E27FC236}">
                  <a16:creationId xmlns:a16="http://schemas.microsoft.com/office/drawing/2014/main" id="{C94A41B6-321D-F54A-AF84-A845BE9A6C34}"/>
                </a:ext>
              </a:extLst>
            </p:cNvPr>
            <p:cNvSpPr/>
            <p:nvPr/>
          </p:nvSpPr>
          <p:spPr>
            <a:xfrm>
              <a:off x="7217863" y="2810382"/>
              <a:ext cx="75441" cy="13971"/>
            </a:xfrm>
            <a:custGeom>
              <a:avLst/>
              <a:gdLst>
                <a:gd name="connsiteX0" fmla="*/ 2096 w 75441"/>
                <a:gd name="connsiteY0" fmla="*/ 2096 h 13970"/>
                <a:gd name="connsiteX1" fmla="*/ 75301 w 75441"/>
                <a:gd name="connsiteY1" fmla="*/ 2096 h 13970"/>
                <a:gd name="connsiteX2" fmla="*/ 75301 w 75441"/>
                <a:gd name="connsiteY2" fmla="*/ 11875 h 13970"/>
                <a:gd name="connsiteX3" fmla="*/ 2096 w 75441"/>
                <a:gd name="connsiteY3" fmla="*/ 11875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3970">
                  <a:moveTo>
                    <a:pt x="2096" y="2096"/>
                  </a:moveTo>
                  <a:lnTo>
                    <a:pt x="75301" y="2096"/>
                  </a:lnTo>
                  <a:lnTo>
                    <a:pt x="75301" y="11875"/>
                  </a:lnTo>
                  <a:lnTo>
                    <a:pt x="2096" y="11875"/>
                  </a:lnTo>
                  <a:close/>
                </a:path>
              </a:pathLst>
            </a:custGeom>
            <a:solidFill>
              <a:srgbClr val="ACD8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5" name="Forma libre 304">
              <a:extLst>
                <a:ext uri="{FF2B5EF4-FFF2-40B4-BE49-F238E27FC236}">
                  <a16:creationId xmlns:a16="http://schemas.microsoft.com/office/drawing/2014/main" id="{4E04E233-F21C-D142-AB96-56255BF571D5}"/>
                </a:ext>
              </a:extLst>
            </p:cNvPr>
            <p:cNvSpPr/>
            <p:nvPr/>
          </p:nvSpPr>
          <p:spPr>
            <a:xfrm>
              <a:off x="7193275" y="2850897"/>
              <a:ext cx="190000" cy="92206"/>
            </a:xfrm>
            <a:custGeom>
              <a:avLst/>
              <a:gdLst>
                <a:gd name="connsiteX0" fmla="*/ 2096 w 189999"/>
                <a:gd name="connsiteY0" fmla="*/ 2096 h 92205"/>
                <a:gd name="connsiteX1" fmla="*/ 190419 w 189999"/>
                <a:gd name="connsiteY1" fmla="*/ 2096 h 92205"/>
                <a:gd name="connsiteX2" fmla="*/ 190419 w 189999"/>
                <a:gd name="connsiteY2" fmla="*/ 90390 h 92205"/>
                <a:gd name="connsiteX3" fmla="*/ 2096 w 189999"/>
                <a:gd name="connsiteY3" fmla="*/ 90390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9999" h="92205">
                  <a:moveTo>
                    <a:pt x="2096" y="2096"/>
                  </a:moveTo>
                  <a:lnTo>
                    <a:pt x="190419" y="2096"/>
                  </a:lnTo>
                  <a:lnTo>
                    <a:pt x="190419" y="90390"/>
                  </a:lnTo>
                  <a:lnTo>
                    <a:pt x="2096" y="90390"/>
                  </a:lnTo>
                  <a:close/>
                </a:path>
              </a:pathLst>
            </a:custGeom>
            <a:solidFill>
              <a:srgbClr val="EDF6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6" name="Forma libre 305">
              <a:extLst>
                <a:ext uri="{FF2B5EF4-FFF2-40B4-BE49-F238E27FC236}">
                  <a16:creationId xmlns:a16="http://schemas.microsoft.com/office/drawing/2014/main" id="{DF8AEBF8-B466-7546-B64F-4B0FEC6D066A}"/>
                </a:ext>
              </a:extLst>
            </p:cNvPr>
            <p:cNvSpPr/>
            <p:nvPr/>
          </p:nvSpPr>
          <p:spPr>
            <a:xfrm>
              <a:off x="7217863" y="2864309"/>
              <a:ext cx="97794" cy="13971"/>
            </a:xfrm>
            <a:custGeom>
              <a:avLst/>
              <a:gdLst>
                <a:gd name="connsiteX0" fmla="*/ 2096 w 97793"/>
                <a:gd name="connsiteY0" fmla="*/ 2096 h 13970"/>
                <a:gd name="connsiteX1" fmla="*/ 98213 w 97793"/>
                <a:gd name="connsiteY1" fmla="*/ 2096 h 13970"/>
                <a:gd name="connsiteX2" fmla="*/ 98213 w 97793"/>
                <a:gd name="connsiteY2" fmla="*/ 11875 h 13970"/>
                <a:gd name="connsiteX3" fmla="*/ 2096 w 97793"/>
                <a:gd name="connsiteY3" fmla="*/ 11875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93" h="13970">
                  <a:moveTo>
                    <a:pt x="2096" y="2096"/>
                  </a:moveTo>
                  <a:lnTo>
                    <a:pt x="98213" y="2096"/>
                  </a:lnTo>
                  <a:lnTo>
                    <a:pt x="98213" y="11875"/>
                  </a:lnTo>
                  <a:lnTo>
                    <a:pt x="2096" y="11875"/>
                  </a:lnTo>
                  <a:close/>
                </a:path>
              </a:pathLst>
            </a:custGeom>
            <a:solidFill>
              <a:srgbClr val="FFE1A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7" name="Forma libre 306">
              <a:extLst>
                <a:ext uri="{FF2B5EF4-FFF2-40B4-BE49-F238E27FC236}">
                  <a16:creationId xmlns:a16="http://schemas.microsoft.com/office/drawing/2014/main" id="{1F4DF387-92E9-C74A-8252-D5495260E9C0}"/>
                </a:ext>
              </a:extLst>
            </p:cNvPr>
            <p:cNvSpPr/>
            <p:nvPr/>
          </p:nvSpPr>
          <p:spPr>
            <a:xfrm>
              <a:off x="7217863" y="2881353"/>
              <a:ext cx="75441" cy="13971"/>
            </a:xfrm>
            <a:custGeom>
              <a:avLst/>
              <a:gdLst>
                <a:gd name="connsiteX0" fmla="*/ 2096 w 75441"/>
                <a:gd name="connsiteY0" fmla="*/ 2096 h 13970"/>
                <a:gd name="connsiteX1" fmla="*/ 75301 w 75441"/>
                <a:gd name="connsiteY1" fmla="*/ 2096 h 13970"/>
                <a:gd name="connsiteX2" fmla="*/ 75301 w 75441"/>
                <a:gd name="connsiteY2" fmla="*/ 11875 h 13970"/>
                <a:gd name="connsiteX3" fmla="*/ 2096 w 75441"/>
                <a:gd name="connsiteY3" fmla="*/ 11875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3970">
                  <a:moveTo>
                    <a:pt x="2096" y="2096"/>
                  </a:moveTo>
                  <a:lnTo>
                    <a:pt x="75301" y="2096"/>
                  </a:lnTo>
                  <a:lnTo>
                    <a:pt x="75301" y="11875"/>
                  </a:lnTo>
                  <a:lnTo>
                    <a:pt x="2096" y="11875"/>
                  </a:lnTo>
                  <a:close/>
                </a:path>
              </a:pathLst>
            </a:custGeom>
            <a:solidFill>
              <a:srgbClr val="FFE1A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8" name="Forma libre 307">
              <a:extLst>
                <a:ext uri="{FF2B5EF4-FFF2-40B4-BE49-F238E27FC236}">
                  <a16:creationId xmlns:a16="http://schemas.microsoft.com/office/drawing/2014/main" id="{6E0A0414-4294-AD44-A921-BD1F90C3154A}"/>
                </a:ext>
              </a:extLst>
            </p:cNvPr>
            <p:cNvSpPr/>
            <p:nvPr/>
          </p:nvSpPr>
          <p:spPr>
            <a:xfrm>
              <a:off x="7217863" y="2898676"/>
              <a:ext cx="53088" cy="13971"/>
            </a:xfrm>
            <a:custGeom>
              <a:avLst/>
              <a:gdLst>
                <a:gd name="connsiteX0" fmla="*/ 2096 w 53088"/>
                <a:gd name="connsiteY0" fmla="*/ 2096 h 13970"/>
                <a:gd name="connsiteX1" fmla="*/ 51551 w 53088"/>
                <a:gd name="connsiteY1" fmla="*/ 2096 h 13970"/>
                <a:gd name="connsiteX2" fmla="*/ 51551 w 53088"/>
                <a:gd name="connsiteY2" fmla="*/ 11875 h 13970"/>
                <a:gd name="connsiteX3" fmla="*/ 2096 w 53088"/>
                <a:gd name="connsiteY3" fmla="*/ 11875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088" h="13970">
                  <a:moveTo>
                    <a:pt x="2096" y="2096"/>
                  </a:moveTo>
                  <a:lnTo>
                    <a:pt x="51551" y="2096"/>
                  </a:lnTo>
                  <a:lnTo>
                    <a:pt x="51551" y="11875"/>
                  </a:lnTo>
                  <a:lnTo>
                    <a:pt x="2096" y="11875"/>
                  </a:lnTo>
                  <a:close/>
                </a:path>
              </a:pathLst>
            </a:custGeom>
            <a:solidFill>
              <a:srgbClr val="FFE1A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9" name="Forma libre 308">
              <a:extLst>
                <a:ext uri="{FF2B5EF4-FFF2-40B4-BE49-F238E27FC236}">
                  <a16:creationId xmlns:a16="http://schemas.microsoft.com/office/drawing/2014/main" id="{B1E3157C-027D-6F44-B4E2-5FFC6FFB0C68}"/>
                </a:ext>
              </a:extLst>
            </p:cNvPr>
            <p:cNvSpPr/>
            <p:nvPr/>
          </p:nvSpPr>
          <p:spPr>
            <a:xfrm>
              <a:off x="7273466" y="2898676"/>
              <a:ext cx="33529" cy="13971"/>
            </a:xfrm>
            <a:custGeom>
              <a:avLst/>
              <a:gdLst>
                <a:gd name="connsiteX0" fmla="*/ 2096 w 33529"/>
                <a:gd name="connsiteY0" fmla="*/ 2096 h 13970"/>
                <a:gd name="connsiteX1" fmla="*/ 31434 w 33529"/>
                <a:gd name="connsiteY1" fmla="*/ 2096 h 13970"/>
                <a:gd name="connsiteX2" fmla="*/ 31434 w 33529"/>
                <a:gd name="connsiteY2" fmla="*/ 11875 h 13970"/>
                <a:gd name="connsiteX3" fmla="*/ 2096 w 33529"/>
                <a:gd name="connsiteY3" fmla="*/ 11875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29" h="13970">
                  <a:moveTo>
                    <a:pt x="2096" y="2096"/>
                  </a:moveTo>
                  <a:lnTo>
                    <a:pt x="31434" y="2096"/>
                  </a:lnTo>
                  <a:lnTo>
                    <a:pt x="31434" y="11875"/>
                  </a:lnTo>
                  <a:lnTo>
                    <a:pt x="2096" y="11875"/>
                  </a:lnTo>
                  <a:close/>
                </a:path>
              </a:pathLst>
            </a:custGeom>
            <a:solidFill>
              <a:srgbClr val="ACD8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0" name="Forma libre 309">
              <a:extLst>
                <a:ext uri="{FF2B5EF4-FFF2-40B4-BE49-F238E27FC236}">
                  <a16:creationId xmlns:a16="http://schemas.microsoft.com/office/drawing/2014/main" id="{2B5EDAE1-4A4F-F147-827F-8D52D293C6B1}"/>
                </a:ext>
              </a:extLst>
            </p:cNvPr>
            <p:cNvSpPr/>
            <p:nvPr/>
          </p:nvSpPr>
          <p:spPr>
            <a:xfrm>
              <a:off x="7217863" y="2916000"/>
              <a:ext cx="69853" cy="13971"/>
            </a:xfrm>
            <a:custGeom>
              <a:avLst/>
              <a:gdLst>
                <a:gd name="connsiteX0" fmla="*/ 2096 w 69852"/>
                <a:gd name="connsiteY0" fmla="*/ 2096 h 13970"/>
                <a:gd name="connsiteX1" fmla="*/ 68875 w 69852"/>
                <a:gd name="connsiteY1" fmla="*/ 2096 h 13970"/>
                <a:gd name="connsiteX2" fmla="*/ 68875 w 69852"/>
                <a:gd name="connsiteY2" fmla="*/ 11875 h 13970"/>
                <a:gd name="connsiteX3" fmla="*/ 2096 w 69852"/>
                <a:gd name="connsiteY3" fmla="*/ 11875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852" h="13970">
                  <a:moveTo>
                    <a:pt x="2096" y="2096"/>
                  </a:moveTo>
                  <a:lnTo>
                    <a:pt x="68875" y="2096"/>
                  </a:lnTo>
                  <a:lnTo>
                    <a:pt x="68875" y="11875"/>
                  </a:lnTo>
                  <a:lnTo>
                    <a:pt x="2096" y="11875"/>
                  </a:lnTo>
                  <a:close/>
                </a:path>
              </a:pathLst>
            </a:custGeom>
            <a:solidFill>
              <a:srgbClr val="FFE1A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1" name="Forma libre 310">
              <a:extLst>
                <a:ext uri="{FF2B5EF4-FFF2-40B4-BE49-F238E27FC236}">
                  <a16:creationId xmlns:a16="http://schemas.microsoft.com/office/drawing/2014/main" id="{3849FA20-1876-B346-A0EF-F11AB9DCBDCE}"/>
                </a:ext>
              </a:extLst>
            </p:cNvPr>
            <p:cNvSpPr/>
            <p:nvPr/>
          </p:nvSpPr>
          <p:spPr>
            <a:xfrm>
              <a:off x="7142701" y="2479280"/>
              <a:ext cx="279411" cy="229117"/>
            </a:xfrm>
            <a:custGeom>
              <a:avLst/>
              <a:gdLst>
                <a:gd name="connsiteX0" fmla="*/ 2096 w 279411"/>
                <a:gd name="connsiteY0" fmla="*/ 2096 h 229117"/>
                <a:gd name="connsiteX1" fmla="*/ 279271 w 279411"/>
                <a:gd name="connsiteY1" fmla="*/ 2096 h 229117"/>
                <a:gd name="connsiteX2" fmla="*/ 279271 w 279411"/>
                <a:gd name="connsiteY2" fmla="*/ 228139 h 229117"/>
                <a:gd name="connsiteX3" fmla="*/ 2096 w 279411"/>
                <a:gd name="connsiteY3" fmla="*/ 228139 h 22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11" h="229117">
                  <a:moveTo>
                    <a:pt x="2096" y="2096"/>
                  </a:moveTo>
                  <a:lnTo>
                    <a:pt x="279271" y="2096"/>
                  </a:lnTo>
                  <a:lnTo>
                    <a:pt x="279271" y="228139"/>
                  </a:lnTo>
                  <a:lnTo>
                    <a:pt x="2096" y="228139"/>
                  </a:lnTo>
                  <a:close/>
                </a:path>
              </a:pathLst>
            </a:custGeom>
            <a:solidFill>
              <a:srgbClr val="FFE1AB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2" name="Forma libre 311">
              <a:extLst>
                <a:ext uri="{FF2B5EF4-FFF2-40B4-BE49-F238E27FC236}">
                  <a16:creationId xmlns:a16="http://schemas.microsoft.com/office/drawing/2014/main" id="{06E791AE-B1D1-F44B-93A8-C06F4404650A}"/>
                </a:ext>
              </a:extLst>
            </p:cNvPr>
            <p:cNvSpPr/>
            <p:nvPr/>
          </p:nvSpPr>
          <p:spPr>
            <a:xfrm>
              <a:off x="7235745" y="2522030"/>
              <a:ext cx="145294" cy="145294"/>
            </a:xfrm>
            <a:custGeom>
              <a:avLst/>
              <a:gdLst>
                <a:gd name="connsiteX0" fmla="*/ 144036 w 145293"/>
                <a:gd name="connsiteY0" fmla="*/ 73066 h 145293"/>
                <a:gd name="connsiteX1" fmla="*/ 73066 w 145293"/>
                <a:gd name="connsiteY1" fmla="*/ 144036 h 145293"/>
                <a:gd name="connsiteX2" fmla="*/ 2096 w 145293"/>
                <a:gd name="connsiteY2" fmla="*/ 73066 h 145293"/>
                <a:gd name="connsiteX3" fmla="*/ 73066 w 145293"/>
                <a:gd name="connsiteY3" fmla="*/ 2096 h 145293"/>
                <a:gd name="connsiteX4" fmla="*/ 144036 w 145293"/>
                <a:gd name="connsiteY4" fmla="*/ 73066 h 145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293" h="145293">
                  <a:moveTo>
                    <a:pt x="144036" y="73066"/>
                  </a:moveTo>
                  <a:cubicBezTo>
                    <a:pt x="144036" y="112262"/>
                    <a:pt x="112262" y="144036"/>
                    <a:pt x="73066" y="144036"/>
                  </a:cubicBezTo>
                  <a:cubicBezTo>
                    <a:pt x="33870" y="144036"/>
                    <a:pt x="2096" y="112262"/>
                    <a:pt x="2096" y="73066"/>
                  </a:cubicBezTo>
                  <a:cubicBezTo>
                    <a:pt x="2096" y="33870"/>
                    <a:pt x="33870" y="2096"/>
                    <a:pt x="73066" y="2096"/>
                  </a:cubicBezTo>
                  <a:cubicBezTo>
                    <a:pt x="112262" y="2096"/>
                    <a:pt x="144036" y="33870"/>
                    <a:pt x="144036" y="73066"/>
                  </a:cubicBezTo>
                  <a:close/>
                </a:path>
              </a:pathLst>
            </a:custGeom>
            <a:solidFill>
              <a:srgbClr val="FCC4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3" name="Forma libre 312">
              <a:extLst>
                <a:ext uri="{FF2B5EF4-FFF2-40B4-BE49-F238E27FC236}">
                  <a16:creationId xmlns:a16="http://schemas.microsoft.com/office/drawing/2014/main" id="{1327F158-22A8-2845-8075-951506F0CFDB}"/>
                </a:ext>
              </a:extLst>
            </p:cNvPr>
            <p:cNvSpPr/>
            <p:nvPr/>
          </p:nvSpPr>
          <p:spPr>
            <a:xfrm>
              <a:off x="7253069" y="2538795"/>
              <a:ext cx="108970" cy="111764"/>
            </a:xfrm>
            <a:custGeom>
              <a:avLst/>
              <a:gdLst>
                <a:gd name="connsiteX0" fmla="*/ 109389 w 108970"/>
                <a:gd name="connsiteY0" fmla="*/ 56301 h 111764"/>
                <a:gd name="connsiteX1" fmla="*/ 87595 w 108970"/>
                <a:gd name="connsiteY1" fmla="*/ 99610 h 111764"/>
                <a:gd name="connsiteX2" fmla="*/ 74463 w 108970"/>
                <a:gd name="connsiteY2" fmla="*/ 106595 h 111764"/>
                <a:gd name="connsiteX3" fmla="*/ 68037 w 108970"/>
                <a:gd name="connsiteY3" fmla="*/ 108551 h 111764"/>
                <a:gd name="connsiteX4" fmla="*/ 64125 w 108970"/>
                <a:gd name="connsiteY4" fmla="*/ 109390 h 111764"/>
                <a:gd name="connsiteX5" fmla="*/ 55743 w 108970"/>
                <a:gd name="connsiteY5" fmla="*/ 109948 h 111764"/>
                <a:gd name="connsiteX6" fmla="*/ 39816 w 108970"/>
                <a:gd name="connsiteY6" fmla="*/ 107434 h 111764"/>
                <a:gd name="connsiteX7" fmla="*/ 2096 w 108970"/>
                <a:gd name="connsiteY7" fmla="*/ 56022 h 111764"/>
                <a:gd name="connsiteX8" fmla="*/ 7404 w 108970"/>
                <a:gd name="connsiteY8" fmla="*/ 32551 h 111764"/>
                <a:gd name="connsiteX9" fmla="*/ 26125 w 108970"/>
                <a:gd name="connsiteY9" fmla="*/ 11037 h 111764"/>
                <a:gd name="connsiteX10" fmla="*/ 31993 w 108970"/>
                <a:gd name="connsiteY10" fmla="*/ 7684 h 111764"/>
                <a:gd name="connsiteX11" fmla="*/ 45963 w 108970"/>
                <a:gd name="connsiteY11" fmla="*/ 2934 h 111764"/>
                <a:gd name="connsiteX12" fmla="*/ 55743 w 108970"/>
                <a:gd name="connsiteY12" fmla="*/ 2096 h 111764"/>
                <a:gd name="connsiteX13" fmla="*/ 105757 w 108970"/>
                <a:gd name="connsiteY13" fmla="*/ 36463 h 111764"/>
                <a:gd name="connsiteX14" fmla="*/ 109389 w 108970"/>
                <a:gd name="connsiteY14" fmla="*/ 56301 h 111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970" h="111764">
                  <a:moveTo>
                    <a:pt x="109389" y="56301"/>
                  </a:moveTo>
                  <a:cubicBezTo>
                    <a:pt x="109389" y="74184"/>
                    <a:pt x="100728" y="89831"/>
                    <a:pt x="87595" y="99610"/>
                  </a:cubicBezTo>
                  <a:cubicBezTo>
                    <a:pt x="83684" y="102404"/>
                    <a:pt x="79213" y="104919"/>
                    <a:pt x="74463" y="106595"/>
                  </a:cubicBezTo>
                  <a:cubicBezTo>
                    <a:pt x="72507" y="107434"/>
                    <a:pt x="70272" y="107992"/>
                    <a:pt x="68037" y="108551"/>
                  </a:cubicBezTo>
                  <a:cubicBezTo>
                    <a:pt x="66640" y="108831"/>
                    <a:pt x="65242" y="109110"/>
                    <a:pt x="64125" y="109390"/>
                  </a:cubicBezTo>
                  <a:cubicBezTo>
                    <a:pt x="61331" y="109948"/>
                    <a:pt x="58537" y="109948"/>
                    <a:pt x="55743" y="109948"/>
                  </a:cubicBezTo>
                  <a:cubicBezTo>
                    <a:pt x="50154" y="109948"/>
                    <a:pt x="44845" y="109110"/>
                    <a:pt x="39816" y="107434"/>
                  </a:cubicBezTo>
                  <a:cubicBezTo>
                    <a:pt x="18022" y="100728"/>
                    <a:pt x="2096" y="80051"/>
                    <a:pt x="2096" y="56022"/>
                  </a:cubicBezTo>
                  <a:cubicBezTo>
                    <a:pt x="2096" y="47640"/>
                    <a:pt x="4051" y="39816"/>
                    <a:pt x="7404" y="32551"/>
                  </a:cubicBezTo>
                  <a:cubicBezTo>
                    <a:pt x="11596" y="23890"/>
                    <a:pt x="18022" y="16346"/>
                    <a:pt x="26125" y="11037"/>
                  </a:cubicBezTo>
                  <a:cubicBezTo>
                    <a:pt x="28081" y="9640"/>
                    <a:pt x="30037" y="8522"/>
                    <a:pt x="31993" y="7684"/>
                  </a:cubicBezTo>
                  <a:cubicBezTo>
                    <a:pt x="36463" y="5449"/>
                    <a:pt x="41213" y="3772"/>
                    <a:pt x="45963" y="2934"/>
                  </a:cubicBezTo>
                  <a:cubicBezTo>
                    <a:pt x="49316" y="2375"/>
                    <a:pt x="52390" y="2096"/>
                    <a:pt x="55743" y="2096"/>
                  </a:cubicBezTo>
                  <a:cubicBezTo>
                    <a:pt x="78654" y="2096"/>
                    <a:pt x="98213" y="16346"/>
                    <a:pt x="105757" y="36463"/>
                  </a:cubicBezTo>
                  <a:cubicBezTo>
                    <a:pt x="108272" y="42890"/>
                    <a:pt x="109389" y="49595"/>
                    <a:pt x="109389" y="56301"/>
                  </a:cubicBezTo>
                  <a:close/>
                </a:path>
              </a:pathLst>
            </a:custGeom>
            <a:solidFill>
              <a:srgbClr val="EFF4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4" name="Forma libre 313">
              <a:extLst>
                <a:ext uri="{FF2B5EF4-FFF2-40B4-BE49-F238E27FC236}">
                  <a16:creationId xmlns:a16="http://schemas.microsoft.com/office/drawing/2014/main" id="{DDB4B759-0E73-D249-BE65-C3D828EA8A56}"/>
                </a:ext>
              </a:extLst>
            </p:cNvPr>
            <p:cNvSpPr/>
            <p:nvPr/>
          </p:nvSpPr>
          <p:spPr>
            <a:xfrm>
              <a:off x="7300568" y="2552765"/>
              <a:ext cx="13971" cy="50294"/>
            </a:xfrm>
            <a:custGeom>
              <a:avLst/>
              <a:gdLst>
                <a:gd name="connsiteX0" fmla="*/ 8243 w 13970"/>
                <a:gd name="connsiteY0" fmla="*/ 48757 h 50294"/>
                <a:gd name="connsiteX1" fmla="*/ 2096 w 13970"/>
                <a:gd name="connsiteY1" fmla="*/ 42610 h 50294"/>
                <a:gd name="connsiteX2" fmla="*/ 2096 w 13970"/>
                <a:gd name="connsiteY2" fmla="*/ 8243 h 50294"/>
                <a:gd name="connsiteX3" fmla="*/ 8243 w 13970"/>
                <a:gd name="connsiteY3" fmla="*/ 2096 h 50294"/>
                <a:gd name="connsiteX4" fmla="*/ 14390 w 13970"/>
                <a:gd name="connsiteY4" fmla="*/ 8243 h 50294"/>
                <a:gd name="connsiteX5" fmla="*/ 14390 w 13970"/>
                <a:gd name="connsiteY5" fmla="*/ 42610 h 50294"/>
                <a:gd name="connsiteX6" fmla="*/ 8243 w 13970"/>
                <a:gd name="connsiteY6" fmla="*/ 48757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70" h="50294">
                  <a:moveTo>
                    <a:pt x="8243" y="48757"/>
                  </a:moveTo>
                  <a:cubicBezTo>
                    <a:pt x="4890" y="48757"/>
                    <a:pt x="2096" y="45963"/>
                    <a:pt x="2096" y="42610"/>
                  </a:cubicBezTo>
                  <a:lnTo>
                    <a:pt x="2096" y="8243"/>
                  </a:lnTo>
                  <a:cubicBezTo>
                    <a:pt x="2096" y="4890"/>
                    <a:pt x="4890" y="2096"/>
                    <a:pt x="8243" y="2096"/>
                  </a:cubicBezTo>
                  <a:cubicBezTo>
                    <a:pt x="11596" y="2096"/>
                    <a:pt x="14390" y="4890"/>
                    <a:pt x="14390" y="8243"/>
                  </a:cubicBezTo>
                  <a:lnTo>
                    <a:pt x="14390" y="42610"/>
                  </a:lnTo>
                  <a:cubicBezTo>
                    <a:pt x="14390" y="45963"/>
                    <a:pt x="11596" y="48757"/>
                    <a:pt x="8243" y="48757"/>
                  </a:cubicBezTo>
                  <a:close/>
                </a:path>
              </a:pathLst>
            </a:custGeom>
            <a:solidFill>
              <a:srgbClr val="C1D6C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5" name="Forma libre 314">
              <a:extLst>
                <a:ext uri="{FF2B5EF4-FFF2-40B4-BE49-F238E27FC236}">
                  <a16:creationId xmlns:a16="http://schemas.microsoft.com/office/drawing/2014/main" id="{6707D4C3-315D-9445-84AB-FD33FB9ECF61}"/>
                </a:ext>
              </a:extLst>
            </p:cNvPr>
            <p:cNvSpPr/>
            <p:nvPr/>
          </p:nvSpPr>
          <p:spPr>
            <a:xfrm>
              <a:off x="7300422" y="2575810"/>
              <a:ext cx="33529" cy="25147"/>
            </a:xfrm>
            <a:custGeom>
              <a:avLst/>
              <a:gdLst>
                <a:gd name="connsiteX0" fmla="*/ 8389 w 33529"/>
                <a:gd name="connsiteY0" fmla="*/ 25712 h 25147"/>
                <a:gd name="connsiteX1" fmla="*/ 3080 w 33529"/>
                <a:gd name="connsiteY1" fmla="*/ 22918 h 25147"/>
                <a:gd name="connsiteX2" fmla="*/ 5036 w 33529"/>
                <a:gd name="connsiteY2" fmla="*/ 14256 h 25147"/>
                <a:gd name="connsiteX3" fmla="*/ 22918 w 33529"/>
                <a:gd name="connsiteY3" fmla="*/ 3080 h 25147"/>
                <a:gd name="connsiteX4" fmla="*/ 31580 w 33529"/>
                <a:gd name="connsiteY4" fmla="*/ 5036 h 25147"/>
                <a:gd name="connsiteX5" fmla="*/ 29624 w 33529"/>
                <a:gd name="connsiteY5" fmla="*/ 13697 h 25147"/>
                <a:gd name="connsiteX6" fmla="*/ 11742 w 33529"/>
                <a:gd name="connsiteY6" fmla="*/ 24874 h 25147"/>
                <a:gd name="connsiteX7" fmla="*/ 8389 w 33529"/>
                <a:gd name="connsiteY7" fmla="*/ 25712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529" h="25147">
                  <a:moveTo>
                    <a:pt x="8389" y="25712"/>
                  </a:moveTo>
                  <a:cubicBezTo>
                    <a:pt x="6433" y="25712"/>
                    <a:pt x="4197" y="24594"/>
                    <a:pt x="3080" y="22918"/>
                  </a:cubicBezTo>
                  <a:cubicBezTo>
                    <a:pt x="1124" y="20124"/>
                    <a:pt x="2242" y="16212"/>
                    <a:pt x="5036" y="14256"/>
                  </a:cubicBezTo>
                  <a:lnTo>
                    <a:pt x="22918" y="3080"/>
                  </a:lnTo>
                  <a:cubicBezTo>
                    <a:pt x="25712" y="1124"/>
                    <a:pt x="29624" y="2242"/>
                    <a:pt x="31580" y="5036"/>
                  </a:cubicBezTo>
                  <a:cubicBezTo>
                    <a:pt x="33536" y="7830"/>
                    <a:pt x="32418" y="11742"/>
                    <a:pt x="29624" y="13697"/>
                  </a:cubicBezTo>
                  <a:lnTo>
                    <a:pt x="11742" y="24874"/>
                  </a:lnTo>
                  <a:cubicBezTo>
                    <a:pt x="10624" y="25433"/>
                    <a:pt x="9506" y="25712"/>
                    <a:pt x="8389" y="25712"/>
                  </a:cubicBezTo>
                  <a:close/>
                </a:path>
              </a:pathLst>
            </a:custGeom>
            <a:solidFill>
              <a:srgbClr val="C1D6C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6" name="Forma libre 315">
              <a:extLst>
                <a:ext uri="{FF2B5EF4-FFF2-40B4-BE49-F238E27FC236}">
                  <a16:creationId xmlns:a16="http://schemas.microsoft.com/office/drawing/2014/main" id="{5FA90058-6598-5148-92E7-C59C92CA5341}"/>
                </a:ext>
              </a:extLst>
            </p:cNvPr>
            <p:cNvSpPr/>
            <p:nvPr/>
          </p:nvSpPr>
          <p:spPr>
            <a:xfrm>
              <a:off x="7164495" y="2446589"/>
              <a:ext cx="248676" cy="248676"/>
            </a:xfrm>
            <a:custGeom>
              <a:avLst/>
              <a:gdLst>
                <a:gd name="connsiteX0" fmla="*/ 247977 w 248675"/>
                <a:gd name="connsiteY0" fmla="*/ 2096 h 248675"/>
                <a:gd name="connsiteX1" fmla="*/ 2096 w 248675"/>
                <a:gd name="connsiteY1" fmla="*/ 247698 h 248675"/>
                <a:gd name="connsiteX2" fmla="*/ 2096 w 248675"/>
                <a:gd name="connsiteY2" fmla="*/ 115816 h 248675"/>
                <a:gd name="connsiteX3" fmla="*/ 115816 w 248675"/>
                <a:gd name="connsiteY3" fmla="*/ 2096 h 24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75" h="248675">
                  <a:moveTo>
                    <a:pt x="247977" y="2096"/>
                  </a:moveTo>
                  <a:lnTo>
                    <a:pt x="2096" y="247698"/>
                  </a:lnTo>
                  <a:lnTo>
                    <a:pt x="2096" y="115816"/>
                  </a:lnTo>
                  <a:lnTo>
                    <a:pt x="115816" y="2096"/>
                  </a:lnTo>
                  <a:close/>
                </a:path>
              </a:pathLst>
            </a:custGeom>
            <a:solidFill>
              <a:srgbClr val="F6FBFD">
                <a:alpha val="3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7" name="Forma libre 316">
              <a:extLst>
                <a:ext uri="{FF2B5EF4-FFF2-40B4-BE49-F238E27FC236}">
                  <a16:creationId xmlns:a16="http://schemas.microsoft.com/office/drawing/2014/main" id="{F3F3F383-E26A-7048-B177-57B5E15BE51C}"/>
                </a:ext>
              </a:extLst>
            </p:cNvPr>
            <p:cNvSpPr/>
            <p:nvPr/>
          </p:nvSpPr>
          <p:spPr>
            <a:xfrm>
              <a:off x="7164495" y="2446589"/>
              <a:ext cx="340882" cy="340882"/>
            </a:xfrm>
            <a:custGeom>
              <a:avLst/>
              <a:gdLst>
                <a:gd name="connsiteX0" fmla="*/ 339904 w 340881"/>
                <a:gd name="connsiteY0" fmla="*/ 2096 h 340881"/>
                <a:gd name="connsiteX1" fmla="*/ 2096 w 340881"/>
                <a:gd name="connsiteY1" fmla="*/ 339904 h 340881"/>
                <a:gd name="connsiteX2" fmla="*/ 2096 w 340881"/>
                <a:gd name="connsiteY2" fmla="*/ 273683 h 340881"/>
                <a:gd name="connsiteX3" fmla="*/ 273683 w 340881"/>
                <a:gd name="connsiteY3" fmla="*/ 2096 h 340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881" h="340881">
                  <a:moveTo>
                    <a:pt x="339904" y="2096"/>
                  </a:moveTo>
                  <a:lnTo>
                    <a:pt x="2096" y="339904"/>
                  </a:lnTo>
                  <a:lnTo>
                    <a:pt x="2096" y="273683"/>
                  </a:lnTo>
                  <a:lnTo>
                    <a:pt x="273683" y="2096"/>
                  </a:lnTo>
                  <a:close/>
                </a:path>
              </a:pathLst>
            </a:custGeom>
            <a:solidFill>
              <a:srgbClr val="F6FBFD">
                <a:alpha val="3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8" name="Forma libre 317">
              <a:extLst>
                <a:ext uri="{FF2B5EF4-FFF2-40B4-BE49-F238E27FC236}">
                  <a16:creationId xmlns:a16="http://schemas.microsoft.com/office/drawing/2014/main" id="{37772EE3-0518-7A47-AEB9-8C1BE19B4E90}"/>
                </a:ext>
              </a:extLst>
            </p:cNvPr>
            <p:cNvSpPr/>
            <p:nvPr/>
          </p:nvSpPr>
          <p:spPr>
            <a:xfrm>
              <a:off x="7400598" y="2850897"/>
              <a:ext cx="139706" cy="139706"/>
            </a:xfrm>
            <a:custGeom>
              <a:avLst/>
              <a:gdLst>
                <a:gd name="connsiteX0" fmla="*/ 2096 w 139705"/>
                <a:gd name="connsiteY0" fmla="*/ 2096 h 139705"/>
                <a:gd name="connsiteX1" fmla="*/ 138448 w 139705"/>
                <a:gd name="connsiteY1" fmla="*/ 2096 h 139705"/>
                <a:gd name="connsiteX2" fmla="*/ 138448 w 139705"/>
                <a:gd name="connsiteY2" fmla="*/ 138448 h 139705"/>
                <a:gd name="connsiteX3" fmla="*/ 2096 w 139705"/>
                <a:gd name="connsiteY3" fmla="*/ 138448 h 139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5" h="139705">
                  <a:moveTo>
                    <a:pt x="2096" y="2096"/>
                  </a:moveTo>
                  <a:lnTo>
                    <a:pt x="138448" y="2096"/>
                  </a:lnTo>
                  <a:lnTo>
                    <a:pt x="138448" y="138448"/>
                  </a:lnTo>
                  <a:lnTo>
                    <a:pt x="2096" y="138448"/>
                  </a:lnTo>
                  <a:close/>
                </a:path>
              </a:pathLst>
            </a:custGeom>
            <a:solidFill>
              <a:srgbClr val="9FD2B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9" name="Forma libre 318">
              <a:extLst>
                <a:ext uri="{FF2B5EF4-FFF2-40B4-BE49-F238E27FC236}">
                  <a16:creationId xmlns:a16="http://schemas.microsoft.com/office/drawing/2014/main" id="{DA9F1FEC-2D7D-5F45-AE6F-773CC804E34B}"/>
                </a:ext>
              </a:extLst>
            </p:cNvPr>
            <p:cNvSpPr/>
            <p:nvPr/>
          </p:nvSpPr>
          <p:spPr>
            <a:xfrm>
              <a:off x="7451171" y="2880235"/>
              <a:ext cx="36323" cy="47500"/>
            </a:xfrm>
            <a:custGeom>
              <a:avLst/>
              <a:gdLst>
                <a:gd name="connsiteX0" fmla="*/ 19419 w 36323"/>
                <a:gd name="connsiteY0" fmla="*/ 47081 h 47499"/>
                <a:gd name="connsiteX1" fmla="*/ 19419 w 36323"/>
                <a:gd name="connsiteY1" fmla="*/ 47081 h 47499"/>
                <a:gd name="connsiteX2" fmla="*/ 2096 w 36323"/>
                <a:gd name="connsiteY2" fmla="*/ 29757 h 47499"/>
                <a:gd name="connsiteX3" fmla="*/ 2096 w 36323"/>
                <a:gd name="connsiteY3" fmla="*/ 19419 h 47499"/>
                <a:gd name="connsiteX4" fmla="*/ 19419 w 36323"/>
                <a:gd name="connsiteY4" fmla="*/ 2096 h 47499"/>
                <a:gd name="connsiteX5" fmla="*/ 19419 w 36323"/>
                <a:gd name="connsiteY5" fmla="*/ 2096 h 47499"/>
                <a:gd name="connsiteX6" fmla="*/ 36743 w 36323"/>
                <a:gd name="connsiteY6" fmla="*/ 19419 h 47499"/>
                <a:gd name="connsiteX7" fmla="*/ 36743 w 36323"/>
                <a:gd name="connsiteY7" fmla="*/ 29757 h 47499"/>
                <a:gd name="connsiteX8" fmla="*/ 19419 w 36323"/>
                <a:gd name="connsiteY8" fmla="*/ 47081 h 4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323" h="47499">
                  <a:moveTo>
                    <a:pt x="19419" y="47081"/>
                  </a:moveTo>
                  <a:lnTo>
                    <a:pt x="19419" y="47081"/>
                  </a:lnTo>
                  <a:cubicBezTo>
                    <a:pt x="9919" y="47081"/>
                    <a:pt x="2096" y="39257"/>
                    <a:pt x="2096" y="29757"/>
                  </a:cubicBezTo>
                  <a:lnTo>
                    <a:pt x="2096" y="19419"/>
                  </a:lnTo>
                  <a:cubicBezTo>
                    <a:pt x="2096" y="9919"/>
                    <a:pt x="9919" y="2096"/>
                    <a:pt x="19419" y="2096"/>
                  </a:cubicBezTo>
                  <a:lnTo>
                    <a:pt x="19419" y="2096"/>
                  </a:lnTo>
                  <a:cubicBezTo>
                    <a:pt x="28919" y="2096"/>
                    <a:pt x="36743" y="9919"/>
                    <a:pt x="36743" y="19419"/>
                  </a:cubicBezTo>
                  <a:lnTo>
                    <a:pt x="36743" y="29757"/>
                  </a:lnTo>
                  <a:cubicBezTo>
                    <a:pt x="37022" y="39257"/>
                    <a:pt x="29198" y="47081"/>
                    <a:pt x="19419" y="47081"/>
                  </a:cubicBezTo>
                  <a:close/>
                </a:path>
              </a:pathLst>
            </a:custGeom>
            <a:solidFill>
              <a:srgbClr val="F8FC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0" name="Forma libre 319">
              <a:extLst>
                <a:ext uri="{FF2B5EF4-FFF2-40B4-BE49-F238E27FC236}">
                  <a16:creationId xmlns:a16="http://schemas.microsoft.com/office/drawing/2014/main" id="{8886F6F6-D0A3-B44D-9B37-B52AB0BF3918}"/>
                </a:ext>
              </a:extLst>
            </p:cNvPr>
            <p:cNvSpPr/>
            <p:nvPr/>
          </p:nvSpPr>
          <p:spPr>
            <a:xfrm>
              <a:off x="7430099" y="2916279"/>
              <a:ext cx="78235" cy="44706"/>
            </a:xfrm>
            <a:custGeom>
              <a:avLst/>
              <a:gdLst>
                <a:gd name="connsiteX0" fmla="*/ 40491 w 78235"/>
                <a:gd name="connsiteY0" fmla="*/ 2096 h 44705"/>
                <a:gd name="connsiteX1" fmla="*/ 3329 w 78235"/>
                <a:gd name="connsiteY1" fmla="*/ 25566 h 44705"/>
                <a:gd name="connsiteX2" fmla="*/ 14226 w 78235"/>
                <a:gd name="connsiteY2" fmla="*/ 43169 h 44705"/>
                <a:gd name="connsiteX3" fmla="*/ 66197 w 78235"/>
                <a:gd name="connsiteY3" fmla="*/ 43169 h 44705"/>
                <a:gd name="connsiteX4" fmla="*/ 77094 w 78235"/>
                <a:gd name="connsiteY4" fmla="*/ 25566 h 44705"/>
                <a:gd name="connsiteX5" fmla="*/ 40491 w 78235"/>
                <a:gd name="connsiteY5" fmla="*/ 2096 h 4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235" h="44705">
                  <a:moveTo>
                    <a:pt x="40491" y="2096"/>
                  </a:moveTo>
                  <a:cubicBezTo>
                    <a:pt x="24006" y="2096"/>
                    <a:pt x="10035" y="11596"/>
                    <a:pt x="3329" y="25566"/>
                  </a:cubicBezTo>
                  <a:cubicBezTo>
                    <a:pt x="-583" y="33669"/>
                    <a:pt x="5285" y="43169"/>
                    <a:pt x="14226" y="43169"/>
                  </a:cubicBezTo>
                  <a:lnTo>
                    <a:pt x="66197" y="43169"/>
                  </a:lnTo>
                  <a:cubicBezTo>
                    <a:pt x="75138" y="43169"/>
                    <a:pt x="81006" y="33669"/>
                    <a:pt x="77094" y="25566"/>
                  </a:cubicBezTo>
                  <a:cubicBezTo>
                    <a:pt x="71226" y="11596"/>
                    <a:pt x="56976" y="2096"/>
                    <a:pt x="40491" y="2096"/>
                  </a:cubicBezTo>
                  <a:close/>
                </a:path>
              </a:pathLst>
            </a:custGeom>
            <a:solidFill>
              <a:srgbClr val="F8FC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1" name="Forma libre 320">
              <a:extLst>
                <a:ext uri="{FF2B5EF4-FFF2-40B4-BE49-F238E27FC236}">
                  <a16:creationId xmlns:a16="http://schemas.microsoft.com/office/drawing/2014/main" id="{C7A7DBAD-57DF-FE44-99A9-04ECF1153369}"/>
                </a:ext>
              </a:extLst>
            </p:cNvPr>
            <p:cNvSpPr/>
            <p:nvPr/>
          </p:nvSpPr>
          <p:spPr>
            <a:xfrm>
              <a:off x="7444745" y="2479280"/>
              <a:ext cx="44706" cy="271029"/>
            </a:xfrm>
            <a:custGeom>
              <a:avLst/>
              <a:gdLst>
                <a:gd name="connsiteX0" fmla="*/ 2096 w 44705"/>
                <a:gd name="connsiteY0" fmla="*/ 2096 h 271028"/>
                <a:gd name="connsiteX1" fmla="*/ 42610 w 44705"/>
                <a:gd name="connsiteY1" fmla="*/ 2096 h 271028"/>
                <a:gd name="connsiteX2" fmla="*/ 42610 w 44705"/>
                <a:gd name="connsiteY2" fmla="*/ 268933 h 271028"/>
                <a:gd name="connsiteX3" fmla="*/ 2096 w 44705"/>
                <a:gd name="connsiteY3" fmla="*/ 268933 h 271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705" h="271028">
                  <a:moveTo>
                    <a:pt x="2096" y="2096"/>
                  </a:moveTo>
                  <a:lnTo>
                    <a:pt x="42610" y="2096"/>
                  </a:lnTo>
                  <a:lnTo>
                    <a:pt x="42610" y="268933"/>
                  </a:lnTo>
                  <a:lnTo>
                    <a:pt x="2096" y="268933"/>
                  </a:lnTo>
                  <a:close/>
                </a:path>
              </a:pathLst>
            </a:custGeom>
            <a:solidFill>
              <a:srgbClr val="9FD2B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2" name="Forma libre 321">
              <a:extLst>
                <a:ext uri="{FF2B5EF4-FFF2-40B4-BE49-F238E27FC236}">
                  <a16:creationId xmlns:a16="http://schemas.microsoft.com/office/drawing/2014/main" id="{70093F59-4B14-EA49-B633-A59435182164}"/>
                </a:ext>
              </a:extLst>
            </p:cNvPr>
            <p:cNvSpPr/>
            <p:nvPr/>
          </p:nvSpPr>
          <p:spPr>
            <a:xfrm>
              <a:off x="7520744" y="2539353"/>
              <a:ext cx="11176" cy="100588"/>
            </a:xfrm>
            <a:custGeom>
              <a:avLst/>
              <a:gdLst>
                <a:gd name="connsiteX0" fmla="*/ 2096 w 11176"/>
                <a:gd name="connsiteY0" fmla="*/ 99610 h 100588"/>
                <a:gd name="connsiteX1" fmla="*/ 2096 w 11176"/>
                <a:gd name="connsiteY1" fmla="*/ 99610 h 100588"/>
                <a:gd name="connsiteX2" fmla="*/ 2096 w 11176"/>
                <a:gd name="connsiteY2" fmla="*/ 2096 h 100588"/>
                <a:gd name="connsiteX3" fmla="*/ 2096 w 11176"/>
                <a:gd name="connsiteY3" fmla="*/ 2096 h 100588"/>
                <a:gd name="connsiteX4" fmla="*/ 10198 w 11176"/>
                <a:gd name="connsiteY4" fmla="*/ 10198 h 100588"/>
                <a:gd name="connsiteX5" fmla="*/ 10198 w 11176"/>
                <a:gd name="connsiteY5" fmla="*/ 91787 h 100588"/>
                <a:gd name="connsiteX6" fmla="*/ 2096 w 11176"/>
                <a:gd name="connsiteY6" fmla="*/ 99610 h 100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76" h="100588">
                  <a:moveTo>
                    <a:pt x="2096" y="99610"/>
                  </a:moveTo>
                  <a:lnTo>
                    <a:pt x="2096" y="99610"/>
                  </a:lnTo>
                  <a:lnTo>
                    <a:pt x="2096" y="2096"/>
                  </a:lnTo>
                  <a:lnTo>
                    <a:pt x="2096" y="2096"/>
                  </a:lnTo>
                  <a:cubicBezTo>
                    <a:pt x="6566" y="2096"/>
                    <a:pt x="10198" y="5728"/>
                    <a:pt x="10198" y="10198"/>
                  </a:cubicBezTo>
                  <a:lnTo>
                    <a:pt x="10198" y="91787"/>
                  </a:lnTo>
                  <a:cubicBezTo>
                    <a:pt x="10198" y="95978"/>
                    <a:pt x="6566" y="99610"/>
                    <a:pt x="2096" y="99610"/>
                  </a:cubicBezTo>
                  <a:close/>
                </a:path>
              </a:pathLst>
            </a:custGeom>
            <a:solidFill>
              <a:srgbClr val="5BB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3" name="Forma libre 322">
              <a:extLst>
                <a:ext uri="{FF2B5EF4-FFF2-40B4-BE49-F238E27FC236}">
                  <a16:creationId xmlns:a16="http://schemas.microsoft.com/office/drawing/2014/main" id="{49F39AE0-A0AB-484E-9686-5F5ABA06D7AE}"/>
                </a:ext>
              </a:extLst>
            </p:cNvPr>
            <p:cNvSpPr/>
            <p:nvPr/>
          </p:nvSpPr>
          <p:spPr>
            <a:xfrm>
              <a:off x="7142981" y="2380927"/>
              <a:ext cx="136911" cy="349264"/>
            </a:xfrm>
            <a:custGeom>
              <a:avLst/>
              <a:gdLst>
                <a:gd name="connsiteX0" fmla="*/ 135095 w 136911"/>
                <a:gd name="connsiteY0" fmla="*/ 2096 h 349263"/>
                <a:gd name="connsiteX1" fmla="*/ 101566 w 136911"/>
                <a:gd name="connsiteY1" fmla="*/ 100448 h 349263"/>
                <a:gd name="connsiteX2" fmla="*/ 24448 w 136911"/>
                <a:gd name="connsiteY2" fmla="*/ 326492 h 349263"/>
                <a:gd name="connsiteX3" fmla="*/ 16904 w 136911"/>
                <a:gd name="connsiteY3" fmla="*/ 348845 h 349263"/>
                <a:gd name="connsiteX4" fmla="*/ 16904 w 136911"/>
                <a:gd name="connsiteY4" fmla="*/ 326492 h 349263"/>
                <a:gd name="connsiteX5" fmla="*/ 2096 w 136911"/>
                <a:gd name="connsiteY5" fmla="*/ 326492 h 349263"/>
                <a:gd name="connsiteX6" fmla="*/ 2096 w 136911"/>
                <a:gd name="connsiteY6" fmla="*/ 100448 h 349263"/>
                <a:gd name="connsiteX7" fmla="*/ 16904 w 136911"/>
                <a:gd name="connsiteY7" fmla="*/ 100448 h 349263"/>
                <a:gd name="connsiteX8" fmla="*/ 16904 w 136911"/>
                <a:gd name="connsiteY8" fmla="*/ 21096 h 349263"/>
                <a:gd name="connsiteX9" fmla="*/ 35904 w 136911"/>
                <a:gd name="connsiteY9" fmla="*/ 2096 h 349263"/>
                <a:gd name="connsiteX10" fmla="*/ 135095 w 136911"/>
                <a:gd name="connsiteY10" fmla="*/ 2096 h 349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6911" h="349263">
                  <a:moveTo>
                    <a:pt x="135095" y="2096"/>
                  </a:moveTo>
                  <a:lnTo>
                    <a:pt x="101566" y="100448"/>
                  </a:lnTo>
                  <a:lnTo>
                    <a:pt x="24448" y="326492"/>
                  </a:lnTo>
                  <a:lnTo>
                    <a:pt x="16904" y="348845"/>
                  </a:lnTo>
                  <a:lnTo>
                    <a:pt x="16904" y="326492"/>
                  </a:lnTo>
                  <a:lnTo>
                    <a:pt x="2096" y="326492"/>
                  </a:lnTo>
                  <a:lnTo>
                    <a:pt x="2096" y="100448"/>
                  </a:lnTo>
                  <a:lnTo>
                    <a:pt x="16904" y="100448"/>
                  </a:lnTo>
                  <a:lnTo>
                    <a:pt x="16904" y="21096"/>
                  </a:lnTo>
                  <a:cubicBezTo>
                    <a:pt x="16904" y="10478"/>
                    <a:pt x="25566" y="2096"/>
                    <a:pt x="35904" y="2096"/>
                  </a:cubicBezTo>
                  <a:lnTo>
                    <a:pt x="135095" y="2096"/>
                  </a:lnTo>
                  <a:close/>
                </a:path>
              </a:pathLst>
            </a:custGeom>
            <a:solidFill>
              <a:srgbClr val="385F82">
                <a:alpha val="3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4" name="Forma libre 323">
              <a:extLst>
                <a:ext uri="{FF2B5EF4-FFF2-40B4-BE49-F238E27FC236}">
                  <a16:creationId xmlns:a16="http://schemas.microsoft.com/office/drawing/2014/main" id="{6D58702D-FEEA-0D41-B323-372852A26B6E}"/>
                </a:ext>
              </a:extLst>
            </p:cNvPr>
            <p:cNvSpPr/>
            <p:nvPr/>
          </p:nvSpPr>
          <p:spPr>
            <a:xfrm>
              <a:off x="6962481" y="3043132"/>
              <a:ext cx="628675" cy="27941"/>
            </a:xfrm>
            <a:custGeom>
              <a:avLst/>
              <a:gdLst>
                <a:gd name="connsiteX0" fmla="*/ 14948 w 628675"/>
                <a:gd name="connsiteY0" fmla="*/ 27801 h 27941"/>
                <a:gd name="connsiteX1" fmla="*/ 614565 w 628675"/>
                <a:gd name="connsiteY1" fmla="*/ 27801 h 27941"/>
                <a:gd name="connsiteX2" fmla="*/ 627418 w 628675"/>
                <a:gd name="connsiteY2" fmla="*/ 14949 h 27941"/>
                <a:gd name="connsiteX3" fmla="*/ 627418 w 628675"/>
                <a:gd name="connsiteY3" fmla="*/ 14949 h 27941"/>
                <a:gd name="connsiteX4" fmla="*/ 614565 w 628675"/>
                <a:gd name="connsiteY4" fmla="*/ 2096 h 27941"/>
                <a:gd name="connsiteX5" fmla="*/ 14948 w 628675"/>
                <a:gd name="connsiteY5" fmla="*/ 2096 h 27941"/>
                <a:gd name="connsiteX6" fmla="*/ 2096 w 628675"/>
                <a:gd name="connsiteY6" fmla="*/ 14949 h 27941"/>
                <a:gd name="connsiteX7" fmla="*/ 2096 w 628675"/>
                <a:gd name="connsiteY7" fmla="*/ 14949 h 27941"/>
                <a:gd name="connsiteX8" fmla="*/ 14948 w 628675"/>
                <a:gd name="connsiteY8" fmla="*/ 27801 h 27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75" h="27941">
                  <a:moveTo>
                    <a:pt x="14948" y="27801"/>
                  </a:moveTo>
                  <a:lnTo>
                    <a:pt x="614565" y="27801"/>
                  </a:lnTo>
                  <a:cubicBezTo>
                    <a:pt x="621550" y="27801"/>
                    <a:pt x="627418" y="22213"/>
                    <a:pt x="627418" y="14949"/>
                  </a:cubicBezTo>
                  <a:lnTo>
                    <a:pt x="627418" y="14949"/>
                  </a:lnTo>
                  <a:cubicBezTo>
                    <a:pt x="627418" y="7963"/>
                    <a:pt x="621829" y="2096"/>
                    <a:pt x="614565" y="2096"/>
                  </a:cubicBezTo>
                  <a:lnTo>
                    <a:pt x="14948" y="2096"/>
                  </a:lnTo>
                  <a:cubicBezTo>
                    <a:pt x="7963" y="2096"/>
                    <a:pt x="2096" y="7684"/>
                    <a:pt x="2096" y="14949"/>
                  </a:cubicBezTo>
                  <a:lnTo>
                    <a:pt x="2096" y="14949"/>
                  </a:lnTo>
                  <a:cubicBezTo>
                    <a:pt x="2375" y="22213"/>
                    <a:pt x="7963" y="27801"/>
                    <a:pt x="14948" y="27801"/>
                  </a:cubicBezTo>
                  <a:close/>
                </a:path>
              </a:pathLst>
            </a:custGeom>
            <a:solidFill>
              <a:srgbClr val="E2E2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325" name="Gráfico 14">
            <a:extLst>
              <a:ext uri="{FF2B5EF4-FFF2-40B4-BE49-F238E27FC236}">
                <a16:creationId xmlns:a16="http://schemas.microsoft.com/office/drawing/2014/main" id="{D5709D06-6417-C442-8D95-041915096933}"/>
              </a:ext>
            </a:extLst>
          </p:cNvPr>
          <p:cNvGrpSpPr/>
          <p:nvPr/>
        </p:nvGrpSpPr>
        <p:grpSpPr>
          <a:xfrm>
            <a:off x="9952707" y="1363258"/>
            <a:ext cx="1430585" cy="1430585"/>
            <a:chOff x="9952707" y="1761291"/>
            <a:chExt cx="1430585" cy="1430585"/>
          </a:xfrm>
        </p:grpSpPr>
        <p:sp>
          <p:nvSpPr>
            <p:cNvPr id="326" name="Forma libre 325">
              <a:extLst>
                <a:ext uri="{FF2B5EF4-FFF2-40B4-BE49-F238E27FC236}">
                  <a16:creationId xmlns:a16="http://schemas.microsoft.com/office/drawing/2014/main" id="{4696981C-E4A2-E243-9BBA-8B32E228E71C}"/>
                </a:ext>
              </a:extLst>
            </p:cNvPr>
            <p:cNvSpPr/>
            <p:nvPr/>
          </p:nvSpPr>
          <p:spPr>
            <a:xfrm>
              <a:off x="10166247" y="2601620"/>
              <a:ext cx="980733" cy="575587"/>
            </a:xfrm>
            <a:custGeom>
              <a:avLst/>
              <a:gdLst>
                <a:gd name="connsiteX0" fmla="*/ 973399 w 980733"/>
                <a:gd name="connsiteY0" fmla="*/ 347448 h 575586"/>
                <a:gd name="connsiteX1" fmla="*/ 381047 w 980733"/>
                <a:gd name="connsiteY1" fmla="*/ 5449 h 575586"/>
                <a:gd name="connsiteX2" fmla="*/ 353385 w 980733"/>
                <a:gd name="connsiteY2" fmla="*/ 5449 h 575586"/>
                <a:gd name="connsiteX3" fmla="*/ 7754 w 980733"/>
                <a:gd name="connsiteY3" fmla="*/ 212213 h 575586"/>
                <a:gd name="connsiteX4" fmla="*/ 7754 w 980733"/>
                <a:gd name="connsiteY4" fmla="*/ 228419 h 575586"/>
                <a:gd name="connsiteX5" fmla="*/ 600105 w 980733"/>
                <a:gd name="connsiteY5" fmla="*/ 570418 h 575586"/>
                <a:gd name="connsiteX6" fmla="*/ 627767 w 980733"/>
                <a:gd name="connsiteY6" fmla="*/ 570418 h 575586"/>
                <a:gd name="connsiteX7" fmla="*/ 973399 w 980733"/>
                <a:gd name="connsiteY7" fmla="*/ 363654 h 575586"/>
                <a:gd name="connsiteX8" fmla="*/ 973399 w 980733"/>
                <a:gd name="connsiteY8" fmla="*/ 347448 h 575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0733" h="575586">
                  <a:moveTo>
                    <a:pt x="973399" y="347448"/>
                  </a:moveTo>
                  <a:lnTo>
                    <a:pt x="381047" y="5449"/>
                  </a:lnTo>
                  <a:cubicBezTo>
                    <a:pt x="373223" y="978"/>
                    <a:pt x="360929" y="978"/>
                    <a:pt x="353385" y="5449"/>
                  </a:cubicBezTo>
                  <a:lnTo>
                    <a:pt x="7754" y="212213"/>
                  </a:lnTo>
                  <a:cubicBezTo>
                    <a:pt x="210" y="216683"/>
                    <a:pt x="210" y="223948"/>
                    <a:pt x="7754" y="228419"/>
                  </a:cubicBezTo>
                  <a:lnTo>
                    <a:pt x="600105" y="570418"/>
                  </a:lnTo>
                  <a:cubicBezTo>
                    <a:pt x="607649" y="574888"/>
                    <a:pt x="620223" y="574888"/>
                    <a:pt x="627767" y="570418"/>
                  </a:cubicBezTo>
                  <a:lnTo>
                    <a:pt x="973399" y="363654"/>
                  </a:lnTo>
                  <a:cubicBezTo>
                    <a:pt x="980943" y="359183"/>
                    <a:pt x="980943" y="351918"/>
                    <a:pt x="973399" y="347448"/>
                  </a:cubicBezTo>
                  <a:close/>
                </a:path>
              </a:pathLst>
            </a:custGeom>
            <a:solidFill>
              <a:srgbClr val="ABB3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7" name="Forma libre 326">
              <a:extLst>
                <a:ext uri="{FF2B5EF4-FFF2-40B4-BE49-F238E27FC236}">
                  <a16:creationId xmlns:a16="http://schemas.microsoft.com/office/drawing/2014/main" id="{45AFB7D6-B5CE-4044-B0C8-94D611795A60}"/>
                </a:ext>
              </a:extLst>
            </p:cNvPr>
            <p:cNvSpPr/>
            <p:nvPr/>
          </p:nvSpPr>
          <p:spPr>
            <a:xfrm>
              <a:off x="10166037" y="2720090"/>
              <a:ext cx="980733" cy="366029"/>
            </a:xfrm>
            <a:custGeom>
              <a:avLst/>
              <a:gdLst>
                <a:gd name="connsiteX0" fmla="*/ 973608 w 980733"/>
                <a:gd name="connsiteY0" fmla="*/ 145434 h 366028"/>
                <a:gd name="connsiteX1" fmla="*/ 627977 w 980733"/>
                <a:gd name="connsiteY1" fmla="*/ 352198 h 366028"/>
                <a:gd name="connsiteX2" fmla="*/ 600315 w 980733"/>
                <a:gd name="connsiteY2" fmla="*/ 352198 h 366028"/>
                <a:gd name="connsiteX3" fmla="*/ 7963 w 980733"/>
                <a:gd name="connsiteY3" fmla="*/ 10198 h 366028"/>
                <a:gd name="connsiteX4" fmla="*/ 2096 w 980733"/>
                <a:gd name="connsiteY4" fmla="*/ 2096 h 366028"/>
                <a:gd name="connsiteX5" fmla="*/ 2096 w 980733"/>
                <a:gd name="connsiteY5" fmla="*/ 12154 h 366028"/>
                <a:gd name="connsiteX6" fmla="*/ 7963 w 980733"/>
                <a:gd name="connsiteY6" fmla="*/ 20257 h 366028"/>
                <a:gd name="connsiteX7" fmla="*/ 600315 w 980733"/>
                <a:gd name="connsiteY7" fmla="*/ 362257 h 366028"/>
                <a:gd name="connsiteX8" fmla="*/ 627977 w 980733"/>
                <a:gd name="connsiteY8" fmla="*/ 362257 h 366028"/>
                <a:gd name="connsiteX9" fmla="*/ 973608 w 980733"/>
                <a:gd name="connsiteY9" fmla="*/ 161360 h 366028"/>
                <a:gd name="connsiteX10" fmla="*/ 979196 w 980733"/>
                <a:gd name="connsiteY10" fmla="*/ 153257 h 366028"/>
                <a:gd name="connsiteX11" fmla="*/ 979196 w 980733"/>
                <a:gd name="connsiteY11" fmla="*/ 137331 h 366028"/>
                <a:gd name="connsiteX12" fmla="*/ 973608 w 980733"/>
                <a:gd name="connsiteY12" fmla="*/ 145434 h 366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80733" h="366028">
                  <a:moveTo>
                    <a:pt x="973608" y="145434"/>
                  </a:moveTo>
                  <a:lnTo>
                    <a:pt x="627977" y="352198"/>
                  </a:lnTo>
                  <a:cubicBezTo>
                    <a:pt x="620432" y="356668"/>
                    <a:pt x="607859" y="356668"/>
                    <a:pt x="600315" y="352198"/>
                  </a:cubicBezTo>
                  <a:lnTo>
                    <a:pt x="7963" y="10198"/>
                  </a:lnTo>
                  <a:cubicBezTo>
                    <a:pt x="4051" y="7963"/>
                    <a:pt x="2096" y="5169"/>
                    <a:pt x="2096" y="2096"/>
                  </a:cubicBezTo>
                  <a:cubicBezTo>
                    <a:pt x="2096" y="7404"/>
                    <a:pt x="2096" y="6846"/>
                    <a:pt x="2096" y="12154"/>
                  </a:cubicBezTo>
                  <a:cubicBezTo>
                    <a:pt x="2096" y="14949"/>
                    <a:pt x="4051" y="18022"/>
                    <a:pt x="7963" y="20257"/>
                  </a:cubicBezTo>
                  <a:lnTo>
                    <a:pt x="600315" y="362257"/>
                  </a:lnTo>
                  <a:cubicBezTo>
                    <a:pt x="607859" y="366727"/>
                    <a:pt x="620432" y="366727"/>
                    <a:pt x="627977" y="362257"/>
                  </a:cubicBezTo>
                  <a:lnTo>
                    <a:pt x="973608" y="161360"/>
                  </a:lnTo>
                  <a:cubicBezTo>
                    <a:pt x="977520" y="159125"/>
                    <a:pt x="979196" y="156331"/>
                    <a:pt x="979196" y="153257"/>
                  </a:cubicBezTo>
                  <a:cubicBezTo>
                    <a:pt x="979196" y="147948"/>
                    <a:pt x="979196" y="142639"/>
                    <a:pt x="979196" y="137331"/>
                  </a:cubicBezTo>
                  <a:cubicBezTo>
                    <a:pt x="979196" y="140125"/>
                    <a:pt x="977520" y="143198"/>
                    <a:pt x="973608" y="145434"/>
                  </a:cubicBezTo>
                  <a:close/>
                </a:path>
              </a:pathLst>
            </a:custGeom>
            <a:solidFill>
              <a:srgbClr val="9AA4B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8" name="Forma libre 327">
              <a:extLst>
                <a:ext uri="{FF2B5EF4-FFF2-40B4-BE49-F238E27FC236}">
                  <a16:creationId xmlns:a16="http://schemas.microsoft.com/office/drawing/2014/main" id="{E9DFF602-2891-B848-9853-CA2BBD5B55EB}"/>
                </a:ext>
              </a:extLst>
            </p:cNvPr>
            <p:cNvSpPr/>
            <p:nvPr/>
          </p:nvSpPr>
          <p:spPr>
            <a:xfrm>
              <a:off x="10165968" y="2501870"/>
              <a:ext cx="980733" cy="575587"/>
            </a:xfrm>
            <a:custGeom>
              <a:avLst/>
              <a:gdLst>
                <a:gd name="connsiteX0" fmla="*/ 973678 w 980733"/>
                <a:gd name="connsiteY0" fmla="*/ 347448 h 575586"/>
                <a:gd name="connsiteX1" fmla="*/ 381047 w 980733"/>
                <a:gd name="connsiteY1" fmla="*/ 5449 h 575586"/>
                <a:gd name="connsiteX2" fmla="*/ 353385 w 980733"/>
                <a:gd name="connsiteY2" fmla="*/ 5449 h 575586"/>
                <a:gd name="connsiteX3" fmla="*/ 7754 w 980733"/>
                <a:gd name="connsiteY3" fmla="*/ 212213 h 575586"/>
                <a:gd name="connsiteX4" fmla="*/ 7754 w 980733"/>
                <a:gd name="connsiteY4" fmla="*/ 228419 h 575586"/>
                <a:gd name="connsiteX5" fmla="*/ 600105 w 980733"/>
                <a:gd name="connsiteY5" fmla="*/ 570418 h 575586"/>
                <a:gd name="connsiteX6" fmla="*/ 627767 w 980733"/>
                <a:gd name="connsiteY6" fmla="*/ 570418 h 575586"/>
                <a:gd name="connsiteX7" fmla="*/ 973399 w 980733"/>
                <a:gd name="connsiteY7" fmla="*/ 363654 h 575586"/>
                <a:gd name="connsiteX8" fmla="*/ 973678 w 980733"/>
                <a:gd name="connsiteY8" fmla="*/ 347448 h 575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0733" h="575586">
                  <a:moveTo>
                    <a:pt x="973678" y="347448"/>
                  </a:moveTo>
                  <a:lnTo>
                    <a:pt x="381047" y="5449"/>
                  </a:lnTo>
                  <a:cubicBezTo>
                    <a:pt x="373223" y="978"/>
                    <a:pt x="360929" y="978"/>
                    <a:pt x="353385" y="5449"/>
                  </a:cubicBezTo>
                  <a:lnTo>
                    <a:pt x="7754" y="212213"/>
                  </a:lnTo>
                  <a:cubicBezTo>
                    <a:pt x="210" y="216683"/>
                    <a:pt x="210" y="223948"/>
                    <a:pt x="7754" y="228419"/>
                  </a:cubicBezTo>
                  <a:lnTo>
                    <a:pt x="600105" y="570418"/>
                  </a:lnTo>
                  <a:cubicBezTo>
                    <a:pt x="607649" y="574888"/>
                    <a:pt x="620223" y="574888"/>
                    <a:pt x="627767" y="570418"/>
                  </a:cubicBezTo>
                  <a:lnTo>
                    <a:pt x="973399" y="363654"/>
                  </a:lnTo>
                  <a:cubicBezTo>
                    <a:pt x="981222" y="359183"/>
                    <a:pt x="981222" y="351918"/>
                    <a:pt x="973678" y="34744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9" name="Forma libre 328">
              <a:extLst>
                <a:ext uri="{FF2B5EF4-FFF2-40B4-BE49-F238E27FC236}">
                  <a16:creationId xmlns:a16="http://schemas.microsoft.com/office/drawing/2014/main" id="{19BD0C6F-E838-EB4F-88E3-41685593AE04}"/>
                </a:ext>
              </a:extLst>
            </p:cNvPr>
            <p:cNvSpPr/>
            <p:nvPr/>
          </p:nvSpPr>
          <p:spPr>
            <a:xfrm>
              <a:off x="10301272" y="2536797"/>
              <a:ext cx="782351" cy="452646"/>
            </a:xfrm>
            <a:custGeom>
              <a:avLst/>
              <a:gdLst>
                <a:gd name="connsiteX0" fmla="*/ 195728 w 782351"/>
                <a:gd name="connsiteY0" fmla="*/ 2096 h 452646"/>
                <a:gd name="connsiteX1" fmla="*/ 2096 w 782351"/>
                <a:gd name="connsiteY1" fmla="*/ 114698 h 452646"/>
                <a:gd name="connsiteX2" fmla="*/ 587462 w 782351"/>
                <a:gd name="connsiteY2" fmla="*/ 452786 h 452646"/>
                <a:gd name="connsiteX3" fmla="*/ 781094 w 782351"/>
                <a:gd name="connsiteY3" fmla="*/ 340183 h 45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2351" h="452646">
                  <a:moveTo>
                    <a:pt x="195728" y="2096"/>
                  </a:moveTo>
                  <a:lnTo>
                    <a:pt x="2096" y="114698"/>
                  </a:lnTo>
                  <a:lnTo>
                    <a:pt x="587462" y="452786"/>
                  </a:lnTo>
                  <a:lnTo>
                    <a:pt x="781094" y="340183"/>
                  </a:lnTo>
                  <a:close/>
                </a:path>
              </a:pathLst>
            </a:custGeom>
            <a:solidFill>
              <a:srgbClr val="5A6B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0" name="Forma libre 329">
              <a:extLst>
                <a:ext uri="{FF2B5EF4-FFF2-40B4-BE49-F238E27FC236}">
                  <a16:creationId xmlns:a16="http://schemas.microsoft.com/office/drawing/2014/main" id="{73624406-5EBE-F143-9D4A-46BEAB2D0D38}"/>
                </a:ext>
              </a:extLst>
            </p:cNvPr>
            <p:cNvSpPr/>
            <p:nvPr/>
          </p:nvSpPr>
          <p:spPr>
            <a:xfrm>
              <a:off x="10371963" y="2764517"/>
              <a:ext cx="318529" cy="184411"/>
            </a:xfrm>
            <a:custGeom>
              <a:avLst/>
              <a:gdLst>
                <a:gd name="connsiteX0" fmla="*/ 2096 w 318528"/>
                <a:gd name="connsiteY0" fmla="*/ 69154 h 184411"/>
                <a:gd name="connsiteX1" fmla="*/ 202154 w 318528"/>
                <a:gd name="connsiteY1" fmla="*/ 184551 h 184411"/>
                <a:gd name="connsiteX2" fmla="*/ 317271 w 318528"/>
                <a:gd name="connsiteY2" fmla="*/ 117772 h 184411"/>
                <a:gd name="connsiteX3" fmla="*/ 117213 w 318528"/>
                <a:gd name="connsiteY3" fmla="*/ 2096 h 184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8528" h="184411">
                  <a:moveTo>
                    <a:pt x="2096" y="69154"/>
                  </a:moveTo>
                  <a:lnTo>
                    <a:pt x="202154" y="184551"/>
                  </a:lnTo>
                  <a:lnTo>
                    <a:pt x="317271" y="117772"/>
                  </a:lnTo>
                  <a:lnTo>
                    <a:pt x="117213" y="2096"/>
                  </a:lnTo>
                  <a:close/>
                </a:path>
              </a:pathLst>
            </a:custGeom>
            <a:solidFill>
              <a:srgbClr val="5A6B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1" name="Forma libre 330">
              <a:extLst>
                <a:ext uri="{FF2B5EF4-FFF2-40B4-BE49-F238E27FC236}">
                  <a16:creationId xmlns:a16="http://schemas.microsoft.com/office/drawing/2014/main" id="{12224EAE-392C-DC41-B978-AA5315191C85}"/>
                </a:ext>
              </a:extLst>
            </p:cNvPr>
            <p:cNvSpPr/>
            <p:nvPr/>
          </p:nvSpPr>
          <p:spPr>
            <a:xfrm>
              <a:off x="10533873" y="2045703"/>
              <a:ext cx="676175" cy="807498"/>
            </a:xfrm>
            <a:custGeom>
              <a:avLst/>
              <a:gdLst>
                <a:gd name="connsiteX0" fmla="*/ 664449 w 676174"/>
                <a:gd name="connsiteY0" fmla="*/ 345940 h 807498"/>
                <a:gd name="connsiteX1" fmla="*/ 72097 w 676174"/>
                <a:gd name="connsiteY1" fmla="*/ 3941 h 807498"/>
                <a:gd name="connsiteX2" fmla="*/ 55891 w 676174"/>
                <a:gd name="connsiteY2" fmla="*/ 12882 h 807498"/>
                <a:gd name="connsiteX3" fmla="*/ 2244 w 676174"/>
                <a:gd name="connsiteY3" fmla="*/ 438425 h 807498"/>
                <a:gd name="connsiteX4" fmla="*/ 13980 w 676174"/>
                <a:gd name="connsiteY4" fmla="*/ 463572 h 807498"/>
                <a:gd name="connsiteX5" fmla="*/ 606331 w 676174"/>
                <a:gd name="connsiteY5" fmla="*/ 805571 h 807498"/>
                <a:gd name="connsiteX6" fmla="*/ 622258 w 676174"/>
                <a:gd name="connsiteY6" fmla="*/ 796630 h 807498"/>
                <a:gd name="connsiteX7" fmla="*/ 676184 w 676174"/>
                <a:gd name="connsiteY7" fmla="*/ 371087 h 807498"/>
                <a:gd name="connsiteX8" fmla="*/ 664449 w 676174"/>
                <a:gd name="connsiteY8" fmla="*/ 345940 h 807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6174" h="807498">
                  <a:moveTo>
                    <a:pt x="664449" y="345940"/>
                  </a:moveTo>
                  <a:lnTo>
                    <a:pt x="72097" y="3941"/>
                  </a:lnTo>
                  <a:cubicBezTo>
                    <a:pt x="64274" y="-530"/>
                    <a:pt x="57288" y="3382"/>
                    <a:pt x="55891" y="12882"/>
                  </a:cubicBezTo>
                  <a:lnTo>
                    <a:pt x="2244" y="438425"/>
                  </a:lnTo>
                  <a:cubicBezTo>
                    <a:pt x="1127" y="447925"/>
                    <a:pt x="6435" y="459101"/>
                    <a:pt x="13980" y="463572"/>
                  </a:cubicBezTo>
                  <a:lnTo>
                    <a:pt x="606331" y="805571"/>
                  </a:lnTo>
                  <a:cubicBezTo>
                    <a:pt x="614155" y="810042"/>
                    <a:pt x="621140" y="805851"/>
                    <a:pt x="622258" y="796630"/>
                  </a:cubicBezTo>
                  <a:lnTo>
                    <a:pt x="676184" y="371087"/>
                  </a:lnTo>
                  <a:cubicBezTo>
                    <a:pt x="677302" y="361587"/>
                    <a:pt x="671993" y="350410"/>
                    <a:pt x="664449" y="34594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2" name="Forma libre 331">
              <a:extLst>
                <a:ext uri="{FF2B5EF4-FFF2-40B4-BE49-F238E27FC236}">
                  <a16:creationId xmlns:a16="http://schemas.microsoft.com/office/drawing/2014/main" id="{4BD595E6-56AD-6A48-8A1D-97FB5B6B7E9D}"/>
                </a:ext>
              </a:extLst>
            </p:cNvPr>
            <p:cNvSpPr/>
            <p:nvPr/>
          </p:nvSpPr>
          <p:spPr>
            <a:xfrm>
              <a:off x="10553022" y="2069062"/>
              <a:ext cx="639851" cy="746028"/>
            </a:xfrm>
            <a:custGeom>
              <a:avLst/>
              <a:gdLst>
                <a:gd name="connsiteX0" fmla="*/ 52669 w 639851"/>
                <a:gd name="connsiteY0" fmla="*/ 2096 h 746027"/>
                <a:gd name="connsiteX1" fmla="*/ 2096 w 639851"/>
                <a:gd name="connsiteY1" fmla="*/ 406404 h 746027"/>
                <a:gd name="connsiteX2" fmla="*/ 587462 w 639851"/>
                <a:gd name="connsiteY2" fmla="*/ 744212 h 746027"/>
                <a:gd name="connsiteX3" fmla="*/ 638315 w 639851"/>
                <a:gd name="connsiteY3" fmla="*/ 340183 h 74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9851" h="746027">
                  <a:moveTo>
                    <a:pt x="52669" y="2096"/>
                  </a:moveTo>
                  <a:lnTo>
                    <a:pt x="2096" y="406404"/>
                  </a:lnTo>
                  <a:lnTo>
                    <a:pt x="587462" y="744212"/>
                  </a:lnTo>
                  <a:lnTo>
                    <a:pt x="638315" y="340183"/>
                  </a:lnTo>
                  <a:close/>
                </a:path>
              </a:pathLst>
            </a:custGeom>
            <a:solidFill>
              <a:srgbClr val="5A6B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3" name="Forma libre 332">
              <a:extLst>
                <a:ext uri="{FF2B5EF4-FFF2-40B4-BE49-F238E27FC236}">
                  <a16:creationId xmlns:a16="http://schemas.microsoft.com/office/drawing/2014/main" id="{26004715-DD3D-E742-B76B-6972402DBC82}"/>
                </a:ext>
              </a:extLst>
            </p:cNvPr>
            <p:cNvSpPr/>
            <p:nvPr/>
          </p:nvSpPr>
          <p:spPr>
            <a:xfrm>
              <a:off x="10553022" y="2069062"/>
              <a:ext cx="402352" cy="463822"/>
            </a:xfrm>
            <a:custGeom>
              <a:avLst/>
              <a:gdLst>
                <a:gd name="connsiteX0" fmla="*/ 52669 w 402352"/>
                <a:gd name="connsiteY0" fmla="*/ 2096 h 463822"/>
                <a:gd name="connsiteX1" fmla="*/ 2096 w 402352"/>
                <a:gd name="connsiteY1" fmla="*/ 406404 h 463822"/>
                <a:gd name="connsiteX2" fmla="*/ 102684 w 402352"/>
                <a:gd name="connsiteY2" fmla="*/ 464521 h 463822"/>
                <a:gd name="connsiteX3" fmla="*/ 400815 w 402352"/>
                <a:gd name="connsiteY3" fmla="*/ 202992 h 463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2352" h="463822">
                  <a:moveTo>
                    <a:pt x="52669" y="2096"/>
                  </a:moveTo>
                  <a:lnTo>
                    <a:pt x="2096" y="406404"/>
                  </a:lnTo>
                  <a:lnTo>
                    <a:pt x="102684" y="464521"/>
                  </a:lnTo>
                  <a:lnTo>
                    <a:pt x="400815" y="20299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4" name="Forma libre 333">
              <a:extLst>
                <a:ext uri="{FF2B5EF4-FFF2-40B4-BE49-F238E27FC236}">
                  <a16:creationId xmlns:a16="http://schemas.microsoft.com/office/drawing/2014/main" id="{09B11522-9AE8-F540-9351-933402697EF8}"/>
                </a:ext>
              </a:extLst>
            </p:cNvPr>
            <p:cNvSpPr/>
            <p:nvPr/>
          </p:nvSpPr>
          <p:spPr>
            <a:xfrm>
              <a:off x="10107640" y="2034567"/>
              <a:ext cx="391176" cy="533675"/>
            </a:xfrm>
            <a:custGeom>
              <a:avLst/>
              <a:gdLst>
                <a:gd name="connsiteX0" fmla="*/ 376227 w 391175"/>
                <a:gd name="connsiteY0" fmla="*/ 212620 h 533675"/>
                <a:gd name="connsiteX1" fmla="*/ 15228 w 391175"/>
                <a:gd name="connsiteY1" fmla="*/ 3900 h 533675"/>
                <a:gd name="connsiteX2" fmla="*/ 2096 w 391175"/>
                <a:gd name="connsiteY2" fmla="*/ 11444 h 533675"/>
                <a:gd name="connsiteX3" fmla="*/ 2096 w 391175"/>
                <a:gd name="connsiteY3" fmla="*/ 300355 h 533675"/>
                <a:gd name="connsiteX4" fmla="*/ 15228 w 391175"/>
                <a:gd name="connsiteY4" fmla="*/ 322987 h 533675"/>
                <a:gd name="connsiteX5" fmla="*/ 376227 w 391175"/>
                <a:gd name="connsiteY5" fmla="*/ 531428 h 533675"/>
                <a:gd name="connsiteX6" fmla="*/ 389359 w 391175"/>
                <a:gd name="connsiteY6" fmla="*/ 523884 h 533675"/>
                <a:gd name="connsiteX7" fmla="*/ 389359 w 391175"/>
                <a:gd name="connsiteY7" fmla="*/ 234973 h 533675"/>
                <a:gd name="connsiteX8" fmla="*/ 376227 w 391175"/>
                <a:gd name="connsiteY8" fmla="*/ 212620 h 533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1175" h="533675">
                  <a:moveTo>
                    <a:pt x="376227" y="212620"/>
                  </a:moveTo>
                  <a:lnTo>
                    <a:pt x="15228" y="3900"/>
                  </a:lnTo>
                  <a:cubicBezTo>
                    <a:pt x="7963" y="-291"/>
                    <a:pt x="2096" y="3062"/>
                    <a:pt x="2096" y="11444"/>
                  </a:cubicBezTo>
                  <a:lnTo>
                    <a:pt x="2096" y="300355"/>
                  </a:lnTo>
                  <a:cubicBezTo>
                    <a:pt x="2096" y="308738"/>
                    <a:pt x="7963" y="318796"/>
                    <a:pt x="15228" y="322987"/>
                  </a:cubicBezTo>
                  <a:lnTo>
                    <a:pt x="376227" y="531428"/>
                  </a:lnTo>
                  <a:cubicBezTo>
                    <a:pt x="383492" y="535619"/>
                    <a:pt x="389359" y="532266"/>
                    <a:pt x="389359" y="523884"/>
                  </a:cubicBezTo>
                  <a:lnTo>
                    <a:pt x="389359" y="234973"/>
                  </a:lnTo>
                  <a:cubicBezTo>
                    <a:pt x="389359" y="226870"/>
                    <a:pt x="383492" y="216532"/>
                    <a:pt x="376227" y="212620"/>
                  </a:cubicBezTo>
                  <a:close/>
                </a:path>
              </a:pathLst>
            </a:custGeom>
            <a:solidFill>
              <a:srgbClr val="CCD8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5" name="Forma libre 334">
              <a:extLst>
                <a:ext uri="{FF2B5EF4-FFF2-40B4-BE49-F238E27FC236}">
                  <a16:creationId xmlns:a16="http://schemas.microsoft.com/office/drawing/2014/main" id="{FC915985-6A8E-804C-889D-59A100684A60}"/>
                </a:ext>
              </a:extLst>
            </p:cNvPr>
            <p:cNvSpPr/>
            <p:nvPr/>
          </p:nvSpPr>
          <p:spPr>
            <a:xfrm>
              <a:off x="10138095" y="2170209"/>
              <a:ext cx="176029" cy="215147"/>
            </a:xfrm>
            <a:custGeom>
              <a:avLst/>
              <a:gdLst>
                <a:gd name="connsiteX0" fmla="*/ 136214 w 176029"/>
                <a:gd name="connsiteY0" fmla="*/ 45125 h 215146"/>
                <a:gd name="connsiteX1" fmla="*/ 92067 w 176029"/>
                <a:gd name="connsiteY1" fmla="*/ 106595 h 215146"/>
                <a:gd name="connsiteX2" fmla="*/ 89553 w 176029"/>
                <a:gd name="connsiteY2" fmla="*/ 106875 h 215146"/>
                <a:gd name="connsiteX3" fmla="*/ 87597 w 176029"/>
                <a:gd name="connsiteY3" fmla="*/ 104919 h 215146"/>
                <a:gd name="connsiteX4" fmla="*/ 20818 w 176029"/>
                <a:gd name="connsiteY4" fmla="*/ 2096 h 215146"/>
                <a:gd name="connsiteX5" fmla="*/ 2097 w 176029"/>
                <a:gd name="connsiteY5" fmla="*/ 52948 h 215146"/>
                <a:gd name="connsiteX6" fmla="*/ 88994 w 176029"/>
                <a:gd name="connsiteY6" fmla="*/ 203551 h 215146"/>
                <a:gd name="connsiteX7" fmla="*/ 176450 w 176029"/>
                <a:gd name="connsiteY7" fmla="*/ 153536 h 215146"/>
                <a:gd name="connsiteX8" fmla="*/ 136214 w 176029"/>
                <a:gd name="connsiteY8" fmla="*/ 45125 h 215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6029" h="215146">
                  <a:moveTo>
                    <a:pt x="136214" y="45125"/>
                  </a:moveTo>
                  <a:lnTo>
                    <a:pt x="92067" y="106595"/>
                  </a:lnTo>
                  <a:cubicBezTo>
                    <a:pt x="91509" y="107154"/>
                    <a:pt x="90950" y="107434"/>
                    <a:pt x="89553" y="106875"/>
                  </a:cubicBezTo>
                  <a:cubicBezTo>
                    <a:pt x="88994" y="106595"/>
                    <a:pt x="88156" y="105757"/>
                    <a:pt x="87597" y="104919"/>
                  </a:cubicBezTo>
                  <a:lnTo>
                    <a:pt x="20818" y="2096"/>
                  </a:lnTo>
                  <a:cubicBezTo>
                    <a:pt x="9362" y="12434"/>
                    <a:pt x="2376" y="29757"/>
                    <a:pt x="2097" y="52948"/>
                  </a:cubicBezTo>
                  <a:cubicBezTo>
                    <a:pt x="1818" y="108272"/>
                    <a:pt x="40935" y="175889"/>
                    <a:pt x="88994" y="203551"/>
                  </a:cubicBezTo>
                  <a:cubicBezTo>
                    <a:pt x="137332" y="231492"/>
                    <a:pt x="176450" y="209139"/>
                    <a:pt x="176450" y="153536"/>
                  </a:cubicBezTo>
                  <a:cubicBezTo>
                    <a:pt x="177008" y="117772"/>
                    <a:pt x="160803" y="76978"/>
                    <a:pt x="136214" y="4512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6" name="Forma libre 335">
              <a:extLst>
                <a:ext uri="{FF2B5EF4-FFF2-40B4-BE49-F238E27FC236}">
                  <a16:creationId xmlns:a16="http://schemas.microsoft.com/office/drawing/2014/main" id="{B3375D11-5349-1340-B573-648235C04505}"/>
                </a:ext>
              </a:extLst>
            </p:cNvPr>
            <p:cNvSpPr/>
            <p:nvPr/>
          </p:nvSpPr>
          <p:spPr>
            <a:xfrm>
              <a:off x="10160170" y="2149905"/>
              <a:ext cx="108970" cy="108970"/>
            </a:xfrm>
            <a:custGeom>
              <a:avLst/>
              <a:gdLst>
                <a:gd name="connsiteX0" fmla="*/ 108272 w 108970"/>
                <a:gd name="connsiteY0" fmla="*/ 49782 h 108970"/>
                <a:gd name="connsiteX1" fmla="*/ 67198 w 108970"/>
                <a:gd name="connsiteY1" fmla="*/ 14017 h 108970"/>
                <a:gd name="connsiteX2" fmla="*/ 2096 w 108970"/>
                <a:gd name="connsiteY2" fmla="*/ 9826 h 108970"/>
                <a:gd name="connsiteX3" fmla="*/ 65801 w 108970"/>
                <a:gd name="connsiteY3" fmla="*/ 108738 h 108970"/>
                <a:gd name="connsiteX4" fmla="*/ 108272 w 108970"/>
                <a:gd name="connsiteY4" fmla="*/ 49782 h 108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970" h="108970">
                  <a:moveTo>
                    <a:pt x="108272" y="49782"/>
                  </a:moveTo>
                  <a:cubicBezTo>
                    <a:pt x="95978" y="34973"/>
                    <a:pt x="82007" y="22679"/>
                    <a:pt x="67198" y="14017"/>
                  </a:cubicBezTo>
                  <a:cubicBezTo>
                    <a:pt x="41213" y="-792"/>
                    <a:pt x="18022" y="-1350"/>
                    <a:pt x="2096" y="9826"/>
                  </a:cubicBezTo>
                  <a:lnTo>
                    <a:pt x="65801" y="108738"/>
                  </a:lnTo>
                  <a:lnTo>
                    <a:pt x="108272" y="49782"/>
                  </a:lnTo>
                  <a:close/>
                </a:path>
              </a:pathLst>
            </a:custGeom>
            <a:solidFill>
              <a:srgbClr val="4B60A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7" name="Forma libre 336">
              <a:extLst>
                <a:ext uri="{FF2B5EF4-FFF2-40B4-BE49-F238E27FC236}">
                  <a16:creationId xmlns:a16="http://schemas.microsoft.com/office/drawing/2014/main" id="{B1D03760-FEB9-0140-9B2E-D714423A6AE8}"/>
                </a:ext>
              </a:extLst>
            </p:cNvPr>
            <p:cNvSpPr/>
            <p:nvPr/>
          </p:nvSpPr>
          <p:spPr>
            <a:xfrm>
              <a:off x="10340669" y="2345121"/>
              <a:ext cx="131323" cy="89412"/>
            </a:xfrm>
            <a:custGeom>
              <a:avLst/>
              <a:gdLst>
                <a:gd name="connsiteX0" fmla="*/ 2096 w 131323"/>
                <a:gd name="connsiteY0" fmla="*/ 14390 h 89411"/>
                <a:gd name="connsiteX1" fmla="*/ 131742 w 131323"/>
                <a:gd name="connsiteY1" fmla="*/ 88992 h 89411"/>
                <a:gd name="connsiteX2" fmla="*/ 131742 w 131323"/>
                <a:gd name="connsiteY2" fmla="*/ 76698 h 89411"/>
                <a:gd name="connsiteX3" fmla="*/ 2096 w 131323"/>
                <a:gd name="connsiteY3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323" h="89411">
                  <a:moveTo>
                    <a:pt x="2096" y="14390"/>
                  </a:moveTo>
                  <a:lnTo>
                    <a:pt x="131742" y="88992"/>
                  </a:lnTo>
                  <a:lnTo>
                    <a:pt x="131742" y="76698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8" name="Forma libre 337">
              <a:extLst>
                <a:ext uri="{FF2B5EF4-FFF2-40B4-BE49-F238E27FC236}">
                  <a16:creationId xmlns:a16="http://schemas.microsoft.com/office/drawing/2014/main" id="{517F19F8-41C5-3342-8BE1-40435973EC8D}"/>
                </a:ext>
              </a:extLst>
            </p:cNvPr>
            <p:cNvSpPr/>
            <p:nvPr/>
          </p:nvSpPr>
          <p:spPr>
            <a:xfrm>
              <a:off x="10340669" y="2368032"/>
              <a:ext cx="78235" cy="58676"/>
            </a:xfrm>
            <a:custGeom>
              <a:avLst/>
              <a:gdLst>
                <a:gd name="connsiteX0" fmla="*/ 2096 w 78235"/>
                <a:gd name="connsiteY0" fmla="*/ 14390 h 58676"/>
                <a:gd name="connsiteX1" fmla="*/ 76140 w 78235"/>
                <a:gd name="connsiteY1" fmla="*/ 57140 h 58676"/>
                <a:gd name="connsiteX2" fmla="*/ 76140 w 78235"/>
                <a:gd name="connsiteY2" fmla="*/ 44845 h 58676"/>
                <a:gd name="connsiteX3" fmla="*/ 2096 w 78235"/>
                <a:gd name="connsiteY3" fmla="*/ 2096 h 58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235" h="58676">
                  <a:moveTo>
                    <a:pt x="2096" y="14390"/>
                  </a:moveTo>
                  <a:lnTo>
                    <a:pt x="76140" y="57140"/>
                  </a:lnTo>
                  <a:lnTo>
                    <a:pt x="76140" y="44845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9" name="Forma libre 338">
              <a:extLst>
                <a:ext uri="{FF2B5EF4-FFF2-40B4-BE49-F238E27FC236}">
                  <a16:creationId xmlns:a16="http://schemas.microsoft.com/office/drawing/2014/main" id="{F65CCD28-F7C4-194F-8B00-77ABFF923902}"/>
                </a:ext>
              </a:extLst>
            </p:cNvPr>
            <p:cNvSpPr/>
            <p:nvPr/>
          </p:nvSpPr>
          <p:spPr>
            <a:xfrm>
              <a:off x="10340949" y="2322209"/>
              <a:ext cx="131323" cy="89412"/>
            </a:xfrm>
            <a:custGeom>
              <a:avLst/>
              <a:gdLst>
                <a:gd name="connsiteX0" fmla="*/ 2096 w 131323"/>
                <a:gd name="connsiteY0" fmla="*/ 2096 h 89411"/>
                <a:gd name="connsiteX1" fmla="*/ 2096 w 131323"/>
                <a:gd name="connsiteY1" fmla="*/ 14390 h 89411"/>
                <a:gd name="connsiteX2" fmla="*/ 131463 w 131323"/>
                <a:gd name="connsiteY2" fmla="*/ 88992 h 89411"/>
                <a:gd name="connsiteX3" fmla="*/ 131463 w 131323"/>
                <a:gd name="connsiteY3" fmla="*/ 76698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323" h="89411">
                  <a:moveTo>
                    <a:pt x="2096" y="2096"/>
                  </a:moveTo>
                  <a:lnTo>
                    <a:pt x="2096" y="14390"/>
                  </a:lnTo>
                  <a:lnTo>
                    <a:pt x="131463" y="88992"/>
                  </a:lnTo>
                  <a:lnTo>
                    <a:pt x="131463" y="7669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0" name="Forma libre 339">
              <a:extLst>
                <a:ext uri="{FF2B5EF4-FFF2-40B4-BE49-F238E27FC236}">
                  <a16:creationId xmlns:a16="http://schemas.microsoft.com/office/drawing/2014/main" id="{93FB8B7C-7C76-044A-8E34-5FD3210EB5BB}"/>
                </a:ext>
              </a:extLst>
            </p:cNvPr>
            <p:cNvSpPr/>
            <p:nvPr/>
          </p:nvSpPr>
          <p:spPr>
            <a:xfrm>
              <a:off x="10447963" y="2249378"/>
              <a:ext cx="25147" cy="39118"/>
            </a:xfrm>
            <a:custGeom>
              <a:avLst/>
              <a:gdLst>
                <a:gd name="connsiteX0" fmla="*/ 17743 w 25147"/>
                <a:gd name="connsiteY0" fmla="*/ 22117 h 39117"/>
                <a:gd name="connsiteX1" fmla="*/ 23610 w 25147"/>
                <a:gd name="connsiteY1" fmla="*/ 18764 h 39117"/>
                <a:gd name="connsiteX2" fmla="*/ 23610 w 25147"/>
                <a:gd name="connsiteY2" fmla="*/ 14014 h 39117"/>
                <a:gd name="connsiteX3" fmla="*/ 21375 w 25147"/>
                <a:gd name="connsiteY3" fmla="*/ 11779 h 39117"/>
                <a:gd name="connsiteX4" fmla="*/ 19140 w 25147"/>
                <a:gd name="connsiteY4" fmla="*/ 11500 h 39117"/>
                <a:gd name="connsiteX5" fmla="*/ 13272 w 25147"/>
                <a:gd name="connsiteY5" fmla="*/ 14853 h 39117"/>
                <a:gd name="connsiteX6" fmla="*/ 7404 w 25147"/>
                <a:gd name="connsiteY6" fmla="*/ 4794 h 39117"/>
                <a:gd name="connsiteX7" fmla="*/ 5169 w 25147"/>
                <a:gd name="connsiteY7" fmla="*/ 2559 h 39117"/>
                <a:gd name="connsiteX8" fmla="*/ 2934 w 25147"/>
                <a:gd name="connsiteY8" fmla="*/ 2279 h 39117"/>
                <a:gd name="connsiteX9" fmla="*/ 2934 w 25147"/>
                <a:gd name="connsiteY9" fmla="*/ 7029 h 39117"/>
                <a:gd name="connsiteX10" fmla="*/ 8801 w 25147"/>
                <a:gd name="connsiteY10" fmla="*/ 17088 h 39117"/>
                <a:gd name="connsiteX11" fmla="*/ 2934 w 25147"/>
                <a:gd name="connsiteY11" fmla="*/ 20441 h 39117"/>
                <a:gd name="connsiteX12" fmla="*/ 2934 w 25147"/>
                <a:gd name="connsiteY12" fmla="*/ 25191 h 39117"/>
                <a:gd name="connsiteX13" fmla="*/ 5169 w 25147"/>
                <a:gd name="connsiteY13" fmla="*/ 27426 h 39117"/>
                <a:gd name="connsiteX14" fmla="*/ 7404 w 25147"/>
                <a:gd name="connsiteY14" fmla="*/ 27706 h 39117"/>
                <a:gd name="connsiteX15" fmla="*/ 13272 w 25147"/>
                <a:gd name="connsiteY15" fmla="*/ 24353 h 39117"/>
                <a:gd name="connsiteX16" fmla="*/ 19140 w 25147"/>
                <a:gd name="connsiteY16" fmla="*/ 34411 h 39117"/>
                <a:gd name="connsiteX17" fmla="*/ 21375 w 25147"/>
                <a:gd name="connsiteY17" fmla="*/ 36647 h 39117"/>
                <a:gd name="connsiteX18" fmla="*/ 23610 w 25147"/>
                <a:gd name="connsiteY18" fmla="*/ 36926 h 39117"/>
                <a:gd name="connsiteX19" fmla="*/ 23610 w 25147"/>
                <a:gd name="connsiteY19" fmla="*/ 32176 h 39117"/>
                <a:gd name="connsiteX20" fmla="*/ 17743 w 25147"/>
                <a:gd name="connsiteY20" fmla="*/ 22117 h 3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5147" h="39117">
                  <a:moveTo>
                    <a:pt x="17743" y="22117"/>
                  </a:moveTo>
                  <a:lnTo>
                    <a:pt x="23610" y="18764"/>
                  </a:lnTo>
                  <a:cubicBezTo>
                    <a:pt x="24728" y="18206"/>
                    <a:pt x="24728" y="15970"/>
                    <a:pt x="23610" y="14014"/>
                  </a:cubicBezTo>
                  <a:cubicBezTo>
                    <a:pt x="23051" y="12897"/>
                    <a:pt x="22213" y="12338"/>
                    <a:pt x="21375" y="11779"/>
                  </a:cubicBezTo>
                  <a:cubicBezTo>
                    <a:pt x="20537" y="11220"/>
                    <a:pt x="19978" y="11220"/>
                    <a:pt x="19140" y="11500"/>
                  </a:cubicBezTo>
                  <a:lnTo>
                    <a:pt x="13272" y="14853"/>
                  </a:lnTo>
                  <a:lnTo>
                    <a:pt x="7404" y="4794"/>
                  </a:lnTo>
                  <a:cubicBezTo>
                    <a:pt x="6846" y="3676"/>
                    <a:pt x="6007" y="3117"/>
                    <a:pt x="5169" y="2559"/>
                  </a:cubicBezTo>
                  <a:cubicBezTo>
                    <a:pt x="4331" y="2000"/>
                    <a:pt x="3493" y="2000"/>
                    <a:pt x="2934" y="2279"/>
                  </a:cubicBezTo>
                  <a:cubicBezTo>
                    <a:pt x="1816" y="3117"/>
                    <a:pt x="1816" y="5073"/>
                    <a:pt x="2934" y="7029"/>
                  </a:cubicBezTo>
                  <a:lnTo>
                    <a:pt x="8801" y="17088"/>
                  </a:lnTo>
                  <a:lnTo>
                    <a:pt x="2934" y="20441"/>
                  </a:lnTo>
                  <a:cubicBezTo>
                    <a:pt x="1816" y="21000"/>
                    <a:pt x="1816" y="23235"/>
                    <a:pt x="2934" y="25191"/>
                  </a:cubicBezTo>
                  <a:cubicBezTo>
                    <a:pt x="3493" y="26309"/>
                    <a:pt x="4331" y="26867"/>
                    <a:pt x="5169" y="27426"/>
                  </a:cubicBezTo>
                  <a:cubicBezTo>
                    <a:pt x="6007" y="27985"/>
                    <a:pt x="6566" y="27985"/>
                    <a:pt x="7404" y="27706"/>
                  </a:cubicBezTo>
                  <a:lnTo>
                    <a:pt x="13272" y="24353"/>
                  </a:lnTo>
                  <a:lnTo>
                    <a:pt x="19140" y="34411"/>
                  </a:lnTo>
                  <a:cubicBezTo>
                    <a:pt x="19699" y="35529"/>
                    <a:pt x="20537" y="36367"/>
                    <a:pt x="21375" y="36647"/>
                  </a:cubicBezTo>
                  <a:cubicBezTo>
                    <a:pt x="22213" y="37206"/>
                    <a:pt x="23051" y="37206"/>
                    <a:pt x="23610" y="36926"/>
                  </a:cubicBezTo>
                  <a:cubicBezTo>
                    <a:pt x="24728" y="36088"/>
                    <a:pt x="24728" y="34132"/>
                    <a:pt x="23610" y="32176"/>
                  </a:cubicBezTo>
                  <a:lnTo>
                    <a:pt x="17743" y="2211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1" name="Forma libre 340">
              <a:extLst>
                <a:ext uri="{FF2B5EF4-FFF2-40B4-BE49-F238E27FC236}">
                  <a16:creationId xmlns:a16="http://schemas.microsoft.com/office/drawing/2014/main" id="{25E8A697-66F0-7B43-B562-0D6BC28F7C1D}"/>
                </a:ext>
              </a:extLst>
            </p:cNvPr>
            <p:cNvSpPr/>
            <p:nvPr/>
          </p:nvSpPr>
          <p:spPr>
            <a:xfrm>
              <a:off x="10898095" y="2276816"/>
              <a:ext cx="391176" cy="363234"/>
            </a:xfrm>
            <a:custGeom>
              <a:avLst/>
              <a:gdLst>
                <a:gd name="connsiteX0" fmla="*/ 376227 w 391175"/>
                <a:gd name="connsiteY0" fmla="*/ 212341 h 363234"/>
                <a:gd name="connsiteX1" fmla="*/ 15228 w 391175"/>
                <a:gd name="connsiteY1" fmla="*/ 3900 h 363234"/>
                <a:gd name="connsiteX2" fmla="*/ 2096 w 391175"/>
                <a:gd name="connsiteY2" fmla="*/ 11444 h 363234"/>
                <a:gd name="connsiteX3" fmla="*/ 2096 w 391175"/>
                <a:gd name="connsiteY3" fmla="*/ 130753 h 363234"/>
                <a:gd name="connsiteX4" fmla="*/ 15228 w 391175"/>
                <a:gd name="connsiteY4" fmla="*/ 153385 h 363234"/>
                <a:gd name="connsiteX5" fmla="*/ 375948 w 391175"/>
                <a:gd name="connsiteY5" fmla="*/ 361826 h 363234"/>
                <a:gd name="connsiteX6" fmla="*/ 389080 w 391175"/>
                <a:gd name="connsiteY6" fmla="*/ 354281 h 363234"/>
                <a:gd name="connsiteX7" fmla="*/ 389080 w 391175"/>
                <a:gd name="connsiteY7" fmla="*/ 234973 h 363234"/>
                <a:gd name="connsiteX8" fmla="*/ 376227 w 391175"/>
                <a:gd name="connsiteY8" fmla="*/ 212341 h 363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1175" h="363234">
                  <a:moveTo>
                    <a:pt x="376227" y="212341"/>
                  </a:moveTo>
                  <a:lnTo>
                    <a:pt x="15228" y="3900"/>
                  </a:lnTo>
                  <a:cubicBezTo>
                    <a:pt x="7963" y="-291"/>
                    <a:pt x="2096" y="3062"/>
                    <a:pt x="2096" y="11444"/>
                  </a:cubicBezTo>
                  <a:lnTo>
                    <a:pt x="2096" y="130753"/>
                  </a:lnTo>
                  <a:cubicBezTo>
                    <a:pt x="2096" y="139135"/>
                    <a:pt x="7963" y="149194"/>
                    <a:pt x="15228" y="153385"/>
                  </a:cubicBezTo>
                  <a:lnTo>
                    <a:pt x="375948" y="361826"/>
                  </a:lnTo>
                  <a:cubicBezTo>
                    <a:pt x="383212" y="366017"/>
                    <a:pt x="389080" y="362664"/>
                    <a:pt x="389080" y="354281"/>
                  </a:cubicBezTo>
                  <a:lnTo>
                    <a:pt x="389080" y="234973"/>
                  </a:lnTo>
                  <a:cubicBezTo>
                    <a:pt x="389080" y="226870"/>
                    <a:pt x="383212" y="216532"/>
                    <a:pt x="376227" y="212341"/>
                  </a:cubicBezTo>
                  <a:close/>
                </a:path>
              </a:pathLst>
            </a:custGeom>
            <a:solidFill>
              <a:srgbClr val="F0F6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2" name="Forma libre 341">
              <a:extLst>
                <a:ext uri="{FF2B5EF4-FFF2-40B4-BE49-F238E27FC236}">
                  <a16:creationId xmlns:a16="http://schemas.microsoft.com/office/drawing/2014/main" id="{F8586CCC-81F8-5247-9A83-19E60B25DE16}"/>
                </a:ext>
              </a:extLst>
            </p:cNvPr>
            <p:cNvSpPr/>
            <p:nvPr/>
          </p:nvSpPr>
          <p:spPr>
            <a:xfrm>
              <a:off x="10934977" y="2344423"/>
              <a:ext cx="86617" cy="106176"/>
            </a:xfrm>
            <a:custGeom>
              <a:avLst/>
              <a:gdLst>
                <a:gd name="connsiteX0" fmla="*/ 43728 w 86617"/>
                <a:gd name="connsiteY0" fmla="*/ 8102 h 106176"/>
                <a:gd name="connsiteX1" fmla="*/ 2096 w 86617"/>
                <a:gd name="connsiteY1" fmla="*/ 30175 h 106176"/>
                <a:gd name="connsiteX2" fmla="*/ 14949 w 86617"/>
                <a:gd name="connsiteY2" fmla="*/ 71248 h 106176"/>
                <a:gd name="connsiteX3" fmla="*/ 14949 w 86617"/>
                <a:gd name="connsiteY3" fmla="*/ 71248 h 106176"/>
                <a:gd name="connsiteX4" fmla="*/ 43728 w 86617"/>
                <a:gd name="connsiteY4" fmla="*/ 100866 h 106176"/>
                <a:gd name="connsiteX5" fmla="*/ 72507 w 86617"/>
                <a:gd name="connsiteY5" fmla="*/ 104778 h 106176"/>
                <a:gd name="connsiteX6" fmla="*/ 85360 w 86617"/>
                <a:gd name="connsiteY6" fmla="*/ 78792 h 106176"/>
                <a:gd name="connsiteX7" fmla="*/ 43728 w 86617"/>
                <a:gd name="connsiteY7" fmla="*/ 8102 h 106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6617" h="106176">
                  <a:moveTo>
                    <a:pt x="43728" y="8102"/>
                  </a:moveTo>
                  <a:cubicBezTo>
                    <a:pt x="20816" y="-5310"/>
                    <a:pt x="2096" y="4469"/>
                    <a:pt x="2096" y="30175"/>
                  </a:cubicBezTo>
                  <a:cubicBezTo>
                    <a:pt x="2096" y="43307"/>
                    <a:pt x="7125" y="58116"/>
                    <a:pt x="14949" y="71248"/>
                  </a:cubicBezTo>
                  <a:lnTo>
                    <a:pt x="14949" y="71248"/>
                  </a:lnTo>
                  <a:cubicBezTo>
                    <a:pt x="22493" y="83543"/>
                    <a:pt x="32551" y="94440"/>
                    <a:pt x="43728" y="100866"/>
                  </a:cubicBezTo>
                  <a:cubicBezTo>
                    <a:pt x="54904" y="107292"/>
                    <a:pt x="64963" y="108410"/>
                    <a:pt x="72507" y="104778"/>
                  </a:cubicBezTo>
                  <a:cubicBezTo>
                    <a:pt x="80331" y="100866"/>
                    <a:pt x="85360" y="91925"/>
                    <a:pt x="85360" y="78792"/>
                  </a:cubicBezTo>
                  <a:cubicBezTo>
                    <a:pt x="85360" y="53087"/>
                    <a:pt x="66640" y="21513"/>
                    <a:pt x="43728" y="8102"/>
                  </a:cubicBezTo>
                  <a:close/>
                </a:path>
              </a:pathLst>
            </a:custGeom>
            <a:solidFill>
              <a:srgbClr val="EDDDE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3" name="Forma libre 342">
              <a:extLst>
                <a:ext uri="{FF2B5EF4-FFF2-40B4-BE49-F238E27FC236}">
                  <a16:creationId xmlns:a16="http://schemas.microsoft.com/office/drawing/2014/main" id="{103B1011-C823-724F-AD27-7F4120658431}"/>
                </a:ext>
              </a:extLst>
            </p:cNvPr>
            <p:cNvSpPr/>
            <p:nvPr/>
          </p:nvSpPr>
          <p:spPr>
            <a:xfrm>
              <a:off x="10962639" y="2371634"/>
              <a:ext cx="30735" cy="39118"/>
            </a:xfrm>
            <a:custGeom>
              <a:avLst/>
              <a:gdLst>
                <a:gd name="connsiteX0" fmla="*/ 16066 w 30735"/>
                <a:gd name="connsiteY0" fmla="*/ 35097 h 39117"/>
                <a:gd name="connsiteX1" fmla="*/ 30037 w 30735"/>
                <a:gd name="connsiteY1" fmla="*/ 27832 h 39117"/>
                <a:gd name="connsiteX2" fmla="*/ 16066 w 30735"/>
                <a:gd name="connsiteY2" fmla="*/ 4082 h 39117"/>
                <a:gd name="connsiteX3" fmla="*/ 2096 w 30735"/>
                <a:gd name="connsiteY3" fmla="*/ 11347 h 39117"/>
                <a:gd name="connsiteX4" fmla="*/ 16066 w 30735"/>
                <a:gd name="connsiteY4" fmla="*/ 35097 h 3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735" h="39117">
                  <a:moveTo>
                    <a:pt x="16066" y="35097"/>
                  </a:moveTo>
                  <a:cubicBezTo>
                    <a:pt x="23890" y="39568"/>
                    <a:pt x="30037" y="36215"/>
                    <a:pt x="30037" y="27832"/>
                  </a:cubicBezTo>
                  <a:cubicBezTo>
                    <a:pt x="30037" y="19170"/>
                    <a:pt x="23890" y="8553"/>
                    <a:pt x="16066" y="4082"/>
                  </a:cubicBezTo>
                  <a:cubicBezTo>
                    <a:pt x="8522" y="-388"/>
                    <a:pt x="2096" y="2965"/>
                    <a:pt x="2096" y="11347"/>
                  </a:cubicBezTo>
                  <a:cubicBezTo>
                    <a:pt x="2096" y="20009"/>
                    <a:pt x="8522" y="30626"/>
                    <a:pt x="16066" y="35097"/>
                  </a:cubicBezTo>
                  <a:close/>
                </a:path>
              </a:pathLst>
            </a:custGeom>
            <a:solidFill>
              <a:srgbClr val="7150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4" name="Forma libre 343">
              <a:extLst>
                <a:ext uri="{FF2B5EF4-FFF2-40B4-BE49-F238E27FC236}">
                  <a16:creationId xmlns:a16="http://schemas.microsoft.com/office/drawing/2014/main" id="{08A86770-87D6-6B49-B431-2DFE9A21DA7D}"/>
                </a:ext>
              </a:extLst>
            </p:cNvPr>
            <p:cNvSpPr/>
            <p:nvPr/>
          </p:nvSpPr>
          <p:spPr>
            <a:xfrm>
              <a:off x="10947830" y="2403250"/>
              <a:ext cx="61470" cy="47500"/>
            </a:xfrm>
            <a:custGeom>
              <a:avLst/>
              <a:gdLst>
                <a:gd name="connsiteX0" fmla="*/ 30875 w 61470"/>
                <a:gd name="connsiteY0" fmla="*/ 6554 h 47499"/>
                <a:gd name="connsiteX1" fmla="*/ 2096 w 61470"/>
                <a:gd name="connsiteY1" fmla="*/ 12422 h 47499"/>
                <a:gd name="connsiteX2" fmla="*/ 2096 w 61470"/>
                <a:gd name="connsiteY2" fmla="*/ 12422 h 47499"/>
                <a:gd name="connsiteX3" fmla="*/ 30875 w 61470"/>
                <a:gd name="connsiteY3" fmla="*/ 42039 h 47499"/>
                <a:gd name="connsiteX4" fmla="*/ 59654 w 61470"/>
                <a:gd name="connsiteY4" fmla="*/ 45951 h 47499"/>
                <a:gd name="connsiteX5" fmla="*/ 30875 w 61470"/>
                <a:gd name="connsiteY5" fmla="*/ 6554 h 4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470" h="47499">
                  <a:moveTo>
                    <a:pt x="30875" y="6554"/>
                  </a:moveTo>
                  <a:cubicBezTo>
                    <a:pt x="17743" y="-1270"/>
                    <a:pt x="6287" y="1524"/>
                    <a:pt x="2096" y="12422"/>
                  </a:cubicBezTo>
                  <a:lnTo>
                    <a:pt x="2096" y="12422"/>
                  </a:lnTo>
                  <a:cubicBezTo>
                    <a:pt x="9640" y="24716"/>
                    <a:pt x="19699" y="35613"/>
                    <a:pt x="30875" y="42039"/>
                  </a:cubicBezTo>
                  <a:cubicBezTo>
                    <a:pt x="42051" y="48466"/>
                    <a:pt x="52110" y="49583"/>
                    <a:pt x="59654" y="45951"/>
                  </a:cubicBezTo>
                  <a:cubicBezTo>
                    <a:pt x="55463" y="30304"/>
                    <a:pt x="44007" y="14377"/>
                    <a:pt x="30875" y="6554"/>
                  </a:cubicBezTo>
                  <a:close/>
                </a:path>
              </a:pathLst>
            </a:custGeom>
            <a:solidFill>
              <a:srgbClr val="7150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5" name="Forma libre 344">
              <a:extLst>
                <a:ext uri="{FF2B5EF4-FFF2-40B4-BE49-F238E27FC236}">
                  <a16:creationId xmlns:a16="http://schemas.microsoft.com/office/drawing/2014/main" id="{B02F032B-7804-2543-8740-10B914B3E9D5}"/>
                </a:ext>
              </a:extLst>
            </p:cNvPr>
            <p:cNvSpPr/>
            <p:nvPr/>
          </p:nvSpPr>
          <p:spPr>
            <a:xfrm>
              <a:off x="11245403" y="2457589"/>
              <a:ext cx="64265" cy="83823"/>
            </a:xfrm>
            <a:custGeom>
              <a:avLst/>
              <a:gdLst>
                <a:gd name="connsiteX0" fmla="*/ 33390 w 64264"/>
                <a:gd name="connsiteY0" fmla="*/ 6421 h 83823"/>
                <a:gd name="connsiteX1" fmla="*/ 64404 w 64264"/>
                <a:gd name="connsiteY1" fmla="*/ 60348 h 83823"/>
                <a:gd name="connsiteX2" fmla="*/ 33110 w 64264"/>
                <a:gd name="connsiteY2" fmla="*/ 78230 h 83823"/>
                <a:gd name="connsiteX3" fmla="*/ 2096 w 64264"/>
                <a:gd name="connsiteY3" fmla="*/ 24304 h 83823"/>
                <a:gd name="connsiteX4" fmla="*/ 33390 w 64264"/>
                <a:gd name="connsiteY4" fmla="*/ 6421 h 83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264" h="83823">
                  <a:moveTo>
                    <a:pt x="33390" y="6421"/>
                  </a:moveTo>
                  <a:cubicBezTo>
                    <a:pt x="50713" y="16480"/>
                    <a:pt x="64404" y="40510"/>
                    <a:pt x="64404" y="60348"/>
                  </a:cubicBezTo>
                  <a:cubicBezTo>
                    <a:pt x="64404" y="80186"/>
                    <a:pt x="50434" y="88010"/>
                    <a:pt x="33110" y="78230"/>
                  </a:cubicBezTo>
                  <a:cubicBezTo>
                    <a:pt x="15787" y="68171"/>
                    <a:pt x="2096" y="44142"/>
                    <a:pt x="2096" y="24304"/>
                  </a:cubicBezTo>
                  <a:cubicBezTo>
                    <a:pt x="2096" y="4466"/>
                    <a:pt x="16066" y="-3637"/>
                    <a:pt x="33390" y="6421"/>
                  </a:cubicBezTo>
                  <a:close/>
                </a:path>
              </a:pathLst>
            </a:custGeom>
            <a:solidFill>
              <a:srgbClr val="E93E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6" name="Forma libre 345">
              <a:extLst>
                <a:ext uri="{FF2B5EF4-FFF2-40B4-BE49-F238E27FC236}">
                  <a16:creationId xmlns:a16="http://schemas.microsoft.com/office/drawing/2014/main" id="{96AFCA86-7291-814C-8104-DECC3DABA9DC}"/>
                </a:ext>
              </a:extLst>
            </p:cNvPr>
            <p:cNvSpPr/>
            <p:nvPr/>
          </p:nvSpPr>
          <p:spPr>
            <a:xfrm>
              <a:off x="11263634" y="2482128"/>
              <a:ext cx="27941" cy="44706"/>
            </a:xfrm>
            <a:custGeom>
              <a:avLst/>
              <a:gdLst>
                <a:gd name="connsiteX0" fmla="*/ 20187 w 27941"/>
                <a:gd name="connsiteY0" fmla="*/ 25191 h 44705"/>
                <a:gd name="connsiteX1" fmla="*/ 27173 w 27941"/>
                <a:gd name="connsiteY1" fmla="*/ 21279 h 44705"/>
                <a:gd name="connsiteX2" fmla="*/ 27173 w 27941"/>
                <a:gd name="connsiteY2" fmla="*/ 15691 h 44705"/>
                <a:gd name="connsiteX3" fmla="*/ 24658 w 27941"/>
                <a:gd name="connsiteY3" fmla="*/ 13176 h 44705"/>
                <a:gd name="connsiteX4" fmla="*/ 22143 w 27941"/>
                <a:gd name="connsiteY4" fmla="*/ 12897 h 44705"/>
                <a:gd name="connsiteX5" fmla="*/ 15158 w 27941"/>
                <a:gd name="connsiteY5" fmla="*/ 16808 h 44705"/>
                <a:gd name="connsiteX6" fmla="*/ 8452 w 27941"/>
                <a:gd name="connsiteY6" fmla="*/ 5073 h 44705"/>
                <a:gd name="connsiteX7" fmla="*/ 5937 w 27941"/>
                <a:gd name="connsiteY7" fmla="*/ 2558 h 44705"/>
                <a:gd name="connsiteX8" fmla="*/ 3423 w 27941"/>
                <a:gd name="connsiteY8" fmla="*/ 2279 h 44705"/>
                <a:gd name="connsiteX9" fmla="*/ 3423 w 27941"/>
                <a:gd name="connsiteY9" fmla="*/ 7867 h 44705"/>
                <a:gd name="connsiteX10" fmla="*/ 10129 w 27941"/>
                <a:gd name="connsiteY10" fmla="*/ 19603 h 44705"/>
                <a:gd name="connsiteX11" fmla="*/ 3143 w 27941"/>
                <a:gd name="connsiteY11" fmla="*/ 23514 h 44705"/>
                <a:gd name="connsiteX12" fmla="*/ 3143 w 27941"/>
                <a:gd name="connsiteY12" fmla="*/ 29103 h 44705"/>
                <a:gd name="connsiteX13" fmla="*/ 5658 w 27941"/>
                <a:gd name="connsiteY13" fmla="*/ 31617 h 44705"/>
                <a:gd name="connsiteX14" fmla="*/ 8173 w 27941"/>
                <a:gd name="connsiteY14" fmla="*/ 31897 h 44705"/>
                <a:gd name="connsiteX15" fmla="*/ 15158 w 27941"/>
                <a:gd name="connsiteY15" fmla="*/ 27985 h 44705"/>
                <a:gd name="connsiteX16" fmla="*/ 21864 w 27941"/>
                <a:gd name="connsiteY16" fmla="*/ 39720 h 44705"/>
                <a:gd name="connsiteX17" fmla="*/ 24379 w 27941"/>
                <a:gd name="connsiteY17" fmla="*/ 42235 h 44705"/>
                <a:gd name="connsiteX18" fmla="*/ 26893 w 27941"/>
                <a:gd name="connsiteY18" fmla="*/ 42514 h 44705"/>
                <a:gd name="connsiteX19" fmla="*/ 26893 w 27941"/>
                <a:gd name="connsiteY19" fmla="*/ 36926 h 44705"/>
                <a:gd name="connsiteX20" fmla="*/ 20187 w 27941"/>
                <a:gd name="connsiteY20" fmla="*/ 25191 h 4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1" h="44705">
                  <a:moveTo>
                    <a:pt x="20187" y="25191"/>
                  </a:moveTo>
                  <a:lnTo>
                    <a:pt x="27173" y="21279"/>
                  </a:lnTo>
                  <a:cubicBezTo>
                    <a:pt x="28570" y="20441"/>
                    <a:pt x="28570" y="17926"/>
                    <a:pt x="27173" y="15691"/>
                  </a:cubicBezTo>
                  <a:cubicBezTo>
                    <a:pt x="26614" y="14573"/>
                    <a:pt x="25496" y="13456"/>
                    <a:pt x="24658" y="13176"/>
                  </a:cubicBezTo>
                  <a:cubicBezTo>
                    <a:pt x="23820" y="12617"/>
                    <a:pt x="22982" y="12617"/>
                    <a:pt x="22143" y="12897"/>
                  </a:cubicBezTo>
                  <a:lnTo>
                    <a:pt x="15158" y="16808"/>
                  </a:lnTo>
                  <a:lnTo>
                    <a:pt x="8452" y="5073"/>
                  </a:lnTo>
                  <a:cubicBezTo>
                    <a:pt x="7614" y="3956"/>
                    <a:pt x="6776" y="2838"/>
                    <a:pt x="5937" y="2558"/>
                  </a:cubicBezTo>
                  <a:cubicBezTo>
                    <a:pt x="5099" y="2000"/>
                    <a:pt x="4261" y="2000"/>
                    <a:pt x="3423" y="2279"/>
                  </a:cubicBezTo>
                  <a:cubicBezTo>
                    <a:pt x="2026" y="3117"/>
                    <a:pt x="2026" y="5632"/>
                    <a:pt x="3423" y="7867"/>
                  </a:cubicBezTo>
                  <a:lnTo>
                    <a:pt x="10129" y="19603"/>
                  </a:lnTo>
                  <a:lnTo>
                    <a:pt x="3143" y="23514"/>
                  </a:lnTo>
                  <a:cubicBezTo>
                    <a:pt x="1746" y="24353"/>
                    <a:pt x="1746" y="26867"/>
                    <a:pt x="3143" y="29103"/>
                  </a:cubicBezTo>
                  <a:cubicBezTo>
                    <a:pt x="3702" y="30220"/>
                    <a:pt x="4820" y="31338"/>
                    <a:pt x="5658" y="31617"/>
                  </a:cubicBezTo>
                  <a:cubicBezTo>
                    <a:pt x="6496" y="32176"/>
                    <a:pt x="7335" y="32176"/>
                    <a:pt x="8173" y="31897"/>
                  </a:cubicBezTo>
                  <a:lnTo>
                    <a:pt x="15158" y="27985"/>
                  </a:lnTo>
                  <a:lnTo>
                    <a:pt x="21864" y="39720"/>
                  </a:lnTo>
                  <a:cubicBezTo>
                    <a:pt x="22702" y="40838"/>
                    <a:pt x="23540" y="41955"/>
                    <a:pt x="24379" y="42235"/>
                  </a:cubicBezTo>
                  <a:cubicBezTo>
                    <a:pt x="25217" y="42794"/>
                    <a:pt x="26055" y="42794"/>
                    <a:pt x="26893" y="42514"/>
                  </a:cubicBezTo>
                  <a:cubicBezTo>
                    <a:pt x="28290" y="41676"/>
                    <a:pt x="28290" y="39161"/>
                    <a:pt x="26893" y="36926"/>
                  </a:cubicBezTo>
                  <a:lnTo>
                    <a:pt x="20187" y="25191"/>
                  </a:lnTo>
                  <a:close/>
                </a:path>
              </a:pathLst>
            </a:custGeom>
            <a:solidFill>
              <a:srgbClr val="F0F6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7" name="Forma libre 346">
              <a:extLst>
                <a:ext uri="{FF2B5EF4-FFF2-40B4-BE49-F238E27FC236}">
                  <a16:creationId xmlns:a16="http://schemas.microsoft.com/office/drawing/2014/main" id="{30C49F0E-21E4-7D42-8C0C-795C2A2E6B9A}"/>
                </a:ext>
              </a:extLst>
            </p:cNvPr>
            <p:cNvSpPr/>
            <p:nvPr/>
          </p:nvSpPr>
          <p:spPr>
            <a:xfrm>
              <a:off x="10897815" y="2478272"/>
              <a:ext cx="391176" cy="363234"/>
            </a:xfrm>
            <a:custGeom>
              <a:avLst/>
              <a:gdLst>
                <a:gd name="connsiteX0" fmla="*/ 376507 w 391175"/>
                <a:gd name="connsiteY0" fmla="*/ 212341 h 363234"/>
                <a:gd name="connsiteX1" fmla="*/ 15228 w 391175"/>
                <a:gd name="connsiteY1" fmla="*/ 3900 h 363234"/>
                <a:gd name="connsiteX2" fmla="*/ 2096 w 391175"/>
                <a:gd name="connsiteY2" fmla="*/ 11444 h 363234"/>
                <a:gd name="connsiteX3" fmla="*/ 2096 w 391175"/>
                <a:gd name="connsiteY3" fmla="*/ 130753 h 363234"/>
                <a:gd name="connsiteX4" fmla="*/ 15228 w 391175"/>
                <a:gd name="connsiteY4" fmla="*/ 153385 h 363234"/>
                <a:gd name="connsiteX5" fmla="*/ 376227 w 391175"/>
                <a:gd name="connsiteY5" fmla="*/ 361546 h 363234"/>
                <a:gd name="connsiteX6" fmla="*/ 389359 w 391175"/>
                <a:gd name="connsiteY6" fmla="*/ 354002 h 363234"/>
                <a:gd name="connsiteX7" fmla="*/ 389359 w 391175"/>
                <a:gd name="connsiteY7" fmla="*/ 234694 h 363234"/>
                <a:gd name="connsiteX8" fmla="*/ 376507 w 391175"/>
                <a:gd name="connsiteY8" fmla="*/ 212341 h 363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1175" h="363234">
                  <a:moveTo>
                    <a:pt x="376507" y="212341"/>
                  </a:moveTo>
                  <a:lnTo>
                    <a:pt x="15228" y="3900"/>
                  </a:lnTo>
                  <a:cubicBezTo>
                    <a:pt x="7963" y="-291"/>
                    <a:pt x="2096" y="3062"/>
                    <a:pt x="2096" y="11444"/>
                  </a:cubicBezTo>
                  <a:lnTo>
                    <a:pt x="2096" y="130753"/>
                  </a:lnTo>
                  <a:cubicBezTo>
                    <a:pt x="2096" y="139135"/>
                    <a:pt x="7963" y="149194"/>
                    <a:pt x="15228" y="153385"/>
                  </a:cubicBezTo>
                  <a:lnTo>
                    <a:pt x="376227" y="361546"/>
                  </a:lnTo>
                  <a:cubicBezTo>
                    <a:pt x="383492" y="365737"/>
                    <a:pt x="389359" y="362384"/>
                    <a:pt x="389359" y="354002"/>
                  </a:cubicBezTo>
                  <a:lnTo>
                    <a:pt x="389359" y="234694"/>
                  </a:lnTo>
                  <a:cubicBezTo>
                    <a:pt x="389359" y="226591"/>
                    <a:pt x="383492" y="216532"/>
                    <a:pt x="376507" y="212341"/>
                  </a:cubicBezTo>
                  <a:close/>
                </a:path>
              </a:pathLst>
            </a:custGeom>
            <a:solidFill>
              <a:srgbClr val="F0F6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8" name="Forma libre 347">
              <a:extLst>
                <a:ext uri="{FF2B5EF4-FFF2-40B4-BE49-F238E27FC236}">
                  <a16:creationId xmlns:a16="http://schemas.microsoft.com/office/drawing/2014/main" id="{3C3079E9-C465-4F41-A852-2A630ECC4EBA}"/>
                </a:ext>
              </a:extLst>
            </p:cNvPr>
            <p:cNvSpPr/>
            <p:nvPr/>
          </p:nvSpPr>
          <p:spPr>
            <a:xfrm>
              <a:off x="10934977" y="2545879"/>
              <a:ext cx="86617" cy="106176"/>
            </a:xfrm>
            <a:custGeom>
              <a:avLst/>
              <a:gdLst>
                <a:gd name="connsiteX0" fmla="*/ 43728 w 86617"/>
                <a:gd name="connsiteY0" fmla="*/ 8102 h 106176"/>
                <a:gd name="connsiteX1" fmla="*/ 2096 w 86617"/>
                <a:gd name="connsiteY1" fmla="*/ 30175 h 106176"/>
                <a:gd name="connsiteX2" fmla="*/ 14949 w 86617"/>
                <a:gd name="connsiteY2" fmla="*/ 71248 h 106176"/>
                <a:gd name="connsiteX3" fmla="*/ 14949 w 86617"/>
                <a:gd name="connsiteY3" fmla="*/ 71248 h 106176"/>
                <a:gd name="connsiteX4" fmla="*/ 43728 w 86617"/>
                <a:gd name="connsiteY4" fmla="*/ 100866 h 106176"/>
                <a:gd name="connsiteX5" fmla="*/ 72507 w 86617"/>
                <a:gd name="connsiteY5" fmla="*/ 104778 h 106176"/>
                <a:gd name="connsiteX6" fmla="*/ 85360 w 86617"/>
                <a:gd name="connsiteY6" fmla="*/ 78793 h 106176"/>
                <a:gd name="connsiteX7" fmla="*/ 43728 w 86617"/>
                <a:gd name="connsiteY7" fmla="*/ 8102 h 106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6617" h="106176">
                  <a:moveTo>
                    <a:pt x="43728" y="8102"/>
                  </a:moveTo>
                  <a:cubicBezTo>
                    <a:pt x="20816" y="-5310"/>
                    <a:pt x="2096" y="4469"/>
                    <a:pt x="2096" y="30175"/>
                  </a:cubicBezTo>
                  <a:cubicBezTo>
                    <a:pt x="2096" y="43307"/>
                    <a:pt x="7125" y="58116"/>
                    <a:pt x="14949" y="71248"/>
                  </a:cubicBezTo>
                  <a:lnTo>
                    <a:pt x="14949" y="71248"/>
                  </a:lnTo>
                  <a:cubicBezTo>
                    <a:pt x="22493" y="83543"/>
                    <a:pt x="32551" y="94440"/>
                    <a:pt x="43728" y="100866"/>
                  </a:cubicBezTo>
                  <a:cubicBezTo>
                    <a:pt x="54904" y="107292"/>
                    <a:pt x="64963" y="108410"/>
                    <a:pt x="72507" y="104778"/>
                  </a:cubicBezTo>
                  <a:cubicBezTo>
                    <a:pt x="80331" y="100866"/>
                    <a:pt x="85360" y="91925"/>
                    <a:pt x="85360" y="78793"/>
                  </a:cubicBezTo>
                  <a:cubicBezTo>
                    <a:pt x="85360" y="53087"/>
                    <a:pt x="66640" y="21513"/>
                    <a:pt x="43728" y="8102"/>
                  </a:cubicBezTo>
                  <a:close/>
                </a:path>
              </a:pathLst>
            </a:custGeom>
            <a:solidFill>
              <a:srgbClr val="FBDEE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9" name="Forma libre 348">
              <a:extLst>
                <a:ext uri="{FF2B5EF4-FFF2-40B4-BE49-F238E27FC236}">
                  <a16:creationId xmlns:a16="http://schemas.microsoft.com/office/drawing/2014/main" id="{AE654165-F4E9-7844-A972-5F3DEDF759ED}"/>
                </a:ext>
              </a:extLst>
            </p:cNvPr>
            <p:cNvSpPr/>
            <p:nvPr/>
          </p:nvSpPr>
          <p:spPr>
            <a:xfrm>
              <a:off x="10962639" y="2573089"/>
              <a:ext cx="30735" cy="39118"/>
            </a:xfrm>
            <a:custGeom>
              <a:avLst/>
              <a:gdLst>
                <a:gd name="connsiteX0" fmla="*/ 16066 w 30735"/>
                <a:gd name="connsiteY0" fmla="*/ 35097 h 39117"/>
                <a:gd name="connsiteX1" fmla="*/ 30037 w 30735"/>
                <a:gd name="connsiteY1" fmla="*/ 27832 h 39117"/>
                <a:gd name="connsiteX2" fmla="*/ 16066 w 30735"/>
                <a:gd name="connsiteY2" fmla="*/ 4082 h 39117"/>
                <a:gd name="connsiteX3" fmla="*/ 2096 w 30735"/>
                <a:gd name="connsiteY3" fmla="*/ 11347 h 39117"/>
                <a:gd name="connsiteX4" fmla="*/ 16066 w 30735"/>
                <a:gd name="connsiteY4" fmla="*/ 35097 h 3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735" h="39117">
                  <a:moveTo>
                    <a:pt x="16066" y="35097"/>
                  </a:moveTo>
                  <a:cubicBezTo>
                    <a:pt x="23890" y="39568"/>
                    <a:pt x="30037" y="36215"/>
                    <a:pt x="30037" y="27832"/>
                  </a:cubicBezTo>
                  <a:cubicBezTo>
                    <a:pt x="30037" y="19450"/>
                    <a:pt x="23890" y="8553"/>
                    <a:pt x="16066" y="4082"/>
                  </a:cubicBezTo>
                  <a:cubicBezTo>
                    <a:pt x="8522" y="-388"/>
                    <a:pt x="2096" y="2965"/>
                    <a:pt x="2096" y="11347"/>
                  </a:cubicBezTo>
                  <a:cubicBezTo>
                    <a:pt x="2096" y="19729"/>
                    <a:pt x="8522" y="30626"/>
                    <a:pt x="16066" y="35097"/>
                  </a:cubicBezTo>
                  <a:close/>
                </a:path>
              </a:pathLst>
            </a:custGeom>
            <a:solidFill>
              <a:srgbClr val="E948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0" name="Forma libre 349">
              <a:extLst>
                <a:ext uri="{FF2B5EF4-FFF2-40B4-BE49-F238E27FC236}">
                  <a16:creationId xmlns:a16="http://schemas.microsoft.com/office/drawing/2014/main" id="{34CC7B62-E0C1-874C-8674-3E41B1F8CED1}"/>
                </a:ext>
              </a:extLst>
            </p:cNvPr>
            <p:cNvSpPr/>
            <p:nvPr/>
          </p:nvSpPr>
          <p:spPr>
            <a:xfrm>
              <a:off x="10947830" y="2604706"/>
              <a:ext cx="61470" cy="47500"/>
            </a:xfrm>
            <a:custGeom>
              <a:avLst/>
              <a:gdLst>
                <a:gd name="connsiteX0" fmla="*/ 30875 w 61470"/>
                <a:gd name="connsiteY0" fmla="*/ 6554 h 47499"/>
                <a:gd name="connsiteX1" fmla="*/ 2096 w 61470"/>
                <a:gd name="connsiteY1" fmla="*/ 12421 h 47499"/>
                <a:gd name="connsiteX2" fmla="*/ 2096 w 61470"/>
                <a:gd name="connsiteY2" fmla="*/ 12421 h 47499"/>
                <a:gd name="connsiteX3" fmla="*/ 30875 w 61470"/>
                <a:gd name="connsiteY3" fmla="*/ 42039 h 47499"/>
                <a:gd name="connsiteX4" fmla="*/ 59654 w 61470"/>
                <a:gd name="connsiteY4" fmla="*/ 45951 h 47499"/>
                <a:gd name="connsiteX5" fmla="*/ 30875 w 61470"/>
                <a:gd name="connsiteY5" fmla="*/ 6554 h 4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470" h="47499">
                  <a:moveTo>
                    <a:pt x="30875" y="6554"/>
                  </a:moveTo>
                  <a:cubicBezTo>
                    <a:pt x="17743" y="-1270"/>
                    <a:pt x="6287" y="1524"/>
                    <a:pt x="2096" y="12421"/>
                  </a:cubicBezTo>
                  <a:lnTo>
                    <a:pt x="2096" y="12421"/>
                  </a:lnTo>
                  <a:cubicBezTo>
                    <a:pt x="9640" y="24716"/>
                    <a:pt x="19699" y="35613"/>
                    <a:pt x="30875" y="42039"/>
                  </a:cubicBezTo>
                  <a:cubicBezTo>
                    <a:pt x="42051" y="48466"/>
                    <a:pt x="52110" y="49583"/>
                    <a:pt x="59654" y="45951"/>
                  </a:cubicBezTo>
                  <a:cubicBezTo>
                    <a:pt x="55463" y="30304"/>
                    <a:pt x="44007" y="14377"/>
                    <a:pt x="30875" y="6554"/>
                  </a:cubicBezTo>
                  <a:close/>
                </a:path>
              </a:pathLst>
            </a:custGeom>
            <a:solidFill>
              <a:srgbClr val="E948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1" name="Forma libre 350">
              <a:extLst>
                <a:ext uri="{FF2B5EF4-FFF2-40B4-BE49-F238E27FC236}">
                  <a16:creationId xmlns:a16="http://schemas.microsoft.com/office/drawing/2014/main" id="{9476111A-BF9D-B641-84D0-487B2685A6ED}"/>
                </a:ext>
              </a:extLst>
            </p:cNvPr>
            <p:cNvSpPr/>
            <p:nvPr/>
          </p:nvSpPr>
          <p:spPr>
            <a:xfrm>
              <a:off x="11245403" y="2659044"/>
              <a:ext cx="64265" cy="83823"/>
            </a:xfrm>
            <a:custGeom>
              <a:avLst/>
              <a:gdLst>
                <a:gd name="connsiteX0" fmla="*/ 33390 w 64264"/>
                <a:gd name="connsiteY0" fmla="*/ 6421 h 83823"/>
                <a:gd name="connsiteX1" fmla="*/ 64404 w 64264"/>
                <a:gd name="connsiteY1" fmla="*/ 60348 h 83823"/>
                <a:gd name="connsiteX2" fmla="*/ 33110 w 64264"/>
                <a:gd name="connsiteY2" fmla="*/ 78230 h 83823"/>
                <a:gd name="connsiteX3" fmla="*/ 2096 w 64264"/>
                <a:gd name="connsiteY3" fmla="*/ 24304 h 83823"/>
                <a:gd name="connsiteX4" fmla="*/ 33390 w 64264"/>
                <a:gd name="connsiteY4" fmla="*/ 6421 h 83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264" h="83823">
                  <a:moveTo>
                    <a:pt x="33390" y="6421"/>
                  </a:moveTo>
                  <a:cubicBezTo>
                    <a:pt x="50713" y="16480"/>
                    <a:pt x="64404" y="40510"/>
                    <a:pt x="64404" y="60348"/>
                  </a:cubicBezTo>
                  <a:cubicBezTo>
                    <a:pt x="64404" y="80186"/>
                    <a:pt x="50434" y="88009"/>
                    <a:pt x="33110" y="78230"/>
                  </a:cubicBezTo>
                  <a:cubicBezTo>
                    <a:pt x="15787" y="68171"/>
                    <a:pt x="2096" y="44142"/>
                    <a:pt x="2096" y="24304"/>
                  </a:cubicBezTo>
                  <a:cubicBezTo>
                    <a:pt x="2096" y="4466"/>
                    <a:pt x="16066" y="-3637"/>
                    <a:pt x="33390" y="6421"/>
                  </a:cubicBezTo>
                  <a:close/>
                </a:path>
              </a:pathLst>
            </a:custGeom>
            <a:solidFill>
              <a:srgbClr val="E93E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2" name="Forma libre 351">
              <a:extLst>
                <a:ext uri="{FF2B5EF4-FFF2-40B4-BE49-F238E27FC236}">
                  <a16:creationId xmlns:a16="http://schemas.microsoft.com/office/drawing/2014/main" id="{AA8F479F-399B-234A-BF15-86997B1C9C47}"/>
                </a:ext>
              </a:extLst>
            </p:cNvPr>
            <p:cNvSpPr/>
            <p:nvPr/>
          </p:nvSpPr>
          <p:spPr>
            <a:xfrm>
              <a:off x="11263634" y="2683583"/>
              <a:ext cx="27941" cy="44706"/>
            </a:xfrm>
            <a:custGeom>
              <a:avLst/>
              <a:gdLst>
                <a:gd name="connsiteX0" fmla="*/ 20187 w 27941"/>
                <a:gd name="connsiteY0" fmla="*/ 25191 h 44705"/>
                <a:gd name="connsiteX1" fmla="*/ 27173 w 27941"/>
                <a:gd name="connsiteY1" fmla="*/ 21279 h 44705"/>
                <a:gd name="connsiteX2" fmla="*/ 27173 w 27941"/>
                <a:gd name="connsiteY2" fmla="*/ 15691 h 44705"/>
                <a:gd name="connsiteX3" fmla="*/ 24658 w 27941"/>
                <a:gd name="connsiteY3" fmla="*/ 13176 h 44705"/>
                <a:gd name="connsiteX4" fmla="*/ 22143 w 27941"/>
                <a:gd name="connsiteY4" fmla="*/ 12897 h 44705"/>
                <a:gd name="connsiteX5" fmla="*/ 15158 w 27941"/>
                <a:gd name="connsiteY5" fmla="*/ 16809 h 44705"/>
                <a:gd name="connsiteX6" fmla="*/ 8452 w 27941"/>
                <a:gd name="connsiteY6" fmla="*/ 5073 h 44705"/>
                <a:gd name="connsiteX7" fmla="*/ 5937 w 27941"/>
                <a:gd name="connsiteY7" fmla="*/ 2559 h 44705"/>
                <a:gd name="connsiteX8" fmla="*/ 3423 w 27941"/>
                <a:gd name="connsiteY8" fmla="*/ 2279 h 44705"/>
                <a:gd name="connsiteX9" fmla="*/ 3423 w 27941"/>
                <a:gd name="connsiteY9" fmla="*/ 7867 h 44705"/>
                <a:gd name="connsiteX10" fmla="*/ 10129 w 27941"/>
                <a:gd name="connsiteY10" fmla="*/ 19603 h 44705"/>
                <a:gd name="connsiteX11" fmla="*/ 3143 w 27941"/>
                <a:gd name="connsiteY11" fmla="*/ 23514 h 44705"/>
                <a:gd name="connsiteX12" fmla="*/ 3143 w 27941"/>
                <a:gd name="connsiteY12" fmla="*/ 29103 h 44705"/>
                <a:gd name="connsiteX13" fmla="*/ 5658 w 27941"/>
                <a:gd name="connsiteY13" fmla="*/ 31617 h 44705"/>
                <a:gd name="connsiteX14" fmla="*/ 8173 w 27941"/>
                <a:gd name="connsiteY14" fmla="*/ 31897 h 44705"/>
                <a:gd name="connsiteX15" fmla="*/ 15158 w 27941"/>
                <a:gd name="connsiteY15" fmla="*/ 27985 h 44705"/>
                <a:gd name="connsiteX16" fmla="*/ 21864 w 27941"/>
                <a:gd name="connsiteY16" fmla="*/ 39720 h 44705"/>
                <a:gd name="connsiteX17" fmla="*/ 24379 w 27941"/>
                <a:gd name="connsiteY17" fmla="*/ 42235 h 44705"/>
                <a:gd name="connsiteX18" fmla="*/ 26893 w 27941"/>
                <a:gd name="connsiteY18" fmla="*/ 42514 h 44705"/>
                <a:gd name="connsiteX19" fmla="*/ 26893 w 27941"/>
                <a:gd name="connsiteY19" fmla="*/ 36926 h 44705"/>
                <a:gd name="connsiteX20" fmla="*/ 20187 w 27941"/>
                <a:gd name="connsiteY20" fmla="*/ 25191 h 4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1" h="44705">
                  <a:moveTo>
                    <a:pt x="20187" y="25191"/>
                  </a:moveTo>
                  <a:lnTo>
                    <a:pt x="27173" y="21279"/>
                  </a:lnTo>
                  <a:cubicBezTo>
                    <a:pt x="28570" y="20441"/>
                    <a:pt x="28570" y="17926"/>
                    <a:pt x="27173" y="15691"/>
                  </a:cubicBezTo>
                  <a:cubicBezTo>
                    <a:pt x="26614" y="14573"/>
                    <a:pt x="25496" y="13456"/>
                    <a:pt x="24658" y="13176"/>
                  </a:cubicBezTo>
                  <a:cubicBezTo>
                    <a:pt x="23820" y="12617"/>
                    <a:pt x="22982" y="12617"/>
                    <a:pt x="22143" y="12897"/>
                  </a:cubicBezTo>
                  <a:lnTo>
                    <a:pt x="15158" y="16809"/>
                  </a:lnTo>
                  <a:lnTo>
                    <a:pt x="8452" y="5073"/>
                  </a:lnTo>
                  <a:cubicBezTo>
                    <a:pt x="7614" y="3956"/>
                    <a:pt x="6776" y="2838"/>
                    <a:pt x="5937" y="2559"/>
                  </a:cubicBezTo>
                  <a:cubicBezTo>
                    <a:pt x="5099" y="2000"/>
                    <a:pt x="4261" y="2000"/>
                    <a:pt x="3423" y="2279"/>
                  </a:cubicBezTo>
                  <a:cubicBezTo>
                    <a:pt x="2026" y="3117"/>
                    <a:pt x="2026" y="5632"/>
                    <a:pt x="3423" y="7867"/>
                  </a:cubicBezTo>
                  <a:lnTo>
                    <a:pt x="10129" y="19603"/>
                  </a:lnTo>
                  <a:lnTo>
                    <a:pt x="3143" y="23514"/>
                  </a:lnTo>
                  <a:cubicBezTo>
                    <a:pt x="1746" y="24353"/>
                    <a:pt x="1746" y="26867"/>
                    <a:pt x="3143" y="29103"/>
                  </a:cubicBezTo>
                  <a:cubicBezTo>
                    <a:pt x="3702" y="30220"/>
                    <a:pt x="4820" y="31338"/>
                    <a:pt x="5658" y="31617"/>
                  </a:cubicBezTo>
                  <a:cubicBezTo>
                    <a:pt x="6496" y="32176"/>
                    <a:pt x="7335" y="32176"/>
                    <a:pt x="8173" y="31897"/>
                  </a:cubicBezTo>
                  <a:lnTo>
                    <a:pt x="15158" y="27985"/>
                  </a:lnTo>
                  <a:lnTo>
                    <a:pt x="21864" y="39720"/>
                  </a:lnTo>
                  <a:cubicBezTo>
                    <a:pt x="22702" y="40838"/>
                    <a:pt x="23540" y="41956"/>
                    <a:pt x="24379" y="42235"/>
                  </a:cubicBezTo>
                  <a:cubicBezTo>
                    <a:pt x="25217" y="42794"/>
                    <a:pt x="26055" y="42794"/>
                    <a:pt x="26893" y="42514"/>
                  </a:cubicBezTo>
                  <a:cubicBezTo>
                    <a:pt x="28290" y="41676"/>
                    <a:pt x="28290" y="39161"/>
                    <a:pt x="26893" y="36926"/>
                  </a:cubicBezTo>
                  <a:lnTo>
                    <a:pt x="20187" y="25191"/>
                  </a:lnTo>
                  <a:close/>
                </a:path>
              </a:pathLst>
            </a:custGeom>
            <a:solidFill>
              <a:srgbClr val="F0F6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3" name="Forma libre 352">
              <a:extLst>
                <a:ext uri="{FF2B5EF4-FFF2-40B4-BE49-F238E27FC236}">
                  <a16:creationId xmlns:a16="http://schemas.microsoft.com/office/drawing/2014/main" id="{5D03F5D3-4991-4442-B7FC-146510FB1936}"/>
                </a:ext>
              </a:extLst>
            </p:cNvPr>
            <p:cNvSpPr/>
            <p:nvPr/>
          </p:nvSpPr>
          <p:spPr>
            <a:xfrm>
              <a:off x="10795324" y="1804919"/>
              <a:ext cx="36323" cy="61470"/>
            </a:xfrm>
            <a:custGeom>
              <a:avLst/>
              <a:gdLst>
                <a:gd name="connsiteX0" fmla="*/ 22440 w 36323"/>
                <a:gd name="connsiteY0" fmla="*/ 59195 h 61470"/>
                <a:gd name="connsiteX1" fmla="*/ 17690 w 36323"/>
                <a:gd name="connsiteY1" fmla="*/ 4431 h 61470"/>
                <a:gd name="connsiteX2" fmla="*/ 10425 w 36323"/>
                <a:gd name="connsiteY2" fmla="*/ 59754 h 61470"/>
                <a:gd name="connsiteX3" fmla="*/ 22440 w 36323"/>
                <a:gd name="connsiteY3" fmla="*/ 59195 h 6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323" h="61470">
                  <a:moveTo>
                    <a:pt x="22440" y="59195"/>
                  </a:moveTo>
                  <a:cubicBezTo>
                    <a:pt x="35851" y="47460"/>
                    <a:pt x="47587" y="-10099"/>
                    <a:pt x="17690" y="4431"/>
                  </a:cubicBezTo>
                  <a:cubicBezTo>
                    <a:pt x="-12487" y="18960"/>
                    <a:pt x="10425" y="59754"/>
                    <a:pt x="10425" y="59754"/>
                  </a:cubicBezTo>
                  <a:lnTo>
                    <a:pt x="22440" y="59195"/>
                  </a:lnTo>
                  <a:close/>
                </a:path>
              </a:pathLst>
            </a:custGeom>
            <a:solidFill>
              <a:srgbClr val="282E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4" name="Forma libre 353">
              <a:extLst>
                <a:ext uri="{FF2B5EF4-FFF2-40B4-BE49-F238E27FC236}">
                  <a16:creationId xmlns:a16="http://schemas.microsoft.com/office/drawing/2014/main" id="{D121D8F9-EE0F-0744-A269-13FC649BDC7D}"/>
                </a:ext>
              </a:extLst>
            </p:cNvPr>
            <p:cNvSpPr/>
            <p:nvPr/>
          </p:nvSpPr>
          <p:spPr>
            <a:xfrm>
              <a:off x="10782009" y="1888283"/>
              <a:ext cx="100588" cy="103382"/>
            </a:xfrm>
            <a:custGeom>
              <a:avLst/>
              <a:gdLst>
                <a:gd name="connsiteX0" fmla="*/ 44137 w 100588"/>
                <a:gd name="connsiteY0" fmla="*/ 100728 h 103382"/>
                <a:gd name="connsiteX1" fmla="*/ 97225 w 100588"/>
                <a:gd name="connsiteY1" fmla="*/ 88434 h 103382"/>
                <a:gd name="connsiteX2" fmla="*/ 81019 w 100588"/>
                <a:gd name="connsiteY2" fmla="*/ 64684 h 103382"/>
                <a:gd name="connsiteX3" fmla="*/ 78784 w 100588"/>
                <a:gd name="connsiteY3" fmla="*/ 49875 h 103382"/>
                <a:gd name="connsiteX4" fmla="*/ 86607 w 100588"/>
                <a:gd name="connsiteY4" fmla="*/ 18860 h 103382"/>
                <a:gd name="connsiteX5" fmla="*/ 32122 w 100588"/>
                <a:gd name="connsiteY5" fmla="*/ 2096 h 103382"/>
                <a:gd name="connsiteX6" fmla="*/ 29049 w 100588"/>
                <a:gd name="connsiteY6" fmla="*/ 40934 h 103382"/>
                <a:gd name="connsiteX7" fmla="*/ 27652 w 100588"/>
                <a:gd name="connsiteY7" fmla="*/ 45684 h 103382"/>
                <a:gd name="connsiteX8" fmla="*/ 6137 w 100588"/>
                <a:gd name="connsiteY8" fmla="*/ 61051 h 103382"/>
                <a:gd name="connsiteX9" fmla="*/ 44137 w 100588"/>
                <a:gd name="connsiteY9" fmla="*/ 100728 h 103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588" h="103382">
                  <a:moveTo>
                    <a:pt x="44137" y="100728"/>
                  </a:moveTo>
                  <a:cubicBezTo>
                    <a:pt x="71519" y="107992"/>
                    <a:pt x="90799" y="94581"/>
                    <a:pt x="97225" y="88434"/>
                  </a:cubicBezTo>
                  <a:cubicBezTo>
                    <a:pt x="103651" y="82007"/>
                    <a:pt x="86607" y="72787"/>
                    <a:pt x="81019" y="64684"/>
                  </a:cubicBezTo>
                  <a:cubicBezTo>
                    <a:pt x="78504" y="61331"/>
                    <a:pt x="78225" y="56301"/>
                    <a:pt x="78784" y="49875"/>
                  </a:cubicBezTo>
                  <a:cubicBezTo>
                    <a:pt x="79622" y="41493"/>
                    <a:pt x="82975" y="30596"/>
                    <a:pt x="86607" y="18860"/>
                  </a:cubicBezTo>
                  <a:lnTo>
                    <a:pt x="32122" y="2096"/>
                  </a:lnTo>
                  <a:cubicBezTo>
                    <a:pt x="32122" y="2096"/>
                    <a:pt x="30446" y="30316"/>
                    <a:pt x="29049" y="40934"/>
                  </a:cubicBezTo>
                  <a:cubicBezTo>
                    <a:pt x="28769" y="42890"/>
                    <a:pt x="28490" y="44287"/>
                    <a:pt x="27652" y="45684"/>
                  </a:cubicBezTo>
                  <a:cubicBezTo>
                    <a:pt x="24858" y="51831"/>
                    <a:pt x="17872" y="53787"/>
                    <a:pt x="6137" y="61051"/>
                  </a:cubicBezTo>
                  <a:cubicBezTo>
                    <a:pt x="-7834" y="69992"/>
                    <a:pt x="16755" y="93463"/>
                    <a:pt x="44137" y="100728"/>
                  </a:cubicBezTo>
                  <a:close/>
                </a:path>
              </a:pathLst>
            </a:custGeom>
            <a:solidFill>
              <a:srgbClr val="F7B7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5" name="Forma libre 354">
              <a:extLst>
                <a:ext uri="{FF2B5EF4-FFF2-40B4-BE49-F238E27FC236}">
                  <a16:creationId xmlns:a16="http://schemas.microsoft.com/office/drawing/2014/main" id="{89F70DBE-D794-0B42-88A3-7C6FCC3CEFE9}"/>
                </a:ext>
              </a:extLst>
            </p:cNvPr>
            <p:cNvSpPr/>
            <p:nvPr/>
          </p:nvSpPr>
          <p:spPr>
            <a:xfrm>
              <a:off x="10808962" y="1888561"/>
              <a:ext cx="61470" cy="55882"/>
            </a:xfrm>
            <a:custGeom>
              <a:avLst/>
              <a:gdLst>
                <a:gd name="connsiteX0" fmla="*/ 2375 w 61470"/>
                <a:gd name="connsiteY0" fmla="*/ 40656 h 55882"/>
                <a:gd name="connsiteX1" fmla="*/ 2096 w 61470"/>
                <a:gd name="connsiteY1" fmla="*/ 42612 h 55882"/>
                <a:gd name="connsiteX2" fmla="*/ 19978 w 61470"/>
                <a:gd name="connsiteY2" fmla="*/ 55186 h 55882"/>
                <a:gd name="connsiteX3" fmla="*/ 52669 w 61470"/>
                <a:gd name="connsiteY3" fmla="*/ 45127 h 55882"/>
                <a:gd name="connsiteX4" fmla="*/ 59934 w 61470"/>
                <a:gd name="connsiteY4" fmla="*/ 18862 h 55882"/>
                <a:gd name="connsiteX5" fmla="*/ 5448 w 61470"/>
                <a:gd name="connsiteY5" fmla="*/ 2098 h 55882"/>
                <a:gd name="connsiteX6" fmla="*/ 2375 w 61470"/>
                <a:gd name="connsiteY6" fmla="*/ 40656 h 55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470" h="55882">
                  <a:moveTo>
                    <a:pt x="2375" y="40656"/>
                  </a:moveTo>
                  <a:cubicBezTo>
                    <a:pt x="2375" y="41215"/>
                    <a:pt x="2096" y="42053"/>
                    <a:pt x="2096" y="42612"/>
                  </a:cubicBezTo>
                  <a:cubicBezTo>
                    <a:pt x="7684" y="49039"/>
                    <a:pt x="14110" y="54348"/>
                    <a:pt x="19978" y="55186"/>
                  </a:cubicBezTo>
                  <a:cubicBezTo>
                    <a:pt x="28919" y="56303"/>
                    <a:pt x="40654" y="53230"/>
                    <a:pt x="52669" y="45127"/>
                  </a:cubicBezTo>
                  <a:cubicBezTo>
                    <a:pt x="54066" y="37583"/>
                    <a:pt x="56860" y="28642"/>
                    <a:pt x="59934" y="18862"/>
                  </a:cubicBezTo>
                  <a:lnTo>
                    <a:pt x="5448" y="2098"/>
                  </a:lnTo>
                  <a:cubicBezTo>
                    <a:pt x="5448" y="1818"/>
                    <a:pt x="3772" y="30039"/>
                    <a:pt x="2375" y="40656"/>
                  </a:cubicBezTo>
                  <a:close/>
                </a:path>
              </a:pathLst>
            </a:custGeom>
            <a:solidFill>
              <a:srgbClr val="E49F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6" name="Forma libre 355">
              <a:extLst>
                <a:ext uri="{FF2B5EF4-FFF2-40B4-BE49-F238E27FC236}">
                  <a16:creationId xmlns:a16="http://schemas.microsoft.com/office/drawing/2014/main" id="{2C7C0E51-1BC2-C74D-BF95-05907EBF407D}"/>
                </a:ext>
              </a:extLst>
            </p:cNvPr>
            <p:cNvSpPr/>
            <p:nvPr/>
          </p:nvSpPr>
          <p:spPr>
            <a:xfrm>
              <a:off x="10797224" y="1796652"/>
              <a:ext cx="95000" cy="139706"/>
            </a:xfrm>
            <a:custGeom>
              <a:avLst/>
              <a:gdLst>
                <a:gd name="connsiteX0" fmla="*/ 91510 w 94999"/>
                <a:gd name="connsiteY0" fmla="*/ 76962 h 139705"/>
                <a:gd name="connsiteX1" fmla="*/ 68598 w 94999"/>
                <a:gd name="connsiteY1" fmla="*/ 126138 h 139705"/>
                <a:gd name="connsiteX2" fmla="*/ 32834 w 94999"/>
                <a:gd name="connsiteY2" fmla="*/ 138153 h 139705"/>
                <a:gd name="connsiteX3" fmla="*/ 3216 w 94999"/>
                <a:gd name="connsiteY3" fmla="*/ 103227 h 139705"/>
                <a:gd name="connsiteX4" fmla="*/ 8525 w 94999"/>
                <a:gd name="connsiteY4" fmla="*/ 30580 h 139705"/>
                <a:gd name="connsiteX5" fmla="*/ 52392 w 94999"/>
                <a:gd name="connsiteY5" fmla="*/ 2359 h 139705"/>
                <a:gd name="connsiteX6" fmla="*/ 91510 w 94999"/>
                <a:gd name="connsiteY6" fmla="*/ 76962 h 139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999" h="139705">
                  <a:moveTo>
                    <a:pt x="91510" y="76962"/>
                  </a:moveTo>
                  <a:cubicBezTo>
                    <a:pt x="85363" y="103786"/>
                    <a:pt x="82010" y="116638"/>
                    <a:pt x="68598" y="126138"/>
                  </a:cubicBezTo>
                  <a:cubicBezTo>
                    <a:pt x="55186" y="135638"/>
                    <a:pt x="42613" y="139550"/>
                    <a:pt x="32834" y="138153"/>
                  </a:cubicBezTo>
                  <a:cubicBezTo>
                    <a:pt x="20539" y="136756"/>
                    <a:pt x="4892" y="115241"/>
                    <a:pt x="3216" y="103227"/>
                  </a:cubicBezTo>
                  <a:cubicBezTo>
                    <a:pt x="1539" y="90933"/>
                    <a:pt x="701" y="59918"/>
                    <a:pt x="8525" y="30580"/>
                  </a:cubicBezTo>
                  <a:cubicBezTo>
                    <a:pt x="12437" y="15771"/>
                    <a:pt x="33392" y="-155"/>
                    <a:pt x="52392" y="2359"/>
                  </a:cubicBezTo>
                  <a:cubicBezTo>
                    <a:pt x="71392" y="5153"/>
                    <a:pt x="106319" y="11580"/>
                    <a:pt x="91510" y="76962"/>
                  </a:cubicBezTo>
                  <a:close/>
                </a:path>
              </a:pathLst>
            </a:custGeom>
            <a:solidFill>
              <a:srgbClr val="F7B7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7" name="Forma libre 356">
              <a:extLst>
                <a:ext uri="{FF2B5EF4-FFF2-40B4-BE49-F238E27FC236}">
                  <a16:creationId xmlns:a16="http://schemas.microsoft.com/office/drawing/2014/main" id="{E7A11673-2934-3845-BCC3-EF9EFD98E77B}"/>
                </a:ext>
              </a:extLst>
            </p:cNvPr>
            <p:cNvSpPr/>
            <p:nvPr/>
          </p:nvSpPr>
          <p:spPr>
            <a:xfrm>
              <a:off x="10792833" y="1845526"/>
              <a:ext cx="22353" cy="39118"/>
            </a:xfrm>
            <a:custGeom>
              <a:avLst/>
              <a:gdLst>
                <a:gd name="connsiteX0" fmla="*/ 2298 w 22352"/>
                <a:gd name="connsiteY0" fmla="*/ 21382 h 39117"/>
                <a:gd name="connsiteX1" fmla="*/ 13754 w 22352"/>
                <a:gd name="connsiteY1" fmla="*/ 38985 h 39117"/>
                <a:gd name="connsiteX2" fmla="*/ 21577 w 22352"/>
                <a:gd name="connsiteY2" fmla="*/ 19706 h 39117"/>
                <a:gd name="connsiteX3" fmla="*/ 10122 w 22352"/>
                <a:gd name="connsiteY3" fmla="*/ 2103 h 39117"/>
                <a:gd name="connsiteX4" fmla="*/ 2298 w 22352"/>
                <a:gd name="connsiteY4" fmla="*/ 21382 h 3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52" h="39117">
                  <a:moveTo>
                    <a:pt x="2298" y="21382"/>
                  </a:moveTo>
                  <a:cubicBezTo>
                    <a:pt x="3136" y="31441"/>
                    <a:pt x="8445" y="39265"/>
                    <a:pt x="13754" y="38985"/>
                  </a:cubicBezTo>
                  <a:cubicBezTo>
                    <a:pt x="19063" y="38426"/>
                    <a:pt x="22695" y="29765"/>
                    <a:pt x="21577" y="19706"/>
                  </a:cubicBezTo>
                  <a:cubicBezTo>
                    <a:pt x="20739" y="9647"/>
                    <a:pt x="15430" y="1823"/>
                    <a:pt x="10122" y="2103"/>
                  </a:cubicBezTo>
                  <a:cubicBezTo>
                    <a:pt x="4813" y="2662"/>
                    <a:pt x="1180" y="11323"/>
                    <a:pt x="2298" y="21382"/>
                  </a:cubicBezTo>
                  <a:close/>
                </a:path>
              </a:pathLst>
            </a:custGeom>
            <a:solidFill>
              <a:srgbClr val="F7B7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8" name="Forma libre 357">
              <a:extLst>
                <a:ext uri="{FF2B5EF4-FFF2-40B4-BE49-F238E27FC236}">
                  <a16:creationId xmlns:a16="http://schemas.microsoft.com/office/drawing/2014/main" id="{7C00B265-D26E-C64D-9E5D-FFBBFB73BF0D}"/>
                </a:ext>
              </a:extLst>
            </p:cNvPr>
            <p:cNvSpPr/>
            <p:nvPr/>
          </p:nvSpPr>
          <p:spPr>
            <a:xfrm>
              <a:off x="10581522" y="1935783"/>
              <a:ext cx="472205" cy="326911"/>
            </a:xfrm>
            <a:custGeom>
              <a:avLst/>
              <a:gdLst>
                <a:gd name="connsiteX0" fmla="*/ 469550 w 472204"/>
                <a:gd name="connsiteY0" fmla="*/ 193492 h 326911"/>
                <a:gd name="connsiteX1" fmla="*/ 343536 w 472204"/>
                <a:gd name="connsiteY1" fmla="*/ 226463 h 326911"/>
                <a:gd name="connsiteX2" fmla="*/ 310007 w 472204"/>
                <a:gd name="connsiteY2" fmla="*/ 131463 h 326911"/>
                <a:gd name="connsiteX3" fmla="*/ 278713 w 472204"/>
                <a:gd name="connsiteY3" fmla="*/ 309168 h 326911"/>
                <a:gd name="connsiteX4" fmla="*/ 261110 w 472204"/>
                <a:gd name="connsiteY4" fmla="*/ 326771 h 326911"/>
                <a:gd name="connsiteX5" fmla="*/ 134257 w 472204"/>
                <a:gd name="connsiteY5" fmla="*/ 304418 h 326911"/>
                <a:gd name="connsiteX6" fmla="*/ 125316 w 472204"/>
                <a:gd name="connsiteY6" fmla="*/ 276198 h 326911"/>
                <a:gd name="connsiteX7" fmla="*/ 161360 w 472204"/>
                <a:gd name="connsiteY7" fmla="*/ 105757 h 326911"/>
                <a:gd name="connsiteX8" fmla="*/ 120845 w 472204"/>
                <a:gd name="connsiteY8" fmla="*/ 181198 h 326911"/>
                <a:gd name="connsiteX9" fmla="*/ 2096 w 472204"/>
                <a:gd name="connsiteY9" fmla="*/ 135654 h 326911"/>
                <a:gd name="connsiteX10" fmla="*/ 15228 w 472204"/>
                <a:gd name="connsiteY10" fmla="*/ 99051 h 326911"/>
                <a:gd name="connsiteX11" fmla="*/ 98492 w 472204"/>
                <a:gd name="connsiteY11" fmla="*/ 121963 h 326911"/>
                <a:gd name="connsiteX12" fmla="*/ 157728 w 472204"/>
                <a:gd name="connsiteY12" fmla="*/ 29757 h 326911"/>
                <a:gd name="connsiteX13" fmla="*/ 209977 w 472204"/>
                <a:gd name="connsiteY13" fmla="*/ 3493 h 326911"/>
                <a:gd name="connsiteX14" fmla="*/ 222272 w 472204"/>
                <a:gd name="connsiteY14" fmla="*/ 2096 h 326911"/>
                <a:gd name="connsiteX15" fmla="*/ 247419 w 472204"/>
                <a:gd name="connsiteY15" fmla="*/ 29478 h 326911"/>
                <a:gd name="connsiteX16" fmla="*/ 284021 w 472204"/>
                <a:gd name="connsiteY16" fmla="*/ 16346 h 326911"/>
                <a:gd name="connsiteX17" fmla="*/ 296874 w 472204"/>
                <a:gd name="connsiteY17" fmla="*/ 23051 h 326911"/>
                <a:gd name="connsiteX18" fmla="*/ 330124 w 472204"/>
                <a:gd name="connsiteY18" fmla="*/ 51272 h 326911"/>
                <a:gd name="connsiteX19" fmla="*/ 376227 w 472204"/>
                <a:gd name="connsiteY19" fmla="*/ 174213 h 326911"/>
                <a:gd name="connsiteX20" fmla="*/ 470947 w 472204"/>
                <a:gd name="connsiteY20" fmla="*/ 152978 h 326911"/>
                <a:gd name="connsiteX21" fmla="*/ 469550 w 472204"/>
                <a:gd name="connsiteY21" fmla="*/ 193492 h 326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2204" h="326911">
                  <a:moveTo>
                    <a:pt x="469550" y="193492"/>
                  </a:moveTo>
                  <a:lnTo>
                    <a:pt x="343536" y="226463"/>
                  </a:lnTo>
                  <a:lnTo>
                    <a:pt x="310007" y="131463"/>
                  </a:lnTo>
                  <a:cubicBezTo>
                    <a:pt x="310007" y="131463"/>
                    <a:pt x="283742" y="290727"/>
                    <a:pt x="278713" y="309168"/>
                  </a:cubicBezTo>
                  <a:cubicBezTo>
                    <a:pt x="273683" y="327051"/>
                    <a:pt x="269213" y="328168"/>
                    <a:pt x="261110" y="326771"/>
                  </a:cubicBezTo>
                  <a:lnTo>
                    <a:pt x="134257" y="304418"/>
                  </a:lnTo>
                  <a:cubicBezTo>
                    <a:pt x="125595" y="303021"/>
                    <a:pt x="121125" y="292404"/>
                    <a:pt x="125316" y="276198"/>
                  </a:cubicBezTo>
                  <a:cubicBezTo>
                    <a:pt x="128948" y="263066"/>
                    <a:pt x="156610" y="155213"/>
                    <a:pt x="161360" y="105757"/>
                  </a:cubicBezTo>
                  <a:cubicBezTo>
                    <a:pt x="161360" y="105757"/>
                    <a:pt x="145434" y="143757"/>
                    <a:pt x="120845" y="181198"/>
                  </a:cubicBezTo>
                  <a:lnTo>
                    <a:pt x="2096" y="135654"/>
                  </a:lnTo>
                  <a:lnTo>
                    <a:pt x="15228" y="99051"/>
                  </a:lnTo>
                  <a:lnTo>
                    <a:pt x="98492" y="121963"/>
                  </a:lnTo>
                  <a:cubicBezTo>
                    <a:pt x="98492" y="121963"/>
                    <a:pt x="126713" y="64125"/>
                    <a:pt x="157728" y="29757"/>
                  </a:cubicBezTo>
                  <a:cubicBezTo>
                    <a:pt x="166948" y="19419"/>
                    <a:pt x="193772" y="6287"/>
                    <a:pt x="209977" y="3493"/>
                  </a:cubicBezTo>
                  <a:cubicBezTo>
                    <a:pt x="214727" y="2654"/>
                    <a:pt x="218919" y="2096"/>
                    <a:pt x="222272" y="2096"/>
                  </a:cubicBezTo>
                  <a:cubicBezTo>
                    <a:pt x="222830" y="16904"/>
                    <a:pt x="236522" y="27522"/>
                    <a:pt x="247419" y="29478"/>
                  </a:cubicBezTo>
                  <a:cubicBezTo>
                    <a:pt x="258595" y="31434"/>
                    <a:pt x="280948" y="27801"/>
                    <a:pt x="284021" y="16346"/>
                  </a:cubicBezTo>
                  <a:cubicBezTo>
                    <a:pt x="288213" y="17743"/>
                    <a:pt x="292404" y="20257"/>
                    <a:pt x="296874" y="23051"/>
                  </a:cubicBezTo>
                  <a:cubicBezTo>
                    <a:pt x="312801" y="33669"/>
                    <a:pt x="323139" y="37301"/>
                    <a:pt x="330124" y="51272"/>
                  </a:cubicBezTo>
                  <a:cubicBezTo>
                    <a:pt x="341580" y="73904"/>
                    <a:pt x="376227" y="174213"/>
                    <a:pt x="376227" y="174213"/>
                  </a:cubicBezTo>
                  <a:lnTo>
                    <a:pt x="470947" y="152978"/>
                  </a:lnTo>
                  <a:lnTo>
                    <a:pt x="469550" y="193492"/>
                  </a:lnTo>
                  <a:close/>
                </a:path>
              </a:pathLst>
            </a:custGeom>
            <a:solidFill>
              <a:srgbClr val="352E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9" name="Forma libre 358">
              <a:extLst>
                <a:ext uri="{FF2B5EF4-FFF2-40B4-BE49-F238E27FC236}">
                  <a16:creationId xmlns:a16="http://schemas.microsoft.com/office/drawing/2014/main" id="{C0CC9489-D9C9-8440-803F-52EE43C41561}"/>
                </a:ext>
              </a:extLst>
            </p:cNvPr>
            <p:cNvSpPr/>
            <p:nvPr/>
          </p:nvSpPr>
          <p:spPr>
            <a:xfrm>
              <a:off x="10709072" y="2725723"/>
              <a:ext cx="134117" cy="69853"/>
            </a:xfrm>
            <a:custGeom>
              <a:avLst/>
              <a:gdLst>
                <a:gd name="connsiteX0" fmla="*/ 58677 w 134117"/>
                <a:gd name="connsiteY0" fmla="*/ 13228 h 69852"/>
                <a:gd name="connsiteX1" fmla="*/ 92765 w 134117"/>
                <a:gd name="connsiteY1" fmla="*/ 42286 h 69852"/>
                <a:gd name="connsiteX2" fmla="*/ 127133 w 134117"/>
                <a:gd name="connsiteY2" fmla="*/ 66036 h 69852"/>
                <a:gd name="connsiteX3" fmla="*/ 53368 w 134117"/>
                <a:gd name="connsiteY3" fmla="*/ 59051 h 69852"/>
                <a:gd name="connsiteX4" fmla="*/ 24309 w 134117"/>
                <a:gd name="connsiteY4" fmla="*/ 54860 h 69852"/>
                <a:gd name="connsiteX5" fmla="*/ 4471 w 134117"/>
                <a:gd name="connsiteY5" fmla="*/ 29154 h 69852"/>
                <a:gd name="connsiteX6" fmla="*/ 58677 w 134117"/>
                <a:gd name="connsiteY6" fmla="*/ 13228 h 69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117" h="69852">
                  <a:moveTo>
                    <a:pt x="58677" y="13228"/>
                  </a:moveTo>
                  <a:cubicBezTo>
                    <a:pt x="61192" y="18816"/>
                    <a:pt x="74045" y="32507"/>
                    <a:pt x="92765" y="42286"/>
                  </a:cubicBezTo>
                  <a:cubicBezTo>
                    <a:pt x="111206" y="52066"/>
                    <a:pt x="150324" y="60448"/>
                    <a:pt x="127133" y="66036"/>
                  </a:cubicBezTo>
                  <a:cubicBezTo>
                    <a:pt x="103942" y="71625"/>
                    <a:pt x="88574" y="70786"/>
                    <a:pt x="53368" y="59051"/>
                  </a:cubicBezTo>
                  <a:cubicBezTo>
                    <a:pt x="38559" y="54860"/>
                    <a:pt x="39956" y="54022"/>
                    <a:pt x="24309" y="54860"/>
                  </a:cubicBezTo>
                  <a:cubicBezTo>
                    <a:pt x="8383" y="55419"/>
                    <a:pt x="-3073" y="59610"/>
                    <a:pt x="4471" y="29154"/>
                  </a:cubicBezTo>
                  <a:cubicBezTo>
                    <a:pt x="11736" y="-1302"/>
                    <a:pt x="50574" y="-5213"/>
                    <a:pt x="58677" y="13228"/>
                  </a:cubicBezTo>
                  <a:close/>
                </a:path>
              </a:pathLst>
            </a:custGeom>
            <a:solidFill>
              <a:srgbClr val="3F328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0" name="Forma libre 359">
              <a:extLst>
                <a:ext uri="{FF2B5EF4-FFF2-40B4-BE49-F238E27FC236}">
                  <a16:creationId xmlns:a16="http://schemas.microsoft.com/office/drawing/2014/main" id="{72F0604B-5EAA-5F44-95A1-401D0F718119}"/>
                </a:ext>
              </a:extLst>
            </p:cNvPr>
            <p:cNvSpPr/>
            <p:nvPr/>
          </p:nvSpPr>
          <p:spPr>
            <a:xfrm>
              <a:off x="10434470" y="2591641"/>
              <a:ext cx="114559" cy="86617"/>
            </a:xfrm>
            <a:custGeom>
              <a:avLst/>
              <a:gdLst>
                <a:gd name="connsiteX0" fmla="*/ 61692 w 114558"/>
                <a:gd name="connsiteY0" fmla="*/ 19059 h 86617"/>
                <a:gd name="connsiteX1" fmla="*/ 28442 w 114558"/>
                <a:gd name="connsiteY1" fmla="*/ 52309 h 86617"/>
                <a:gd name="connsiteX2" fmla="*/ 6369 w 114558"/>
                <a:gd name="connsiteY2" fmla="*/ 79692 h 86617"/>
                <a:gd name="connsiteX3" fmla="*/ 71192 w 114558"/>
                <a:gd name="connsiteY3" fmla="*/ 62368 h 86617"/>
                <a:gd name="connsiteX4" fmla="*/ 98854 w 114558"/>
                <a:gd name="connsiteY4" fmla="*/ 52030 h 86617"/>
                <a:gd name="connsiteX5" fmla="*/ 112824 w 114558"/>
                <a:gd name="connsiteY5" fmla="*/ 22692 h 86617"/>
                <a:gd name="connsiteX6" fmla="*/ 61692 w 114558"/>
                <a:gd name="connsiteY6" fmla="*/ 19059 h 86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558" h="86617">
                  <a:moveTo>
                    <a:pt x="61692" y="19059"/>
                  </a:moveTo>
                  <a:cubicBezTo>
                    <a:pt x="60574" y="25207"/>
                    <a:pt x="44369" y="38898"/>
                    <a:pt x="28442" y="52309"/>
                  </a:cubicBezTo>
                  <a:cubicBezTo>
                    <a:pt x="12236" y="65721"/>
                    <a:pt x="-6484" y="72706"/>
                    <a:pt x="6369" y="79692"/>
                  </a:cubicBezTo>
                  <a:cubicBezTo>
                    <a:pt x="28442" y="91706"/>
                    <a:pt x="39339" y="81089"/>
                    <a:pt x="71192" y="62368"/>
                  </a:cubicBezTo>
                  <a:cubicBezTo>
                    <a:pt x="84604" y="55103"/>
                    <a:pt x="84045" y="57898"/>
                    <a:pt x="98854" y="52030"/>
                  </a:cubicBezTo>
                  <a:cubicBezTo>
                    <a:pt x="108913" y="48118"/>
                    <a:pt x="117574" y="42809"/>
                    <a:pt x="112824" y="22692"/>
                  </a:cubicBezTo>
                  <a:cubicBezTo>
                    <a:pt x="105839" y="-7764"/>
                    <a:pt x="65604" y="-499"/>
                    <a:pt x="61692" y="19059"/>
                  </a:cubicBezTo>
                  <a:close/>
                </a:path>
              </a:pathLst>
            </a:custGeom>
            <a:solidFill>
              <a:srgbClr val="3F328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1" name="Forma libre 360">
              <a:extLst>
                <a:ext uri="{FF2B5EF4-FFF2-40B4-BE49-F238E27FC236}">
                  <a16:creationId xmlns:a16="http://schemas.microsoft.com/office/drawing/2014/main" id="{28DBB087-D179-4946-9125-99C4FF163B13}"/>
                </a:ext>
              </a:extLst>
            </p:cNvPr>
            <p:cNvSpPr/>
            <p:nvPr/>
          </p:nvSpPr>
          <p:spPr>
            <a:xfrm>
              <a:off x="10493471" y="2215984"/>
              <a:ext cx="366029" cy="544852"/>
            </a:xfrm>
            <a:custGeom>
              <a:avLst/>
              <a:gdLst>
                <a:gd name="connsiteX0" fmla="*/ 365925 w 366028"/>
                <a:gd name="connsiteY0" fmla="*/ 39585 h 544851"/>
                <a:gd name="connsiteX1" fmla="*/ 336307 w 366028"/>
                <a:gd name="connsiteY1" fmla="*/ 235452 h 544851"/>
                <a:gd name="connsiteX2" fmla="*/ 332675 w 366028"/>
                <a:gd name="connsiteY2" fmla="*/ 257805 h 544851"/>
                <a:gd name="connsiteX3" fmla="*/ 328763 w 366028"/>
                <a:gd name="connsiteY3" fmla="*/ 279320 h 544851"/>
                <a:gd name="connsiteX4" fmla="*/ 319822 w 366028"/>
                <a:gd name="connsiteY4" fmla="*/ 322070 h 544851"/>
                <a:gd name="connsiteX5" fmla="*/ 315351 w 366028"/>
                <a:gd name="connsiteY5" fmla="*/ 344143 h 544851"/>
                <a:gd name="connsiteX6" fmla="*/ 284337 w 366028"/>
                <a:gd name="connsiteY6" fmla="*/ 505084 h 544851"/>
                <a:gd name="connsiteX7" fmla="*/ 284337 w 366028"/>
                <a:gd name="connsiteY7" fmla="*/ 530231 h 544851"/>
                <a:gd name="connsiteX8" fmla="*/ 281263 w 366028"/>
                <a:gd name="connsiteY8" fmla="*/ 532187 h 544851"/>
                <a:gd name="connsiteX9" fmla="*/ 263940 w 366028"/>
                <a:gd name="connsiteY9" fmla="*/ 524084 h 544851"/>
                <a:gd name="connsiteX10" fmla="*/ 262263 w 366028"/>
                <a:gd name="connsiteY10" fmla="*/ 524084 h 544851"/>
                <a:gd name="connsiteX11" fmla="*/ 219513 w 366028"/>
                <a:gd name="connsiteY11" fmla="*/ 543922 h 544851"/>
                <a:gd name="connsiteX12" fmla="*/ 223425 w 366028"/>
                <a:gd name="connsiteY12" fmla="*/ 506202 h 544851"/>
                <a:gd name="connsiteX13" fmla="*/ 258351 w 366028"/>
                <a:gd name="connsiteY13" fmla="*/ 323187 h 544851"/>
                <a:gd name="connsiteX14" fmla="*/ 262822 w 366028"/>
                <a:gd name="connsiteY14" fmla="*/ 301114 h 544851"/>
                <a:gd name="connsiteX15" fmla="*/ 268410 w 366028"/>
                <a:gd name="connsiteY15" fmla="*/ 273732 h 544851"/>
                <a:gd name="connsiteX16" fmla="*/ 271484 w 366028"/>
                <a:gd name="connsiteY16" fmla="*/ 235173 h 544851"/>
                <a:gd name="connsiteX17" fmla="*/ 272322 w 366028"/>
                <a:gd name="connsiteY17" fmla="*/ 211702 h 544851"/>
                <a:gd name="connsiteX18" fmla="*/ 273998 w 366028"/>
                <a:gd name="connsiteY18" fmla="*/ 109158 h 544851"/>
                <a:gd name="connsiteX19" fmla="*/ 272322 w 366028"/>
                <a:gd name="connsiteY19" fmla="*/ 107203 h 544851"/>
                <a:gd name="connsiteX20" fmla="*/ 243822 w 366028"/>
                <a:gd name="connsiteY20" fmla="*/ 99658 h 544851"/>
                <a:gd name="connsiteX21" fmla="*/ 242425 w 366028"/>
                <a:gd name="connsiteY21" fmla="*/ 99658 h 544851"/>
                <a:gd name="connsiteX22" fmla="*/ 138763 w 366028"/>
                <a:gd name="connsiteY22" fmla="*/ 161967 h 544851"/>
                <a:gd name="connsiteX23" fmla="*/ 123396 w 366028"/>
                <a:gd name="connsiteY23" fmla="*/ 180129 h 544851"/>
                <a:gd name="connsiteX24" fmla="*/ 122558 w 366028"/>
                <a:gd name="connsiteY24" fmla="*/ 182364 h 544851"/>
                <a:gd name="connsiteX25" fmla="*/ 104955 w 366028"/>
                <a:gd name="connsiteY25" fmla="*/ 242438 h 544851"/>
                <a:gd name="connsiteX26" fmla="*/ 99646 w 366028"/>
                <a:gd name="connsiteY26" fmla="*/ 256129 h 544851"/>
                <a:gd name="connsiteX27" fmla="*/ 96572 w 366028"/>
                <a:gd name="connsiteY27" fmla="*/ 263114 h 544851"/>
                <a:gd name="connsiteX28" fmla="*/ 54940 w 366028"/>
                <a:gd name="connsiteY28" fmla="*/ 372923 h 544851"/>
                <a:gd name="connsiteX29" fmla="*/ 54940 w 366028"/>
                <a:gd name="connsiteY29" fmla="*/ 393320 h 544851"/>
                <a:gd name="connsiteX30" fmla="*/ 30631 w 366028"/>
                <a:gd name="connsiteY30" fmla="*/ 403658 h 544851"/>
                <a:gd name="connsiteX31" fmla="*/ 4925 w 366028"/>
                <a:gd name="connsiteY31" fmla="*/ 393878 h 544851"/>
                <a:gd name="connsiteX32" fmla="*/ 2131 w 366028"/>
                <a:gd name="connsiteY32" fmla="*/ 391364 h 544851"/>
                <a:gd name="connsiteX33" fmla="*/ 39293 w 366028"/>
                <a:gd name="connsiteY33" fmla="*/ 242158 h 544851"/>
                <a:gd name="connsiteX34" fmla="*/ 45161 w 366028"/>
                <a:gd name="connsiteY34" fmla="*/ 220364 h 544851"/>
                <a:gd name="connsiteX35" fmla="*/ 64161 w 366028"/>
                <a:gd name="connsiteY35" fmla="*/ 158335 h 544851"/>
                <a:gd name="connsiteX36" fmla="*/ 77572 w 366028"/>
                <a:gd name="connsiteY36" fmla="*/ 139335 h 544851"/>
                <a:gd name="connsiteX37" fmla="*/ 208896 w 366028"/>
                <a:gd name="connsiteY37" fmla="*/ 11644 h 544851"/>
                <a:gd name="connsiteX38" fmla="*/ 217837 w 366028"/>
                <a:gd name="connsiteY38" fmla="*/ 2144 h 544851"/>
                <a:gd name="connsiteX39" fmla="*/ 293278 w 366028"/>
                <a:gd name="connsiteY39" fmla="*/ 18629 h 544851"/>
                <a:gd name="connsiteX40" fmla="*/ 365925 w 366028"/>
                <a:gd name="connsiteY40" fmla="*/ 39585 h 54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66028" h="544851">
                  <a:moveTo>
                    <a:pt x="365925" y="39585"/>
                  </a:moveTo>
                  <a:cubicBezTo>
                    <a:pt x="365925" y="39585"/>
                    <a:pt x="348322" y="161967"/>
                    <a:pt x="336307" y="235452"/>
                  </a:cubicBezTo>
                  <a:cubicBezTo>
                    <a:pt x="334910" y="243835"/>
                    <a:pt x="333792" y="251379"/>
                    <a:pt x="332675" y="257805"/>
                  </a:cubicBezTo>
                  <a:cubicBezTo>
                    <a:pt x="330998" y="267305"/>
                    <a:pt x="329601" y="274849"/>
                    <a:pt x="328763" y="279320"/>
                  </a:cubicBezTo>
                  <a:cubicBezTo>
                    <a:pt x="327087" y="287423"/>
                    <a:pt x="323734" y="302790"/>
                    <a:pt x="319822" y="322070"/>
                  </a:cubicBezTo>
                  <a:cubicBezTo>
                    <a:pt x="318425" y="329055"/>
                    <a:pt x="316748" y="336599"/>
                    <a:pt x="315351" y="344143"/>
                  </a:cubicBezTo>
                  <a:cubicBezTo>
                    <a:pt x="302219" y="408128"/>
                    <a:pt x="285175" y="493908"/>
                    <a:pt x="284337" y="505084"/>
                  </a:cubicBezTo>
                  <a:cubicBezTo>
                    <a:pt x="283498" y="515981"/>
                    <a:pt x="283778" y="525202"/>
                    <a:pt x="284337" y="530231"/>
                  </a:cubicBezTo>
                  <a:cubicBezTo>
                    <a:pt x="284337" y="531907"/>
                    <a:pt x="282660" y="533025"/>
                    <a:pt x="281263" y="532187"/>
                  </a:cubicBezTo>
                  <a:lnTo>
                    <a:pt x="263940" y="524084"/>
                  </a:lnTo>
                  <a:cubicBezTo>
                    <a:pt x="263381" y="523805"/>
                    <a:pt x="262822" y="523805"/>
                    <a:pt x="262263" y="524084"/>
                  </a:cubicBezTo>
                  <a:cubicBezTo>
                    <a:pt x="256675" y="526319"/>
                    <a:pt x="224263" y="538334"/>
                    <a:pt x="219513" y="543922"/>
                  </a:cubicBezTo>
                  <a:cubicBezTo>
                    <a:pt x="214204" y="550069"/>
                    <a:pt x="221469" y="528834"/>
                    <a:pt x="223425" y="506202"/>
                  </a:cubicBezTo>
                  <a:cubicBezTo>
                    <a:pt x="224822" y="489158"/>
                    <a:pt x="245219" y="387172"/>
                    <a:pt x="258351" y="323187"/>
                  </a:cubicBezTo>
                  <a:cubicBezTo>
                    <a:pt x="260028" y="315084"/>
                    <a:pt x="261425" y="307540"/>
                    <a:pt x="262822" y="301114"/>
                  </a:cubicBezTo>
                  <a:cubicBezTo>
                    <a:pt x="265616" y="287982"/>
                    <a:pt x="267572" y="278202"/>
                    <a:pt x="268410" y="273732"/>
                  </a:cubicBezTo>
                  <a:cubicBezTo>
                    <a:pt x="269807" y="267026"/>
                    <a:pt x="270925" y="252776"/>
                    <a:pt x="271484" y="235173"/>
                  </a:cubicBezTo>
                  <a:cubicBezTo>
                    <a:pt x="271763" y="227908"/>
                    <a:pt x="272043" y="219805"/>
                    <a:pt x="272322" y="211702"/>
                  </a:cubicBezTo>
                  <a:cubicBezTo>
                    <a:pt x="273719" y="168673"/>
                    <a:pt x="273719" y="118658"/>
                    <a:pt x="273998" y="109158"/>
                  </a:cubicBezTo>
                  <a:cubicBezTo>
                    <a:pt x="273998" y="108320"/>
                    <a:pt x="273440" y="107482"/>
                    <a:pt x="272322" y="107203"/>
                  </a:cubicBezTo>
                  <a:lnTo>
                    <a:pt x="243822" y="99658"/>
                  </a:lnTo>
                  <a:cubicBezTo>
                    <a:pt x="243263" y="99658"/>
                    <a:pt x="242984" y="99658"/>
                    <a:pt x="242425" y="99658"/>
                  </a:cubicBezTo>
                  <a:cubicBezTo>
                    <a:pt x="235160" y="103291"/>
                    <a:pt x="170057" y="135144"/>
                    <a:pt x="138763" y="161967"/>
                  </a:cubicBezTo>
                  <a:cubicBezTo>
                    <a:pt x="131219" y="168394"/>
                    <a:pt x="125352" y="174820"/>
                    <a:pt x="123396" y="180129"/>
                  </a:cubicBezTo>
                  <a:cubicBezTo>
                    <a:pt x="123116" y="180967"/>
                    <a:pt x="122837" y="181526"/>
                    <a:pt x="122558" y="182364"/>
                  </a:cubicBezTo>
                  <a:cubicBezTo>
                    <a:pt x="116411" y="207511"/>
                    <a:pt x="110263" y="227908"/>
                    <a:pt x="104955" y="242438"/>
                  </a:cubicBezTo>
                  <a:cubicBezTo>
                    <a:pt x="102999" y="247746"/>
                    <a:pt x="101322" y="252496"/>
                    <a:pt x="99646" y="256129"/>
                  </a:cubicBezTo>
                  <a:cubicBezTo>
                    <a:pt x="98808" y="258085"/>
                    <a:pt x="97690" y="260320"/>
                    <a:pt x="96572" y="263114"/>
                  </a:cubicBezTo>
                  <a:cubicBezTo>
                    <a:pt x="85116" y="291055"/>
                    <a:pt x="59411" y="359511"/>
                    <a:pt x="54940" y="372923"/>
                  </a:cubicBezTo>
                  <a:cubicBezTo>
                    <a:pt x="52146" y="381305"/>
                    <a:pt x="54940" y="387172"/>
                    <a:pt x="54940" y="393320"/>
                  </a:cubicBezTo>
                  <a:cubicBezTo>
                    <a:pt x="54940" y="403099"/>
                    <a:pt x="39014" y="407570"/>
                    <a:pt x="30631" y="403658"/>
                  </a:cubicBezTo>
                  <a:cubicBezTo>
                    <a:pt x="24484" y="400584"/>
                    <a:pt x="12190" y="392481"/>
                    <a:pt x="4925" y="393878"/>
                  </a:cubicBezTo>
                  <a:cubicBezTo>
                    <a:pt x="3249" y="394158"/>
                    <a:pt x="1852" y="393040"/>
                    <a:pt x="2131" y="391364"/>
                  </a:cubicBezTo>
                  <a:cubicBezTo>
                    <a:pt x="6881" y="372084"/>
                    <a:pt x="23925" y="301393"/>
                    <a:pt x="39293" y="242158"/>
                  </a:cubicBezTo>
                  <a:cubicBezTo>
                    <a:pt x="41249" y="234614"/>
                    <a:pt x="43205" y="227349"/>
                    <a:pt x="45161" y="220364"/>
                  </a:cubicBezTo>
                  <a:cubicBezTo>
                    <a:pt x="52984" y="191026"/>
                    <a:pt x="59969" y="166997"/>
                    <a:pt x="64161" y="158335"/>
                  </a:cubicBezTo>
                  <a:cubicBezTo>
                    <a:pt x="66117" y="153864"/>
                    <a:pt x="70866" y="147158"/>
                    <a:pt x="77572" y="139335"/>
                  </a:cubicBezTo>
                  <a:cubicBezTo>
                    <a:pt x="115013" y="94908"/>
                    <a:pt x="208896" y="11644"/>
                    <a:pt x="208896" y="11644"/>
                  </a:cubicBezTo>
                  <a:cubicBezTo>
                    <a:pt x="208896" y="11644"/>
                    <a:pt x="212249" y="1306"/>
                    <a:pt x="217837" y="2144"/>
                  </a:cubicBezTo>
                  <a:cubicBezTo>
                    <a:pt x="230131" y="4100"/>
                    <a:pt x="230969" y="6056"/>
                    <a:pt x="293278" y="18629"/>
                  </a:cubicBezTo>
                  <a:cubicBezTo>
                    <a:pt x="359778" y="32320"/>
                    <a:pt x="367601" y="25335"/>
                    <a:pt x="365925" y="39585"/>
                  </a:cubicBezTo>
                  <a:close/>
                </a:path>
              </a:pathLst>
            </a:custGeom>
            <a:solidFill>
              <a:srgbClr val="EC64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2" name="Forma libre 361">
              <a:extLst>
                <a:ext uri="{FF2B5EF4-FFF2-40B4-BE49-F238E27FC236}">
                  <a16:creationId xmlns:a16="http://schemas.microsoft.com/office/drawing/2014/main" id="{2BEC6C3E-528D-344E-8112-D73D3332D326}"/>
                </a:ext>
              </a:extLst>
            </p:cNvPr>
            <p:cNvSpPr/>
            <p:nvPr/>
          </p:nvSpPr>
          <p:spPr>
            <a:xfrm>
              <a:off x="10800906" y="1775779"/>
              <a:ext cx="103382" cy="53088"/>
            </a:xfrm>
            <a:custGeom>
              <a:avLst/>
              <a:gdLst>
                <a:gd name="connsiteX0" fmla="*/ 83357 w 103382"/>
                <a:gd name="connsiteY0" fmla="*/ 52012 h 53088"/>
                <a:gd name="connsiteX1" fmla="*/ 7637 w 103382"/>
                <a:gd name="connsiteY1" fmla="*/ 24909 h 53088"/>
                <a:gd name="connsiteX2" fmla="*/ 16019 w 103382"/>
                <a:gd name="connsiteY2" fmla="*/ 11777 h 53088"/>
                <a:gd name="connsiteX3" fmla="*/ 36696 w 103382"/>
                <a:gd name="connsiteY3" fmla="*/ 5909 h 53088"/>
                <a:gd name="connsiteX4" fmla="*/ 69387 w 103382"/>
                <a:gd name="connsiteY4" fmla="*/ 13174 h 53088"/>
                <a:gd name="connsiteX5" fmla="*/ 97048 w 103382"/>
                <a:gd name="connsiteY5" fmla="*/ 25468 h 53088"/>
                <a:gd name="connsiteX6" fmla="*/ 83357 w 103382"/>
                <a:gd name="connsiteY6" fmla="*/ 52012 h 53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382" h="53088">
                  <a:moveTo>
                    <a:pt x="83357" y="52012"/>
                  </a:moveTo>
                  <a:cubicBezTo>
                    <a:pt x="46196" y="47821"/>
                    <a:pt x="20210" y="41953"/>
                    <a:pt x="7637" y="24909"/>
                  </a:cubicBezTo>
                  <a:cubicBezTo>
                    <a:pt x="-4937" y="7865"/>
                    <a:pt x="6519" y="5909"/>
                    <a:pt x="16019" y="11777"/>
                  </a:cubicBezTo>
                  <a:cubicBezTo>
                    <a:pt x="16019" y="11777"/>
                    <a:pt x="22166" y="-3870"/>
                    <a:pt x="36696" y="5909"/>
                  </a:cubicBezTo>
                  <a:cubicBezTo>
                    <a:pt x="36696" y="5909"/>
                    <a:pt x="55416" y="-6385"/>
                    <a:pt x="69387" y="13174"/>
                  </a:cubicBezTo>
                  <a:cubicBezTo>
                    <a:pt x="69387" y="13174"/>
                    <a:pt x="94813" y="5630"/>
                    <a:pt x="97048" y="25468"/>
                  </a:cubicBezTo>
                  <a:cubicBezTo>
                    <a:pt x="96769" y="25468"/>
                    <a:pt x="116048" y="55924"/>
                    <a:pt x="83357" y="52012"/>
                  </a:cubicBezTo>
                  <a:close/>
                </a:path>
              </a:pathLst>
            </a:custGeom>
            <a:solidFill>
              <a:srgbClr val="282E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3" name="Forma libre 362">
              <a:extLst>
                <a:ext uri="{FF2B5EF4-FFF2-40B4-BE49-F238E27FC236}">
                  <a16:creationId xmlns:a16="http://schemas.microsoft.com/office/drawing/2014/main" id="{AD6AB4FF-92C0-9E4E-B40C-32BA8DC4ECE0}"/>
                </a:ext>
              </a:extLst>
            </p:cNvPr>
            <p:cNvSpPr/>
            <p:nvPr/>
          </p:nvSpPr>
          <p:spPr>
            <a:xfrm>
              <a:off x="10870497" y="1817592"/>
              <a:ext cx="36323" cy="58676"/>
            </a:xfrm>
            <a:custGeom>
              <a:avLst/>
              <a:gdLst>
                <a:gd name="connsiteX0" fmla="*/ 30811 w 36323"/>
                <a:gd name="connsiteY0" fmla="*/ 2096 h 58676"/>
                <a:gd name="connsiteX1" fmla="*/ 12649 w 36323"/>
                <a:gd name="connsiteY1" fmla="*/ 54066 h 58676"/>
                <a:gd name="connsiteX2" fmla="*/ 16281 w 36323"/>
                <a:gd name="connsiteY2" fmla="*/ 3213 h 58676"/>
                <a:gd name="connsiteX3" fmla="*/ 30811 w 36323"/>
                <a:gd name="connsiteY3" fmla="*/ 2096 h 58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323" h="58676">
                  <a:moveTo>
                    <a:pt x="30811" y="2096"/>
                  </a:moveTo>
                  <a:cubicBezTo>
                    <a:pt x="40870" y="16904"/>
                    <a:pt x="38076" y="75581"/>
                    <a:pt x="12649" y="54066"/>
                  </a:cubicBezTo>
                  <a:cubicBezTo>
                    <a:pt x="-13057" y="32551"/>
                    <a:pt x="16281" y="3213"/>
                    <a:pt x="16281" y="3213"/>
                  </a:cubicBezTo>
                  <a:lnTo>
                    <a:pt x="30811" y="2096"/>
                  </a:lnTo>
                  <a:close/>
                </a:path>
              </a:pathLst>
            </a:custGeom>
            <a:solidFill>
              <a:srgbClr val="282E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4" name="Forma libre 363">
              <a:extLst>
                <a:ext uri="{FF2B5EF4-FFF2-40B4-BE49-F238E27FC236}">
                  <a16:creationId xmlns:a16="http://schemas.microsoft.com/office/drawing/2014/main" id="{2657B24B-9CA9-064E-BF52-62732D5804EA}"/>
                </a:ext>
              </a:extLst>
            </p:cNvPr>
            <p:cNvSpPr/>
            <p:nvPr/>
          </p:nvSpPr>
          <p:spPr>
            <a:xfrm>
              <a:off x="10874582" y="1857639"/>
              <a:ext cx="27941" cy="36323"/>
            </a:xfrm>
            <a:custGeom>
              <a:avLst/>
              <a:gdLst>
                <a:gd name="connsiteX0" fmla="*/ 6049 w 27941"/>
                <a:gd name="connsiteY0" fmla="*/ 14299 h 36323"/>
                <a:gd name="connsiteX1" fmla="*/ 5490 w 27941"/>
                <a:gd name="connsiteY1" fmla="*/ 35255 h 36323"/>
                <a:gd name="connsiteX2" fmla="*/ 23093 w 27941"/>
                <a:gd name="connsiteY2" fmla="*/ 23799 h 36323"/>
                <a:gd name="connsiteX3" fmla="*/ 23652 w 27941"/>
                <a:gd name="connsiteY3" fmla="*/ 2843 h 36323"/>
                <a:gd name="connsiteX4" fmla="*/ 6049 w 27941"/>
                <a:gd name="connsiteY4" fmla="*/ 14299 h 3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41" h="36323">
                  <a:moveTo>
                    <a:pt x="6049" y="14299"/>
                  </a:moveTo>
                  <a:cubicBezTo>
                    <a:pt x="1020" y="23240"/>
                    <a:pt x="740" y="32460"/>
                    <a:pt x="5490" y="35255"/>
                  </a:cubicBezTo>
                  <a:cubicBezTo>
                    <a:pt x="10240" y="37769"/>
                    <a:pt x="18064" y="32740"/>
                    <a:pt x="23093" y="23799"/>
                  </a:cubicBezTo>
                  <a:cubicBezTo>
                    <a:pt x="28122" y="14858"/>
                    <a:pt x="28402" y="5637"/>
                    <a:pt x="23652" y="2843"/>
                  </a:cubicBezTo>
                  <a:cubicBezTo>
                    <a:pt x="18902" y="49"/>
                    <a:pt x="11078" y="5358"/>
                    <a:pt x="6049" y="14299"/>
                  </a:cubicBezTo>
                  <a:close/>
                </a:path>
              </a:pathLst>
            </a:custGeom>
            <a:solidFill>
              <a:srgbClr val="F7B7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5" name="Forma libre 364">
              <a:extLst>
                <a:ext uri="{FF2B5EF4-FFF2-40B4-BE49-F238E27FC236}">
                  <a16:creationId xmlns:a16="http://schemas.microsoft.com/office/drawing/2014/main" id="{C5AF235B-4484-C24B-85C7-2B48DA2C9962}"/>
                </a:ext>
              </a:extLst>
            </p:cNvPr>
            <p:cNvSpPr/>
            <p:nvPr/>
          </p:nvSpPr>
          <p:spPr>
            <a:xfrm>
              <a:off x="10699641" y="2205622"/>
              <a:ext cx="164853" cy="50294"/>
            </a:xfrm>
            <a:custGeom>
              <a:avLst/>
              <a:gdLst>
                <a:gd name="connsiteX0" fmla="*/ 158916 w 164852"/>
                <a:gd name="connsiteY0" fmla="*/ 48830 h 50294"/>
                <a:gd name="connsiteX1" fmla="*/ 3564 w 164852"/>
                <a:gd name="connsiteY1" fmla="*/ 20889 h 50294"/>
                <a:gd name="connsiteX2" fmla="*/ 2167 w 164852"/>
                <a:gd name="connsiteY2" fmla="*/ 18654 h 50294"/>
                <a:gd name="connsiteX3" fmla="*/ 7755 w 164852"/>
                <a:gd name="connsiteY3" fmla="*/ 3286 h 50294"/>
                <a:gd name="connsiteX4" fmla="*/ 9711 w 164852"/>
                <a:gd name="connsiteY4" fmla="*/ 2168 h 50294"/>
                <a:gd name="connsiteX5" fmla="*/ 162549 w 164852"/>
                <a:gd name="connsiteY5" fmla="*/ 28992 h 50294"/>
                <a:gd name="connsiteX6" fmla="*/ 163946 w 164852"/>
                <a:gd name="connsiteY6" fmla="*/ 30948 h 50294"/>
                <a:gd name="connsiteX7" fmla="*/ 160872 w 164852"/>
                <a:gd name="connsiteY7" fmla="*/ 47712 h 50294"/>
                <a:gd name="connsiteX8" fmla="*/ 158916 w 164852"/>
                <a:gd name="connsiteY8" fmla="*/ 48830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4852" h="50294">
                  <a:moveTo>
                    <a:pt x="158916" y="48830"/>
                  </a:moveTo>
                  <a:lnTo>
                    <a:pt x="3564" y="20889"/>
                  </a:lnTo>
                  <a:cubicBezTo>
                    <a:pt x="2446" y="20609"/>
                    <a:pt x="1887" y="19492"/>
                    <a:pt x="2167" y="18654"/>
                  </a:cubicBezTo>
                  <a:lnTo>
                    <a:pt x="7755" y="3286"/>
                  </a:lnTo>
                  <a:cubicBezTo>
                    <a:pt x="8034" y="2448"/>
                    <a:pt x="8873" y="1889"/>
                    <a:pt x="9711" y="2168"/>
                  </a:cubicBezTo>
                  <a:lnTo>
                    <a:pt x="162549" y="28992"/>
                  </a:lnTo>
                  <a:cubicBezTo>
                    <a:pt x="163387" y="29271"/>
                    <a:pt x="164225" y="30109"/>
                    <a:pt x="163946" y="30948"/>
                  </a:cubicBezTo>
                  <a:lnTo>
                    <a:pt x="160872" y="47712"/>
                  </a:lnTo>
                  <a:cubicBezTo>
                    <a:pt x="160872" y="48550"/>
                    <a:pt x="160034" y="49109"/>
                    <a:pt x="158916" y="48830"/>
                  </a:cubicBezTo>
                  <a:close/>
                </a:path>
              </a:pathLst>
            </a:custGeom>
            <a:solidFill>
              <a:srgbClr val="282E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6" name="Forma libre 365">
              <a:extLst>
                <a:ext uri="{FF2B5EF4-FFF2-40B4-BE49-F238E27FC236}">
                  <a16:creationId xmlns:a16="http://schemas.microsoft.com/office/drawing/2014/main" id="{A803FD7A-6C67-7449-A82B-73873CD3B04F}"/>
                </a:ext>
              </a:extLst>
            </p:cNvPr>
            <p:cNvSpPr/>
            <p:nvPr/>
          </p:nvSpPr>
          <p:spPr>
            <a:xfrm>
              <a:off x="10789404" y="1935783"/>
              <a:ext cx="89412" cy="41912"/>
            </a:xfrm>
            <a:custGeom>
              <a:avLst/>
              <a:gdLst>
                <a:gd name="connsiteX0" fmla="*/ 88992 w 89411"/>
                <a:gd name="connsiteY0" fmla="*/ 22772 h 41911"/>
                <a:gd name="connsiteX1" fmla="*/ 41772 w 89411"/>
                <a:gd name="connsiteY1" fmla="*/ 41493 h 41911"/>
                <a:gd name="connsiteX2" fmla="*/ 2096 w 89411"/>
                <a:gd name="connsiteY2" fmla="*/ 3493 h 41911"/>
                <a:gd name="connsiteX3" fmla="*/ 14390 w 89411"/>
                <a:gd name="connsiteY3" fmla="*/ 2096 h 41911"/>
                <a:gd name="connsiteX4" fmla="*/ 39537 w 89411"/>
                <a:gd name="connsiteY4" fmla="*/ 29478 h 41911"/>
                <a:gd name="connsiteX5" fmla="*/ 76140 w 89411"/>
                <a:gd name="connsiteY5" fmla="*/ 16346 h 41911"/>
                <a:gd name="connsiteX6" fmla="*/ 88992 w 89411"/>
                <a:gd name="connsiteY6" fmla="*/ 22772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9411" h="41911">
                  <a:moveTo>
                    <a:pt x="88992" y="22772"/>
                  </a:moveTo>
                  <a:cubicBezTo>
                    <a:pt x="77257" y="37022"/>
                    <a:pt x="59654" y="44566"/>
                    <a:pt x="41772" y="41493"/>
                  </a:cubicBezTo>
                  <a:cubicBezTo>
                    <a:pt x="22213" y="38140"/>
                    <a:pt x="7684" y="23051"/>
                    <a:pt x="2096" y="3493"/>
                  </a:cubicBezTo>
                  <a:cubicBezTo>
                    <a:pt x="6846" y="2654"/>
                    <a:pt x="11037" y="2096"/>
                    <a:pt x="14390" y="2096"/>
                  </a:cubicBezTo>
                  <a:cubicBezTo>
                    <a:pt x="14948" y="16904"/>
                    <a:pt x="28640" y="27522"/>
                    <a:pt x="39537" y="29478"/>
                  </a:cubicBezTo>
                  <a:cubicBezTo>
                    <a:pt x="50713" y="31434"/>
                    <a:pt x="73066" y="27801"/>
                    <a:pt x="76140" y="16346"/>
                  </a:cubicBezTo>
                  <a:cubicBezTo>
                    <a:pt x="80331" y="17743"/>
                    <a:pt x="84522" y="19978"/>
                    <a:pt x="88992" y="22772"/>
                  </a:cubicBezTo>
                  <a:close/>
                </a:path>
              </a:pathLst>
            </a:custGeom>
            <a:solidFill>
              <a:srgbClr val="EFF8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7" name="Forma libre 366">
              <a:extLst>
                <a:ext uri="{FF2B5EF4-FFF2-40B4-BE49-F238E27FC236}">
                  <a16:creationId xmlns:a16="http://schemas.microsoft.com/office/drawing/2014/main" id="{2293B1D1-5F70-7249-BDF5-0DB29A7EBACB}"/>
                </a:ext>
              </a:extLst>
            </p:cNvPr>
            <p:cNvSpPr/>
            <p:nvPr/>
          </p:nvSpPr>
          <p:spPr>
            <a:xfrm>
              <a:off x="10897536" y="1806695"/>
              <a:ext cx="13971" cy="16765"/>
            </a:xfrm>
            <a:custGeom>
              <a:avLst/>
              <a:gdLst>
                <a:gd name="connsiteX0" fmla="*/ 12993 w 13970"/>
                <a:gd name="connsiteY0" fmla="*/ 12993 h 16764"/>
                <a:gd name="connsiteX1" fmla="*/ 9360 w 13970"/>
                <a:gd name="connsiteY1" fmla="*/ 2096 h 16764"/>
                <a:gd name="connsiteX2" fmla="*/ 2096 w 13970"/>
                <a:gd name="connsiteY2" fmla="*/ 16625 h 16764"/>
                <a:gd name="connsiteX3" fmla="*/ 12993 w 13970"/>
                <a:gd name="connsiteY3" fmla="*/ 12993 h 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" h="16764">
                  <a:moveTo>
                    <a:pt x="12993" y="12993"/>
                  </a:moveTo>
                  <a:cubicBezTo>
                    <a:pt x="14949" y="9081"/>
                    <a:pt x="13272" y="4051"/>
                    <a:pt x="9360" y="2096"/>
                  </a:cubicBezTo>
                  <a:lnTo>
                    <a:pt x="2096" y="16625"/>
                  </a:lnTo>
                  <a:cubicBezTo>
                    <a:pt x="6007" y="18581"/>
                    <a:pt x="10757" y="16904"/>
                    <a:pt x="12993" y="12993"/>
                  </a:cubicBezTo>
                  <a:close/>
                </a:path>
              </a:pathLst>
            </a:custGeom>
            <a:solidFill>
              <a:srgbClr val="282E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8" name="Forma libre 367">
              <a:extLst>
                <a:ext uri="{FF2B5EF4-FFF2-40B4-BE49-F238E27FC236}">
                  <a16:creationId xmlns:a16="http://schemas.microsoft.com/office/drawing/2014/main" id="{6AA2ED35-5B83-EA47-B832-414D829FEFFC}"/>
                </a:ext>
              </a:extLst>
            </p:cNvPr>
            <p:cNvSpPr/>
            <p:nvPr/>
          </p:nvSpPr>
          <p:spPr>
            <a:xfrm>
              <a:off x="10788007" y="1786298"/>
              <a:ext cx="53088" cy="36323"/>
            </a:xfrm>
            <a:custGeom>
              <a:avLst/>
              <a:gdLst>
                <a:gd name="connsiteX0" fmla="*/ 34507 w 53088"/>
                <a:gd name="connsiteY0" fmla="*/ 34507 h 36323"/>
                <a:gd name="connsiteX1" fmla="*/ 51272 w 53088"/>
                <a:gd name="connsiteY1" fmla="*/ 2096 h 36323"/>
                <a:gd name="connsiteX2" fmla="*/ 2096 w 53088"/>
                <a:gd name="connsiteY2" fmla="*/ 18022 h 36323"/>
                <a:gd name="connsiteX3" fmla="*/ 34507 w 53088"/>
                <a:gd name="connsiteY3" fmla="*/ 34507 h 3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088" h="36323">
                  <a:moveTo>
                    <a:pt x="34507" y="34507"/>
                  </a:moveTo>
                  <a:cubicBezTo>
                    <a:pt x="48198" y="30037"/>
                    <a:pt x="55463" y="15507"/>
                    <a:pt x="51272" y="2096"/>
                  </a:cubicBezTo>
                  <a:lnTo>
                    <a:pt x="2096" y="18022"/>
                  </a:lnTo>
                  <a:cubicBezTo>
                    <a:pt x="6287" y="31434"/>
                    <a:pt x="20816" y="38978"/>
                    <a:pt x="34507" y="34507"/>
                  </a:cubicBezTo>
                  <a:close/>
                </a:path>
              </a:pathLst>
            </a:custGeom>
            <a:solidFill>
              <a:srgbClr val="282E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9" name="Forma libre 368">
              <a:extLst>
                <a:ext uri="{FF2B5EF4-FFF2-40B4-BE49-F238E27FC236}">
                  <a16:creationId xmlns:a16="http://schemas.microsoft.com/office/drawing/2014/main" id="{8E77B8F8-3C95-9D44-9987-A405FDC866FA}"/>
                </a:ext>
              </a:extLst>
            </p:cNvPr>
            <p:cNvSpPr/>
            <p:nvPr/>
          </p:nvSpPr>
          <p:spPr>
            <a:xfrm>
              <a:off x="10816786" y="1799710"/>
              <a:ext cx="33529" cy="30735"/>
            </a:xfrm>
            <a:custGeom>
              <a:avLst/>
              <a:gdLst>
                <a:gd name="connsiteX0" fmla="*/ 26404 w 33529"/>
                <a:gd name="connsiteY0" fmla="*/ 26404 h 30735"/>
                <a:gd name="connsiteX1" fmla="*/ 27801 w 33529"/>
                <a:gd name="connsiteY1" fmla="*/ 2096 h 30735"/>
                <a:gd name="connsiteX2" fmla="*/ 2096 w 33529"/>
                <a:gd name="connsiteY2" fmla="*/ 25007 h 30735"/>
                <a:gd name="connsiteX3" fmla="*/ 26404 w 33529"/>
                <a:gd name="connsiteY3" fmla="*/ 26404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29" h="30735">
                  <a:moveTo>
                    <a:pt x="26404" y="26404"/>
                  </a:moveTo>
                  <a:cubicBezTo>
                    <a:pt x="33390" y="19978"/>
                    <a:pt x="34228" y="9081"/>
                    <a:pt x="27801" y="2096"/>
                  </a:cubicBezTo>
                  <a:lnTo>
                    <a:pt x="2096" y="25007"/>
                  </a:lnTo>
                  <a:cubicBezTo>
                    <a:pt x="8522" y="32272"/>
                    <a:pt x="19419" y="32831"/>
                    <a:pt x="26404" y="26404"/>
                  </a:cubicBezTo>
                  <a:close/>
                </a:path>
              </a:pathLst>
            </a:custGeom>
            <a:solidFill>
              <a:srgbClr val="282E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0" name="Forma libre 369">
              <a:extLst>
                <a:ext uri="{FF2B5EF4-FFF2-40B4-BE49-F238E27FC236}">
                  <a16:creationId xmlns:a16="http://schemas.microsoft.com/office/drawing/2014/main" id="{26F67BE7-0C3E-1B4C-B51E-2E258AFD664B}"/>
                </a:ext>
              </a:extLst>
            </p:cNvPr>
            <p:cNvSpPr/>
            <p:nvPr/>
          </p:nvSpPr>
          <p:spPr>
            <a:xfrm>
              <a:off x="10896977" y="1818431"/>
              <a:ext cx="19559" cy="11176"/>
            </a:xfrm>
            <a:custGeom>
              <a:avLst/>
              <a:gdLst>
                <a:gd name="connsiteX0" fmla="*/ 11875 w 19558"/>
                <a:gd name="connsiteY0" fmla="*/ 11596 h 11176"/>
                <a:gd name="connsiteX1" fmla="*/ 18301 w 19558"/>
                <a:gd name="connsiteY1" fmla="*/ 2096 h 11176"/>
                <a:gd name="connsiteX2" fmla="*/ 2096 w 19558"/>
                <a:gd name="connsiteY2" fmla="*/ 5169 h 11176"/>
                <a:gd name="connsiteX3" fmla="*/ 11875 w 19558"/>
                <a:gd name="connsiteY3" fmla="*/ 11596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58" h="11176">
                  <a:moveTo>
                    <a:pt x="11875" y="11596"/>
                  </a:moveTo>
                  <a:cubicBezTo>
                    <a:pt x="16345" y="10757"/>
                    <a:pt x="19140" y="6566"/>
                    <a:pt x="18301" y="2096"/>
                  </a:cubicBezTo>
                  <a:lnTo>
                    <a:pt x="2096" y="5169"/>
                  </a:lnTo>
                  <a:cubicBezTo>
                    <a:pt x="3213" y="9360"/>
                    <a:pt x="7404" y="12434"/>
                    <a:pt x="11875" y="11596"/>
                  </a:cubicBezTo>
                  <a:close/>
                </a:path>
              </a:pathLst>
            </a:custGeom>
            <a:solidFill>
              <a:srgbClr val="282E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1" name="Forma libre 370">
              <a:extLst>
                <a:ext uri="{FF2B5EF4-FFF2-40B4-BE49-F238E27FC236}">
                  <a16:creationId xmlns:a16="http://schemas.microsoft.com/office/drawing/2014/main" id="{9F50B910-7A9B-024A-B57F-DE82FF28D5E9}"/>
                </a:ext>
              </a:extLst>
            </p:cNvPr>
            <p:cNvSpPr/>
            <p:nvPr/>
          </p:nvSpPr>
          <p:spPr>
            <a:xfrm>
              <a:off x="10554077" y="1998365"/>
              <a:ext cx="50294" cy="61470"/>
            </a:xfrm>
            <a:custGeom>
              <a:avLst/>
              <a:gdLst>
                <a:gd name="connsiteX0" fmla="*/ 9981 w 50294"/>
                <a:gd name="connsiteY0" fmla="*/ 53793 h 61470"/>
                <a:gd name="connsiteX1" fmla="*/ 30099 w 50294"/>
                <a:gd name="connsiteY1" fmla="*/ 50719 h 61470"/>
                <a:gd name="connsiteX2" fmla="*/ 40437 w 50294"/>
                <a:gd name="connsiteY2" fmla="*/ 24175 h 61470"/>
                <a:gd name="connsiteX3" fmla="*/ 28981 w 50294"/>
                <a:gd name="connsiteY3" fmla="*/ 15513 h 61470"/>
                <a:gd name="connsiteX4" fmla="*/ 42393 w 50294"/>
                <a:gd name="connsiteY4" fmla="*/ 12440 h 61470"/>
                <a:gd name="connsiteX5" fmla="*/ 41834 w 50294"/>
                <a:gd name="connsiteY5" fmla="*/ 2102 h 61470"/>
                <a:gd name="connsiteX6" fmla="*/ 7187 w 50294"/>
                <a:gd name="connsiteY6" fmla="*/ 30602 h 61470"/>
                <a:gd name="connsiteX7" fmla="*/ 7187 w 50294"/>
                <a:gd name="connsiteY7" fmla="*/ 60778 h 61470"/>
                <a:gd name="connsiteX8" fmla="*/ 9981 w 50294"/>
                <a:gd name="connsiteY8" fmla="*/ 53793 h 6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294" h="61470">
                  <a:moveTo>
                    <a:pt x="9981" y="53793"/>
                  </a:moveTo>
                  <a:cubicBezTo>
                    <a:pt x="16128" y="54910"/>
                    <a:pt x="25628" y="53234"/>
                    <a:pt x="30099" y="50719"/>
                  </a:cubicBezTo>
                  <a:cubicBezTo>
                    <a:pt x="34849" y="48204"/>
                    <a:pt x="39040" y="34234"/>
                    <a:pt x="40437" y="24175"/>
                  </a:cubicBezTo>
                  <a:cubicBezTo>
                    <a:pt x="41834" y="14116"/>
                    <a:pt x="28981" y="15513"/>
                    <a:pt x="28981" y="15513"/>
                  </a:cubicBezTo>
                  <a:cubicBezTo>
                    <a:pt x="28981" y="15513"/>
                    <a:pt x="34011" y="13557"/>
                    <a:pt x="42393" y="12440"/>
                  </a:cubicBezTo>
                  <a:cubicBezTo>
                    <a:pt x="50775" y="11322"/>
                    <a:pt x="53849" y="1822"/>
                    <a:pt x="41834" y="2102"/>
                  </a:cubicBezTo>
                  <a:cubicBezTo>
                    <a:pt x="29819" y="2381"/>
                    <a:pt x="18364" y="7969"/>
                    <a:pt x="7187" y="30602"/>
                  </a:cubicBezTo>
                  <a:cubicBezTo>
                    <a:pt x="7187" y="30602"/>
                    <a:pt x="-4269" y="51557"/>
                    <a:pt x="7187" y="60778"/>
                  </a:cubicBezTo>
                  <a:lnTo>
                    <a:pt x="9981" y="53793"/>
                  </a:lnTo>
                  <a:close/>
                </a:path>
              </a:pathLst>
            </a:custGeom>
            <a:solidFill>
              <a:srgbClr val="F7B7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2" name="Forma libre 371">
              <a:extLst>
                <a:ext uri="{FF2B5EF4-FFF2-40B4-BE49-F238E27FC236}">
                  <a16:creationId xmlns:a16="http://schemas.microsoft.com/office/drawing/2014/main" id="{AD9D1378-094B-E24E-B273-E8494120CBA1}"/>
                </a:ext>
              </a:extLst>
            </p:cNvPr>
            <p:cNvSpPr/>
            <p:nvPr/>
          </p:nvSpPr>
          <p:spPr>
            <a:xfrm>
              <a:off x="11065000" y="2080204"/>
              <a:ext cx="33529" cy="58676"/>
            </a:xfrm>
            <a:custGeom>
              <a:avLst/>
              <a:gdLst>
                <a:gd name="connsiteX0" fmla="*/ 32454 w 33529"/>
                <a:gd name="connsiteY0" fmla="*/ 18895 h 58676"/>
                <a:gd name="connsiteX1" fmla="*/ 14851 w 33529"/>
                <a:gd name="connsiteY1" fmla="*/ 3248 h 58676"/>
                <a:gd name="connsiteX2" fmla="*/ 2278 w 33529"/>
                <a:gd name="connsiteY2" fmla="*/ 35939 h 58676"/>
                <a:gd name="connsiteX3" fmla="*/ 8704 w 33529"/>
                <a:gd name="connsiteY3" fmla="*/ 51866 h 58676"/>
                <a:gd name="connsiteX4" fmla="*/ 6190 w 33529"/>
                <a:gd name="connsiteY4" fmla="*/ 58851 h 58676"/>
                <a:gd name="connsiteX5" fmla="*/ 32454 w 33529"/>
                <a:gd name="connsiteY5" fmla="*/ 18895 h 58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529" h="58676">
                  <a:moveTo>
                    <a:pt x="32454" y="18895"/>
                  </a:moveTo>
                  <a:cubicBezTo>
                    <a:pt x="32454" y="10792"/>
                    <a:pt x="18763" y="-1781"/>
                    <a:pt x="14851" y="3248"/>
                  </a:cubicBezTo>
                  <a:cubicBezTo>
                    <a:pt x="10940" y="8278"/>
                    <a:pt x="601" y="26719"/>
                    <a:pt x="2278" y="35939"/>
                  </a:cubicBezTo>
                  <a:cubicBezTo>
                    <a:pt x="3954" y="44881"/>
                    <a:pt x="8704" y="51866"/>
                    <a:pt x="8704" y="51866"/>
                  </a:cubicBezTo>
                  <a:lnTo>
                    <a:pt x="6190" y="58851"/>
                  </a:lnTo>
                  <a:cubicBezTo>
                    <a:pt x="6190" y="58572"/>
                    <a:pt x="32175" y="53263"/>
                    <a:pt x="32454" y="18895"/>
                  </a:cubicBezTo>
                  <a:close/>
                </a:path>
              </a:pathLst>
            </a:custGeom>
            <a:solidFill>
              <a:srgbClr val="F7B7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3" name="Forma libre 372">
              <a:extLst>
                <a:ext uri="{FF2B5EF4-FFF2-40B4-BE49-F238E27FC236}">
                  <a16:creationId xmlns:a16="http://schemas.microsoft.com/office/drawing/2014/main" id="{A4A44A2B-541C-5B47-9A12-CB803A99F5F5}"/>
                </a:ext>
              </a:extLst>
            </p:cNvPr>
            <p:cNvSpPr/>
            <p:nvPr/>
          </p:nvSpPr>
          <p:spPr>
            <a:xfrm>
              <a:off x="10585992" y="1830136"/>
              <a:ext cx="491764" cy="681763"/>
            </a:xfrm>
            <a:custGeom>
              <a:avLst/>
              <a:gdLst>
                <a:gd name="connsiteX0" fmla="*/ 460889 w 491763"/>
                <a:gd name="connsiteY0" fmla="*/ 253596 h 681763"/>
                <a:gd name="connsiteX1" fmla="*/ 32272 w 491763"/>
                <a:gd name="connsiteY1" fmla="*/ 6038 h 681763"/>
                <a:gd name="connsiteX2" fmla="*/ 3213 w 491763"/>
                <a:gd name="connsiteY2" fmla="*/ 22523 h 681763"/>
                <a:gd name="connsiteX3" fmla="*/ 2096 w 491763"/>
                <a:gd name="connsiteY3" fmla="*/ 380728 h 681763"/>
                <a:gd name="connsiteX4" fmla="*/ 30875 w 491763"/>
                <a:gd name="connsiteY4" fmla="*/ 430743 h 681763"/>
                <a:gd name="connsiteX5" fmla="*/ 459492 w 491763"/>
                <a:gd name="connsiteY5" fmla="*/ 678021 h 681763"/>
                <a:gd name="connsiteX6" fmla="*/ 488550 w 491763"/>
                <a:gd name="connsiteY6" fmla="*/ 661536 h 681763"/>
                <a:gd name="connsiteX7" fmla="*/ 489668 w 491763"/>
                <a:gd name="connsiteY7" fmla="*/ 303331 h 681763"/>
                <a:gd name="connsiteX8" fmla="*/ 460889 w 491763"/>
                <a:gd name="connsiteY8" fmla="*/ 253596 h 681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91763" h="681763">
                  <a:moveTo>
                    <a:pt x="460889" y="253596"/>
                  </a:moveTo>
                  <a:lnTo>
                    <a:pt x="32272" y="6038"/>
                  </a:lnTo>
                  <a:cubicBezTo>
                    <a:pt x="16346" y="-3183"/>
                    <a:pt x="3213" y="4361"/>
                    <a:pt x="3213" y="22523"/>
                  </a:cubicBezTo>
                  <a:lnTo>
                    <a:pt x="2096" y="380728"/>
                  </a:lnTo>
                  <a:cubicBezTo>
                    <a:pt x="2096" y="399169"/>
                    <a:pt x="14949" y="421522"/>
                    <a:pt x="30875" y="430743"/>
                  </a:cubicBezTo>
                  <a:lnTo>
                    <a:pt x="459492" y="678021"/>
                  </a:lnTo>
                  <a:cubicBezTo>
                    <a:pt x="475418" y="687242"/>
                    <a:pt x="488271" y="679977"/>
                    <a:pt x="488550" y="661536"/>
                  </a:cubicBezTo>
                  <a:lnTo>
                    <a:pt x="489668" y="303331"/>
                  </a:lnTo>
                  <a:cubicBezTo>
                    <a:pt x="489668" y="285169"/>
                    <a:pt x="476815" y="262537"/>
                    <a:pt x="460889" y="25359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4" name="Forma libre 373">
              <a:extLst>
                <a:ext uri="{FF2B5EF4-FFF2-40B4-BE49-F238E27FC236}">
                  <a16:creationId xmlns:a16="http://schemas.microsoft.com/office/drawing/2014/main" id="{112CF3E2-A485-5A4A-9A80-5C9062E1B038}"/>
                </a:ext>
              </a:extLst>
            </p:cNvPr>
            <p:cNvSpPr/>
            <p:nvPr/>
          </p:nvSpPr>
          <p:spPr>
            <a:xfrm>
              <a:off x="10587110" y="2133069"/>
              <a:ext cx="488969" cy="379999"/>
            </a:xfrm>
            <a:custGeom>
              <a:avLst/>
              <a:gdLst>
                <a:gd name="connsiteX0" fmla="*/ 262786 w 488969"/>
                <a:gd name="connsiteY0" fmla="*/ 21913 h 379999"/>
                <a:gd name="connsiteX1" fmla="*/ 246022 w 488969"/>
                <a:gd name="connsiteY1" fmla="*/ 5986 h 379999"/>
                <a:gd name="connsiteX2" fmla="*/ 228977 w 488969"/>
                <a:gd name="connsiteY2" fmla="*/ 2633 h 379999"/>
                <a:gd name="connsiteX3" fmla="*/ 2096 w 488969"/>
                <a:gd name="connsiteY3" fmla="*/ 58516 h 379999"/>
                <a:gd name="connsiteX4" fmla="*/ 2096 w 488969"/>
                <a:gd name="connsiteY4" fmla="*/ 77795 h 379999"/>
                <a:gd name="connsiteX5" fmla="*/ 30875 w 488969"/>
                <a:gd name="connsiteY5" fmla="*/ 127810 h 379999"/>
                <a:gd name="connsiteX6" fmla="*/ 459492 w 488969"/>
                <a:gd name="connsiteY6" fmla="*/ 375088 h 379999"/>
                <a:gd name="connsiteX7" fmla="*/ 488550 w 488969"/>
                <a:gd name="connsiteY7" fmla="*/ 358603 h 379999"/>
                <a:gd name="connsiteX8" fmla="*/ 488550 w 488969"/>
                <a:gd name="connsiteY8" fmla="*/ 339324 h 379999"/>
                <a:gd name="connsiteX9" fmla="*/ 262786 w 488969"/>
                <a:gd name="connsiteY9" fmla="*/ 21913 h 379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8969" h="379999">
                  <a:moveTo>
                    <a:pt x="262786" y="21913"/>
                  </a:moveTo>
                  <a:cubicBezTo>
                    <a:pt x="257757" y="14927"/>
                    <a:pt x="251889" y="9339"/>
                    <a:pt x="246022" y="5986"/>
                  </a:cubicBezTo>
                  <a:cubicBezTo>
                    <a:pt x="240154" y="2633"/>
                    <a:pt x="234286" y="1236"/>
                    <a:pt x="228977" y="2633"/>
                  </a:cubicBezTo>
                  <a:lnTo>
                    <a:pt x="2096" y="58516"/>
                  </a:lnTo>
                  <a:lnTo>
                    <a:pt x="2096" y="77795"/>
                  </a:lnTo>
                  <a:cubicBezTo>
                    <a:pt x="2096" y="96236"/>
                    <a:pt x="14948" y="118589"/>
                    <a:pt x="30875" y="127810"/>
                  </a:cubicBezTo>
                  <a:lnTo>
                    <a:pt x="459492" y="375088"/>
                  </a:lnTo>
                  <a:cubicBezTo>
                    <a:pt x="475418" y="384309"/>
                    <a:pt x="488271" y="377044"/>
                    <a:pt x="488550" y="358603"/>
                  </a:cubicBezTo>
                  <a:lnTo>
                    <a:pt x="488550" y="339324"/>
                  </a:lnTo>
                  <a:lnTo>
                    <a:pt x="262786" y="2191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5" name="Forma libre 374">
              <a:extLst>
                <a:ext uri="{FF2B5EF4-FFF2-40B4-BE49-F238E27FC236}">
                  <a16:creationId xmlns:a16="http://schemas.microsoft.com/office/drawing/2014/main" id="{978E300D-A401-2942-BCD7-565A5D5D5CA1}"/>
                </a:ext>
              </a:extLst>
            </p:cNvPr>
            <p:cNvSpPr/>
            <p:nvPr/>
          </p:nvSpPr>
          <p:spPr>
            <a:xfrm>
              <a:off x="10585992" y="1830136"/>
              <a:ext cx="488969" cy="379999"/>
            </a:xfrm>
            <a:custGeom>
              <a:avLst/>
              <a:gdLst>
                <a:gd name="connsiteX0" fmla="*/ 459771 w 488969"/>
                <a:gd name="connsiteY0" fmla="*/ 253596 h 379999"/>
                <a:gd name="connsiteX1" fmla="*/ 453065 w 488969"/>
                <a:gd name="connsiteY1" fmla="*/ 249684 h 379999"/>
                <a:gd name="connsiteX2" fmla="*/ 244904 w 488969"/>
                <a:gd name="connsiteY2" fmla="*/ 301096 h 379999"/>
                <a:gd name="connsiteX3" fmla="*/ 37860 w 488969"/>
                <a:gd name="connsiteY3" fmla="*/ 9949 h 379999"/>
                <a:gd name="connsiteX4" fmla="*/ 31154 w 488969"/>
                <a:gd name="connsiteY4" fmla="*/ 6038 h 379999"/>
                <a:gd name="connsiteX5" fmla="*/ 2096 w 488969"/>
                <a:gd name="connsiteY5" fmla="*/ 22523 h 379999"/>
                <a:gd name="connsiteX6" fmla="*/ 2096 w 488969"/>
                <a:gd name="connsiteY6" fmla="*/ 41802 h 379999"/>
                <a:gd name="connsiteX7" fmla="*/ 227860 w 488969"/>
                <a:gd name="connsiteY7" fmla="*/ 359213 h 379999"/>
                <a:gd name="connsiteX8" fmla="*/ 244625 w 488969"/>
                <a:gd name="connsiteY8" fmla="*/ 375140 h 379999"/>
                <a:gd name="connsiteX9" fmla="*/ 261389 w 488969"/>
                <a:gd name="connsiteY9" fmla="*/ 378493 h 379999"/>
                <a:gd name="connsiteX10" fmla="*/ 488271 w 488969"/>
                <a:gd name="connsiteY10" fmla="*/ 322331 h 379999"/>
                <a:gd name="connsiteX11" fmla="*/ 488271 w 488969"/>
                <a:gd name="connsiteY11" fmla="*/ 303052 h 379999"/>
                <a:gd name="connsiteX12" fmla="*/ 459771 w 488969"/>
                <a:gd name="connsiteY12" fmla="*/ 253596 h 379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88969" h="379999">
                  <a:moveTo>
                    <a:pt x="459771" y="253596"/>
                  </a:moveTo>
                  <a:lnTo>
                    <a:pt x="453065" y="249684"/>
                  </a:lnTo>
                  <a:lnTo>
                    <a:pt x="244904" y="301096"/>
                  </a:lnTo>
                  <a:lnTo>
                    <a:pt x="37860" y="9949"/>
                  </a:lnTo>
                  <a:lnTo>
                    <a:pt x="31154" y="6038"/>
                  </a:lnTo>
                  <a:cubicBezTo>
                    <a:pt x="15228" y="-3183"/>
                    <a:pt x="2096" y="4361"/>
                    <a:pt x="2096" y="22523"/>
                  </a:cubicBezTo>
                  <a:lnTo>
                    <a:pt x="2096" y="41802"/>
                  </a:lnTo>
                  <a:lnTo>
                    <a:pt x="227860" y="359213"/>
                  </a:lnTo>
                  <a:cubicBezTo>
                    <a:pt x="232889" y="366478"/>
                    <a:pt x="238757" y="371787"/>
                    <a:pt x="244625" y="375140"/>
                  </a:cubicBezTo>
                  <a:cubicBezTo>
                    <a:pt x="250492" y="378493"/>
                    <a:pt x="256360" y="379890"/>
                    <a:pt x="261389" y="378493"/>
                  </a:cubicBezTo>
                  <a:lnTo>
                    <a:pt x="488271" y="322331"/>
                  </a:lnTo>
                  <a:lnTo>
                    <a:pt x="488271" y="303052"/>
                  </a:lnTo>
                  <a:cubicBezTo>
                    <a:pt x="488550" y="285169"/>
                    <a:pt x="475697" y="262537"/>
                    <a:pt x="459771" y="253596"/>
                  </a:cubicBezTo>
                  <a:close/>
                </a:path>
              </a:pathLst>
            </a:custGeom>
            <a:solidFill>
              <a:srgbClr val="E93E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6" name="Forma libre 375">
              <a:extLst>
                <a:ext uri="{FF2B5EF4-FFF2-40B4-BE49-F238E27FC236}">
                  <a16:creationId xmlns:a16="http://schemas.microsoft.com/office/drawing/2014/main" id="{B32D16A0-7C9C-F746-8DD0-28FC01553D34}"/>
                </a:ext>
              </a:extLst>
            </p:cNvPr>
            <p:cNvSpPr/>
            <p:nvPr/>
          </p:nvSpPr>
          <p:spPr>
            <a:xfrm>
              <a:off x="10023817" y="2529203"/>
              <a:ext cx="379999" cy="530881"/>
            </a:xfrm>
            <a:custGeom>
              <a:avLst/>
              <a:gdLst>
                <a:gd name="connsiteX0" fmla="*/ 358065 w 379999"/>
                <a:gd name="connsiteY0" fmla="*/ 197174 h 530881"/>
                <a:gd name="connsiteX1" fmla="*/ 25566 w 379999"/>
                <a:gd name="connsiteY1" fmla="*/ 5219 h 530881"/>
                <a:gd name="connsiteX2" fmla="*/ 2934 w 379999"/>
                <a:gd name="connsiteY2" fmla="*/ 18071 h 530881"/>
                <a:gd name="connsiteX3" fmla="*/ 2096 w 379999"/>
                <a:gd name="connsiteY3" fmla="*/ 296086 h 530881"/>
                <a:gd name="connsiteX4" fmla="*/ 24448 w 379999"/>
                <a:gd name="connsiteY4" fmla="*/ 334924 h 530881"/>
                <a:gd name="connsiteX5" fmla="*/ 356948 w 379999"/>
                <a:gd name="connsiteY5" fmla="*/ 526879 h 530881"/>
                <a:gd name="connsiteX6" fmla="*/ 379301 w 379999"/>
                <a:gd name="connsiteY6" fmla="*/ 514026 h 530881"/>
                <a:gd name="connsiteX7" fmla="*/ 380139 w 379999"/>
                <a:gd name="connsiteY7" fmla="*/ 236012 h 530881"/>
                <a:gd name="connsiteX8" fmla="*/ 358065 w 379999"/>
                <a:gd name="connsiteY8" fmla="*/ 197174 h 530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9999" h="530881">
                  <a:moveTo>
                    <a:pt x="358065" y="197174"/>
                  </a:moveTo>
                  <a:lnTo>
                    <a:pt x="25566" y="5219"/>
                  </a:lnTo>
                  <a:cubicBezTo>
                    <a:pt x="13272" y="-2046"/>
                    <a:pt x="3213" y="3822"/>
                    <a:pt x="2934" y="18071"/>
                  </a:cubicBezTo>
                  <a:lnTo>
                    <a:pt x="2096" y="296086"/>
                  </a:lnTo>
                  <a:cubicBezTo>
                    <a:pt x="2096" y="310335"/>
                    <a:pt x="12154" y="327659"/>
                    <a:pt x="24448" y="334924"/>
                  </a:cubicBezTo>
                  <a:lnTo>
                    <a:pt x="356948" y="526879"/>
                  </a:lnTo>
                  <a:cubicBezTo>
                    <a:pt x="369242" y="534144"/>
                    <a:pt x="379301" y="528276"/>
                    <a:pt x="379301" y="514026"/>
                  </a:cubicBezTo>
                  <a:lnTo>
                    <a:pt x="380139" y="236012"/>
                  </a:lnTo>
                  <a:cubicBezTo>
                    <a:pt x="380418" y="221483"/>
                    <a:pt x="370359" y="204159"/>
                    <a:pt x="358065" y="19717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7" name="Forma libre 376">
              <a:extLst>
                <a:ext uri="{FF2B5EF4-FFF2-40B4-BE49-F238E27FC236}">
                  <a16:creationId xmlns:a16="http://schemas.microsoft.com/office/drawing/2014/main" id="{E87B7DBA-B237-9246-8F43-689649891928}"/>
                </a:ext>
              </a:extLst>
            </p:cNvPr>
            <p:cNvSpPr/>
            <p:nvPr/>
          </p:nvSpPr>
          <p:spPr>
            <a:xfrm>
              <a:off x="10024655" y="2764241"/>
              <a:ext cx="379999" cy="296176"/>
            </a:xfrm>
            <a:custGeom>
              <a:avLst/>
              <a:gdLst>
                <a:gd name="connsiteX0" fmla="*/ 204389 w 379999"/>
                <a:gd name="connsiteY0" fmla="*/ 17459 h 296175"/>
                <a:gd name="connsiteX1" fmla="*/ 191257 w 379999"/>
                <a:gd name="connsiteY1" fmla="*/ 5165 h 296175"/>
                <a:gd name="connsiteX2" fmla="*/ 178125 w 379999"/>
                <a:gd name="connsiteY2" fmla="*/ 2371 h 296175"/>
                <a:gd name="connsiteX3" fmla="*/ 2096 w 379999"/>
                <a:gd name="connsiteY3" fmla="*/ 45959 h 296175"/>
                <a:gd name="connsiteX4" fmla="*/ 2096 w 379999"/>
                <a:gd name="connsiteY4" fmla="*/ 60768 h 296175"/>
                <a:gd name="connsiteX5" fmla="*/ 24448 w 379999"/>
                <a:gd name="connsiteY5" fmla="*/ 99606 h 296175"/>
                <a:gd name="connsiteX6" fmla="*/ 356948 w 379999"/>
                <a:gd name="connsiteY6" fmla="*/ 291561 h 296175"/>
                <a:gd name="connsiteX7" fmla="*/ 379301 w 379999"/>
                <a:gd name="connsiteY7" fmla="*/ 278708 h 296175"/>
                <a:gd name="connsiteX8" fmla="*/ 379301 w 379999"/>
                <a:gd name="connsiteY8" fmla="*/ 263900 h 296175"/>
                <a:gd name="connsiteX9" fmla="*/ 204389 w 379999"/>
                <a:gd name="connsiteY9" fmla="*/ 17459 h 296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9999" h="296175">
                  <a:moveTo>
                    <a:pt x="204389" y="17459"/>
                  </a:moveTo>
                  <a:cubicBezTo>
                    <a:pt x="200477" y="11871"/>
                    <a:pt x="196007" y="7680"/>
                    <a:pt x="191257" y="5165"/>
                  </a:cubicBezTo>
                  <a:cubicBezTo>
                    <a:pt x="186786" y="2650"/>
                    <a:pt x="182036" y="1533"/>
                    <a:pt x="178125" y="2371"/>
                  </a:cubicBezTo>
                  <a:lnTo>
                    <a:pt x="2096" y="45959"/>
                  </a:lnTo>
                  <a:lnTo>
                    <a:pt x="2096" y="60768"/>
                  </a:lnTo>
                  <a:cubicBezTo>
                    <a:pt x="2096" y="75018"/>
                    <a:pt x="12154" y="92341"/>
                    <a:pt x="24448" y="99606"/>
                  </a:cubicBezTo>
                  <a:lnTo>
                    <a:pt x="356948" y="291561"/>
                  </a:lnTo>
                  <a:cubicBezTo>
                    <a:pt x="369242" y="298826"/>
                    <a:pt x="379301" y="292958"/>
                    <a:pt x="379301" y="278708"/>
                  </a:cubicBezTo>
                  <a:lnTo>
                    <a:pt x="379301" y="263900"/>
                  </a:lnTo>
                  <a:lnTo>
                    <a:pt x="204389" y="17459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8" name="Forma libre 377">
              <a:extLst>
                <a:ext uri="{FF2B5EF4-FFF2-40B4-BE49-F238E27FC236}">
                  <a16:creationId xmlns:a16="http://schemas.microsoft.com/office/drawing/2014/main" id="{DEEE3090-CC68-684A-A9E9-AEB8CF55D666}"/>
                </a:ext>
              </a:extLst>
            </p:cNvPr>
            <p:cNvSpPr/>
            <p:nvPr/>
          </p:nvSpPr>
          <p:spPr>
            <a:xfrm>
              <a:off x="10024097" y="2528924"/>
              <a:ext cx="379999" cy="296176"/>
            </a:xfrm>
            <a:custGeom>
              <a:avLst/>
              <a:gdLst>
                <a:gd name="connsiteX0" fmla="*/ 356948 w 379999"/>
                <a:gd name="connsiteY0" fmla="*/ 197453 h 296175"/>
                <a:gd name="connsiteX1" fmla="*/ 351918 w 379999"/>
                <a:gd name="connsiteY1" fmla="*/ 194380 h 296175"/>
                <a:gd name="connsiteX2" fmla="*/ 190419 w 379999"/>
                <a:gd name="connsiteY2" fmla="*/ 234336 h 296175"/>
                <a:gd name="connsiteX3" fmla="*/ 29757 w 379999"/>
                <a:gd name="connsiteY3" fmla="*/ 8292 h 296175"/>
                <a:gd name="connsiteX4" fmla="*/ 24728 w 379999"/>
                <a:gd name="connsiteY4" fmla="*/ 5219 h 296175"/>
                <a:gd name="connsiteX5" fmla="*/ 2096 w 379999"/>
                <a:gd name="connsiteY5" fmla="*/ 18072 h 296175"/>
                <a:gd name="connsiteX6" fmla="*/ 2096 w 379999"/>
                <a:gd name="connsiteY6" fmla="*/ 32880 h 296175"/>
                <a:gd name="connsiteX7" fmla="*/ 177286 w 379999"/>
                <a:gd name="connsiteY7" fmla="*/ 279321 h 296175"/>
                <a:gd name="connsiteX8" fmla="*/ 190419 w 379999"/>
                <a:gd name="connsiteY8" fmla="*/ 291894 h 296175"/>
                <a:gd name="connsiteX9" fmla="*/ 203551 w 379999"/>
                <a:gd name="connsiteY9" fmla="*/ 294689 h 296175"/>
                <a:gd name="connsiteX10" fmla="*/ 379580 w 379999"/>
                <a:gd name="connsiteY10" fmla="*/ 251100 h 296175"/>
                <a:gd name="connsiteX11" fmla="*/ 379580 w 379999"/>
                <a:gd name="connsiteY11" fmla="*/ 236292 h 296175"/>
                <a:gd name="connsiteX12" fmla="*/ 356948 w 379999"/>
                <a:gd name="connsiteY12" fmla="*/ 197453 h 296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9999" h="296175">
                  <a:moveTo>
                    <a:pt x="356948" y="197453"/>
                  </a:moveTo>
                  <a:lnTo>
                    <a:pt x="351918" y="194380"/>
                  </a:lnTo>
                  <a:lnTo>
                    <a:pt x="190419" y="234336"/>
                  </a:lnTo>
                  <a:lnTo>
                    <a:pt x="29757" y="8292"/>
                  </a:lnTo>
                  <a:lnTo>
                    <a:pt x="24728" y="5219"/>
                  </a:lnTo>
                  <a:cubicBezTo>
                    <a:pt x="12434" y="-2046"/>
                    <a:pt x="2375" y="3822"/>
                    <a:pt x="2096" y="18072"/>
                  </a:cubicBezTo>
                  <a:lnTo>
                    <a:pt x="2096" y="32880"/>
                  </a:lnTo>
                  <a:lnTo>
                    <a:pt x="177286" y="279321"/>
                  </a:lnTo>
                  <a:cubicBezTo>
                    <a:pt x="181198" y="284909"/>
                    <a:pt x="185948" y="289100"/>
                    <a:pt x="190419" y="291894"/>
                  </a:cubicBezTo>
                  <a:cubicBezTo>
                    <a:pt x="194889" y="294409"/>
                    <a:pt x="199639" y="295527"/>
                    <a:pt x="203551" y="294689"/>
                  </a:cubicBezTo>
                  <a:lnTo>
                    <a:pt x="379580" y="251100"/>
                  </a:lnTo>
                  <a:lnTo>
                    <a:pt x="379580" y="236292"/>
                  </a:lnTo>
                  <a:cubicBezTo>
                    <a:pt x="379301" y="221762"/>
                    <a:pt x="369521" y="204439"/>
                    <a:pt x="356948" y="197453"/>
                  </a:cubicBezTo>
                  <a:close/>
                </a:path>
              </a:pathLst>
            </a:custGeom>
            <a:solidFill>
              <a:srgbClr val="E93E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379" name="Gráfico 10">
            <a:extLst>
              <a:ext uri="{FF2B5EF4-FFF2-40B4-BE49-F238E27FC236}">
                <a16:creationId xmlns:a16="http://schemas.microsoft.com/office/drawing/2014/main" id="{EE41138E-8A20-C04E-9E21-2BC9FF2B6D12}"/>
              </a:ext>
            </a:extLst>
          </p:cNvPr>
          <p:cNvGrpSpPr/>
          <p:nvPr/>
        </p:nvGrpSpPr>
        <p:grpSpPr>
          <a:xfrm>
            <a:off x="9554905" y="3491013"/>
            <a:ext cx="1399896" cy="1086629"/>
            <a:chOff x="9874945" y="3825038"/>
            <a:chExt cx="1399896" cy="1086629"/>
          </a:xfrm>
        </p:grpSpPr>
        <p:sp>
          <p:nvSpPr>
            <p:cNvPr id="380" name="Forma libre 379">
              <a:extLst>
                <a:ext uri="{FF2B5EF4-FFF2-40B4-BE49-F238E27FC236}">
                  <a16:creationId xmlns:a16="http://schemas.microsoft.com/office/drawing/2014/main" id="{8F4F5C00-661B-C04A-AE0C-354FB5CB4CA3}"/>
                </a:ext>
              </a:extLst>
            </p:cNvPr>
            <p:cNvSpPr/>
            <p:nvPr/>
          </p:nvSpPr>
          <p:spPr>
            <a:xfrm>
              <a:off x="10090836" y="3845714"/>
              <a:ext cx="698528" cy="701322"/>
            </a:xfrm>
            <a:custGeom>
              <a:avLst/>
              <a:gdLst>
                <a:gd name="connsiteX0" fmla="*/ 120426 w 698527"/>
                <a:gd name="connsiteY0" fmla="*/ 691682 h 701321"/>
                <a:gd name="connsiteX1" fmla="*/ 130206 w 698527"/>
                <a:gd name="connsiteY1" fmla="*/ 700903 h 701321"/>
                <a:gd name="connsiteX2" fmla="*/ 150603 w 698527"/>
                <a:gd name="connsiteY2" fmla="*/ 700903 h 701321"/>
                <a:gd name="connsiteX3" fmla="*/ 203411 w 698527"/>
                <a:gd name="connsiteY3" fmla="*/ 405845 h 701321"/>
                <a:gd name="connsiteX4" fmla="*/ 405984 w 698527"/>
                <a:gd name="connsiteY4" fmla="*/ 203272 h 701321"/>
                <a:gd name="connsiteX5" fmla="*/ 587881 w 698527"/>
                <a:gd name="connsiteY5" fmla="*/ 316433 h 701321"/>
                <a:gd name="connsiteX6" fmla="*/ 608278 w 698527"/>
                <a:gd name="connsiteY6" fmla="*/ 316433 h 701321"/>
                <a:gd name="connsiteX7" fmla="*/ 691543 w 698527"/>
                <a:gd name="connsiteY7" fmla="*/ 120286 h 701321"/>
                <a:gd name="connsiteX8" fmla="*/ 120147 w 698527"/>
                <a:gd name="connsiteY8" fmla="*/ 120286 h 701321"/>
                <a:gd name="connsiteX9" fmla="*/ 120426 w 698527"/>
                <a:gd name="connsiteY9" fmla="*/ 691682 h 70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8527" h="701321">
                  <a:moveTo>
                    <a:pt x="120426" y="691682"/>
                  </a:moveTo>
                  <a:cubicBezTo>
                    <a:pt x="123500" y="694756"/>
                    <a:pt x="126853" y="697829"/>
                    <a:pt x="130206" y="700903"/>
                  </a:cubicBezTo>
                  <a:lnTo>
                    <a:pt x="150603" y="700903"/>
                  </a:lnTo>
                  <a:cubicBezTo>
                    <a:pt x="111206" y="664021"/>
                    <a:pt x="203411" y="464242"/>
                    <a:pt x="203411" y="405845"/>
                  </a:cubicBezTo>
                  <a:cubicBezTo>
                    <a:pt x="203411" y="293801"/>
                    <a:pt x="294220" y="203272"/>
                    <a:pt x="405984" y="203272"/>
                  </a:cubicBezTo>
                  <a:cubicBezTo>
                    <a:pt x="485617" y="203272"/>
                    <a:pt x="554911" y="249374"/>
                    <a:pt x="587881" y="316433"/>
                  </a:cubicBezTo>
                  <a:lnTo>
                    <a:pt x="608278" y="316433"/>
                  </a:lnTo>
                  <a:cubicBezTo>
                    <a:pt x="589278" y="277874"/>
                    <a:pt x="723675" y="152419"/>
                    <a:pt x="691543" y="120286"/>
                  </a:cubicBezTo>
                  <a:cubicBezTo>
                    <a:pt x="533955" y="-37301"/>
                    <a:pt x="277735" y="-37301"/>
                    <a:pt x="120147" y="120286"/>
                  </a:cubicBezTo>
                  <a:cubicBezTo>
                    <a:pt x="-37441" y="278154"/>
                    <a:pt x="-37162" y="534094"/>
                    <a:pt x="120426" y="691682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1" name="Forma libre 380">
              <a:extLst>
                <a:ext uri="{FF2B5EF4-FFF2-40B4-BE49-F238E27FC236}">
                  <a16:creationId xmlns:a16="http://schemas.microsoft.com/office/drawing/2014/main" id="{F43E16DA-193A-4340-950B-20CDCEF6FB50}"/>
                </a:ext>
              </a:extLst>
            </p:cNvPr>
            <p:cNvSpPr/>
            <p:nvPr/>
          </p:nvSpPr>
          <p:spPr>
            <a:xfrm>
              <a:off x="10111443" y="3845714"/>
              <a:ext cx="768381" cy="701322"/>
            </a:xfrm>
            <a:custGeom>
              <a:avLst/>
              <a:gdLst>
                <a:gd name="connsiteX0" fmla="*/ 120496 w 768380"/>
                <a:gd name="connsiteY0" fmla="*/ 691682 h 701321"/>
                <a:gd name="connsiteX1" fmla="*/ 130275 w 768380"/>
                <a:gd name="connsiteY1" fmla="*/ 700903 h 701321"/>
                <a:gd name="connsiteX2" fmla="*/ 267746 w 768380"/>
                <a:gd name="connsiteY2" fmla="*/ 553933 h 701321"/>
                <a:gd name="connsiteX3" fmla="*/ 203481 w 768380"/>
                <a:gd name="connsiteY3" fmla="*/ 405845 h 701321"/>
                <a:gd name="connsiteX4" fmla="*/ 406054 w 768380"/>
                <a:gd name="connsiteY4" fmla="*/ 203272 h 701321"/>
                <a:gd name="connsiteX5" fmla="*/ 587951 w 768380"/>
                <a:gd name="connsiteY5" fmla="*/ 316433 h 701321"/>
                <a:gd name="connsiteX6" fmla="*/ 768450 w 768380"/>
                <a:gd name="connsiteY6" fmla="*/ 227301 h 701321"/>
                <a:gd name="connsiteX7" fmla="*/ 691892 w 768380"/>
                <a:gd name="connsiteY7" fmla="*/ 120286 h 701321"/>
                <a:gd name="connsiteX8" fmla="*/ 120496 w 768380"/>
                <a:gd name="connsiteY8" fmla="*/ 120286 h 701321"/>
                <a:gd name="connsiteX9" fmla="*/ 120496 w 768380"/>
                <a:gd name="connsiteY9" fmla="*/ 691682 h 70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8380" h="701321">
                  <a:moveTo>
                    <a:pt x="120496" y="691682"/>
                  </a:moveTo>
                  <a:cubicBezTo>
                    <a:pt x="123570" y="694756"/>
                    <a:pt x="126923" y="697829"/>
                    <a:pt x="130275" y="700903"/>
                  </a:cubicBezTo>
                  <a:lnTo>
                    <a:pt x="267746" y="553933"/>
                  </a:lnTo>
                  <a:cubicBezTo>
                    <a:pt x="228349" y="517050"/>
                    <a:pt x="203481" y="464242"/>
                    <a:pt x="203481" y="405845"/>
                  </a:cubicBezTo>
                  <a:cubicBezTo>
                    <a:pt x="203481" y="293801"/>
                    <a:pt x="294290" y="203272"/>
                    <a:pt x="406054" y="203272"/>
                  </a:cubicBezTo>
                  <a:cubicBezTo>
                    <a:pt x="485686" y="203272"/>
                    <a:pt x="554980" y="249374"/>
                    <a:pt x="587951" y="316433"/>
                  </a:cubicBezTo>
                  <a:lnTo>
                    <a:pt x="768450" y="227301"/>
                  </a:lnTo>
                  <a:cubicBezTo>
                    <a:pt x="749451" y="188742"/>
                    <a:pt x="724024" y="152419"/>
                    <a:pt x="691892" y="120286"/>
                  </a:cubicBezTo>
                  <a:cubicBezTo>
                    <a:pt x="534304" y="-37301"/>
                    <a:pt x="278084" y="-37301"/>
                    <a:pt x="120496" y="120286"/>
                  </a:cubicBezTo>
                  <a:cubicBezTo>
                    <a:pt x="-37371" y="278154"/>
                    <a:pt x="-37371" y="534094"/>
                    <a:pt x="120496" y="691682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2" name="Forma libre 381">
              <a:extLst>
                <a:ext uri="{FF2B5EF4-FFF2-40B4-BE49-F238E27FC236}">
                  <a16:creationId xmlns:a16="http://schemas.microsoft.com/office/drawing/2014/main" id="{648C0BC3-52A6-1841-87A1-095DDAD296D7}"/>
                </a:ext>
              </a:extLst>
            </p:cNvPr>
            <p:cNvSpPr/>
            <p:nvPr/>
          </p:nvSpPr>
          <p:spPr>
            <a:xfrm>
              <a:off x="10118428" y="3825038"/>
              <a:ext cx="768381" cy="701322"/>
            </a:xfrm>
            <a:custGeom>
              <a:avLst/>
              <a:gdLst>
                <a:gd name="connsiteX0" fmla="*/ 120496 w 768380"/>
                <a:gd name="connsiteY0" fmla="*/ 691682 h 701321"/>
                <a:gd name="connsiteX1" fmla="*/ 130275 w 768380"/>
                <a:gd name="connsiteY1" fmla="*/ 700903 h 701321"/>
                <a:gd name="connsiteX2" fmla="*/ 267746 w 768380"/>
                <a:gd name="connsiteY2" fmla="*/ 553933 h 701321"/>
                <a:gd name="connsiteX3" fmla="*/ 203481 w 768380"/>
                <a:gd name="connsiteY3" fmla="*/ 405845 h 701321"/>
                <a:gd name="connsiteX4" fmla="*/ 406054 w 768380"/>
                <a:gd name="connsiteY4" fmla="*/ 203272 h 701321"/>
                <a:gd name="connsiteX5" fmla="*/ 587951 w 768380"/>
                <a:gd name="connsiteY5" fmla="*/ 316433 h 701321"/>
                <a:gd name="connsiteX6" fmla="*/ 768450 w 768380"/>
                <a:gd name="connsiteY6" fmla="*/ 227301 h 701321"/>
                <a:gd name="connsiteX7" fmla="*/ 691892 w 768380"/>
                <a:gd name="connsiteY7" fmla="*/ 120286 h 701321"/>
                <a:gd name="connsiteX8" fmla="*/ 120496 w 768380"/>
                <a:gd name="connsiteY8" fmla="*/ 120286 h 701321"/>
                <a:gd name="connsiteX9" fmla="*/ 120496 w 768380"/>
                <a:gd name="connsiteY9" fmla="*/ 691682 h 70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8380" h="701321">
                  <a:moveTo>
                    <a:pt x="120496" y="691682"/>
                  </a:moveTo>
                  <a:cubicBezTo>
                    <a:pt x="123570" y="694756"/>
                    <a:pt x="126923" y="697829"/>
                    <a:pt x="130275" y="700903"/>
                  </a:cubicBezTo>
                  <a:lnTo>
                    <a:pt x="267746" y="553933"/>
                  </a:lnTo>
                  <a:cubicBezTo>
                    <a:pt x="228349" y="517050"/>
                    <a:pt x="203481" y="464242"/>
                    <a:pt x="203481" y="405845"/>
                  </a:cubicBezTo>
                  <a:cubicBezTo>
                    <a:pt x="203481" y="293801"/>
                    <a:pt x="294290" y="203272"/>
                    <a:pt x="406054" y="203272"/>
                  </a:cubicBezTo>
                  <a:cubicBezTo>
                    <a:pt x="485686" y="203272"/>
                    <a:pt x="554980" y="249374"/>
                    <a:pt x="587951" y="316433"/>
                  </a:cubicBezTo>
                  <a:lnTo>
                    <a:pt x="768450" y="227301"/>
                  </a:lnTo>
                  <a:cubicBezTo>
                    <a:pt x="749451" y="188742"/>
                    <a:pt x="724024" y="152419"/>
                    <a:pt x="691892" y="120286"/>
                  </a:cubicBezTo>
                  <a:cubicBezTo>
                    <a:pt x="534304" y="-37301"/>
                    <a:pt x="278084" y="-37301"/>
                    <a:pt x="120496" y="120286"/>
                  </a:cubicBezTo>
                  <a:cubicBezTo>
                    <a:pt x="-37371" y="277874"/>
                    <a:pt x="-37371" y="533815"/>
                    <a:pt x="120496" y="691682"/>
                  </a:cubicBezTo>
                  <a:close/>
                </a:path>
              </a:pathLst>
            </a:custGeom>
            <a:solidFill>
              <a:srgbClr val="E6224B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3" name="Forma libre 382">
              <a:extLst>
                <a:ext uri="{FF2B5EF4-FFF2-40B4-BE49-F238E27FC236}">
                  <a16:creationId xmlns:a16="http://schemas.microsoft.com/office/drawing/2014/main" id="{D1DFB7BB-B81D-9042-A9CE-7DF04B7A9D07}"/>
                </a:ext>
              </a:extLst>
            </p:cNvPr>
            <p:cNvSpPr/>
            <p:nvPr/>
          </p:nvSpPr>
          <p:spPr>
            <a:xfrm>
              <a:off x="10023638" y="4667742"/>
              <a:ext cx="106176" cy="95000"/>
            </a:xfrm>
            <a:custGeom>
              <a:avLst/>
              <a:gdLst>
                <a:gd name="connsiteX0" fmla="*/ 2096 w 106176"/>
                <a:gd name="connsiteY0" fmla="*/ 68316 h 94999"/>
                <a:gd name="connsiteX1" fmla="*/ 4610 w 106176"/>
                <a:gd name="connsiteY1" fmla="*/ 95139 h 94999"/>
                <a:gd name="connsiteX2" fmla="*/ 93184 w 106176"/>
                <a:gd name="connsiteY2" fmla="*/ 95139 h 94999"/>
                <a:gd name="connsiteX3" fmla="*/ 90669 w 106176"/>
                <a:gd name="connsiteY3" fmla="*/ 68316 h 94999"/>
                <a:gd name="connsiteX4" fmla="*/ 106037 w 106176"/>
                <a:gd name="connsiteY4" fmla="*/ 2096 h 94999"/>
                <a:gd name="connsiteX5" fmla="*/ 17463 w 106176"/>
                <a:gd name="connsiteY5" fmla="*/ 2096 h 94999"/>
                <a:gd name="connsiteX6" fmla="*/ 2096 w 106176"/>
                <a:gd name="connsiteY6" fmla="*/ 68316 h 94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176" h="94999">
                  <a:moveTo>
                    <a:pt x="2096" y="68316"/>
                  </a:moveTo>
                  <a:cubicBezTo>
                    <a:pt x="2096" y="77537"/>
                    <a:pt x="2934" y="86478"/>
                    <a:pt x="4610" y="95139"/>
                  </a:cubicBezTo>
                  <a:lnTo>
                    <a:pt x="93184" y="95139"/>
                  </a:lnTo>
                  <a:cubicBezTo>
                    <a:pt x="91507" y="86478"/>
                    <a:pt x="90669" y="77537"/>
                    <a:pt x="90669" y="68316"/>
                  </a:cubicBezTo>
                  <a:cubicBezTo>
                    <a:pt x="90669" y="44566"/>
                    <a:pt x="96257" y="21934"/>
                    <a:pt x="106037" y="2096"/>
                  </a:cubicBezTo>
                  <a:lnTo>
                    <a:pt x="17463" y="2096"/>
                  </a:lnTo>
                  <a:cubicBezTo>
                    <a:pt x="7684" y="21934"/>
                    <a:pt x="2096" y="44287"/>
                    <a:pt x="2096" y="68316"/>
                  </a:cubicBezTo>
                  <a:close/>
                </a:path>
              </a:pathLst>
            </a:custGeom>
            <a:solidFill>
              <a:srgbClr val="0082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4" name="Forma libre 383">
              <a:extLst>
                <a:ext uri="{FF2B5EF4-FFF2-40B4-BE49-F238E27FC236}">
                  <a16:creationId xmlns:a16="http://schemas.microsoft.com/office/drawing/2014/main" id="{D0DDA2AA-47B9-6644-B144-20FE0E093881}"/>
                </a:ext>
              </a:extLst>
            </p:cNvPr>
            <p:cNvSpPr/>
            <p:nvPr/>
          </p:nvSpPr>
          <p:spPr>
            <a:xfrm>
              <a:off x="9905726" y="4601801"/>
              <a:ext cx="223529" cy="69853"/>
            </a:xfrm>
            <a:custGeom>
              <a:avLst/>
              <a:gdLst>
                <a:gd name="connsiteX0" fmla="*/ 2096 w 223528"/>
                <a:gd name="connsiteY0" fmla="*/ 2096 h 69852"/>
                <a:gd name="connsiteX1" fmla="*/ 80890 w 223528"/>
                <a:gd name="connsiteY1" fmla="*/ 40934 h 69852"/>
                <a:gd name="connsiteX2" fmla="*/ 135375 w 223528"/>
                <a:gd name="connsiteY2" fmla="*/ 68037 h 69852"/>
                <a:gd name="connsiteX3" fmla="*/ 223948 w 223528"/>
                <a:gd name="connsiteY3" fmla="*/ 68037 h 69852"/>
                <a:gd name="connsiteX4" fmla="*/ 90669 w 223528"/>
                <a:gd name="connsiteY4" fmla="*/ 2096 h 69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528" h="69852">
                  <a:moveTo>
                    <a:pt x="2096" y="2096"/>
                  </a:moveTo>
                  <a:lnTo>
                    <a:pt x="80890" y="40934"/>
                  </a:lnTo>
                  <a:lnTo>
                    <a:pt x="135375" y="68037"/>
                  </a:lnTo>
                  <a:lnTo>
                    <a:pt x="223948" y="68037"/>
                  </a:lnTo>
                  <a:lnTo>
                    <a:pt x="90669" y="2096"/>
                  </a:lnTo>
                  <a:close/>
                </a:path>
              </a:pathLst>
            </a:custGeom>
            <a:solidFill>
              <a:srgbClr val="0082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5" name="Forma libre 384">
              <a:extLst>
                <a:ext uri="{FF2B5EF4-FFF2-40B4-BE49-F238E27FC236}">
                  <a16:creationId xmlns:a16="http://schemas.microsoft.com/office/drawing/2014/main" id="{00E20542-29FA-CB40-BBFF-37FB0F88FE5A}"/>
                </a:ext>
              </a:extLst>
            </p:cNvPr>
            <p:cNvSpPr/>
            <p:nvPr/>
          </p:nvSpPr>
          <p:spPr>
            <a:xfrm>
              <a:off x="9874945" y="4601801"/>
              <a:ext cx="167647" cy="162058"/>
            </a:xfrm>
            <a:custGeom>
              <a:avLst/>
              <a:gdLst>
                <a:gd name="connsiteX0" fmla="*/ 3259 w 167646"/>
                <a:gd name="connsiteY0" fmla="*/ 161081 h 162058"/>
                <a:gd name="connsiteX1" fmla="*/ 153023 w 167646"/>
                <a:gd name="connsiteY1" fmla="*/ 161081 h 162058"/>
                <a:gd name="connsiteX2" fmla="*/ 150509 w 167646"/>
                <a:gd name="connsiteY2" fmla="*/ 134257 h 162058"/>
                <a:gd name="connsiteX3" fmla="*/ 165876 w 167646"/>
                <a:gd name="connsiteY3" fmla="*/ 68037 h 162058"/>
                <a:gd name="connsiteX4" fmla="*/ 111391 w 167646"/>
                <a:gd name="connsiteY4" fmla="*/ 41213 h 162058"/>
                <a:gd name="connsiteX5" fmla="*/ 32877 w 167646"/>
                <a:gd name="connsiteY5" fmla="*/ 2096 h 162058"/>
                <a:gd name="connsiteX6" fmla="*/ 3259 w 167646"/>
                <a:gd name="connsiteY6" fmla="*/ 161081 h 162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7646" h="162058">
                  <a:moveTo>
                    <a:pt x="3259" y="161081"/>
                  </a:moveTo>
                  <a:lnTo>
                    <a:pt x="153023" y="161081"/>
                  </a:lnTo>
                  <a:cubicBezTo>
                    <a:pt x="151347" y="152419"/>
                    <a:pt x="150509" y="143478"/>
                    <a:pt x="150509" y="134257"/>
                  </a:cubicBezTo>
                  <a:cubicBezTo>
                    <a:pt x="150509" y="110507"/>
                    <a:pt x="156097" y="87875"/>
                    <a:pt x="165876" y="68037"/>
                  </a:cubicBezTo>
                  <a:lnTo>
                    <a:pt x="111391" y="41213"/>
                  </a:lnTo>
                  <a:lnTo>
                    <a:pt x="32877" y="2096"/>
                  </a:lnTo>
                  <a:cubicBezTo>
                    <a:pt x="8288" y="51831"/>
                    <a:pt x="-1491" y="107154"/>
                    <a:pt x="3259" y="161081"/>
                  </a:cubicBezTo>
                  <a:close/>
                </a:path>
              </a:pathLst>
            </a:custGeom>
            <a:solidFill>
              <a:srgbClr val="0082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6" name="Forma libre 385">
              <a:extLst>
                <a:ext uri="{FF2B5EF4-FFF2-40B4-BE49-F238E27FC236}">
                  <a16:creationId xmlns:a16="http://schemas.microsoft.com/office/drawing/2014/main" id="{EA2C4603-2010-E642-B063-0871F9C94F48}"/>
                </a:ext>
              </a:extLst>
            </p:cNvPr>
            <p:cNvSpPr/>
            <p:nvPr/>
          </p:nvSpPr>
          <p:spPr>
            <a:xfrm>
              <a:off x="10556475" y="4839859"/>
              <a:ext cx="536469" cy="19559"/>
            </a:xfrm>
            <a:custGeom>
              <a:avLst/>
              <a:gdLst>
                <a:gd name="connsiteX0" fmla="*/ 534653 w 536469"/>
                <a:gd name="connsiteY0" fmla="*/ 10198 h 19558"/>
                <a:gd name="connsiteX1" fmla="*/ 268374 w 536469"/>
                <a:gd name="connsiteY1" fmla="*/ 18301 h 19558"/>
                <a:gd name="connsiteX2" fmla="*/ 2096 w 536469"/>
                <a:gd name="connsiteY2" fmla="*/ 10198 h 19558"/>
                <a:gd name="connsiteX3" fmla="*/ 268374 w 536469"/>
                <a:gd name="connsiteY3" fmla="*/ 2096 h 19558"/>
                <a:gd name="connsiteX4" fmla="*/ 534653 w 536469"/>
                <a:gd name="connsiteY4" fmla="*/ 10198 h 19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6469" h="19558">
                  <a:moveTo>
                    <a:pt x="534653" y="10198"/>
                  </a:moveTo>
                  <a:cubicBezTo>
                    <a:pt x="534653" y="14669"/>
                    <a:pt x="415345" y="18301"/>
                    <a:pt x="268374" y="18301"/>
                  </a:cubicBezTo>
                  <a:cubicBezTo>
                    <a:pt x="121404" y="18301"/>
                    <a:pt x="2096" y="14669"/>
                    <a:pt x="2096" y="10198"/>
                  </a:cubicBezTo>
                  <a:cubicBezTo>
                    <a:pt x="2096" y="5728"/>
                    <a:pt x="121404" y="2096"/>
                    <a:pt x="268374" y="2096"/>
                  </a:cubicBezTo>
                  <a:cubicBezTo>
                    <a:pt x="415345" y="2096"/>
                    <a:pt x="534653" y="5728"/>
                    <a:pt x="534653" y="10198"/>
                  </a:cubicBezTo>
                  <a:close/>
                </a:path>
              </a:pathLst>
            </a:custGeom>
            <a:solidFill>
              <a:srgbClr val="DDDD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7" name="Forma libre 386">
              <a:extLst>
                <a:ext uri="{FF2B5EF4-FFF2-40B4-BE49-F238E27FC236}">
                  <a16:creationId xmlns:a16="http://schemas.microsoft.com/office/drawing/2014/main" id="{60681BB3-B25B-3C4C-93DB-6D4A4E1DE6E2}"/>
                </a:ext>
              </a:extLst>
            </p:cNvPr>
            <p:cNvSpPr/>
            <p:nvPr/>
          </p:nvSpPr>
          <p:spPr>
            <a:xfrm>
              <a:off x="10539151" y="4815830"/>
              <a:ext cx="290588" cy="33529"/>
            </a:xfrm>
            <a:custGeom>
              <a:avLst/>
              <a:gdLst>
                <a:gd name="connsiteX0" fmla="*/ 121963 w 290587"/>
                <a:gd name="connsiteY0" fmla="*/ 2096 h 33529"/>
                <a:gd name="connsiteX1" fmla="*/ 2096 w 290587"/>
                <a:gd name="connsiteY1" fmla="*/ 2096 h 33529"/>
                <a:gd name="connsiteX2" fmla="*/ 290448 w 290587"/>
                <a:gd name="connsiteY2" fmla="*/ 30316 h 33529"/>
                <a:gd name="connsiteX3" fmla="*/ 290448 w 290587"/>
                <a:gd name="connsiteY3" fmla="*/ 30316 h 33529"/>
                <a:gd name="connsiteX4" fmla="*/ 121963 w 290587"/>
                <a:gd name="connsiteY4" fmla="*/ 2096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587" h="33529">
                  <a:moveTo>
                    <a:pt x="121963" y="2096"/>
                  </a:moveTo>
                  <a:lnTo>
                    <a:pt x="2096" y="2096"/>
                  </a:lnTo>
                  <a:cubicBezTo>
                    <a:pt x="80890" y="33390"/>
                    <a:pt x="194610" y="39257"/>
                    <a:pt x="290448" y="30316"/>
                  </a:cubicBezTo>
                  <a:lnTo>
                    <a:pt x="290448" y="30316"/>
                  </a:lnTo>
                  <a:cubicBezTo>
                    <a:pt x="233448" y="33110"/>
                    <a:pt x="175889" y="23610"/>
                    <a:pt x="121963" y="2096"/>
                  </a:cubicBez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8" name="Forma libre 387">
              <a:extLst>
                <a:ext uri="{FF2B5EF4-FFF2-40B4-BE49-F238E27FC236}">
                  <a16:creationId xmlns:a16="http://schemas.microsoft.com/office/drawing/2014/main" id="{A0CECE5F-A7F4-7448-AE1F-B08BA5978949}"/>
                </a:ext>
              </a:extLst>
            </p:cNvPr>
            <p:cNvSpPr/>
            <p:nvPr/>
          </p:nvSpPr>
          <p:spPr>
            <a:xfrm>
              <a:off x="10748989" y="4483610"/>
              <a:ext cx="259852" cy="162058"/>
            </a:xfrm>
            <a:custGeom>
              <a:avLst/>
              <a:gdLst>
                <a:gd name="connsiteX0" fmla="*/ 259992 w 259852"/>
                <a:gd name="connsiteY0" fmla="*/ 2096 h 162058"/>
                <a:gd name="connsiteX1" fmla="*/ 61890 w 259852"/>
                <a:gd name="connsiteY1" fmla="*/ 161639 h 162058"/>
                <a:gd name="connsiteX2" fmla="*/ 2096 w 259852"/>
                <a:gd name="connsiteY2" fmla="*/ 152698 h 162058"/>
                <a:gd name="connsiteX3" fmla="*/ 140404 w 259852"/>
                <a:gd name="connsiteY3" fmla="*/ 2096 h 162058"/>
                <a:gd name="connsiteX4" fmla="*/ 259992 w 259852"/>
                <a:gd name="connsiteY4" fmla="*/ 2096 h 162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9852" h="162058">
                  <a:moveTo>
                    <a:pt x="259992" y="2096"/>
                  </a:moveTo>
                  <a:cubicBezTo>
                    <a:pt x="240154" y="93463"/>
                    <a:pt x="158845" y="161639"/>
                    <a:pt x="61890" y="161639"/>
                  </a:cubicBezTo>
                  <a:cubicBezTo>
                    <a:pt x="40934" y="161639"/>
                    <a:pt x="20816" y="158566"/>
                    <a:pt x="2096" y="152698"/>
                  </a:cubicBezTo>
                  <a:cubicBezTo>
                    <a:pt x="71390" y="131183"/>
                    <a:pt x="124757" y="73904"/>
                    <a:pt x="140404" y="2096"/>
                  </a:cubicBezTo>
                  <a:lnTo>
                    <a:pt x="259992" y="2096"/>
                  </a:ln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9" name="Forma libre 388">
              <a:extLst>
                <a:ext uri="{FF2B5EF4-FFF2-40B4-BE49-F238E27FC236}">
                  <a16:creationId xmlns:a16="http://schemas.microsoft.com/office/drawing/2014/main" id="{8B656F5B-A04B-D340-8AD6-F95409A6D1D1}"/>
                </a:ext>
              </a:extLst>
            </p:cNvPr>
            <p:cNvSpPr/>
            <p:nvPr/>
          </p:nvSpPr>
          <p:spPr>
            <a:xfrm>
              <a:off x="10870533" y="4350610"/>
              <a:ext cx="142500" cy="136911"/>
            </a:xfrm>
            <a:custGeom>
              <a:avLst/>
              <a:gdLst>
                <a:gd name="connsiteX0" fmla="*/ 121963 w 142499"/>
                <a:gd name="connsiteY0" fmla="*/ 2096 h 136911"/>
                <a:gd name="connsiteX1" fmla="*/ 2096 w 142499"/>
                <a:gd name="connsiteY1" fmla="*/ 2096 h 136911"/>
                <a:gd name="connsiteX2" fmla="*/ 23051 w 142499"/>
                <a:gd name="connsiteY2" fmla="*/ 91787 h 136911"/>
                <a:gd name="connsiteX3" fmla="*/ 18301 w 142499"/>
                <a:gd name="connsiteY3" fmla="*/ 135095 h 136911"/>
                <a:gd name="connsiteX4" fmla="*/ 138169 w 142499"/>
                <a:gd name="connsiteY4" fmla="*/ 135095 h 136911"/>
                <a:gd name="connsiteX5" fmla="*/ 142919 w 142499"/>
                <a:gd name="connsiteY5" fmla="*/ 91787 h 136911"/>
                <a:gd name="connsiteX6" fmla="*/ 121963 w 142499"/>
                <a:gd name="connsiteY6" fmla="*/ 2096 h 136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499" h="136911">
                  <a:moveTo>
                    <a:pt x="121963" y="2096"/>
                  </a:moveTo>
                  <a:lnTo>
                    <a:pt x="2096" y="2096"/>
                  </a:lnTo>
                  <a:cubicBezTo>
                    <a:pt x="15507" y="29198"/>
                    <a:pt x="23051" y="59654"/>
                    <a:pt x="23051" y="91787"/>
                  </a:cubicBezTo>
                  <a:cubicBezTo>
                    <a:pt x="23051" y="106595"/>
                    <a:pt x="21375" y="121125"/>
                    <a:pt x="18301" y="135095"/>
                  </a:cubicBezTo>
                  <a:lnTo>
                    <a:pt x="138169" y="135095"/>
                  </a:lnTo>
                  <a:cubicBezTo>
                    <a:pt x="141242" y="121125"/>
                    <a:pt x="142919" y="106595"/>
                    <a:pt x="142919" y="91787"/>
                  </a:cubicBezTo>
                  <a:cubicBezTo>
                    <a:pt x="143198" y="59654"/>
                    <a:pt x="135375" y="29198"/>
                    <a:pt x="121963" y="2096"/>
                  </a:cubicBezTo>
                  <a:close/>
                </a:path>
              </a:pathLst>
            </a:custGeom>
            <a:solidFill>
              <a:srgbClr val="2932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0" name="Forma libre 389">
              <a:extLst>
                <a:ext uri="{FF2B5EF4-FFF2-40B4-BE49-F238E27FC236}">
                  <a16:creationId xmlns:a16="http://schemas.microsoft.com/office/drawing/2014/main" id="{F92242AE-A183-4443-8D1B-6B86A212F092}"/>
                </a:ext>
              </a:extLst>
            </p:cNvPr>
            <p:cNvSpPr/>
            <p:nvPr/>
          </p:nvSpPr>
          <p:spPr>
            <a:xfrm>
              <a:off x="10659019" y="4483610"/>
              <a:ext cx="547646" cy="363234"/>
            </a:xfrm>
            <a:custGeom>
              <a:avLst/>
              <a:gdLst>
                <a:gd name="connsiteX0" fmla="*/ 2096 w 547645"/>
                <a:gd name="connsiteY0" fmla="*/ 334315 h 363234"/>
                <a:gd name="connsiteX1" fmla="*/ 437418 w 547645"/>
                <a:gd name="connsiteY1" fmla="*/ 244624 h 363234"/>
                <a:gd name="connsiteX2" fmla="*/ 546388 w 547645"/>
                <a:gd name="connsiteY2" fmla="*/ 45125 h 363234"/>
                <a:gd name="connsiteX3" fmla="*/ 349962 w 547645"/>
                <a:gd name="connsiteY3" fmla="*/ 2096 h 363234"/>
                <a:gd name="connsiteX4" fmla="*/ 151860 w 547645"/>
                <a:gd name="connsiteY4" fmla="*/ 161639 h 363234"/>
                <a:gd name="connsiteX5" fmla="*/ 76698 w 547645"/>
                <a:gd name="connsiteY5" fmla="*/ 147389 h 363234"/>
                <a:gd name="connsiteX6" fmla="*/ 2096 w 547645"/>
                <a:gd name="connsiteY6" fmla="*/ 334315 h 363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7645" h="363234">
                  <a:moveTo>
                    <a:pt x="2096" y="334315"/>
                  </a:moveTo>
                  <a:cubicBezTo>
                    <a:pt x="147669" y="392154"/>
                    <a:pt x="319786" y="362536"/>
                    <a:pt x="437418" y="244624"/>
                  </a:cubicBezTo>
                  <a:cubicBezTo>
                    <a:pt x="494418" y="187625"/>
                    <a:pt x="530741" y="118331"/>
                    <a:pt x="546388" y="45125"/>
                  </a:cubicBezTo>
                  <a:lnTo>
                    <a:pt x="349962" y="2096"/>
                  </a:lnTo>
                  <a:cubicBezTo>
                    <a:pt x="330124" y="93463"/>
                    <a:pt x="248816" y="161639"/>
                    <a:pt x="151860" y="161639"/>
                  </a:cubicBezTo>
                  <a:cubicBezTo>
                    <a:pt x="125316" y="161639"/>
                    <a:pt x="99889" y="156610"/>
                    <a:pt x="76698" y="147389"/>
                  </a:cubicBezTo>
                  <a:lnTo>
                    <a:pt x="2096" y="334315"/>
                  </a:ln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1" name="Forma libre 390">
              <a:extLst>
                <a:ext uri="{FF2B5EF4-FFF2-40B4-BE49-F238E27FC236}">
                  <a16:creationId xmlns:a16="http://schemas.microsoft.com/office/drawing/2014/main" id="{EC04601A-AA35-A244-9AB2-818FA1EF156B}"/>
                </a:ext>
              </a:extLst>
            </p:cNvPr>
            <p:cNvSpPr/>
            <p:nvPr/>
          </p:nvSpPr>
          <p:spPr>
            <a:xfrm>
              <a:off x="10990400" y="4261478"/>
              <a:ext cx="226323" cy="268235"/>
            </a:xfrm>
            <a:custGeom>
              <a:avLst/>
              <a:gdLst>
                <a:gd name="connsiteX0" fmla="*/ 23331 w 226323"/>
                <a:gd name="connsiteY0" fmla="*/ 180919 h 268234"/>
                <a:gd name="connsiteX1" fmla="*/ 18581 w 226323"/>
                <a:gd name="connsiteY1" fmla="*/ 224227 h 268234"/>
                <a:gd name="connsiteX2" fmla="*/ 215007 w 226323"/>
                <a:gd name="connsiteY2" fmla="*/ 267257 h 268234"/>
                <a:gd name="connsiteX3" fmla="*/ 182595 w 226323"/>
                <a:gd name="connsiteY3" fmla="*/ 2096 h 268234"/>
                <a:gd name="connsiteX4" fmla="*/ 2096 w 226323"/>
                <a:gd name="connsiteY4" fmla="*/ 91228 h 268234"/>
                <a:gd name="connsiteX5" fmla="*/ 23331 w 226323"/>
                <a:gd name="connsiteY5" fmla="*/ 180919 h 26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6323" h="268234">
                  <a:moveTo>
                    <a:pt x="23331" y="180919"/>
                  </a:moveTo>
                  <a:cubicBezTo>
                    <a:pt x="23331" y="195727"/>
                    <a:pt x="21654" y="210257"/>
                    <a:pt x="18581" y="224227"/>
                  </a:cubicBezTo>
                  <a:lnTo>
                    <a:pt x="215007" y="267257"/>
                  </a:lnTo>
                  <a:cubicBezTo>
                    <a:pt x="234566" y="178963"/>
                    <a:pt x="223669" y="85081"/>
                    <a:pt x="182595" y="2096"/>
                  </a:cubicBezTo>
                  <a:lnTo>
                    <a:pt x="2096" y="91228"/>
                  </a:lnTo>
                  <a:cubicBezTo>
                    <a:pt x="15787" y="118331"/>
                    <a:pt x="23331" y="148786"/>
                    <a:pt x="23331" y="180919"/>
                  </a:cubicBezTo>
                  <a:close/>
                </a:path>
              </a:pathLst>
            </a:custGeom>
            <a:solidFill>
              <a:srgbClr val="2932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2" name="Forma libre 391">
              <a:extLst>
                <a:ext uri="{FF2B5EF4-FFF2-40B4-BE49-F238E27FC236}">
                  <a16:creationId xmlns:a16="http://schemas.microsoft.com/office/drawing/2014/main" id="{331EBC5C-9768-A54D-BC09-BB2B0566923E}"/>
                </a:ext>
              </a:extLst>
            </p:cNvPr>
            <p:cNvSpPr/>
            <p:nvPr/>
          </p:nvSpPr>
          <p:spPr>
            <a:xfrm>
              <a:off x="11017503" y="4268743"/>
              <a:ext cx="206764" cy="245882"/>
            </a:xfrm>
            <a:custGeom>
              <a:avLst/>
              <a:gdLst>
                <a:gd name="connsiteX0" fmla="*/ 21375 w 206764"/>
                <a:gd name="connsiteY0" fmla="*/ 166669 h 245881"/>
                <a:gd name="connsiteX1" fmla="*/ 17184 w 206764"/>
                <a:gd name="connsiteY1" fmla="*/ 206625 h 245881"/>
                <a:gd name="connsiteX2" fmla="*/ 198242 w 206764"/>
                <a:gd name="connsiteY2" fmla="*/ 246301 h 245881"/>
                <a:gd name="connsiteX3" fmla="*/ 168345 w 206764"/>
                <a:gd name="connsiteY3" fmla="*/ 2096 h 245881"/>
                <a:gd name="connsiteX4" fmla="*/ 2096 w 206764"/>
                <a:gd name="connsiteY4" fmla="*/ 83963 h 245881"/>
                <a:gd name="connsiteX5" fmla="*/ 21375 w 206764"/>
                <a:gd name="connsiteY5" fmla="*/ 166669 h 245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6764" h="245881">
                  <a:moveTo>
                    <a:pt x="21375" y="166669"/>
                  </a:moveTo>
                  <a:cubicBezTo>
                    <a:pt x="21375" y="180360"/>
                    <a:pt x="19978" y="193772"/>
                    <a:pt x="17184" y="206625"/>
                  </a:cubicBezTo>
                  <a:lnTo>
                    <a:pt x="198242" y="246301"/>
                  </a:lnTo>
                  <a:cubicBezTo>
                    <a:pt x="216125" y="164713"/>
                    <a:pt x="206345" y="78375"/>
                    <a:pt x="168345" y="2096"/>
                  </a:cubicBezTo>
                  <a:lnTo>
                    <a:pt x="2096" y="83963"/>
                  </a:lnTo>
                  <a:cubicBezTo>
                    <a:pt x="14390" y="108831"/>
                    <a:pt x="21375" y="136772"/>
                    <a:pt x="21375" y="166669"/>
                  </a:cubicBezTo>
                  <a:close/>
                </a:path>
              </a:pathLst>
            </a:custGeom>
            <a:solidFill>
              <a:srgbClr val="E6224B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3" name="Forma libre 392">
              <a:extLst>
                <a:ext uri="{FF2B5EF4-FFF2-40B4-BE49-F238E27FC236}">
                  <a16:creationId xmlns:a16="http://schemas.microsoft.com/office/drawing/2014/main" id="{115DCB86-D926-6B49-BCBD-908A3AE9C7FB}"/>
                </a:ext>
              </a:extLst>
            </p:cNvPr>
            <p:cNvSpPr/>
            <p:nvPr/>
          </p:nvSpPr>
          <p:spPr>
            <a:xfrm>
              <a:off x="10672710" y="4479139"/>
              <a:ext cx="547646" cy="363234"/>
            </a:xfrm>
            <a:custGeom>
              <a:avLst/>
              <a:gdLst>
                <a:gd name="connsiteX0" fmla="*/ 2096 w 547645"/>
                <a:gd name="connsiteY0" fmla="*/ 334315 h 363234"/>
                <a:gd name="connsiteX1" fmla="*/ 437418 w 547645"/>
                <a:gd name="connsiteY1" fmla="*/ 244624 h 363234"/>
                <a:gd name="connsiteX2" fmla="*/ 546388 w 547645"/>
                <a:gd name="connsiteY2" fmla="*/ 45125 h 363234"/>
                <a:gd name="connsiteX3" fmla="*/ 349962 w 547645"/>
                <a:gd name="connsiteY3" fmla="*/ 2096 h 363234"/>
                <a:gd name="connsiteX4" fmla="*/ 151860 w 547645"/>
                <a:gd name="connsiteY4" fmla="*/ 161639 h 363234"/>
                <a:gd name="connsiteX5" fmla="*/ 76698 w 547645"/>
                <a:gd name="connsiteY5" fmla="*/ 147110 h 363234"/>
                <a:gd name="connsiteX6" fmla="*/ 2096 w 547645"/>
                <a:gd name="connsiteY6" fmla="*/ 334315 h 363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7645" h="363234">
                  <a:moveTo>
                    <a:pt x="2096" y="334315"/>
                  </a:moveTo>
                  <a:cubicBezTo>
                    <a:pt x="147669" y="392154"/>
                    <a:pt x="319786" y="362536"/>
                    <a:pt x="437418" y="244624"/>
                  </a:cubicBezTo>
                  <a:cubicBezTo>
                    <a:pt x="494418" y="187625"/>
                    <a:pt x="530462" y="118331"/>
                    <a:pt x="546388" y="45125"/>
                  </a:cubicBezTo>
                  <a:lnTo>
                    <a:pt x="349962" y="2096"/>
                  </a:lnTo>
                  <a:cubicBezTo>
                    <a:pt x="330124" y="93463"/>
                    <a:pt x="248816" y="161639"/>
                    <a:pt x="151860" y="161639"/>
                  </a:cubicBezTo>
                  <a:cubicBezTo>
                    <a:pt x="125316" y="161639"/>
                    <a:pt x="99889" y="156610"/>
                    <a:pt x="76698" y="147110"/>
                  </a:cubicBezTo>
                  <a:lnTo>
                    <a:pt x="2096" y="334315"/>
                  </a:lnTo>
                  <a:close/>
                </a:path>
              </a:pathLst>
            </a:custGeom>
            <a:solidFill>
              <a:srgbClr val="E6224B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4" name="Forma libre 393">
              <a:extLst>
                <a:ext uri="{FF2B5EF4-FFF2-40B4-BE49-F238E27FC236}">
                  <a16:creationId xmlns:a16="http://schemas.microsoft.com/office/drawing/2014/main" id="{FC2EC8D4-7810-F142-90D2-B4C355A58B3D}"/>
                </a:ext>
              </a:extLst>
            </p:cNvPr>
            <p:cNvSpPr/>
            <p:nvPr/>
          </p:nvSpPr>
          <p:spPr>
            <a:xfrm>
              <a:off x="10870812" y="4261757"/>
              <a:ext cx="301764" cy="92206"/>
            </a:xfrm>
            <a:custGeom>
              <a:avLst/>
              <a:gdLst>
                <a:gd name="connsiteX0" fmla="*/ 302183 w 301764"/>
                <a:gd name="connsiteY0" fmla="*/ 2096 h 92205"/>
                <a:gd name="connsiteX1" fmla="*/ 195728 w 301764"/>
                <a:gd name="connsiteY1" fmla="*/ 54625 h 92205"/>
                <a:gd name="connsiteX2" fmla="*/ 121684 w 301764"/>
                <a:gd name="connsiteY2" fmla="*/ 90948 h 92205"/>
                <a:gd name="connsiteX3" fmla="*/ 2096 w 301764"/>
                <a:gd name="connsiteY3" fmla="*/ 90948 h 92205"/>
                <a:gd name="connsiteX4" fmla="*/ 182595 w 301764"/>
                <a:gd name="connsiteY4" fmla="*/ 2096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1764" h="92205">
                  <a:moveTo>
                    <a:pt x="302183" y="2096"/>
                  </a:moveTo>
                  <a:lnTo>
                    <a:pt x="195728" y="54625"/>
                  </a:lnTo>
                  <a:lnTo>
                    <a:pt x="121684" y="90948"/>
                  </a:lnTo>
                  <a:lnTo>
                    <a:pt x="2096" y="90948"/>
                  </a:lnTo>
                  <a:lnTo>
                    <a:pt x="182595" y="2096"/>
                  </a:lnTo>
                  <a:close/>
                </a:path>
              </a:pathLst>
            </a:custGeom>
            <a:solidFill>
              <a:srgbClr val="2932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5" name="Forma libre 394">
              <a:extLst>
                <a:ext uri="{FF2B5EF4-FFF2-40B4-BE49-F238E27FC236}">
                  <a16:creationId xmlns:a16="http://schemas.microsoft.com/office/drawing/2014/main" id="{F6074580-A578-F449-BF7A-011A8248A01D}"/>
                </a:ext>
              </a:extLst>
            </p:cNvPr>
            <p:cNvSpPr/>
            <p:nvPr/>
          </p:nvSpPr>
          <p:spPr>
            <a:xfrm>
              <a:off x="10539151" y="4628904"/>
              <a:ext cx="198382" cy="190000"/>
            </a:xfrm>
            <a:custGeom>
              <a:avLst/>
              <a:gdLst>
                <a:gd name="connsiteX0" fmla="*/ 196566 w 198381"/>
                <a:gd name="connsiteY0" fmla="*/ 2096 h 189999"/>
                <a:gd name="connsiteX1" fmla="*/ 121963 w 198381"/>
                <a:gd name="connsiteY1" fmla="*/ 189022 h 189999"/>
                <a:gd name="connsiteX2" fmla="*/ 2096 w 198381"/>
                <a:gd name="connsiteY2" fmla="*/ 189022 h 189999"/>
                <a:gd name="connsiteX3" fmla="*/ 76698 w 198381"/>
                <a:gd name="connsiteY3" fmla="*/ 2096 h 189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381" h="189999">
                  <a:moveTo>
                    <a:pt x="196566" y="2096"/>
                  </a:moveTo>
                  <a:lnTo>
                    <a:pt x="121963" y="189022"/>
                  </a:lnTo>
                  <a:lnTo>
                    <a:pt x="2096" y="189022"/>
                  </a:lnTo>
                  <a:lnTo>
                    <a:pt x="76698" y="2096"/>
                  </a:ln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6" name="Forma libre 395">
              <a:extLst>
                <a:ext uri="{FF2B5EF4-FFF2-40B4-BE49-F238E27FC236}">
                  <a16:creationId xmlns:a16="http://schemas.microsoft.com/office/drawing/2014/main" id="{466D9484-6CD2-DA4C-9EEF-0DEBFA363976}"/>
                </a:ext>
              </a:extLst>
            </p:cNvPr>
            <p:cNvSpPr/>
            <p:nvPr/>
          </p:nvSpPr>
          <p:spPr>
            <a:xfrm>
              <a:off x="11140724" y="4843771"/>
              <a:ext cx="134117" cy="5588"/>
            </a:xfrm>
            <a:custGeom>
              <a:avLst/>
              <a:gdLst>
                <a:gd name="connsiteX0" fmla="*/ 133419 w 134117"/>
                <a:gd name="connsiteY0" fmla="*/ 4051 h 5588"/>
                <a:gd name="connsiteX1" fmla="*/ 67757 w 134117"/>
                <a:gd name="connsiteY1" fmla="*/ 6007 h 5588"/>
                <a:gd name="connsiteX2" fmla="*/ 2096 w 134117"/>
                <a:gd name="connsiteY2" fmla="*/ 4051 h 5588"/>
                <a:gd name="connsiteX3" fmla="*/ 67757 w 134117"/>
                <a:gd name="connsiteY3" fmla="*/ 2096 h 5588"/>
                <a:gd name="connsiteX4" fmla="*/ 133419 w 134117"/>
                <a:gd name="connsiteY4" fmla="*/ 4051 h 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117" h="5588">
                  <a:moveTo>
                    <a:pt x="133419" y="4051"/>
                  </a:moveTo>
                  <a:cubicBezTo>
                    <a:pt x="133419" y="5169"/>
                    <a:pt x="104081" y="6007"/>
                    <a:pt x="67757" y="6007"/>
                  </a:cubicBezTo>
                  <a:cubicBezTo>
                    <a:pt x="31434" y="6007"/>
                    <a:pt x="2096" y="5169"/>
                    <a:pt x="2096" y="4051"/>
                  </a:cubicBezTo>
                  <a:cubicBezTo>
                    <a:pt x="2096" y="2934"/>
                    <a:pt x="31434" y="2096"/>
                    <a:pt x="67757" y="2096"/>
                  </a:cubicBezTo>
                  <a:cubicBezTo>
                    <a:pt x="104081" y="2096"/>
                    <a:pt x="133419" y="2934"/>
                    <a:pt x="133419" y="4051"/>
                  </a:cubicBezTo>
                  <a:close/>
                </a:path>
              </a:pathLst>
            </a:custGeom>
            <a:solidFill>
              <a:srgbClr val="DDDD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7" name="Forma libre 396">
              <a:extLst>
                <a:ext uri="{FF2B5EF4-FFF2-40B4-BE49-F238E27FC236}">
                  <a16:creationId xmlns:a16="http://schemas.microsoft.com/office/drawing/2014/main" id="{F6D90C0B-9622-614F-96E5-6D359A15C377}"/>
                </a:ext>
              </a:extLst>
            </p:cNvPr>
            <p:cNvSpPr/>
            <p:nvPr/>
          </p:nvSpPr>
          <p:spPr>
            <a:xfrm>
              <a:off x="11084841" y="4414037"/>
              <a:ext cx="108970" cy="248676"/>
            </a:xfrm>
            <a:custGeom>
              <a:avLst/>
              <a:gdLst>
                <a:gd name="connsiteX0" fmla="*/ 105198 w 108970"/>
                <a:gd name="connsiteY0" fmla="*/ 6846 h 248675"/>
                <a:gd name="connsiteX1" fmla="*/ 101287 w 108970"/>
                <a:gd name="connsiteY1" fmla="*/ 2096 h 248675"/>
                <a:gd name="connsiteX2" fmla="*/ 97375 w 108970"/>
                <a:gd name="connsiteY2" fmla="*/ 6846 h 248675"/>
                <a:gd name="connsiteX3" fmla="*/ 97934 w 108970"/>
                <a:gd name="connsiteY3" fmla="*/ 78095 h 248675"/>
                <a:gd name="connsiteX4" fmla="*/ 10478 w 108970"/>
                <a:gd name="connsiteY4" fmla="*/ 78095 h 248675"/>
                <a:gd name="connsiteX5" fmla="*/ 9919 w 108970"/>
                <a:gd name="connsiteY5" fmla="*/ 6846 h 248675"/>
                <a:gd name="connsiteX6" fmla="*/ 6007 w 108970"/>
                <a:gd name="connsiteY6" fmla="*/ 2096 h 248675"/>
                <a:gd name="connsiteX7" fmla="*/ 2096 w 108970"/>
                <a:gd name="connsiteY7" fmla="*/ 6846 h 248675"/>
                <a:gd name="connsiteX8" fmla="*/ 4331 w 108970"/>
                <a:gd name="connsiteY8" fmla="*/ 247698 h 248675"/>
                <a:gd name="connsiteX9" fmla="*/ 11875 w 108970"/>
                <a:gd name="connsiteY9" fmla="*/ 247698 h 248675"/>
                <a:gd name="connsiteX10" fmla="*/ 11316 w 108970"/>
                <a:gd name="connsiteY10" fmla="*/ 185389 h 248675"/>
                <a:gd name="connsiteX11" fmla="*/ 99051 w 108970"/>
                <a:gd name="connsiteY11" fmla="*/ 185389 h 248675"/>
                <a:gd name="connsiteX12" fmla="*/ 99610 w 108970"/>
                <a:gd name="connsiteY12" fmla="*/ 247698 h 248675"/>
                <a:gd name="connsiteX13" fmla="*/ 107154 w 108970"/>
                <a:gd name="connsiteY13" fmla="*/ 247698 h 248675"/>
                <a:gd name="connsiteX14" fmla="*/ 105198 w 108970"/>
                <a:gd name="connsiteY14" fmla="*/ 6846 h 248675"/>
                <a:gd name="connsiteX15" fmla="*/ 11316 w 108970"/>
                <a:gd name="connsiteY15" fmla="*/ 175610 h 248675"/>
                <a:gd name="connsiteX16" fmla="*/ 10478 w 108970"/>
                <a:gd name="connsiteY16" fmla="*/ 87595 h 248675"/>
                <a:gd name="connsiteX17" fmla="*/ 98213 w 108970"/>
                <a:gd name="connsiteY17" fmla="*/ 87595 h 248675"/>
                <a:gd name="connsiteX18" fmla="*/ 99051 w 108970"/>
                <a:gd name="connsiteY18" fmla="*/ 175610 h 248675"/>
                <a:gd name="connsiteX19" fmla="*/ 11316 w 108970"/>
                <a:gd name="connsiteY19" fmla="*/ 175610 h 24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8970" h="248675">
                  <a:moveTo>
                    <a:pt x="105198" y="6846"/>
                  </a:moveTo>
                  <a:cubicBezTo>
                    <a:pt x="105198" y="4051"/>
                    <a:pt x="103522" y="2096"/>
                    <a:pt x="101287" y="2096"/>
                  </a:cubicBezTo>
                  <a:cubicBezTo>
                    <a:pt x="99051" y="2096"/>
                    <a:pt x="97375" y="4331"/>
                    <a:pt x="97375" y="6846"/>
                  </a:cubicBezTo>
                  <a:lnTo>
                    <a:pt x="97934" y="78095"/>
                  </a:lnTo>
                  <a:lnTo>
                    <a:pt x="10478" y="78095"/>
                  </a:lnTo>
                  <a:lnTo>
                    <a:pt x="9919" y="6846"/>
                  </a:lnTo>
                  <a:cubicBezTo>
                    <a:pt x="9919" y="4051"/>
                    <a:pt x="8243" y="2096"/>
                    <a:pt x="6007" y="2096"/>
                  </a:cubicBezTo>
                  <a:cubicBezTo>
                    <a:pt x="4051" y="2096"/>
                    <a:pt x="2096" y="4331"/>
                    <a:pt x="2096" y="6846"/>
                  </a:cubicBezTo>
                  <a:lnTo>
                    <a:pt x="4331" y="247698"/>
                  </a:lnTo>
                  <a:lnTo>
                    <a:pt x="11875" y="247698"/>
                  </a:lnTo>
                  <a:lnTo>
                    <a:pt x="11316" y="185389"/>
                  </a:lnTo>
                  <a:lnTo>
                    <a:pt x="99051" y="185389"/>
                  </a:lnTo>
                  <a:lnTo>
                    <a:pt x="99610" y="247698"/>
                  </a:lnTo>
                  <a:lnTo>
                    <a:pt x="107154" y="247698"/>
                  </a:lnTo>
                  <a:lnTo>
                    <a:pt x="105198" y="6846"/>
                  </a:lnTo>
                  <a:close/>
                  <a:moveTo>
                    <a:pt x="11316" y="175610"/>
                  </a:moveTo>
                  <a:lnTo>
                    <a:pt x="10478" y="87595"/>
                  </a:lnTo>
                  <a:lnTo>
                    <a:pt x="98213" y="87595"/>
                  </a:lnTo>
                  <a:lnTo>
                    <a:pt x="99051" y="175610"/>
                  </a:lnTo>
                  <a:lnTo>
                    <a:pt x="11316" y="175610"/>
                  </a:lnTo>
                  <a:close/>
                </a:path>
              </a:pathLst>
            </a:custGeom>
            <a:solidFill>
              <a:srgbClr val="C9C8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8" name="Forma libre 397">
              <a:extLst>
                <a:ext uri="{FF2B5EF4-FFF2-40B4-BE49-F238E27FC236}">
                  <a16:creationId xmlns:a16="http://schemas.microsoft.com/office/drawing/2014/main" id="{AE0C33B9-E0AD-7A4F-88A5-B1CB34325007}"/>
                </a:ext>
              </a:extLst>
            </p:cNvPr>
            <p:cNvSpPr/>
            <p:nvPr/>
          </p:nvSpPr>
          <p:spPr>
            <a:xfrm>
              <a:off x="11086115" y="4413757"/>
              <a:ext cx="173235" cy="435881"/>
            </a:xfrm>
            <a:custGeom>
              <a:avLst/>
              <a:gdLst>
                <a:gd name="connsiteX0" fmla="*/ 100572 w 173234"/>
                <a:gd name="connsiteY0" fmla="*/ 2096 h 435881"/>
                <a:gd name="connsiteX1" fmla="*/ 97498 w 173234"/>
                <a:gd name="connsiteY1" fmla="*/ 6007 h 435881"/>
                <a:gd name="connsiteX2" fmla="*/ 106439 w 173234"/>
                <a:gd name="connsiteY2" fmla="*/ 61610 h 435881"/>
                <a:gd name="connsiteX3" fmla="*/ 18704 w 173234"/>
                <a:gd name="connsiteY3" fmla="*/ 61610 h 435881"/>
                <a:gd name="connsiteX4" fmla="*/ 9763 w 173234"/>
                <a:gd name="connsiteY4" fmla="*/ 6007 h 435881"/>
                <a:gd name="connsiteX5" fmla="*/ 5292 w 173234"/>
                <a:gd name="connsiteY5" fmla="*/ 2096 h 435881"/>
                <a:gd name="connsiteX6" fmla="*/ 2219 w 173234"/>
                <a:gd name="connsiteY6" fmla="*/ 6007 h 435881"/>
                <a:gd name="connsiteX7" fmla="*/ 70675 w 173234"/>
                <a:gd name="connsiteY7" fmla="*/ 430712 h 435881"/>
                <a:gd name="connsiteX8" fmla="*/ 75145 w 173234"/>
                <a:gd name="connsiteY8" fmla="*/ 434624 h 435881"/>
                <a:gd name="connsiteX9" fmla="*/ 78219 w 173234"/>
                <a:gd name="connsiteY9" fmla="*/ 430712 h 435881"/>
                <a:gd name="connsiteX10" fmla="*/ 69277 w 173234"/>
                <a:gd name="connsiteY10" fmla="*/ 375109 h 435881"/>
                <a:gd name="connsiteX11" fmla="*/ 157013 w 173234"/>
                <a:gd name="connsiteY11" fmla="*/ 375109 h 435881"/>
                <a:gd name="connsiteX12" fmla="*/ 165674 w 173234"/>
                <a:gd name="connsiteY12" fmla="*/ 430712 h 435881"/>
                <a:gd name="connsiteX13" fmla="*/ 170145 w 173234"/>
                <a:gd name="connsiteY13" fmla="*/ 434624 h 435881"/>
                <a:gd name="connsiteX14" fmla="*/ 173218 w 173234"/>
                <a:gd name="connsiteY14" fmla="*/ 430712 h 435881"/>
                <a:gd name="connsiteX15" fmla="*/ 104763 w 173234"/>
                <a:gd name="connsiteY15" fmla="*/ 6007 h 435881"/>
                <a:gd name="connsiteX16" fmla="*/ 100572 w 173234"/>
                <a:gd name="connsiteY16" fmla="*/ 2096 h 435881"/>
                <a:gd name="connsiteX17" fmla="*/ 32116 w 173234"/>
                <a:gd name="connsiteY17" fmla="*/ 145713 h 435881"/>
                <a:gd name="connsiteX18" fmla="*/ 119851 w 173234"/>
                <a:gd name="connsiteY18" fmla="*/ 145713 h 435881"/>
                <a:gd name="connsiteX19" fmla="*/ 131027 w 173234"/>
                <a:gd name="connsiteY19" fmla="*/ 214448 h 435881"/>
                <a:gd name="connsiteX20" fmla="*/ 43292 w 173234"/>
                <a:gd name="connsiteY20" fmla="*/ 214448 h 435881"/>
                <a:gd name="connsiteX21" fmla="*/ 32116 w 173234"/>
                <a:gd name="connsiteY21" fmla="*/ 145713 h 435881"/>
                <a:gd name="connsiteX22" fmla="*/ 44410 w 173234"/>
                <a:gd name="connsiteY22" fmla="*/ 221992 h 435881"/>
                <a:gd name="connsiteX23" fmla="*/ 132145 w 173234"/>
                <a:gd name="connsiteY23" fmla="*/ 221992 h 435881"/>
                <a:gd name="connsiteX24" fmla="*/ 143321 w 173234"/>
                <a:gd name="connsiteY24" fmla="*/ 290727 h 435881"/>
                <a:gd name="connsiteX25" fmla="*/ 55586 w 173234"/>
                <a:gd name="connsiteY25" fmla="*/ 290727 h 435881"/>
                <a:gd name="connsiteX26" fmla="*/ 44410 w 173234"/>
                <a:gd name="connsiteY26" fmla="*/ 221992 h 435881"/>
                <a:gd name="connsiteX27" fmla="*/ 107557 w 173234"/>
                <a:gd name="connsiteY27" fmla="*/ 69154 h 435881"/>
                <a:gd name="connsiteX28" fmla="*/ 118733 w 173234"/>
                <a:gd name="connsiteY28" fmla="*/ 137889 h 435881"/>
                <a:gd name="connsiteX29" fmla="*/ 30998 w 173234"/>
                <a:gd name="connsiteY29" fmla="*/ 137889 h 435881"/>
                <a:gd name="connsiteX30" fmla="*/ 19822 w 173234"/>
                <a:gd name="connsiteY30" fmla="*/ 69154 h 435881"/>
                <a:gd name="connsiteX31" fmla="*/ 107557 w 173234"/>
                <a:gd name="connsiteY31" fmla="*/ 69154 h 435881"/>
                <a:gd name="connsiteX32" fmla="*/ 67601 w 173234"/>
                <a:gd name="connsiteY32" fmla="*/ 367286 h 435881"/>
                <a:gd name="connsiteX33" fmla="*/ 56425 w 173234"/>
                <a:gd name="connsiteY33" fmla="*/ 298551 h 435881"/>
                <a:gd name="connsiteX34" fmla="*/ 144160 w 173234"/>
                <a:gd name="connsiteY34" fmla="*/ 298551 h 435881"/>
                <a:gd name="connsiteX35" fmla="*/ 155336 w 173234"/>
                <a:gd name="connsiteY35" fmla="*/ 367286 h 435881"/>
                <a:gd name="connsiteX36" fmla="*/ 67601 w 173234"/>
                <a:gd name="connsiteY36" fmla="*/ 367286 h 435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73234" h="435881">
                  <a:moveTo>
                    <a:pt x="100572" y="2096"/>
                  </a:moveTo>
                  <a:cubicBezTo>
                    <a:pt x="98336" y="2096"/>
                    <a:pt x="96939" y="3772"/>
                    <a:pt x="97498" y="6007"/>
                  </a:cubicBezTo>
                  <a:lnTo>
                    <a:pt x="106439" y="61610"/>
                  </a:lnTo>
                  <a:lnTo>
                    <a:pt x="18704" y="61610"/>
                  </a:lnTo>
                  <a:lnTo>
                    <a:pt x="9763" y="6007"/>
                  </a:lnTo>
                  <a:cubicBezTo>
                    <a:pt x="9484" y="3772"/>
                    <a:pt x="7528" y="2096"/>
                    <a:pt x="5292" y="2096"/>
                  </a:cubicBezTo>
                  <a:cubicBezTo>
                    <a:pt x="3057" y="2096"/>
                    <a:pt x="1660" y="3772"/>
                    <a:pt x="2219" y="6007"/>
                  </a:cubicBezTo>
                  <a:lnTo>
                    <a:pt x="70675" y="430712"/>
                  </a:lnTo>
                  <a:cubicBezTo>
                    <a:pt x="70954" y="432948"/>
                    <a:pt x="72910" y="434624"/>
                    <a:pt x="75145" y="434624"/>
                  </a:cubicBezTo>
                  <a:cubicBezTo>
                    <a:pt x="77380" y="434624"/>
                    <a:pt x="78777" y="432948"/>
                    <a:pt x="78219" y="430712"/>
                  </a:cubicBezTo>
                  <a:lnTo>
                    <a:pt x="69277" y="375109"/>
                  </a:lnTo>
                  <a:lnTo>
                    <a:pt x="157013" y="375109"/>
                  </a:lnTo>
                  <a:lnTo>
                    <a:pt x="165674" y="430712"/>
                  </a:lnTo>
                  <a:cubicBezTo>
                    <a:pt x="165954" y="432948"/>
                    <a:pt x="167910" y="434624"/>
                    <a:pt x="170145" y="434624"/>
                  </a:cubicBezTo>
                  <a:cubicBezTo>
                    <a:pt x="172380" y="434624"/>
                    <a:pt x="173777" y="432948"/>
                    <a:pt x="173218" y="430712"/>
                  </a:cubicBezTo>
                  <a:lnTo>
                    <a:pt x="104763" y="6007"/>
                  </a:lnTo>
                  <a:cubicBezTo>
                    <a:pt x="104483" y="3772"/>
                    <a:pt x="102527" y="2096"/>
                    <a:pt x="100572" y="2096"/>
                  </a:cubicBezTo>
                  <a:close/>
                  <a:moveTo>
                    <a:pt x="32116" y="145713"/>
                  </a:moveTo>
                  <a:lnTo>
                    <a:pt x="119851" y="145713"/>
                  </a:lnTo>
                  <a:lnTo>
                    <a:pt x="131027" y="214448"/>
                  </a:lnTo>
                  <a:lnTo>
                    <a:pt x="43292" y="214448"/>
                  </a:lnTo>
                  <a:lnTo>
                    <a:pt x="32116" y="145713"/>
                  </a:lnTo>
                  <a:close/>
                  <a:moveTo>
                    <a:pt x="44410" y="221992"/>
                  </a:moveTo>
                  <a:lnTo>
                    <a:pt x="132145" y="221992"/>
                  </a:lnTo>
                  <a:lnTo>
                    <a:pt x="143321" y="290727"/>
                  </a:lnTo>
                  <a:lnTo>
                    <a:pt x="55586" y="290727"/>
                  </a:lnTo>
                  <a:lnTo>
                    <a:pt x="44410" y="221992"/>
                  </a:lnTo>
                  <a:close/>
                  <a:moveTo>
                    <a:pt x="107557" y="69154"/>
                  </a:moveTo>
                  <a:lnTo>
                    <a:pt x="118733" y="137889"/>
                  </a:lnTo>
                  <a:lnTo>
                    <a:pt x="30998" y="137889"/>
                  </a:lnTo>
                  <a:lnTo>
                    <a:pt x="19822" y="69154"/>
                  </a:lnTo>
                  <a:lnTo>
                    <a:pt x="107557" y="69154"/>
                  </a:lnTo>
                  <a:close/>
                  <a:moveTo>
                    <a:pt x="67601" y="367286"/>
                  </a:moveTo>
                  <a:lnTo>
                    <a:pt x="56425" y="298551"/>
                  </a:lnTo>
                  <a:lnTo>
                    <a:pt x="144160" y="298551"/>
                  </a:lnTo>
                  <a:lnTo>
                    <a:pt x="155336" y="367286"/>
                  </a:lnTo>
                  <a:lnTo>
                    <a:pt x="67601" y="367286"/>
                  </a:lnTo>
                  <a:close/>
                </a:path>
              </a:pathLst>
            </a:custGeom>
            <a:solidFill>
              <a:srgbClr val="2932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9" name="Forma libre 398">
              <a:extLst>
                <a:ext uri="{FF2B5EF4-FFF2-40B4-BE49-F238E27FC236}">
                  <a16:creationId xmlns:a16="http://schemas.microsoft.com/office/drawing/2014/main" id="{34936FC8-D195-D24C-9AC2-7B227E24DC41}"/>
                </a:ext>
              </a:extLst>
            </p:cNvPr>
            <p:cNvSpPr/>
            <p:nvPr/>
          </p:nvSpPr>
          <p:spPr>
            <a:xfrm>
              <a:off x="10841754" y="4884006"/>
              <a:ext cx="97794" cy="11176"/>
            </a:xfrm>
            <a:custGeom>
              <a:avLst/>
              <a:gdLst>
                <a:gd name="connsiteX0" fmla="*/ 97095 w 97793"/>
                <a:gd name="connsiteY0" fmla="*/ 6007 h 11176"/>
                <a:gd name="connsiteX1" fmla="*/ 49595 w 97793"/>
                <a:gd name="connsiteY1" fmla="*/ 9919 h 11176"/>
                <a:gd name="connsiteX2" fmla="*/ 2096 w 97793"/>
                <a:gd name="connsiteY2" fmla="*/ 6007 h 11176"/>
                <a:gd name="connsiteX3" fmla="*/ 49595 w 97793"/>
                <a:gd name="connsiteY3" fmla="*/ 2096 h 11176"/>
                <a:gd name="connsiteX4" fmla="*/ 97095 w 97793"/>
                <a:gd name="connsiteY4" fmla="*/ 6007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793" h="11176">
                  <a:moveTo>
                    <a:pt x="97095" y="6007"/>
                  </a:moveTo>
                  <a:cubicBezTo>
                    <a:pt x="97095" y="8243"/>
                    <a:pt x="75860" y="9919"/>
                    <a:pt x="49595" y="9919"/>
                  </a:cubicBezTo>
                  <a:cubicBezTo>
                    <a:pt x="23331" y="9919"/>
                    <a:pt x="2096" y="8243"/>
                    <a:pt x="2096" y="6007"/>
                  </a:cubicBezTo>
                  <a:cubicBezTo>
                    <a:pt x="2096" y="3772"/>
                    <a:pt x="23331" y="2096"/>
                    <a:pt x="49595" y="2096"/>
                  </a:cubicBezTo>
                  <a:cubicBezTo>
                    <a:pt x="75860" y="2375"/>
                    <a:pt x="97095" y="4051"/>
                    <a:pt x="97095" y="6007"/>
                  </a:cubicBezTo>
                  <a:close/>
                </a:path>
              </a:pathLst>
            </a:custGeom>
            <a:solidFill>
              <a:srgbClr val="DDDD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0" name="Forma libre 399">
              <a:extLst>
                <a:ext uri="{FF2B5EF4-FFF2-40B4-BE49-F238E27FC236}">
                  <a16:creationId xmlns:a16="http://schemas.microsoft.com/office/drawing/2014/main" id="{177451D3-F556-744D-9D7E-DE8BB1AAE0B2}"/>
                </a:ext>
              </a:extLst>
            </p:cNvPr>
            <p:cNvSpPr/>
            <p:nvPr/>
          </p:nvSpPr>
          <p:spPr>
            <a:xfrm>
              <a:off x="10853612" y="4743384"/>
              <a:ext cx="69853" cy="89412"/>
            </a:xfrm>
            <a:custGeom>
              <a:avLst/>
              <a:gdLst>
                <a:gd name="connsiteX0" fmla="*/ 24326 w 69852"/>
                <a:gd name="connsiteY0" fmla="*/ 2733 h 89411"/>
                <a:gd name="connsiteX1" fmla="*/ 12311 w 69852"/>
                <a:gd name="connsiteY1" fmla="*/ 12233 h 89411"/>
                <a:gd name="connsiteX2" fmla="*/ 8120 w 69852"/>
                <a:gd name="connsiteY2" fmla="*/ 27042 h 89411"/>
                <a:gd name="connsiteX3" fmla="*/ 7840 w 69852"/>
                <a:gd name="connsiteY3" fmla="*/ 46600 h 89411"/>
                <a:gd name="connsiteX4" fmla="*/ 5046 w 69852"/>
                <a:gd name="connsiteY4" fmla="*/ 64762 h 89411"/>
                <a:gd name="connsiteX5" fmla="*/ 24046 w 69852"/>
                <a:gd name="connsiteY5" fmla="*/ 85439 h 89411"/>
                <a:gd name="connsiteX6" fmla="*/ 60928 w 69852"/>
                <a:gd name="connsiteY6" fmla="*/ 77894 h 89411"/>
                <a:gd name="connsiteX7" fmla="*/ 67914 w 69852"/>
                <a:gd name="connsiteY7" fmla="*/ 55262 h 89411"/>
                <a:gd name="connsiteX8" fmla="*/ 53943 w 69852"/>
                <a:gd name="connsiteY8" fmla="*/ 42130 h 89411"/>
                <a:gd name="connsiteX9" fmla="*/ 42487 w 69852"/>
                <a:gd name="connsiteY9" fmla="*/ 23968 h 89411"/>
                <a:gd name="connsiteX10" fmla="*/ 24326 w 69852"/>
                <a:gd name="connsiteY10" fmla="*/ 2733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52" h="89411">
                  <a:moveTo>
                    <a:pt x="24326" y="2733"/>
                  </a:moveTo>
                  <a:cubicBezTo>
                    <a:pt x="14826" y="-61"/>
                    <a:pt x="11193" y="6924"/>
                    <a:pt x="12311" y="12233"/>
                  </a:cubicBezTo>
                  <a:cubicBezTo>
                    <a:pt x="13708" y="19777"/>
                    <a:pt x="17899" y="20336"/>
                    <a:pt x="8120" y="27042"/>
                  </a:cubicBezTo>
                  <a:cubicBezTo>
                    <a:pt x="855" y="32071"/>
                    <a:pt x="-542" y="41850"/>
                    <a:pt x="7840" y="46600"/>
                  </a:cubicBezTo>
                  <a:cubicBezTo>
                    <a:pt x="19576" y="53027"/>
                    <a:pt x="7561" y="58894"/>
                    <a:pt x="5046" y="64762"/>
                  </a:cubicBezTo>
                  <a:cubicBezTo>
                    <a:pt x="-263" y="77056"/>
                    <a:pt x="8958" y="79850"/>
                    <a:pt x="24046" y="85439"/>
                  </a:cubicBezTo>
                  <a:cubicBezTo>
                    <a:pt x="39414" y="91306"/>
                    <a:pt x="50590" y="87953"/>
                    <a:pt x="60928" y="77894"/>
                  </a:cubicBezTo>
                  <a:cubicBezTo>
                    <a:pt x="68473" y="70630"/>
                    <a:pt x="72943" y="62527"/>
                    <a:pt x="67914" y="55262"/>
                  </a:cubicBezTo>
                  <a:cubicBezTo>
                    <a:pt x="60928" y="44924"/>
                    <a:pt x="50031" y="52468"/>
                    <a:pt x="53943" y="42130"/>
                  </a:cubicBezTo>
                  <a:cubicBezTo>
                    <a:pt x="56178" y="35983"/>
                    <a:pt x="56178" y="24806"/>
                    <a:pt x="42487" y="23968"/>
                  </a:cubicBezTo>
                  <a:cubicBezTo>
                    <a:pt x="28517" y="23968"/>
                    <a:pt x="38017" y="6645"/>
                    <a:pt x="24326" y="2733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1" name="Forma libre 400">
              <a:extLst>
                <a:ext uri="{FF2B5EF4-FFF2-40B4-BE49-F238E27FC236}">
                  <a16:creationId xmlns:a16="http://schemas.microsoft.com/office/drawing/2014/main" id="{7320F40F-79B5-B247-B919-13DA22675E8A}"/>
                </a:ext>
              </a:extLst>
            </p:cNvPr>
            <p:cNvSpPr/>
            <p:nvPr/>
          </p:nvSpPr>
          <p:spPr>
            <a:xfrm>
              <a:off x="10850607" y="4801021"/>
              <a:ext cx="36323" cy="36323"/>
            </a:xfrm>
            <a:custGeom>
              <a:avLst/>
              <a:gdLst>
                <a:gd name="connsiteX0" fmla="*/ 30963 w 36323"/>
                <a:gd name="connsiteY0" fmla="*/ 31434 h 36323"/>
                <a:gd name="connsiteX1" fmla="*/ 3301 w 36323"/>
                <a:gd name="connsiteY1" fmla="*/ 2096 h 36323"/>
                <a:gd name="connsiteX2" fmla="*/ 3021 w 36323"/>
                <a:gd name="connsiteY2" fmla="*/ 22772 h 36323"/>
                <a:gd name="connsiteX3" fmla="*/ 30963 w 36323"/>
                <a:gd name="connsiteY3" fmla="*/ 31434 h 3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323" h="36323">
                  <a:moveTo>
                    <a:pt x="30963" y="31434"/>
                  </a:moveTo>
                  <a:cubicBezTo>
                    <a:pt x="41580" y="24728"/>
                    <a:pt x="27889" y="4051"/>
                    <a:pt x="3301" y="2096"/>
                  </a:cubicBezTo>
                  <a:cubicBezTo>
                    <a:pt x="3301" y="2096"/>
                    <a:pt x="786" y="12993"/>
                    <a:pt x="3021" y="22772"/>
                  </a:cubicBezTo>
                  <a:cubicBezTo>
                    <a:pt x="5257" y="30875"/>
                    <a:pt x="16154" y="40934"/>
                    <a:pt x="30963" y="31434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2" name="Forma libre 401">
              <a:extLst>
                <a:ext uri="{FF2B5EF4-FFF2-40B4-BE49-F238E27FC236}">
                  <a16:creationId xmlns:a16="http://schemas.microsoft.com/office/drawing/2014/main" id="{D2836699-EAF3-514C-808B-68DAB13EB987}"/>
                </a:ext>
              </a:extLst>
            </p:cNvPr>
            <p:cNvSpPr/>
            <p:nvPr/>
          </p:nvSpPr>
          <p:spPr>
            <a:xfrm>
              <a:off x="10870740" y="4794595"/>
              <a:ext cx="33529" cy="41912"/>
            </a:xfrm>
            <a:custGeom>
              <a:avLst/>
              <a:gdLst>
                <a:gd name="connsiteX0" fmla="*/ 25079 w 33529"/>
                <a:gd name="connsiteY0" fmla="*/ 39537 h 41911"/>
                <a:gd name="connsiteX1" fmla="*/ 9991 w 33529"/>
                <a:gd name="connsiteY1" fmla="*/ 2096 h 41911"/>
                <a:gd name="connsiteX2" fmla="*/ 2167 w 33529"/>
                <a:gd name="connsiteY2" fmla="*/ 21096 h 41911"/>
                <a:gd name="connsiteX3" fmla="*/ 25079 w 33529"/>
                <a:gd name="connsiteY3" fmla="*/ 39537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29" h="41911">
                  <a:moveTo>
                    <a:pt x="25079" y="39537"/>
                  </a:moveTo>
                  <a:cubicBezTo>
                    <a:pt x="37373" y="37022"/>
                    <a:pt x="32344" y="12993"/>
                    <a:pt x="9991" y="2096"/>
                  </a:cubicBezTo>
                  <a:cubicBezTo>
                    <a:pt x="9991" y="2096"/>
                    <a:pt x="3564" y="11316"/>
                    <a:pt x="2167" y="21096"/>
                  </a:cubicBezTo>
                  <a:cubicBezTo>
                    <a:pt x="1329" y="29478"/>
                    <a:pt x="7756" y="42890"/>
                    <a:pt x="25079" y="39537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3" name="Forma libre 402">
              <a:extLst>
                <a:ext uri="{FF2B5EF4-FFF2-40B4-BE49-F238E27FC236}">
                  <a16:creationId xmlns:a16="http://schemas.microsoft.com/office/drawing/2014/main" id="{1C5876D9-8E74-4943-84BE-3ED3065981B2}"/>
                </a:ext>
              </a:extLst>
            </p:cNvPr>
            <p:cNvSpPr/>
            <p:nvPr/>
          </p:nvSpPr>
          <p:spPr>
            <a:xfrm>
              <a:off x="10889029" y="4797389"/>
              <a:ext cx="27941" cy="39118"/>
            </a:xfrm>
            <a:custGeom>
              <a:avLst/>
              <a:gdLst>
                <a:gd name="connsiteX0" fmla="*/ 15453 w 27941"/>
                <a:gd name="connsiteY0" fmla="*/ 38419 h 39117"/>
                <a:gd name="connsiteX1" fmla="*/ 18526 w 27941"/>
                <a:gd name="connsiteY1" fmla="*/ 2096 h 39117"/>
                <a:gd name="connsiteX2" fmla="*/ 4556 w 27941"/>
                <a:gd name="connsiteY2" fmla="*/ 14390 h 39117"/>
                <a:gd name="connsiteX3" fmla="*/ 15453 w 27941"/>
                <a:gd name="connsiteY3" fmla="*/ 38419 h 3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1" h="39117">
                  <a:moveTo>
                    <a:pt x="15453" y="38419"/>
                  </a:moveTo>
                  <a:cubicBezTo>
                    <a:pt x="26350" y="41493"/>
                    <a:pt x="32217" y="19978"/>
                    <a:pt x="18526" y="2096"/>
                  </a:cubicBezTo>
                  <a:cubicBezTo>
                    <a:pt x="18526" y="2096"/>
                    <a:pt x="9585" y="6846"/>
                    <a:pt x="4556" y="14390"/>
                  </a:cubicBezTo>
                  <a:cubicBezTo>
                    <a:pt x="364" y="20816"/>
                    <a:pt x="85" y="34228"/>
                    <a:pt x="15453" y="38419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4" name="Forma libre 403">
              <a:extLst>
                <a:ext uri="{FF2B5EF4-FFF2-40B4-BE49-F238E27FC236}">
                  <a16:creationId xmlns:a16="http://schemas.microsoft.com/office/drawing/2014/main" id="{4CFB4AD9-2746-9C44-8EDB-831024CD4FEF}"/>
                </a:ext>
              </a:extLst>
            </p:cNvPr>
            <p:cNvSpPr/>
            <p:nvPr/>
          </p:nvSpPr>
          <p:spPr>
            <a:xfrm>
              <a:off x="10901047" y="4802697"/>
              <a:ext cx="25147" cy="33529"/>
            </a:xfrm>
            <a:custGeom>
              <a:avLst/>
              <a:gdLst>
                <a:gd name="connsiteX0" fmla="*/ 8184 w 25147"/>
                <a:gd name="connsiteY0" fmla="*/ 30316 h 33529"/>
                <a:gd name="connsiteX1" fmla="*/ 24949 w 25147"/>
                <a:gd name="connsiteY1" fmla="*/ 2096 h 33529"/>
                <a:gd name="connsiteX2" fmla="*/ 8743 w 25147"/>
                <a:gd name="connsiteY2" fmla="*/ 6566 h 33529"/>
                <a:gd name="connsiteX3" fmla="*/ 8184 w 25147"/>
                <a:gd name="connsiteY3" fmla="*/ 30316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147" h="33529">
                  <a:moveTo>
                    <a:pt x="8184" y="30316"/>
                  </a:moveTo>
                  <a:cubicBezTo>
                    <a:pt x="15728" y="37022"/>
                    <a:pt x="28861" y="21934"/>
                    <a:pt x="24949" y="2096"/>
                  </a:cubicBezTo>
                  <a:cubicBezTo>
                    <a:pt x="24949" y="2096"/>
                    <a:pt x="15728" y="2375"/>
                    <a:pt x="8743" y="6566"/>
                  </a:cubicBezTo>
                  <a:cubicBezTo>
                    <a:pt x="2875" y="10199"/>
                    <a:pt x="-2433" y="20816"/>
                    <a:pt x="8184" y="30316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5" name="Forma libre 404">
              <a:extLst>
                <a:ext uri="{FF2B5EF4-FFF2-40B4-BE49-F238E27FC236}">
                  <a16:creationId xmlns:a16="http://schemas.microsoft.com/office/drawing/2014/main" id="{4EDB21F3-4F1B-4B4D-B4C4-A4B055C57656}"/>
                </a:ext>
              </a:extLst>
            </p:cNvPr>
            <p:cNvSpPr/>
            <p:nvPr/>
          </p:nvSpPr>
          <p:spPr>
            <a:xfrm>
              <a:off x="10859999" y="4575290"/>
              <a:ext cx="145294" cy="192794"/>
            </a:xfrm>
            <a:custGeom>
              <a:avLst/>
              <a:gdLst>
                <a:gd name="connsiteX0" fmla="*/ 96732 w 145293"/>
                <a:gd name="connsiteY0" fmla="*/ 7650 h 192793"/>
                <a:gd name="connsiteX1" fmla="*/ 65438 w 145293"/>
                <a:gd name="connsiteY1" fmla="*/ 17430 h 192793"/>
                <a:gd name="connsiteX2" fmla="*/ 45879 w 145293"/>
                <a:gd name="connsiteY2" fmla="*/ 43974 h 192793"/>
                <a:gd name="connsiteX3" fmla="*/ 30512 w 145293"/>
                <a:gd name="connsiteY3" fmla="*/ 82812 h 192793"/>
                <a:gd name="connsiteX4" fmla="*/ 10953 w 145293"/>
                <a:gd name="connsiteY4" fmla="*/ 116900 h 192793"/>
                <a:gd name="connsiteX5" fmla="*/ 32747 w 145293"/>
                <a:gd name="connsiteY5" fmla="*/ 172503 h 192793"/>
                <a:gd name="connsiteX6" fmla="*/ 111820 w 145293"/>
                <a:gd name="connsiteY6" fmla="*/ 185356 h 192793"/>
                <a:gd name="connsiteX7" fmla="*/ 143114 w 145293"/>
                <a:gd name="connsiteY7" fmla="*/ 145679 h 192793"/>
                <a:gd name="connsiteX8" fmla="*/ 125511 w 145293"/>
                <a:gd name="connsiteY8" fmla="*/ 109076 h 192793"/>
                <a:gd name="connsiteX9" fmla="*/ 116291 w 145293"/>
                <a:gd name="connsiteY9" fmla="*/ 64371 h 192793"/>
                <a:gd name="connsiteX10" fmla="*/ 96732 w 145293"/>
                <a:gd name="connsiteY10" fmla="*/ 7650 h 192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5293" h="192793">
                  <a:moveTo>
                    <a:pt x="96732" y="7650"/>
                  </a:moveTo>
                  <a:cubicBezTo>
                    <a:pt x="79688" y="-4923"/>
                    <a:pt x="67394" y="6253"/>
                    <a:pt x="65438" y="17430"/>
                  </a:cubicBezTo>
                  <a:cubicBezTo>
                    <a:pt x="62923" y="33356"/>
                    <a:pt x="70467" y="37827"/>
                    <a:pt x="45879" y="43974"/>
                  </a:cubicBezTo>
                  <a:cubicBezTo>
                    <a:pt x="27718" y="48444"/>
                    <a:pt x="17379" y="66885"/>
                    <a:pt x="30512" y="82812"/>
                  </a:cubicBezTo>
                  <a:cubicBezTo>
                    <a:pt x="48953" y="104885"/>
                    <a:pt x="20453" y="106841"/>
                    <a:pt x="10953" y="116900"/>
                  </a:cubicBezTo>
                  <a:cubicBezTo>
                    <a:pt x="-8885" y="137576"/>
                    <a:pt x="7320" y="149870"/>
                    <a:pt x="32747" y="172503"/>
                  </a:cubicBezTo>
                  <a:cubicBezTo>
                    <a:pt x="58732" y="195694"/>
                    <a:pt x="83879" y="197370"/>
                    <a:pt x="111820" y="185356"/>
                  </a:cubicBezTo>
                  <a:cubicBezTo>
                    <a:pt x="132497" y="176414"/>
                    <a:pt x="147585" y="163562"/>
                    <a:pt x="143114" y="145679"/>
                  </a:cubicBezTo>
                  <a:cubicBezTo>
                    <a:pt x="136967" y="119973"/>
                    <a:pt x="109864" y="126400"/>
                    <a:pt x="125511" y="109076"/>
                  </a:cubicBezTo>
                  <a:cubicBezTo>
                    <a:pt x="135011" y="98738"/>
                    <a:pt x="143394" y="76106"/>
                    <a:pt x="116291" y="64371"/>
                  </a:cubicBezTo>
                  <a:cubicBezTo>
                    <a:pt x="89188" y="52635"/>
                    <a:pt x="121041" y="25532"/>
                    <a:pt x="96732" y="7650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6" name="Forma libre 405">
              <a:extLst>
                <a:ext uri="{FF2B5EF4-FFF2-40B4-BE49-F238E27FC236}">
                  <a16:creationId xmlns:a16="http://schemas.microsoft.com/office/drawing/2014/main" id="{9A5F6419-E888-A64E-9968-457DA0576DFF}"/>
                </a:ext>
              </a:extLst>
            </p:cNvPr>
            <p:cNvSpPr/>
            <p:nvPr/>
          </p:nvSpPr>
          <p:spPr>
            <a:xfrm>
              <a:off x="10888974" y="4605992"/>
              <a:ext cx="61470" cy="251470"/>
            </a:xfrm>
            <a:custGeom>
              <a:avLst/>
              <a:gdLst>
                <a:gd name="connsiteX0" fmla="*/ 6007 w 61470"/>
                <a:gd name="connsiteY0" fmla="*/ 251051 h 251470"/>
                <a:gd name="connsiteX1" fmla="*/ 8801 w 61470"/>
                <a:gd name="connsiteY1" fmla="*/ 244066 h 251470"/>
                <a:gd name="connsiteX2" fmla="*/ 40096 w 61470"/>
                <a:gd name="connsiteY2" fmla="*/ 163595 h 251470"/>
                <a:gd name="connsiteX3" fmla="*/ 44846 w 61470"/>
                <a:gd name="connsiteY3" fmla="*/ 149345 h 251470"/>
                <a:gd name="connsiteX4" fmla="*/ 47360 w 61470"/>
                <a:gd name="connsiteY4" fmla="*/ 142360 h 251470"/>
                <a:gd name="connsiteX5" fmla="*/ 49316 w 61470"/>
                <a:gd name="connsiteY5" fmla="*/ 135095 h 251470"/>
                <a:gd name="connsiteX6" fmla="*/ 53228 w 61470"/>
                <a:gd name="connsiteY6" fmla="*/ 120566 h 251470"/>
                <a:gd name="connsiteX7" fmla="*/ 60772 w 61470"/>
                <a:gd name="connsiteY7" fmla="*/ 61331 h 251470"/>
                <a:gd name="connsiteX8" fmla="*/ 55463 w 61470"/>
                <a:gd name="connsiteY8" fmla="*/ 2096 h 251470"/>
                <a:gd name="connsiteX9" fmla="*/ 54904 w 61470"/>
                <a:gd name="connsiteY9" fmla="*/ 2375 h 251470"/>
                <a:gd name="connsiteX10" fmla="*/ 55743 w 61470"/>
                <a:gd name="connsiteY10" fmla="*/ 9640 h 251470"/>
                <a:gd name="connsiteX11" fmla="*/ 56581 w 61470"/>
                <a:gd name="connsiteY11" fmla="*/ 16904 h 251470"/>
                <a:gd name="connsiteX12" fmla="*/ 57140 w 61470"/>
                <a:gd name="connsiteY12" fmla="*/ 24169 h 251470"/>
                <a:gd name="connsiteX13" fmla="*/ 57419 w 61470"/>
                <a:gd name="connsiteY13" fmla="*/ 31434 h 251470"/>
                <a:gd name="connsiteX14" fmla="*/ 57419 w 61470"/>
                <a:gd name="connsiteY14" fmla="*/ 46243 h 251470"/>
                <a:gd name="connsiteX15" fmla="*/ 57140 w 61470"/>
                <a:gd name="connsiteY15" fmla="*/ 53507 h 251470"/>
                <a:gd name="connsiteX16" fmla="*/ 56581 w 61470"/>
                <a:gd name="connsiteY16" fmla="*/ 60772 h 251470"/>
                <a:gd name="connsiteX17" fmla="*/ 56022 w 61470"/>
                <a:gd name="connsiteY17" fmla="*/ 68037 h 251470"/>
                <a:gd name="connsiteX18" fmla="*/ 55184 w 61470"/>
                <a:gd name="connsiteY18" fmla="*/ 75301 h 251470"/>
                <a:gd name="connsiteX19" fmla="*/ 54346 w 61470"/>
                <a:gd name="connsiteY19" fmla="*/ 82566 h 251470"/>
                <a:gd name="connsiteX20" fmla="*/ 53228 w 61470"/>
                <a:gd name="connsiteY20" fmla="*/ 89831 h 251470"/>
                <a:gd name="connsiteX21" fmla="*/ 52110 w 61470"/>
                <a:gd name="connsiteY21" fmla="*/ 97095 h 251470"/>
                <a:gd name="connsiteX22" fmla="*/ 51551 w 61470"/>
                <a:gd name="connsiteY22" fmla="*/ 100728 h 251470"/>
                <a:gd name="connsiteX23" fmla="*/ 50713 w 61470"/>
                <a:gd name="connsiteY23" fmla="*/ 104360 h 251470"/>
                <a:gd name="connsiteX24" fmla="*/ 47640 w 61470"/>
                <a:gd name="connsiteY24" fmla="*/ 118610 h 251470"/>
                <a:gd name="connsiteX25" fmla="*/ 44007 w 61470"/>
                <a:gd name="connsiteY25" fmla="*/ 132860 h 251470"/>
                <a:gd name="connsiteX26" fmla="*/ 42051 w 61470"/>
                <a:gd name="connsiteY26" fmla="*/ 139845 h 251470"/>
                <a:gd name="connsiteX27" fmla="*/ 39816 w 61470"/>
                <a:gd name="connsiteY27" fmla="*/ 146831 h 251470"/>
                <a:gd name="connsiteX28" fmla="*/ 35345 w 61470"/>
                <a:gd name="connsiteY28" fmla="*/ 160801 h 251470"/>
                <a:gd name="connsiteX29" fmla="*/ 4610 w 61470"/>
                <a:gd name="connsiteY29" fmla="*/ 241272 h 251470"/>
                <a:gd name="connsiteX30" fmla="*/ 2096 w 61470"/>
                <a:gd name="connsiteY30" fmla="*/ 248257 h 25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1470" h="251470">
                  <a:moveTo>
                    <a:pt x="6007" y="251051"/>
                  </a:moveTo>
                  <a:lnTo>
                    <a:pt x="8801" y="244066"/>
                  </a:lnTo>
                  <a:lnTo>
                    <a:pt x="40096" y="163595"/>
                  </a:lnTo>
                  <a:cubicBezTo>
                    <a:pt x="41772" y="158845"/>
                    <a:pt x="43448" y="154095"/>
                    <a:pt x="44846" y="149345"/>
                  </a:cubicBezTo>
                  <a:lnTo>
                    <a:pt x="47360" y="142360"/>
                  </a:lnTo>
                  <a:cubicBezTo>
                    <a:pt x="48198" y="140125"/>
                    <a:pt x="48757" y="137610"/>
                    <a:pt x="49316" y="135095"/>
                  </a:cubicBezTo>
                  <a:cubicBezTo>
                    <a:pt x="50713" y="130345"/>
                    <a:pt x="51831" y="125595"/>
                    <a:pt x="53228" y="120566"/>
                  </a:cubicBezTo>
                  <a:cubicBezTo>
                    <a:pt x="57419" y="101007"/>
                    <a:pt x="60213" y="81169"/>
                    <a:pt x="60772" y="61331"/>
                  </a:cubicBezTo>
                  <a:cubicBezTo>
                    <a:pt x="61331" y="41493"/>
                    <a:pt x="60213" y="21375"/>
                    <a:pt x="55463" y="2096"/>
                  </a:cubicBezTo>
                  <a:lnTo>
                    <a:pt x="54904" y="2375"/>
                  </a:lnTo>
                  <a:cubicBezTo>
                    <a:pt x="55184" y="4890"/>
                    <a:pt x="55743" y="7404"/>
                    <a:pt x="55743" y="9640"/>
                  </a:cubicBezTo>
                  <a:cubicBezTo>
                    <a:pt x="56022" y="12154"/>
                    <a:pt x="56301" y="14669"/>
                    <a:pt x="56581" y="16904"/>
                  </a:cubicBezTo>
                  <a:cubicBezTo>
                    <a:pt x="56860" y="19419"/>
                    <a:pt x="56860" y="21934"/>
                    <a:pt x="57140" y="24169"/>
                  </a:cubicBezTo>
                  <a:cubicBezTo>
                    <a:pt x="57140" y="26684"/>
                    <a:pt x="57419" y="29198"/>
                    <a:pt x="57419" y="31434"/>
                  </a:cubicBezTo>
                  <a:cubicBezTo>
                    <a:pt x="57419" y="36463"/>
                    <a:pt x="57698" y="41213"/>
                    <a:pt x="57419" y="46243"/>
                  </a:cubicBezTo>
                  <a:cubicBezTo>
                    <a:pt x="57419" y="48757"/>
                    <a:pt x="57419" y="51272"/>
                    <a:pt x="57140" y="53507"/>
                  </a:cubicBezTo>
                  <a:lnTo>
                    <a:pt x="56581" y="60772"/>
                  </a:lnTo>
                  <a:lnTo>
                    <a:pt x="56022" y="68037"/>
                  </a:lnTo>
                  <a:lnTo>
                    <a:pt x="55184" y="75301"/>
                  </a:lnTo>
                  <a:lnTo>
                    <a:pt x="54346" y="82566"/>
                  </a:lnTo>
                  <a:cubicBezTo>
                    <a:pt x="54066" y="85081"/>
                    <a:pt x="53507" y="87316"/>
                    <a:pt x="53228" y="89831"/>
                  </a:cubicBezTo>
                  <a:cubicBezTo>
                    <a:pt x="52948" y="92345"/>
                    <a:pt x="52390" y="94581"/>
                    <a:pt x="52110" y="97095"/>
                  </a:cubicBezTo>
                  <a:lnTo>
                    <a:pt x="51551" y="100728"/>
                  </a:lnTo>
                  <a:cubicBezTo>
                    <a:pt x="51272" y="101845"/>
                    <a:pt x="50993" y="103242"/>
                    <a:pt x="50713" y="104360"/>
                  </a:cubicBezTo>
                  <a:lnTo>
                    <a:pt x="47640" y="118610"/>
                  </a:lnTo>
                  <a:cubicBezTo>
                    <a:pt x="46522" y="123360"/>
                    <a:pt x="45125" y="128110"/>
                    <a:pt x="44007" y="132860"/>
                  </a:cubicBezTo>
                  <a:cubicBezTo>
                    <a:pt x="43448" y="135095"/>
                    <a:pt x="42890" y="137610"/>
                    <a:pt x="42051" y="139845"/>
                  </a:cubicBezTo>
                  <a:cubicBezTo>
                    <a:pt x="41213" y="142081"/>
                    <a:pt x="40375" y="144595"/>
                    <a:pt x="39816" y="146831"/>
                  </a:cubicBezTo>
                  <a:cubicBezTo>
                    <a:pt x="38419" y="151581"/>
                    <a:pt x="37022" y="156331"/>
                    <a:pt x="35345" y="160801"/>
                  </a:cubicBezTo>
                  <a:cubicBezTo>
                    <a:pt x="33669" y="165272"/>
                    <a:pt x="6287" y="236522"/>
                    <a:pt x="4610" y="241272"/>
                  </a:cubicBezTo>
                  <a:lnTo>
                    <a:pt x="2096" y="248257"/>
                  </a:lnTo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7" name="Forma libre 406">
              <a:extLst>
                <a:ext uri="{FF2B5EF4-FFF2-40B4-BE49-F238E27FC236}">
                  <a16:creationId xmlns:a16="http://schemas.microsoft.com/office/drawing/2014/main" id="{8957B42F-9E18-7548-A11D-AE134752EDFD}"/>
                </a:ext>
              </a:extLst>
            </p:cNvPr>
            <p:cNvSpPr/>
            <p:nvPr/>
          </p:nvSpPr>
          <p:spPr>
            <a:xfrm>
              <a:off x="10899871" y="4657404"/>
              <a:ext cx="36323" cy="27941"/>
            </a:xfrm>
            <a:custGeom>
              <a:avLst/>
              <a:gdLst>
                <a:gd name="connsiteX0" fmla="*/ 35066 w 36323"/>
                <a:gd name="connsiteY0" fmla="*/ 25846 h 27941"/>
                <a:gd name="connsiteX1" fmla="*/ 28919 w 36323"/>
                <a:gd name="connsiteY1" fmla="*/ 17184 h 27941"/>
                <a:gd name="connsiteX2" fmla="*/ 25287 w 36323"/>
                <a:gd name="connsiteY2" fmla="*/ 13551 h 27941"/>
                <a:gd name="connsiteX3" fmla="*/ 21375 w 36323"/>
                <a:gd name="connsiteY3" fmla="*/ 10199 h 27941"/>
                <a:gd name="connsiteX4" fmla="*/ 12434 w 36323"/>
                <a:gd name="connsiteY4" fmla="*/ 4890 h 27941"/>
                <a:gd name="connsiteX5" fmla="*/ 2375 w 36323"/>
                <a:gd name="connsiteY5" fmla="*/ 2096 h 27941"/>
                <a:gd name="connsiteX6" fmla="*/ 2096 w 36323"/>
                <a:gd name="connsiteY6" fmla="*/ 2375 h 27941"/>
                <a:gd name="connsiteX7" fmla="*/ 19140 w 36323"/>
                <a:gd name="connsiteY7" fmla="*/ 13272 h 27941"/>
                <a:gd name="connsiteX8" fmla="*/ 35066 w 36323"/>
                <a:gd name="connsiteY8" fmla="*/ 25846 h 27941"/>
                <a:gd name="connsiteX9" fmla="*/ 35066 w 36323"/>
                <a:gd name="connsiteY9" fmla="*/ 25846 h 27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323" h="27941">
                  <a:moveTo>
                    <a:pt x="35066" y="25846"/>
                  </a:moveTo>
                  <a:cubicBezTo>
                    <a:pt x="33390" y="22493"/>
                    <a:pt x="31434" y="19699"/>
                    <a:pt x="28919" y="17184"/>
                  </a:cubicBezTo>
                  <a:cubicBezTo>
                    <a:pt x="27801" y="15787"/>
                    <a:pt x="26404" y="14669"/>
                    <a:pt x="25287" y="13551"/>
                  </a:cubicBezTo>
                  <a:cubicBezTo>
                    <a:pt x="23890" y="12434"/>
                    <a:pt x="22772" y="11316"/>
                    <a:pt x="21375" y="10199"/>
                  </a:cubicBezTo>
                  <a:cubicBezTo>
                    <a:pt x="18581" y="8243"/>
                    <a:pt x="15787" y="6287"/>
                    <a:pt x="12434" y="4890"/>
                  </a:cubicBezTo>
                  <a:cubicBezTo>
                    <a:pt x="9360" y="3493"/>
                    <a:pt x="6007" y="2375"/>
                    <a:pt x="2375" y="2096"/>
                  </a:cubicBezTo>
                  <a:lnTo>
                    <a:pt x="2096" y="2375"/>
                  </a:lnTo>
                  <a:cubicBezTo>
                    <a:pt x="8243" y="5449"/>
                    <a:pt x="13831" y="9081"/>
                    <a:pt x="19140" y="13272"/>
                  </a:cubicBezTo>
                  <a:cubicBezTo>
                    <a:pt x="24448" y="17184"/>
                    <a:pt x="29757" y="21375"/>
                    <a:pt x="35066" y="25846"/>
                  </a:cubicBezTo>
                  <a:lnTo>
                    <a:pt x="35066" y="25846"/>
                  </a:ln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8" name="Forma libre 407">
              <a:extLst>
                <a:ext uri="{FF2B5EF4-FFF2-40B4-BE49-F238E27FC236}">
                  <a16:creationId xmlns:a16="http://schemas.microsoft.com/office/drawing/2014/main" id="{A0C51A44-A6C2-094F-88DE-B750B99B8203}"/>
                </a:ext>
              </a:extLst>
            </p:cNvPr>
            <p:cNvSpPr/>
            <p:nvPr/>
          </p:nvSpPr>
          <p:spPr>
            <a:xfrm>
              <a:off x="10914121" y="4622198"/>
              <a:ext cx="27941" cy="25147"/>
            </a:xfrm>
            <a:custGeom>
              <a:avLst/>
              <a:gdLst>
                <a:gd name="connsiteX0" fmla="*/ 26684 w 27941"/>
                <a:gd name="connsiteY0" fmla="*/ 25566 h 25147"/>
                <a:gd name="connsiteX1" fmla="*/ 23051 w 27941"/>
                <a:gd name="connsiteY1" fmla="*/ 17463 h 25147"/>
                <a:gd name="connsiteX2" fmla="*/ 20537 w 27941"/>
                <a:gd name="connsiteY2" fmla="*/ 13831 h 25147"/>
                <a:gd name="connsiteX3" fmla="*/ 17743 w 27941"/>
                <a:gd name="connsiteY3" fmla="*/ 10757 h 25147"/>
                <a:gd name="connsiteX4" fmla="*/ 10757 w 27941"/>
                <a:gd name="connsiteY4" fmla="*/ 5448 h 25147"/>
                <a:gd name="connsiteX5" fmla="*/ 2375 w 27941"/>
                <a:gd name="connsiteY5" fmla="*/ 2096 h 25147"/>
                <a:gd name="connsiteX6" fmla="*/ 2096 w 27941"/>
                <a:gd name="connsiteY6" fmla="*/ 2375 h 25147"/>
                <a:gd name="connsiteX7" fmla="*/ 14949 w 27941"/>
                <a:gd name="connsiteY7" fmla="*/ 13272 h 25147"/>
                <a:gd name="connsiteX8" fmla="*/ 26404 w 27941"/>
                <a:gd name="connsiteY8" fmla="*/ 25566 h 25147"/>
                <a:gd name="connsiteX9" fmla="*/ 26684 w 27941"/>
                <a:gd name="connsiteY9" fmla="*/ 25566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941" h="25147">
                  <a:moveTo>
                    <a:pt x="26684" y="25566"/>
                  </a:moveTo>
                  <a:cubicBezTo>
                    <a:pt x="25846" y="22493"/>
                    <a:pt x="24448" y="19978"/>
                    <a:pt x="23051" y="17463"/>
                  </a:cubicBezTo>
                  <a:cubicBezTo>
                    <a:pt x="22213" y="16345"/>
                    <a:pt x="21375" y="15228"/>
                    <a:pt x="20537" y="13831"/>
                  </a:cubicBezTo>
                  <a:cubicBezTo>
                    <a:pt x="19699" y="12713"/>
                    <a:pt x="18581" y="11596"/>
                    <a:pt x="17743" y="10757"/>
                  </a:cubicBezTo>
                  <a:cubicBezTo>
                    <a:pt x="15507" y="8801"/>
                    <a:pt x="13551" y="6846"/>
                    <a:pt x="10757" y="5448"/>
                  </a:cubicBezTo>
                  <a:cubicBezTo>
                    <a:pt x="8243" y="4051"/>
                    <a:pt x="5449" y="2654"/>
                    <a:pt x="2375" y="2096"/>
                  </a:cubicBezTo>
                  <a:lnTo>
                    <a:pt x="2096" y="2375"/>
                  </a:lnTo>
                  <a:cubicBezTo>
                    <a:pt x="6846" y="5448"/>
                    <a:pt x="11037" y="9360"/>
                    <a:pt x="14949" y="13272"/>
                  </a:cubicBezTo>
                  <a:cubicBezTo>
                    <a:pt x="18860" y="17184"/>
                    <a:pt x="22772" y="21375"/>
                    <a:pt x="26404" y="25566"/>
                  </a:cubicBezTo>
                  <a:lnTo>
                    <a:pt x="26684" y="25566"/>
                  </a:ln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9" name="Forma libre 408">
              <a:extLst>
                <a:ext uri="{FF2B5EF4-FFF2-40B4-BE49-F238E27FC236}">
                  <a16:creationId xmlns:a16="http://schemas.microsoft.com/office/drawing/2014/main" id="{C0AF4AE0-28A2-A04E-971A-4D10CA9BD6CB}"/>
                </a:ext>
              </a:extLst>
            </p:cNvPr>
            <p:cNvSpPr/>
            <p:nvPr/>
          </p:nvSpPr>
          <p:spPr>
            <a:xfrm>
              <a:off x="10953797" y="4672699"/>
              <a:ext cx="19559" cy="16765"/>
            </a:xfrm>
            <a:custGeom>
              <a:avLst/>
              <a:gdLst>
                <a:gd name="connsiteX0" fmla="*/ 2375 w 19558"/>
                <a:gd name="connsiteY0" fmla="*/ 15859 h 16764"/>
                <a:gd name="connsiteX1" fmla="*/ 7125 w 19558"/>
                <a:gd name="connsiteY1" fmla="*/ 12506 h 16764"/>
                <a:gd name="connsiteX2" fmla="*/ 11037 w 19558"/>
                <a:gd name="connsiteY2" fmla="*/ 8874 h 16764"/>
                <a:gd name="connsiteX3" fmla="*/ 12713 w 19558"/>
                <a:gd name="connsiteY3" fmla="*/ 7198 h 16764"/>
                <a:gd name="connsiteX4" fmla="*/ 13551 w 19558"/>
                <a:gd name="connsiteY4" fmla="*/ 6359 h 16764"/>
                <a:gd name="connsiteX5" fmla="*/ 14390 w 19558"/>
                <a:gd name="connsiteY5" fmla="*/ 5521 h 16764"/>
                <a:gd name="connsiteX6" fmla="*/ 18581 w 19558"/>
                <a:gd name="connsiteY6" fmla="*/ 2448 h 16764"/>
                <a:gd name="connsiteX7" fmla="*/ 18581 w 19558"/>
                <a:gd name="connsiteY7" fmla="*/ 2168 h 16764"/>
                <a:gd name="connsiteX8" fmla="*/ 12993 w 19558"/>
                <a:gd name="connsiteY8" fmla="*/ 3286 h 16764"/>
                <a:gd name="connsiteX9" fmla="*/ 8522 w 19558"/>
                <a:gd name="connsiteY9" fmla="*/ 6639 h 16764"/>
                <a:gd name="connsiteX10" fmla="*/ 2096 w 19558"/>
                <a:gd name="connsiteY10" fmla="*/ 15859 h 16764"/>
                <a:gd name="connsiteX11" fmla="*/ 2375 w 19558"/>
                <a:gd name="connsiteY11" fmla="*/ 15859 h 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558" h="16764">
                  <a:moveTo>
                    <a:pt x="2375" y="15859"/>
                  </a:moveTo>
                  <a:cubicBezTo>
                    <a:pt x="4331" y="14742"/>
                    <a:pt x="5728" y="13624"/>
                    <a:pt x="7125" y="12506"/>
                  </a:cubicBezTo>
                  <a:cubicBezTo>
                    <a:pt x="8522" y="11389"/>
                    <a:pt x="9640" y="10271"/>
                    <a:pt x="11037" y="8874"/>
                  </a:cubicBezTo>
                  <a:cubicBezTo>
                    <a:pt x="11596" y="8315"/>
                    <a:pt x="12154" y="7756"/>
                    <a:pt x="12713" y="7198"/>
                  </a:cubicBezTo>
                  <a:lnTo>
                    <a:pt x="13551" y="6359"/>
                  </a:lnTo>
                  <a:cubicBezTo>
                    <a:pt x="13831" y="6080"/>
                    <a:pt x="14110" y="5801"/>
                    <a:pt x="14390" y="5521"/>
                  </a:cubicBezTo>
                  <a:cubicBezTo>
                    <a:pt x="15507" y="4404"/>
                    <a:pt x="16904" y="3565"/>
                    <a:pt x="18581" y="2448"/>
                  </a:cubicBezTo>
                  <a:lnTo>
                    <a:pt x="18581" y="2168"/>
                  </a:lnTo>
                  <a:cubicBezTo>
                    <a:pt x="16625" y="1889"/>
                    <a:pt x="14669" y="2448"/>
                    <a:pt x="12993" y="3286"/>
                  </a:cubicBezTo>
                  <a:cubicBezTo>
                    <a:pt x="11316" y="4124"/>
                    <a:pt x="9640" y="5242"/>
                    <a:pt x="8522" y="6639"/>
                  </a:cubicBezTo>
                  <a:cubicBezTo>
                    <a:pt x="5728" y="9433"/>
                    <a:pt x="3772" y="12506"/>
                    <a:pt x="2096" y="15859"/>
                  </a:cubicBezTo>
                  <a:lnTo>
                    <a:pt x="2375" y="15859"/>
                  </a:ln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10" name="Forma libre 409">
              <a:extLst>
                <a:ext uri="{FF2B5EF4-FFF2-40B4-BE49-F238E27FC236}">
                  <a16:creationId xmlns:a16="http://schemas.microsoft.com/office/drawing/2014/main" id="{29B710D9-E896-634B-99E6-6FF5958BAE23}"/>
                </a:ext>
              </a:extLst>
            </p:cNvPr>
            <p:cNvSpPr/>
            <p:nvPr/>
          </p:nvSpPr>
          <p:spPr>
            <a:xfrm>
              <a:off x="10884503" y="4691492"/>
              <a:ext cx="47500" cy="33529"/>
            </a:xfrm>
            <a:custGeom>
              <a:avLst/>
              <a:gdLst>
                <a:gd name="connsiteX0" fmla="*/ 45684 w 47499"/>
                <a:gd name="connsiteY0" fmla="*/ 33669 h 33529"/>
                <a:gd name="connsiteX1" fmla="*/ 37581 w 47499"/>
                <a:gd name="connsiteY1" fmla="*/ 22213 h 33529"/>
                <a:gd name="connsiteX2" fmla="*/ 32831 w 47499"/>
                <a:gd name="connsiteY2" fmla="*/ 17463 h 33529"/>
                <a:gd name="connsiteX3" fmla="*/ 27522 w 47499"/>
                <a:gd name="connsiteY3" fmla="*/ 12993 h 33529"/>
                <a:gd name="connsiteX4" fmla="*/ 15787 w 47499"/>
                <a:gd name="connsiteY4" fmla="*/ 6007 h 33529"/>
                <a:gd name="connsiteX5" fmla="*/ 2375 w 47499"/>
                <a:gd name="connsiteY5" fmla="*/ 2096 h 33529"/>
                <a:gd name="connsiteX6" fmla="*/ 2096 w 47499"/>
                <a:gd name="connsiteY6" fmla="*/ 2654 h 33529"/>
                <a:gd name="connsiteX7" fmla="*/ 24728 w 47499"/>
                <a:gd name="connsiteY7" fmla="*/ 16904 h 33529"/>
                <a:gd name="connsiteX8" fmla="*/ 45404 w 47499"/>
                <a:gd name="connsiteY8" fmla="*/ 33948 h 33529"/>
                <a:gd name="connsiteX9" fmla="*/ 45684 w 47499"/>
                <a:gd name="connsiteY9" fmla="*/ 33669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499" h="33529">
                  <a:moveTo>
                    <a:pt x="45684" y="33669"/>
                  </a:moveTo>
                  <a:cubicBezTo>
                    <a:pt x="43448" y="29478"/>
                    <a:pt x="40654" y="25566"/>
                    <a:pt x="37581" y="22213"/>
                  </a:cubicBezTo>
                  <a:cubicBezTo>
                    <a:pt x="36184" y="20537"/>
                    <a:pt x="34507" y="18860"/>
                    <a:pt x="32831" y="17463"/>
                  </a:cubicBezTo>
                  <a:cubicBezTo>
                    <a:pt x="31154" y="16066"/>
                    <a:pt x="29198" y="14669"/>
                    <a:pt x="27522" y="12993"/>
                  </a:cubicBezTo>
                  <a:cubicBezTo>
                    <a:pt x="23890" y="10198"/>
                    <a:pt x="19978" y="7963"/>
                    <a:pt x="15787" y="6007"/>
                  </a:cubicBezTo>
                  <a:cubicBezTo>
                    <a:pt x="11596" y="4051"/>
                    <a:pt x="7125" y="2654"/>
                    <a:pt x="2375" y="2096"/>
                  </a:cubicBezTo>
                  <a:lnTo>
                    <a:pt x="2096" y="2654"/>
                  </a:lnTo>
                  <a:cubicBezTo>
                    <a:pt x="10199" y="6566"/>
                    <a:pt x="17463" y="11596"/>
                    <a:pt x="24728" y="16904"/>
                  </a:cubicBezTo>
                  <a:cubicBezTo>
                    <a:pt x="31993" y="22213"/>
                    <a:pt x="38978" y="27801"/>
                    <a:pt x="45404" y="33948"/>
                  </a:cubicBezTo>
                  <a:lnTo>
                    <a:pt x="45684" y="33669"/>
                  </a:ln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11" name="Forma libre 410">
              <a:extLst>
                <a:ext uri="{FF2B5EF4-FFF2-40B4-BE49-F238E27FC236}">
                  <a16:creationId xmlns:a16="http://schemas.microsoft.com/office/drawing/2014/main" id="{A4A43306-55EE-5249-BF4D-32587D89D28B}"/>
                </a:ext>
              </a:extLst>
            </p:cNvPr>
            <p:cNvSpPr/>
            <p:nvPr/>
          </p:nvSpPr>
          <p:spPr>
            <a:xfrm>
              <a:off x="10952680" y="4708256"/>
              <a:ext cx="30735" cy="25147"/>
            </a:xfrm>
            <a:custGeom>
              <a:avLst/>
              <a:gdLst>
                <a:gd name="connsiteX0" fmla="*/ 2654 w 30735"/>
                <a:gd name="connsiteY0" fmla="*/ 23331 h 25147"/>
                <a:gd name="connsiteX1" fmla="*/ 14110 w 30735"/>
                <a:gd name="connsiteY1" fmla="*/ 14110 h 25147"/>
                <a:gd name="connsiteX2" fmla="*/ 25566 w 30735"/>
                <a:gd name="connsiteY2" fmla="*/ 5169 h 25147"/>
                <a:gd name="connsiteX3" fmla="*/ 28919 w 30735"/>
                <a:gd name="connsiteY3" fmla="*/ 3213 h 25147"/>
                <a:gd name="connsiteX4" fmla="*/ 29198 w 30735"/>
                <a:gd name="connsiteY4" fmla="*/ 2096 h 25147"/>
                <a:gd name="connsiteX5" fmla="*/ 27243 w 30735"/>
                <a:gd name="connsiteY5" fmla="*/ 2654 h 25147"/>
                <a:gd name="connsiteX6" fmla="*/ 23890 w 30735"/>
                <a:gd name="connsiteY6" fmla="*/ 3493 h 25147"/>
                <a:gd name="connsiteX7" fmla="*/ 17184 w 30735"/>
                <a:gd name="connsiteY7" fmla="*/ 6287 h 25147"/>
                <a:gd name="connsiteX8" fmla="*/ 2096 w 30735"/>
                <a:gd name="connsiteY8" fmla="*/ 23051 h 25147"/>
                <a:gd name="connsiteX9" fmla="*/ 2654 w 30735"/>
                <a:gd name="connsiteY9" fmla="*/ 23331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735" h="25147">
                  <a:moveTo>
                    <a:pt x="2654" y="23331"/>
                  </a:moveTo>
                  <a:cubicBezTo>
                    <a:pt x="6846" y="21096"/>
                    <a:pt x="10478" y="17463"/>
                    <a:pt x="14110" y="14110"/>
                  </a:cubicBezTo>
                  <a:cubicBezTo>
                    <a:pt x="17463" y="10757"/>
                    <a:pt x="21375" y="7684"/>
                    <a:pt x="25566" y="5169"/>
                  </a:cubicBezTo>
                  <a:cubicBezTo>
                    <a:pt x="26684" y="4610"/>
                    <a:pt x="27801" y="3772"/>
                    <a:pt x="28919" y="3213"/>
                  </a:cubicBezTo>
                  <a:cubicBezTo>
                    <a:pt x="29478" y="2934"/>
                    <a:pt x="30316" y="2096"/>
                    <a:pt x="29198" y="2096"/>
                  </a:cubicBezTo>
                  <a:cubicBezTo>
                    <a:pt x="28640" y="2096"/>
                    <a:pt x="27801" y="2375"/>
                    <a:pt x="27243" y="2654"/>
                  </a:cubicBezTo>
                  <a:cubicBezTo>
                    <a:pt x="26125" y="2934"/>
                    <a:pt x="25007" y="3213"/>
                    <a:pt x="23890" y="3493"/>
                  </a:cubicBezTo>
                  <a:cubicBezTo>
                    <a:pt x="21654" y="4331"/>
                    <a:pt x="19419" y="5169"/>
                    <a:pt x="17184" y="6287"/>
                  </a:cubicBezTo>
                  <a:cubicBezTo>
                    <a:pt x="10478" y="9919"/>
                    <a:pt x="5448" y="16066"/>
                    <a:pt x="2096" y="23051"/>
                  </a:cubicBezTo>
                  <a:lnTo>
                    <a:pt x="2654" y="23331"/>
                  </a:ln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12" name="Forma libre 411">
              <a:extLst>
                <a:ext uri="{FF2B5EF4-FFF2-40B4-BE49-F238E27FC236}">
                  <a16:creationId xmlns:a16="http://schemas.microsoft.com/office/drawing/2014/main" id="{63C25D5C-86E5-9A4B-9A1F-67ECCC8697AD}"/>
                </a:ext>
              </a:extLst>
            </p:cNvPr>
            <p:cNvSpPr/>
            <p:nvPr/>
          </p:nvSpPr>
          <p:spPr>
            <a:xfrm>
              <a:off x="10954636" y="4634492"/>
              <a:ext cx="11176" cy="16765"/>
            </a:xfrm>
            <a:custGeom>
              <a:avLst/>
              <a:gdLst>
                <a:gd name="connsiteX0" fmla="*/ 2096 w 11176"/>
                <a:gd name="connsiteY0" fmla="*/ 15228 h 16764"/>
                <a:gd name="connsiteX1" fmla="*/ 4890 w 11176"/>
                <a:gd name="connsiteY1" fmla="*/ 11875 h 16764"/>
                <a:gd name="connsiteX2" fmla="*/ 7125 w 11176"/>
                <a:gd name="connsiteY2" fmla="*/ 8522 h 16764"/>
                <a:gd name="connsiteX3" fmla="*/ 9081 w 11176"/>
                <a:gd name="connsiteY3" fmla="*/ 5448 h 16764"/>
                <a:gd name="connsiteX4" fmla="*/ 11596 w 11176"/>
                <a:gd name="connsiteY4" fmla="*/ 2375 h 16764"/>
                <a:gd name="connsiteX5" fmla="*/ 11596 w 11176"/>
                <a:gd name="connsiteY5" fmla="*/ 2096 h 16764"/>
                <a:gd name="connsiteX6" fmla="*/ 7684 w 11176"/>
                <a:gd name="connsiteY6" fmla="*/ 4051 h 16764"/>
                <a:gd name="connsiteX7" fmla="*/ 4890 w 11176"/>
                <a:gd name="connsiteY7" fmla="*/ 7404 h 16764"/>
                <a:gd name="connsiteX8" fmla="*/ 2096 w 11176"/>
                <a:gd name="connsiteY8" fmla="*/ 15228 h 16764"/>
                <a:gd name="connsiteX9" fmla="*/ 2096 w 11176"/>
                <a:gd name="connsiteY9" fmla="*/ 15228 h 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176" h="16764">
                  <a:moveTo>
                    <a:pt x="2096" y="15228"/>
                  </a:moveTo>
                  <a:cubicBezTo>
                    <a:pt x="3213" y="14110"/>
                    <a:pt x="4331" y="12993"/>
                    <a:pt x="4890" y="11875"/>
                  </a:cubicBezTo>
                  <a:cubicBezTo>
                    <a:pt x="5728" y="10757"/>
                    <a:pt x="6287" y="9640"/>
                    <a:pt x="7125" y="8522"/>
                  </a:cubicBezTo>
                  <a:cubicBezTo>
                    <a:pt x="7684" y="7404"/>
                    <a:pt x="8522" y="6287"/>
                    <a:pt x="9081" y="5448"/>
                  </a:cubicBezTo>
                  <a:cubicBezTo>
                    <a:pt x="9919" y="4331"/>
                    <a:pt x="10478" y="3493"/>
                    <a:pt x="11596" y="2375"/>
                  </a:cubicBezTo>
                  <a:lnTo>
                    <a:pt x="11596" y="2096"/>
                  </a:lnTo>
                  <a:cubicBezTo>
                    <a:pt x="10198" y="2375"/>
                    <a:pt x="8801" y="2934"/>
                    <a:pt x="7684" y="4051"/>
                  </a:cubicBezTo>
                  <a:cubicBezTo>
                    <a:pt x="6566" y="4890"/>
                    <a:pt x="5728" y="6287"/>
                    <a:pt x="4890" y="7404"/>
                  </a:cubicBezTo>
                  <a:cubicBezTo>
                    <a:pt x="3493" y="9640"/>
                    <a:pt x="2375" y="12434"/>
                    <a:pt x="2096" y="15228"/>
                  </a:cubicBezTo>
                  <a:lnTo>
                    <a:pt x="2096" y="15228"/>
                  </a:ln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13" name="Forma libre 412">
              <a:extLst>
                <a:ext uri="{FF2B5EF4-FFF2-40B4-BE49-F238E27FC236}">
                  <a16:creationId xmlns:a16="http://schemas.microsoft.com/office/drawing/2014/main" id="{3877F409-53F9-ED41-B5E8-5A80A55B4631}"/>
                </a:ext>
              </a:extLst>
            </p:cNvPr>
            <p:cNvSpPr/>
            <p:nvPr/>
          </p:nvSpPr>
          <p:spPr>
            <a:xfrm>
              <a:off x="10715215" y="4507880"/>
              <a:ext cx="240294" cy="290588"/>
            </a:xfrm>
            <a:custGeom>
              <a:avLst/>
              <a:gdLst>
                <a:gd name="connsiteX0" fmla="*/ 66046 w 240293"/>
                <a:gd name="connsiteY0" fmla="*/ 2972 h 290587"/>
                <a:gd name="connsiteX1" fmla="*/ 28326 w 240293"/>
                <a:gd name="connsiteY1" fmla="*/ 39296 h 290587"/>
                <a:gd name="connsiteX2" fmla="*/ 19105 w 240293"/>
                <a:gd name="connsiteY2" fmla="*/ 91266 h 290587"/>
                <a:gd name="connsiteX3" fmla="*/ 24973 w 240293"/>
                <a:gd name="connsiteY3" fmla="*/ 157766 h 290587"/>
                <a:gd name="connsiteX4" fmla="*/ 21061 w 240293"/>
                <a:gd name="connsiteY4" fmla="*/ 220913 h 290587"/>
                <a:gd name="connsiteX5" fmla="*/ 92311 w 240293"/>
                <a:gd name="connsiteY5" fmla="*/ 284898 h 290587"/>
                <a:gd name="connsiteX6" fmla="*/ 214972 w 240293"/>
                <a:gd name="connsiteY6" fmla="*/ 246898 h 290587"/>
                <a:gd name="connsiteX7" fmla="*/ 231458 w 240293"/>
                <a:gd name="connsiteY7" fmla="*/ 167546 h 290587"/>
                <a:gd name="connsiteX8" fmla="*/ 179767 w 240293"/>
                <a:gd name="connsiteY8" fmla="*/ 127590 h 290587"/>
                <a:gd name="connsiteX9" fmla="*/ 134502 w 240293"/>
                <a:gd name="connsiteY9" fmla="*/ 70031 h 290587"/>
                <a:gd name="connsiteX10" fmla="*/ 66046 w 240293"/>
                <a:gd name="connsiteY10" fmla="*/ 2972 h 290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0293" h="290587">
                  <a:moveTo>
                    <a:pt x="66046" y="2972"/>
                  </a:moveTo>
                  <a:cubicBezTo>
                    <a:pt x="32796" y="-2895"/>
                    <a:pt x="23017" y="21972"/>
                    <a:pt x="28326" y="39296"/>
                  </a:cubicBezTo>
                  <a:cubicBezTo>
                    <a:pt x="35870" y="63884"/>
                    <a:pt x="50120" y="65002"/>
                    <a:pt x="19105" y="91266"/>
                  </a:cubicBezTo>
                  <a:cubicBezTo>
                    <a:pt x="-3807" y="110546"/>
                    <a:pt x="-5204" y="144634"/>
                    <a:pt x="24973" y="157766"/>
                  </a:cubicBezTo>
                  <a:cubicBezTo>
                    <a:pt x="67164" y="176207"/>
                    <a:pt x="27767" y="199678"/>
                    <a:pt x="21061" y="220913"/>
                  </a:cubicBezTo>
                  <a:cubicBezTo>
                    <a:pt x="7649" y="264781"/>
                    <a:pt x="39782" y="270928"/>
                    <a:pt x="92311" y="284898"/>
                  </a:cubicBezTo>
                  <a:cubicBezTo>
                    <a:pt x="146237" y="299428"/>
                    <a:pt x="183399" y="284060"/>
                    <a:pt x="214972" y="246898"/>
                  </a:cubicBezTo>
                  <a:cubicBezTo>
                    <a:pt x="238164" y="219516"/>
                    <a:pt x="250458" y="190178"/>
                    <a:pt x="231458" y="167546"/>
                  </a:cubicBezTo>
                  <a:cubicBezTo>
                    <a:pt x="204075" y="135134"/>
                    <a:pt x="169708" y="163913"/>
                    <a:pt x="179767" y="127590"/>
                  </a:cubicBezTo>
                  <a:cubicBezTo>
                    <a:pt x="185914" y="105796"/>
                    <a:pt x="181722" y="67516"/>
                    <a:pt x="134502" y="70031"/>
                  </a:cubicBezTo>
                  <a:cubicBezTo>
                    <a:pt x="87561" y="73105"/>
                    <a:pt x="114105" y="11355"/>
                    <a:pt x="66046" y="2972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14" name="Forma libre 413">
              <a:extLst>
                <a:ext uri="{FF2B5EF4-FFF2-40B4-BE49-F238E27FC236}">
                  <a16:creationId xmlns:a16="http://schemas.microsoft.com/office/drawing/2014/main" id="{7ED30309-BB61-AC4F-B349-8064107511C3}"/>
                </a:ext>
              </a:extLst>
            </p:cNvPr>
            <p:cNvSpPr/>
            <p:nvPr/>
          </p:nvSpPr>
          <p:spPr>
            <a:xfrm>
              <a:off x="10779724" y="4554301"/>
              <a:ext cx="100588" cy="321323"/>
            </a:xfrm>
            <a:custGeom>
              <a:avLst/>
              <a:gdLst>
                <a:gd name="connsiteX0" fmla="*/ 98772 w 100588"/>
                <a:gd name="connsiteY0" fmla="*/ 320624 h 321322"/>
                <a:gd name="connsiteX1" fmla="*/ 98213 w 100588"/>
                <a:gd name="connsiteY1" fmla="*/ 274801 h 321322"/>
                <a:gd name="connsiteX2" fmla="*/ 96257 w 100588"/>
                <a:gd name="connsiteY2" fmla="*/ 244345 h 321322"/>
                <a:gd name="connsiteX3" fmla="*/ 93184 w 100588"/>
                <a:gd name="connsiteY3" fmla="*/ 220595 h 321322"/>
                <a:gd name="connsiteX4" fmla="*/ 91507 w 100588"/>
                <a:gd name="connsiteY4" fmla="*/ 208860 h 321322"/>
                <a:gd name="connsiteX5" fmla="*/ 89272 w 100588"/>
                <a:gd name="connsiteY5" fmla="*/ 197125 h 321322"/>
                <a:gd name="connsiteX6" fmla="*/ 84522 w 100588"/>
                <a:gd name="connsiteY6" fmla="*/ 173654 h 321322"/>
                <a:gd name="connsiteX7" fmla="*/ 52948 w 100588"/>
                <a:gd name="connsiteY7" fmla="*/ 83404 h 321322"/>
                <a:gd name="connsiteX8" fmla="*/ 2654 w 100588"/>
                <a:gd name="connsiteY8" fmla="*/ 2096 h 321322"/>
                <a:gd name="connsiteX9" fmla="*/ 2096 w 100588"/>
                <a:gd name="connsiteY9" fmla="*/ 2654 h 321322"/>
                <a:gd name="connsiteX10" fmla="*/ 8802 w 100588"/>
                <a:gd name="connsiteY10" fmla="*/ 12713 h 321322"/>
                <a:gd name="connsiteX11" fmla="*/ 15228 w 100588"/>
                <a:gd name="connsiteY11" fmla="*/ 22772 h 321322"/>
                <a:gd name="connsiteX12" fmla="*/ 21096 w 100588"/>
                <a:gd name="connsiteY12" fmla="*/ 33110 h 321322"/>
                <a:gd name="connsiteX13" fmla="*/ 26684 w 100588"/>
                <a:gd name="connsiteY13" fmla="*/ 43448 h 321322"/>
                <a:gd name="connsiteX14" fmla="*/ 37301 w 100588"/>
                <a:gd name="connsiteY14" fmla="*/ 64684 h 321322"/>
                <a:gd name="connsiteX15" fmla="*/ 42331 w 100588"/>
                <a:gd name="connsiteY15" fmla="*/ 75301 h 321322"/>
                <a:gd name="connsiteX16" fmla="*/ 46801 w 100588"/>
                <a:gd name="connsiteY16" fmla="*/ 86198 h 321322"/>
                <a:gd name="connsiteX17" fmla="*/ 51272 w 100588"/>
                <a:gd name="connsiteY17" fmla="*/ 97095 h 321322"/>
                <a:gd name="connsiteX18" fmla="*/ 55463 w 100588"/>
                <a:gd name="connsiteY18" fmla="*/ 108272 h 321322"/>
                <a:gd name="connsiteX19" fmla="*/ 59654 w 100588"/>
                <a:gd name="connsiteY19" fmla="*/ 119448 h 321322"/>
                <a:gd name="connsiteX20" fmla="*/ 63287 w 100588"/>
                <a:gd name="connsiteY20" fmla="*/ 130625 h 321322"/>
                <a:gd name="connsiteX21" fmla="*/ 66919 w 100588"/>
                <a:gd name="connsiteY21" fmla="*/ 141801 h 321322"/>
                <a:gd name="connsiteX22" fmla="*/ 68875 w 100588"/>
                <a:gd name="connsiteY22" fmla="*/ 147389 h 321322"/>
                <a:gd name="connsiteX23" fmla="*/ 70272 w 100588"/>
                <a:gd name="connsiteY23" fmla="*/ 152978 h 321322"/>
                <a:gd name="connsiteX24" fmla="*/ 76140 w 100588"/>
                <a:gd name="connsiteY24" fmla="*/ 175889 h 321322"/>
                <a:gd name="connsiteX25" fmla="*/ 81169 w 100588"/>
                <a:gd name="connsiteY25" fmla="*/ 198801 h 321322"/>
                <a:gd name="connsiteX26" fmla="*/ 83684 w 100588"/>
                <a:gd name="connsiteY26" fmla="*/ 210257 h 321322"/>
                <a:gd name="connsiteX27" fmla="*/ 85360 w 100588"/>
                <a:gd name="connsiteY27" fmla="*/ 221992 h 321322"/>
                <a:gd name="connsiteX28" fmla="*/ 88992 w 100588"/>
                <a:gd name="connsiteY28" fmla="*/ 245183 h 321322"/>
                <a:gd name="connsiteX29" fmla="*/ 91787 w 100588"/>
                <a:gd name="connsiteY29" fmla="*/ 275360 h 321322"/>
                <a:gd name="connsiteX30" fmla="*/ 92904 w 100588"/>
                <a:gd name="connsiteY30" fmla="*/ 321183 h 321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00588" h="321322">
                  <a:moveTo>
                    <a:pt x="98772" y="320624"/>
                  </a:moveTo>
                  <a:cubicBezTo>
                    <a:pt x="98772" y="320624"/>
                    <a:pt x="98772" y="291007"/>
                    <a:pt x="98213" y="274801"/>
                  </a:cubicBezTo>
                  <a:cubicBezTo>
                    <a:pt x="97654" y="263345"/>
                    <a:pt x="96257" y="244345"/>
                    <a:pt x="96257" y="244345"/>
                  </a:cubicBezTo>
                  <a:cubicBezTo>
                    <a:pt x="95419" y="236522"/>
                    <a:pt x="94022" y="228419"/>
                    <a:pt x="93184" y="220595"/>
                  </a:cubicBezTo>
                  <a:lnTo>
                    <a:pt x="91507" y="208860"/>
                  </a:lnTo>
                  <a:cubicBezTo>
                    <a:pt x="90948" y="204948"/>
                    <a:pt x="89831" y="201036"/>
                    <a:pt x="89272" y="197125"/>
                  </a:cubicBezTo>
                  <a:cubicBezTo>
                    <a:pt x="87595" y="189301"/>
                    <a:pt x="86198" y="181478"/>
                    <a:pt x="84522" y="173654"/>
                  </a:cubicBezTo>
                  <a:cubicBezTo>
                    <a:pt x="76698" y="142639"/>
                    <a:pt x="66360" y="112463"/>
                    <a:pt x="52948" y="83404"/>
                  </a:cubicBezTo>
                  <a:cubicBezTo>
                    <a:pt x="39537" y="54625"/>
                    <a:pt x="23331" y="26684"/>
                    <a:pt x="2654" y="2096"/>
                  </a:cubicBezTo>
                  <a:lnTo>
                    <a:pt x="2096" y="2654"/>
                  </a:lnTo>
                  <a:cubicBezTo>
                    <a:pt x="4331" y="6007"/>
                    <a:pt x="6566" y="9081"/>
                    <a:pt x="8802" y="12713"/>
                  </a:cubicBezTo>
                  <a:cubicBezTo>
                    <a:pt x="11037" y="16066"/>
                    <a:pt x="12993" y="19419"/>
                    <a:pt x="15228" y="22772"/>
                  </a:cubicBezTo>
                  <a:cubicBezTo>
                    <a:pt x="17463" y="26125"/>
                    <a:pt x="19140" y="29478"/>
                    <a:pt x="21096" y="33110"/>
                  </a:cubicBezTo>
                  <a:cubicBezTo>
                    <a:pt x="23051" y="36743"/>
                    <a:pt x="25007" y="40096"/>
                    <a:pt x="26684" y="43448"/>
                  </a:cubicBezTo>
                  <a:cubicBezTo>
                    <a:pt x="30316" y="50434"/>
                    <a:pt x="33949" y="57419"/>
                    <a:pt x="37301" y="64684"/>
                  </a:cubicBezTo>
                  <a:cubicBezTo>
                    <a:pt x="38978" y="68316"/>
                    <a:pt x="40654" y="71948"/>
                    <a:pt x="42331" y="75301"/>
                  </a:cubicBezTo>
                  <a:lnTo>
                    <a:pt x="46801" y="86198"/>
                  </a:lnTo>
                  <a:lnTo>
                    <a:pt x="51272" y="97095"/>
                  </a:lnTo>
                  <a:lnTo>
                    <a:pt x="55463" y="108272"/>
                  </a:lnTo>
                  <a:lnTo>
                    <a:pt x="59654" y="119448"/>
                  </a:lnTo>
                  <a:cubicBezTo>
                    <a:pt x="61051" y="123081"/>
                    <a:pt x="62169" y="126992"/>
                    <a:pt x="63287" y="130625"/>
                  </a:cubicBezTo>
                  <a:cubicBezTo>
                    <a:pt x="64404" y="134257"/>
                    <a:pt x="65801" y="138169"/>
                    <a:pt x="66919" y="141801"/>
                  </a:cubicBezTo>
                  <a:lnTo>
                    <a:pt x="68875" y="147389"/>
                  </a:lnTo>
                  <a:cubicBezTo>
                    <a:pt x="69434" y="149345"/>
                    <a:pt x="69993" y="151301"/>
                    <a:pt x="70272" y="152978"/>
                  </a:cubicBezTo>
                  <a:lnTo>
                    <a:pt x="76140" y="175889"/>
                  </a:lnTo>
                  <a:cubicBezTo>
                    <a:pt x="77816" y="183433"/>
                    <a:pt x="79493" y="191257"/>
                    <a:pt x="81169" y="198801"/>
                  </a:cubicBezTo>
                  <a:cubicBezTo>
                    <a:pt x="82007" y="202713"/>
                    <a:pt x="82845" y="206345"/>
                    <a:pt x="83684" y="210257"/>
                  </a:cubicBezTo>
                  <a:cubicBezTo>
                    <a:pt x="84243" y="214169"/>
                    <a:pt x="84801" y="218080"/>
                    <a:pt x="85360" y="221992"/>
                  </a:cubicBezTo>
                  <a:cubicBezTo>
                    <a:pt x="86478" y="229816"/>
                    <a:pt x="88154" y="237639"/>
                    <a:pt x="88992" y="245183"/>
                  </a:cubicBezTo>
                  <a:cubicBezTo>
                    <a:pt x="89831" y="253007"/>
                    <a:pt x="91507" y="265021"/>
                    <a:pt x="91787" y="275360"/>
                  </a:cubicBezTo>
                  <a:cubicBezTo>
                    <a:pt x="92066" y="285698"/>
                    <a:pt x="92904" y="321183"/>
                    <a:pt x="92904" y="321183"/>
                  </a:cubicBezTo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15" name="Forma libre 414">
              <a:extLst>
                <a:ext uri="{FF2B5EF4-FFF2-40B4-BE49-F238E27FC236}">
                  <a16:creationId xmlns:a16="http://schemas.microsoft.com/office/drawing/2014/main" id="{B498C3CE-00A0-5349-AA9E-795EED774821}"/>
                </a:ext>
              </a:extLst>
            </p:cNvPr>
            <p:cNvSpPr/>
            <p:nvPr/>
          </p:nvSpPr>
          <p:spPr>
            <a:xfrm>
              <a:off x="10755974" y="4654610"/>
              <a:ext cx="67059" cy="16765"/>
            </a:xfrm>
            <a:custGeom>
              <a:avLst/>
              <a:gdLst>
                <a:gd name="connsiteX0" fmla="*/ 66081 w 67058"/>
                <a:gd name="connsiteY0" fmla="*/ 15787 h 16764"/>
                <a:gd name="connsiteX1" fmla="*/ 51272 w 67058"/>
                <a:gd name="connsiteY1" fmla="*/ 7963 h 16764"/>
                <a:gd name="connsiteX2" fmla="*/ 43448 w 67058"/>
                <a:gd name="connsiteY2" fmla="*/ 5449 h 16764"/>
                <a:gd name="connsiteX3" fmla="*/ 35346 w 67058"/>
                <a:gd name="connsiteY3" fmla="*/ 3493 h 16764"/>
                <a:gd name="connsiteX4" fmla="*/ 18860 w 67058"/>
                <a:gd name="connsiteY4" fmla="*/ 2096 h 16764"/>
                <a:gd name="connsiteX5" fmla="*/ 2096 w 67058"/>
                <a:gd name="connsiteY5" fmla="*/ 5169 h 16764"/>
                <a:gd name="connsiteX6" fmla="*/ 2096 w 67058"/>
                <a:gd name="connsiteY6" fmla="*/ 5728 h 16764"/>
                <a:gd name="connsiteX7" fmla="*/ 34228 w 67058"/>
                <a:gd name="connsiteY7" fmla="*/ 9081 h 16764"/>
                <a:gd name="connsiteX8" fmla="*/ 65801 w 67058"/>
                <a:gd name="connsiteY8" fmla="*/ 16346 h 16764"/>
                <a:gd name="connsiteX9" fmla="*/ 66081 w 67058"/>
                <a:gd name="connsiteY9" fmla="*/ 15787 h 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058" h="16764">
                  <a:moveTo>
                    <a:pt x="66081" y="15787"/>
                  </a:moveTo>
                  <a:cubicBezTo>
                    <a:pt x="61331" y="12154"/>
                    <a:pt x="56301" y="9919"/>
                    <a:pt x="51272" y="7963"/>
                  </a:cubicBezTo>
                  <a:cubicBezTo>
                    <a:pt x="48757" y="6846"/>
                    <a:pt x="45963" y="6287"/>
                    <a:pt x="43448" y="5449"/>
                  </a:cubicBezTo>
                  <a:cubicBezTo>
                    <a:pt x="40654" y="4610"/>
                    <a:pt x="38140" y="4051"/>
                    <a:pt x="35346" y="3493"/>
                  </a:cubicBezTo>
                  <a:cubicBezTo>
                    <a:pt x="29757" y="2654"/>
                    <a:pt x="24448" y="2096"/>
                    <a:pt x="18860" y="2096"/>
                  </a:cubicBezTo>
                  <a:cubicBezTo>
                    <a:pt x="13272" y="2375"/>
                    <a:pt x="7684" y="2934"/>
                    <a:pt x="2096" y="5169"/>
                  </a:cubicBezTo>
                  <a:lnTo>
                    <a:pt x="2096" y="5728"/>
                  </a:lnTo>
                  <a:cubicBezTo>
                    <a:pt x="12993" y="5728"/>
                    <a:pt x="23610" y="7125"/>
                    <a:pt x="34228" y="9081"/>
                  </a:cubicBezTo>
                  <a:cubicBezTo>
                    <a:pt x="44846" y="11037"/>
                    <a:pt x="55463" y="13272"/>
                    <a:pt x="65801" y="16346"/>
                  </a:cubicBezTo>
                  <a:lnTo>
                    <a:pt x="66081" y="15787"/>
                  </a:ln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16" name="Forma libre 415">
              <a:extLst>
                <a:ext uri="{FF2B5EF4-FFF2-40B4-BE49-F238E27FC236}">
                  <a16:creationId xmlns:a16="http://schemas.microsoft.com/office/drawing/2014/main" id="{1A659E46-934B-BF49-9C7F-EE5499222C26}"/>
                </a:ext>
              </a:extLst>
            </p:cNvPr>
            <p:cNvSpPr/>
            <p:nvPr/>
          </p:nvSpPr>
          <p:spPr>
            <a:xfrm>
              <a:off x="10751224" y="4595795"/>
              <a:ext cx="55882" cy="19559"/>
            </a:xfrm>
            <a:custGeom>
              <a:avLst/>
              <a:gdLst>
                <a:gd name="connsiteX0" fmla="*/ 53787 w 55882"/>
                <a:gd name="connsiteY0" fmla="*/ 19558 h 19558"/>
                <a:gd name="connsiteX1" fmla="*/ 42610 w 55882"/>
                <a:gd name="connsiteY1" fmla="*/ 10616 h 19558"/>
                <a:gd name="connsiteX2" fmla="*/ 36463 w 55882"/>
                <a:gd name="connsiteY2" fmla="*/ 7543 h 19558"/>
                <a:gd name="connsiteX3" fmla="*/ 30037 w 55882"/>
                <a:gd name="connsiteY3" fmla="*/ 5028 h 19558"/>
                <a:gd name="connsiteX4" fmla="*/ 16346 w 55882"/>
                <a:gd name="connsiteY4" fmla="*/ 2234 h 19558"/>
                <a:gd name="connsiteX5" fmla="*/ 2096 w 55882"/>
                <a:gd name="connsiteY5" fmla="*/ 3631 h 19558"/>
                <a:gd name="connsiteX6" fmla="*/ 2096 w 55882"/>
                <a:gd name="connsiteY6" fmla="*/ 4190 h 19558"/>
                <a:gd name="connsiteX7" fmla="*/ 28360 w 55882"/>
                <a:gd name="connsiteY7" fmla="*/ 10616 h 19558"/>
                <a:gd name="connsiteX8" fmla="*/ 53787 w 55882"/>
                <a:gd name="connsiteY8" fmla="*/ 20116 h 19558"/>
                <a:gd name="connsiteX9" fmla="*/ 53787 w 55882"/>
                <a:gd name="connsiteY9" fmla="*/ 19558 h 19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882" h="19558">
                  <a:moveTo>
                    <a:pt x="53787" y="19558"/>
                  </a:moveTo>
                  <a:cubicBezTo>
                    <a:pt x="50434" y="15925"/>
                    <a:pt x="46801" y="13131"/>
                    <a:pt x="42610" y="10616"/>
                  </a:cubicBezTo>
                  <a:cubicBezTo>
                    <a:pt x="40654" y="9499"/>
                    <a:pt x="38419" y="8381"/>
                    <a:pt x="36463" y="7543"/>
                  </a:cubicBezTo>
                  <a:cubicBezTo>
                    <a:pt x="34228" y="6705"/>
                    <a:pt x="32272" y="5866"/>
                    <a:pt x="30037" y="5028"/>
                  </a:cubicBezTo>
                  <a:cubicBezTo>
                    <a:pt x="25566" y="3631"/>
                    <a:pt x="21096" y="2513"/>
                    <a:pt x="16346" y="2234"/>
                  </a:cubicBezTo>
                  <a:cubicBezTo>
                    <a:pt x="11596" y="1955"/>
                    <a:pt x="6846" y="1955"/>
                    <a:pt x="2096" y="3631"/>
                  </a:cubicBezTo>
                  <a:lnTo>
                    <a:pt x="2096" y="4190"/>
                  </a:lnTo>
                  <a:cubicBezTo>
                    <a:pt x="11037" y="5308"/>
                    <a:pt x="19698" y="7822"/>
                    <a:pt x="28360" y="10616"/>
                  </a:cubicBezTo>
                  <a:cubicBezTo>
                    <a:pt x="37022" y="13411"/>
                    <a:pt x="45404" y="16484"/>
                    <a:pt x="53787" y="20116"/>
                  </a:cubicBezTo>
                  <a:lnTo>
                    <a:pt x="53787" y="19558"/>
                  </a:ln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17" name="Forma libre 416">
              <a:extLst>
                <a:ext uri="{FF2B5EF4-FFF2-40B4-BE49-F238E27FC236}">
                  <a16:creationId xmlns:a16="http://schemas.microsoft.com/office/drawing/2014/main" id="{633240F8-7866-B749-9187-B9659B1DAF51}"/>
                </a:ext>
              </a:extLst>
            </p:cNvPr>
            <p:cNvSpPr/>
            <p:nvPr/>
          </p:nvSpPr>
          <p:spPr>
            <a:xfrm>
              <a:off x="10852651" y="4629183"/>
              <a:ext cx="16765" cy="33529"/>
            </a:xfrm>
            <a:custGeom>
              <a:avLst/>
              <a:gdLst>
                <a:gd name="connsiteX0" fmla="*/ 3493 w 16764"/>
                <a:gd name="connsiteY0" fmla="*/ 33390 h 33529"/>
                <a:gd name="connsiteX1" fmla="*/ 7684 w 16764"/>
                <a:gd name="connsiteY1" fmla="*/ 25007 h 33529"/>
                <a:gd name="connsiteX2" fmla="*/ 10478 w 16764"/>
                <a:gd name="connsiteY2" fmla="*/ 17184 h 33529"/>
                <a:gd name="connsiteX3" fmla="*/ 11596 w 16764"/>
                <a:gd name="connsiteY3" fmla="*/ 13551 h 33529"/>
                <a:gd name="connsiteX4" fmla="*/ 12154 w 16764"/>
                <a:gd name="connsiteY4" fmla="*/ 11875 h 33529"/>
                <a:gd name="connsiteX5" fmla="*/ 12713 w 16764"/>
                <a:gd name="connsiteY5" fmla="*/ 10198 h 33529"/>
                <a:gd name="connsiteX6" fmla="*/ 16625 w 16764"/>
                <a:gd name="connsiteY6" fmla="*/ 2654 h 33529"/>
                <a:gd name="connsiteX7" fmla="*/ 16346 w 16764"/>
                <a:gd name="connsiteY7" fmla="*/ 2096 h 33529"/>
                <a:gd name="connsiteX8" fmla="*/ 9081 w 16764"/>
                <a:gd name="connsiteY8" fmla="*/ 7684 h 33529"/>
                <a:gd name="connsiteX9" fmla="*/ 4890 w 16764"/>
                <a:gd name="connsiteY9" fmla="*/ 15787 h 33529"/>
                <a:gd name="connsiteX10" fmla="*/ 2096 w 16764"/>
                <a:gd name="connsiteY10" fmla="*/ 33669 h 33529"/>
                <a:gd name="connsiteX11" fmla="*/ 3493 w 16764"/>
                <a:gd name="connsiteY11" fmla="*/ 33390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764" h="33529">
                  <a:moveTo>
                    <a:pt x="3493" y="33390"/>
                  </a:moveTo>
                  <a:cubicBezTo>
                    <a:pt x="5449" y="30595"/>
                    <a:pt x="6846" y="27801"/>
                    <a:pt x="7684" y="25007"/>
                  </a:cubicBezTo>
                  <a:cubicBezTo>
                    <a:pt x="8801" y="22213"/>
                    <a:pt x="9640" y="19698"/>
                    <a:pt x="10478" y="17184"/>
                  </a:cubicBezTo>
                  <a:cubicBezTo>
                    <a:pt x="10757" y="15787"/>
                    <a:pt x="11316" y="14669"/>
                    <a:pt x="11596" y="13551"/>
                  </a:cubicBezTo>
                  <a:lnTo>
                    <a:pt x="12154" y="11875"/>
                  </a:lnTo>
                  <a:cubicBezTo>
                    <a:pt x="12434" y="11316"/>
                    <a:pt x="12713" y="10757"/>
                    <a:pt x="12713" y="10198"/>
                  </a:cubicBezTo>
                  <a:cubicBezTo>
                    <a:pt x="13831" y="7963"/>
                    <a:pt x="14669" y="5448"/>
                    <a:pt x="16625" y="2654"/>
                  </a:cubicBezTo>
                  <a:lnTo>
                    <a:pt x="16346" y="2096"/>
                  </a:lnTo>
                  <a:cubicBezTo>
                    <a:pt x="13551" y="3213"/>
                    <a:pt x="11037" y="5169"/>
                    <a:pt x="9081" y="7684"/>
                  </a:cubicBezTo>
                  <a:cubicBezTo>
                    <a:pt x="7125" y="10198"/>
                    <a:pt x="6007" y="12993"/>
                    <a:pt x="4890" y="15787"/>
                  </a:cubicBezTo>
                  <a:cubicBezTo>
                    <a:pt x="2934" y="21654"/>
                    <a:pt x="2096" y="27522"/>
                    <a:pt x="2096" y="33669"/>
                  </a:cubicBezTo>
                  <a:lnTo>
                    <a:pt x="3493" y="33390"/>
                  </a:ln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18" name="Forma libre 417">
              <a:extLst>
                <a:ext uri="{FF2B5EF4-FFF2-40B4-BE49-F238E27FC236}">
                  <a16:creationId xmlns:a16="http://schemas.microsoft.com/office/drawing/2014/main" id="{6FF93CA2-05E5-244F-A58B-269B30B866A3}"/>
                </a:ext>
              </a:extLst>
            </p:cNvPr>
            <p:cNvSpPr/>
            <p:nvPr/>
          </p:nvSpPr>
          <p:spPr>
            <a:xfrm>
              <a:off x="10758489" y="4713511"/>
              <a:ext cx="86617" cy="22353"/>
            </a:xfrm>
            <a:custGeom>
              <a:avLst/>
              <a:gdLst>
                <a:gd name="connsiteX0" fmla="*/ 86757 w 86617"/>
                <a:gd name="connsiteY0" fmla="*/ 20311 h 22352"/>
                <a:gd name="connsiteX1" fmla="*/ 67198 w 86617"/>
                <a:gd name="connsiteY1" fmla="*/ 9694 h 22352"/>
                <a:gd name="connsiteX2" fmla="*/ 56860 w 86617"/>
                <a:gd name="connsiteY2" fmla="*/ 6341 h 22352"/>
                <a:gd name="connsiteX3" fmla="*/ 46243 w 86617"/>
                <a:gd name="connsiteY3" fmla="*/ 3826 h 22352"/>
                <a:gd name="connsiteX4" fmla="*/ 24169 w 86617"/>
                <a:gd name="connsiteY4" fmla="*/ 2150 h 22352"/>
                <a:gd name="connsiteX5" fmla="*/ 2096 w 86617"/>
                <a:gd name="connsiteY5" fmla="*/ 6341 h 22352"/>
                <a:gd name="connsiteX6" fmla="*/ 2096 w 86617"/>
                <a:gd name="connsiteY6" fmla="*/ 7179 h 22352"/>
                <a:gd name="connsiteX7" fmla="*/ 44845 w 86617"/>
                <a:gd name="connsiteY7" fmla="*/ 11650 h 22352"/>
                <a:gd name="connsiteX8" fmla="*/ 86757 w 86617"/>
                <a:gd name="connsiteY8" fmla="*/ 21150 h 22352"/>
                <a:gd name="connsiteX9" fmla="*/ 86757 w 86617"/>
                <a:gd name="connsiteY9" fmla="*/ 20311 h 2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6617" h="22352">
                  <a:moveTo>
                    <a:pt x="86757" y="20311"/>
                  </a:moveTo>
                  <a:cubicBezTo>
                    <a:pt x="80610" y="15562"/>
                    <a:pt x="73904" y="12488"/>
                    <a:pt x="67198" y="9694"/>
                  </a:cubicBezTo>
                  <a:cubicBezTo>
                    <a:pt x="63845" y="8297"/>
                    <a:pt x="60213" y="7459"/>
                    <a:pt x="56860" y="6341"/>
                  </a:cubicBezTo>
                  <a:cubicBezTo>
                    <a:pt x="53228" y="5503"/>
                    <a:pt x="49875" y="4664"/>
                    <a:pt x="46243" y="3826"/>
                  </a:cubicBezTo>
                  <a:cubicBezTo>
                    <a:pt x="38978" y="2709"/>
                    <a:pt x="31713" y="1870"/>
                    <a:pt x="24169" y="2150"/>
                  </a:cubicBezTo>
                  <a:cubicBezTo>
                    <a:pt x="16625" y="2429"/>
                    <a:pt x="9081" y="3267"/>
                    <a:pt x="2096" y="6341"/>
                  </a:cubicBezTo>
                  <a:lnTo>
                    <a:pt x="2096" y="7179"/>
                  </a:lnTo>
                  <a:cubicBezTo>
                    <a:pt x="16345" y="7179"/>
                    <a:pt x="30595" y="8856"/>
                    <a:pt x="44845" y="11650"/>
                  </a:cubicBezTo>
                  <a:cubicBezTo>
                    <a:pt x="59095" y="14164"/>
                    <a:pt x="73066" y="17238"/>
                    <a:pt x="86757" y="21150"/>
                  </a:cubicBezTo>
                  <a:lnTo>
                    <a:pt x="86757" y="20311"/>
                  </a:ln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19" name="Forma libre 418">
              <a:extLst>
                <a:ext uri="{FF2B5EF4-FFF2-40B4-BE49-F238E27FC236}">
                  <a16:creationId xmlns:a16="http://schemas.microsoft.com/office/drawing/2014/main" id="{F95CDE38-2433-7E4C-8922-5986DABA97F0}"/>
                </a:ext>
              </a:extLst>
            </p:cNvPr>
            <p:cNvSpPr/>
            <p:nvPr/>
          </p:nvSpPr>
          <p:spPr>
            <a:xfrm>
              <a:off x="10883086" y="4673660"/>
              <a:ext cx="27941" cy="53088"/>
            </a:xfrm>
            <a:custGeom>
              <a:avLst/>
              <a:gdLst>
                <a:gd name="connsiteX0" fmla="*/ 2955 w 27941"/>
                <a:gd name="connsiteY0" fmla="*/ 51500 h 53088"/>
                <a:gd name="connsiteX1" fmla="*/ 12455 w 27941"/>
                <a:gd name="connsiteY1" fmla="*/ 29986 h 53088"/>
                <a:gd name="connsiteX2" fmla="*/ 22234 w 27941"/>
                <a:gd name="connsiteY2" fmla="*/ 9030 h 53088"/>
                <a:gd name="connsiteX3" fmla="*/ 25587 w 27941"/>
                <a:gd name="connsiteY3" fmla="*/ 4000 h 53088"/>
                <a:gd name="connsiteX4" fmla="*/ 25307 w 27941"/>
                <a:gd name="connsiteY4" fmla="*/ 2324 h 53088"/>
                <a:gd name="connsiteX5" fmla="*/ 23072 w 27941"/>
                <a:gd name="connsiteY5" fmla="*/ 4280 h 53088"/>
                <a:gd name="connsiteX6" fmla="*/ 19160 w 27941"/>
                <a:gd name="connsiteY6" fmla="*/ 7912 h 53088"/>
                <a:gd name="connsiteX7" fmla="*/ 11616 w 27941"/>
                <a:gd name="connsiteY7" fmla="*/ 16853 h 53088"/>
                <a:gd name="connsiteX8" fmla="*/ 2116 w 27941"/>
                <a:gd name="connsiteY8" fmla="*/ 51780 h 53088"/>
                <a:gd name="connsiteX9" fmla="*/ 2955 w 27941"/>
                <a:gd name="connsiteY9" fmla="*/ 51780 h 53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941" h="53088">
                  <a:moveTo>
                    <a:pt x="2955" y="51500"/>
                  </a:moveTo>
                  <a:cubicBezTo>
                    <a:pt x="7425" y="45074"/>
                    <a:pt x="9940" y="37250"/>
                    <a:pt x="12455" y="29986"/>
                  </a:cubicBezTo>
                  <a:cubicBezTo>
                    <a:pt x="14969" y="22721"/>
                    <a:pt x="18043" y="15456"/>
                    <a:pt x="22234" y="9030"/>
                  </a:cubicBezTo>
                  <a:cubicBezTo>
                    <a:pt x="23352" y="7353"/>
                    <a:pt x="24469" y="5677"/>
                    <a:pt x="25587" y="4000"/>
                  </a:cubicBezTo>
                  <a:cubicBezTo>
                    <a:pt x="26146" y="3162"/>
                    <a:pt x="26984" y="1486"/>
                    <a:pt x="25307" y="2324"/>
                  </a:cubicBezTo>
                  <a:cubicBezTo>
                    <a:pt x="24469" y="2883"/>
                    <a:pt x="23631" y="3721"/>
                    <a:pt x="23072" y="4280"/>
                  </a:cubicBezTo>
                  <a:cubicBezTo>
                    <a:pt x="21675" y="5398"/>
                    <a:pt x="20278" y="6795"/>
                    <a:pt x="19160" y="7912"/>
                  </a:cubicBezTo>
                  <a:cubicBezTo>
                    <a:pt x="16366" y="10706"/>
                    <a:pt x="13852" y="13780"/>
                    <a:pt x="11616" y="16853"/>
                  </a:cubicBezTo>
                  <a:cubicBezTo>
                    <a:pt x="4352" y="26912"/>
                    <a:pt x="1837" y="39486"/>
                    <a:pt x="2116" y="51780"/>
                  </a:cubicBezTo>
                  <a:lnTo>
                    <a:pt x="2955" y="51780"/>
                  </a:ln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0" name="Forma libre 419">
              <a:extLst>
                <a:ext uri="{FF2B5EF4-FFF2-40B4-BE49-F238E27FC236}">
                  <a16:creationId xmlns:a16="http://schemas.microsoft.com/office/drawing/2014/main" id="{75A3E29C-D54E-F74C-904E-7959729C2967}"/>
                </a:ext>
              </a:extLst>
            </p:cNvPr>
            <p:cNvSpPr/>
            <p:nvPr/>
          </p:nvSpPr>
          <p:spPr>
            <a:xfrm>
              <a:off x="10825475" y="4578610"/>
              <a:ext cx="8382" cy="27941"/>
            </a:xfrm>
            <a:custGeom>
              <a:avLst/>
              <a:gdLst>
                <a:gd name="connsiteX0" fmla="*/ 3845 w 8382"/>
                <a:gd name="connsiteY0" fmla="*/ 28081 h 27941"/>
                <a:gd name="connsiteX1" fmla="*/ 5521 w 8382"/>
                <a:gd name="connsiteY1" fmla="*/ 21096 h 27941"/>
                <a:gd name="connsiteX2" fmla="*/ 6359 w 8382"/>
                <a:gd name="connsiteY2" fmla="*/ 14669 h 27941"/>
                <a:gd name="connsiteX3" fmla="*/ 6918 w 8382"/>
                <a:gd name="connsiteY3" fmla="*/ 8801 h 27941"/>
                <a:gd name="connsiteX4" fmla="*/ 8315 w 8382"/>
                <a:gd name="connsiteY4" fmla="*/ 2375 h 27941"/>
                <a:gd name="connsiteX5" fmla="*/ 8036 w 8382"/>
                <a:gd name="connsiteY5" fmla="*/ 2096 h 27941"/>
                <a:gd name="connsiteX6" fmla="*/ 3845 w 8382"/>
                <a:gd name="connsiteY6" fmla="*/ 7684 h 27941"/>
                <a:gd name="connsiteX7" fmla="*/ 2168 w 8382"/>
                <a:gd name="connsiteY7" fmla="*/ 14390 h 27941"/>
                <a:gd name="connsiteX8" fmla="*/ 3286 w 8382"/>
                <a:gd name="connsiteY8" fmla="*/ 28360 h 27941"/>
                <a:gd name="connsiteX9" fmla="*/ 3845 w 8382"/>
                <a:gd name="connsiteY9" fmla="*/ 28081 h 27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382" h="27941">
                  <a:moveTo>
                    <a:pt x="3845" y="28081"/>
                  </a:moveTo>
                  <a:cubicBezTo>
                    <a:pt x="4683" y="25566"/>
                    <a:pt x="5242" y="23331"/>
                    <a:pt x="5521" y="21096"/>
                  </a:cubicBezTo>
                  <a:cubicBezTo>
                    <a:pt x="5801" y="18860"/>
                    <a:pt x="6080" y="16625"/>
                    <a:pt x="6359" y="14669"/>
                  </a:cubicBezTo>
                  <a:cubicBezTo>
                    <a:pt x="6359" y="12713"/>
                    <a:pt x="6639" y="10757"/>
                    <a:pt x="6918" y="8801"/>
                  </a:cubicBezTo>
                  <a:cubicBezTo>
                    <a:pt x="7198" y="6846"/>
                    <a:pt x="7477" y="4890"/>
                    <a:pt x="8315" y="2375"/>
                  </a:cubicBezTo>
                  <a:lnTo>
                    <a:pt x="8036" y="2096"/>
                  </a:lnTo>
                  <a:cubicBezTo>
                    <a:pt x="6080" y="3493"/>
                    <a:pt x="4683" y="5448"/>
                    <a:pt x="3845" y="7684"/>
                  </a:cubicBezTo>
                  <a:cubicBezTo>
                    <a:pt x="3006" y="9919"/>
                    <a:pt x="2448" y="12154"/>
                    <a:pt x="2168" y="14390"/>
                  </a:cubicBezTo>
                  <a:cubicBezTo>
                    <a:pt x="1889" y="19140"/>
                    <a:pt x="2448" y="23610"/>
                    <a:pt x="3286" y="28360"/>
                  </a:cubicBezTo>
                  <a:lnTo>
                    <a:pt x="3845" y="28081"/>
                  </a:ln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1" name="Forma libre 420">
              <a:extLst>
                <a:ext uri="{FF2B5EF4-FFF2-40B4-BE49-F238E27FC236}">
                  <a16:creationId xmlns:a16="http://schemas.microsoft.com/office/drawing/2014/main" id="{F4869291-51D9-274F-92DA-548DDC0EE31D}"/>
                </a:ext>
              </a:extLst>
            </p:cNvPr>
            <p:cNvSpPr/>
            <p:nvPr/>
          </p:nvSpPr>
          <p:spPr>
            <a:xfrm>
              <a:off x="10851230" y="4817786"/>
              <a:ext cx="78235" cy="72647"/>
            </a:xfrm>
            <a:custGeom>
              <a:avLst/>
              <a:gdLst>
                <a:gd name="connsiteX0" fmla="*/ 14134 w 78235"/>
                <a:gd name="connsiteY0" fmla="*/ 72228 h 72646"/>
                <a:gd name="connsiteX1" fmla="*/ 66104 w 78235"/>
                <a:gd name="connsiteY1" fmla="*/ 72228 h 72646"/>
                <a:gd name="connsiteX2" fmla="*/ 71134 w 78235"/>
                <a:gd name="connsiteY2" fmla="*/ 67757 h 72646"/>
                <a:gd name="connsiteX3" fmla="*/ 78398 w 78235"/>
                <a:gd name="connsiteY3" fmla="*/ 7684 h 72646"/>
                <a:gd name="connsiteX4" fmla="*/ 73369 w 78235"/>
                <a:gd name="connsiteY4" fmla="*/ 2096 h 72646"/>
                <a:gd name="connsiteX5" fmla="*/ 7149 w 78235"/>
                <a:gd name="connsiteY5" fmla="*/ 2096 h 72646"/>
                <a:gd name="connsiteX6" fmla="*/ 2119 w 78235"/>
                <a:gd name="connsiteY6" fmla="*/ 7684 h 72646"/>
                <a:gd name="connsiteX7" fmla="*/ 9384 w 78235"/>
                <a:gd name="connsiteY7" fmla="*/ 67757 h 72646"/>
                <a:gd name="connsiteX8" fmla="*/ 14134 w 78235"/>
                <a:gd name="connsiteY8" fmla="*/ 72228 h 7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235" h="72646">
                  <a:moveTo>
                    <a:pt x="14134" y="72228"/>
                  </a:moveTo>
                  <a:lnTo>
                    <a:pt x="66104" y="72228"/>
                  </a:lnTo>
                  <a:cubicBezTo>
                    <a:pt x="68619" y="72228"/>
                    <a:pt x="70854" y="70272"/>
                    <a:pt x="71134" y="67757"/>
                  </a:cubicBezTo>
                  <a:lnTo>
                    <a:pt x="78398" y="7684"/>
                  </a:lnTo>
                  <a:cubicBezTo>
                    <a:pt x="78678" y="4610"/>
                    <a:pt x="76443" y="2096"/>
                    <a:pt x="73369" y="2096"/>
                  </a:cubicBezTo>
                  <a:lnTo>
                    <a:pt x="7149" y="2096"/>
                  </a:lnTo>
                  <a:cubicBezTo>
                    <a:pt x="4075" y="2096"/>
                    <a:pt x="1840" y="4890"/>
                    <a:pt x="2119" y="7684"/>
                  </a:cubicBezTo>
                  <a:lnTo>
                    <a:pt x="9384" y="67757"/>
                  </a:lnTo>
                  <a:cubicBezTo>
                    <a:pt x="9384" y="70272"/>
                    <a:pt x="11619" y="72228"/>
                    <a:pt x="14134" y="72228"/>
                  </a:cubicBez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2" name="Forma libre 421">
              <a:extLst>
                <a:ext uri="{FF2B5EF4-FFF2-40B4-BE49-F238E27FC236}">
                  <a16:creationId xmlns:a16="http://schemas.microsoft.com/office/drawing/2014/main" id="{1AB3794A-4C4D-2B46-BD3D-36C5F199B321}"/>
                </a:ext>
              </a:extLst>
            </p:cNvPr>
            <p:cNvSpPr/>
            <p:nvPr/>
          </p:nvSpPr>
          <p:spPr>
            <a:xfrm>
              <a:off x="10844517" y="4812477"/>
              <a:ext cx="92206" cy="19559"/>
            </a:xfrm>
            <a:custGeom>
              <a:avLst/>
              <a:gdLst>
                <a:gd name="connsiteX0" fmla="*/ 6876 w 92205"/>
                <a:gd name="connsiteY0" fmla="*/ 19140 h 19558"/>
                <a:gd name="connsiteX1" fmla="*/ 86508 w 92205"/>
                <a:gd name="connsiteY1" fmla="*/ 19140 h 19558"/>
                <a:gd name="connsiteX2" fmla="*/ 89861 w 92205"/>
                <a:gd name="connsiteY2" fmla="*/ 16346 h 19558"/>
                <a:gd name="connsiteX3" fmla="*/ 91538 w 92205"/>
                <a:gd name="connsiteY3" fmla="*/ 6007 h 19558"/>
                <a:gd name="connsiteX4" fmla="*/ 88185 w 92205"/>
                <a:gd name="connsiteY4" fmla="*/ 2096 h 19558"/>
                <a:gd name="connsiteX5" fmla="*/ 5479 w 92205"/>
                <a:gd name="connsiteY5" fmla="*/ 2096 h 19558"/>
                <a:gd name="connsiteX6" fmla="*/ 2126 w 92205"/>
                <a:gd name="connsiteY6" fmla="*/ 6007 h 19558"/>
                <a:gd name="connsiteX7" fmla="*/ 3803 w 92205"/>
                <a:gd name="connsiteY7" fmla="*/ 16346 h 19558"/>
                <a:gd name="connsiteX8" fmla="*/ 6876 w 92205"/>
                <a:gd name="connsiteY8" fmla="*/ 19140 h 19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2205" h="19558">
                  <a:moveTo>
                    <a:pt x="6876" y="19140"/>
                  </a:moveTo>
                  <a:lnTo>
                    <a:pt x="86508" y="19140"/>
                  </a:lnTo>
                  <a:cubicBezTo>
                    <a:pt x="88185" y="19140"/>
                    <a:pt x="89582" y="18022"/>
                    <a:pt x="89861" y="16346"/>
                  </a:cubicBezTo>
                  <a:lnTo>
                    <a:pt x="91538" y="6007"/>
                  </a:lnTo>
                  <a:cubicBezTo>
                    <a:pt x="91817" y="4051"/>
                    <a:pt x="90141" y="2096"/>
                    <a:pt x="88185" y="2096"/>
                  </a:cubicBezTo>
                  <a:lnTo>
                    <a:pt x="5479" y="2096"/>
                  </a:lnTo>
                  <a:cubicBezTo>
                    <a:pt x="3523" y="2096"/>
                    <a:pt x="1847" y="4051"/>
                    <a:pt x="2126" y="6007"/>
                  </a:cubicBezTo>
                  <a:lnTo>
                    <a:pt x="3803" y="16346"/>
                  </a:lnTo>
                  <a:cubicBezTo>
                    <a:pt x="3803" y="18022"/>
                    <a:pt x="5200" y="19140"/>
                    <a:pt x="6876" y="19140"/>
                  </a:cubicBez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3" name="Forma libre 422">
              <a:extLst>
                <a:ext uri="{FF2B5EF4-FFF2-40B4-BE49-F238E27FC236}">
                  <a16:creationId xmlns:a16="http://schemas.microsoft.com/office/drawing/2014/main" id="{E5A87DBC-0B5C-A340-862F-FE709155006C}"/>
                </a:ext>
              </a:extLst>
            </p:cNvPr>
            <p:cNvSpPr/>
            <p:nvPr/>
          </p:nvSpPr>
          <p:spPr>
            <a:xfrm>
              <a:off x="10412858" y="4830359"/>
              <a:ext cx="176029" cy="16765"/>
            </a:xfrm>
            <a:custGeom>
              <a:avLst/>
              <a:gdLst>
                <a:gd name="connsiteX0" fmla="*/ 175330 w 176029"/>
                <a:gd name="connsiteY0" fmla="*/ 8801 h 16764"/>
                <a:gd name="connsiteX1" fmla="*/ 88713 w 176029"/>
                <a:gd name="connsiteY1" fmla="*/ 15507 h 16764"/>
                <a:gd name="connsiteX2" fmla="*/ 2096 w 176029"/>
                <a:gd name="connsiteY2" fmla="*/ 8801 h 16764"/>
                <a:gd name="connsiteX3" fmla="*/ 88713 w 176029"/>
                <a:gd name="connsiteY3" fmla="*/ 2096 h 16764"/>
                <a:gd name="connsiteX4" fmla="*/ 175330 w 176029"/>
                <a:gd name="connsiteY4" fmla="*/ 8801 h 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029" h="16764">
                  <a:moveTo>
                    <a:pt x="175330" y="8801"/>
                  </a:moveTo>
                  <a:cubicBezTo>
                    <a:pt x="175330" y="12434"/>
                    <a:pt x="136492" y="15507"/>
                    <a:pt x="88713" y="15507"/>
                  </a:cubicBezTo>
                  <a:cubicBezTo>
                    <a:pt x="40934" y="15507"/>
                    <a:pt x="2096" y="12434"/>
                    <a:pt x="2096" y="8801"/>
                  </a:cubicBezTo>
                  <a:cubicBezTo>
                    <a:pt x="2096" y="5169"/>
                    <a:pt x="40934" y="2096"/>
                    <a:pt x="88713" y="2096"/>
                  </a:cubicBezTo>
                  <a:cubicBezTo>
                    <a:pt x="136492" y="2375"/>
                    <a:pt x="175330" y="5169"/>
                    <a:pt x="175330" y="8801"/>
                  </a:cubicBezTo>
                  <a:close/>
                </a:path>
              </a:pathLst>
            </a:custGeom>
            <a:solidFill>
              <a:srgbClr val="DDDD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4" name="Forma libre 423">
              <a:extLst>
                <a:ext uri="{FF2B5EF4-FFF2-40B4-BE49-F238E27FC236}">
                  <a16:creationId xmlns:a16="http://schemas.microsoft.com/office/drawing/2014/main" id="{85C61F12-8801-964F-8B3B-467F03A4714D}"/>
                </a:ext>
              </a:extLst>
            </p:cNvPr>
            <p:cNvSpPr/>
            <p:nvPr/>
          </p:nvSpPr>
          <p:spPr>
            <a:xfrm>
              <a:off x="10424294" y="4655168"/>
              <a:ext cx="69853" cy="69853"/>
            </a:xfrm>
            <a:custGeom>
              <a:avLst/>
              <a:gdLst>
                <a:gd name="connsiteX0" fmla="*/ 60512 w 69852"/>
                <a:gd name="connsiteY0" fmla="*/ 61610 h 69852"/>
                <a:gd name="connsiteX1" fmla="*/ 4630 w 69852"/>
                <a:gd name="connsiteY1" fmla="*/ 2096 h 69852"/>
                <a:gd name="connsiteX2" fmla="*/ 4071 w 69852"/>
                <a:gd name="connsiteY2" fmla="*/ 43728 h 69852"/>
                <a:gd name="connsiteX3" fmla="*/ 60512 w 69852"/>
                <a:gd name="connsiteY3" fmla="*/ 61610 h 69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852" h="69852">
                  <a:moveTo>
                    <a:pt x="60512" y="61610"/>
                  </a:moveTo>
                  <a:cubicBezTo>
                    <a:pt x="82027" y="47919"/>
                    <a:pt x="54365" y="6287"/>
                    <a:pt x="4630" y="2096"/>
                  </a:cubicBezTo>
                  <a:cubicBezTo>
                    <a:pt x="4630" y="2096"/>
                    <a:pt x="-679" y="24169"/>
                    <a:pt x="4071" y="43728"/>
                  </a:cubicBezTo>
                  <a:cubicBezTo>
                    <a:pt x="8542" y="60213"/>
                    <a:pt x="30615" y="80610"/>
                    <a:pt x="60512" y="61610"/>
                  </a:cubicBezTo>
                  <a:close/>
                </a:path>
              </a:pathLst>
            </a:custGeom>
            <a:solidFill>
              <a:srgbClr val="0082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5" name="Forma libre 424">
              <a:extLst>
                <a:ext uri="{FF2B5EF4-FFF2-40B4-BE49-F238E27FC236}">
                  <a16:creationId xmlns:a16="http://schemas.microsoft.com/office/drawing/2014/main" id="{AA86B07B-1C74-D64D-AF0C-C1D28DC79D6A}"/>
                </a:ext>
              </a:extLst>
            </p:cNvPr>
            <p:cNvSpPr/>
            <p:nvPr/>
          </p:nvSpPr>
          <p:spPr>
            <a:xfrm>
              <a:off x="10465425" y="4642315"/>
              <a:ext cx="61470" cy="78235"/>
            </a:xfrm>
            <a:custGeom>
              <a:avLst/>
              <a:gdLst>
                <a:gd name="connsiteX0" fmla="*/ 48160 w 61470"/>
                <a:gd name="connsiteY0" fmla="*/ 77816 h 78235"/>
                <a:gd name="connsiteX1" fmla="*/ 17984 w 61470"/>
                <a:gd name="connsiteY1" fmla="*/ 2096 h 78235"/>
                <a:gd name="connsiteX2" fmla="*/ 2337 w 61470"/>
                <a:gd name="connsiteY2" fmla="*/ 40654 h 78235"/>
                <a:gd name="connsiteX3" fmla="*/ 48160 w 61470"/>
                <a:gd name="connsiteY3" fmla="*/ 77816 h 78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470" h="78235">
                  <a:moveTo>
                    <a:pt x="48160" y="77816"/>
                  </a:moveTo>
                  <a:cubicBezTo>
                    <a:pt x="73028" y="73066"/>
                    <a:pt x="62969" y="24169"/>
                    <a:pt x="17984" y="2096"/>
                  </a:cubicBezTo>
                  <a:cubicBezTo>
                    <a:pt x="17984" y="2096"/>
                    <a:pt x="4852" y="20537"/>
                    <a:pt x="2337" y="40654"/>
                  </a:cubicBezTo>
                  <a:cubicBezTo>
                    <a:pt x="102" y="57419"/>
                    <a:pt x="13234" y="84522"/>
                    <a:pt x="48160" y="77816"/>
                  </a:cubicBezTo>
                  <a:close/>
                </a:path>
              </a:pathLst>
            </a:custGeom>
            <a:solidFill>
              <a:srgbClr val="0082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6" name="Forma libre 425">
              <a:extLst>
                <a:ext uri="{FF2B5EF4-FFF2-40B4-BE49-F238E27FC236}">
                  <a16:creationId xmlns:a16="http://schemas.microsoft.com/office/drawing/2014/main" id="{CA059665-C8CB-D147-B9F1-E55E6EA5092D}"/>
                </a:ext>
              </a:extLst>
            </p:cNvPr>
            <p:cNvSpPr/>
            <p:nvPr/>
          </p:nvSpPr>
          <p:spPr>
            <a:xfrm>
              <a:off x="10501987" y="4647624"/>
              <a:ext cx="53088" cy="78235"/>
            </a:xfrm>
            <a:custGeom>
              <a:avLst/>
              <a:gdLst>
                <a:gd name="connsiteX0" fmla="*/ 29201 w 53088"/>
                <a:gd name="connsiteY0" fmla="*/ 75860 h 78235"/>
                <a:gd name="connsiteX1" fmla="*/ 35348 w 53088"/>
                <a:gd name="connsiteY1" fmla="*/ 2096 h 78235"/>
                <a:gd name="connsiteX2" fmla="*/ 7128 w 53088"/>
                <a:gd name="connsiteY2" fmla="*/ 26963 h 78235"/>
                <a:gd name="connsiteX3" fmla="*/ 29201 w 53088"/>
                <a:gd name="connsiteY3" fmla="*/ 75860 h 78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088" h="78235">
                  <a:moveTo>
                    <a:pt x="29201" y="75860"/>
                  </a:moveTo>
                  <a:cubicBezTo>
                    <a:pt x="51275" y="82007"/>
                    <a:pt x="63010" y="38419"/>
                    <a:pt x="35348" y="2096"/>
                  </a:cubicBezTo>
                  <a:cubicBezTo>
                    <a:pt x="35348" y="2096"/>
                    <a:pt x="17186" y="11875"/>
                    <a:pt x="7128" y="26963"/>
                  </a:cubicBezTo>
                  <a:cubicBezTo>
                    <a:pt x="-1534" y="39816"/>
                    <a:pt x="-1814" y="67198"/>
                    <a:pt x="29201" y="75860"/>
                  </a:cubicBezTo>
                  <a:close/>
                </a:path>
              </a:pathLst>
            </a:custGeom>
            <a:solidFill>
              <a:srgbClr val="0082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7" name="Forma libre 426">
              <a:extLst>
                <a:ext uri="{FF2B5EF4-FFF2-40B4-BE49-F238E27FC236}">
                  <a16:creationId xmlns:a16="http://schemas.microsoft.com/office/drawing/2014/main" id="{D047F530-2750-BC4F-A5D0-B5FAC533399C}"/>
                </a:ext>
              </a:extLst>
            </p:cNvPr>
            <p:cNvSpPr/>
            <p:nvPr/>
          </p:nvSpPr>
          <p:spPr>
            <a:xfrm>
              <a:off x="10526316" y="4658801"/>
              <a:ext cx="50294" cy="64265"/>
            </a:xfrm>
            <a:custGeom>
              <a:avLst/>
              <a:gdLst>
                <a:gd name="connsiteX0" fmla="*/ 14372 w 50294"/>
                <a:gd name="connsiteY0" fmla="*/ 59096 h 64264"/>
                <a:gd name="connsiteX1" fmla="*/ 48460 w 50294"/>
                <a:gd name="connsiteY1" fmla="*/ 2096 h 64264"/>
                <a:gd name="connsiteX2" fmla="*/ 15769 w 50294"/>
                <a:gd name="connsiteY2" fmla="*/ 11037 h 64264"/>
                <a:gd name="connsiteX3" fmla="*/ 14372 w 50294"/>
                <a:gd name="connsiteY3" fmla="*/ 59096 h 6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294" h="64264">
                  <a:moveTo>
                    <a:pt x="14372" y="59096"/>
                  </a:moveTo>
                  <a:cubicBezTo>
                    <a:pt x="29739" y="72787"/>
                    <a:pt x="56283" y="42051"/>
                    <a:pt x="48460" y="2096"/>
                  </a:cubicBezTo>
                  <a:cubicBezTo>
                    <a:pt x="48460" y="2096"/>
                    <a:pt x="30019" y="2934"/>
                    <a:pt x="15769" y="11037"/>
                  </a:cubicBezTo>
                  <a:cubicBezTo>
                    <a:pt x="3754" y="18022"/>
                    <a:pt x="-7143" y="39816"/>
                    <a:pt x="14372" y="59096"/>
                  </a:cubicBezTo>
                  <a:close/>
                </a:path>
              </a:pathLst>
            </a:custGeom>
            <a:solidFill>
              <a:srgbClr val="0082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8" name="Forma libre 427">
              <a:extLst>
                <a:ext uri="{FF2B5EF4-FFF2-40B4-BE49-F238E27FC236}">
                  <a16:creationId xmlns:a16="http://schemas.microsoft.com/office/drawing/2014/main" id="{E17B767F-4D1B-724C-B249-522F5FCF0BB9}"/>
                </a:ext>
              </a:extLst>
            </p:cNvPr>
            <p:cNvSpPr/>
            <p:nvPr/>
          </p:nvSpPr>
          <p:spPr>
            <a:xfrm>
              <a:off x="10396937" y="4364860"/>
              <a:ext cx="226323" cy="262646"/>
            </a:xfrm>
            <a:custGeom>
              <a:avLst/>
              <a:gdLst>
                <a:gd name="connsiteX0" fmla="*/ 188456 w 226323"/>
                <a:gd name="connsiteY0" fmla="*/ 249933 h 262646"/>
                <a:gd name="connsiteX1" fmla="*/ 32545 w 226323"/>
                <a:gd name="connsiteY1" fmla="*/ 2096 h 262646"/>
                <a:gd name="connsiteX2" fmla="*/ 2369 w 226323"/>
                <a:gd name="connsiteY2" fmla="*/ 147948 h 262646"/>
                <a:gd name="connsiteX3" fmla="*/ 188456 w 226323"/>
                <a:gd name="connsiteY3" fmla="*/ 249933 h 26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6323" h="262646">
                  <a:moveTo>
                    <a:pt x="188456" y="249933"/>
                  </a:moveTo>
                  <a:cubicBezTo>
                    <a:pt x="273397" y="216683"/>
                    <a:pt x="205501" y="50713"/>
                    <a:pt x="32545" y="2096"/>
                  </a:cubicBezTo>
                  <a:cubicBezTo>
                    <a:pt x="32545" y="2096"/>
                    <a:pt x="-1264" y="75860"/>
                    <a:pt x="2369" y="147948"/>
                  </a:cubicBezTo>
                  <a:cubicBezTo>
                    <a:pt x="5722" y="209698"/>
                    <a:pt x="69707" y="296595"/>
                    <a:pt x="188456" y="249933"/>
                  </a:cubicBezTo>
                  <a:close/>
                </a:path>
              </a:pathLst>
            </a:custGeom>
            <a:solidFill>
              <a:srgbClr val="0082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9" name="Forma libre 428">
              <a:extLst>
                <a:ext uri="{FF2B5EF4-FFF2-40B4-BE49-F238E27FC236}">
                  <a16:creationId xmlns:a16="http://schemas.microsoft.com/office/drawing/2014/main" id="{A1B3D8B2-A90F-5341-A876-214A0510CA9D}"/>
                </a:ext>
              </a:extLst>
            </p:cNvPr>
            <p:cNvSpPr/>
            <p:nvPr/>
          </p:nvSpPr>
          <p:spPr>
            <a:xfrm>
              <a:off x="10444710" y="4384140"/>
              <a:ext cx="111764" cy="441470"/>
            </a:xfrm>
            <a:custGeom>
              <a:avLst/>
              <a:gdLst>
                <a:gd name="connsiteX0" fmla="*/ 2096 w 111764"/>
                <a:gd name="connsiteY0" fmla="*/ 3772 h 441469"/>
                <a:gd name="connsiteX1" fmla="*/ 41772 w 111764"/>
                <a:gd name="connsiteY1" fmla="*/ 45404 h 441469"/>
                <a:gd name="connsiteX2" fmla="*/ 49595 w 111764"/>
                <a:gd name="connsiteY2" fmla="*/ 57419 h 441469"/>
                <a:gd name="connsiteX3" fmla="*/ 56581 w 111764"/>
                <a:gd name="connsiteY3" fmla="*/ 69713 h 441469"/>
                <a:gd name="connsiteX4" fmla="*/ 62728 w 111764"/>
                <a:gd name="connsiteY4" fmla="*/ 82566 h 441469"/>
                <a:gd name="connsiteX5" fmla="*/ 65801 w 111764"/>
                <a:gd name="connsiteY5" fmla="*/ 88992 h 441469"/>
                <a:gd name="connsiteX6" fmla="*/ 68316 w 111764"/>
                <a:gd name="connsiteY6" fmla="*/ 95698 h 441469"/>
                <a:gd name="connsiteX7" fmla="*/ 85081 w 111764"/>
                <a:gd name="connsiteY7" fmla="*/ 149904 h 441469"/>
                <a:gd name="connsiteX8" fmla="*/ 90948 w 111764"/>
                <a:gd name="connsiteY8" fmla="*/ 177845 h 441469"/>
                <a:gd name="connsiteX9" fmla="*/ 94301 w 111764"/>
                <a:gd name="connsiteY9" fmla="*/ 206345 h 441469"/>
                <a:gd name="connsiteX10" fmla="*/ 95978 w 111764"/>
                <a:gd name="connsiteY10" fmla="*/ 220595 h 441469"/>
                <a:gd name="connsiteX11" fmla="*/ 96816 w 111764"/>
                <a:gd name="connsiteY11" fmla="*/ 235124 h 441469"/>
                <a:gd name="connsiteX12" fmla="*/ 98492 w 111764"/>
                <a:gd name="connsiteY12" fmla="*/ 263904 h 441469"/>
                <a:gd name="connsiteX13" fmla="*/ 97934 w 111764"/>
                <a:gd name="connsiteY13" fmla="*/ 322021 h 441469"/>
                <a:gd name="connsiteX14" fmla="*/ 96257 w 111764"/>
                <a:gd name="connsiteY14" fmla="*/ 351080 h 441469"/>
                <a:gd name="connsiteX15" fmla="*/ 95698 w 111764"/>
                <a:gd name="connsiteY15" fmla="*/ 365609 h 441469"/>
                <a:gd name="connsiteX16" fmla="*/ 95419 w 111764"/>
                <a:gd name="connsiteY16" fmla="*/ 372874 h 441469"/>
                <a:gd name="connsiteX17" fmla="*/ 94581 w 111764"/>
                <a:gd name="connsiteY17" fmla="*/ 380139 h 441469"/>
                <a:gd name="connsiteX18" fmla="*/ 92345 w 111764"/>
                <a:gd name="connsiteY18" fmla="*/ 409477 h 441469"/>
                <a:gd name="connsiteX19" fmla="*/ 91228 w 111764"/>
                <a:gd name="connsiteY19" fmla="*/ 424286 h 441469"/>
                <a:gd name="connsiteX20" fmla="*/ 90390 w 111764"/>
                <a:gd name="connsiteY20" fmla="*/ 439095 h 441469"/>
                <a:gd name="connsiteX21" fmla="*/ 91787 w 111764"/>
                <a:gd name="connsiteY21" fmla="*/ 439374 h 441469"/>
                <a:gd name="connsiteX22" fmla="*/ 102125 w 111764"/>
                <a:gd name="connsiteY22" fmla="*/ 381257 h 441469"/>
                <a:gd name="connsiteX23" fmla="*/ 103242 w 111764"/>
                <a:gd name="connsiteY23" fmla="*/ 373992 h 441469"/>
                <a:gd name="connsiteX24" fmla="*/ 104081 w 111764"/>
                <a:gd name="connsiteY24" fmla="*/ 366727 h 441469"/>
                <a:gd name="connsiteX25" fmla="*/ 105757 w 111764"/>
                <a:gd name="connsiteY25" fmla="*/ 351918 h 441469"/>
                <a:gd name="connsiteX26" fmla="*/ 109110 w 111764"/>
                <a:gd name="connsiteY26" fmla="*/ 322580 h 441469"/>
                <a:gd name="connsiteX27" fmla="*/ 109948 w 111764"/>
                <a:gd name="connsiteY27" fmla="*/ 315315 h 441469"/>
                <a:gd name="connsiteX28" fmla="*/ 110228 w 111764"/>
                <a:gd name="connsiteY28" fmla="*/ 308051 h 441469"/>
                <a:gd name="connsiteX29" fmla="*/ 110787 w 111764"/>
                <a:gd name="connsiteY29" fmla="*/ 293242 h 441469"/>
                <a:gd name="connsiteX30" fmla="*/ 111904 w 111764"/>
                <a:gd name="connsiteY30" fmla="*/ 263624 h 441469"/>
                <a:gd name="connsiteX31" fmla="*/ 110787 w 111764"/>
                <a:gd name="connsiteY31" fmla="*/ 234007 h 441469"/>
                <a:gd name="connsiteX32" fmla="*/ 110228 w 111764"/>
                <a:gd name="connsiteY32" fmla="*/ 219198 h 441469"/>
                <a:gd name="connsiteX33" fmla="*/ 108551 w 111764"/>
                <a:gd name="connsiteY33" fmla="*/ 204389 h 441469"/>
                <a:gd name="connsiteX34" fmla="*/ 104640 w 111764"/>
                <a:gd name="connsiteY34" fmla="*/ 175051 h 441469"/>
                <a:gd name="connsiteX35" fmla="*/ 98213 w 111764"/>
                <a:gd name="connsiteY35" fmla="*/ 146272 h 441469"/>
                <a:gd name="connsiteX36" fmla="*/ 78654 w 111764"/>
                <a:gd name="connsiteY36" fmla="*/ 90390 h 441469"/>
                <a:gd name="connsiteX37" fmla="*/ 75581 w 111764"/>
                <a:gd name="connsiteY37" fmla="*/ 83684 h 441469"/>
                <a:gd name="connsiteX38" fmla="*/ 71948 w 111764"/>
                <a:gd name="connsiteY38" fmla="*/ 77257 h 441469"/>
                <a:gd name="connsiteX39" fmla="*/ 64684 w 111764"/>
                <a:gd name="connsiteY39" fmla="*/ 64404 h 441469"/>
                <a:gd name="connsiteX40" fmla="*/ 56301 w 111764"/>
                <a:gd name="connsiteY40" fmla="*/ 52110 h 441469"/>
                <a:gd name="connsiteX41" fmla="*/ 47360 w 111764"/>
                <a:gd name="connsiteY41" fmla="*/ 40375 h 441469"/>
                <a:gd name="connsiteX42" fmla="*/ 2654 w 111764"/>
                <a:gd name="connsiteY42" fmla="*/ 2096 h 441469"/>
                <a:gd name="connsiteX43" fmla="*/ 2096 w 111764"/>
                <a:gd name="connsiteY43" fmla="*/ 3772 h 441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11764" h="441469">
                  <a:moveTo>
                    <a:pt x="2096" y="3772"/>
                  </a:moveTo>
                  <a:cubicBezTo>
                    <a:pt x="18022" y="15228"/>
                    <a:pt x="31434" y="29478"/>
                    <a:pt x="41772" y="45404"/>
                  </a:cubicBezTo>
                  <a:cubicBezTo>
                    <a:pt x="44845" y="49037"/>
                    <a:pt x="47081" y="53228"/>
                    <a:pt x="49595" y="57419"/>
                  </a:cubicBezTo>
                  <a:cubicBezTo>
                    <a:pt x="51831" y="61610"/>
                    <a:pt x="54625" y="65243"/>
                    <a:pt x="56581" y="69713"/>
                  </a:cubicBezTo>
                  <a:cubicBezTo>
                    <a:pt x="58537" y="74184"/>
                    <a:pt x="60772" y="78375"/>
                    <a:pt x="62728" y="82566"/>
                  </a:cubicBezTo>
                  <a:lnTo>
                    <a:pt x="65801" y="88992"/>
                  </a:lnTo>
                  <a:lnTo>
                    <a:pt x="68316" y="95698"/>
                  </a:lnTo>
                  <a:cubicBezTo>
                    <a:pt x="75301" y="113301"/>
                    <a:pt x="80890" y="131463"/>
                    <a:pt x="85081" y="149904"/>
                  </a:cubicBezTo>
                  <a:cubicBezTo>
                    <a:pt x="86757" y="159404"/>
                    <a:pt x="88992" y="168625"/>
                    <a:pt x="90948" y="177845"/>
                  </a:cubicBezTo>
                  <a:lnTo>
                    <a:pt x="94301" y="206345"/>
                  </a:lnTo>
                  <a:cubicBezTo>
                    <a:pt x="94860" y="211095"/>
                    <a:pt x="95698" y="215845"/>
                    <a:pt x="95978" y="220595"/>
                  </a:cubicBezTo>
                  <a:lnTo>
                    <a:pt x="96816" y="235124"/>
                  </a:lnTo>
                  <a:cubicBezTo>
                    <a:pt x="97375" y="244624"/>
                    <a:pt x="97654" y="254404"/>
                    <a:pt x="98492" y="263904"/>
                  </a:cubicBezTo>
                  <a:cubicBezTo>
                    <a:pt x="98213" y="283183"/>
                    <a:pt x="98492" y="302463"/>
                    <a:pt x="97934" y="322021"/>
                  </a:cubicBezTo>
                  <a:cubicBezTo>
                    <a:pt x="97375" y="331801"/>
                    <a:pt x="96816" y="341301"/>
                    <a:pt x="96257" y="351080"/>
                  </a:cubicBezTo>
                  <a:lnTo>
                    <a:pt x="95698" y="365609"/>
                  </a:lnTo>
                  <a:lnTo>
                    <a:pt x="95419" y="372874"/>
                  </a:lnTo>
                  <a:lnTo>
                    <a:pt x="94581" y="380139"/>
                  </a:lnTo>
                  <a:lnTo>
                    <a:pt x="92345" y="409477"/>
                  </a:lnTo>
                  <a:lnTo>
                    <a:pt x="91228" y="424286"/>
                  </a:lnTo>
                  <a:lnTo>
                    <a:pt x="90390" y="439095"/>
                  </a:lnTo>
                  <a:lnTo>
                    <a:pt x="91787" y="439374"/>
                  </a:lnTo>
                  <a:lnTo>
                    <a:pt x="102125" y="381257"/>
                  </a:lnTo>
                  <a:lnTo>
                    <a:pt x="103242" y="373992"/>
                  </a:lnTo>
                  <a:lnTo>
                    <a:pt x="104081" y="366727"/>
                  </a:lnTo>
                  <a:lnTo>
                    <a:pt x="105757" y="351918"/>
                  </a:lnTo>
                  <a:lnTo>
                    <a:pt x="109110" y="322580"/>
                  </a:lnTo>
                  <a:lnTo>
                    <a:pt x="109948" y="315315"/>
                  </a:lnTo>
                  <a:lnTo>
                    <a:pt x="110228" y="308051"/>
                  </a:lnTo>
                  <a:lnTo>
                    <a:pt x="110787" y="293242"/>
                  </a:lnTo>
                  <a:lnTo>
                    <a:pt x="111904" y="263624"/>
                  </a:lnTo>
                  <a:lnTo>
                    <a:pt x="110787" y="234007"/>
                  </a:lnTo>
                  <a:lnTo>
                    <a:pt x="110228" y="219198"/>
                  </a:lnTo>
                  <a:cubicBezTo>
                    <a:pt x="109948" y="214169"/>
                    <a:pt x="109110" y="209419"/>
                    <a:pt x="108551" y="204389"/>
                  </a:cubicBezTo>
                  <a:lnTo>
                    <a:pt x="104640" y="175051"/>
                  </a:lnTo>
                  <a:lnTo>
                    <a:pt x="98213" y="146272"/>
                  </a:lnTo>
                  <a:cubicBezTo>
                    <a:pt x="93184" y="127272"/>
                    <a:pt x="87037" y="108272"/>
                    <a:pt x="78654" y="90390"/>
                  </a:cubicBezTo>
                  <a:lnTo>
                    <a:pt x="75581" y="83684"/>
                  </a:lnTo>
                  <a:lnTo>
                    <a:pt x="71948" y="77257"/>
                  </a:lnTo>
                  <a:lnTo>
                    <a:pt x="64684" y="64404"/>
                  </a:lnTo>
                  <a:cubicBezTo>
                    <a:pt x="62448" y="59934"/>
                    <a:pt x="59095" y="56301"/>
                    <a:pt x="56301" y="52110"/>
                  </a:cubicBezTo>
                  <a:cubicBezTo>
                    <a:pt x="53507" y="48198"/>
                    <a:pt x="50713" y="44007"/>
                    <a:pt x="47360" y="40375"/>
                  </a:cubicBezTo>
                  <a:cubicBezTo>
                    <a:pt x="35066" y="25007"/>
                    <a:pt x="20257" y="11316"/>
                    <a:pt x="2654" y="2096"/>
                  </a:cubicBezTo>
                  <a:lnTo>
                    <a:pt x="2096" y="3772"/>
                  </a:lnTo>
                  <a:close/>
                </a:path>
              </a:pathLst>
            </a:custGeom>
            <a:solidFill>
              <a:srgbClr val="0082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30" name="Forma libre 429">
              <a:extLst>
                <a:ext uri="{FF2B5EF4-FFF2-40B4-BE49-F238E27FC236}">
                  <a16:creationId xmlns:a16="http://schemas.microsoft.com/office/drawing/2014/main" id="{FF4F3158-BBE7-7141-8837-247DEAF32A37}"/>
                </a:ext>
              </a:extLst>
            </p:cNvPr>
            <p:cNvSpPr/>
            <p:nvPr/>
          </p:nvSpPr>
          <p:spPr>
            <a:xfrm>
              <a:off x="10501938" y="4342787"/>
              <a:ext cx="173235" cy="201176"/>
            </a:xfrm>
            <a:custGeom>
              <a:avLst/>
              <a:gdLst>
                <a:gd name="connsiteX0" fmla="*/ 29809 w 173234"/>
                <a:gd name="connsiteY0" fmla="*/ 190698 h 201176"/>
                <a:gd name="connsiteX1" fmla="*/ 148559 w 173234"/>
                <a:gd name="connsiteY1" fmla="*/ 2096 h 201176"/>
                <a:gd name="connsiteX2" fmla="*/ 171470 w 173234"/>
                <a:gd name="connsiteY2" fmla="*/ 113022 h 201176"/>
                <a:gd name="connsiteX3" fmla="*/ 29809 w 173234"/>
                <a:gd name="connsiteY3" fmla="*/ 190698 h 20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234" h="201176">
                  <a:moveTo>
                    <a:pt x="29809" y="190698"/>
                  </a:moveTo>
                  <a:cubicBezTo>
                    <a:pt x="-34735" y="165272"/>
                    <a:pt x="16956" y="38978"/>
                    <a:pt x="148559" y="2096"/>
                  </a:cubicBezTo>
                  <a:cubicBezTo>
                    <a:pt x="148559" y="2096"/>
                    <a:pt x="174264" y="58257"/>
                    <a:pt x="171470" y="113022"/>
                  </a:cubicBezTo>
                  <a:cubicBezTo>
                    <a:pt x="169235" y="159963"/>
                    <a:pt x="120338" y="226183"/>
                    <a:pt x="29809" y="190698"/>
                  </a:cubicBezTo>
                  <a:close/>
                </a:path>
              </a:pathLst>
            </a:custGeom>
            <a:solidFill>
              <a:srgbClr val="0082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31" name="Forma libre 430">
              <a:extLst>
                <a:ext uri="{FF2B5EF4-FFF2-40B4-BE49-F238E27FC236}">
                  <a16:creationId xmlns:a16="http://schemas.microsoft.com/office/drawing/2014/main" id="{D40CC44F-E12F-6240-8945-C89B116B7F42}"/>
                </a:ext>
              </a:extLst>
            </p:cNvPr>
            <p:cNvSpPr/>
            <p:nvPr/>
          </p:nvSpPr>
          <p:spPr>
            <a:xfrm>
              <a:off x="10511769" y="4357875"/>
              <a:ext cx="125735" cy="466617"/>
            </a:xfrm>
            <a:custGeom>
              <a:avLst/>
              <a:gdLst>
                <a:gd name="connsiteX0" fmla="*/ 125036 w 125735"/>
                <a:gd name="connsiteY0" fmla="*/ 2096 h 466616"/>
                <a:gd name="connsiteX1" fmla="*/ 90110 w 125735"/>
                <a:gd name="connsiteY1" fmla="*/ 52390 h 466616"/>
                <a:gd name="connsiteX2" fmla="*/ 75581 w 125735"/>
                <a:gd name="connsiteY2" fmla="*/ 79492 h 466616"/>
                <a:gd name="connsiteX3" fmla="*/ 68595 w 125735"/>
                <a:gd name="connsiteY3" fmla="*/ 93184 h 466616"/>
                <a:gd name="connsiteX4" fmla="*/ 62169 w 125735"/>
                <a:gd name="connsiteY4" fmla="*/ 107154 h 466616"/>
                <a:gd name="connsiteX5" fmla="*/ 22493 w 125735"/>
                <a:gd name="connsiteY5" fmla="*/ 223110 h 466616"/>
                <a:gd name="connsiteX6" fmla="*/ 16066 w 125735"/>
                <a:gd name="connsiteY6" fmla="*/ 253007 h 466616"/>
                <a:gd name="connsiteX7" fmla="*/ 12993 w 125735"/>
                <a:gd name="connsiteY7" fmla="*/ 268095 h 466616"/>
                <a:gd name="connsiteX8" fmla="*/ 10757 w 125735"/>
                <a:gd name="connsiteY8" fmla="*/ 283183 h 466616"/>
                <a:gd name="connsiteX9" fmla="*/ 6566 w 125735"/>
                <a:gd name="connsiteY9" fmla="*/ 313639 h 466616"/>
                <a:gd name="connsiteX10" fmla="*/ 4051 w 125735"/>
                <a:gd name="connsiteY10" fmla="*/ 344095 h 466616"/>
                <a:gd name="connsiteX11" fmla="*/ 2934 w 125735"/>
                <a:gd name="connsiteY11" fmla="*/ 359462 h 466616"/>
                <a:gd name="connsiteX12" fmla="*/ 2654 w 125735"/>
                <a:gd name="connsiteY12" fmla="*/ 374830 h 466616"/>
                <a:gd name="connsiteX13" fmla="*/ 2096 w 125735"/>
                <a:gd name="connsiteY13" fmla="*/ 405286 h 466616"/>
                <a:gd name="connsiteX14" fmla="*/ 3493 w 125735"/>
                <a:gd name="connsiteY14" fmla="*/ 435742 h 466616"/>
                <a:gd name="connsiteX15" fmla="*/ 5728 w 125735"/>
                <a:gd name="connsiteY15" fmla="*/ 466198 h 466616"/>
                <a:gd name="connsiteX16" fmla="*/ 6846 w 125735"/>
                <a:gd name="connsiteY16" fmla="*/ 466198 h 466616"/>
                <a:gd name="connsiteX17" fmla="*/ 7963 w 125735"/>
                <a:gd name="connsiteY17" fmla="*/ 405565 h 466616"/>
                <a:gd name="connsiteX18" fmla="*/ 9919 w 125735"/>
                <a:gd name="connsiteY18" fmla="*/ 375389 h 466616"/>
                <a:gd name="connsiteX19" fmla="*/ 11037 w 125735"/>
                <a:gd name="connsiteY19" fmla="*/ 360301 h 466616"/>
                <a:gd name="connsiteX20" fmla="*/ 12713 w 125735"/>
                <a:gd name="connsiteY20" fmla="*/ 345212 h 466616"/>
                <a:gd name="connsiteX21" fmla="*/ 16066 w 125735"/>
                <a:gd name="connsiteY21" fmla="*/ 315036 h 466616"/>
                <a:gd name="connsiteX22" fmla="*/ 21096 w 125735"/>
                <a:gd name="connsiteY22" fmla="*/ 285139 h 466616"/>
                <a:gd name="connsiteX23" fmla="*/ 23610 w 125735"/>
                <a:gd name="connsiteY23" fmla="*/ 270051 h 466616"/>
                <a:gd name="connsiteX24" fmla="*/ 26684 w 125735"/>
                <a:gd name="connsiteY24" fmla="*/ 255242 h 466616"/>
                <a:gd name="connsiteX25" fmla="*/ 33110 w 125735"/>
                <a:gd name="connsiteY25" fmla="*/ 225624 h 466616"/>
                <a:gd name="connsiteX26" fmla="*/ 69993 w 125735"/>
                <a:gd name="connsiteY26" fmla="*/ 110228 h 466616"/>
                <a:gd name="connsiteX27" fmla="*/ 125875 w 125735"/>
                <a:gd name="connsiteY27" fmla="*/ 2934 h 466616"/>
                <a:gd name="connsiteX28" fmla="*/ 125036 w 125735"/>
                <a:gd name="connsiteY28" fmla="*/ 2096 h 466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5735" h="466616">
                  <a:moveTo>
                    <a:pt x="125036" y="2096"/>
                  </a:moveTo>
                  <a:cubicBezTo>
                    <a:pt x="111625" y="17463"/>
                    <a:pt x="101007" y="35066"/>
                    <a:pt x="90110" y="52390"/>
                  </a:cubicBezTo>
                  <a:cubicBezTo>
                    <a:pt x="85081" y="61331"/>
                    <a:pt x="80051" y="70272"/>
                    <a:pt x="75581" y="79492"/>
                  </a:cubicBezTo>
                  <a:lnTo>
                    <a:pt x="68595" y="93184"/>
                  </a:lnTo>
                  <a:lnTo>
                    <a:pt x="62169" y="107154"/>
                  </a:lnTo>
                  <a:cubicBezTo>
                    <a:pt x="45125" y="144316"/>
                    <a:pt x="32551" y="183433"/>
                    <a:pt x="22493" y="223110"/>
                  </a:cubicBezTo>
                  <a:cubicBezTo>
                    <a:pt x="20257" y="233169"/>
                    <a:pt x="18301" y="243227"/>
                    <a:pt x="16066" y="253007"/>
                  </a:cubicBezTo>
                  <a:lnTo>
                    <a:pt x="12993" y="268095"/>
                  </a:lnTo>
                  <a:lnTo>
                    <a:pt x="10757" y="283183"/>
                  </a:lnTo>
                  <a:lnTo>
                    <a:pt x="6566" y="313639"/>
                  </a:lnTo>
                  <a:cubicBezTo>
                    <a:pt x="5449" y="323698"/>
                    <a:pt x="4890" y="334036"/>
                    <a:pt x="4051" y="344095"/>
                  </a:cubicBezTo>
                  <a:lnTo>
                    <a:pt x="2934" y="359462"/>
                  </a:lnTo>
                  <a:cubicBezTo>
                    <a:pt x="2654" y="364492"/>
                    <a:pt x="2654" y="369521"/>
                    <a:pt x="2654" y="374830"/>
                  </a:cubicBezTo>
                  <a:lnTo>
                    <a:pt x="2096" y="405286"/>
                  </a:lnTo>
                  <a:cubicBezTo>
                    <a:pt x="2096" y="415345"/>
                    <a:pt x="3213" y="425683"/>
                    <a:pt x="3493" y="435742"/>
                  </a:cubicBezTo>
                  <a:cubicBezTo>
                    <a:pt x="4051" y="445800"/>
                    <a:pt x="4890" y="456139"/>
                    <a:pt x="5728" y="466198"/>
                  </a:cubicBezTo>
                  <a:lnTo>
                    <a:pt x="6846" y="466198"/>
                  </a:lnTo>
                  <a:cubicBezTo>
                    <a:pt x="7125" y="446080"/>
                    <a:pt x="6846" y="425683"/>
                    <a:pt x="7963" y="405565"/>
                  </a:cubicBezTo>
                  <a:lnTo>
                    <a:pt x="9919" y="375389"/>
                  </a:lnTo>
                  <a:cubicBezTo>
                    <a:pt x="10199" y="370359"/>
                    <a:pt x="10478" y="365330"/>
                    <a:pt x="11037" y="360301"/>
                  </a:cubicBezTo>
                  <a:lnTo>
                    <a:pt x="12713" y="345212"/>
                  </a:lnTo>
                  <a:lnTo>
                    <a:pt x="16066" y="315036"/>
                  </a:lnTo>
                  <a:lnTo>
                    <a:pt x="21096" y="285139"/>
                  </a:lnTo>
                  <a:lnTo>
                    <a:pt x="23610" y="270051"/>
                  </a:lnTo>
                  <a:lnTo>
                    <a:pt x="26684" y="255242"/>
                  </a:lnTo>
                  <a:cubicBezTo>
                    <a:pt x="28919" y="245463"/>
                    <a:pt x="30875" y="235404"/>
                    <a:pt x="33110" y="225624"/>
                  </a:cubicBezTo>
                  <a:cubicBezTo>
                    <a:pt x="42610" y="186507"/>
                    <a:pt x="54904" y="147669"/>
                    <a:pt x="69993" y="110228"/>
                  </a:cubicBezTo>
                  <a:cubicBezTo>
                    <a:pt x="85360" y="72787"/>
                    <a:pt x="102963" y="36184"/>
                    <a:pt x="125875" y="2934"/>
                  </a:cubicBezTo>
                  <a:lnTo>
                    <a:pt x="125036" y="2096"/>
                  </a:lnTo>
                  <a:close/>
                </a:path>
              </a:pathLst>
            </a:custGeom>
            <a:solidFill>
              <a:srgbClr val="0082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32" name="Forma libre 431">
              <a:extLst>
                <a:ext uri="{FF2B5EF4-FFF2-40B4-BE49-F238E27FC236}">
                  <a16:creationId xmlns:a16="http://schemas.microsoft.com/office/drawing/2014/main" id="{1D0F8B13-4878-7A43-924D-F01443E7F827}"/>
                </a:ext>
              </a:extLst>
            </p:cNvPr>
            <p:cNvSpPr/>
            <p:nvPr/>
          </p:nvSpPr>
          <p:spPr>
            <a:xfrm>
              <a:off x="10245445" y="4094949"/>
              <a:ext cx="310146" cy="377205"/>
            </a:xfrm>
            <a:custGeom>
              <a:avLst/>
              <a:gdLst>
                <a:gd name="connsiteX0" fmla="*/ 250817 w 310146"/>
                <a:gd name="connsiteY0" fmla="*/ 364771 h 377205"/>
                <a:gd name="connsiteX1" fmla="*/ 59700 w 310146"/>
                <a:gd name="connsiteY1" fmla="*/ 2096 h 377205"/>
                <a:gd name="connsiteX2" fmla="*/ 2141 w 310146"/>
                <a:gd name="connsiteY2" fmla="*/ 202433 h 377205"/>
                <a:gd name="connsiteX3" fmla="*/ 250817 w 310146"/>
                <a:gd name="connsiteY3" fmla="*/ 364771 h 377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0146" h="377205">
                  <a:moveTo>
                    <a:pt x="250817" y="364771"/>
                  </a:moveTo>
                  <a:cubicBezTo>
                    <a:pt x="372920" y="327330"/>
                    <a:pt x="295802" y="88434"/>
                    <a:pt x="59700" y="2096"/>
                  </a:cubicBezTo>
                  <a:cubicBezTo>
                    <a:pt x="59700" y="2096"/>
                    <a:pt x="4376" y="101287"/>
                    <a:pt x="2141" y="202433"/>
                  </a:cubicBezTo>
                  <a:cubicBezTo>
                    <a:pt x="-94" y="288771"/>
                    <a:pt x="80097" y="417021"/>
                    <a:pt x="250817" y="364771"/>
                  </a:cubicBezTo>
                  <a:close/>
                </a:path>
              </a:pathLst>
            </a:custGeom>
            <a:solidFill>
              <a:srgbClr val="0082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  <p:sp>
          <p:nvSpPr>
            <p:cNvPr id="433" name="Forma libre 432">
              <a:extLst>
                <a:ext uri="{FF2B5EF4-FFF2-40B4-BE49-F238E27FC236}">
                  <a16:creationId xmlns:a16="http://schemas.microsoft.com/office/drawing/2014/main" id="{1952F503-859A-2745-B1A1-1FDFB58DFB6F}"/>
                </a:ext>
              </a:extLst>
            </p:cNvPr>
            <p:cNvSpPr/>
            <p:nvPr/>
          </p:nvSpPr>
          <p:spPr>
            <a:xfrm>
              <a:off x="10324843" y="4124287"/>
              <a:ext cx="190000" cy="701322"/>
            </a:xfrm>
            <a:custGeom>
              <a:avLst/>
              <a:gdLst>
                <a:gd name="connsiteX0" fmla="*/ 2096 w 189999"/>
                <a:gd name="connsiteY0" fmla="*/ 3493 h 701321"/>
                <a:gd name="connsiteX1" fmla="*/ 14949 w 189999"/>
                <a:gd name="connsiteY1" fmla="*/ 22493 h 701321"/>
                <a:gd name="connsiteX2" fmla="*/ 27243 w 189999"/>
                <a:gd name="connsiteY2" fmla="*/ 42051 h 701321"/>
                <a:gd name="connsiteX3" fmla="*/ 38698 w 189999"/>
                <a:gd name="connsiteY3" fmla="*/ 61890 h 701321"/>
                <a:gd name="connsiteX4" fmla="*/ 49595 w 189999"/>
                <a:gd name="connsiteY4" fmla="*/ 82007 h 701321"/>
                <a:gd name="connsiteX5" fmla="*/ 69993 w 189999"/>
                <a:gd name="connsiteY5" fmla="*/ 122801 h 701321"/>
                <a:gd name="connsiteX6" fmla="*/ 79772 w 189999"/>
                <a:gd name="connsiteY6" fmla="*/ 143478 h 701321"/>
                <a:gd name="connsiteX7" fmla="*/ 88434 w 189999"/>
                <a:gd name="connsiteY7" fmla="*/ 164433 h 701321"/>
                <a:gd name="connsiteX8" fmla="*/ 97095 w 189999"/>
                <a:gd name="connsiteY8" fmla="*/ 185389 h 701321"/>
                <a:gd name="connsiteX9" fmla="*/ 104919 w 189999"/>
                <a:gd name="connsiteY9" fmla="*/ 206625 h 701321"/>
                <a:gd name="connsiteX10" fmla="*/ 112742 w 189999"/>
                <a:gd name="connsiteY10" fmla="*/ 227860 h 701321"/>
                <a:gd name="connsiteX11" fmla="*/ 119728 w 189999"/>
                <a:gd name="connsiteY11" fmla="*/ 249374 h 701321"/>
                <a:gd name="connsiteX12" fmla="*/ 126713 w 189999"/>
                <a:gd name="connsiteY12" fmla="*/ 270889 h 701321"/>
                <a:gd name="connsiteX13" fmla="*/ 130345 w 189999"/>
                <a:gd name="connsiteY13" fmla="*/ 281786 h 701321"/>
                <a:gd name="connsiteX14" fmla="*/ 133419 w 189999"/>
                <a:gd name="connsiteY14" fmla="*/ 292683 h 701321"/>
                <a:gd name="connsiteX15" fmla="*/ 144875 w 189999"/>
                <a:gd name="connsiteY15" fmla="*/ 336551 h 701321"/>
                <a:gd name="connsiteX16" fmla="*/ 154654 w 189999"/>
                <a:gd name="connsiteY16" fmla="*/ 380977 h 701321"/>
                <a:gd name="connsiteX17" fmla="*/ 159125 w 189999"/>
                <a:gd name="connsiteY17" fmla="*/ 403330 h 701321"/>
                <a:gd name="connsiteX18" fmla="*/ 162478 w 189999"/>
                <a:gd name="connsiteY18" fmla="*/ 425683 h 701321"/>
                <a:gd name="connsiteX19" fmla="*/ 169742 w 189999"/>
                <a:gd name="connsiteY19" fmla="*/ 470668 h 701321"/>
                <a:gd name="connsiteX20" fmla="*/ 174492 w 189999"/>
                <a:gd name="connsiteY20" fmla="*/ 515933 h 701321"/>
                <a:gd name="connsiteX21" fmla="*/ 177007 w 189999"/>
                <a:gd name="connsiteY21" fmla="*/ 538565 h 701321"/>
                <a:gd name="connsiteX22" fmla="*/ 178125 w 189999"/>
                <a:gd name="connsiteY22" fmla="*/ 561477 h 701321"/>
                <a:gd name="connsiteX23" fmla="*/ 180919 w 189999"/>
                <a:gd name="connsiteY23" fmla="*/ 607300 h 701321"/>
                <a:gd name="connsiteX24" fmla="*/ 183433 w 189999"/>
                <a:gd name="connsiteY24" fmla="*/ 699226 h 701321"/>
                <a:gd name="connsiteX25" fmla="*/ 185110 w 189999"/>
                <a:gd name="connsiteY25" fmla="*/ 699506 h 701321"/>
                <a:gd name="connsiteX26" fmla="*/ 187904 w 189999"/>
                <a:gd name="connsiteY26" fmla="*/ 653403 h 701321"/>
                <a:gd name="connsiteX27" fmla="*/ 189301 w 189999"/>
                <a:gd name="connsiteY27" fmla="*/ 630491 h 701321"/>
                <a:gd name="connsiteX28" fmla="*/ 190139 w 189999"/>
                <a:gd name="connsiteY28" fmla="*/ 607580 h 701321"/>
                <a:gd name="connsiteX29" fmla="*/ 189860 w 189999"/>
                <a:gd name="connsiteY29" fmla="*/ 561477 h 701321"/>
                <a:gd name="connsiteX30" fmla="*/ 189580 w 189999"/>
                <a:gd name="connsiteY30" fmla="*/ 538286 h 701321"/>
                <a:gd name="connsiteX31" fmla="*/ 187904 w 189999"/>
                <a:gd name="connsiteY31" fmla="*/ 515374 h 701321"/>
                <a:gd name="connsiteX32" fmla="*/ 184551 w 189999"/>
                <a:gd name="connsiteY32" fmla="*/ 469271 h 701321"/>
                <a:gd name="connsiteX33" fmla="*/ 178404 w 189999"/>
                <a:gd name="connsiteY33" fmla="*/ 423448 h 701321"/>
                <a:gd name="connsiteX34" fmla="*/ 175330 w 189999"/>
                <a:gd name="connsiteY34" fmla="*/ 400536 h 701321"/>
                <a:gd name="connsiteX35" fmla="*/ 170860 w 189999"/>
                <a:gd name="connsiteY35" fmla="*/ 377904 h 701321"/>
                <a:gd name="connsiteX36" fmla="*/ 161360 w 189999"/>
                <a:gd name="connsiteY36" fmla="*/ 332639 h 701321"/>
                <a:gd name="connsiteX37" fmla="*/ 100728 w 189999"/>
                <a:gd name="connsiteY37" fmla="*/ 158566 h 701321"/>
                <a:gd name="connsiteX38" fmla="*/ 4051 w 189999"/>
                <a:gd name="connsiteY38" fmla="*/ 2096 h 701321"/>
                <a:gd name="connsiteX39" fmla="*/ 2096 w 189999"/>
                <a:gd name="connsiteY39" fmla="*/ 3493 h 70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9999" h="701321">
                  <a:moveTo>
                    <a:pt x="2096" y="3493"/>
                  </a:moveTo>
                  <a:cubicBezTo>
                    <a:pt x="6566" y="9640"/>
                    <a:pt x="10757" y="16066"/>
                    <a:pt x="14949" y="22493"/>
                  </a:cubicBezTo>
                  <a:cubicBezTo>
                    <a:pt x="19140" y="28919"/>
                    <a:pt x="23331" y="35345"/>
                    <a:pt x="27243" y="42051"/>
                  </a:cubicBezTo>
                  <a:cubicBezTo>
                    <a:pt x="31434" y="48478"/>
                    <a:pt x="35066" y="55184"/>
                    <a:pt x="38698" y="61890"/>
                  </a:cubicBezTo>
                  <a:cubicBezTo>
                    <a:pt x="42331" y="68595"/>
                    <a:pt x="46243" y="75022"/>
                    <a:pt x="49595" y="82007"/>
                  </a:cubicBezTo>
                  <a:cubicBezTo>
                    <a:pt x="56581" y="95698"/>
                    <a:pt x="63845" y="108831"/>
                    <a:pt x="69993" y="122801"/>
                  </a:cubicBezTo>
                  <a:cubicBezTo>
                    <a:pt x="73066" y="129786"/>
                    <a:pt x="76419" y="136492"/>
                    <a:pt x="79772" y="143478"/>
                  </a:cubicBezTo>
                  <a:lnTo>
                    <a:pt x="88434" y="164433"/>
                  </a:lnTo>
                  <a:lnTo>
                    <a:pt x="97095" y="185389"/>
                  </a:lnTo>
                  <a:lnTo>
                    <a:pt x="104919" y="206625"/>
                  </a:lnTo>
                  <a:lnTo>
                    <a:pt x="112742" y="227860"/>
                  </a:lnTo>
                  <a:cubicBezTo>
                    <a:pt x="115537" y="234845"/>
                    <a:pt x="117213" y="242389"/>
                    <a:pt x="119728" y="249374"/>
                  </a:cubicBezTo>
                  <a:cubicBezTo>
                    <a:pt x="121963" y="256639"/>
                    <a:pt x="124478" y="263904"/>
                    <a:pt x="126713" y="270889"/>
                  </a:cubicBezTo>
                  <a:lnTo>
                    <a:pt x="130345" y="281786"/>
                  </a:lnTo>
                  <a:cubicBezTo>
                    <a:pt x="131463" y="285418"/>
                    <a:pt x="132301" y="289051"/>
                    <a:pt x="133419" y="292683"/>
                  </a:cubicBezTo>
                  <a:lnTo>
                    <a:pt x="144875" y="336551"/>
                  </a:lnTo>
                  <a:cubicBezTo>
                    <a:pt x="148228" y="351360"/>
                    <a:pt x="151301" y="366168"/>
                    <a:pt x="154654" y="380977"/>
                  </a:cubicBezTo>
                  <a:cubicBezTo>
                    <a:pt x="156051" y="388521"/>
                    <a:pt x="158007" y="395786"/>
                    <a:pt x="159125" y="403330"/>
                  </a:cubicBezTo>
                  <a:cubicBezTo>
                    <a:pt x="160242" y="410874"/>
                    <a:pt x="161360" y="418418"/>
                    <a:pt x="162478" y="425683"/>
                  </a:cubicBezTo>
                  <a:cubicBezTo>
                    <a:pt x="164713" y="440771"/>
                    <a:pt x="167507" y="455580"/>
                    <a:pt x="169742" y="470668"/>
                  </a:cubicBezTo>
                  <a:cubicBezTo>
                    <a:pt x="171139" y="485756"/>
                    <a:pt x="172816" y="500844"/>
                    <a:pt x="174492" y="515933"/>
                  </a:cubicBezTo>
                  <a:lnTo>
                    <a:pt x="177007" y="538565"/>
                  </a:lnTo>
                  <a:lnTo>
                    <a:pt x="178125" y="561477"/>
                  </a:lnTo>
                  <a:lnTo>
                    <a:pt x="180919" y="607300"/>
                  </a:lnTo>
                  <a:cubicBezTo>
                    <a:pt x="182875" y="637756"/>
                    <a:pt x="181478" y="668491"/>
                    <a:pt x="183433" y="699226"/>
                  </a:cubicBezTo>
                  <a:lnTo>
                    <a:pt x="185110" y="699506"/>
                  </a:lnTo>
                  <a:lnTo>
                    <a:pt x="187904" y="653403"/>
                  </a:lnTo>
                  <a:lnTo>
                    <a:pt x="189301" y="630491"/>
                  </a:lnTo>
                  <a:cubicBezTo>
                    <a:pt x="189860" y="622947"/>
                    <a:pt x="190419" y="615124"/>
                    <a:pt x="190139" y="607580"/>
                  </a:cubicBezTo>
                  <a:lnTo>
                    <a:pt x="189860" y="561477"/>
                  </a:lnTo>
                  <a:lnTo>
                    <a:pt x="189580" y="538286"/>
                  </a:lnTo>
                  <a:lnTo>
                    <a:pt x="187904" y="515374"/>
                  </a:lnTo>
                  <a:lnTo>
                    <a:pt x="184551" y="469271"/>
                  </a:lnTo>
                  <a:cubicBezTo>
                    <a:pt x="182875" y="453903"/>
                    <a:pt x="180360" y="438815"/>
                    <a:pt x="178404" y="423448"/>
                  </a:cubicBezTo>
                  <a:lnTo>
                    <a:pt x="175330" y="400536"/>
                  </a:lnTo>
                  <a:cubicBezTo>
                    <a:pt x="174213" y="392992"/>
                    <a:pt x="172257" y="385448"/>
                    <a:pt x="170860" y="377904"/>
                  </a:cubicBezTo>
                  <a:cubicBezTo>
                    <a:pt x="167786" y="362815"/>
                    <a:pt x="164992" y="347727"/>
                    <a:pt x="161360" y="332639"/>
                  </a:cubicBezTo>
                  <a:cubicBezTo>
                    <a:pt x="146551" y="272845"/>
                    <a:pt x="126434" y="214448"/>
                    <a:pt x="100728" y="158566"/>
                  </a:cubicBezTo>
                  <a:cubicBezTo>
                    <a:pt x="74742" y="102963"/>
                    <a:pt x="43728" y="49037"/>
                    <a:pt x="4051" y="2096"/>
                  </a:cubicBezTo>
                  <a:lnTo>
                    <a:pt x="2096" y="3493"/>
                  </a:lnTo>
                  <a:close/>
                </a:path>
              </a:pathLst>
            </a:custGeom>
            <a:solidFill>
              <a:srgbClr val="0082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34" name="Forma libre 433">
              <a:extLst>
                <a:ext uri="{FF2B5EF4-FFF2-40B4-BE49-F238E27FC236}">
                  <a16:creationId xmlns:a16="http://schemas.microsoft.com/office/drawing/2014/main" id="{4FD1AB4A-E026-8F4A-9ED8-D5E8606F0049}"/>
                </a:ext>
              </a:extLst>
            </p:cNvPr>
            <p:cNvSpPr/>
            <p:nvPr/>
          </p:nvSpPr>
          <p:spPr>
            <a:xfrm>
              <a:off x="10204981" y="4365698"/>
              <a:ext cx="245882" cy="240294"/>
            </a:xfrm>
            <a:custGeom>
              <a:avLst/>
              <a:gdLst>
                <a:gd name="connsiteX0" fmla="*/ 221986 w 245881"/>
                <a:gd name="connsiteY0" fmla="*/ 205228 h 240293"/>
                <a:gd name="connsiteX1" fmla="*/ 6840 w 245881"/>
                <a:gd name="connsiteY1" fmla="*/ 2096 h 240293"/>
                <a:gd name="connsiteX2" fmla="*/ 14105 w 245881"/>
                <a:gd name="connsiteY2" fmla="*/ 152419 h 240293"/>
                <a:gd name="connsiteX3" fmla="*/ 221986 w 245881"/>
                <a:gd name="connsiteY3" fmla="*/ 205228 h 24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5881" h="240293">
                  <a:moveTo>
                    <a:pt x="221986" y="205228"/>
                  </a:moveTo>
                  <a:cubicBezTo>
                    <a:pt x="296589" y="151301"/>
                    <a:pt x="188178" y="6007"/>
                    <a:pt x="6840" y="2096"/>
                  </a:cubicBezTo>
                  <a:cubicBezTo>
                    <a:pt x="6840" y="2096"/>
                    <a:pt x="-7690" y="82845"/>
                    <a:pt x="14105" y="152419"/>
                  </a:cubicBezTo>
                  <a:cubicBezTo>
                    <a:pt x="32825" y="211654"/>
                    <a:pt x="117487" y="280669"/>
                    <a:pt x="221986" y="205228"/>
                  </a:cubicBezTo>
                  <a:close/>
                </a:path>
              </a:pathLst>
            </a:custGeom>
            <a:solidFill>
              <a:srgbClr val="0082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35" name="Forma libre 434">
              <a:extLst>
                <a:ext uri="{FF2B5EF4-FFF2-40B4-BE49-F238E27FC236}">
                  <a16:creationId xmlns:a16="http://schemas.microsoft.com/office/drawing/2014/main" id="{A7C8E69A-68B2-0844-8ADB-5AEC707F0AE5}"/>
                </a:ext>
              </a:extLst>
            </p:cNvPr>
            <p:cNvSpPr/>
            <p:nvPr/>
          </p:nvSpPr>
          <p:spPr>
            <a:xfrm>
              <a:off x="10231799" y="4380507"/>
              <a:ext cx="273823" cy="444264"/>
            </a:xfrm>
            <a:custGeom>
              <a:avLst/>
              <a:gdLst>
                <a:gd name="connsiteX0" fmla="*/ 2096 w 273822"/>
                <a:gd name="connsiteY0" fmla="*/ 3213 h 444263"/>
                <a:gd name="connsiteX1" fmla="*/ 53507 w 273822"/>
                <a:gd name="connsiteY1" fmla="*/ 44845 h 444263"/>
                <a:gd name="connsiteX2" fmla="*/ 65522 w 273822"/>
                <a:gd name="connsiteY2" fmla="*/ 56022 h 444263"/>
                <a:gd name="connsiteX3" fmla="*/ 76978 w 273822"/>
                <a:gd name="connsiteY3" fmla="*/ 67757 h 444263"/>
                <a:gd name="connsiteX4" fmla="*/ 98772 w 273822"/>
                <a:gd name="connsiteY4" fmla="*/ 92066 h 444263"/>
                <a:gd name="connsiteX5" fmla="*/ 173375 w 273822"/>
                <a:gd name="connsiteY5" fmla="*/ 199080 h 444263"/>
                <a:gd name="connsiteX6" fmla="*/ 189022 w 273822"/>
                <a:gd name="connsiteY6" fmla="*/ 227860 h 444263"/>
                <a:gd name="connsiteX7" fmla="*/ 196286 w 273822"/>
                <a:gd name="connsiteY7" fmla="*/ 242389 h 444263"/>
                <a:gd name="connsiteX8" fmla="*/ 203272 w 273822"/>
                <a:gd name="connsiteY8" fmla="*/ 257198 h 444263"/>
                <a:gd name="connsiteX9" fmla="*/ 210257 w 273822"/>
                <a:gd name="connsiteY9" fmla="*/ 272007 h 444263"/>
                <a:gd name="connsiteX10" fmla="*/ 213889 w 273822"/>
                <a:gd name="connsiteY10" fmla="*/ 279551 h 444263"/>
                <a:gd name="connsiteX11" fmla="*/ 216963 w 273822"/>
                <a:gd name="connsiteY11" fmla="*/ 287095 h 444263"/>
                <a:gd name="connsiteX12" fmla="*/ 229536 w 273822"/>
                <a:gd name="connsiteY12" fmla="*/ 317551 h 444263"/>
                <a:gd name="connsiteX13" fmla="*/ 240992 w 273822"/>
                <a:gd name="connsiteY13" fmla="*/ 348565 h 444263"/>
                <a:gd name="connsiteX14" fmla="*/ 251889 w 273822"/>
                <a:gd name="connsiteY14" fmla="*/ 379859 h 444263"/>
                <a:gd name="connsiteX15" fmla="*/ 271727 w 273822"/>
                <a:gd name="connsiteY15" fmla="*/ 443286 h 444263"/>
                <a:gd name="connsiteX16" fmla="*/ 272845 w 273822"/>
                <a:gd name="connsiteY16" fmla="*/ 443006 h 444263"/>
                <a:gd name="connsiteX17" fmla="*/ 258036 w 273822"/>
                <a:gd name="connsiteY17" fmla="*/ 378183 h 444263"/>
                <a:gd name="connsiteX18" fmla="*/ 248536 w 273822"/>
                <a:gd name="connsiteY18" fmla="*/ 346330 h 444263"/>
                <a:gd name="connsiteX19" fmla="*/ 238477 w 273822"/>
                <a:gd name="connsiteY19" fmla="*/ 314757 h 444263"/>
                <a:gd name="connsiteX20" fmla="*/ 227022 w 273822"/>
                <a:gd name="connsiteY20" fmla="*/ 283463 h 444263"/>
                <a:gd name="connsiteX21" fmla="*/ 224227 w 273822"/>
                <a:gd name="connsiteY21" fmla="*/ 275639 h 444263"/>
                <a:gd name="connsiteX22" fmla="*/ 220875 w 273822"/>
                <a:gd name="connsiteY22" fmla="*/ 268095 h 444263"/>
                <a:gd name="connsiteX23" fmla="*/ 214169 w 273822"/>
                <a:gd name="connsiteY23" fmla="*/ 253007 h 444263"/>
                <a:gd name="connsiteX24" fmla="*/ 206904 w 273822"/>
                <a:gd name="connsiteY24" fmla="*/ 237639 h 444263"/>
                <a:gd name="connsiteX25" fmla="*/ 199639 w 273822"/>
                <a:gd name="connsiteY25" fmla="*/ 222551 h 444263"/>
                <a:gd name="connsiteX26" fmla="*/ 183992 w 273822"/>
                <a:gd name="connsiteY26" fmla="*/ 193213 h 444263"/>
                <a:gd name="connsiteX27" fmla="*/ 105757 w 273822"/>
                <a:gd name="connsiteY27" fmla="*/ 85639 h 444263"/>
                <a:gd name="connsiteX28" fmla="*/ 82566 w 273822"/>
                <a:gd name="connsiteY28" fmla="*/ 61890 h 444263"/>
                <a:gd name="connsiteX29" fmla="*/ 70551 w 273822"/>
                <a:gd name="connsiteY29" fmla="*/ 50434 h 444263"/>
                <a:gd name="connsiteX30" fmla="*/ 57698 w 273822"/>
                <a:gd name="connsiteY30" fmla="*/ 39816 h 444263"/>
                <a:gd name="connsiteX31" fmla="*/ 2934 w 273822"/>
                <a:gd name="connsiteY31" fmla="*/ 2096 h 444263"/>
                <a:gd name="connsiteX32" fmla="*/ 2096 w 273822"/>
                <a:gd name="connsiteY32" fmla="*/ 3213 h 4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73822" h="444263">
                  <a:moveTo>
                    <a:pt x="2096" y="3213"/>
                  </a:moveTo>
                  <a:cubicBezTo>
                    <a:pt x="20537" y="15507"/>
                    <a:pt x="37581" y="29478"/>
                    <a:pt x="53507" y="44845"/>
                  </a:cubicBezTo>
                  <a:lnTo>
                    <a:pt x="65522" y="56022"/>
                  </a:lnTo>
                  <a:lnTo>
                    <a:pt x="76978" y="67757"/>
                  </a:lnTo>
                  <a:cubicBezTo>
                    <a:pt x="84801" y="75301"/>
                    <a:pt x="91787" y="83963"/>
                    <a:pt x="98772" y="92066"/>
                  </a:cubicBezTo>
                  <a:cubicBezTo>
                    <a:pt x="126992" y="125595"/>
                    <a:pt x="151860" y="161360"/>
                    <a:pt x="173375" y="199080"/>
                  </a:cubicBezTo>
                  <a:lnTo>
                    <a:pt x="189022" y="227860"/>
                  </a:lnTo>
                  <a:cubicBezTo>
                    <a:pt x="191816" y="232610"/>
                    <a:pt x="194051" y="237639"/>
                    <a:pt x="196286" y="242389"/>
                  </a:cubicBezTo>
                  <a:lnTo>
                    <a:pt x="203272" y="257198"/>
                  </a:lnTo>
                  <a:lnTo>
                    <a:pt x="210257" y="272007"/>
                  </a:lnTo>
                  <a:cubicBezTo>
                    <a:pt x="211375" y="274521"/>
                    <a:pt x="212772" y="277036"/>
                    <a:pt x="213889" y="279551"/>
                  </a:cubicBezTo>
                  <a:lnTo>
                    <a:pt x="216963" y="287095"/>
                  </a:lnTo>
                  <a:cubicBezTo>
                    <a:pt x="220875" y="297433"/>
                    <a:pt x="225066" y="307492"/>
                    <a:pt x="229536" y="317551"/>
                  </a:cubicBezTo>
                  <a:cubicBezTo>
                    <a:pt x="234007" y="327610"/>
                    <a:pt x="237360" y="337948"/>
                    <a:pt x="240992" y="348565"/>
                  </a:cubicBezTo>
                  <a:lnTo>
                    <a:pt x="251889" y="379859"/>
                  </a:lnTo>
                  <a:cubicBezTo>
                    <a:pt x="258874" y="400815"/>
                    <a:pt x="264463" y="422330"/>
                    <a:pt x="271727" y="443286"/>
                  </a:cubicBezTo>
                  <a:lnTo>
                    <a:pt x="272845" y="443006"/>
                  </a:lnTo>
                  <a:cubicBezTo>
                    <a:pt x="267816" y="421492"/>
                    <a:pt x="263345" y="399698"/>
                    <a:pt x="258036" y="378183"/>
                  </a:cubicBezTo>
                  <a:lnTo>
                    <a:pt x="248536" y="346330"/>
                  </a:lnTo>
                  <a:cubicBezTo>
                    <a:pt x="245463" y="335712"/>
                    <a:pt x="242389" y="324815"/>
                    <a:pt x="238477" y="314757"/>
                  </a:cubicBezTo>
                  <a:lnTo>
                    <a:pt x="227022" y="283463"/>
                  </a:lnTo>
                  <a:lnTo>
                    <a:pt x="224227" y="275639"/>
                  </a:lnTo>
                  <a:cubicBezTo>
                    <a:pt x="223110" y="273124"/>
                    <a:pt x="221992" y="270610"/>
                    <a:pt x="220875" y="268095"/>
                  </a:cubicBezTo>
                  <a:lnTo>
                    <a:pt x="214169" y="253007"/>
                  </a:lnTo>
                  <a:lnTo>
                    <a:pt x="206904" y="237639"/>
                  </a:lnTo>
                  <a:cubicBezTo>
                    <a:pt x="204669" y="232610"/>
                    <a:pt x="202433" y="227580"/>
                    <a:pt x="199639" y="222551"/>
                  </a:cubicBezTo>
                  <a:lnTo>
                    <a:pt x="183992" y="193213"/>
                  </a:lnTo>
                  <a:cubicBezTo>
                    <a:pt x="161639" y="154933"/>
                    <a:pt x="135934" y="118331"/>
                    <a:pt x="105757" y="85639"/>
                  </a:cubicBezTo>
                  <a:cubicBezTo>
                    <a:pt x="98213" y="77537"/>
                    <a:pt x="90669" y="69434"/>
                    <a:pt x="82566" y="61890"/>
                  </a:cubicBezTo>
                  <a:lnTo>
                    <a:pt x="70551" y="50434"/>
                  </a:lnTo>
                  <a:lnTo>
                    <a:pt x="57698" y="39816"/>
                  </a:lnTo>
                  <a:cubicBezTo>
                    <a:pt x="40654" y="25846"/>
                    <a:pt x="22493" y="12434"/>
                    <a:pt x="2934" y="2096"/>
                  </a:cubicBezTo>
                  <a:lnTo>
                    <a:pt x="2096" y="3213"/>
                  </a:lnTo>
                  <a:close/>
                </a:path>
              </a:pathLst>
            </a:custGeom>
            <a:solidFill>
              <a:srgbClr val="0082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36" name="Forma libre 435">
              <a:extLst>
                <a:ext uri="{FF2B5EF4-FFF2-40B4-BE49-F238E27FC236}">
                  <a16:creationId xmlns:a16="http://schemas.microsoft.com/office/drawing/2014/main" id="{A5BA7502-3372-554B-A829-0F9E18A95E51}"/>
                </a:ext>
              </a:extLst>
            </p:cNvPr>
            <p:cNvSpPr/>
            <p:nvPr/>
          </p:nvSpPr>
          <p:spPr>
            <a:xfrm>
              <a:off x="10279299" y="4317876"/>
              <a:ext cx="125735" cy="30735"/>
            </a:xfrm>
            <a:custGeom>
              <a:avLst/>
              <a:gdLst>
                <a:gd name="connsiteX0" fmla="*/ 125595 w 125735"/>
                <a:gd name="connsiteY0" fmla="*/ 28682 h 30735"/>
                <a:gd name="connsiteX1" fmla="*/ 97095 w 125735"/>
                <a:gd name="connsiteY1" fmla="*/ 13315 h 30735"/>
                <a:gd name="connsiteX2" fmla="*/ 82007 w 125735"/>
                <a:gd name="connsiteY2" fmla="*/ 8285 h 30735"/>
                <a:gd name="connsiteX3" fmla="*/ 66360 w 125735"/>
                <a:gd name="connsiteY3" fmla="*/ 4653 h 30735"/>
                <a:gd name="connsiteX4" fmla="*/ 34228 w 125735"/>
                <a:gd name="connsiteY4" fmla="*/ 2138 h 30735"/>
                <a:gd name="connsiteX5" fmla="*/ 2096 w 125735"/>
                <a:gd name="connsiteY5" fmla="*/ 8006 h 30735"/>
                <a:gd name="connsiteX6" fmla="*/ 2096 w 125735"/>
                <a:gd name="connsiteY6" fmla="*/ 9124 h 30735"/>
                <a:gd name="connsiteX7" fmla="*/ 64125 w 125735"/>
                <a:gd name="connsiteY7" fmla="*/ 15550 h 30735"/>
                <a:gd name="connsiteX8" fmla="*/ 125036 w 125735"/>
                <a:gd name="connsiteY8" fmla="*/ 29521 h 30735"/>
                <a:gd name="connsiteX9" fmla="*/ 125595 w 125735"/>
                <a:gd name="connsiteY9" fmla="*/ 28682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5735" h="30735">
                  <a:moveTo>
                    <a:pt x="125595" y="28682"/>
                  </a:moveTo>
                  <a:cubicBezTo>
                    <a:pt x="116654" y="21977"/>
                    <a:pt x="106875" y="17227"/>
                    <a:pt x="97095" y="13315"/>
                  </a:cubicBezTo>
                  <a:cubicBezTo>
                    <a:pt x="92066" y="11359"/>
                    <a:pt x="87037" y="9962"/>
                    <a:pt x="82007" y="8285"/>
                  </a:cubicBezTo>
                  <a:cubicBezTo>
                    <a:pt x="76978" y="6888"/>
                    <a:pt x="71669" y="5771"/>
                    <a:pt x="66360" y="4653"/>
                  </a:cubicBezTo>
                  <a:cubicBezTo>
                    <a:pt x="55743" y="2977"/>
                    <a:pt x="45125" y="1859"/>
                    <a:pt x="34228" y="2138"/>
                  </a:cubicBezTo>
                  <a:cubicBezTo>
                    <a:pt x="23331" y="2418"/>
                    <a:pt x="12434" y="4094"/>
                    <a:pt x="2096" y="8006"/>
                  </a:cubicBezTo>
                  <a:lnTo>
                    <a:pt x="2096" y="9124"/>
                  </a:lnTo>
                  <a:cubicBezTo>
                    <a:pt x="23051" y="8844"/>
                    <a:pt x="43728" y="11638"/>
                    <a:pt x="64125" y="15550"/>
                  </a:cubicBezTo>
                  <a:cubicBezTo>
                    <a:pt x="84801" y="19182"/>
                    <a:pt x="105198" y="23653"/>
                    <a:pt x="125036" y="29521"/>
                  </a:cubicBezTo>
                  <a:lnTo>
                    <a:pt x="125595" y="28682"/>
                  </a:lnTo>
                  <a:close/>
                </a:path>
              </a:pathLst>
            </a:custGeom>
            <a:solidFill>
              <a:srgbClr val="0082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37" name="Forma libre 436">
              <a:extLst>
                <a:ext uri="{FF2B5EF4-FFF2-40B4-BE49-F238E27FC236}">
                  <a16:creationId xmlns:a16="http://schemas.microsoft.com/office/drawing/2014/main" id="{0981B675-529C-CE4E-97E7-A444D6FEE115}"/>
                </a:ext>
              </a:extLst>
            </p:cNvPr>
            <p:cNvSpPr/>
            <p:nvPr/>
          </p:nvSpPr>
          <p:spPr>
            <a:xfrm>
              <a:off x="10283490" y="4242350"/>
              <a:ext cx="103382" cy="39118"/>
            </a:xfrm>
            <a:custGeom>
              <a:avLst/>
              <a:gdLst>
                <a:gd name="connsiteX0" fmla="*/ 101845 w 103382"/>
                <a:gd name="connsiteY0" fmla="*/ 35753 h 39117"/>
                <a:gd name="connsiteX1" fmla="*/ 80331 w 103382"/>
                <a:gd name="connsiteY1" fmla="*/ 18709 h 39117"/>
                <a:gd name="connsiteX2" fmla="*/ 68316 w 103382"/>
                <a:gd name="connsiteY2" fmla="*/ 12562 h 39117"/>
                <a:gd name="connsiteX3" fmla="*/ 55743 w 103382"/>
                <a:gd name="connsiteY3" fmla="*/ 7812 h 39117"/>
                <a:gd name="connsiteX4" fmla="*/ 29478 w 103382"/>
                <a:gd name="connsiteY4" fmla="*/ 2503 h 39117"/>
                <a:gd name="connsiteX5" fmla="*/ 2096 w 103382"/>
                <a:gd name="connsiteY5" fmla="*/ 5018 h 39117"/>
                <a:gd name="connsiteX6" fmla="*/ 2096 w 103382"/>
                <a:gd name="connsiteY6" fmla="*/ 6135 h 39117"/>
                <a:gd name="connsiteX7" fmla="*/ 52669 w 103382"/>
                <a:gd name="connsiteY7" fmla="*/ 18709 h 39117"/>
                <a:gd name="connsiteX8" fmla="*/ 101566 w 103382"/>
                <a:gd name="connsiteY8" fmla="*/ 37150 h 39117"/>
                <a:gd name="connsiteX9" fmla="*/ 101845 w 103382"/>
                <a:gd name="connsiteY9" fmla="*/ 35753 h 3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3382" h="39117">
                  <a:moveTo>
                    <a:pt x="101845" y="35753"/>
                  </a:moveTo>
                  <a:cubicBezTo>
                    <a:pt x="95419" y="28488"/>
                    <a:pt x="88154" y="23180"/>
                    <a:pt x="80331" y="18709"/>
                  </a:cubicBezTo>
                  <a:cubicBezTo>
                    <a:pt x="76419" y="16194"/>
                    <a:pt x="72507" y="14518"/>
                    <a:pt x="68316" y="12562"/>
                  </a:cubicBezTo>
                  <a:cubicBezTo>
                    <a:pt x="64125" y="10885"/>
                    <a:pt x="59934" y="9209"/>
                    <a:pt x="55743" y="7812"/>
                  </a:cubicBezTo>
                  <a:cubicBezTo>
                    <a:pt x="47081" y="5297"/>
                    <a:pt x="38419" y="3062"/>
                    <a:pt x="29478" y="2503"/>
                  </a:cubicBezTo>
                  <a:cubicBezTo>
                    <a:pt x="20537" y="1665"/>
                    <a:pt x="11037" y="1944"/>
                    <a:pt x="2096" y="5018"/>
                  </a:cubicBezTo>
                  <a:lnTo>
                    <a:pt x="2096" y="6135"/>
                  </a:lnTo>
                  <a:cubicBezTo>
                    <a:pt x="19419" y="8371"/>
                    <a:pt x="36184" y="13121"/>
                    <a:pt x="52669" y="18709"/>
                  </a:cubicBezTo>
                  <a:cubicBezTo>
                    <a:pt x="69154" y="24018"/>
                    <a:pt x="85640" y="30165"/>
                    <a:pt x="101566" y="37150"/>
                  </a:cubicBezTo>
                  <a:lnTo>
                    <a:pt x="101845" y="35753"/>
                  </a:lnTo>
                  <a:close/>
                </a:path>
              </a:pathLst>
            </a:custGeom>
            <a:solidFill>
              <a:srgbClr val="0082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38" name="Forma libre 437">
              <a:extLst>
                <a:ext uri="{FF2B5EF4-FFF2-40B4-BE49-F238E27FC236}">
                  <a16:creationId xmlns:a16="http://schemas.microsoft.com/office/drawing/2014/main" id="{611191B9-2DD9-5343-BDC6-6E07B44D4306}"/>
                </a:ext>
              </a:extLst>
            </p:cNvPr>
            <p:cNvSpPr/>
            <p:nvPr/>
          </p:nvSpPr>
          <p:spPr>
            <a:xfrm>
              <a:off x="10468181" y="4269581"/>
              <a:ext cx="30735" cy="64265"/>
            </a:xfrm>
            <a:custGeom>
              <a:avLst/>
              <a:gdLst>
                <a:gd name="connsiteX0" fmla="*/ 2934 w 30735"/>
                <a:gd name="connsiteY0" fmla="*/ 62169 h 64264"/>
                <a:gd name="connsiteX1" fmla="*/ 11316 w 30735"/>
                <a:gd name="connsiteY1" fmla="*/ 46243 h 64264"/>
                <a:gd name="connsiteX2" fmla="*/ 16904 w 30735"/>
                <a:gd name="connsiteY2" fmla="*/ 31434 h 64264"/>
                <a:gd name="connsiteX3" fmla="*/ 19419 w 30735"/>
                <a:gd name="connsiteY3" fmla="*/ 24448 h 64264"/>
                <a:gd name="connsiteX4" fmla="*/ 20537 w 30735"/>
                <a:gd name="connsiteY4" fmla="*/ 20816 h 64264"/>
                <a:gd name="connsiteX5" fmla="*/ 21934 w 30735"/>
                <a:gd name="connsiteY5" fmla="*/ 17463 h 64264"/>
                <a:gd name="connsiteX6" fmla="*/ 29478 w 30735"/>
                <a:gd name="connsiteY6" fmla="*/ 2934 h 64264"/>
                <a:gd name="connsiteX7" fmla="*/ 29198 w 30735"/>
                <a:gd name="connsiteY7" fmla="*/ 2096 h 64264"/>
                <a:gd name="connsiteX8" fmla="*/ 15507 w 30735"/>
                <a:gd name="connsiteY8" fmla="*/ 12713 h 64264"/>
                <a:gd name="connsiteX9" fmla="*/ 7404 w 30735"/>
                <a:gd name="connsiteY9" fmla="*/ 28360 h 64264"/>
                <a:gd name="connsiteX10" fmla="*/ 2096 w 30735"/>
                <a:gd name="connsiteY10" fmla="*/ 62728 h 64264"/>
                <a:gd name="connsiteX11" fmla="*/ 2934 w 30735"/>
                <a:gd name="connsiteY11" fmla="*/ 62728 h 6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735" h="64264">
                  <a:moveTo>
                    <a:pt x="2934" y="62169"/>
                  </a:moveTo>
                  <a:cubicBezTo>
                    <a:pt x="6566" y="56581"/>
                    <a:pt x="9081" y="51272"/>
                    <a:pt x="11316" y="46243"/>
                  </a:cubicBezTo>
                  <a:cubicBezTo>
                    <a:pt x="13272" y="41213"/>
                    <a:pt x="15228" y="36184"/>
                    <a:pt x="16904" y="31434"/>
                  </a:cubicBezTo>
                  <a:cubicBezTo>
                    <a:pt x="17463" y="28919"/>
                    <a:pt x="18581" y="26684"/>
                    <a:pt x="19419" y="24448"/>
                  </a:cubicBezTo>
                  <a:lnTo>
                    <a:pt x="20537" y="20816"/>
                  </a:lnTo>
                  <a:cubicBezTo>
                    <a:pt x="21096" y="19698"/>
                    <a:pt x="21375" y="18581"/>
                    <a:pt x="21934" y="17463"/>
                  </a:cubicBezTo>
                  <a:cubicBezTo>
                    <a:pt x="23890" y="12993"/>
                    <a:pt x="25846" y="8522"/>
                    <a:pt x="29478" y="2934"/>
                  </a:cubicBezTo>
                  <a:lnTo>
                    <a:pt x="29198" y="2096"/>
                  </a:lnTo>
                  <a:cubicBezTo>
                    <a:pt x="23610" y="4331"/>
                    <a:pt x="18860" y="7963"/>
                    <a:pt x="15507" y="12713"/>
                  </a:cubicBezTo>
                  <a:cubicBezTo>
                    <a:pt x="11875" y="17463"/>
                    <a:pt x="9360" y="22772"/>
                    <a:pt x="7404" y="28360"/>
                  </a:cubicBezTo>
                  <a:cubicBezTo>
                    <a:pt x="3772" y="39537"/>
                    <a:pt x="2096" y="50993"/>
                    <a:pt x="2096" y="62728"/>
                  </a:cubicBezTo>
                  <a:lnTo>
                    <a:pt x="2934" y="62728"/>
                  </a:lnTo>
                  <a:close/>
                </a:path>
              </a:pathLst>
            </a:custGeom>
            <a:solidFill>
              <a:srgbClr val="0082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39" name="Forma libre 438">
              <a:extLst>
                <a:ext uri="{FF2B5EF4-FFF2-40B4-BE49-F238E27FC236}">
                  <a16:creationId xmlns:a16="http://schemas.microsoft.com/office/drawing/2014/main" id="{E6026901-7872-3540-9A59-D926E1D07029}"/>
                </a:ext>
              </a:extLst>
            </p:cNvPr>
            <p:cNvSpPr/>
            <p:nvPr/>
          </p:nvSpPr>
          <p:spPr>
            <a:xfrm>
              <a:off x="10425540" y="4205037"/>
              <a:ext cx="13971" cy="53088"/>
            </a:xfrm>
            <a:custGeom>
              <a:avLst/>
              <a:gdLst>
                <a:gd name="connsiteX0" fmla="*/ 5339 w 13970"/>
                <a:gd name="connsiteY0" fmla="*/ 52110 h 53088"/>
                <a:gd name="connsiteX1" fmla="*/ 8692 w 13970"/>
                <a:gd name="connsiteY1" fmla="*/ 38698 h 53088"/>
                <a:gd name="connsiteX2" fmla="*/ 10089 w 13970"/>
                <a:gd name="connsiteY2" fmla="*/ 26404 h 53088"/>
                <a:gd name="connsiteX3" fmla="*/ 11207 w 13970"/>
                <a:gd name="connsiteY3" fmla="*/ 14949 h 53088"/>
                <a:gd name="connsiteX4" fmla="*/ 14001 w 13970"/>
                <a:gd name="connsiteY4" fmla="*/ 2654 h 53088"/>
                <a:gd name="connsiteX5" fmla="*/ 13442 w 13970"/>
                <a:gd name="connsiteY5" fmla="*/ 2096 h 53088"/>
                <a:gd name="connsiteX6" fmla="*/ 5339 w 13970"/>
                <a:gd name="connsiteY6" fmla="*/ 12713 h 53088"/>
                <a:gd name="connsiteX7" fmla="*/ 2266 w 13970"/>
                <a:gd name="connsiteY7" fmla="*/ 25846 h 53088"/>
                <a:gd name="connsiteX8" fmla="*/ 4501 w 13970"/>
                <a:gd name="connsiteY8" fmla="*/ 52390 h 53088"/>
                <a:gd name="connsiteX9" fmla="*/ 5339 w 13970"/>
                <a:gd name="connsiteY9" fmla="*/ 52110 h 53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970" h="53088">
                  <a:moveTo>
                    <a:pt x="5339" y="52110"/>
                  </a:moveTo>
                  <a:cubicBezTo>
                    <a:pt x="7016" y="47360"/>
                    <a:pt x="8133" y="42890"/>
                    <a:pt x="8692" y="38698"/>
                  </a:cubicBezTo>
                  <a:cubicBezTo>
                    <a:pt x="9530" y="34507"/>
                    <a:pt x="9810" y="30316"/>
                    <a:pt x="10089" y="26404"/>
                  </a:cubicBezTo>
                  <a:cubicBezTo>
                    <a:pt x="10368" y="22493"/>
                    <a:pt x="10648" y="18581"/>
                    <a:pt x="11207" y="14949"/>
                  </a:cubicBezTo>
                  <a:cubicBezTo>
                    <a:pt x="11766" y="11037"/>
                    <a:pt x="12324" y="7404"/>
                    <a:pt x="14001" y="2654"/>
                  </a:cubicBezTo>
                  <a:lnTo>
                    <a:pt x="13442" y="2096"/>
                  </a:lnTo>
                  <a:cubicBezTo>
                    <a:pt x="9810" y="4610"/>
                    <a:pt x="7016" y="8522"/>
                    <a:pt x="5339" y="12713"/>
                  </a:cubicBezTo>
                  <a:cubicBezTo>
                    <a:pt x="3663" y="16904"/>
                    <a:pt x="2824" y="21375"/>
                    <a:pt x="2266" y="25846"/>
                  </a:cubicBezTo>
                  <a:cubicBezTo>
                    <a:pt x="1707" y="34787"/>
                    <a:pt x="2545" y="43728"/>
                    <a:pt x="4501" y="52390"/>
                  </a:cubicBezTo>
                  <a:lnTo>
                    <a:pt x="5339" y="52110"/>
                  </a:lnTo>
                  <a:close/>
                </a:path>
              </a:pathLst>
            </a:custGeom>
            <a:solidFill>
              <a:srgbClr val="0082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0" name="Forma libre 439">
              <a:extLst>
                <a:ext uri="{FF2B5EF4-FFF2-40B4-BE49-F238E27FC236}">
                  <a16:creationId xmlns:a16="http://schemas.microsoft.com/office/drawing/2014/main" id="{5CA2C76B-ABC8-4B4D-84DC-6716797F5F98}"/>
                </a:ext>
              </a:extLst>
            </p:cNvPr>
            <p:cNvSpPr/>
            <p:nvPr/>
          </p:nvSpPr>
          <p:spPr>
            <a:xfrm>
              <a:off x="10419519" y="4694845"/>
              <a:ext cx="156470" cy="145294"/>
            </a:xfrm>
            <a:custGeom>
              <a:avLst/>
              <a:gdLst>
                <a:gd name="connsiteX0" fmla="*/ 27008 w 156470"/>
                <a:gd name="connsiteY0" fmla="*/ 144316 h 145293"/>
                <a:gd name="connsiteX1" fmla="*/ 131787 w 156470"/>
                <a:gd name="connsiteY1" fmla="*/ 144316 h 145293"/>
                <a:gd name="connsiteX2" fmla="*/ 142125 w 156470"/>
                <a:gd name="connsiteY2" fmla="*/ 135095 h 145293"/>
                <a:gd name="connsiteX3" fmla="*/ 156655 w 156470"/>
                <a:gd name="connsiteY3" fmla="*/ 13551 h 145293"/>
                <a:gd name="connsiteX4" fmla="*/ 146316 w 156470"/>
                <a:gd name="connsiteY4" fmla="*/ 2096 h 145293"/>
                <a:gd name="connsiteX5" fmla="*/ 12479 w 156470"/>
                <a:gd name="connsiteY5" fmla="*/ 2096 h 145293"/>
                <a:gd name="connsiteX6" fmla="*/ 2140 w 156470"/>
                <a:gd name="connsiteY6" fmla="*/ 13551 h 145293"/>
                <a:gd name="connsiteX7" fmla="*/ 16670 w 156470"/>
                <a:gd name="connsiteY7" fmla="*/ 135095 h 145293"/>
                <a:gd name="connsiteX8" fmla="*/ 27008 w 156470"/>
                <a:gd name="connsiteY8" fmla="*/ 144316 h 145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470" h="145293">
                  <a:moveTo>
                    <a:pt x="27008" y="144316"/>
                  </a:moveTo>
                  <a:lnTo>
                    <a:pt x="131787" y="144316"/>
                  </a:lnTo>
                  <a:cubicBezTo>
                    <a:pt x="137096" y="144316"/>
                    <a:pt x="141287" y="140404"/>
                    <a:pt x="142125" y="135095"/>
                  </a:cubicBezTo>
                  <a:lnTo>
                    <a:pt x="156655" y="13551"/>
                  </a:lnTo>
                  <a:cubicBezTo>
                    <a:pt x="157493" y="7404"/>
                    <a:pt x="152463" y="2096"/>
                    <a:pt x="146316" y="2096"/>
                  </a:cubicBezTo>
                  <a:lnTo>
                    <a:pt x="12479" y="2096"/>
                  </a:lnTo>
                  <a:cubicBezTo>
                    <a:pt x="6331" y="2096"/>
                    <a:pt x="1581" y="7404"/>
                    <a:pt x="2140" y="13551"/>
                  </a:cubicBezTo>
                  <a:lnTo>
                    <a:pt x="16670" y="135095"/>
                  </a:lnTo>
                  <a:cubicBezTo>
                    <a:pt x="17508" y="140404"/>
                    <a:pt x="21978" y="144316"/>
                    <a:pt x="27008" y="144316"/>
                  </a:cubicBez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1" name="Forma libre 440">
              <a:extLst>
                <a:ext uri="{FF2B5EF4-FFF2-40B4-BE49-F238E27FC236}">
                  <a16:creationId xmlns:a16="http://schemas.microsoft.com/office/drawing/2014/main" id="{9882D429-A21C-5E4A-AA5A-E19869A34799}"/>
                </a:ext>
              </a:extLst>
            </p:cNvPr>
            <p:cNvSpPr/>
            <p:nvPr/>
          </p:nvSpPr>
          <p:spPr>
            <a:xfrm>
              <a:off x="10406365" y="4684786"/>
              <a:ext cx="184411" cy="36323"/>
            </a:xfrm>
            <a:custGeom>
              <a:avLst/>
              <a:gdLst>
                <a:gd name="connsiteX0" fmla="*/ 12220 w 184411"/>
                <a:gd name="connsiteY0" fmla="*/ 36463 h 36323"/>
                <a:gd name="connsiteX1" fmla="*/ 173161 w 184411"/>
                <a:gd name="connsiteY1" fmla="*/ 36463 h 36323"/>
                <a:gd name="connsiteX2" fmla="*/ 179867 w 184411"/>
                <a:gd name="connsiteY2" fmla="*/ 30595 h 36323"/>
                <a:gd name="connsiteX3" fmla="*/ 182940 w 184411"/>
                <a:gd name="connsiteY3" fmla="*/ 9919 h 36323"/>
                <a:gd name="connsiteX4" fmla="*/ 176234 w 184411"/>
                <a:gd name="connsiteY4" fmla="*/ 2096 h 36323"/>
                <a:gd name="connsiteX5" fmla="*/ 8867 w 184411"/>
                <a:gd name="connsiteY5" fmla="*/ 2096 h 36323"/>
                <a:gd name="connsiteX6" fmla="*/ 2161 w 184411"/>
                <a:gd name="connsiteY6" fmla="*/ 9919 h 36323"/>
                <a:gd name="connsiteX7" fmla="*/ 5235 w 184411"/>
                <a:gd name="connsiteY7" fmla="*/ 30595 h 36323"/>
                <a:gd name="connsiteX8" fmla="*/ 12220 w 184411"/>
                <a:gd name="connsiteY8" fmla="*/ 36463 h 3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4411" h="36323">
                  <a:moveTo>
                    <a:pt x="12220" y="36463"/>
                  </a:moveTo>
                  <a:lnTo>
                    <a:pt x="173161" y="36463"/>
                  </a:lnTo>
                  <a:cubicBezTo>
                    <a:pt x="176514" y="36463"/>
                    <a:pt x="179308" y="33948"/>
                    <a:pt x="179867" y="30595"/>
                  </a:cubicBezTo>
                  <a:lnTo>
                    <a:pt x="182940" y="9919"/>
                  </a:lnTo>
                  <a:cubicBezTo>
                    <a:pt x="183499" y="5728"/>
                    <a:pt x="180426" y="2096"/>
                    <a:pt x="176234" y="2096"/>
                  </a:cubicBezTo>
                  <a:lnTo>
                    <a:pt x="8867" y="2096"/>
                  </a:lnTo>
                  <a:cubicBezTo>
                    <a:pt x="4676" y="2096"/>
                    <a:pt x="1602" y="5728"/>
                    <a:pt x="2161" y="9919"/>
                  </a:cubicBezTo>
                  <a:lnTo>
                    <a:pt x="5235" y="30595"/>
                  </a:lnTo>
                  <a:cubicBezTo>
                    <a:pt x="6073" y="33948"/>
                    <a:pt x="8867" y="36463"/>
                    <a:pt x="12220" y="36463"/>
                  </a:cubicBez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2" name="Forma libre 441">
              <a:extLst>
                <a:ext uri="{FF2B5EF4-FFF2-40B4-BE49-F238E27FC236}">
                  <a16:creationId xmlns:a16="http://schemas.microsoft.com/office/drawing/2014/main" id="{7FC778CC-5A93-6F4A-A38C-FABC46E65170}"/>
                </a:ext>
              </a:extLst>
            </p:cNvPr>
            <p:cNvSpPr/>
            <p:nvPr/>
          </p:nvSpPr>
          <p:spPr>
            <a:xfrm>
              <a:off x="10192231" y="4588601"/>
              <a:ext cx="55882" cy="72647"/>
            </a:xfrm>
            <a:custGeom>
              <a:avLst/>
              <a:gdLst>
                <a:gd name="connsiteX0" fmla="*/ 37473 w 55882"/>
                <a:gd name="connsiteY0" fmla="*/ 2722 h 72646"/>
                <a:gd name="connsiteX1" fmla="*/ 47532 w 55882"/>
                <a:gd name="connsiteY1" fmla="*/ 9987 h 72646"/>
                <a:gd name="connsiteX2" fmla="*/ 51164 w 55882"/>
                <a:gd name="connsiteY2" fmla="*/ 21722 h 72646"/>
                <a:gd name="connsiteX3" fmla="*/ 51723 w 55882"/>
                <a:gd name="connsiteY3" fmla="*/ 37369 h 72646"/>
                <a:gd name="connsiteX4" fmla="*/ 54517 w 55882"/>
                <a:gd name="connsiteY4" fmla="*/ 51899 h 72646"/>
                <a:gd name="connsiteX5" fmla="*/ 39708 w 55882"/>
                <a:gd name="connsiteY5" fmla="*/ 68943 h 72646"/>
                <a:gd name="connsiteX6" fmla="*/ 9811 w 55882"/>
                <a:gd name="connsiteY6" fmla="*/ 63634 h 72646"/>
                <a:gd name="connsiteX7" fmla="*/ 3664 w 55882"/>
                <a:gd name="connsiteY7" fmla="*/ 45472 h 72646"/>
                <a:gd name="connsiteX8" fmla="*/ 14561 w 55882"/>
                <a:gd name="connsiteY8" fmla="*/ 34575 h 72646"/>
                <a:gd name="connsiteX9" fmla="*/ 23502 w 55882"/>
                <a:gd name="connsiteY9" fmla="*/ 19766 h 72646"/>
                <a:gd name="connsiteX10" fmla="*/ 37473 w 55882"/>
                <a:gd name="connsiteY10" fmla="*/ 2722 h 7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882" h="72646">
                  <a:moveTo>
                    <a:pt x="37473" y="2722"/>
                  </a:moveTo>
                  <a:cubicBezTo>
                    <a:pt x="45017" y="208"/>
                    <a:pt x="48091" y="5796"/>
                    <a:pt x="47532" y="9987"/>
                  </a:cubicBezTo>
                  <a:cubicBezTo>
                    <a:pt x="46414" y="15855"/>
                    <a:pt x="43341" y="16693"/>
                    <a:pt x="51164" y="21722"/>
                  </a:cubicBezTo>
                  <a:cubicBezTo>
                    <a:pt x="57032" y="25634"/>
                    <a:pt x="58429" y="33458"/>
                    <a:pt x="51723" y="37369"/>
                  </a:cubicBezTo>
                  <a:cubicBezTo>
                    <a:pt x="42502" y="42958"/>
                    <a:pt x="52282" y="47149"/>
                    <a:pt x="54517" y="51899"/>
                  </a:cubicBezTo>
                  <a:cubicBezTo>
                    <a:pt x="58988" y="61678"/>
                    <a:pt x="51723" y="64193"/>
                    <a:pt x="39708" y="68943"/>
                  </a:cubicBezTo>
                  <a:cubicBezTo>
                    <a:pt x="27414" y="73972"/>
                    <a:pt x="18473" y="71458"/>
                    <a:pt x="9811" y="63634"/>
                  </a:cubicBezTo>
                  <a:cubicBezTo>
                    <a:pt x="3664" y="58046"/>
                    <a:pt x="-248" y="51340"/>
                    <a:pt x="3664" y="45472"/>
                  </a:cubicBezTo>
                  <a:cubicBezTo>
                    <a:pt x="8973" y="37090"/>
                    <a:pt x="17914" y="42678"/>
                    <a:pt x="14561" y="34575"/>
                  </a:cubicBezTo>
                  <a:cubicBezTo>
                    <a:pt x="12605" y="29546"/>
                    <a:pt x="12326" y="20605"/>
                    <a:pt x="23502" y="19766"/>
                  </a:cubicBezTo>
                  <a:cubicBezTo>
                    <a:pt x="34399" y="19766"/>
                    <a:pt x="26296" y="6075"/>
                    <a:pt x="37473" y="2722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3" name="Forma libre 442">
              <a:extLst>
                <a:ext uri="{FF2B5EF4-FFF2-40B4-BE49-F238E27FC236}">
                  <a16:creationId xmlns:a16="http://schemas.microsoft.com/office/drawing/2014/main" id="{322FBC06-3570-7E4F-938A-D083675217DE}"/>
                </a:ext>
              </a:extLst>
            </p:cNvPr>
            <p:cNvSpPr/>
            <p:nvPr/>
          </p:nvSpPr>
          <p:spPr>
            <a:xfrm>
              <a:off x="10162889" y="4573244"/>
              <a:ext cx="72647" cy="86617"/>
            </a:xfrm>
            <a:custGeom>
              <a:avLst/>
              <a:gdLst>
                <a:gd name="connsiteX0" fmla="*/ 21550 w 72646"/>
                <a:gd name="connsiteY0" fmla="*/ 2432 h 86617"/>
                <a:gd name="connsiteX1" fmla="*/ 10374 w 72646"/>
                <a:gd name="connsiteY1" fmla="*/ 12491 h 86617"/>
                <a:gd name="connsiteX2" fmla="*/ 7300 w 72646"/>
                <a:gd name="connsiteY2" fmla="*/ 27579 h 86617"/>
                <a:gd name="connsiteX3" fmla="*/ 8418 w 72646"/>
                <a:gd name="connsiteY3" fmla="*/ 46859 h 86617"/>
                <a:gd name="connsiteX4" fmla="*/ 6741 w 72646"/>
                <a:gd name="connsiteY4" fmla="*/ 65021 h 86617"/>
                <a:gd name="connsiteX5" fmla="*/ 26859 w 72646"/>
                <a:gd name="connsiteY5" fmla="*/ 84300 h 86617"/>
                <a:gd name="connsiteX6" fmla="*/ 62623 w 72646"/>
                <a:gd name="connsiteY6" fmla="*/ 74520 h 86617"/>
                <a:gd name="connsiteX7" fmla="*/ 68212 w 72646"/>
                <a:gd name="connsiteY7" fmla="*/ 51888 h 86617"/>
                <a:gd name="connsiteX8" fmla="*/ 53682 w 72646"/>
                <a:gd name="connsiteY8" fmla="*/ 39874 h 86617"/>
                <a:gd name="connsiteX9" fmla="*/ 41109 w 72646"/>
                <a:gd name="connsiteY9" fmla="*/ 22829 h 86617"/>
                <a:gd name="connsiteX10" fmla="*/ 21550 w 72646"/>
                <a:gd name="connsiteY10" fmla="*/ 2432 h 86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46" h="86617">
                  <a:moveTo>
                    <a:pt x="21550" y="2432"/>
                  </a:moveTo>
                  <a:cubicBezTo>
                    <a:pt x="12050" y="477"/>
                    <a:pt x="8977" y="7462"/>
                    <a:pt x="10374" y="12491"/>
                  </a:cubicBezTo>
                  <a:cubicBezTo>
                    <a:pt x="12329" y="19756"/>
                    <a:pt x="16521" y="20035"/>
                    <a:pt x="7300" y="27579"/>
                  </a:cubicBezTo>
                  <a:cubicBezTo>
                    <a:pt x="594" y="32888"/>
                    <a:pt x="-244" y="42947"/>
                    <a:pt x="8418" y="46859"/>
                  </a:cubicBezTo>
                  <a:cubicBezTo>
                    <a:pt x="20432" y="52447"/>
                    <a:pt x="8977" y="58873"/>
                    <a:pt x="6741" y="65021"/>
                  </a:cubicBezTo>
                  <a:cubicBezTo>
                    <a:pt x="2550" y="77594"/>
                    <a:pt x="11771" y="79550"/>
                    <a:pt x="26859" y="84300"/>
                  </a:cubicBezTo>
                  <a:cubicBezTo>
                    <a:pt x="42226" y="89050"/>
                    <a:pt x="53124" y="84859"/>
                    <a:pt x="62623" y="74520"/>
                  </a:cubicBezTo>
                  <a:cubicBezTo>
                    <a:pt x="69609" y="66697"/>
                    <a:pt x="73521" y="58315"/>
                    <a:pt x="68212" y="51888"/>
                  </a:cubicBezTo>
                  <a:cubicBezTo>
                    <a:pt x="60668" y="42388"/>
                    <a:pt x="50329" y="50212"/>
                    <a:pt x="53682" y="39874"/>
                  </a:cubicBezTo>
                  <a:cubicBezTo>
                    <a:pt x="55638" y="33726"/>
                    <a:pt x="54800" y="22550"/>
                    <a:pt x="41109" y="22829"/>
                  </a:cubicBezTo>
                  <a:cubicBezTo>
                    <a:pt x="27138" y="22829"/>
                    <a:pt x="35241" y="5226"/>
                    <a:pt x="21550" y="2432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4" name="Forma libre 443">
              <a:extLst>
                <a:ext uri="{FF2B5EF4-FFF2-40B4-BE49-F238E27FC236}">
                  <a16:creationId xmlns:a16="http://schemas.microsoft.com/office/drawing/2014/main" id="{C07D4D6B-3469-A742-95BD-64AF22CAB17E}"/>
                </a:ext>
              </a:extLst>
            </p:cNvPr>
            <p:cNvSpPr/>
            <p:nvPr/>
          </p:nvSpPr>
          <p:spPr>
            <a:xfrm>
              <a:off x="10190287" y="4627702"/>
              <a:ext cx="33529" cy="41912"/>
            </a:xfrm>
            <a:custGeom>
              <a:avLst/>
              <a:gdLst>
                <a:gd name="connsiteX0" fmla="*/ 10916 w 33529"/>
                <a:gd name="connsiteY0" fmla="*/ 14753 h 41911"/>
                <a:gd name="connsiteX1" fmla="*/ 10357 w 33529"/>
                <a:gd name="connsiteY1" fmla="*/ 40459 h 41911"/>
                <a:gd name="connsiteX2" fmla="*/ 29637 w 33529"/>
                <a:gd name="connsiteY2" fmla="*/ 3297 h 41911"/>
                <a:gd name="connsiteX3" fmla="*/ 10916 w 33529"/>
                <a:gd name="connsiteY3" fmla="*/ 14753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29" h="41911">
                  <a:moveTo>
                    <a:pt x="10916" y="14753"/>
                  </a:moveTo>
                  <a:cubicBezTo>
                    <a:pt x="857" y="29282"/>
                    <a:pt x="-2216" y="39062"/>
                    <a:pt x="10357" y="40459"/>
                  </a:cubicBezTo>
                  <a:cubicBezTo>
                    <a:pt x="22931" y="41576"/>
                    <a:pt x="39137" y="9444"/>
                    <a:pt x="29637" y="3297"/>
                  </a:cubicBezTo>
                  <a:cubicBezTo>
                    <a:pt x="22931" y="-1174"/>
                    <a:pt x="15387" y="7768"/>
                    <a:pt x="10916" y="14753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5" name="Forma libre 444">
              <a:extLst>
                <a:ext uri="{FF2B5EF4-FFF2-40B4-BE49-F238E27FC236}">
                  <a16:creationId xmlns:a16="http://schemas.microsoft.com/office/drawing/2014/main" id="{F8B8287B-9620-9B40-ADEA-B49A20F4A425}"/>
                </a:ext>
              </a:extLst>
            </p:cNvPr>
            <p:cNvSpPr/>
            <p:nvPr/>
          </p:nvSpPr>
          <p:spPr>
            <a:xfrm>
              <a:off x="10179494" y="4654610"/>
              <a:ext cx="58676" cy="50294"/>
            </a:xfrm>
            <a:custGeom>
              <a:avLst/>
              <a:gdLst>
                <a:gd name="connsiteX0" fmla="*/ 15562 w 58676"/>
                <a:gd name="connsiteY0" fmla="*/ 48198 h 50294"/>
                <a:gd name="connsiteX1" fmla="*/ 44062 w 58676"/>
                <a:gd name="connsiteY1" fmla="*/ 48198 h 50294"/>
                <a:gd name="connsiteX2" fmla="*/ 51327 w 58676"/>
                <a:gd name="connsiteY2" fmla="*/ 42051 h 50294"/>
                <a:gd name="connsiteX3" fmla="*/ 57474 w 58676"/>
                <a:gd name="connsiteY3" fmla="*/ 3772 h 50294"/>
                <a:gd name="connsiteX4" fmla="*/ 56077 w 58676"/>
                <a:gd name="connsiteY4" fmla="*/ 2096 h 50294"/>
                <a:gd name="connsiteX5" fmla="*/ 3547 w 58676"/>
                <a:gd name="connsiteY5" fmla="*/ 2096 h 50294"/>
                <a:gd name="connsiteX6" fmla="*/ 2150 w 58676"/>
                <a:gd name="connsiteY6" fmla="*/ 3772 h 50294"/>
                <a:gd name="connsiteX7" fmla="*/ 8297 w 58676"/>
                <a:gd name="connsiteY7" fmla="*/ 42051 h 50294"/>
                <a:gd name="connsiteX8" fmla="*/ 15562 w 58676"/>
                <a:gd name="connsiteY8" fmla="*/ 48198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676" h="50294">
                  <a:moveTo>
                    <a:pt x="15562" y="48198"/>
                  </a:moveTo>
                  <a:lnTo>
                    <a:pt x="44062" y="48198"/>
                  </a:lnTo>
                  <a:cubicBezTo>
                    <a:pt x="47694" y="48198"/>
                    <a:pt x="50768" y="45684"/>
                    <a:pt x="51327" y="42051"/>
                  </a:cubicBezTo>
                  <a:lnTo>
                    <a:pt x="57474" y="3772"/>
                  </a:lnTo>
                  <a:cubicBezTo>
                    <a:pt x="57753" y="2934"/>
                    <a:pt x="56915" y="2096"/>
                    <a:pt x="56077" y="2096"/>
                  </a:cubicBezTo>
                  <a:lnTo>
                    <a:pt x="3547" y="2096"/>
                  </a:lnTo>
                  <a:cubicBezTo>
                    <a:pt x="2709" y="2096"/>
                    <a:pt x="1871" y="2934"/>
                    <a:pt x="2150" y="3772"/>
                  </a:cubicBezTo>
                  <a:lnTo>
                    <a:pt x="8297" y="42051"/>
                  </a:lnTo>
                  <a:cubicBezTo>
                    <a:pt x="9136" y="45404"/>
                    <a:pt x="11930" y="48198"/>
                    <a:pt x="15562" y="48198"/>
                  </a:cubicBezTo>
                  <a:close/>
                </a:path>
              </a:pathLst>
            </a:custGeom>
            <a:solidFill>
              <a:srgbClr val="3445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6" name="Forma libre 445">
              <a:extLst>
                <a:ext uri="{FF2B5EF4-FFF2-40B4-BE49-F238E27FC236}">
                  <a16:creationId xmlns:a16="http://schemas.microsoft.com/office/drawing/2014/main" id="{923CC270-8806-124F-9FEF-955D3930171B}"/>
                </a:ext>
              </a:extLst>
            </p:cNvPr>
            <p:cNvSpPr/>
            <p:nvPr/>
          </p:nvSpPr>
          <p:spPr>
            <a:xfrm>
              <a:off x="10170619" y="4612783"/>
              <a:ext cx="27941" cy="13971"/>
            </a:xfrm>
            <a:custGeom>
              <a:avLst/>
              <a:gdLst>
                <a:gd name="connsiteX0" fmla="*/ 14658 w 27941"/>
                <a:gd name="connsiteY0" fmla="*/ 3687 h 13970"/>
                <a:gd name="connsiteX1" fmla="*/ 25275 w 27941"/>
                <a:gd name="connsiteY1" fmla="*/ 12628 h 13970"/>
                <a:gd name="connsiteX2" fmla="*/ 2364 w 27941"/>
                <a:gd name="connsiteY2" fmla="*/ 3407 h 13970"/>
                <a:gd name="connsiteX3" fmla="*/ 14658 w 27941"/>
                <a:gd name="connsiteY3" fmla="*/ 3687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1" h="13970">
                  <a:moveTo>
                    <a:pt x="14658" y="3687"/>
                  </a:moveTo>
                  <a:cubicBezTo>
                    <a:pt x="23599" y="6481"/>
                    <a:pt x="30864" y="10113"/>
                    <a:pt x="25275" y="12628"/>
                  </a:cubicBezTo>
                  <a:cubicBezTo>
                    <a:pt x="19408" y="15143"/>
                    <a:pt x="-430" y="7040"/>
                    <a:pt x="2364" y="3407"/>
                  </a:cubicBezTo>
                  <a:cubicBezTo>
                    <a:pt x="4040" y="893"/>
                    <a:pt x="10467" y="2569"/>
                    <a:pt x="14658" y="3687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7" name="Forma libre 446">
              <a:extLst>
                <a:ext uri="{FF2B5EF4-FFF2-40B4-BE49-F238E27FC236}">
                  <a16:creationId xmlns:a16="http://schemas.microsoft.com/office/drawing/2014/main" id="{221FF236-B112-814F-9A0B-50AEBA2E393A}"/>
                </a:ext>
              </a:extLst>
            </p:cNvPr>
            <p:cNvSpPr/>
            <p:nvPr/>
          </p:nvSpPr>
          <p:spPr>
            <a:xfrm>
              <a:off x="10181428" y="4578766"/>
              <a:ext cx="11176" cy="16765"/>
            </a:xfrm>
            <a:custGeom>
              <a:avLst/>
              <a:gdLst>
                <a:gd name="connsiteX0" fmla="*/ 3290 w 11176"/>
                <a:gd name="connsiteY0" fmla="*/ 9483 h 16764"/>
                <a:gd name="connsiteX1" fmla="*/ 10276 w 11176"/>
                <a:gd name="connsiteY1" fmla="*/ 14792 h 16764"/>
                <a:gd name="connsiteX2" fmla="*/ 3849 w 11176"/>
                <a:gd name="connsiteY2" fmla="*/ 2219 h 16764"/>
                <a:gd name="connsiteX3" fmla="*/ 3290 w 11176"/>
                <a:gd name="connsiteY3" fmla="*/ 9483 h 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6764">
                  <a:moveTo>
                    <a:pt x="3290" y="9483"/>
                  </a:moveTo>
                  <a:cubicBezTo>
                    <a:pt x="5246" y="15071"/>
                    <a:pt x="7482" y="17866"/>
                    <a:pt x="10276" y="14792"/>
                  </a:cubicBezTo>
                  <a:cubicBezTo>
                    <a:pt x="13070" y="11719"/>
                    <a:pt x="7482" y="822"/>
                    <a:pt x="3849" y="2219"/>
                  </a:cubicBezTo>
                  <a:cubicBezTo>
                    <a:pt x="1055" y="3057"/>
                    <a:pt x="2173" y="6689"/>
                    <a:pt x="3290" y="9483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8" name="Forma libre 447">
              <a:extLst>
                <a:ext uri="{FF2B5EF4-FFF2-40B4-BE49-F238E27FC236}">
                  <a16:creationId xmlns:a16="http://schemas.microsoft.com/office/drawing/2014/main" id="{F53B5AA6-3081-9345-B768-E1014E9DF570}"/>
                </a:ext>
              </a:extLst>
            </p:cNvPr>
            <p:cNvSpPr/>
            <p:nvPr/>
          </p:nvSpPr>
          <p:spPr>
            <a:xfrm>
              <a:off x="10227684" y="4591619"/>
              <a:ext cx="11176" cy="16765"/>
            </a:xfrm>
            <a:custGeom>
              <a:avLst/>
              <a:gdLst>
                <a:gd name="connsiteX0" fmla="*/ 3696 w 11176"/>
                <a:gd name="connsiteY0" fmla="*/ 7527 h 16764"/>
                <a:gd name="connsiteX1" fmla="*/ 5373 w 11176"/>
                <a:gd name="connsiteY1" fmla="*/ 15910 h 16764"/>
                <a:gd name="connsiteX2" fmla="*/ 9005 w 11176"/>
                <a:gd name="connsiteY2" fmla="*/ 2219 h 16764"/>
                <a:gd name="connsiteX3" fmla="*/ 3696 w 11176"/>
                <a:gd name="connsiteY3" fmla="*/ 7527 h 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6764">
                  <a:moveTo>
                    <a:pt x="3696" y="7527"/>
                  </a:moveTo>
                  <a:cubicBezTo>
                    <a:pt x="1461" y="13116"/>
                    <a:pt x="1181" y="16469"/>
                    <a:pt x="5373" y="15910"/>
                  </a:cubicBezTo>
                  <a:cubicBezTo>
                    <a:pt x="9564" y="15351"/>
                    <a:pt x="12637" y="3616"/>
                    <a:pt x="9005" y="2219"/>
                  </a:cubicBezTo>
                  <a:cubicBezTo>
                    <a:pt x="6490" y="1380"/>
                    <a:pt x="4534" y="5013"/>
                    <a:pt x="3696" y="7527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9" name="Forma libre 448">
              <a:extLst>
                <a:ext uri="{FF2B5EF4-FFF2-40B4-BE49-F238E27FC236}">
                  <a16:creationId xmlns:a16="http://schemas.microsoft.com/office/drawing/2014/main" id="{B375CB2C-FF20-0B4F-AE60-9C8A6D7245A7}"/>
                </a:ext>
              </a:extLst>
            </p:cNvPr>
            <p:cNvSpPr/>
            <p:nvPr/>
          </p:nvSpPr>
          <p:spPr>
            <a:xfrm>
              <a:off x="10233029" y="4616222"/>
              <a:ext cx="13971" cy="13971"/>
            </a:xfrm>
            <a:custGeom>
              <a:avLst/>
              <a:gdLst>
                <a:gd name="connsiteX0" fmla="*/ 8689 w 13970"/>
                <a:gd name="connsiteY0" fmla="*/ 9469 h 13970"/>
                <a:gd name="connsiteX1" fmla="*/ 10645 w 13970"/>
                <a:gd name="connsiteY1" fmla="*/ 2204 h 13970"/>
                <a:gd name="connsiteX2" fmla="*/ 2542 w 13970"/>
                <a:gd name="connsiteY2" fmla="*/ 11425 h 13970"/>
                <a:gd name="connsiteX3" fmla="*/ 8689 w 13970"/>
                <a:gd name="connsiteY3" fmla="*/ 9469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" h="13970">
                  <a:moveTo>
                    <a:pt x="8689" y="9469"/>
                  </a:moveTo>
                  <a:cubicBezTo>
                    <a:pt x="12601" y="6116"/>
                    <a:pt x="14277" y="3322"/>
                    <a:pt x="10645" y="2204"/>
                  </a:cubicBezTo>
                  <a:cubicBezTo>
                    <a:pt x="7012" y="1087"/>
                    <a:pt x="306" y="8910"/>
                    <a:pt x="2542" y="11425"/>
                  </a:cubicBezTo>
                  <a:cubicBezTo>
                    <a:pt x="3939" y="13101"/>
                    <a:pt x="6733" y="10866"/>
                    <a:pt x="8689" y="9469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50" name="Forma libre 449">
              <a:extLst>
                <a:ext uri="{FF2B5EF4-FFF2-40B4-BE49-F238E27FC236}">
                  <a16:creationId xmlns:a16="http://schemas.microsoft.com/office/drawing/2014/main" id="{E2B26421-4301-F442-B996-37B08BF40022}"/>
                </a:ext>
              </a:extLst>
            </p:cNvPr>
            <p:cNvSpPr/>
            <p:nvPr/>
          </p:nvSpPr>
          <p:spPr>
            <a:xfrm>
              <a:off x="10191261" y="4611899"/>
              <a:ext cx="11176" cy="8382"/>
            </a:xfrm>
            <a:custGeom>
              <a:avLst/>
              <a:gdLst>
                <a:gd name="connsiteX0" fmla="*/ 7428 w 11176"/>
                <a:gd name="connsiteY0" fmla="*/ 2895 h 8382"/>
                <a:gd name="connsiteX1" fmla="*/ 2119 w 11176"/>
                <a:gd name="connsiteY1" fmla="*/ 4292 h 8382"/>
                <a:gd name="connsiteX2" fmla="*/ 10781 w 11176"/>
                <a:gd name="connsiteY2" fmla="*/ 5968 h 8382"/>
                <a:gd name="connsiteX3" fmla="*/ 7428 w 11176"/>
                <a:gd name="connsiteY3" fmla="*/ 2895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8382">
                  <a:moveTo>
                    <a:pt x="7428" y="2895"/>
                  </a:moveTo>
                  <a:cubicBezTo>
                    <a:pt x="4075" y="1777"/>
                    <a:pt x="1840" y="1498"/>
                    <a:pt x="2119" y="4292"/>
                  </a:cubicBezTo>
                  <a:cubicBezTo>
                    <a:pt x="2678" y="6807"/>
                    <a:pt x="9943" y="8204"/>
                    <a:pt x="10781" y="5968"/>
                  </a:cubicBezTo>
                  <a:cubicBezTo>
                    <a:pt x="11340" y="4571"/>
                    <a:pt x="9104" y="3454"/>
                    <a:pt x="7428" y="2895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51" name="Forma libre 450">
              <a:extLst>
                <a:ext uri="{FF2B5EF4-FFF2-40B4-BE49-F238E27FC236}">
                  <a16:creationId xmlns:a16="http://schemas.microsoft.com/office/drawing/2014/main" id="{4E4F403C-30C6-DF4F-911C-43431AABDEF4}"/>
                </a:ext>
              </a:extLst>
            </p:cNvPr>
            <p:cNvSpPr/>
            <p:nvPr/>
          </p:nvSpPr>
          <p:spPr>
            <a:xfrm>
              <a:off x="10028108" y="4900491"/>
              <a:ext cx="500146" cy="11176"/>
            </a:xfrm>
            <a:custGeom>
              <a:avLst/>
              <a:gdLst>
                <a:gd name="connsiteX0" fmla="*/ 498889 w 500145"/>
                <a:gd name="connsiteY0" fmla="*/ 6846 h 11176"/>
                <a:gd name="connsiteX1" fmla="*/ 250492 w 500145"/>
                <a:gd name="connsiteY1" fmla="*/ 11596 h 11176"/>
                <a:gd name="connsiteX2" fmla="*/ 2096 w 500145"/>
                <a:gd name="connsiteY2" fmla="*/ 6846 h 11176"/>
                <a:gd name="connsiteX3" fmla="*/ 250492 w 500145"/>
                <a:gd name="connsiteY3" fmla="*/ 2096 h 11176"/>
                <a:gd name="connsiteX4" fmla="*/ 498889 w 500145"/>
                <a:gd name="connsiteY4" fmla="*/ 6846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0145" h="11176">
                  <a:moveTo>
                    <a:pt x="498889" y="6846"/>
                  </a:moveTo>
                  <a:cubicBezTo>
                    <a:pt x="498889" y="9640"/>
                    <a:pt x="387683" y="11596"/>
                    <a:pt x="250492" y="11596"/>
                  </a:cubicBezTo>
                  <a:cubicBezTo>
                    <a:pt x="113301" y="11596"/>
                    <a:pt x="2096" y="9360"/>
                    <a:pt x="2096" y="6846"/>
                  </a:cubicBezTo>
                  <a:cubicBezTo>
                    <a:pt x="2096" y="4051"/>
                    <a:pt x="113301" y="2096"/>
                    <a:pt x="250492" y="2096"/>
                  </a:cubicBezTo>
                  <a:cubicBezTo>
                    <a:pt x="387683" y="2096"/>
                    <a:pt x="498889" y="4051"/>
                    <a:pt x="498889" y="6846"/>
                  </a:cubicBezTo>
                  <a:close/>
                </a:path>
              </a:pathLst>
            </a:custGeom>
            <a:solidFill>
              <a:srgbClr val="DDDD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52" name="Forma libre 451">
              <a:extLst>
                <a:ext uri="{FF2B5EF4-FFF2-40B4-BE49-F238E27FC236}">
                  <a16:creationId xmlns:a16="http://schemas.microsoft.com/office/drawing/2014/main" id="{4BE777F1-2A20-3546-824C-7F77BB293E73}"/>
                </a:ext>
              </a:extLst>
            </p:cNvPr>
            <p:cNvSpPr/>
            <p:nvPr/>
          </p:nvSpPr>
          <p:spPr>
            <a:xfrm>
              <a:off x="10025873" y="4700433"/>
              <a:ext cx="505734" cy="19559"/>
            </a:xfrm>
            <a:custGeom>
              <a:avLst/>
              <a:gdLst>
                <a:gd name="connsiteX0" fmla="*/ 497212 w 505734"/>
                <a:gd name="connsiteY0" fmla="*/ 18301 h 19558"/>
                <a:gd name="connsiteX1" fmla="*/ 10199 w 505734"/>
                <a:gd name="connsiteY1" fmla="*/ 18301 h 19558"/>
                <a:gd name="connsiteX2" fmla="*/ 2096 w 505734"/>
                <a:gd name="connsiteY2" fmla="*/ 10198 h 19558"/>
                <a:gd name="connsiteX3" fmla="*/ 2096 w 505734"/>
                <a:gd name="connsiteY3" fmla="*/ 10198 h 19558"/>
                <a:gd name="connsiteX4" fmla="*/ 10199 w 505734"/>
                <a:gd name="connsiteY4" fmla="*/ 2096 h 19558"/>
                <a:gd name="connsiteX5" fmla="*/ 497492 w 505734"/>
                <a:gd name="connsiteY5" fmla="*/ 2096 h 19558"/>
                <a:gd name="connsiteX6" fmla="*/ 505594 w 505734"/>
                <a:gd name="connsiteY6" fmla="*/ 10198 h 19558"/>
                <a:gd name="connsiteX7" fmla="*/ 505594 w 505734"/>
                <a:gd name="connsiteY7" fmla="*/ 10198 h 19558"/>
                <a:gd name="connsiteX8" fmla="*/ 497212 w 505734"/>
                <a:gd name="connsiteY8" fmla="*/ 18301 h 19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5734" h="19558">
                  <a:moveTo>
                    <a:pt x="497212" y="18301"/>
                  </a:moveTo>
                  <a:lnTo>
                    <a:pt x="10199" y="18301"/>
                  </a:lnTo>
                  <a:cubicBezTo>
                    <a:pt x="5728" y="18301"/>
                    <a:pt x="2096" y="14669"/>
                    <a:pt x="2096" y="10198"/>
                  </a:cubicBezTo>
                  <a:lnTo>
                    <a:pt x="2096" y="10198"/>
                  </a:lnTo>
                  <a:cubicBezTo>
                    <a:pt x="2096" y="5728"/>
                    <a:pt x="5728" y="2096"/>
                    <a:pt x="10199" y="2096"/>
                  </a:cubicBezTo>
                  <a:lnTo>
                    <a:pt x="497492" y="2096"/>
                  </a:lnTo>
                  <a:cubicBezTo>
                    <a:pt x="501962" y="2096"/>
                    <a:pt x="505594" y="5728"/>
                    <a:pt x="505594" y="10198"/>
                  </a:cubicBezTo>
                  <a:lnTo>
                    <a:pt x="505594" y="10198"/>
                  </a:lnTo>
                  <a:cubicBezTo>
                    <a:pt x="505315" y="14669"/>
                    <a:pt x="501683" y="18301"/>
                    <a:pt x="497212" y="18301"/>
                  </a:cubicBez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53" name="Forma libre 452">
              <a:extLst>
                <a:ext uri="{FF2B5EF4-FFF2-40B4-BE49-F238E27FC236}">
                  <a16:creationId xmlns:a16="http://schemas.microsoft.com/office/drawing/2014/main" id="{A1C949ED-317B-614C-9652-72C1FFE5EA99}"/>
                </a:ext>
              </a:extLst>
            </p:cNvPr>
            <p:cNvSpPr/>
            <p:nvPr/>
          </p:nvSpPr>
          <p:spPr>
            <a:xfrm>
              <a:off x="10025873" y="4700433"/>
              <a:ext cx="145294" cy="19559"/>
            </a:xfrm>
            <a:custGeom>
              <a:avLst/>
              <a:gdLst>
                <a:gd name="connsiteX0" fmla="*/ 137331 w 145293"/>
                <a:gd name="connsiteY0" fmla="*/ 18301 h 19558"/>
                <a:gd name="connsiteX1" fmla="*/ 10199 w 145293"/>
                <a:gd name="connsiteY1" fmla="*/ 18301 h 19558"/>
                <a:gd name="connsiteX2" fmla="*/ 2096 w 145293"/>
                <a:gd name="connsiteY2" fmla="*/ 10198 h 19558"/>
                <a:gd name="connsiteX3" fmla="*/ 2096 w 145293"/>
                <a:gd name="connsiteY3" fmla="*/ 10198 h 19558"/>
                <a:gd name="connsiteX4" fmla="*/ 10199 w 145293"/>
                <a:gd name="connsiteY4" fmla="*/ 2096 h 19558"/>
                <a:gd name="connsiteX5" fmla="*/ 137331 w 145293"/>
                <a:gd name="connsiteY5" fmla="*/ 2096 h 19558"/>
                <a:gd name="connsiteX6" fmla="*/ 145434 w 145293"/>
                <a:gd name="connsiteY6" fmla="*/ 10198 h 19558"/>
                <a:gd name="connsiteX7" fmla="*/ 145434 w 145293"/>
                <a:gd name="connsiteY7" fmla="*/ 10198 h 19558"/>
                <a:gd name="connsiteX8" fmla="*/ 137331 w 145293"/>
                <a:gd name="connsiteY8" fmla="*/ 18301 h 19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293" h="19558">
                  <a:moveTo>
                    <a:pt x="137331" y="18301"/>
                  </a:moveTo>
                  <a:lnTo>
                    <a:pt x="10199" y="18301"/>
                  </a:lnTo>
                  <a:cubicBezTo>
                    <a:pt x="5728" y="18301"/>
                    <a:pt x="2096" y="14669"/>
                    <a:pt x="2096" y="10198"/>
                  </a:cubicBezTo>
                  <a:lnTo>
                    <a:pt x="2096" y="10198"/>
                  </a:lnTo>
                  <a:cubicBezTo>
                    <a:pt x="2096" y="5728"/>
                    <a:pt x="5728" y="2096"/>
                    <a:pt x="10199" y="2096"/>
                  </a:cubicBezTo>
                  <a:lnTo>
                    <a:pt x="137331" y="2096"/>
                  </a:lnTo>
                  <a:cubicBezTo>
                    <a:pt x="141801" y="2096"/>
                    <a:pt x="145434" y="5728"/>
                    <a:pt x="145434" y="10198"/>
                  </a:cubicBezTo>
                  <a:lnTo>
                    <a:pt x="145434" y="10198"/>
                  </a:lnTo>
                  <a:cubicBezTo>
                    <a:pt x="145434" y="14669"/>
                    <a:pt x="141801" y="18301"/>
                    <a:pt x="137331" y="18301"/>
                  </a:cubicBez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54" name="Forma libre 453">
              <a:extLst>
                <a:ext uri="{FF2B5EF4-FFF2-40B4-BE49-F238E27FC236}">
                  <a16:creationId xmlns:a16="http://schemas.microsoft.com/office/drawing/2014/main" id="{BB4B715B-6685-E141-B9E4-65437758E812}"/>
                </a:ext>
              </a:extLst>
            </p:cNvPr>
            <p:cNvSpPr/>
            <p:nvPr/>
          </p:nvSpPr>
          <p:spPr>
            <a:xfrm>
              <a:off x="10037329" y="4716639"/>
              <a:ext cx="19559" cy="190000"/>
            </a:xfrm>
            <a:custGeom>
              <a:avLst/>
              <a:gdLst>
                <a:gd name="connsiteX0" fmla="*/ 2096 w 19558"/>
                <a:gd name="connsiteY0" fmla="*/ 2096 h 189999"/>
                <a:gd name="connsiteX1" fmla="*/ 18301 w 19558"/>
                <a:gd name="connsiteY1" fmla="*/ 2096 h 189999"/>
                <a:gd name="connsiteX2" fmla="*/ 18301 w 19558"/>
                <a:gd name="connsiteY2" fmla="*/ 190419 h 189999"/>
                <a:gd name="connsiteX3" fmla="*/ 2096 w 19558"/>
                <a:gd name="connsiteY3" fmla="*/ 190419 h 189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58" h="189999">
                  <a:moveTo>
                    <a:pt x="2096" y="2096"/>
                  </a:moveTo>
                  <a:lnTo>
                    <a:pt x="18301" y="2096"/>
                  </a:lnTo>
                  <a:lnTo>
                    <a:pt x="18301" y="190419"/>
                  </a:lnTo>
                  <a:lnTo>
                    <a:pt x="2096" y="190419"/>
                  </a:ln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55" name="Forma libre 454">
              <a:extLst>
                <a:ext uri="{FF2B5EF4-FFF2-40B4-BE49-F238E27FC236}">
                  <a16:creationId xmlns:a16="http://schemas.microsoft.com/office/drawing/2014/main" id="{ABE65F68-D213-C749-A7BF-CE1AAE03389A}"/>
                </a:ext>
              </a:extLst>
            </p:cNvPr>
            <p:cNvSpPr/>
            <p:nvPr/>
          </p:nvSpPr>
          <p:spPr>
            <a:xfrm>
              <a:off x="10141270" y="4716918"/>
              <a:ext cx="19559" cy="190000"/>
            </a:xfrm>
            <a:custGeom>
              <a:avLst/>
              <a:gdLst>
                <a:gd name="connsiteX0" fmla="*/ 2096 w 19558"/>
                <a:gd name="connsiteY0" fmla="*/ 2096 h 189999"/>
                <a:gd name="connsiteX1" fmla="*/ 18301 w 19558"/>
                <a:gd name="connsiteY1" fmla="*/ 2096 h 189999"/>
                <a:gd name="connsiteX2" fmla="*/ 18301 w 19558"/>
                <a:gd name="connsiteY2" fmla="*/ 190419 h 189999"/>
                <a:gd name="connsiteX3" fmla="*/ 2096 w 19558"/>
                <a:gd name="connsiteY3" fmla="*/ 190419 h 189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58" h="189999">
                  <a:moveTo>
                    <a:pt x="2096" y="2096"/>
                  </a:moveTo>
                  <a:lnTo>
                    <a:pt x="18301" y="2096"/>
                  </a:lnTo>
                  <a:lnTo>
                    <a:pt x="18301" y="190419"/>
                  </a:lnTo>
                  <a:lnTo>
                    <a:pt x="2096" y="190419"/>
                  </a:ln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56" name="Forma libre 455">
              <a:extLst>
                <a:ext uri="{FF2B5EF4-FFF2-40B4-BE49-F238E27FC236}">
                  <a16:creationId xmlns:a16="http://schemas.microsoft.com/office/drawing/2014/main" id="{80ACD10F-E236-1C47-BDBA-669DD4BF34EE}"/>
                </a:ext>
              </a:extLst>
            </p:cNvPr>
            <p:cNvSpPr/>
            <p:nvPr/>
          </p:nvSpPr>
          <p:spPr>
            <a:xfrm>
              <a:off x="10149373" y="4716918"/>
              <a:ext cx="11176" cy="190000"/>
            </a:xfrm>
            <a:custGeom>
              <a:avLst/>
              <a:gdLst>
                <a:gd name="connsiteX0" fmla="*/ 2096 w 11176"/>
                <a:gd name="connsiteY0" fmla="*/ 2096 h 189999"/>
                <a:gd name="connsiteX1" fmla="*/ 10199 w 11176"/>
                <a:gd name="connsiteY1" fmla="*/ 2096 h 189999"/>
                <a:gd name="connsiteX2" fmla="*/ 10199 w 11176"/>
                <a:gd name="connsiteY2" fmla="*/ 190419 h 189999"/>
                <a:gd name="connsiteX3" fmla="*/ 2096 w 11176"/>
                <a:gd name="connsiteY3" fmla="*/ 190419 h 189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89999">
                  <a:moveTo>
                    <a:pt x="2096" y="2096"/>
                  </a:moveTo>
                  <a:lnTo>
                    <a:pt x="10199" y="2096"/>
                  </a:lnTo>
                  <a:lnTo>
                    <a:pt x="10199" y="190419"/>
                  </a:lnTo>
                  <a:lnTo>
                    <a:pt x="2096" y="190419"/>
                  </a:ln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57" name="Forma libre 456">
              <a:extLst>
                <a:ext uri="{FF2B5EF4-FFF2-40B4-BE49-F238E27FC236}">
                  <a16:creationId xmlns:a16="http://schemas.microsoft.com/office/drawing/2014/main" id="{A2E7C312-48FF-994A-88CC-A971CE762BC9}"/>
                </a:ext>
              </a:extLst>
            </p:cNvPr>
            <p:cNvSpPr/>
            <p:nvPr/>
          </p:nvSpPr>
          <p:spPr>
            <a:xfrm>
              <a:off x="10501431" y="4716918"/>
              <a:ext cx="19559" cy="190000"/>
            </a:xfrm>
            <a:custGeom>
              <a:avLst/>
              <a:gdLst>
                <a:gd name="connsiteX0" fmla="*/ 2096 w 19558"/>
                <a:gd name="connsiteY0" fmla="*/ 2096 h 189999"/>
                <a:gd name="connsiteX1" fmla="*/ 18301 w 19558"/>
                <a:gd name="connsiteY1" fmla="*/ 2096 h 189999"/>
                <a:gd name="connsiteX2" fmla="*/ 18301 w 19558"/>
                <a:gd name="connsiteY2" fmla="*/ 190419 h 189999"/>
                <a:gd name="connsiteX3" fmla="*/ 2096 w 19558"/>
                <a:gd name="connsiteY3" fmla="*/ 190419 h 189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58" h="189999">
                  <a:moveTo>
                    <a:pt x="2096" y="2096"/>
                  </a:moveTo>
                  <a:lnTo>
                    <a:pt x="18301" y="2096"/>
                  </a:lnTo>
                  <a:lnTo>
                    <a:pt x="18301" y="190419"/>
                  </a:lnTo>
                  <a:lnTo>
                    <a:pt x="2096" y="190419"/>
                  </a:ln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58" name="Forma libre 457">
              <a:extLst>
                <a:ext uri="{FF2B5EF4-FFF2-40B4-BE49-F238E27FC236}">
                  <a16:creationId xmlns:a16="http://schemas.microsoft.com/office/drawing/2014/main" id="{7011B02D-D362-DD45-81C8-F5136A8F2B1C}"/>
                </a:ext>
              </a:extLst>
            </p:cNvPr>
            <p:cNvSpPr/>
            <p:nvPr/>
          </p:nvSpPr>
          <p:spPr>
            <a:xfrm>
              <a:off x="10397490" y="4716639"/>
              <a:ext cx="19559" cy="190000"/>
            </a:xfrm>
            <a:custGeom>
              <a:avLst/>
              <a:gdLst>
                <a:gd name="connsiteX0" fmla="*/ 2096 w 19558"/>
                <a:gd name="connsiteY0" fmla="*/ 2096 h 189999"/>
                <a:gd name="connsiteX1" fmla="*/ 18301 w 19558"/>
                <a:gd name="connsiteY1" fmla="*/ 2096 h 189999"/>
                <a:gd name="connsiteX2" fmla="*/ 18301 w 19558"/>
                <a:gd name="connsiteY2" fmla="*/ 190419 h 189999"/>
                <a:gd name="connsiteX3" fmla="*/ 2096 w 19558"/>
                <a:gd name="connsiteY3" fmla="*/ 190419 h 189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58" h="189999">
                  <a:moveTo>
                    <a:pt x="2096" y="2096"/>
                  </a:moveTo>
                  <a:lnTo>
                    <a:pt x="18301" y="2096"/>
                  </a:lnTo>
                  <a:lnTo>
                    <a:pt x="18301" y="190419"/>
                  </a:lnTo>
                  <a:lnTo>
                    <a:pt x="2096" y="190419"/>
                  </a:ln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59" name="Forma libre 458">
              <a:extLst>
                <a:ext uri="{FF2B5EF4-FFF2-40B4-BE49-F238E27FC236}">
                  <a16:creationId xmlns:a16="http://schemas.microsoft.com/office/drawing/2014/main" id="{1656D0D7-E6E1-E744-A15C-12C6A0B5C2D3}"/>
                </a:ext>
              </a:extLst>
            </p:cNvPr>
            <p:cNvSpPr/>
            <p:nvPr/>
          </p:nvSpPr>
          <p:spPr>
            <a:xfrm>
              <a:off x="10509534" y="4716918"/>
              <a:ext cx="11176" cy="190000"/>
            </a:xfrm>
            <a:custGeom>
              <a:avLst/>
              <a:gdLst>
                <a:gd name="connsiteX0" fmla="*/ 2096 w 11176"/>
                <a:gd name="connsiteY0" fmla="*/ 2096 h 189999"/>
                <a:gd name="connsiteX1" fmla="*/ 10199 w 11176"/>
                <a:gd name="connsiteY1" fmla="*/ 2096 h 189999"/>
                <a:gd name="connsiteX2" fmla="*/ 10199 w 11176"/>
                <a:gd name="connsiteY2" fmla="*/ 190419 h 189999"/>
                <a:gd name="connsiteX3" fmla="*/ 2096 w 11176"/>
                <a:gd name="connsiteY3" fmla="*/ 190419 h 189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89999">
                  <a:moveTo>
                    <a:pt x="2096" y="2096"/>
                  </a:moveTo>
                  <a:lnTo>
                    <a:pt x="10199" y="2096"/>
                  </a:lnTo>
                  <a:lnTo>
                    <a:pt x="10199" y="190419"/>
                  </a:lnTo>
                  <a:lnTo>
                    <a:pt x="2096" y="190419"/>
                  </a:ln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0" name="Forma libre 459">
              <a:extLst>
                <a:ext uri="{FF2B5EF4-FFF2-40B4-BE49-F238E27FC236}">
                  <a16:creationId xmlns:a16="http://schemas.microsoft.com/office/drawing/2014/main" id="{73E9EA8F-9D65-4148-9749-A2D52C989204}"/>
                </a:ext>
              </a:extLst>
            </p:cNvPr>
            <p:cNvSpPr/>
            <p:nvPr/>
          </p:nvSpPr>
          <p:spPr>
            <a:xfrm>
              <a:off x="10037329" y="4716639"/>
              <a:ext cx="19559" cy="19559"/>
            </a:xfrm>
            <a:custGeom>
              <a:avLst/>
              <a:gdLst>
                <a:gd name="connsiteX0" fmla="*/ 2096 w 19558"/>
                <a:gd name="connsiteY0" fmla="*/ 2096 h 19558"/>
                <a:gd name="connsiteX1" fmla="*/ 2096 w 19558"/>
                <a:gd name="connsiteY1" fmla="*/ 7404 h 19558"/>
                <a:gd name="connsiteX2" fmla="*/ 18301 w 19558"/>
                <a:gd name="connsiteY2" fmla="*/ 18860 h 19558"/>
                <a:gd name="connsiteX3" fmla="*/ 18301 w 19558"/>
                <a:gd name="connsiteY3" fmla="*/ 2096 h 19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58" h="19558">
                  <a:moveTo>
                    <a:pt x="2096" y="2096"/>
                  </a:moveTo>
                  <a:lnTo>
                    <a:pt x="2096" y="7404"/>
                  </a:lnTo>
                  <a:lnTo>
                    <a:pt x="18301" y="18860"/>
                  </a:lnTo>
                  <a:lnTo>
                    <a:pt x="18301" y="2096"/>
                  </a:ln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1" name="Forma libre 460">
              <a:extLst>
                <a:ext uri="{FF2B5EF4-FFF2-40B4-BE49-F238E27FC236}">
                  <a16:creationId xmlns:a16="http://schemas.microsoft.com/office/drawing/2014/main" id="{48AB0A29-CD97-334D-9522-7527C631C539}"/>
                </a:ext>
              </a:extLst>
            </p:cNvPr>
            <p:cNvSpPr/>
            <p:nvPr/>
          </p:nvSpPr>
          <p:spPr>
            <a:xfrm>
              <a:off x="10141270" y="4716639"/>
              <a:ext cx="19559" cy="19559"/>
            </a:xfrm>
            <a:custGeom>
              <a:avLst/>
              <a:gdLst>
                <a:gd name="connsiteX0" fmla="*/ 18301 w 19558"/>
                <a:gd name="connsiteY0" fmla="*/ 2096 h 19558"/>
                <a:gd name="connsiteX1" fmla="*/ 2096 w 19558"/>
                <a:gd name="connsiteY1" fmla="*/ 2096 h 19558"/>
                <a:gd name="connsiteX2" fmla="*/ 2096 w 19558"/>
                <a:gd name="connsiteY2" fmla="*/ 7404 h 19558"/>
                <a:gd name="connsiteX3" fmla="*/ 18301 w 19558"/>
                <a:gd name="connsiteY3" fmla="*/ 18860 h 19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58" h="19558">
                  <a:moveTo>
                    <a:pt x="18301" y="2096"/>
                  </a:moveTo>
                  <a:lnTo>
                    <a:pt x="2096" y="2096"/>
                  </a:lnTo>
                  <a:lnTo>
                    <a:pt x="2096" y="7404"/>
                  </a:lnTo>
                  <a:lnTo>
                    <a:pt x="18301" y="18860"/>
                  </a:ln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2" name="Forma libre 461">
              <a:extLst>
                <a:ext uri="{FF2B5EF4-FFF2-40B4-BE49-F238E27FC236}">
                  <a16:creationId xmlns:a16="http://schemas.microsoft.com/office/drawing/2014/main" id="{A061B13C-D740-874D-A43E-5A37F74C88A7}"/>
                </a:ext>
              </a:extLst>
            </p:cNvPr>
            <p:cNvSpPr/>
            <p:nvPr/>
          </p:nvSpPr>
          <p:spPr>
            <a:xfrm>
              <a:off x="10397490" y="4716639"/>
              <a:ext cx="19559" cy="19559"/>
            </a:xfrm>
            <a:custGeom>
              <a:avLst/>
              <a:gdLst>
                <a:gd name="connsiteX0" fmla="*/ 18301 w 19558"/>
                <a:gd name="connsiteY0" fmla="*/ 2096 h 19558"/>
                <a:gd name="connsiteX1" fmla="*/ 2096 w 19558"/>
                <a:gd name="connsiteY1" fmla="*/ 2096 h 19558"/>
                <a:gd name="connsiteX2" fmla="*/ 2096 w 19558"/>
                <a:gd name="connsiteY2" fmla="*/ 7404 h 19558"/>
                <a:gd name="connsiteX3" fmla="*/ 18301 w 19558"/>
                <a:gd name="connsiteY3" fmla="*/ 18860 h 19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58" h="19558">
                  <a:moveTo>
                    <a:pt x="18301" y="2096"/>
                  </a:moveTo>
                  <a:lnTo>
                    <a:pt x="2096" y="2096"/>
                  </a:lnTo>
                  <a:lnTo>
                    <a:pt x="2096" y="7404"/>
                  </a:lnTo>
                  <a:lnTo>
                    <a:pt x="18301" y="18860"/>
                  </a:ln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3" name="Forma libre 462">
              <a:extLst>
                <a:ext uri="{FF2B5EF4-FFF2-40B4-BE49-F238E27FC236}">
                  <a16:creationId xmlns:a16="http://schemas.microsoft.com/office/drawing/2014/main" id="{43FEFF60-C0E1-8040-9940-5BD23F028BC0}"/>
                </a:ext>
              </a:extLst>
            </p:cNvPr>
            <p:cNvSpPr/>
            <p:nvPr/>
          </p:nvSpPr>
          <p:spPr>
            <a:xfrm>
              <a:off x="10501431" y="4716639"/>
              <a:ext cx="19559" cy="19559"/>
            </a:xfrm>
            <a:custGeom>
              <a:avLst/>
              <a:gdLst>
                <a:gd name="connsiteX0" fmla="*/ 2096 w 19558"/>
                <a:gd name="connsiteY0" fmla="*/ 2096 h 19558"/>
                <a:gd name="connsiteX1" fmla="*/ 2096 w 19558"/>
                <a:gd name="connsiteY1" fmla="*/ 7404 h 19558"/>
                <a:gd name="connsiteX2" fmla="*/ 18301 w 19558"/>
                <a:gd name="connsiteY2" fmla="*/ 18860 h 19558"/>
                <a:gd name="connsiteX3" fmla="*/ 18301 w 19558"/>
                <a:gd name="connsiteY3" fmla="*/ 2096 h 19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58" h="19558">
                  <a:moveTo>
                    <a:pt x="2096" y="2096"/>
                  </a:moveTo>
                  <a:lnTo>
                    <a:pt x="2096" y="7404"/>
                  </a:lnTo>
                  <a:lnTo>
                    <a:pt x="18301" y="18860"/>
                  </a:lnTo>
                  <a:lnTo>
                    <a:pt x="18301" y="2096"/>
                  </a:ln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4" name="Forma libre 463">
              <a:extLst>
                <a:ext uri="{FF2B5EF4-FFF2-40B4-BE49-F238E27FC236}">
                  <a16:creationId xmlns:a16="http://schemas.microsoft.com/office/drawing/2014/main" id="{3D654B28-DAB2-184E-AE1B-01CDBCDB238B}"/>
                </a:ext>
              </a:extLst>
            </p:cNvPr>
            <p:cNvSpPr/>
            <p:nvPr/>
          </p:nvSpPr>
          <p:spPr>
            <a:xfrm>
              <a:off x="10226770" y="4583080"/>
              <a:ext cx="176029" cy="106176"/>
            </a:xfrm>
            <a:custGeom>
              <a:avLst/>
              <a:gdLst>
                <a:gd name="connsiteX0" fmla="*/ 13831 w 176029"/>
                <a:gd name="connsiteY0" fmla="*/ 106595 h 106176"/>
                <a:gd name="connsiteX1" fmla="*/ 174492 w 176029"/>
                <a:gd name="connsiteY1" fmla="*/ 106595 h 106176"/>
                <a:gd name="connsiteX2" fmla="*/ 162757 w 176029"/>
                <a:gd name="connsiteY2" fmla="*/ 2096 h 106176"/>
                <a:gd name="connsiteX3" fmla="*/ 2096 w 176029"/>
                <a:gd name="connsiteY3" fmla="*/ 2096 h 106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029" h="106176">
                  <a:moveTo>
                    <a:pt x="13831" y="106595"/>
                  </a:moveTo>
                  <a:lnTo>
                    <a:pt x="174492" y="106595"/>
                  </a:lnTo>
                  <a:lnTo>
                    <a:pt x="162757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36277C">
                <a:alpha val="6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5" name="Forma libre 464">
              <a:extLst>
                <a:ext uri="{FF2B5EF4-FFF2-40B4-BE49-F238E27FC236}">
                  <a16:creationId xmlns:a16="http://schemas.microsoft.com/office/drawing/2014/main" id="{5EF6A65E-55CF-7240-80CD-466DB06BFA3F}"/>
                </a:ext>
              </a:extLst>
            </p:cNvPr>
            <p:cNvSpPr/>
            <p:nvPr/>
          </p:nvSpPr>
          <p:spPr>
            <a:xfrm>
              <a:off x="10236549" y="4630860"/>
              <a:ext cx="159264" cy="53088"/>
            </a:xfrm>
            <a:custGeom>
              <a:avLst/>
              <a:gdLst>
                <a:gd name="connsiteX0" fmla="*/ 7963 w 159264"/>
                <a:gd name="connsiteY0" fmla="*/ 52948 h 53088"/>
                <a:gd name="connsiteX1" fmla="*/ 159404 w 159264"/>
                <a:gd name="connsiteY1" fmla="*/ 52948 h 53088"/>
                <a:gd name="connsiteX2" fmla="*/ 153816 w 159264"/>
                <a:gd name="connsiteY2" fmla="*/ 2096 h 53088"/>
                <a:gd name="connsiteX3" fmla="*/ 2096 w 159264"/>
                <a:gd name="connsiteY3" fmla="*/ 2096 h 53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264" h="53088">
                  <a:moveTo>
                    <a:pt x="7963" y="52948"/>
                  </a:moveTo>
                  <a:lnTo>
                    <a:pt x="159404" y="52948"/>
                  </a:lnTo>
                  <a:lnTo>
                    <a:pt x="153816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6" name="Forma libre 465">
              <a:extLst>
                <a:ext uri="{FF2B5EF4-FFF2-40B4-BE49-F238E27FC236}">
                  <a16:creationId xmlns:a16="http://schemas.microsoft.com/office/drawing/2014/main" id="{D34D3D98-F1FD-DC4F-83C1-14D74C859533}"/>
                </a:ext>
              </a:extLst>
            </p:cNvPr>
            <p:cNvSpPr/>
            <p:nvPr/>
          </p:nvSpPr>
          <p:spPr>
            <a:xfrm>
              <a:off x="10341887" y="4634492"/>
              <a:ext cx="50294" cy="44706"/>
            </a:xfrm>
            <a:custGeom>
              <a:avLst/>
              <a:gdLst>
                <a:gd name="connsiteX0" fmla="*/ 6566 w 50294"/>
                <a:gd name="connsiteY0" fmla="*/ 43169 h 44705"/>
                <a:gd name="connsiteX1" fmla="*/ 49875 w 50294"/>
                <a:gd name="connsiteY1" fmla="*/ 43169 h 44705"/>
                <a:gd name="connsiteX2" fmla="*/ 45404 w 50294"/>
                <a:gd name="connsiteY2" fmla="*/ 2096 h 44705"/>
                <a:gd name="connsiteX3" fmla="*/ 2096 w 50294"/>
                <a:gd name="connsiteY3" fmla="*/ 2096 h 4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294" h="44705">
                  <a:moveTo>
                    <a:pt x="6566" y="43169"/>
                  </a:moveTo>
                  <a:lnTo>
                    <a:pt x="49875" y="43169"/>
                  </a:lnTo>
                  <a:lnTo>
                    <a:pt x="45404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67A8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7" name="Forma libre 466">
              <a:extLst>
                <a:ext uri="{FF2B5EF4-FFF2-40B4-BE49-F238E27FC236}">
                  <a16:creationId xmlns:a16="http://schemas.microsoft.com/office/drawing/2014/main" id="{2CED8E22-E730-AC4C-891D-AE57840F764F}"/>
                </a:ext>
              </a:extLst>
            </p:cNvPr>
            <p:cNvSpPr/>
            <p:nvPr/>
          </p:nvSpPr>
          <p:spPr>
            <a:xfrm>
              <a:off x="10352784" y="4613257"/>
              <a:ext cx="36323" cy="13971"/>
            </a:xfrm>
            <a:custGeom>
              <a:avLst/>
              <a:gdLst>
                <a:gd name="connsiteX0" fmla="*/ 3493 w 36323"/>
                <a:gd name="connsiteY0" fmla="*/ 12993 h 13970"/>
                <a:gd name="connsiteX1" fmla="*/ 36743 w 36323"/>
                <a:gd name="connsiteY1" fmla="*/ 12993 h 13970"/>
                <a:gd name="connsiteX2" fmla="*/ 35625 w 36323"/>
                <a:gd name="connsiteY2" fmla="*/ 2096 h 13970"/>
                <a:gd name="connsiteX3" fmla="*/ 2096 w 36323"/>
                <a:gd name="connsiteY3" fmla="*/ 209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323" h="13970">
                  <a:moveTo>
                    <a:pt x="3493" y="12993"/>
                  </a:moveTo>
                  <a:lnTo>
                    <a:pt x="36743" y="12993"/>
                  </a:lnTo>
                  <a:lnTo>
                    <a:pt x="35625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F9F4E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8" name="Forma libre 467">
              <a:extLst>
                <a:ext uri="{FF2B5EF4-FFF2-40B4-BE49-F238E27FC236}">
                  <a16:creationId xmlns:a16="http://schemas.microsoft.com/office/drawing/2014/main" id="{EB82555F-0834-9345-84D8-087C17045423}"/>
                </a:ext>
              </a:extLst>
            </p:cNvPr>
            <p:cNvSpPr/>
            <p:nvPr/>
          </p:nvSpPr>
          <p:spPr>
            <a:xfrm>
              <a:off x="10365916" y="4614933"/>
              <a:ext cx="19559" cy="5588"/>
            </a:xfrm>
            <a:custGeom>
              <a:avLst/>
              <a:gdLst>
                <a:gd name="connsiteX0" fmla="*/ 2375 w 19558"/>
                <a:gd name="connsiteY0" fmla="*/ 3772 h 5588"/>
                <a:gd name="connsiteX1" fmla="*/ 18301 w 19558"/>
                <a:gd name="connsiteY1" fmla="*/ 3772 h 5588"/>
                <a:gd name="connsiteX2" fmla="*/ 18301 w 19558"/>
                <a:gd name="connsiteY2" fmla="*/ 2096 h 5588"/>
                <a:gd name="connsiteX3" fmla="*/ 2096 w 19558"/>
                <a:gd name="connsiteY3" fmla="*/ 2096 h 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58" h="5588">
                  <a:moveTo>
                    <a:pt x="2375" y="3772"/>
                  </a:moveTo>
                  <a:lnTo>
                    <a:pt x="18301" y="3772"/>
                  </a:lnTo>
                  <a:lnTo>
                    <a:pt x="18301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0082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9" name="Forma libre 468">
              <a:extLst>
                <a:ext uri="{FF2B5EF4-FFF2-40B4-BE49-F238E27FC236}">
                  <a16:creationId xmlns:a16="http://schemas.microsoft.com/office/drawing/2014/main" id="{7D35EEF8-D2A9-3045-A15A-8182C8929F0A}"/>
                </a:ext>
              </a:extLst>
            </p:cNvPr>
            <p:cNvSpPr/>
            <p:nvPr/>
          </p:nvSpPr>
          <p:spPr>
            <a:xfrm>
              <a:off x="10239343" y="4627786"/>
              <a:ext cx="47500" cy="25147"/>
            </a:xfrm>
            <a:custGeom>
              <a:avLst/>
              <a:gdLst>
                <a:gd name="connsiteX0" fmla="*/ 4610 w 47499"/>
                <a:gd name="connsiteY0" fmla="*/ 25566 h 25147"/>
                <a:gd name="connsiteX1" fmla="*/ 47919 w 47499"/>
                <a:gd name="connsiteY1" fmla="*/ 25566 h 25147"/>
                <a:gd name="connsiteX2" fmla="*/ 45404 w 47499"/>
                <a:gd name="connsiteY2" fmla="*/ 2096 h 25147"/>
                <a:gd name="connsiteX3" fmla="*/ 2096 w 47499"/>
                <a:gd name="connsiteY3" fmla="*/ 2096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499" h="25147">
                  <a:moveTo>
                    <a:pt x="4610" y="25566"/>
                  </a:moveTo>
                  <a:lnTo>
                    <a:pt x="47919" y="25566"/>
                  </a:lnTo>
                  <a:lnTo>
                    <a:pt x="45404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67A8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70" name="Forma libre 469">
              <a:extLst>
                <a:ext uri="{FF2B5EF4-FFF2-40B4-BE49-F238E27FC236}">
                  <a16:creationId xmlns:a16="http://schemas.microsoft.com/office/drawing/2014/main" id="{7FCBC696-0BC1-A847-85C2-40D2AD7B89B1}"/>
                </a:ext>
              </a:extLst>
            </p:cNvPr>
            <p:cNvSpPr/>
            <p:nvPr/>
          </p:nvSpPr>
          <p:spPr>
            <a:xfrm>
              <a:off x="10242417" y="4654610"/>
              <a:ext cx="47500" cy="5588"/>
            </a:xfrm>
            <a:custGeom>
              <a:avLst/>
              <a:gdLst>
                <a:gd name="connsiteX0" fmla="*/ 2096 w 47499"/>
                <a:gd name="connsiteY0" fmla="*/ 3772 h 5588"/>
                <a:gd name="connsiteX1" fmla="*/ 45404 w 47499"/>
                <a:gd name="connsiteY1" fmla="*/ 3772 h 5588"/>
                <a:gd name="connsiteX2" fmla="*/ 45404 w 47499"/>
                <a:gd name="connsiteY2" fmla="*/ 2096 h 5588"/>
                <a:gd name="connsiteX3" fmla="*/ 2096 w 47499"/>
                <a:gd name="connsiteY3" fmla="*/ 2096 h 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499" h="5588">
                  <a:moveTo>
                    <a:pt x="2096" y="3772"/>
                  </a:moveTo>
                  <a:lnTo>
                    <a:pt x="45404" y="3772"/>
                  </a:lnTo>
                  <a:lnTo>
                    <a:pt x="45404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3333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71" name="Forma libre 470">
              <a:extLst>
                <a:ext uri="{FF2B5EF4-FFF2-40B4-BE49-F238E27FC236}">
                  <a16:creationId xmlns:a16="http://schemas.microsoft.com/office/drawing/2014/main" id="{45F12494-8F77-9245-B105-6043342CD0C3}"/>
                </a:ext>
              </a:extLst>
            </p:cNvPr>
            <p:cNvSpPr/>
            <p:nvPr/>
          </p:nvSpPr>
          <p:spPr>
            <a:xfrm>
              <a:off x="10242696" y="4658242"/>
              <a:ext cx="47500" cy="5588"/>
            </a:xfrm>
            <a:custGeom>
              <a:avLst/>
              <a:gdLst>
                <a:gd name="connsiteX0" fmla="*/ 2375 w 47499"/>
                <a:gd name="connsiteY0" fmla="*/ 3772 h 5588"/>
                <a:gd name="connsiteX1" fmla="*/ 45684 w 47499"/>
                <a:gd name="connsiteY1" fmla="*/ 3772 h 5588"/>
                <a:gd name="connsiteX2" fmla="*/ 45404 w 47499"/>
                <a:gd name="connsiteY2" fmla="*/ 2096 h 5588"/>
                <a:gd name="connsiteX3" fmla="*/ 2096 w 47499"/>
                <a:gd name="connsiteY3" fmla="*/ 2096 h 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499" h="5588">
                  <a:moveTo>
                    <a:pt x="2375" y="3772"/>
                  </a:moveTo>
                  <a:lnTo>
                    <a:pt x="45684" y="3772"/>
                  </a:lnTo>
                  <a:lnTo>
                    <a:pt x="45404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3333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72" name="Forma libre 471">
              <a:extLst>
                <a:ext uri="{FF2B5EF4-FFF2-40B4-BE49-F238E27FC236}">
                  <a16:creationId xmlns:a16="http://schemas.microsoft.com/office/drawing/2014/main" id="{BA1E5399-FE3D-324D-9D8E-113E084A57B0}"/>
                </a:ext>
              </a:extLst>
            </p:cNvPr>
            <p:cNvSpPr/>
            <p:nvPr/>
          </p:nvSpPr>
          <p:spPr>
            <a:xfrm>
              <a:off x="10313387" y="4609345"/>
              <a:ext cx="36323" cy="13971"/>
            </a:xfrm>
            <a:custGeom>
              <a:avLst/>
              <a:gdLst>
                <a:gd name="connsiteX0" fmla="*/ 3493 w 36323"/>
                <a:gd name="connsiteY0" fmla="*/ 12993 h 13970"/>
                <a:gd name="connsiteX1" fmla="*/ 36743 w 36323"/>
                <a:gd name="connsiteY1" fmla="*/ 12993 h 13970"/>
                <a:gd name="connsiteX2" fmla="*/ 35625 w 36323"/>
                <a:gd name="connsiteY2" fmla="*/ 2096 h 13970"/>
                <a:gd name="connsiteX3" fmla="*/ 2096 w 36323"/>
                <a:gd name="connsiteY3" fmla="*/ 209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323" h="13970">
                  <a:moveTo>
                    <a:pt x="3493" y="12993"/>
                  </a:moveTo>
                  <a:lnTo>
                    <a:pt x="36743" y="12993"/>
                  </a:lnTo>
                  <a:lnTo>
                    <a:pt x="35625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F9F4E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73" name="Forma libre 472">
              <a:extLst>
                <a:ext uri="{FF2B5EF4-FFF2-40B4-BE49-F238E27FC236}">
                  <a16:creationId xmlns:a16="http://schemas.microsoft.com/office/drawing/2014/main" id="{BC9295B5-94E6-814F-A317-23281F0C5B30}"/>
                </a:ext>
              </a:extLst>
            </p:cNvPr>
            <p:cNvSpPr/>
            <p:nvPr/>
          </p:nvSpPr>
          <p:spPr>
            <a:xfrm>
              <a:off x="10225373" y="4613257"/>
              <a:ext cx="78235" cy="13971"/>
            </a:xfrm>
            <a:custGeom>
              <a:avLst/>
              <a:gdLst>
                <a:gd name="connsiteX0" fmla="*/ 3213 w 78235"/>
                <a:gd name="connsiteY0" fmla="*/ 12993 h 13970"/>
                <a:gd name="connsiteX1" fmla="*/ 76140 w 78235"/>
                <a:gd name="connsiteY1" fmla="*/ 12993 h 13970"/>
                <a:gd name="connsiteX2" fmla="*/ 74742 w 78235"/>
                <a:gd name="connsiteY2" fmla="*/ 2096 h 13970"/>
                <a:gd name="connsiteX3" fmla="*/ 2096 w 78235"/>
                <a:gd name="connsiteY3" fmla="*/ 209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235" h="13970">
                  <a:moveTo>
                    <a:pt x="3213" y="12993"/>
                  </a:moveTo>
                  <a:lnTo>
                    <a:pt x="76140" y="12993"/>
                  </a:lnTo>
                  <a:lnTo>
                    <a:pt x="74742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0082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74" name="Forma libre 473">
              <a:extLst>
                <a:ext uri="{FF2B5EF4-FFF2-40B4-BE49-F238E27FC236}">
                  <a16:creationId xmlns:a16="http://schemas.microsoft.com/office/drawing/2014/main" id="{69EB603A-0863-AA47-A113-3E180D0DF6B3}"/>
                </a:ext>
              </a:extLst>
            </p:cNvPr>
            <p:cNvSpPr/>
            <p:nvPr/>
          </p:nvSpPr>
          <p:spPr>
            <a:xfrm>
              <a:off x="10267843" y="4614933"/>
              <a:ext cx="30735" cy="5588"/>
            </a:xfrm>
            <a:custGeom>
              <a:avLst/>
              <a:gdLst>
                <a:gd name="connsiteX0" fmla="*/ 2096 w 30735"/>
                <a:gd name="connsiteY0" fmla="*/ 3772 h 5588"/>
                <a:gd name="connsiteX1" fmla="*/ 30037 w 30735"/>
                <a:gd name="connsiteY1" fmla="*/ 3772 h 5588"/>
                <a:gd name="connsiteX2" fmla="*/ 29757 w 30735"/>
                <a:gd name="connsiteY2" fmla="*/ 2096 h 5588"/>
                <a:gd name="connsiteX3" fmla="*/ 2096 w 30735"/>
                <a:gd name="connsiteY3" fmla="*/ 2096 h 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735" h="5588">
                  <a:moveTo>
                    <a:pt x="2096" y="3772"/>
                  </a:moveTo>
                  <a:lnTo>
                    <a:pt x="30037" y="3772"/>
                  </a:lnTo>
                  <a:lnTo>
                    <a:pt x="29757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F9F4E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75" name="Forma libre 474">
              <a:extLst>
                <a:ext uri="{FF2B5EF4-FFF2-40B4-BE49-F238E27FC236}">
                  <a16:creationId xmlns:a16="http://schemas.microsoft.com/office/drawing/2014/main" id="{EEF718CE-D792-8749-B82D-B1CDCBABDF92}"/>
                </a:ext>
              </a:extLst>
            </p:cNvPr>
            <p:cNvSpPr/>
            <p:nvPr/>
          </p:nvSpPr>
          <p:spPr>
            <a:xfrm>
              <a:off x="10268123" y="4618007"/>
              <a:ext cx="30735" cy="5588"/>
            </a:xfrm>
            <a:custGeom>
              <a:avLst/>
              <a:gdLst>
                <a:gd name="connsiteX0" fmla="*/ 2375 w 30735"/>
                <a:gd name="connsiteY0" fmla="*/ 3493 h 5588"/>
                <a:gd name="connsiteX1" fmla="*/ 30037 w 30735"/>
                <a:gd name="connsiteY1" fmla="*/ 3493 h 5588"/>
                <a:gd name="connsiteX2" fmla="*/ 29757 w 30735"/>
                <a:gd name="connsiteY2" fmla="*/ 2096 h 5588"/>
                <a:gd name="connsiteX3" fmla="*/ 2096 w 30735"/>
                <a:gd name="connsiteY3" fmla="*/ 2096 h 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735" h="5588">
                  <a:moveTo>
                    <a:pt x="2375" y="3493"/>
                  </a:moveTo>
                  <a:lnTo>
                    <a:pt x="30037" y="3493"/>
                  </a:lnTo>
                  <a:lnTo>
                    <a:pt x="29757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F9F4E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76" name="Forma libre 475">
              <a:extLst>
                <a:ext uri="{FF2B5EF4-FFF2-40B4-BE49-F238E27FC236}">
                  <a16:creationId xmlns:a16="http://schemas.microsoft.com/office/drawing/2014/main" id="{90767ADC-626D-4749-99BB-52765E75922D}"/>
                </a:ext>
              </a:extLst>
            </p:cNvPr>
            <p:cNvSpPr/>
            <p:nvPr/>
          </p:nvSpPr>
          <p:spPr>
            <a:xfrm>
              <a:off x="10242137" y="4591183"/>
              <a:ext cx="156470" cy="16765"/>
            </a:xfrm>
            <a:custGeom>
              <a:avLst/>
              <a:gdLst>
                <a:gd name="connsiteX0" fmla="*/ 4051 w 156470"/>
                <a:gd name="connsiteY0" fmla="*/ 17184 h 16764"/>
                <a:gd name="connsiteX1" fmla="*/ 155492 w 156470"/>
                <a:gd name="connsiteY1" fmla="*/ 17184 h 16764"/>
                <a:gd name="connsiteX2" fmla="*/ 153816 w 156470"/>
                <a:gd name="connsiteY2" fmla="*/ 2096 h 16764"/>
                <a:gd name="connsiteX3" fmla="*/ 2096 w 156470"/>
                <a:gd name="connsiteY3" fmla="*/ 2096 h 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6470" h="16764">
                  <a:moveTo>
                    <a:pt x="4051" y="17184"/>
                  </a:moveTo>
                  <a:lnTo>
                    <a:pt x="155492" y="17184"/>
                  </a:lnTo>
                  <a:lnTo>
                    <a:pt x="153816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77" name="Forma libre 476">
              <a:extLst>
                <a:ext uri="{FF2B5EF4-FFF2-40B4-BE49-F238E27FC236}">
                  <a16:creationId xmlns:a16="http://schemas.microsoft.com/office/drawing/2014/main" id="{573F76B5-0333-4B4A-BD2A-18054E215595}"/>
                </a:ext>
              </a:extLst>
            </p:cNvPr>
            <p:cNvSpPr/>
            <p:nvPr/>
          </p:nvSpPr>
          <p:spPr>
            <a:xfrm>
              <a:off x="10244931" y="4593139"/>
              <a:ext cx="13971" cy="13971"/>
            </a:xfrm>
            <a:custGeom>
              <a:avLst/>
              <a:gdLst>
                <a:gd name="connsiteX0" fmla="*/ 3213 w 13970"/>
                <a:gd name="connsiteY0" fmla="*/ 13272 h 13970"/>
                <a:gd name="connsiteX1" fmla="*/ 14390 w 13970"/>
                <a:gd name="connsiteY1" fmla="*/ 13272 h 13970"/>
                <a:gd name="connsiteX2" fmla="*/ 12993 w 13970"/>
                <a:gd name="connsiteY2" fmla="*/ 2096 h 13970"/>
                <a:gd name="connsiteX3" fmla="*/ 2096 w 13970"/>
                <a:gd name="connsiteY3" fmla="*/ 209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" h="13970">
                  <a:moveTo>
                    <a:pt x="3213" y="13272"/>
                  </a:moveTo>
                  <a:lnTo>
                    <a:pt x="14390" y="13272"/>
                  </a:lnTo>
                  <a:lnTo>
                    <a:pt x="12993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0082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78" name="Forma libre 477">
              <a:extLst>
                <a:ext uri="{FF2B5EF4-FFF2-40B4-BE49-F238E27FC236}">
                  <a16:creationId xmlns:a16="http://schemas.microsoft.com/office/drawing/2014/main" id="{4058C342-C7E2-D748-8837-F8513F517FE2}"/>
                </a:ext>
              </a:extLst>
            </p:cNvPr>
            <p:cNvSpPr/>
            <p:nvPr/>
          </p:nvSpPr>
          <p:spPr>
            <a:xfrm>
              <a:off x="10260578" y="4593139"/>
              <a:ext cx="13971" cy="13971"/>
            </a:xfrm>
            <a:custGeom>
              <a:avLst/>
              <a:gdLst>
                <a:gd name="connsiteX0" fmla="*/ 3493 w 13970"/>
                <a:gd name="connsiteY0" fmla="*/ 13272 h 13970"/>
                <a:gd name="connsiteX1" fmla="*/ 14390 w 13970"/>
                <a:gd name="connsiteY1" fmla="*/ 13272 h 13970"/>
                <a:gd name="connsiteX2" fmla="*/ 13272 w 13970"/>
                <a:gd name="connsiteY2" fmla="*/ 2096 h 13970"/>
                <a:gd name="connsiteX3" fmla="*/ 2096 w 13970"/>
                <a:gd name="connsiteY3" fmla="*/ 209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" h="13970">
                  <a:moveTo>
                    <a:pt x="3493" y="13272"/>
                  </a:moveTo>
                  <a:lnTo>
                    <a:pt x="14390" y="13272"/>
                  </a:lnTo>
                  <a:lnTo>
                    <a:pt x="13272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67A8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79" name="Forma libre 478">
              <a:extLst>
                <a:ext uri="{FF2B5EF4-FFF2-40B4-BE49-F238E27FC236}">
                  <a16:creationId xmlns:a16="http://schemas.microsoft.com/office/drawing/2014/main" id="{6A67B8CE-14B3-F043-A5EB-D876C0BC4084}"/>
                </a:ext>
              </a:extLst>
            </p:cNvPr>
            <p:cNvSpPr/>
            <p:nvPr/>
          </p:nvSpPr>
          <p:spPr>
            <a:xfrm>
              <a:off x="10276505" y="4593139"/>
              <a:ext cx="13971" cy="13971"/>
            </a:xfrm>
            <a:custGeom>
              <a:avLst/>
              <a:gdLst>
                <a:gd name="connsiteX0" fmla="*/ 3213 w 13970"/>
                <a:gd name="connsiteY0" fmla="*/ 13272 h 13970"/>
                <a:gd name="connsiteX1" fmla="*/ 14390 w 13970"/>
                <a:gd name="connsiteY1" fmla="*/ 13272 h 13970"/>
                <a:gd name="connsiteX2" fmla="*/ 12993 w 13970"/>
                <a:gd name="connsiteY2" fmla="*/ 2096 h 13970"/>
                <a:gd name="connsiteX3" fmla="*/ 2096 w 13970"/>
                <a:gd name="connsiteY3" fmla="*/ 209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" h="13970">
                  <a:moveTo>
                    <a:pt x="3213" y="13272"/>
                  </a:moveTo>
                  <a:lnTo>
                    <a:pt x="14390" y="13272"/>
                  </a:lnTo>
                  <a:lnTo>
                    <a:pt x="12993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67A8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0" name="Forma libre 479">
              <a:extLst>
                <a:ext uri="{FF2B5EF4-FFF2-40B4-BE49-F238E27FC236}">
                  <a16:creationId xmlns:a16="http://schemas.microsoft.com/office/drawing/2014/main" id="{1828ACAB-3B51-F745-8F5E-52E92D9698CA}"/>
                </a:ext>
              </a:extLst>
            </p:cNvPr>
            <p:cNvSpPr/>
            <p:nvPr/>
          </p:nvSpPr>
          <p:spPr>
            <a:xfrm>
              <a:off x="10353343" y="4593698"/>
              <a:ext cx="39118" cy="5588"/>
            </a:xfrm>
            <a:custGeom>
              <a:avLst/>
              <a:gdLst>
                <a:gd name="connsiteX0" fmla="*/ 2375 w 39117"/>
                <a:gd name="connsiteY0" fmla="*/ 4331 h 5588"/>
                <a:gd name="connsiteX1" fmla="*/ 38698 w 39117"/>
                <a:gd name="connsiteY1" fmla="*/ 4331 h 5588"/>
                <a:gd name="connsiteX2" fmla="*/ 38419 w 39117"/>
                <a:gd name="connsiteY2" fmla="*/ 2096 h 5588"/>
                <a:gd name="connsiteX3" fmla="*/ 2096 w 39117"/>
                <a:gd name="connsiteY3" fmla="*/ 2096 h 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117" h="5588">
                  <a:moveTo>
                    <a:pt x="2375" y="4331"/>
                  </a:moveTo>
                  <a:lnTo>
                    <a:pt x="38698" y="4331"/>
                  </a:lnTo>
                  <a:lnTo>
                    <a:pt x="38419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67A8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1" name="Forma libre 480">
              <a:extLst>
                <a:ext uri="{FF2B5EF4-FFF2-40B4-BE49-F238E27FC236}">
                  <a16:creationId xmlns:a16="http://schemas.microsoft.com/office/drawing/2014/main" id="{F4652AE1-ACF0-FD45-BA84-A87E82E5BD89}"/>
                </a:ext>
              </a:extLst>
            </p:cNvPr>
            <p:cNvSpPr/>
            <p:nvPr/>
          </p:nvSpPr>
          <p:spPr>
            <a:xfrm>
              <a:off x="10353902" y="4597610"/>
              <a:ext cx="39118" cy="5588"/>
            </a:xfrm>
            <a:custGeom>
              <a:avLst/>
              <a:gdLst>
                <a:gd name="connsiteX0" fmla="*/ 2375 w 39117"/>
                <a:gd name="connsiteY0" fmla="*/ 4051 h 5588"/>
                <a:gd name="connsiteX1" fmla="*/ 38698 w 39117"/>
                <a:gd name="connsiteY1" fmla="*/ 4051 h 5588"/>
                <a:gd name="connsiteX2" fmla="*/ 38419 w 39117"/>
                <a:gd name="connsiteY2" fmla="*/ 2096 h 5588"/>
                <a:gd name="connsiteX3" fmla="*/ 2096 w 39117"/>
                <a:gd name="connsiteY3" fmla="*/ 2096 h 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117" h="5588">
                  <a:moveTo>
                    <a:pt x="2375" y="4051"/>
                  </a:moveTo>
                  <a:lnTo>
                    <a:pt x="38698" y="4051"/>
                  </a:lnTo>
                  <a:lnTo>
                    <a:pt x="38419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67A8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2" name="Forma libre 481">
              <a:extLst>
                <a:ext uri="{FF2B5EF4-FFF2-40B4-BE49-F238E27FC236}">
                  <a16:creationId xmlns:a16="http://schemas.microsoft.com/office/drawing/2014/main" id="{3993AEE8-2ED6-534B-8498-32BBE3BE3DE4}"/>
                </a:ext>
              </a:extLst>
            </p:cNvPr>
            <p:cNvSpPr/>
            <p:nvPr/>
          </p:nvSpPr>
          <p:spPr>
            <a:xfrm>
              <a:off x="10374578" y="4601242"/>
              <a:ext cx="19559" cy="5588"/>
            </a:xfrm>
            <a:custGeom>
              <a:avLst/>
              <a:gdLst>
                <a:gd name="connsiteX0" fmla="*/ 2375 w 19558"/>
                <a:gd name="connsiteY0" fmla="*/ 4331 h 5588"/>
                <a:gd name="connsiteX1" fmla="*/ 18301 w 19558"/>
                <a:gd name="connsiteY1" fmla="*/ 4331 h 5588"/>
                <a:gd name="connsiteX2" fmla="*/ 18022 w 19558"/>
                <a:gd name="connsiteY2" fmla="*/ 2096 h 5588"/>
                <a:gd name="connsiteX3" fmla="*/ 2096 w 19558"/>
                <a:gd name="connsiteY3" fmla="*/ 2096 h 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58" h="5588">
                  <a:moveTo>
                    <a:pt x="2375" y="4331"/>
                  </a:moveTo>
                  <a:lnTo>
                    <a:pt x="18301" y="4331"/>
                  </a:lnTo>
                  <a:lnTo>
                    <a:pt x="18022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67A8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3" name="Forma libre 482">
              <a:extLst>
                <a:ext uri="{FF2B5EF4-FFF2-40B4-BE49-F238E27FC236}">
                  <a16:creationId xmlns:a16="http://schemas.microsoft.com/office/drawing/2014/main" id="{A79911D9-62A8-BB49-921C-E6E3F9116A02}"/>
                </a:ext>
              </a:extLst>
            </p:cNvPr>
            <p:cNvSpPr/>
            <p:nvPr/>
          </p:nvSpPr>
          <p:spPr>
            <a:xfrm>
              <a:off x="10293270" y="4669977"/>
              <a:ext cx="47500" cy="5588"/>
            </a:xfrm>
            <a:custGeom>
              <a:avLst/>
              <a:gdLst>
                <a:gd name="connsiteX0" fmla="*/ 2375 w 47499"/>
                <a:gd name="connsiteY0" fmla="*/ 3772 h 5588"/>
                <a:gd name="connsiteX1" fmla="*/ 45684 w 47499"/>
                <a:gd name="connsiteY1" fmla="*/ 3772 h 5588"/>
                <a:gd name="connsiteX2" fmla="*/ 45404 w 47499"/>
                <a:gd name="connsiteY2" fmla="*/ 2096 h 5588"/>
                <a:gd name="connsiteX3" fmla="*/ 2096 w 47499"/>
                <a:gd name="connsiteY3" fmla="*/ 2096 h 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499" h="5588">
                  <a:moveTo>
                    <a:pt x="2375" y="3772"/>
                  </a:moveTo>
                  <a:lnTo>
                    <a:pt x="45684" y="3772"/>
                  </a:lnTo>
                  <a:lnTo>
                    <a:pt x="45404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3333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4" name="Forma libre 483">
              <a:extLst>
                <a:ext uri="{FF2B5EF4-FFF2-40B4-BE49-F238E27FC236}">
                  <a16:creationId xmlns:a16="http://schemas.microsoft.com/office/drawing/2014/main" id="{59E41E66-D409-394E-9C53-83FB28E02147}"/>
                </a:ext>
              </a:extLst>
            </p:cNvPr>
            <p:cNvSpPr/>
            <p:nvPr/>
          </p:nvSpPr>
          <p:spPr>
            <a:xfrm>
              <a:off x="10293549" y="4673330"/>
              <a:ext cx="47500" cy="5588"/>
            </a:xfrm>
            <a:custGeom>
              <a:avLst/>
              <a:gdLst>
                <a:gd name="connsiteX0" fmla="*/ 2375 w 47499"/>
                <a:gd name="connsiteY0" fmla="*/ 3772 h 5588"/>
                <a:gd name="connsiteX1" fmla="*/ 45684 w 47499"/>
                <a:gd name="connsiteY1" fmla="*/ 3772 h 5588"/>
                <a:gd name="connsiteX2" fmla="*/ 45404 w 47499"/>
                <a:gd name="connsiteY2" fmla="*/ 2096 h 5588"/>
                <a:gd name="connsiteX3" fmla="*/ 2096 w 47499"/>
                <a:gd name="connsiteY3" fmla="*/ 2096 h 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499" h="5588">
                  <a:moveTo>
                    <a:pt x="2375" y="3772"/>
                  </a:moveTo>
                  <a:lnTo>
                    <a:pt x="45684" y="3772"/>
                  </a:lnTo>
                  <a:lnTo>
                    <a:pt x="45404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3333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5" name="Forma libre 484">
              <a:extLst>
                <a:ext uri="{FF2B5EF4-FFF2-40B4-BE49-F238E27FC236}">
                  <a16:creationId xmlns:a16="http://schemas.microsoft.com/office/drawing/2014/main" id="{8340012D-749F-494B-B586-A27AD87B9022}"/>
                </a:ext>
              </a:extLst>
            </p:cNvPr>
            <p:cNvSpPr/>
            <p:nvPr/>
          </p:nvSpPr>
          <p:spPr>
            <a:xfrm>
              <a:off x="10266167" y="4585874"/>
              <a:ext cx="108970" cy="86617"/>
            </a:xfrm>
            <a:custGeom>
              <a:avLst/>
              <a:gdLst>
                <a:gd name="connsiteX0" fmla="*/ 11596 w 108970"/>
                <a:gd name="connsiteY0" fmla="*/ 86198 h 86617"/>
                <a:gd name="connsiteX1" fmla="*/ 107713 w 108970"/>
                <a:gd name="connsiteY1" fmla="*/ 86198 h 86617"/>
                <a:gd name="connsiteX2" fmla="*/ 98213 w 108970"/>
                <a:gd name="connsiteY2" fmla="*/ 2096 h 86617"/>
                <a:gd name="connsiteX3" fmla="*/ 2096 w 108970"/>
                <a:gd name="connsiteY3" fmla="*/ 2096 h 86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970" h="86617">
                  <a:moveTo>
                    <a:pt x="11596" y="86198"/>
                  </a:moveTo>
                  <a:lnTo>
                    <a:pt x="107713" y="86198"/>
                  </a:lnTo>
                  <a:lnTo>
                    <a:pt x="98213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E2EBF8">
                <a:alpha val="9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6" name="Forma libre 485">
              <a:extLst>
                <a:ext uri="{FF2B5EF4-FFF2-40B4-BE49-F238E27FC236}">
                  <a16:creationId xmlns:a16="http://schemas.microsoft.com/office/drawing/2014/main" id="{AA2288DD-3DB2-C848-89F9-5A87A3AE3747}"/>
                </a:ext>
              </a:extLst>
            </p:cNvPr>
            <p:cNvSpPr/>
            <p:nvPr/>
          </p:nvSpPr>
          <p:spPr>
            <a:xfrm>
              <a:off x="10225093" y="4567992"/>
              <a:ext cx="164853" cy="16765"/>
            </a:xfrm>
            <a:custGeom>
              <a:avLst/>
              <a:gdLst>
                <a:gd name="connsiteX0" fmla="*/ 3772 w 164852"/>
                <a:gd name="connsiteY0" fmla="*/ 17184 h 16764"/>
                <a:gd name="connsiteX1" fmla="*/ 164433 w 164852"/>
                <a:gd name="connsiteY1" fmla="*/ 17184 h 16764"/>
                <a:gd name="connsiteX2" fmla="*/ 162478 w 164852"/>
                <a:gd name="connsiteY2" fmla="*/ 2096 h 16764"/>
                <a:gd name="connsiteX3" fmla="*/ 2096 w 164852"/>
                <a:gd name="connsiteY3" fmla="*/ 2096 h 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4852" h="16764">
                  <a:moveTo>
                    <a:pt x="3772" y="17184"/>
                  </a:moveTo>
                  <a:lnTo>
                    <a:pt x="164433" y="17184"/>
                  </a:lnTo>
                  <a:lnTo>
                    <a:pt x="162478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D3D3D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7" name="Forma libre 486">
              <a:extLst>
                <a:ext uri="{FF2B5EF4-FFF2-40B4-BE49-F238E27FC236}">
                  <a16:creationId xmlns:a16="http://schemas.microsoft.com/office/drawing/2014/main" id="{08225836-FAED-0742-A7DA-5E902C3A434A}"/>
                </a:ext>
              </a:extLst>
            </p:cNvPr>
            <p:cNvSpPr/>
            <p:nvPr/>
          </p:nvSpPr>
          <p:spPr>
            <a:xfrm>
              <a:off x="10228726" y="4574977"/>
              <a:ext cx="159264" cy="8382"/>
            </a:xfrm>
            <a:custGeom>
              <a:avLst/>
              <a:gdLst>
                <a:gd name="connsiteX0" fmla="*/ 2654 w 159264"/>
                <a:gd name="connsiteY0" fmla="*/ 6846 h 8382"/>
                <a:gd name="connsiteX1" fmla="*/ 157448 w 159264"/>
                <a:gd name="connsiteY1" fmla="*/ 6846 h 8382"/>
                <a:gd name="connsiteX2" fmla="*/ 156889 w 159264"/>
                <a:gd name="connsiteY2" fmla="*/ 2096 h 8382"/>
                <a:gd name="connsiteX3" fmla="*/ 2096 w 159264"/>
                <a:gd name="connsiteY3" fmla="*/ 2096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264" h="8382">
                  <a:moveTo>
                    <a:pt x="2654" y="6846"/>
                  </a:moveTo>
                  <a:lnTo>
                    <a:pt x="157448" y="6846"/>
                  </a:lnTo>
                  <a:lnTo>
                    <a:pt x="156889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F2F2F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8" name="Forma libre 487">
              <a:extLst>
                <a:ext uri="{FF2B5EF4-FFF2-40B4-BE49-F238E27FC236}">
                  <a16:creationId xmlns:a16="http://schemas.microsoft.com/office/drawing/2014/main" id="{535BBB84-EB0C-D54F-9BB5-6F5D7484DAD2}"/>
                </a:ext>
              </a:extLst>
            </p:cNvPr>
            <p:cNvSpPr/>
            <p:nvPr/>
          </p:nvSpPr>
          <p:spPr>
            <a:xfrm>
              <a:off x="10380446" y="4570507"/>
              <a:ext cx="5588" cy="5588"/>
            </a:xfrm>
            <a:custGeom>
              <a:avLst/>
              <a:gdLst>
                <a:gd name="connsiteX0" fmla="*/ 2375 w 5588"/>
                <a:gd name="connsiteY0" fmla="*/ 4890 h 5588"/>
                <a:gd name="connsiteX1" fmla="*/ 4890 w 5588"/>
                <a:gd name="connsiteY1" fmla="*/ 4890 h 5588"/>
                <a:gd name="connsiteX2" fmla="*/ 4610 w 5588"/>
                <a:gd name="connsiteY2" fmla="*/ 2096 h 5588"/>
                <a:gd name="connsiteX3" fmla="*/ 2096 w 5588"/>
                <a:gd name="connsiteY3" fmla="*/ 2096 h 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88" h="5588">
                  <a:moveTo>
                    <a:pt x="2375" y="4890"/>
                  </a:moveTo>
                  <a:lnTo>
                    <a:pt x="4890" y="4890"/>
                  </a:lnTo>
                  <a:lnTo>
                    <a:pt x="4610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F9F4E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9" name="Forma libre 488">
              <a:extLst>
                <a:ext uri="{FF2B5EF4-FFF2-40B4-BE49-F238E27FC236}">
                  <a16:creationId xmlns:a16="http://schemas.microsoft.com/office/drawing/2014/main" id="{07FD8844-6ED2-9846-B03A-370DF0B2A426}"/>
                </a:ext>
              </a:extLst>
            </p:cNvPr>
            <p:cNvSpPr/>
            <p:nvPr/>
          </p:nvSpPr>
          <p:spPr>
            <a:xfrm>
              <a:off x="10375696" y="4570507"/>
              <a:ext cx="5588" cy="5588"/>
            </a:xfrm>
            <a:custGeom>
              <a:avLst/>
              <a:gdLst>
                <a:gd name="connsiteX0" fmla="*/ 2375 w 5588"/>
                <a:gd name="connsiteY0" fmla="*/ 4890 h 5588"/>
                <a:gd name="connsiteX1" fmla="*/ 5169 w 5588"/>
                <a:gd name="connsiteY1" fmla="*/ 4890 h 5588"/>
                <a:gd name="connsiteX2" fmla="*/ 4610 w 5588"/>
                <a:gd name="connsiteY2" fmla="*/ 2096 h 5588"/>
                <a:gd name="connsiteX3" fmla="*/ 2096 w 5588"/>
                <a:gd name="connsiteY3" fmla="*/ 2096 h 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88" h="5588">
                  <a:moveTo>
                    <a:pt x="2375" y="4890"/>
                  </a:moveTo>
                  <a:lnTo>
                    <a:pt x="5169" y="4890"/>
                  </a:lnTo>
                  <a:lnTo>
                    <a:pt x="4610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F9F4E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0" name="Forma libre 489">
              <a:extLst>
                <a:ext uri="{FF2B5EF4-FFF2-40B4-BE49-F238E27FC236}">
                  <a16:creationId xmlns:a16="http://schemas.microsoft.com/office/drawing/2014/main" id="{C7A1A70F-9351-F842-8841-52C1C15690A2}"/>
                </a:ext>
              </a:extLst>
            </p:cNvPr>
            <p:cNvSpPr/>
            <p:nvPr/>
          </p:nvSpPr>
          <p:spPr>
            <a:xfrm>
              <a:off x="10371225" y="4570507"/>
              <a:ext cx="5588" cy="5588"/>
            </a:xfrm>
            <a:custGeom>
              <a:avLst/>
              <a:gdLst>
                <a:gd name="connsiteX0" fmla="*/ 2375 w 5588"/>
                <a:gd name="connsiteY0" fmla="*/ 4890 h 5588"/>
                <a:gd name="connsiteX1" fmla="*/ 4890 w 5588"/>
                <a:gd name="connsiteY1" fmla="*/ 4890 h 5588"/>
                <a:gd name="connsiteX2" fmla="*/ 4610 w 5588"/>
                <a:gd name="connsiteY2" fmla="*/ 2096 h 5588"/>
                <a:gd name="connsiteX3" fmla="*/ 2096 w 5588"/>
                <a:gd name="connsiteY3" fmla="*/ 2096 h 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88" h="5588">
                  <a:moveTo>
                    <a:pt x="2375" y="4890"/>
                  </a:moveTo>
                  <a:lnTo>
                    <a:pt x="4890" y="4890"/>
                  </a:lnTo>
                  <a:lnTo>
                    <a:pt x="4610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F9F4E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1" name="Forma libre 490">
              <a:extLst>
                <a:ext uri="{FF2B5EF4-FFF2-40B4-BE49-F238E27FC236}">
                  <a16:creationId xmlns:a16="http://schemas.microsoft.com/office/drawing/2014/main" id="{458091CD-5748-774A-82FF-78AB96D441BE}"/>
                </a:ext>
              </a:extLst>
            </p:cNvPr>
            <p:cNvSpPr/>
            <p:nvPr/>
          </p:nvSpPr>
          <p:spPr>
            <a:xfrm>
              <a:off x="10309196" y="4630021"/>
              <a:ext cx="44706" cy="30735"/>
            </a:xfrm>
            <a:custGeom>
              <a:avLst/>
              <a:gdLst>
                <a:gd name="connsiteX0" fmla="*/ 44007 w 44705"/>
                <a:gd name="connsiteY0" fmla="*/ 6287 h 30735"/>
                <a:gd name="connsiteX1" fmla="*/ 19698 w 44705"/>
                <a:gd name="connsiteY1" fmla="*/ 29198 h 30735"/>
                <a:gd name="connsiteX2" fmla="*/ 2096 w 44705"/>
                <a:gd name="connsiteY2" fmla="*/ 26684 h 30735"/>
                <a:gd name="connsiteX3" fmla="*/ 7684 w 44705"/>
                <a:gd name="connsiteY3" fmla="*/ 12434 h 30735"/>
                <a:gd name="connsiteX4" fmla="*/ 26404 w 44705"/>
                <a:gd name="connsiteY4" fmla="*/ 7404 h 30735"/>
                <a:gd name="connsiteX5" fmla="*/ 28640 w 44705"/>
                <a:gd name="connsiteY5" fmla="*/ 2096 h 30735"/>
                <a:gd name="connsiteX6" fmla="*/ 44007 w 44705"/>
                <a:gd name="connsiteY6" fmla="*/ 6287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705" h="30735">
                  <a:moveTo>
                    <a:pt x="44007" y="6287"/>
                  </a:moveTo>
                  <a:cubicBezTo>
                    <a:pt x="41772" y="18022"/>
                    <a:pt x="32551" y="27522"/>
                    <a:pt x="19698" y="29198"/>
                  </a:cubicBezTo>
                  <a:cubicBezTo>
                    <a:pt x="13551" y="30037"/>
                    <a:pt x="7404" y="29198"/>
                    <a:pt x="2096" y="26684"/>
                  </a:cubicBezTo>
                  <a:lnTo>
                    <a:pt x="7684" y="12434"/>
                  </a:lnTo>
                  <a:cubicBezTo>
                    <a:pt x="14390" y="15507"/>
                    <a:pt x="22493" y="13551"/>
                    <a:pt x="26404" y="7404"/>
                  </a:cubicBezTo>
                  <a:cubicBezTo>
                    <a:pt x="27522" y="5728"/>
                    <a:pt x="28360" y="4051"/>
                    <a:pt x="28640" y="2096"/>
                  </a:cubicBezTo>
                  <a:lnTo>
                    <a:pt x="44007" y="6287"/>
                  </a:ln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2" name="Forma libre 491">
              <a:extLst>
                <a:ext uri="{FF2B5EF4-FFF2-40B4-BE49-F238E27FC236}">
                  <a16:creationId xmlns:a16="http://schemas.microsoft.com/office/drawing/2014/main" id="{88200B33-F1EC-A340-AD1B-505B40AB9796}"/>
                </a:ext>
              </a:extLst>
            </p:cNvPr>
            <p:cNvSpPr/>
            <p:nvPr/>
          </p:nvSpPr>
          <p:spPr>
            <a:xfrm>
              <a:off x="10288938" y="4594756"/>
              <a:ext cx="64265" cy="47500"/>
            </a:xfrm>
            <a:custGeom>
              <a:avLst/>
              <a:gdLst>
                <a:gd name="connsiteX0" fmla="*/ 6427 w 64264"/>
                <a:gd name="connsiteY0" fmla="*/ 47979 h 47499"/>
                <a:gd name="connsiteX1" fmla="*/ 2795 w 64264"/>
                <a:gd name="connsiteY1" fmla="*/ 38199 h 47499"/>
                <a:gd name="connsiteX2" fmla="*/ 26824 w 64264"/>
                <a:gd name="connsiteY2" fmla="*/ 2435 h 47499"/>
                <a:gd name="connsiteX3" fmla="*/ 64265 w 64264"/>
                <a:gd name="connsiteY3" fmla="*/ 28699 h 47499"/>
                <a:gd name="connsiteX4" fmla="*/ 64544 w 64264"/>
                <a:gd name="connsiteY4" fmla="*/ 29817 h 47499"/>
                <a:gd name="connsiteX5" fmla="*/ 49177 w 64264"/>
                <a:gd name="connsiteY5" fmla="*/ 31494 h 47499"/>
                <a:gd name="connsiteX6" fmla="*/ 42192 w 64264"/>
                <a:gd name="connsiteY6" fmla="*/ 20597 h 47499"/>
                <a:gd name="connsiteX7" fmla="*/ 20397 w 64264"/>
                <a:gd name="connsiteY7" fmla="*/ 23950 h 47499"/>
                <a:gd name="connsiteX8" fmla="*/ 20118 w 64264"/>
                <a:gd name="connsiteY8" fmla="*/ 40435 h 4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264" h="47499">
                  <a:moveTo>
                    <a:pt x="6427" y="47979"/>
                  </a:moveTo>
                  <a:cubicBezTo>
                    <a:pt x="4750" y="44905"/>
                    <a:pt x="3353" y="41832"/>
                    <a:pt x="2795" y="38199"/>
                  </a:cubicBezTo>
                  <a:cubicBezTo>
                    <a:pt x="-838" y="21155"/>
                    <a:pt x="10059" y="5229"/>
                    <a:pt x="26824" y="2435"/>
                  </a:cubicBezTo>
                  <a:cubicBezTo>
                    <a:pt x="43868" y="-80"/>
                    <a:pt x="60633" y="11655"/>
                    <a:pt x="64265" y="28699"/>
                  </a:cubicBezTo>
                  <a:lnTo>
                    <a:pt x="64544" y="29817"/>
                  </a:lnTo>
                  <a:lnTo>
                    <a:pt x="49177" y="31494"/>
                  </a:lnTo>
                  <a:cubicBezTo>
                    <a:pt x="48339" y="27302"/>
                    <a:pt x="46103" y="23391"/>
                    <a:pt x="42192" y="20597"/>
                  </a:cubicBezTo>
                  <a:cubicBezTo>
                    <a:pt x="34927" y="15288"/>
                    <a:pt x="25147" y="16964"/>
                    <a:pt x="20397" y="23950"/>
                  </a:cubicBezTo>
                  <a:cubicBezTo>
                    <a:pt x="17045" y="28979"/>
                    <a:pt x="17045" y="35405"/>
                    <a:pt x="20118" y="40435"/>
                  </a:cubicBezTo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3" name="Forma libre 492">
              <a:extLst>
                <a:ext uri="{FF2B5EF4-FFF2-40B4-BE49-F238E27FC236}">
                  <a16:creationId xmlns:a16="http://schemas.microsoft.com/office/drawing/2014/main" id="{A5B3E73C-8671-5341-AEB8-06A8719EEA11}"/>
                </a:ext>
              </a:extLst>
            </p:cNvPr>
            <p:cNvSpPr/>
            <p:nvPr/>
          </p:nvSpPr>
          <p:spPr>
            <a:xfrm>
              <a:off x="10293270" y="4633374"/>
              <a:ext cx="25147" cy="25147"/>
            </a:xfrm>
            <a:custGeom>
              <a:avLst/>
              <a:gdLst>
                <a:gd name="connsiteX0" fmla="*/ 20537 w 25147"/>
                <a:gd name="connsiteY0" fmla="*/ 7684 h 25147"/>
                <a:gd name="connsiteX1" fmla="*/ 23610 w 25147"/>
                <a:gd name="connsiteY1" fmla="*/ 9360 h 25147"/>
                <a:gd name="connsiteX2" fmla="*/ 18022 w 25147"/>
                <a:gd name="connsiteY2" fmla="*/ 23610 h 25147"/>
                <a:gd name="connsiteX3" fmla="*/ 2096 w 25147"/>
                <a:gd name="connsiteY3" fmla="*/ 9360 h 25147"/>
                <a:gd name="connsiteX4" fmla="*/ 15507 w 25147"/>
                <a:gd name="connsiteY4" fmla="*/ 2096 h 25147"/>
                <a:gd name="connsiteX5" fmla="*/ 20537 w 25147"/>
                <a:gd name="connsiteY5" fmla="*/ 7684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147" h="25147">
                  <a:moveTo>
                    <a:pt x="20537" y="7684"/>
                  </a:moveTo>
                  <a:cubicBezTo>
                    <a:pt x="21375" y="8243"/>
                    <a:pt x="22493" y="8801"/>
                    <a:pt x="23610" y="9360"/>
                  </a:cubicBezTo>
                  <a:lnTo>
                    <a:pt x="18022" y="23610"/>
                  </a:lnTo>
                  <a:cubicBezTo>
                    <a:pt x="11316" y="20816"/>
                    <a:pt x="5728" y="15787"/>
                    <a:pt x="2096" y="9360"/>
                  </a:cubicBezTo>
                  <a:lnTo>
                    <a:pt x="15507" y="2096"/>
                  </a:lnTo>
                  <a:cubicBezTo>
                    <a:pt x="16625" y="4051"/>
                    <a:pt x="18301" y="6007"/>
                    <a:pt x="20537" y="7684"/>
                  </a:cubicBezTo>
                  <a:close/>
                </a:path>
              </a:pathLst>
            </a:custGeom>
            <a:solidFill>
              <a:srgbClr val="0082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4" name="Forma libre 493">
              <a:extLst>
                <a:ext uri="{FF2B5EF4-FFF2-40B4-BE49-F238E27FC236}">
                  <a16:creationId xmlns:a16="http://schemas.microsoft.com/office/drawing/2014/main" id="{26AEE76B-03FF-4B4F-B717-17569DDB2437}"/>
                </a:ext>
              </a:extLst>
            </p:cNvPr>
            <p:cNvSpPr/>
            <p:nvPr/>
          </p:nvSpPr>
          <p:spPr>
            <a:xfrm>
              <a:off x="10335740" y="4622477"/>
              <a:ext cx="19559" cy="13971"/>
            </a:xfrm>
            <a:custGeom>
              <a:avLst/>
              <a:gdLst>
                <a:gd name="connsiteX0" fmla="*/ 17463 w 19558"/>
                <a:gd name="connsiteY0" fmla="*/ 2096 h 13970"/>
                <a:gd name="connsiteX1" fmla="*/ 17463 w 19558"/>
                <a:gd name="connsiteY1" fmla="*/ 13831 h 13970"/>
                <a:gd name="connsiteX2" fmla="*/ 2096 w 19558"/>
                <a:gd name="connsiteY2" fmla="*/ 9919 h 13970"/>
                <a:gd name="connsiteX3" fmla="*/ 2096 w 19558"/>
                <a:gd name="connsiteY3" fmla="*/ 4051 h 13970"/>
                <a:gd name="connsiteX4" fmla="*/ 17463 w 19558"/>
                <a:gd name="connsiteY4" fmla="*/ 209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558" h="13970">
                  <a:moveTo>
                    <a:pt x="17463" y="2096"/>
                  </a:moveTo>
                  <a:cubicBezTo>
                    <a:pt x="18301" y="6007"/>
                    <a:pt x="18022" y="9919"/>
                    <a:pt x="17463" y="13831"/>
                  </a:cubicBezTo>
                  <a:lnTo>
                    <a:pt x="2096" y="9919"/>
                  </a:lnTo>
                  <a:cubicBezTo>
                    <a:pt x="2375" y="7963"/>
                    <a:pt x="2375" y="6007"/>
                    <a:pt x="2096" y="4051"/>
                  </a:cubicBezTo>
                  <a:lnTo>
                    <a:pt x="17463" y="2096"/>
                  </a:lnTo>
                  <a:close/>
                </a:path>
              </a:pathLst>
            </a:custGeom>
            <a:solidFill>
              <a:srgbClr val="2932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5" name="Forma libre 494">
              <a:extLst>
                <a:ext uri="{FF2B5EF4-FFF2-40B4-BE49-F238E27FC236}">
                  <a16:creationId xmlns:a16="http://schemas.microsoft.com/office/drawing/2014/main" id="{039BA6E2-2FDE-7448-B071-577A45FA51AA}"/>
                </a:ext>
              </a:extLst>
            </p:cNvPr>
            <p:cNvSpPr/>
            <p:nvPr/>
          </p:nvSpPr>
          <p:spPr>
            <a:xfrm>
              <a:off x="11042754" y="4120848"/>
              <a:ext cx="81029" cy="114559"/>
            </a:xfrm>
            <a:custGeom>
              <a:avLst/>
              <a:gdLst>
                <a:gd name="connsiteX0" fmla="*/ 75477 w 81029"/>
                <a:gd name="connsiteY0" fmla="*/ 20344 h 114558"/>
                <a:gd name="connsiteX1" fmla="*/ 33286 w 81029"/>
                <a:gd name="connsiteY1" fmla="*/ 21741 h 114558"/>
                <a:gd name="connsiteX2" fmla="*/ 2271 w 81029"/>
                <a:gd name="connsiteY2" fmla="*/ 72035 h 114558"/>
                <a:gd name="connsiteX3" fmla="*/ 60109 w 81029"/>
                <a:gd name="connsiteY3" fmla="*/ 106682 h 114558"/>
                <a:gd name="connsiteX4" fmla="*/ 75477 w 81029"/>
                <a:gd name="connsiteY4" fmla="*/ 20344 h 114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29" h="114558">
                  <a:moveTo>
                    <a:pt x="75477" y="20344"/>
                  </a:moveTo>
                  <a:cubicBezTo>
                    <a:pt x="72124" y="5535"/>
                    <a:pt x="43345" y="-12627"/>
                    <a:pt x="33286" y="21741"/>
                  </a:cubicBezTo>
                  <a:cubicBezTo>
                    <a:pt x="24903" y="49961"/>
                    <a:pt x="7021" y="39344"/>
                    <a:pt x="2271" y="72035"/>
                  </a:cubicBezTo>
                  <a:cubicBezTo>
                    <a:pt x="-802" y="92432"/>
                    <a:pt x="37198" y="126240"/>
                    <a:pt x="60109" y="106682"/>
                  </a:cubicBezTo>
                  <a:cubicBezTo>
                    <a:pt x="88050" y="83211"/>
                    <a:pt x="82462" y="49402"/>
                    <a:pt x="75477" y="20344"/>
                  </a:cubicBezTo>
                  <a:close/>
                </a:path>
              </a:pathLst>
            </a:custGeom>
            <a:solidFill>
              <a:srgbClr val="0082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6" name="Forma libre 495">
              <a:extLst>
                <a:ext uri="{FF2B5EF4-FFF2-40B4-BE49-F238E27FC236}">
                  <a16:creationId xmlns:a16="http://schemas.microsoft.com/office/drawing/2014/main" id="{270AA07E-7D5A-D740-A9A9-C1EF3A0EB427}"/>
                </a:ext>
              </a:extLst>
            </p:cNvPr>
            <p:cNvSpPr/>
            <p:nvPr/>
          </p:nvSpPr>
          <p:spPr>
            <a:xfrm>
              <a:off x="11042560" y="4174182"/>
              <a:ext cx="58676" cy="22353"/>
            </a:xfrm>
            <a:custGeom>
              <a:avLst/>
              <a:gdLst>
                <a:gd name="connsiteX0" fmla="*/ 4980 w 58676"/>
                <a:gd name="connsiteY0" fmla="*/ 19818 h 22352"/>
                <a:gd name="connsiteX1" fmla="*/ 35156 w 58676"/>
                <a:gd name="connsiteY1" fmla="*/ 18701 h 22352"/>
                <a:gd name="connsiteX2" fmla="*/ 54156 w 58676"/>
                <a:gd name="connsiteY2" fmla="*/ 15068 h 22352"/>
                <a:gd name="connsiteX3" fmla="*/ 57509 w 58676"/>
                <a:gd name="connsiteY3" fmla="*/ 6406 h 22352"/>
                <a:gd name="connsiteX4" fmla="*/ 43259 w 58676"/>
                <a:gd name="connsiteY4" fmla="*/ 2215 h 22352"/>
                <a:gd name="connsiteX5" fmla="*/ 7494 w 58676"/>
                <a:gd name="connsiteY5" fmla="*/ 9201 h 22352"/>
                <a:gd name="connsiteX6" fmla="*/ 4980 w 58676"/>
                <a:gd name="connsiteY6" fmla="*/ 19818 h 2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676" h="22352">
                  <a:moveTo>
                    <a:pt x="4980" y="19818"/>
                  </a:moveTo>
                  <a:cubicBezTo>
                    <a:pt x="8612" y="20377"/>
                    <a:pt x="16435" y="21215"/>
                    <a:pt x="35156" y="18701"/>
                  </a:cubicBezTo>
                  <a:cubicBezTo>
                    <a:pt x="46332" y="17304"/>
                    <a:pt x="51082" y="15906"/>
                    <a:pt x="54156" y="15068"/>
                  </a:cubicBezTo>
                  <a:cubicBezTo>
                    <a:pt x="60024" y="13671"/>
                    <a:pt x="60024" y="8362"/>
                    <a:pt x="57509" y="6406"/>
                  </a:cubicBezTo>
                  <a:cubicBezTo>
                    <a:pt x="53318" y="3054"/>
                    <a:pt x="46332" y="1657"/>
                    <a:pt x="43259" y="2215"/>
                  </a:cubicBezTo>
                  <a:cubicBezTo>
                    <a:pt x="25377" y="5848"/>
                    <a:pt x="12244" y="8921"/>
                    <a:pt x="7494" y="9201"/>
                  </a:cubicBezTo>
                  <a:cubicBezTo>
                    <a:pt x="788" y="9480"/>
                    <a:pt x="788" y="18980"/>
                    <a:pt x="4980" y="19818"/>
                  </a:cubicBez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7" name="Forma libre 496">
              <a:extLst>
                <a:ext uri="{FF2B5EF4-FFF2-40B4-BE49-F238E27FC236}">
                  <a16:creationId xmlns:a16="http://schemas.microsoft.com/office/drawing/2014/main" id="{1056F885-A237-8241-88CC-6F7268FFAC4D}"/>
                </a:ext>
              </a:extLst>
            </p:cNvPr>
            <p:cNvSpPr/>
            <p:nvPr/>
          </p:nvSpPr>
          <p:spPr>
            <a:xfrm>
              <a:off x="11014333" y="4162614"/>
              <a:ext cx="41912" cy="33529"/>
            </a:xfrm>
            <a:custGeom>
              <a:avLst/>
              <a:gdLst>
                <a:gd name="connsiteX0" fmla="*/ 2192 w 41911"/>
                <a:gd name="connsiteY0" fmla="*/ 5960 h 33529"/>
                <a:gd name="connsiteX1" fmla="*/ 11692 w 41911"/>
                <a:gd name="connsiteY1" fmla="*/ 15180 h 33529"/>
                <a:gd name="connsiteX2" fmla="*/ 32089 w 41911"/>
                <a:gd name="connsiteY2" fmla="*/ 30828 h 33529"/>
                <a:gd name="connsiteX3" fmla="*/ 38515 w 41911"/>
                <a:gd name="connsiteY3" fmla="*/ 22445 h 33529"/>
                <a:gd name="connsiteX4" fmla="*/ 5824 w 41911"/>
                <a:gd name="connsiteY4" fmla="*/ 2607 h 33529"/>
                <a:gd name="connsiteX5" fmla="*/ 2192 w 41911"/>
                <a:gd name="connsiteY5" fmla="*/ 5960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911" h="33529">
                  <a:moveTo>
                    <a:pt x="2192" y="5960"/>
                  </a:moveTo>
                  <a:cubicBezTo>
                    <a:pt x="2751" y="8754"/>
                    <a:pt x="5266" y="9033"/>
                    <a:pt x="11692" y="15180"/>
                  </a:cubicBezTo>
                  <a:cubicBezTo>
                    <a:pt x="20913" y="24122"/>
                    <a:pt x="23707" y="26078"/>
                    <a:pt x="32089" y="30828"/>
                  </a:cubicBezTo>
                  <a:cubicBezTo>
                    <a:pt x="37398" y="33901"/>
                    <a:pt x="44104" y="27475"/>
                    <a:pt x="38515" y="22445"/>
                  </a:cubicBezTo>
                  <a:cubicBezTo>
                    <a:pt x="33766" y="18254"/>
                    <a:pt x="8619" y="5122"/>
                    <a:pt x="5824" y="2607"/>
                  </a:cubicBezTo>
                  <a:cubicBezTo>
                    <a:pt x="3589" y="931"/>
                    <a:pt x="1633" y="3725"/>
                    <a:pt x="2192" y="5960"/>
                  </a:cubicBez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8" name="Forma libre 497">
              <a:extLst>
                <a:ext uri="{FF2B5EF4-FFF2-40B4-BE49-F238E27FC236}">
                  <a16:creationId xmlns:a16="http://schemas.microsoft.com/office/drawing/2014/main" id="{FB9A63B0-C32A-244A-86D9-22A065ACF14B}"/>
                </a:ext>
              </a:extLst>
            </p:cNvPr>
            <p:cNvSpPr/>
            <p:nvPr/>
          </p:nvSpPr>
          <p:spPr>
            <a:xfrm>
              <a:off x="11088474" y="4154743"/>
              <a:ext cx="16765" cy="30735"/>
            </a:xfrm>
            <a:custGeom>
              <a:avLst/>
              <a:gdLst>
                <a:gd name="connsiteX0" fmla="*/ 11875 w 16764"/>
                <a:gd name="connsiteY0" fmla="*/ 2096 h 30735"/>
                <a:gd name="connsiteX1" fmla="*/ 16625 w 16764"/>
                <a:gd name="connsiteY1" fmla="*/ 21654 h 30735"/>
                <a:gd name="connsiteX2" fmla="*/ 12434 w 16764"/>
                <a:gd name="connsiteY2" fmla="*/ 30875 h 30735"/>
                <a:gd name="connsiteX3" fmla="*/ 12434 w 16764"/>
                <a:gd name="connsiteY3" fmla="*/ 30875 h 30735"/>
                <a:gd name="connsiteX4" fmla="*/ 4890 w 16764"/>
                <a:gd name="connsiteY4" fmla="*/ 24448 h 30735"/>
                <a:gd name="connsiteX5" fmla="*/ 2096 w 16764"/>
                <a:gd name="connsiteY5" fmla="*/ 9640 h 30735"/>
                <a:gd name="connsiteX6" fmla="*/ 11875 w 16764"/>
                <a:gd name="connsiteY6" fmla="*/ 2096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764" h="30735">
                  <a:moveTo>
                    <a:pt x="11875" y="2096"/>
                  </a:moveTo>
                  <a:cubicBezTo>
                    <a:pt x="12154" y="2654"/>
                    <a:pt x="14949" y="13272"/>
                    <a:pt x="16625" y="21654"/>
                  </a:cubicBezTo>
                  <a:cubicBezTo>
                    <a:pt x="17463" y="25846"/>
                    <a:pt x="15228" y="30037"/>
                    <a:pt x="12434" y="30875"/>
                  </a:cubicBezTo>
                  <a:cubicBezTo>
                    <a:pt x="12434" y="30875"/>
                    <a:pt x="12434" y="30875"/>
                    <a:pt x="12434" y="30875"/>
                  </a:cubicBezTo>
                  <a:cubicBezTo>
                    <a:pt x="9640" y="31434"/>
                    <a:pt x="5449" y="28360"/>
                    <a:pt x="4890" y="24448"/>
                  </a:cubicBezTo>
                  <a:cubicBezTo>
                    <a:pt x="4051" y="17184"/>
                    <a:pt x="2096" y="9919"/>
                    <a:pt x="2096" y="9640"/>
                  </a:cubicBezTo>
                  <a:lnTo>
                    <a:pt x="11875" y="2096"/>
                  </a:lnTo>
                  <a:close/>
                </a:path>
              </a:pathLst>
            </a:custGeom>
            <a:solidFill>
              <a:srgbClr val="E796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9" name="Forma libre 498">
              <a:extLst>
                <a:ext uri="{FF2B5EF4-FFF2-40B4-BE49-F238E27FC236}">
                  <a16:creationId xmlns:a16="http://schemas.microsoft.com/office/drawing/2014/main" id="{8E7A058C-ED5C-8348-989F-E83B8F108306}"/>
                </a:ext>
              </a:extLst>
            </p:cNvPr>
            <p:cNvSpPr/>
            <p:nvPr/>
          </p:nvSpPr>
          <p:spPr>
            <a:xfrm>
              <a:off x="11070021" y="4169593"/>
              <a:ext cx="58676" cy="86617"/>
            </a:xfrm>
            <a:custGeom>
              <a:avLst/>
              <a:gdLst>
                <a:gd name="connsiteX0" fmla="*/ 46813 w 58676"/>
                <a:gd name="connsiteY0" fmla="*/ 55981 h 86617"/>
                <a:gd name="connsiteX1" fmla="*/ 47651 w 58676"/>
                <a:gd name="connsiteY1" fmla="*/ 32231 h 86617"/>
                <a:gd name="connsiteX2" fmla="*/ 48490 w 58676"/>
                <a:gd name="connsiteY2" fmla="*/ 28040 h 86617"/>
                <a:gd name="connsiteX3" fmla="*/ 50446 w 58676"/>
                <a:gd name="connsiteY3" fmla="*/ 17702 h 86617"/>
                <a:gd name="connsiteX4" fmla="*/ 49607 w 58676"/>
                <a:gd name="connsiteY4" fmla="*/ 8481 h 86617"/>
                <a:gd name="connsiteX5" fmla="*/ 19710 w 58676"/>
                <a:gd name="connsiteY5" fmla="*/ 5687 h 86617"/>
                <a:gd name="connsiteX6" fmla="*/ 15519 w 58676"/>
                <a:gd name="connsiteY6" fmla="*/ 7084 h 86617"/>
                <a:gd name="connsiteX7" fmla="*/ 9093 w 58676"/>
                <a:gd name="connsiteY7" fmla="*/ 12952 h 86617"/>
                <a:gd name="connsiteX8" fmla="*/ 6857 w 58676"/>
                <a:gd name="connsiteY8" fmla="*/ 21613 h 86617"/>
                <a:gd name="connsiteX9" fmla="*/ 5460 w 58676"/>
                <a:gd name="connsiteY9" fmla="*/ 46760 h 86617"/>
                <a:gd name="connsiteX10" fmla="*/ 11049 w 58676"/>
                <a:gd name="connsiteY10" fmla="*/ 87275 h 86617"/>
                <a:gd name="connsiteX11" fmla="*/ 57990 w 58676"/>
                <a:gd name="connsiteY11" fmla="*/ 78334 h 86617"/>
                <a:gd name="connsiteX12" fmla="*/ 46813 w 58676"/>
                <a:gd name="connsiteY12" fmla="*/ 55981 h 86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676" h="86617">
                  <a:moveTo>
                    <a:pt x="46813" y="55981"/>
                  </a:moveTo>
                  <a:cubicBezTo>
                    <a:pt x="46534" y="48157"/>
                    <a:pt x="46534" y="40055"/>
                    <a:pt x="47651" y="32231"/>
                  </a:cubicBezTo>
                  <a:cubicBezTo>
                    <a:pt x="47931" y="30834"/>
                    <a:pt x="48210" y="29437"/>
                    <a:pt x="48490" y="28040"/>
                  </a:cubicBezTo>
                  <a:cubicBezTo>
                    <a:pt x="49328" y="24687"/>
                    <a:pt x="50166" y="21334"/>
                    <a:pt x="50446" y="17702"/>
                  </a:cubicBezTo>
                  <a:cubicBezTo>
                    <a:pt x="50725" y="14628"/>
                    <a:pt x="50725" y="11275"/>
                    <a:pt x="49607" y="8481"/>
                  </a:cubicBezTo>
                  <a:cubicBezTo>
                    <a:pt x="45696" y="-2416"/>
                    <a:pt x="27534" y="3452"/>
                    <a:pt x="19710" y="5687"/>
                  </a:cubicBezTo>
                  <a:cubicBezTo>
                    <a:pt x="18313" y="5966"/>
                    <a:pt x="16916" y="6525"/>
                    <a:pt x="15519" y="7084"/>
                  </a:cubicBezTo>
                  <a:cubicBezTo>
                    <a:pt x="13005" y="8202"/>
                    <a:pt x="10490" y="10437"/>
                    <a:pt x="9093" y="12952"/>
                  </a:cubicBezTo>
                  <a:cubicBezTo>
                    <a:pt x="7696" y="15466"/>
                    <a:pt x="7416" y="18540"/>
                    <a:pt x="6857" y="21613"/>
                  </a:cubicBezTo>
                  <a:cubicBezTo>
                    <a:pt x="4622" y="33349"/>
                    <a:pt x="-1804" y="34746"/>
                    <a:pt x="5460" y="46760"/>
                  </a:cubicBezTo>
                  <a:cubicBezTo>
                    <a:pt x="16078" y="64084"/>
                    <a:pt x="9652" y="77775"/>
                    <a:pt x="11049" y="87275"/>
                  </a:cubicBezTo>
                  <a:cubicBezTo>
                    <a:pt x="13563" y="86716"/>
                    <a:pt x="57990" y="78334"/>
                    <a:pt x="57990" y="78334"/>
                  </a:cubicBezTo>
                  <a:lnTo>
                    <a:pt x="46813" y="55981"/>
                  </a:ln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0" name="Forma libre 499">
              <a:extLst>
                <a:ext uri="{FF2B5EF4-FFF2-40B4-BE49-F238E27FC236}">
                  <a16:creationId xmlns:a16="http://schemas.microsoft.com/office/drawing/2014/main" id="{44B79397-44BA-D54D-BDD5-822E2A45F63F}"/>
                </a:ext>
              </a:extLst>
            </p:cNvPr>
            <p:cNvSpPr/>
            <p:nvPr/>
          </p:nvSpPr>
          <p:spPr>
            <a:xfrm>
              <a:off x="11157273" y="4257549"/>
              <a:ext cx="16765" cy="8382"/>
            </a:xfrm>
            <a:custGeom>
              <a:avLst/>
              <a:gdLst>
                <a:gd name="connsiteX0" fmla="*/ 6222 w 16764"/>
                <a:gd name="connsiteY0" fmla="*/ 7701 h 8382"/>
                <a:gd name="connsiteX1" fmla="*/ 14605 w 16764"/>
                <a:gd name="connsiteY1" fmla="*/ 5745 h 8382"/>
                <a:gd name="connsiteX2" fmla="*/ 10693 w 16764"/>
                <a:gd name="connsiteY2" fmla="*/ 2113 h 8382"/>
                <a:gd name="connsiteX3" fmla="*/ 2311 w 16764"/>
                <a:gd name="connsiteY3" fmla="*/ 3510 h 8382"/>
                <a:gd name="connsiteX4" fmla="*/ 6222 w 16764"/>
                <a:gd name="connsiteY4" fmla="*/ 7701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64" h="8382">
                  <a:moveTo>
                    <a:pt x="6222" y="7701"/>
                  </a:moveTo>
                  <a:cubicBezTo>
                    <a:pt x="10693" y="6863"/>
                    <a:pt x="13208" y="7142"/>
                    <a:pt x="14605" y="5745"/>
                  </a:cubicBezTo>
                  <a:cubicBezTo>
                    <a:pt x="16281" y="4069"/>
                    <a:pt x="12369" y="2113"/>
                    <a:pt x="10693" y="2113"/>
                  </a:cubicBezTo>
                  <a:cubicBezTo>
                    <a:pt x="9016" y="2113"/>
                    <a:pt x="3428" y="1834"/>
                    <a:pt x="2311" y="3510"/>
                  </a:cubicBezTo>
                  <a:cubicBezTo>
                    <a:pt x="1472" y="5187"/>
                    <a:pt x="3149" y="8260"/>
                    <a:pt x="6222" y="7701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1" name="Forma libre 500">
              <a:extLst>
                <a:ext uri="{FF2B5EF4-FFF2-40B4-BE49-F238E27FC236}">
                  <a16:creationId xmlns:a16="http://schemas.microsoft.com/office/drawing/2014/main" id="{27CC5002-0233-FB44-90B5-4A8079627A9A}"/>
                </a:ext>
              </a:extLst>
            </p:cNvPr>
            <p:cNvSpPr/>
            <p:nvPr/>
          </p:nvSpPr>
          <p:spPr>
            <a:xfrm>
              <a:off x="11106622" y="4171535"/>
              <a:ext cx="33529" cy="55882"/>
            </a:xfrm>
            <a:custGeom>
              <a:avLst/>
              <a:gdLst>
                <a:gd name="connsiteX0" fmla="*/ 32286 w 33529"/>
                <a:gd name="connsiteY0" fmla="*/ 50686 h 55882"/>
                <a:gd name="connsiteX1" fmla="*/ 21948 w 33529"/>
                <a:gd name="connsiteY1" fmla="*/ 22466 h 55882"/>
                <a:gd name="connsiteX2" fmla="*/ 12727 w 33529"/>
                <a:gd name="connsiteY2" fmla="*/ 5422 h 55882"/>
                <a:gd name="connsiteX3" fmla="*/ 3227 w 33529"/>
                <a:gd name="connsiteY3" fmla="*/ 4863 h 55882"/>
                <a:gd name="connsiteX4" fmla="*/ 3786 w 33529"/>
                <a:gd name="connsiteY4" fmla="*/ 19672 h 55882"/>
                <a:gd name="connsiteX5" fmla="*/ 21389 w 33529"/>
                <a:gd name="connsiteY5" fmla="*/ 51524 h 55882"/>
                <a:gd name="connsiteX6" fmla="*/ 32286 w 33529"/>
                <a:gd name="connsiteY6" fmla="*/ 50686 h 55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529" h="55882">
                  <a:moveTo>
                    <a:pt x="32286" y="50686"/>
                  </a:moveTo>
                  <a:cubicBezTo>
                    <a:pt x="31727" y="47054"/>
                    <a:pt x="30050" y="39230"/>
                    <a:pt x="21948" y="22466"/>
                  </a:cubicBezTo>
                  <a:cubicBezTo>
                    <a:pt x="17198" y="12128"/>
                    <a:pt x="14404" y="8216"/>
                    <a:pt x="12727" y="5422"/>
                  </a:cubicBezTo>
                  <a:cubicBezTo>
                    <a:pt x="9374" y="392"/>
                    <a:pt x="4624" y="1789"/>
                    <a:pt x="3227" y="4863"/>
                  </a:cubicBezTo>
                  <a:cubicBezTo>
                    <a:pt x="1271" y="9892"/>
                    <a:pt x="2109" y="16877"/>
                    <a:pt x="3786" y="19672"/>
                  </a:cubicBezTo>
                  <a:cubicBezTo>
                    <a:pt x="12727" y="35598"/>
                    <a:pt x="18874" y="47613"/>
                    <a:pt x="21389" y="51524"/>
                  </a:cubicBezTo>
                  <a:cubicBezTo>
                    <a:pt x="25301" y="58230"/>
                    <a:pt x="32565" y="55157"/>
                    <a:pt x="32286" y="50686"/>
                  </a:cubicBez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2" name="Forma libre 501">
              <a:extLst>
                <a:ext uri="{FF2B5EF4-FFF2-40B4-BE49-F238E27FC236}">
                  <a16:creationId xmlns:a16="http://schemas.microsoft.com/office/drawing/2014/main" id="{1B5EF9DD-A982-C041-94CB-C56D10A47E0B}"/>
                </a:ext>
              </a:extLst>
            </p:cNvPr>
            <p:cNvSpPr/>
            <p:nvPr/>
          </p:nvSpPr>
          <p:spPr>
            <a:xfrm>
              <a:off x="11125439" y="4215794"/>
              <a:ext cx="41912" cy="47500"/>
            </a:xfrm>
            <a:custGeom>
              <a:avLst/>
              <a:gdLst>
                <a:gd name="connsiteX0" fmla="*/ 40292 w 41911"/>
                <a:gd name="connsiteY0" fmla="*/ 46103 h 47499"/>
                <a:gd name="connsiteX1" fmla="*/ 30792 w 41911"/>
                <a:gd name="connsiteY1" fmla="*/ 31853 h 47499"/>
                <a:gd name="connsiteX2" fmla="*/ 14586 w 41911"/>
                <a:gd name="connsiteY2" fmla="*/ 5588 h 47499"/>
                <a:gd name="connsiteX3" fmla="*/ 3130 w 41911"/>
                <a:gd name="connsiteY3" fmla="*/ 8941 h 47499"/>
                <a:gd name="connsiteX4" fmla="*/ 34424 w 41911"/>
                <a:gd name="connsiteY4" fmla="*/ 48059 h 47499"/>
                <a:gd name="connsiteX5" fmla="*/ 40292 w 41911"/>
                <a:gd name="connsiteY5" fmla="*/ 46103 h 4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911" h="47499">
                  <a:moveTo>
                    <a:pt x="40292" y="46103"/>
                  </a:moveTo>
                  <a:cubicBezTo>
                    <a:pt x="41130" y="43588"/>
                    <a:pt x="35821" y="41353"/>
                    <a:pt x="30792" y="31853"/>
                  </a:cubicBezTo>
                  <a:cubicBezTo>
                    <a:pt x="23527" y="18162"/>
                    <a:pt x="21851" y="14250"/>
                    <a:pt x="14586" y="5588"/>
                  </a:cubicBezTo>
                  <a:cubicBezTo>
                    <a:pt x="9836" y="0"/>
                    <a:pt x="-1340" y="1118"/>
                    <a:pt x="3130" y="8941"/>
                  </a:cubicBezTo>
                  <a:cubicBezTo>
                    <a:pt x="7042" y="15647"/>
                    <a:pt x="31071" y="45265"/>
                    <a:pt x="34424" y="48059"/>
                  </a:cubicBezTo>
                  <a:cubicBezTo>
                    <a:pt x="35263" y="48338"/>
                    <a:pt x="39733" y="48059"/>
                    <a:pt x="40292" y="46103"/>
                  </a:cubicBez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3" name="Forma libre 502">
              <a:extLst>
                <a:ext uri="{FF2B5EF4-FFF2-40B4-BE49-F238E27FC236}">
                  <a16:creationId xmlns:a16="http://schemas.microsoft.com/office/drawing/2014/main" id="{D971DCF4-BE68-A641-B87C-A79B7F196ED0}"/>
                </a:ext>
              </a:extLst>
            </p:cNvPr>
            <p:cNvSpPr/>
            <p:nvPr/>
          </p:nvSpPr>
          <p:spPr>
            <a:xfrm>
              <a:off x="11075943" y="4123920"/>
              <a:ext cx="36323" cy="47500"/>
            </a:xfrm>
            <a:custGeom>
              <a:avLst/>
              <a:gdLst>
                <a:gd name="connsiteX0" fmla="*/ 33067 w 36323"/>
                <a:gd name="connsiteY0" fmla="*/ 28448 h 47499"/>
                <a:gd name="connsiteX1" fmla="*/ 25523 w 36323"/>
                <a:gd name="connsiteY1" fmla="*/ 42698 h 47499"/>
                <a:gd name="connsiteX2" fmla="*/ 10435 w 36323"/>
                <a:gd name="connsiteY2" fmla="*/ 46051 h 47499"/>
                <a:gd name="connsiteX3" fmla="*/ 2332 w 36323"/>
                <a:gd name="connsiteY3" fmla="*/ 35713 h 47499"/>
                <a:gd name="connsiteX4" fmla="*/ 4847 w 36323"/>
                <a:gd name="connsiteY4" fmla="*/ 11683 h 47499"/>
                <a:gd name="connsiteX5" fmla="*/ 20214 w 36323"/>
                <a:gd name="connsiteY5" fmla="*/ 2183 h 47499"/>
                <a:gd name="connsiteX6" fmla="*/ 33067 w 36323"/>
                <a:gd name="connsiteY6" fmla="*/ 28448 h 4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323" h="47499">
                  <a:moveTo>
                    <a:pt x="33067" y="28448"/>
                  </a:moveTo>
                  <a:cubicBezTo>
                    <a:pt x="30832" y="37669"/>
                    <a:pt x="30273" y="39625"/>
                    <a:pt x="25523" y="42698"/>
                  </a:cubicBezTo>
                  <a:cubicBezTo>
                    <a:pt x="20773" y="45772"/>
                    <a:pt x="14906" y="46889"/>
                    <a:pt x="10435" y="46051"/>
                  </a:cubicBezTo>
                  <a:cubicBezTo>
                    <a:pt x="5685" y="45213"/>
                    <a:pt x="2891" y="39625"/>
                    <a:pt x="2332" y="35713"/>
                  </a:cubicBezTo>
                  <a:cubicBezTo>
                    <a:pt x="1773" y="31522"/>
                    <a:pt x="2053" y="21742"/>
                    <a:pt x="4847" y="11683"/>
                  </a:cubicBezTo>
                  <a:cubicBezTo>
                    <a:pt x="6244" y="6654"/>
                    <a:pt x="13508" y="1345"/>
                    <a:pt x="20214" y="2183"/>
                  </a:cubicBezTo>
                  <a:cubicBezTo>
                    <a:pt x="26920" y="3581"/>
                    <a:pt x="38655" y="6095"/>
                    <a:pt x="33067" y="28448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4" name="Forma libre 503">
              <a:extLst>
                <a:ext uri="{FF2B5EF4-FFF2-40B4-BE49-F238E27FC236}">
                  <a16:creationId xmlns:a16="http://schemas.microsoft.com/office/drawing/2014/main" id="{4F7AAF73-EC69-3146-9F57-F87B691D6FE1}"/>
                </a:ext>
              </a:extLst>
            </p:cNvPr>
            <p:cNvSpPr/>
            <p:nvPr/>
          </p:nvSpPr>
          <p:spPr>
            <a:xfrm>
              <a:off x="11007951" y="4153968"/>
              <a:ext cx="13971" cy="16765"/>
            </a:xfrm>
            <a:custGeom>
              <a:avLst/>
              <a:gdLst>
                <a:gd name="connsiteX0" fmla="*/ 13883 w 13970"/>
                <a:gd name="connsiteY0" fmla="*/ 13768 h 16764"/>
                <a:gd name="connsiteX1" fmla="*/ 9692 w 13970"/>
                <a:gd name="connsiteY1" fmla="*/ 7062 h 16764"/>
                <a:gd name="connsiteX2" fmla="*/ 2148 w 13970"/>
                <a:gd name="connsiteY2" fmla="*/ 2871 h 16764"/>
                <a:gd name="connsiteX3" fmla="*/ 4663 w 13970"/>
                <a:gd name="connsiteY3" fmla="*/ 11812 h 16764"/>
                <a:gd name="connsiteX4" fmla="*/ 10810 w 13970"/>
                <a:gd name="connsiteY4" fmla="*/ 16562 h 16764"/>
                <a:gd name="connsiteX5" fmla="*/ 13883 w 13970"/>
                <a:gd name="connsiteY5" fmla="*/ 13768 h 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970" h="16764">
                  <a:moveTo>
                    <a:pt x="13883" y="13768"/>
                  </a:moveTo>
                  <a:cubicBezTo>
                    <a:pt x="13604" y="12092"/>
                    <a:pt x="10530" y="8180"/>
                    <a:pt x="9692" y="7062"/>
                  </a:cubicBezTo>
                  <a:cubicBezTo>
                    <a:pt x="7736" y="4547"/>
                    <a:pt x="2427" y="356"/>
                    <a:pt x="2148" y="2871"/>
                  </a:cubicBezTo>
                  <a:cubicBezTo>
                    <a:pt x="1869" y="6224"/>
                    <a:pt x="2707" y="10136"/>
                    <a:pt x="4663" y="11812"/>
                  </a:cubicBezTo>
                  <a:cubicBezTo>
                    <a:pt x="6060" y="12930"/>
                    <a:pt x="9133" y="16283"/>
                    <a:pt x="10810" y="16562"/>
                  </a:cubicBezTo>
                  <a:cubicBezTo>
                    <a:pt x="12486" y="16842"/>
                    <a:pt x="14442" y="16283"/>
                    <a:pt x="13883" y="13768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5" name="Forma libre 504">
              <a:extLst>
                <a:ext uri="{FF2B5EF4-FFF2-40B4-BE49-F238E27FC236}">
                  <a16:creationId xmlns:a16="http://schemas.microsoft.com/office/drawing/2014/main" id="{477AF94B-12B3-A740-B94E-2E9E9312200F}"/>
                </a:ext>
              </a:extLst>
            </p:cNvPr>
            <p:cNvSpPr/>
            <p:nvPr/>
          </p:nvSpPr>
          <p:spPr>
            <a:xfrm>
              <a:off x="11009538" y="4164715"/>
              <a:ext cx="11176" cy="5588"/>
            </a:xfrm>
            <a:custGeom>
              <a:avLst/>
              <a:gdLst>
                <a:gd name="connsiteX0" fmla="*/ 10061 w 11176"/>
                <a:gd name="connsiteY0" fmla="*/ 4417 h 5588"/>
                <a:gd name="connsiteX1" fmla="*/ 6149 w 11176"/>
                <a:gd name="connsiteY1" fmla="*/ 2741 h 5588"/>
                <a:gd name="connsiteX2" fmla="*/ 2238 w 11176"/>
                <a:gd name="connsiteY2" fmla="*/ 2741 h 5588"/>
                <a:gd name="connsiteX3" fmla="*/ 6429 w 11176"/>
                <a:gd name="connsiteY3" fmla="*/ 5535 h 5588"/>
                <a:gd name="connsiteX4" fmla="*/ 10061 w 11176"/>
                <a:gd name="connsiteY4" fmla="*/ 6094 h 5588"/>
                <a:gd name="connsiteX5" fmla="*/ 10061 w 11176"/>
                <a:gd name="connsiteY5" fmla="*/ 4417 h 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76" h="5588">
                  <a:moveTo>
                    <a:pt x="10061" y="4417"/>
                  </a:moveTo>
                  <a:cubicBezTo>
                    <a:pt x="9223" y="3859"/>
                    <a:pt x="6988" y="3020"/>
                    <a:pt x="6149" y="2741"/>
                  </a:cubicBezTo>
                  <a:cubicBezTo>
                    <a:pt x="4473" y="2182"/>
                    <a:pt x="1399" y="1623"/>
                    <a:pt x="2238" y="2741"/>
                  </a:cubicBezTo>
                  <a:cubicBezTo>
                    <a:pt x="3355" y="3859"/>
                    <a:pt x="5311" y="5256"/>
                    <a:pt x="6429" y="5535"/>
                  </a:cubicBezTo>
                  <a:cubicBezTo>
                    <a:pt x="7267" y="5814"/>
                    <a:pt x="9502" y="6373"/>
                    <a:pt x="10061" y="6094"/>
                  </a:cubicBezTo>
                  <a:cubicBezTo>
                    <a:pt x="10899" y="5814"/>
                    <a:pt x="11179" y="5256"/>
                    <a:pt x="10061" y="4417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6" name="Forma libre 505">
              <a:extLst>
                <a:ext uri="{FF2B5EF4-FFF2-40B4-BE49-F238E27FC236}">
                  <a16:creationId xmlns:a16="http://schemas.microsoft.com/office/drawing/2014/main" id="{9432A6B8-5C94-114D-9306-F6541C9F94B8}"/>
                </a:ext>
              </a:extLst>
            </p:cNvPr>
            <p:cNvSpPr/>
            <p:nvPr/>
          </p:nvSpPr>
          <p:spPr>
            <a:xfrm>
              <a:off x="10992060" y="4293144"/>
              <a:ext cx="27941" cy="16765"/>
            </a:xfrm>
            <a:custGeom>
              <a:avLst/>
              <a:gdLst>
                <a:gd name="connsiteX0" fmla="*/ 15244 w 27941"/>
                <a:gd name="connsiteY0" fmla="*/ 4797 h 16764"/>
                <a:gd name="connsiteX1" fmla="*/ 9656 w 27941"/>
                <a:gd name="connsiteY1" fmla="*/ 11223 h 16764"/>
                <a:gd name="connsiteX2" fmla="*/ 3509 w 27941"/>
                <a:gd name="connsiteY2" fmla="*/ 16253 h 16764"/>
                <a:gd name="connsiteX3" fmla="*/ 14965 w 27941"/>
                <a:gd name="connsiteY3" fmla="*/ 14297 h 16764"/>
                <a:gd name="connsiteX4" fmla="*/ 22509 w 27941"/>
                <a:gd name="connsiteY4" fmla="*/ 12341 h 16764"/>
                <a:gd name="connsiteX5" fmla="*/ 25024 w 27941"/>
                <a:gd name="connsiteY5" fmla="*/ 7032 h 16764"/>
                <a:gd name="connsiteX6" fmla="*/ 15244 w 27941"/>
                <a:gd name="connsiteY6" fmla="*/ 4797 h 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941" h="16764">
                  <a:moveTo>
                    <a:pt x="15244" y="4797"/>
                  </a:moveTo>
                  <a:cubicBezTo>
                    <a:pt x="14965" y="5915"/>
                    <a:pt x="12730" y="8709"/>
                    <a:pt x="9656" y="11223"/>
                  </a:cubicBezTo>
                  <a:cubicBezTo>
                    <a:pt x="6303" y="13459"/>
                    <a:pt x="-961" y="15694"/>
                    <a:pt x="3509" y="16253"/>
                  </a:cubicBezTo>
                  <a:cubicBezTo>
                    <a:pt x="7980" y="16812"/>
                    <a:pt x="12730" y="15135"/>
                    <a:pt x="14965" y="14297"/>
                  </a:cubicBezTo>
                  <a:cubicBezTo>
                    <a:pt x="17480" y="13459"/>
                    <a:pt x="19715" y="12900"/>
                    <a:pt x="22509" y="12341"/>
                  </a:cubicBezTo>
                  <a:cubicBezTo>
                    <a:pt x="26421" y="11503"/>
                    <a:pt x="26421" y="11223"/>
                    <a:pt x="25024" y="7032"/>
                  </a:cubicBezTo>
                  <a:cubicBezTo>
                    <a:pt x="23068" y="885"/>
                    <a:pt x="16362" y="885"/>
                    <a:pt x="15244" y="4797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7" name="Forma libre 506">
              <a:extLst>
                <a:ext uri="{FF2B5EF4-FFF2-40B4-BE49-F238E27FC236}">
                  <a16:creationId xmlns:a16="http://schemas.microsoft.com/office/drawing/2014/main" id="{F294E531-659E-A949-A709-2DD1FBA6611A}"/>
                </a:ext>
              </a:extLst>
            </p:cNvPr>
            <p:cNvSpPr/>
            <p:nvPr/>
          </p:nvSpPr>
          <p:spPr>
            <a:xfrm>
              <a:off x="11059360" y="4383110"/>
              <a:ext cx="19559" cy="25147"/>
            </a:xfrm>
            <a:custGeom>
              <a:avLst/>
              <a:gdLst>
                <a:gd name="connsiteX0" fmla="*/ 5504 w 19558"/>
                <a:gd name="connsiteY0" fmla="*/ 7875 h 25147"/>
                <a:gd name="connsiteX1" fmla="*/ 5224 w 19558"/>
                <a:gd name="connsiteY1" fmla="*/ 16257 h 25147"/>
                <a:gd name="connsiteX2" fmla="*/ 3548 w 19558"/>
                <a:gd name="connsiteY2" fmla="*/ 24081 h 25147"/>
                <a:gd name="connsiteX3" fmla="*/ 11092 w 19558"/>
                <a:gd name="connsiteY3" fmla="*/ 15140 h 25147"/>
                <a:gd name="connsiteX4" fmla="*/ 15842 w 19558"/>
                <a:gd name="connsiteY4" fmla="*/ 8713 h 25147"/>
                <a:gd name="connsiteX5" fmla="*/ 14445 w 19558"/>
                <a:gd name="connsiteY5" fmla="*/ 3125 h 25147"/>
                <a:gd name="connsiteX6" fmla="*/ 5504 w 19558"/>
                <a:gd name="connsiteY6" fmla="*/ 7875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58" h="25147">
                  <a:moveTo>
                    <a:pt x="5504" y="7875"/>
                  </a:moveTo>
                  <a:cubicBezTo>
                    <a:pt x="6062" y="8993"/>
                    <a:pt x="6062" y="12625"/>
                    <a:pt x="5224" y="16257"/>
                  </a:cubicBezTo>
                  <a:cubicBezTo>
                    <a:pt x="4106" y="20169"/>
                    <a:pt x="-85" y="26316"/>
                    <a:pt x="3548" y="24081"/>
                  </a:cubicBezTo>
                  <a:cubicBezTo>
                    <a:pt x="7459" y="21566"/>
                    <a:pt x="9974" y="17375"/>
                    <a:pt x="11092" y="15140"/>
                  </a:cubicBezTo>
                  <a:cubicBezTo>
                    <a:pt x="12489" y="12904"/>
                    <a:pt x="13886" y="10948"/>
                    <a:pt x="15842" y="8713"/>
                  </a:cubicBezTo>
                  <a:cubicBezTo>
                    <a:pt x="18356" y="5640"/>
                    <a:pt x="18077" y="5640"/>
                    <a:pt x="14445" y="3125"/>
                  </a:cubicBezTo>
                  <a:cubicBezTo>
                    <a:pt x="9415" y="51"/>
                    <a:pt x="4106" y="4522"/>
                    <a:pt x="5504" y="7875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8" name="Forma libre 507">
              <a:extLst>
                <a:ext uri="{FF2B5EF4-FFF2-40B4-BE49-F238E27FC236}">
                  <a16:creationId xmlns:a16="http://schemas.microsoft.com/office/drawing/2014/main" id="{3E4A8510-3BC3-AF48-87F9-6805B738A0FD}"/>
                </a:ext>
              </a:extLst>
            </p:cNvPr>
            <p:cNvSpPr/>
            <p:nvPr/>
          </p:nvSpPr>
          <p:spPr>
            <a:xfrm>
              <a:off x="11080390" y="4122413"/>
              <a:ext cx="33529" cy="30735"/>
            </a:xfrm>
            <a:custGeom>
              <a:avLst/>
              <a:gdLst>
                <a:gd name="connsiteX0" fmla="*/ 2635 w 33529"/>
                <a:gd name="connsiteY0" fmla="*/ 8719 h 30735"/>
                <a:gd name="connsiteX1" fmla="*/ 28900 w 33529"/>
                <a:gd name="connsiteY1" fmla="*/ 29675 h 30735"/>
                <a:gd name="connsiteX2" fmla="*/ 31694 w 33529"/>
                <a:gd name="connsiteY2" fmla="*/ 11793 h 30735"/>
                <a:gd name="connsiteX3" fmla="*/ 2635 w 33529"/>
                <a:gd name="connsiteY3" fmla="*/ 8719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29" h="30735">
                  <a:moveTo>
                    <a:pt x="2635" y="8719"/>
                  </a:moveTo>
                  <a:cubicBezTo>
                    <a:pt x="-1835" y="14308"/>
                    <a:pt x="22753" y="29675"/>
                    <a:pt x="28900" y="29675"/>
                  </a:cubicBezTo>
                  <a:cubicBezTo>
                    <a:pt x="35047" y="29675"/>
                    <a:pt x="35326" y="18219"/>
                    <a:pt x="31694" y="11793"/>
                  </a:cubicBezTo>
                  <a:cubicBezTo>
                    <a:pt x="28062" y="5367"/>
                    <a:pt x="13532" y="-4692"/>
                    <a:pt x="2635" y="8719"/>
                  </a:cubicBezTo>
                  <a:close/>
                </a:path>
              </a:pathLst>
            </a:custGeom>
            <a:solidFill>
              <a:srgbClr val="0082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9" name="Forma libre 508">
              <a:extLst>
                <a:ext uri="{FF2B5EF4-FFF2-40B4-BE49-F238E27FC236}">
                  <a16:creationId xmlns:a16="http://schemas.microsoft.com/office/drawing/2014/main" id="{DFC141ED-1B42-334E-B465-5A4D01EB5FC2}"/>
                </a:ext>
              </a:extLst>
            </p:cNvPr>
            <p:cNvSpPr/>
            <p:nvPr/>
          </p:nvSpPr>
          <p:spPr>
            <a:xfrm>
              <a:off x="11076913" y="4123325"/>
              <a:ext cx="16765" cy="16765"/>
            </a:xfrm>
            <a:custGeom>
              <a:avLst/>
              <a:gdLst>
                <a:gd name="connsiteX0" fmla="*/ 16171 w 16764"/>
                <a:gd name="connsiteY0" fmla="*/ 7808 h 16764"/>
                <a:gd name="connsiteX1" fmla="*/ 2759 w 16764"/>
                <a:gd name="connsiteY1" fmla="*/ 16749 h 16764"/>
                <a:gd name="connsiteX2" fmla="*/ 4995 w 16764"/>
                <a:gd name="connsiteY2" fmla="*/ 7249 h 16764"/>
                <a:gd name="connsiteX3" fmla="*/ 16171 w 16764"/>
                <a:gd name="connsiteY3" fmla="*/ 7808 h 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" h="16764">
                  <a:moveTo>
                    <a:pt x="16171" y="7808"/>
                  </a:moveTo>
                  <a:cubicBezTo>
                    <a:pt x="14495" y="12837"/>
                    <a:pt x="4995" y="12837"/>
                    <a:pt x="2759" y="16749"/>
                  </a:cubicBezTo>
                  <a:cubicBezTo>
                    <a:pt x="1362" y="19263"/>
                    <a:pt x="2200" y="10602"/>
                    <a:pt x="4995" y="7249"/>
                  </a:cubicBezTo>
                  <a:cubicBezTo>
                    <a:pt x="7789" y="3616"/>
                    <a:pt x="19803" y="-2531"/>
                    <a:pt x="16171" y="7808"/>
                  </a:cubicBezTo>
                  <a:close/>
                </a:path>
              </a:pathLst>
            </a:custGeom>
            <a:solidFill>
              <a:srgbClr val="0082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0" name="Forma libre 509">
              <a:extLst>
                <a:ext uri="{FF2B5EF4-FFF2-40B4-BE49-F238E27FC236}">
                  <a16:creationId xmlns:a16="http://schemas.microsoft.com/office/drawing/2014/main" id="{BE16DDE2-6ED8-904C-9163-A846CEC602FE}"/>
                </a:ext>
              </a:extLst>
            </p:cNvPr>
            <p:cNvSpPr/>
            <p:nvPr/>
          </p:nvSpPr>
          <p:spPr>
            <a:xfrm>
              <a:off x="11005489" y="4223411"/>
              <a:ext cx="27941" cy="81029"/>
            </a:xfrm>
            <a:custGeom>
              <a:avLst/>
              <a:gdLst>
                <a:gd name="connsiteX0" fmla="*/ 9360 w 27941"/>
                <a:gd name="connsiteY0" fmla="*/ 12221 h 81029"/>
                <a:gd name="connsiteX1" fmla="*/ 26684 w 27941"/>
                <a:gd name="connsiteY1" fmla="*/ 12780 h 81029"/>
                <a:gd name="connsiteX2" fmla="*/ 12434 w 27941"/>
                <a:gd name="connsiteY2" fmla="*/ 79000 h 81029"/>
                <a:gd name="connsiteX3" fmla="*/ 7684 w 27941"/>
                <a:gd name="connsiteY3" fmla="*/ 72853 h 81029"/>
                <a:gd name="connsiteX4" fmla="*/ 2096 w 27941"/>
                <a:gd name="connsiteY4" fmla="*/ 74250 h 81029"/>
                <a:gd name="connsiteX5" fmla="*/ 9360 w 27941"/>
                <a:gd name="connsiteY5" fmla="*/ 12221 h 81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41" h="81029">
                  <a:moveTo>
                    <a:pt x="9360" y="12221"/>
                  </a:moveTo>
                  <a:cubicBezTo>
                    <a:pt x="11316" y="-2588"/>
                    <a:pt x="25007" y="-73"/>
                    <a:pt x="26684" y="12780"/>
                  </a:cubicBezTo>
                  <a:cubicBezTo>
                    <a:pt x="28919" y="32618"/>
                    <a:pt x="16904" y="55809"/>
                    <a:pt x="12434" y="79000"/>
                  </a:cubicBezTo>
                  <a:cubicBezTo>
                    <a:pt x="10757" y="74530"/>
                    <a:pt x="9640" y="73412"/>
                    <a:pt x="7684" y="72853"/>
                  </a:cubicBezTo>
                  <a:cubicBezTo>
                    <a:pt x="4610" y="72015"/>
                    <a:pt x="2096" y="74250"/>
                    <a:pt x="2096" y="74250"/>
                  </a:cubicBezTo>
                  <a:cubicBezTo>
                    <a:pt x="7404" y="43515"/>
                    <a:pt x="7404" y="28148"/>
                    <a:pt x="9360" y="12221"/>
                  </a:cubicBezTo>
                  <a:close/>
                </a:path>
              </a:pathLst>
            </a:custGeom>
            <a:solidFill>
              <a:srgbClr val="2226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1" name="Forma libre 510">
              <a:extLst>
                <a:ext uri="{FF2B5EF4-FFF2-40B4-BE49-F238E27FC236}">
                  <a16:creationId xmlns:a16="http://schemas.microsoft.com/office/drawing/2014/main" id="{EC72A8D0-9669-F84D-8180-56246CECD024}"/>
                </a:ext>
              </a:extLst>
            </p:cNvPr>
            <p:cNvSpPr/>
            <p:nvPr/>
          </p:nvSpPr>
          <p:spPr>
            <a:xfrm>
              <a:off x="11077105" y="4245552"/>
              <a:ext cx="58676" cy="39118"/>
            </a:xfrm>
            <a:custGeom>
              <a:avLst/>
              <a:gdLst>
                <a:gd name="connsiteX0" fmla="*/ 48949 w 58676"/>
                <a:gd name="connsiteY0" fmla="*/ 33390 h 39117"/>
                <a:gd name="connsiteX1" fmla="*/ 50905 w 58676"/>
                <a:gd name="connsiteY1" fmla="*/ 2096 h 39117"/>
                <a:gd name="connsiteX2" fmla="*/ 3964 w 58676"/>
                <a:gd name="connsiteY2" fmla="*/ 11037 h 39117"/>
                <a:gd name="connsiteX3" fmla="*/ 16258 w 58676"/>
                <a:gd name="connsiteY3" fmla="*/ 39537 h 39117"/>
                <a:gd name="connsiteX4" fmla="*/ 48949 w 58676"/>
                <a:gd name="connsiteY4" fmla="*/ 33390 h 3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676" h="39117">
                  <a:moveTo>
                    <a:pt x="48949" y="33390"/>
                  </a:moveTo>
                  <a:cubicBezTo>
                    <a:pt x="48949" y="33390"/>
                    <a:pt x="64876" y="31434"/>
                    <a:pt x="50905" y="2096"/>
                  </a:cubicBezTo>
                  <a:lnTo>
                    <a:pt x="3964" y="11037"/>
                  </a:lnTo>
                  <a:cubicBezTo>
                    <a:pt x="3964" y="11037"/>
                    <a:pt x="-4977" y="29478"/>
                    <a:pt x="16258" y="39537"/>
                  </a:cubicBezTo>
                  <a:lnTo>
                    <a:pt x="48949" y="33390"/>
                  </a:lnTo>
                  <a:close/>
                </a:path>
              </a:pathLst>
            </a:custGeom>
            <a:solidFill>
              <a:srgbClr val="2226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2" name="Forma libre 511">
              <a:extLst>
                <a:ext uri="{FF2B5EF4-FFF2-40B4-BE49-F238E27FC236}">
                  <a16:creationId xmlns:a16="http://schemas.microsoft.com/office/drawing/2014/main" id="{7880D0C4-1A7A-444E-A4ED-22F0B0FE3799}"/>
                </a:ext>
              </a:extLst>
            </p:cNvPr>
            <p:cNvSpPr/>
            <p:nvPr/>
          </p:nvSpPr>
          <p:spPr>
            <a:xfrm>
              <a:off x="11014066" y="4223212"/>
              <a:ext cx="89412" cy="58676"/>
            </a:xfrm>
            <a:custGeom>
              <a:avLst/>
              <a:gdLst>
                <a:gd name="connsiteX0" fmla="*/ 4974 w 89411"/>
                <a:gd name="connsiteY0" fmla="*/ 16891 h 58676"/>
                <a:gd name="connsiteX1" fmla="*/ 19504 w 89411"/>
                <a:gd name="connsiteY1" fmla="*/ 5156 h 58676"/>
                <a:gd name="connsiteX2" fmla="*/ 82930 w 89411"/>
                <a:gd name="connsiteY2" fmla="*/ 34773 h 58676"/>
                <a:gd name="connsiteX3" fmla="*/ 89636 w 89411"/>
                <a:gd name="connsiteY3" fmla="*/ 44273 h 58676"/>
                <a:gd name="connsiteX4" fmla="*/ 57783 w 89411"/>
                <a:gd name="connsiteY4" fmla="*/ 52097 h 58676"/>
                <a:gd name="connsiteX5" fmla="*/ 4974 w 89411"/>
                <a:gd name="connsiteY5" fmla="*/ 16891 h 58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9411" h="58676">
                  <a:moveTo>
                    <a:pt x="4974" y="16891"/>
                  </a:moveTo>
                  <a:cubicBezTo>
                    <a:pt x="-55" y="12700"/>
                    <a:pt x="-335" y="-4903"/>
                    <a:pt x="19504" y="5156"/>
                  </a:cubicBezTo>
                  <a:cubicBezTo>
                    <a:pt x="28445" y="9626"/>
                    <a:pt x="78180" y="32259"/>
                    <a:pt x="82930" y="34773"/>
                  </a:cubicBezTo>
                  <a:cubicBezTo>
                    <a:pt x="87680" y="37009"/>
                    <a:pt x="89636" y="41479"/>
                    <a:pt x="89636" y="44273"/>
                  </a:cubicBezTo>
                  <a:cubicBezTo>
                    <a:pt x="89636" y="57965"/>
                    <a:pt x="75386" y="62715"/>
                    <a:pt x="57783" y="52097"/>
                  </a:cubicBezTo>
                  <a:cubicBezTo>
                    <a:pt x="46327" y="45391"/>
                    <a:pt x="15313" y="25553"/>
                    <a:pt x="4974" y="16891"/>
                  </a:cubicBezTo>
                  <a:close/>
                </a:path>
              </a:pathLst>
            </a:custGeom>
            <a:solidFill>
              <a:srgbClr val="2226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3" name="Forma libre 512">
              <a:extLst>
                <a:ext uri="{FF2B5EF4-FFF2-40B4-BE49-F238E27FC236}">
                  <a16:creationId xmlns:a16="http://schemas.microsoft.com/office/drawing/2014/main" id="{FC7BE8DF-D463-404E-80B7-D3271454C26B}"/>
                </a:ext>
              </a:extLst>
            </p:cNvPr>
            <p:cNvSpPr/>
            <p:nvPr/>
          </p:nvSpPr>
          <p:spPr>
            <a:xfrm>
              <a:off x="11041170" y="4299628"/>
              <a:ext cx="33529" cy="89412"/>
            </a:xfrm>
            <a:custGeom>
              <a:avLst/>
              <a:gdLst>
                <a:gd name="connsiteX0" fmla="*/ 3297 w 33529"/>
                <a:gd name="connsiteY0" fmla="*/ 17313 h 89411"/>
                <a:gd name="connsiteX1" fmla="*/ 19503 w 33529"/>
                <a:gd name="connsiteY1" fmla="*/ 8093 h 89411"/>
                <a:gd name="connsiteX2" fmla="*/ 33194 w 33529"/>
                <a:gd name="connsiteY2" fmla="*/ 86607 h 89411"/>
                <a:gd name="connsiteX3" fmla="*/ 31797 w 33529"/>
                <a:gd name="connsiteY3" fmla="*/ 87725 h 89411"/>
                <a:gd name="connsiteX4" fmla="*/ 26767 w 33529"/>
                <a:gd name="connsiteY4" fmla="*/ 87445 h 89411"/>
                <a:gd name="connsiteX5" fmla="*/ 23973 w 33529"/>
                <a:gd name="connsiteY5" fmla="*/ 89960 h 89411"/>
                <a:gd name="connsiteX6" fmla="*/ 3297 w 33529"/>
                <a:gd name="connsiteY6" fmla="*/ 17313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529" h="89411">
                  <a:moveTo>
                    <a:pt x="3297" y="17313"/>
                  </a:moveTo>
                  <a:cubicBezTo>
                    <a:pt x="-2292" y="1666"/>
                    <a:pt x="13076" y="-2804"/>
                    <a:pt x="19503" y="8093"/>
                  </a:cubicBezTo>
                  <a:cubicBezTo>
                    <a:pt x="28444" y="23740"/>
                    <a:pt x="32356" y="76269"/>
                    <a:pt x="33194" y="86607"/>
                  </a:cubicBezTo>
                  <a:cubicBezTo>
                    <a:pt x="33194" y="88004"/>
                    <a:pt x="32635" y="87725"/>
                    <a:pt x="31797" y="87725"/>
                  </a:cubicBezTo>
                  <a:cubicBezTo>
                    <a:pt x="29561" y="87166"/>
                    <a:pt x="27606" y="86887"/>
                    <a:pt x="26767" y="87445"/>
                  </a:cubicBezTo>
                  <a:cubicBezTo>
                    <a:pt x="25370" y="88284"/>
                    <a:pt x="23973" y="89960"/>
                    <a:pt x="23973" y="89960"/>
                  </a:cubicBezTo>
                  <a:cubicBezTo>
                    <a:pt x="20620" y="75990"/>
                    <a:pt x="8606" y="32401"/>
                    <a:pt x="3297" y="17313"/>
                  </a:cubicBezTo>
                  <a:close/>
                </a:path>
              </a:pathLst>
            </a:custGeom>
            <a:solidFill>
              <a:srgbClr val="2226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4" name="Forma libre 513">
              <a:extLst>
                <a:ext uri="{FF2B5EF4-FFF2-40B4-BE49-F238E27FC236}">
                  <a16:creationId xmlns:a16="http://schemas.microsoft.com/office/drawing/2014/main" id="{21F47ECB-C6F8-FA42-B644-6F07EC0364C0}"/>
                </a:ext>
              </a:extLst>
            </p:cNvPr>
            <p:cNvSpPr/>
            <p:nvPr/>
          </p:nvSpPr>
          <p:spPr>
            <a:xfrm>
              <a:off x="11042059" y="4253629"/>
              <a:ext cx="92206" cy="64265"/>
            </a:xfrm>
            <a:custGeom>
              <a:avLst/>
              <a:gdLst>
                <a:gd name="connsiteX0" fmla="*/ 58290 w 92205"/>
                <a:gd name="connsiteY0" fmla="*/ 6871 h 64264"/>
                <a:gd name="connsiteX1" fmla="*/ 91540 w 92205"/>
                <a:gd name="connsiteY1" fmla="*/ 15812 h 64264"/>
                <a:gd name="connsiteX2" fmla="*/ 82040 w 92205"/>
                <a:gd name="connsiteY2" fmla="*/ 28106 h 64264"/>
                <a:gd name="connsiteX3" fmla="*/ 20011 w 92205"/>
                <a:gd name="connsiteY3" fmla="*/ 60239 h 64264"/>
                <a:gd name="connsiteX4" fmla="*/ 4643 w 92205"/>
                <a:gd name="connsiteY4" fmla="*/ 49621 h 64264"/>
                <a:gd name="connsiteX5" fmla="*/ 58290 w 92205"/>
                <a:gd name="connsiteY5" fmla="*/ 6871 h 6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205" h="64264">
                  <a:moveTo>
                    <a:pt x="58290" y="6871"/>
                  </a:moveTo>
                  <a:cubicBezTo>
                    <a:pt x="76172" y="-2349"/>
                    <a:pt x="92937" y="2401"/>
                    <a:pt x="91540" y="15812"/>
                  </a:cubicBezTo>
                  <a:cubicBezTo>
                    <a:pt x="90981" y="21401"/>
                    <a:pt x="86511" y="25312"/>
                    <a:pt x="82040" y="28106"/>
                  </a:cubicBezTo>
                  <a:cubicBezTo>
                    <a:pt x="77569" y="30621"/>
                    <a:pt x="28673" y="55209"/>
                    <a:pt x="20011" y="60239"/>
                  </a:cubicBezTo>
                  <a:cubicBezTo>
                    <a:pt x="731" y="71415"/>
                    <a:pt x="-386" y="53533"/>
                    <a:pt x="4643" y="49621"/>
                  </a:cubicBezTo>
                  <a:cubicBezTo>
                    <a:pt x="17217" y="39283"/>
                    <a:pt x="48511" y="11901"/>
                    <a:pt x="58290" y="6871"/>
                  </a:cubicBezTo>
                  <a:close/>
                </a:path>
              </a:pathLst>
            </a:custGeom>
            <a:solidFill>
              <a:srgbClr val="2226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5" name="Forma libre 514">
              <a:extLst>
                <a:ext uri="{FF2B5EF4-FFF2-40B4-BE49-F238E27FC236}">
                  <a16:creationId xmlns:a16="http://schemas.microsoft.com/office/drawing/2014/main" id="{065F551B-A622-8042-91AE-A0C1406E6F5E}"/>
                </a:ext>
              </a:extLst>
            </p:cNvPr>
            <p:cNvSpPr/>
            <p:nvPr/>
          </p:nvSpPr>
          <p:spPr>
            <a:xfrm>
              <a:off x="11102051" y="4148771"/>
              <a:ext cx="13971" cy="13971"/>
            </a:xfrm>
            <a:custGeom>
              <a:avLst/>
              <a:gdLst>
                <a:gd name="connsiteX0" fmla="*/ 4724 w 13970"/>
                <a:gd name="connsiteY0" fmla="*/ 4995 h 13970"/>
                <a:gd name="connsiteX1" fmla="*/ 2769 w 13970"/>
                <a:gd name="connsiteY1" fmla="*/ 11980 h 13970"/>
                <a:gd name="connsiteX2" fmla="*/ 9474 w 13970"/>
                <a:gd name="connsiteY2" fmla="*/ 9745 h 13970"/>
                <a:gd name="connsiteX3" fmla="*/ 11430 w 13970"/>
                <a:gd name="connsiteY3" fmla="*/ 2759 h 13970"/>
                <a:gd name="connsiteX4" fmla="*/ 4724 w 13970"/>
                <a:gd name="connsiteY4" fmla="*/ 4995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70" h="13970">
                  <a:moveTo>
                    <a:pt x="4724" y="4995"/>
                  </a:moveTo>
                  <a:cubicBezTo>
                    <a:pt x="2210" y="7509"/>
                    <a:pt x="1372" y="10583"/>
                    <a:pt x="2769" y="11980"/>
                  </a:cubicBezTo>
                  <a:cubicBezTo>
                    <a:pt x="4166" y="13377"/>
                    <a:pt x="7239" y="12259"/>
                    <a:pt x="9474" y="9745"/>
                  </a:cubicBezTo>
                  <a:cubicBezTo>
                    <a:pt x="11989" y="7230"/>
                    <a:pt x="12827" y="4156"/>
                    <a:pt x="11430" y="2759"/>
                  </a:cubicBezTo>
                  <a:cubicBezTo>
                    <a:pt x="10033" y="1362"/>
                    <a:pt x="7239" y="2200"/>
                    <a:pt x="4724" y="4995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6" name="Forma libre 515">
              <a:extLst>
                <a:ext uri="{FF2B5EF4-FFF2-40B4-BE49-F238E27FC236}">
                  <a16:creationId xmlns:a16="http://schemas.microsoft.com/office/drawing/2014/main" id="{6F20D825-90D3-9145-9643-9754F664E8C9}"/>
                </a:ext>
              </a:extLst>
            </p:cNvPr>
            <p:cNvSpPr/>
            <p:nvPr/>
          </p:nvSpPr>
          <p:spPr>
            <a:xfrm>
              <a:off x="11093699" y="4135561"/>
              <a:ext cx="148088" cy="354852"/>
            </a:xfrm>
            <a:custGeom>
              <a:avLst/>
              <a:gdLst>
                <a:gd name="connsiteX0" fmla="*/ 11400 w 148087"/>
                <a:gd name="connsiteY0" fmla="*/ 9263 h 354852"/>
                <a:gd name="connsiteX1" fmla="*/ 87958 w 148087"/>
                <a:gd name="connsiteY1" fmla="*/ 31337 h 354852"/>
                <a:gd name="connsiteX2" fmla="*/ 101370 w 148087"/>
                <a:gd name="connsiteY2" fmla="*/ 103704 h 354852"/>
                <a:gd name="connsiteX3" fmla="*/ 107238 w 148087"/>
                <a:gd name="connsiteY3" fmla="*/ 186969 h 354852"/>
                <a:gd name="connsiteX4" fmla="*/ 120929 w 148087"/>
                <a:gd name="connsiteY4" fmla="*/ 248998 h 354852"/>
                <a:gd name="connsiteX5" fmla="*/ 136297 w 148087"/>
                <a:gd name="connsiteY5" fmla="*/ 346792 h 354852"/>
                <a:gd name="connsiteX6" fmla="*/ 55267 w 148087"/>
                <a:gd name="connsiteY6" fmla="*/ 344836 h 354852"/>
                <a:gd name="connsiteX7" fmla="*/ 3576 w 148087"/>
                <a:gd name="connsiteY7" fmla="*/ 221895 h 354852"/>
                <a:gd name="connsiteX8" fmla="*/ 12517 w 148087"/>
                <a:gd name="connsiteY8" fmla="*/ 130248 h 354852"/>
                <a:gd name="connsiteX9" fmla="*/ 11679 w 148087"/>
                <a:gd name="connsiteY9" fmla="*/ 67101 h 354852"/>
                <a:gd name="connsiteX10" fmla="*/ 11400 w 148087"/>
                <a:gd name="connsiteY10" fmla="*/ 9263 h 354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8087" h="354852">
                  <a:moveTo>
                    <a:pt x="11400" y="9263"/>
                  </a:moveTo>
                  <a:cubicBezTo>
                    <a:pt x="29003" y="-7501"/>
                    <a:pt x="77900" y="7307"/>
                    <a:pt x="87958" y="31337"/>
                  </a:cubicBezTo>
                  <a:cubicBezTo>
                    <a:pt x="98297" y="55925"/>
                    <a:pt x="80973" y="70454"/>
                    <a:pt x="101370" y="103704"/>
                  </a:cubicBezTo>
                  <a:cubicBezTo>
                    <a:pt x="117576" y="129969"/>
                    <a:pt x="107517" y="162381"/>
                    <a:pt x="107238" y="186969"/>
                  </a:cubicBezTo>
                  <a:cubicBezTo>
                    <a:pt x="107238" y="213792"/>
                    <a:pt x="122047" y="224969"/>
                    <a:pt x="120929" y="248998"/>
                  </a:cubicBezTo>
                  <a:cubicBezTo>
                    <a:pt x="118135" y="304601"/>
                    <a:pt x="172061" y="330307"/>
                    <a:pt x="136297" y="346792"/>
                  </a:cubicBezTo>
                  <a:cubicBezTo>
                    <a:pt x="99694" y="363836"/>
                    <a:pt x="96900" y="339527"/>
                    <a:pt x="55267" y="344836"/>
                  </a:cubicBezTo>
                  <a:cubicBezTo>
                    <a:pt x="18944" y="349586"/>
                    <a:pt x="4694" y="257660"/>
                    <a:pt x="3576" y="221895"/>
                  </a:cubicBezTo>
                  <a:cubicBezTo>
                    <a:pt x="2459" y="184175"/>
                    <a:pt x="27047" y="168807"/>
                    <a:pt x="12517" y="130248"/>
                  </a:cubicBezTo>
                  <a:cubicBezTo>
                    <a:pt x="3856" y="107337"/>
                    <a:pt x="13635" y="102028"/>
                    <a:pt x="11679" y="67101"/>
                  </a:cubicBezTo>
                  <a:cubicBezTo>
                    <a:pt x="10841" y="51175"/>
                    <a:pt x="-9277" y="29101"/>
                    <a:pt x="11400" y="9263"/>
                  </a:cubicBezTo>
                  <a:close/>
                </a:path>
              </a:pathLst>
            </a:custGeom>
            <a:solidFill>
              <a:srgbClr val="2A4B9B">
                <a:alpha val="3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517" name="Gráfico 8">
            <a:extLst>
              <a:ext uri="{FF2B5EF4-FFF2-40B4-BE49-F238E27FC236}">
                <a16:creationId xmlns:a16="http://schemas.microsoft.com/office/drawing/2014/main" id="{359B3D8A-2CE6-0140-ABFE-12F30AA0E505}"/>
              </a:ext>
            </a:extLst>
          </p:cNvPr>
          <p:cNvGrpSpPr/>
          <p:nvPr/>
        </p:nvGrpSpPr>
        <p:grpSpPr>
          <a:xfrm>
            <a:off x="6760328" y="3256145"/>
            <a:ext cx="1430585" cy="1430585"/>
            <a:chOff x="6760328" y="3654178"/>
            <a:chExt cx="1430585" cy="1430585"/>
          </a:xfrm>
        </p:grpSpPr>
        <p:sp>
          <p:nvSpPr>
            <p:cNvPr id="518" name="Forma libre 517">
              <a:extLst>
                <a:ext uri="{FF2B5EF4-FFF2-40B4-BE49-F238E27FC236}">
                  <a16:creationId xmlns:a16="http://schemas.microsoft.com/office/drawing/2014/main" id="{F3BBA6DE-139E-7D4A-A7B9-BB4B7152D808}"/>
                </a:ext>
              </a:extLst>
            </p:cNvPr>
            <p:cNvSpPr/>
            <p:nvPr/>
          </p:nvSpPr>
          <p:spPr>
            <a:xfrm>
              <a:off x="6949839" y="3746221"/>
              <a:ext cx="1075733" cy="1251762"/>
            </a:xfrm>
            <a:custGeom>
              <a:avLst/>
              <a:gdLst>
                <a:gd name="connsiteX0" fmla="*/ 992677 w 1075732"/>
                <a:gd name="connsiteY0" fmla="*/ 880307 h 1251761"/>
                <a:gd name="connsiteX1" fmla="*/ 448105 w 1075732"/>
                <a:gd name="connsiteY1" fmla="*/ 1251645 h 1251761"/>
                <a:gd name="connsiteX2" fmla="*/ 14738 w 1075732"/>
                <a:gd name="connsiteY2" fmla="*/ 638337 h 1251761"/>
                <a:gd name="connsiteX3" fmla="*/ 897119 w 1075732"/>
                <a:gd name="connsiteY3" fmla="*/ 29221 h 1251761"/>
                <a:gd name="connsiteX4" fmla="*/ 992677 w 1075732"/>
                <a:gd name="connsiteY4" fmla="*/ 880307 h 1251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5732" h="1251761">
                  <a:moveTo>
                    <a:pt x="992677" y="880307"/>
                  </a:moveTo>
                  <a:cubicBezTo>
                    <a:pt x="897398" y="1089586"/>
                    <a:pt x="727237" y="1251645"/>
                    <a:pt x="448105" y="1251645"/>
                  </a:cubicBezTo>
                  <a:cubicBezTo>
                    <a:pt x="168973" y="1251645"/>
                    <a:pt x="-54276" y="1048233"/>
                    <a:pt x="14738" y="638337"/>
                  </a:cubicBezTo>
                  <a:cubicBezTo>
                    <a:pt x="79562" y="253029"/>
                    <a:pt x="674149" y="-99867"/>
                    <a:pt x="897119" y="29221"/>
                  </a:cubicBezTo>
                  <a:cubicBezTo>
                    <a:pt x="1138530" y="169206"/>
                    <a:pt x="1097177" y="650911"/>
                    <a:pt x="992677" y="880307"/>
                  </a:cubicBezTo>
                  <a:close/>
                </a:path>
              </a:pathLst>
            </a:custGeom>
            <a:solidFill>
              <a:srgbClr val="C3A0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9" name="Forma libre 518">
              <a:extLst>
                <a:ext uri="{FF2B5EF4-FFF2-40B4-BE49-F238E27FC236}">
                  <a16:creationId xmlns:a16="http://schemas.microsoft.com/office/drawing/2014/main" id="{FD62BE2D-6F6A-E34A-B64E-59F6C51AE776}"/>
                </a:ext>
              </a:extLst>
            </p:cNvPr>
            <p:cNvSpPr/>
            <p:nvPr/>
          </p:nvSpPr>
          <p:spPr>
            <a:xfrm>
              <a:off x="6912016" y="3842596"/>
              <a:ext cx="1262938" cy="1078527"/>
            </a:xfrm>
            <a:custGeom>
              <a:avLst/>
              <a:gdLst>
                <a:gd name="connsiteX0" fmla="*/ 369693 w 1262938"/>
                <a:gd name="connsiteY0" fmla="*/ 140449 h 1078526"/>
                <a:gd name="connsiteX1" fmla="*/ 1025750 w 1262938"/>
                <a:gd name="connsiteY1" fmla="*/ 77861 h 1078526"/>
                <a:gd name="connsiteX2" fmla="*/ 1109853 w 1262938"/>
                <a:gd name="connsiteY2" fmla="*/ 824168 h 1078526"/>
                <a:gd name="connsiteX3" fmla="*/ 42782 w 1262938"/>
                <a:gd name="connsiteY3" fmla="*/ 931741 h 1078526"/>
                <a:gd name="connsiteX4" fmla="*/ 369693 w 1262938"/>
                <a:gd name="connsiteY4" fmla="*/ 140449 h 107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2938" h="1078526">
                  <a:moveTo>
                    <a:pt x="369693" y="140449"/>
                  </a:moveTo>
                  <a:cubicBezTo>
                    <a:pt x="554105" y="2979"/>
                    <a:pt x="781266" y="-56815"/>
                    <a:pt x="1025750" y="77861"/>
                  </a:cubicBezTo>
                  <a:cubicBezTo>
                    <a:pt x="1270235" y="212537"/>
                    <a:pt x="1367750" y="498375"/>
                    <a:pt x="1109853" y="824168"/>
                  </a:cubicBezTo>
                  <a:cubicBezTo>
                    <a:pt x="867045" y="1130123"/>
                    <a:pt x="175782" y="1152756"/>
                    <a:pt x="42782" y="931741"/>
                  </a:cubicBezTo>
                  <a:cubicBezTo>
                    <a:pt x="-101115" y="692845"/>
                    <a:pt x="167399" y="291052"/>
                    <a:pt x="369693" y="140449"/>
                  </a:cubicBezTo>
                  <a:close/>
                </a:path>
              </a:pathLst>
            </a:custGeom>
            <a:solidFill>
              <a:srgbClr val="C3A0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0" name="Forma libre 519">
              <a:extLst>
                <a:ext uri="{FF2B5EF4-FFF2-40B4-BE49-F238E27FC236}">
                  <a16:creationId xmlns:a16="http://schemas.microsoft.com/office/drawing/2014/main" id="{C7352D2C-37DC-FE41-894F-A40F8339FBB7}"/>
                </a:ext>
              </a:extLst>
            </p:cNvPr>
            <p:cNvSpPr/>
            <p:nvPr/>
          </p:nvSpPr>
          <p:spPr>
            <a:xfrm>
              <a:off x="7257261" y="3902435"/>
              <a:ext cx="692940" cy="1028233"/>
            </a:xfrm>
            <a:custGeom>
              <a:avLst/>
              <a:gdLst>
                <a:gd name="connsiteX0" fmla="*/ 691682 w 692939"/>
                <a:gd name="connsiteY0" fmla="*/ 400256 h 1028232"/>
                <a:gd name="connsiteX1" fmla="*/ 2096 w 692939"/>
                <a:gd name="connsiteY1" fmla="*/ 2096 h 1028232"/>
                <a:gd name="connsiteX2" fmla="*/ 2096 w 692939"/>
                <a:gd name="connsiteY2" fmla="*/ 630771 h 1028232"/>
                <a:gd name="connsiteX3" fmla="*/ 691682 w 692939"/>
                <a:gd name="connsiteY3" fmla="*/ 1028652 h 1028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939" h="1028232">
                  <a:moveTo>
                    <a:pt x="691682" y="400256"/>
                  </a:moveTo>
                  <a:lnTo>
                    <a:pt x="2096" y="2096"/>
                  </a:lnTo>
                  <a:lnTo>
                    <a:pt x="2096" y="630771"/>
                  </a:lnTo>
                  <a:lnTo>
                    <a:pt x="691682" y="1028652"/>
                  </a:lnTo>
                  <a:close/>
                </a:path>
              </a:pathLst>
            </a:custGeom>
            <a:solidFill>
              <a:srgbClr val="F1A1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1" name="Forma libre 520">
              <a:extLst>
                <a:ext uri="{FF2B5EF4-FFF2-40B4-BE49-F238E27FC236}">
                  <a16:creationId xmlns:a16="http://schemas.microsoft.com/office/drawing/2014/main" id="{A298F5B3-F72B-1449-A0B3-35C7D59C3638}"/>
                </a:ext>
              </a:extLst>
            </p:cNvPr>
            <p:cNvSpPr/>
            <p:nvPr/>
          </p:nvSpPr>
          <p:spPr>
            <a:xfrm>
              <a:off x="7257261" y="3881479"/>
              <a:ext cx="729263" cy="421911"/>
            </a:xfrm>
            <a:custGeom>
              <a:avLst/>
              <a:gdLst>
                <a:gd name="connsiteX0" fmla="*/ 2096 w 729263"/>
                <a:gd name="connsiteY0" fmla="*/ 23051 h 421910"/>
                <a:gd name="connsiteX1" fmla="*/ 38419 w 729263"/>
                <a:gd name="connsiteY1" fmla="*/ 2096 h 421910"/>
                <a:gd name="connsiteX2" fmla="*/ 727726 w 729263"/>
                <a:gd name="connsiteY2" fmla="*/ 400256 h 421910"/>
                <a:gd name="connsiteX3" fmla="*/ 691682 w 729263"/>
                <a:gd name="connsiteY3" fmla="*/ 421212 h 421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263" h="421910">
                  <a:moveTo>
                    <a:pt x="2096" y="23051"/>
                  </a:moveTo>
                  <a:lnTo>
                    <a:pt x="38419" y="2096"/>
                  </a:lnTo>
                  <a:lnTo>
                    <a:pt x="727726" y="400256"/>
                  </a:lnTo>
                  <a:lnTo>
                    <a:pt x="691682" y="421212"/>
                  </a:lnTo>
                  <a:close/>
                </a:path>
              </a:pathLst>
            </a:custGeom>
            <a:solidFill>
              <a:srgbClr val="E2E1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2" name="Forma libre 521">
              <a:extLst>
                <a:ext uri="{FF2B5EF4-FFF2-40B4-BE49-F238E27FC236}">
                  <a16:creationId xmlns:a16="http://schemas.microsoft.com/office/drawing/2014/main" id="{8BA753C6-6B06-5646-BA19-BD690F8B37DD}"/>
                </a:ext>
              </a:extLst>
            </p:cNvPr>
            <p:cNvSpPr/>
            <p:nvPr/>
          </p:nvSpPr>
          <p:spPr>
            <a:xfrm>
              <a:off x="7946847" y="4279640"/>
              <a:ext cx="39118" cy="651028"/>
            </a:xfrm>
            <a:custGeom>
              <a:avLst/>
              <a:gdLst>
                <a:gd name="connsiteX0" fmla="*/ 38140 w 39117"/>
                <a:gd name="connsiteY0" fmla="*/ 2096 h 651027"/>
                <a:gd name="connsiteX1" fmla="*/ 38140 w 39117"/>
                <a:gd name="connsiteY1" fmla="*/ 630491 h 651027"/>
                <a:gd name="connsiteX2" fmla="*/ 2096 w 39117"/>
                <a:gd name="connsiteY2" fmla="*/ 651447 h 651027"/>
                <a:gd name="connsiteX3" fmla="*/ 2096 w 39117"/>
                <a:gd name="connsiteY3" fmla="*/ 23051 h 651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117" h="651027">
                  <a:moveTo>
                    <a:pt x="38140" y="2096"/>
                  </a:moveTo>
                  <a:lnTo>
                    <a:pt x="38140" y="630491"/>
                  </a:lnTo>
                  <a:lnTo>
                    <a:pt x="2096" y="651447"/>
                  </a:lnTo>
                  <a:lnTo>
                    <a:pt x="2096" y="23051"/>
                  </a:lnTo>
                  <a:close/>
                </a:path>
              </a:pathLst>
            </a:custGeom>
            <a:solidFill>
              <a:srgbClr val="A189B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3" name="Forma libre 522">
              <a:extLst>
                <a:ext uri="{FF2B5EF4-FFF2-40B4-BE49-F238E27FC236}">
                  <a16:creationId xmlns:a16="http://schemas.microsoft.com/office/drawing/2014/main" id="{68AC9707-AD41-9148-B58E-677C129A0426}"/>
                </a:ext>
              </a:extLst>
            </p:cNvPr>
            <p:cNvSpPr/>
            <p:nvPr/>
          </p:nvSpPr>
          <p:spPr>
            <a:xfrm>
              <a:off x="7257261" y="3803244"/>
              <a:ext cx="692940" cy="500146"/>
            </a:xfrm>
            <a:custGeom>
              <a:avLst/>
              <a:gdLst>
                <a:gd name="connsiteX0" fmla="*/ 691682 w 692939"/>
                <a:gd name="connsiteY0" fmla="*/ 400256 h 500145"/>
                <a:gd name="connsiteX1" fmla="*/ 2096 w 692939"/>
                <a:gd name="connsiteY1" fmla="*/ 2096 h 500145"/>
                <a:gd name="connsiteX2" fmla="*/ 2096 w 692939"/>
                <a:gd name="connsiteY2" fmla="*/ 102404 h 500145"/>
                <a:gd name="connsiteX3" fmla="*/ 691682 w 692939"/>
                <a:gd name="connsiteY3" fmla="*/ 500565 h 500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939" h="500145">
                  <a:moveTo>
                    <a:pt x="691682" y="400256"/>
                  </a:moveTo>
                  <a:lnTo>
                    <a:pt x="2096" y="2096"/>
                  </a:lnTo>
                  <a:lnTo>
                    <a:pt x="2096" y="102404"/>
                  </a:lnTo>
                  <a:lnTo>
                    <a:pt x="691682" y="500565"/>
                  </a:lnTo>
                  <a:close/>
                </a:path>
              </a:pathLst>
            </a:custGeom>
            <a:solidFill>
              <a:srgbClr val="ED7BA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4" name="Forma libre 523">
              <a:extLst>
                <a:ext uri="{FF2B5EF4-FFF2-40B4-BE49-F238E27FC236}">
                  <a16:creationId xmlns:a16="http://schemas.microsoft.com/office/drawing/2014/main" id="{D6E2A064-C210-7241-8572-BC2E688F1E5A}"/>
                </a:ext>
              </a:extLst>
            </p:cNvPr>
            <p:cNvSpPr/>
            <p:nvPr/>
          </p:nvSpPr>
          <p:spPr>
            <a:xfrm>
              <a:off x="7257261" y="3902435"/>
              <a:ext cx="692940" cy="1028233"/>
            </a:xfrm>
            <a:custGeom>
              <a:avLst/>
              <a:gdLst>
                <a:gd name="connsiteX0" fmla="*/ 691682 w 692939"/>
                <a:gd name="connsiteY0" fmla="*/ 400256 h 1028232"/>
                <a:gd name="connsiteX1" fmla="*/ 2096 w 692939"/>
                <a:gd name="connsiteY1" fmla="*/ 2096 h 1028232"/>
                <a:gd name="connsiteX2" fmla="*/ 2096 w 692939"/>
                <a:gd name="connsiteY2" fmla="*/ 630771 h 1028232"/>
                <a:gd name="connsiteX3" fmla="*/ 691682 w 692939"/>
                <a:gd name="connsiteY3" fmla="*/ 1028652 h 1028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939" h="1028232">
                  <a:moveTo>
                    <a:pt x="691682" y="400256"/>
                  </a:moveTo>
                  <a:lnTo>
                    <a:pt x="2096" y="2096"/>
                  </a:lnTo>
                  <a:lnTo>
                    <a:pt x="2096" y="630771"/>
                  </a:lnTo>
                  <a:lnTo>
                    <a:pt x="691682" y="1028652"/>
                  </a:lnTo>
                  <a:close/>
                </a:path>
              </a:pathLst>
            </a:custGeom>
            <a:solidFill>
              <a:srgbClr val="F1A1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5" name="Forma libre 524">
              <a:extLst>
                <a:ext uri="{FF2B5EF4-FFF2-40B4-BE49-F238E27FC236}">
                  <a16:creationId xmlns:a16="http://schemas.microsoft.com/office/drawing/2014/main" id="{CB6C87CD-B6BF-AE45-AE4B-55C5B01908CB}"/>
                </a:ext>
              </a:extLst>
            </p:cNvPr>
            <p:cNvSpPr/>
            <p:nvPr/>
          </p:nvSpPr>
          <p:spPr>
            <a:xfrm>
              <a:off x="7257261" y="3803244"/>
              <a:ext cx="692940" cy="500146"/>
            </a:xfrm>
            <a:custGeom>
              <a:avLst/>
              <a:gdLst>
                <a:gd name="connsiteX0" fmla="*/ 691682 w 692939"/>
                <a:gd name="connsiteY0" fmla="*/ 400256 h 500145"/>
                <a:gd name="connsiteX1" fmla="*/ 2096 w 692939"/>
                <a:gd name="connsiteY1" fmla="*/ 2096 h 500145"/>
                <a:gd name="connsiteX2" fmla="*/ 2096 w 692939"/>
                <a:gd name="connsiteY2" fmla="*/ 102404 h 500145"/>
                <a:gd name="connsiteX3" fmla="*/ 691682 w 692939"/>
                <a:gd name="connsiteY3" fmla="*/ 500565 h 500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939" h="500145">
                  <a:moveTo>
                    <a:pt x="691682" y="400256"/>
                  </a:moveTo>
                  <a:lnTo>
                    <a:pt x="2096" y="2096"/>
                  </a:lnTo>
                  <a:lnTo>
                    <a:pt x="2096" y="102404"/>
                  </a:lnTo>
                  <a:lnTo>
                    <a:pt x="691682" y="500565"/>
                  </a:lnTo>
                  <a:close/>
                </a:path>
              </a:pathLst>
            </a:custGeom>
            <a:solidFill>
              <a:srgbClr val="ED7BA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6" name="Forma libre 525">
              <a:extLst>
                <a:ext uri="{FF2B5EF4-FFF2-40B4-BE49-F238E27FC236}">
                  <a16:creationId xmlns:a16="http://schemas.microsoft.com/office/drawing/2014/main" id="{A3A29878-5DC6-DD4E-891E-054D579F24BF}"/>
                </a:ext>
              </a:extLst>
            </p:cNvPr>
            <p:cNvSpPr/>
            <p:nvPr/>
          </p:nvSpPr>
          <p:spPr>
            <a:xfrm>
              <a:off x="7257261" y="3782288"/>
              <a:ext cx="729263" cy="421911"/>
            </a:xfrm>
            <a:custGeom>
              <a:avLst/>
              <a:gdLst>
                <a:gd name="connsiteX0" fmla="*/ 2096 w 729263"/>
                <a:gd name="connsiteY0" fmla="*/ 23051 h 421910"/>
                <a:gd name="connsiteX1" fmla="*/ 38419 w 729263"/>
                <a:gd name="connsiteY1" fmla="*/ 2096 h 421910"/>
                <a:gd name="connsiteX2" fmla="*/ 727726 w 729263"/>
                <a:gd name="connsiteY2" fmla="*/ 400256 h 421910"/>
                <a:gd name="connsiteX3" fmla="*/ 691682 w 729263"/>
                <a:gd name="connsiteY3" fmla="*/ 421212 h 421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263" h="421910">
                  <a:moveTo>
                    <a:pt x="2096" y="23051"/>
                  </a:moveTo>
                  <a:lnTo>
                    <a:pt x="38419" y="2096"/>
                  </a:lnTo>
                  <a:lnTo>
                    <a:pt x="727726" y="400256"/>
                  </a:lnTo>
                  <a:lnTo>
                    <a:pt x="691682" y="421212"/>
                  </a:lnTo>
                  <a:close/>
                </a:path>
              </a:pathLst>
            </a:custGeom>
            <a:solidFill>
              <a:srgbClr val="F3A6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7" name="Forma libre 526">
              <a:extLst>
                <a:ext uri="{FF2B5EF4-FFF2-40B4-BE49-F238E27FC236}">
                  <a16:creationId xmlns:a16="http://schemas.microsoft.com/office/drawing/2014/main" id="{5DB09EA9-09C1-C14B-A0EA-733372AF3A1D}"/>
                </a:ext>
              </a:extLst>
            </p:cNvPr>
            <p:cNvSpPr/>
            <p:nvPr/>
          </p:nvSpPr>
          <p:spPr>
            <a:xfrm>
              <a:off x="7946847" y="4180449"/>
              <a:ext cx="39118" cy="122941"/>
            </a:xfrm>
            <a:custGeom>
              <a:avLst/>
              <a:gdLst>
                <a:gd name="connsiteX0" fmla="*/ 38140 w 39117"/>
                <a:gd name="connsiteY0" fmla="*/ 2096 h 122940"/>
                <a:gd name="connsiteX1" fmla="*/ 38140 w 39117"/>
                <a:gd name="connsiteY1" fmla="*/ 102404 h 122940"/>
                <a:gd name="connsiteX2" fmla="*/ 2096 w 39117"/>
                <a:gd name="connsiteY2" fmla="*/ 123360 h 122940"/>
                <a:gd name="connsiteX3" fmla="*/ 2096 w 39117"/>
                <a:gd name="connsiteY3" fmla="*/ 23051 h 122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117" h="122940">
                  <a:moveTo>
                    <a:pt x="38140" y="2096"/>
                  </a:moveTo>
                  <a:lnTo>
                    <a:pt x="38140" y="102404"/>
                  </a:lnTo>
                  <a:lnTo>
                    <a:pt x="2096" y="123360"/>
                  </a:lnTo>
                  <a:lnTo>
                    <a:pt x="2096" y="23051"/>
                  </a:lnTo>
                  <a:close/>
                </a:path>
              </a:pathLst>
            </a:custGeom>
            <a:solidFill>
              <a:srgbClr val="ED7BA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8" name="Forma libre 527">
              <a:extLst>
                <a:ext uri="{FF2B5EF4-FFF2-40B4-BE49-F238E27FC236}">
                  <a16:creationId xmlns:a16="http://schemas.microsoft.com/office/drawing/2014/main" id="{8F5AFC67-CA6A-764E-94B4-FBA185F58A53}"/>
                </a:ext>
              </a:extLst>
            </p:cNvPr>
            <p:cNvSpPr/>
            <p:nvPr/>
          </p:nvSpPr>
          <p:spPr>
            <a:xfrm>
              <a:off x="7293584" y="3980949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463 w 75441"/>
                <a:gd name="connsiteY2" fmla="*/ 127831 h 128529"/>
                <a:gd name="connsiteX3" fmla="*/ 74463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463" y="127831"/>
                  </a:lnTo>
                  <a:lnTo>
                    <a:pt x="74463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9" name="Forma libre 528">
              <a:extLst>
                <a:ext uri="{FF2B5EF4-FFF2-40B4-BE49-F238E27FC236}">
                  <a16:creationId xmlns:a16="http://schemas.microsoft.com/office/drawing/2014/main" id="{E5F30168-2D79-AF4A-929E-17AB2A09ED39}"/>
                </a:ext>
              </a:extLst>
            </p:cNvPr>
            <p:cNvSpPr/>
            <p:nvPr/>
          </p:nvSpPr>
          <p:spPr>
            <a:xfrm>
              <a:off x="7384113" y="4033479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0" name="Forma libre 529">
              <a:extLst>
                <a:ext uri="{FF2B5EF4-FFF2-40B4-BE49-F238E27FC236}">
                  <a16:creationId xmlns:a16="http://schemas.microsoft.com/office/drawing/2014/main" id="{E58F5F35-04E1-C245-9329-13B853B6B061}"/>
                </a:ext>
              </a:extLst>
            </p:cNvPr>
            <p:cNvSpPr/>
            <p:nvPr/>
          </p:nvSpPr>
          <p:spPr>
            <a:xfrm>
              <a:off x="7474922" y="4085728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1" name="Forma libre 530">
              <a:extLst>
                <a:ext uri="{FF2B5EF4-FFF2-40B4-BE49-F238E27FC236}">
                  <a16:creationId xmlns:a16="http://schemas.microsoft.com/office/drawing/2014/main" id="{537A8069-69BD-F94C-8464-DBEE9DC1E426}"/>
                </a:ext>
              </a:extLst>
            </p:cNvPr>
            <p:cNvSpPr/>
            <p:nvPr/>
          </p:nvSpPr>
          <p:spPr>
            <a:xfrm>
              <a:off x="7565731" y="4138258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2" name="Forma libre 531">
              <a:extLst>
                <a:ext uri="{FF2B5EF4-FFF2-40B4-BE49-F238E27FC236}">
                  <a16:creationId xmlns:a16="http://schemas.microsoft.com/office/drawing/2014/main" id="{4A98E56A-5ADC-924B-865E-A6E5ECDFA9DD}"/>
                </a:ext>
              </a:extLst>
            </p:cNvPr>
            <p:cNvSpPr/>
            <p:nvPr/>
          </p:nvSpPr>
          <p:spPr>
            <a:xfrm>
              <a:off x="7656539" y="4190508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463 w 75441"/>
                <a:gd name="connsiteY2" fmla="*/ 127831 h 128529"/>
                <a:gd name="connsiteX3" fmla="*/ 74463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463" y="127831"/>
                  </a:lnTo>
                  <a:lnTo>
                    <a:pt x="74463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3" name="Forma libre 532">
              <a:extLst>
                <a:ext uri="{FF2B5EF4-FFF2-40B4-BE49-F238E27FC236}">
                  <a16:creationId xmlns:a16="http://schemas.microsoft.com/office/drawing/2014/main" id="{5B0F5DCF-7F5E-3944-A7DC-6D63D2E93E70}"/>
                </a:ext>
              </a:extLst>
            </p:cNvPr>
            <p:cNvSpPr/>
            <p:nvPr/>
          </p:nvSpPr>
          <p:spPr>
            <a:xfrm>
              <a:off x="7747068" y="4243037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639 h 128529"/>
                <a:gd name="connsiteX2" fmla="*/ 74742 w 75441"/>
                <a:gd name="connsiteY2" fmla="*/ 127551 h 128529"/>
                <a:gd name="connsiteX3" fmla="*/ 74742 w 75441"/>
                <a:gd name="connsiteY3" fmla="*/ 43728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639"/>
                  </a:lnTo>
                  <a:lnTo>
                    <a:pt x="74742" y="127551"/>
                  </a:lnTo>
                  <a:lnTo>
                    <a:pt x="74742" y="4372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4" name="Forma libre 533">
              <a:extLst>
                <a:ext uri="{FF2B5EF4-FFF2-40B4-BE49-F238E27FC236}">
                  <a16:creationId xmlns:a16="http://schemas.microsoft.com/office/drawing/2014/main" id="{95FDED48-DA1C-4D42-9280-656A39EBC87C}"/>
                </a:ext>
              </a:extLst>
            </p:cNvPr>
            <p:cNvSpPr/>
            <p:nvPr/>
          </p:nvSpPr>
          <p:spPr>
            <a:xfrm>
              <a:off x="7837877" y="4295287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5" name="Forma libre 534">
              <a:extLst>
                <a:ext uri="{FF2B5EF4-FFF2-40B4-BE49-F238E27FC236}">
                  <a16:creationId xmlns:a16="http://schemas.microsoft.com/office/drawing/2014/main" id="{DA051364-9A92-5A4F-80EA-AF3F485F7888}"/>
                </a:ext>
              </a:extLst>
            </p:cNvPr>
            <p:cNvSpPr/>
            <p:nvPr/>
          </p:nvSpPr>
          <p:spPr>
            <a:xfrm>
              <a:off x="7293584" y="4092155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463 w 75441"/>
                <a:gd name="connsiteY2" fmla="*/ 127831 h 128529"/>
                <a:gd name="connsiteX3" fmla="*/ 74463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463" y="127831"/>
                  </a:lnTo>
                  <a:lnTo>
                    <a:pt x="74463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6" name="Forma libre 535">
              <a:extLst>
                <a:ext uri="{FF2B5EF4-FFF2-40B4-BE49-F238E27FC236}">
                  <a16:creationId xmlns:a16="http://schemas.microsoft.com/office/drawing/2014/main" id="{130F844A-BD1D-EA47-8A7E-1AF3A02A05DF}"/>
                </a:ext>
              </a:extLst>
            </p:cNvPr>
            <p:cNvSpPr/>
            <p:nvPr/>
          </p:nvSpPr>
          <p:spPr>
            <a:xfrm>
              <a:off x="7384113" y="4144684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7" name="Forma libre 536">
              <a:extLst>
                <a:ext uri="{FF2B5EF4-FFF2-40B4-BE49-F238E27FC236}">
                  <a16:creationId xmlns:a16="http://schemas.microsoft.com/office/drawing/2014/main" id="{2AB98AD4-D717-F84C-AA8A-4C09AB5DDA28}"/>
                </a:ext>
              </a:extLst>
            </p:cNvPr>
            <p:cNvSpPr/>
            <p:nvPr/>
          </p:nvSpPr>
          <p:spPr>
            <a:xfrm>
              <a:off x="7474922" y="4196934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8" name="Forma libre 537">
              <a:extLst>
                <a:ext uri="{FF2B5EF4-FFF2-40B4-BE49-F238E27FC236}">
                  <a16:creationId xmlns:a16="http://schemas.microsoft.com/office/drawing/2014/main" id="{FD4AF484-5B06-0F4A-B44D-82D43CD2F6A1}"/>
                </a:ext>
              </a:extLst>
            </p:cNvPr>
            <p:cNvSpPr/>
            <p:nvPr/>
          </p:nvSpPr>
          <p:spPr>
            <a:xfrm>
              <a:off x="7565731" y="4249463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9" name="Forma libre 538">
              <a:extLst>
                <a:ext uri="{FF2B5EF4-FFF2-40B4-BE49-F238E27FC236}">
                  <a16:creationId xmlns:a16="http://schemas.microsoft.com/office/drawing/2014/main" id="{8BCB9061-C6B0-B84B-AD2A-D8F18019E3BD}"/>
                </a:ext>
              </a:extLst>
            </p:cNvPr>
            <p:cNvSpPr/>
            <p:nvPr/>
          </p:nvSpPr>
          <p:spPr>
            <a:xfrm>
              <a:off x="7656539" y="4301713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463 w 75441"/>
                <a:gd name="connsiteY2" fmla="*/ 127831 h 128529"/>
                <a:gd name="connsiteX3" fmla="*/ 74463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463" y="127831"/>
                  </a:lnTo>
                  <a:lnTo>
                    <a:pt x="74463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40" name="Forma libre 539">
              <a:extLst>
                <a:ext uri="{FF2B5EF4-FFF2-40B4-BE49-F238E27FC236}">
                  <a16:creationId xmlns:a16="http://schemas.microsoft.com/office/drawing/2014/main" id="{6CDE6FA8-BA89-DE4D-8F2A-B04576313587}"/>
                </a:ext>
              </a:extLst>
            </p:cNvPr>
            <p:cNvSpPr/>
            <p:nvPr/>
          </p:nvSpPr>
          <p:spPr>
            <a:xfrm>
              <a:off x="7747068" y="4354243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640 h 128529"/>
                <a:gd name="connsiteX2" fmla="*/ 74742 w 75441"/>
                <a:gd name="connsiteY2" fmla="*/ 127551 h 128529"/>
                <a:gd name="connsiteX3" fmla="*/ 74742 w 75441"/>
                <a:gd name="connsiteY3" fmla="*/ 43728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640"/>
                  </a:lnTo>
                  <a:lnTo>
                    <a:pt x="74742" y="127551"/>
                  </a:lnTo>
                  <a:lnTo>
                    <a:pt x="74742" y="4372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41" name="Forma libre 540">
              <a:extLst>
                <a:ext uri="{FF2B5EF4-FFF2-40B4-BE49-F238E27FC236}">
                  <a16:creationId xmlns:a16="http://schemas.microsoft.com/office/drawing/2014/main" id="{83FCBCF4-8EB6-D549-80DC-E6880309ACFF}"/>
                </a:ext>
              </a:extLst>
            </p:cNvPr>
            <p:cNvSpPr/>
            <p:nvPr/>
          </p:nvSpPr>
          <p:spPr>
            <a:xfrm>
              <a:off x="7389981" y="4175908"/>
              <a:ext cx="58676" cy="69853"/>
            </a:xfrm>
            <a:custGeom>
              <a:avLst/>
              <a:gdLst>
                <a:gd name="connsiteX0" fmla="*/ 30875 w 58676"/>
                <a:gd name="connsiteY0" fmla="*/ 2165 h 69852"/>
                <a:gd name="connsiteX1" fmla="*/ 49316 w 58676"/>
                <a:gd name="connsiteY1" fmla="*/ 16695 h 69852"/>
                <a:gd name="connsiteX2" fmla="*/ 56581 w 58676"/>
                <a:gd name="connsiteY2" fmla="*/ 39048 h 69852"/>
                <a:gd name="connsiteX3" fmla="*/ 56301 w 58676"/>
                <a:gd name="connsiteY3" fmla="*/ 50783 h 69852"/>
                <a:gd name="connsiteX4" fmla="*/ 51272 w 58676"/>
                <a:gd name="connsiteY4" fmla="*/ 62518 h 69852"/>
                <a:gd name="connsiteX5" fmla="*/ 39816 w 58676"/>
                <a:gd name="connsiteY5" fmla="*/ 68386 h 69852"/>
                <a:gd name="connsiteX6" fmla="*/ 27522 w 58676"/>
                <a:gd name="connsiteY6" fmla="*/ 67548 h 69852"/>
                <a:gd name="connsiteX7" fmla="*/ 7963 w 58676"/>
                <a:gd name="connsiteY7" fmla="*/ 53857 h 69852"/>
                <a:gd name="connsiteX8" fmla="*/ 3493 w 58676"/>
                <a:gd name="connsiteY8" fmla="*/ 42680 h 69852"/>
                <a:gd name="connsiteX9" fmla="*/ 2375 w 58676"/>
                <a:gd name="connsiteY9" fmla="*/ 36812 h 69852"/>
                <a:gd name="connsiteX10" fmla="*/ 2096 w 58676"/>
                <a:gd name="connsiteY10" fmla="*/ 30945 h 69852"/>
                <a:gd name="connsiteX11" fmla="*/ 4331 w 58676"/>
                <a:gd name="connsiteY11" fmla="*/ 19210 h 69852"/>
                <a:gd name="connsiteX12" fmla="*/ 7684 w 58676"/>
                <a:gd name="connsiteY12" fmla="*/ 13621 h 69852"/>
                <a:gd name="connsiteX13" fmla="*/ 12993 w 58676"/>
                <a:gd name="connsiteY13" fmla="*/ 9710 h 69852"/>
                <a:gd name="connsiteX14" fmla="*/ 19698 w 58676"/>
                <a:gd name="connsiteY14" fmla="*/ 8871 h 69852"/>
                <a:gd name="connsiteX15" fmla="*/ 25566 w 58676"/>
                <a:gd name="connsiteY15" fmla="*/ 11665 h 69852"/>
                <a:gd name="connsiteX16" fmla="*/ 32551 w 58676"/>
                <a:gd name="connsiteY16" fmla="*/ 21165 h 69852"/>
                <a:gd name="connsiteX17" fmla="*/ 32551 w 58676"/>
                <a:gd name="connsiteY17" fmla="*/ 21445 h 69852"/>
                <a:gd name="connsiteX18" fmla="*/ 32272 w 58676"/>
                <a:gd name="connsiteY18" fmla="*/ 21445 h 69852"/>
                <a:gd name="connsiteX19" fmla="*/ 23890 w 58676"/>
                <a:gd name="connsiteY19" fmla="*/ 14739 h 69852"/>
                <a:gd name="connsiteX20" fmla="*/ 15228 w 58676"/>
                <a:gd name="connsiteY20" fmla="*/ 14180 h 69852"/>
                <a:gd name="connsiteX21" fmla="*/ 7404 w 58676"/>
                <a:gd name="connsiteY21" fmla="*/ 31504 h 69852"/>
                <a:gd name="connsiteX22" fmla="*/ 8801 w 58676"/>
                <a:gd name="connsiteY22" fmla="*/ 41842 h 69852"/>
                <a:gd name="connsiteX23" fmla="*/ 12713 w 58676"/>
                <a:gd name="connsiteY23" fmla="*/ 51342 h 69852"/>
                <a:gd name="connsiteX24" fmla="*/ 29198 w 58676"/>
                <a:gd name="connsiteY24" fmla="*/ 62518 h 69852"/>
                <a:gd name="connsiteX25" fmla="*/ 47360 w 58676"/>
                <a:gd name="connsiteY25" fmla="*/ 59165 h 69852"/>
                <a:gd name="connsiteX26" fmla="*/ 51272 w 58676"/>
                <a:gd name="connsiteY26" fmla="*/ 39886 h 69852"/>
                <a:gd name="connsiteX27" fmla="*/ 45125 w 58676"/>
                <a:gd name="connsiteY27" fmla="*/ 19768 h 69852"/>
                <a:gd name="connsiteX28" fmla="*/ 29478 w 58676"/>
                <a:gd name="connsiteY28" fmla="*/ 6357 h 69852"/>
                <a:gd name="connsiteX29" fmla="*/ 28360 w 58676"/>
                <a:gd name="connsiteY29" fmla="*/ 3842 h 69852"/>
                <a:gd name="connsiteX30" fmla="*/ 30875 w 58676"/>
                <a:gd name="connsiteY30" fmla="*/ 2165 h 69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676" h="69852">
                  <a:moveTo>
                    <a:pt x="30875" y="2165"/>
                  </a:moveTo>
                  <a:cubicBezTo>
                    <a:pt x="38419" y="4680"/>
                    <a:pt x="44845" y="9989"/>
                    <a:pt x="49316" y="16695"/>
                  </a:cubicBezTo>
                  <a:cubicBezTo>
                    <a:pt x="53787" y="23401"/>
                    <a:pt x="56022" y="31224"/>
                    <a:pt x="56581" y="39048"/>
                  </a:cubicBezTo>
                  <a:cubicBezTo>
                    <a:pt x="56860" y="42959"/>
                    <a:pt x="56860" y="46871"/>
                    <a:pt x="56301" y="50783"/>
                  </a:cubicBezTo>
                  <a:cubicBezTo>
                    <a:pt x="55743" y="54695"/>
                    <a:pt x="54345" y="59165"/>
                    <a:pt x="51272" y="62518"/>
                  </a:cubicBezTo>
                  <a:cubicBezTo>
                    <a:pt x="48198" y="65871"/>
                    <a:pt x="44007" y="67827"/>
                    <a:pt x="39816" y="68386"/>
                  </a:cubicBezTo>
                  <a:cubicBezTo>
                    <a:pt x="35625" y="68945"/>
                    <a:pt x="31434" y="68665"/>
                    <a:pt x="27522" y="67548"/>
                  </a:cubicBezTo>
                  <a:cubicBezTo>
                    <a:pt x="19698" y="65592"/>
                    <a:pt x="12434" y="60842"/>
                    <a:pt x="7963" y="53857"/>
                  </a:cubicBezTo>
                  <a:cubicBezTo>
                    <a:pt x="5728" y="50504"/>
                    <a:pt x="4051" y="46592"/>
                    <a:pt x="3493" y="42680"/>
                  </a:cubicBezTo>
                  <a:cubicBezTo>
                    <a:pt x="3213" y="40724"/>
                    <a:pt x="2654" y="38768"/>
                    <a:pt x="2375" y="36812"/>
                  </a:cubicBezTo>
                  <a:cubicBezTo>
                    <a:pt x="2096" y="34857"/>
                    <a:pt x="2096" y="32901"/>
                    <a:pt x="2096" y="30945"/>
                  </a:cubicBezTo>
                  <a:cubicBezTo>
                    <a:pt x="2375" y="27033"/>
                    <a:pt x="2934" y="22842"/>
                    <a:pt x="4331" y="19210"/>
                  </a:cubicBezTo>
                  <a:cubicBezTo>
                    <a:pt x="5169" y="17254"/>
                    <a:pt x="6287" y="15298"/>
                    <a:pt x="7684" y="13621"/>
                  </a:cubicBezTo>
                  <a:cubicBezTo>
                    <a:pt x="9081" y="11945"/>
                    <a:pt x="10757" y="10548"/>
                    <a:pt x="12993" y="9710"/>
                  </a:cubicBezTo>
                  <a:cubicBezTo>
                    <a:pt x="14948" y="8592"/>
                    <a:pt x="17743" y="8312"/>
                    <a:pt x="19698" y="8871"/>
                  </a:cubicBezTo>
                  <a:cubicBezTo>
                    <a:pt x="21934" y="9430"/>
                    <a:pt x="23890" y="10268"/>
                    <a:pt x="25566" y="11665"/>
                  </a:cubicBezTo>
                  <a:cubicBezTo>
                    <a:pt x="28919" y="14180"/>
                    <a:pt x="30875" y="17812"/>
                    <a:pt x="32551" y="21165"/>
                  </a:cubicBezTo>
                  <a:cubicBezTo>
                    <a:pt x="32551" y="21165"/>
                    <a:pt x="32551" y="21445"/>
                    <a:pt x="32551" y="21445"/>
                  </a:cubicBezTo>
                  <a:cubicBezTo>
                    <a:pt x="32551" y="21445"/>
                    <a:pt x="32551" y="21445"/>
                    <a:pt x="32272" y="21445"/>
                  </a:cubicBezTo>
                  <a:cubicBezTo>
                    <a:pt x="29478" y="18930"/>
                    <a:pt x="26963" y="16136"/>
                    <a:pt x="23890" y="14739"/>
                  </a:cubicBezTo>
                  <a:cubicBezTo>
                    <a:pt x="20816" y="13062"/>
                    <a:pt x="17463" y="12783"/>
                    <a:pt x="15228" y="14180"/>
                  </a:cubicBezTo>
                  <a:cubicBezTo>
                    <a:pt x="9640" y="17254"/>
                    <a:pt x="7684" y="24518"/>
                    <a:pt x="7404" y="31504"/>
                  </a:cubicBezTo>
                  <a:cubicBezTo>
                    <a:pt x="7404" y="35136"/>
                    <a:pt x="7684" y="38489"/>
                    <a:pt x="8801" y="41842"/>
                  </a:cubicBezTo>
                  <a:cubicBezTo>
                    <a:pt x="9360" y="45474"/>
                    <a:pt x="10757" y="48548"/>
                    <a:pt x="12713" y="51342"/>
                  </a:cubicBezTo>
                  <a:cubicBezTo>
                    <a:pt x="16346" y="56930"/>
                    <a:pt x="22493" y="60842"/>
                    <a:pt x="29198" y="62518"/>
                  </a:cubicBezTo>
                  <a:cubicBezTo>
                    <a:pt x="35904" y="64195"/>
                    <a:pt x="43448" y="63915"/>
                    <a:pt x="47360" y="59165"/>
                  </a:cubicBezTo>
                  <a:cubicBezTo>
                    <a:pt x="51551" y="54695"/>
                    <a:pt x="51551" y="46871"/>
                    <a:pt x="51272" y="39886"/>
                  </a:cubicBezTo>
                  <a:cubicBezTo>
                    <a:pt x="50713" y="32901"/>
                    <a:pt x="49037" y="25636"/>
                    <a:pt x="45125" y="19768"/>
                  </a:cubicBezTo>
                  <a:cubicBezTo>
                    <a:pt x="41493" y="13901"/>
                    <a:pt x="35904" y="8871"/>
                    <a:pt x="29478" y="6357"/>
                  </a:cubicBezTo>
                  <a:cubicBezTo>
                    <a:pt x="28360" y="6077"/>
                    <a:pt x="27801" y="4680"/>
                    <a:pt x="28360" y="3842"/>
                  </a:cubicBezTo>
                  <a:cubicBezTo>
                    <a:pt x="28919" y="2445"/>
                    <a:pt x="30037" y="1886"/>
                    <a:pt x="30875" y="2165"/>
                  </a:cubicBezTo>
                  <a:close/>
                </a:path>
              </a:pathLst>
            </a:custGeom>
            <a:solidFill>
              <a:srgbClr val="EC65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42" name="Forma libre 541">
              <a:extLst>
                <a:ext uri="{FF2B5EF4-FFF2-40B4-BE49-F238E27FC236}">
                  <a16:creationId xmlns:a16="http://schemas.microsoft.com/office/drawing/2014/main" id="{2636F2BC-0F4A-3645-9040-0766A32B0B16}"/>
                </a:ext>
              </a:extLst>
            </p:cNvPr>
            <p:cNvSpPr/>
            <p:nvPr/>
          </p:nvSpPr>
          <p:spPr>
            <a:xfrm>
              <a:off x="7837877" y="4406492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43" name="Forma libre 542">
              <a:extLst>
                <a:ext uri="{FF2B5EF4-FFF2-40B4-BE49-F238E27FC236}">
                  <a16:creationId xmlns:a16="http://schemas.microsoft.com/office/drawing/2014/main" id="{8664ABB6-8986-7845-A53C-1FE057561EC3}"/>
                </a:ext>
              </a:extLst>
            </p:cNvPr>
            <p:cNvSpPr/>
            <p:nvPr/>
          </p:nvSpPr>
          <p:spPr>
            <a:xfrm>
              <a:off x="7293584" y="4203361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463 w 75441"/>
                <a:gd name="connsiteY2" fmla="*/ 127831 h 128529"/>
                <a:gd name="connsiteX3" fmla="*/ 74463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463" y="127831"/>
                  </a:lnTo>
                  <a:lnTo>
                    <a:pt x="74463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44" name="Forma libre 543">
              <a:extLst>
                <a:ext uri="{FF2B5EF4-FFF2-40B4-BE49-F238E27FC236}">
                  <a16:creationId xmlns:a16="http://schemas.microsoft.com/office/drawing/2014/main" id="{5C8F6E4A-FA83-474B-AD51-CFD6E39D98F7}"/>
                </a:ext>
              </a:extLst>
            </p:cNvPr>
            <p:cNvSpPr/>
            <p:nvPr/>
          </p:nvSpPr>
          <p:spPr>
            <a:xfrm>
              <a:off x="7384113" y="4255890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45" name="Forma libre 544">
              <a:extLst>
                <a:ext uri="{FF2B5EF4-FFF2-40B4-BE49-F238E27FC236}">
                  <a16:creationId xmlns:a16="http://schemas.microsoft.com/office/drawing/2014/main" id="{4D32F35D-9847-0D45-92ED-7D22C8E441E8}"/>
                </a:ext>
              </a:extLst>
            </p:cNvPr>
            <p:cNvSpPr/>
            <p:nvPr/>
          </p:nvSpPr>
          <p:spPr>
            <a:xfrm>
              <a:off x="7474922" y="4308140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46" name="Forma libre 545">
              <a:extLst>
                <a:ext uri="{FF2B5EF4-FFF2-40B4-BE49-F238E27FC236}">
                  <a16:creationId xmlns:a16="http://schemas.microsoft.com/office/drawing/2014/main" id="{2B303E45-D38D-0F44-9E16-457CA7BCED02}"/>
                </a:ext>
              </a:extLst>
            </p:cNvPr>
            <p:cNvSpPr/>
            <p:nvPr/>
          </p:nvSpPr>
          <p:spPr>
            <a:xfrm>
              <a:off x="7565731" y="4360669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47" name="Forma libre 546">
              <a:extLst>
                <a:ext uri="{FF2B5EF4-FFF2-40B4-BE49-F238E27FC236}">
                  <a16:creationId xmlns:a16="http://schemas.microsoft.com/office/drawing/2014/main" id="{8A49A386-27FA-164C-AC63-7F1B637FBC0E}"/>
                </a:ext>
              </a:extLst>
            </p:cNvPr>
            <p:cNvSpPr/>
            <p:nvPr/>
          </p:nvSpPr>
          <p:spPr>
            <a:xfrm>
              <a:off x="7656539" y="4412919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463 w 75441"/>
                <a:gd name="connsiteY2" fmla="*/ 127831 h 128529"/>
                <a:gd name="connsiteX3" fmla="*/ 74463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463" y="127831"/>
                  </a:lnTo>
                  <a:lnTo>
                    <a:pt x="74463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48" name="Forma libre 547">
              <a:extLst>
                <a:ext uri="{FF2B5EF4-FFF2-40B4-BE49-F238E27FC236}">
                  <a16:creationId xmlns:a16="http://schemas.microsoft.com/office/drawing/2014/main" id="{1F979A01-B082-BD44-9CBB-8B35A9F41B39}"/>
                </a:ext>
              </a:extLst>
            </p:cNvPr>
            <p:cNvSpPr/>
            <p:nvPr/>
          </p:nvSpPr>
          <p:spPr>
            <a:xfrm>
              <a:off x="7747068" y="4465169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49" name="Forma libre 548">
              <a:extLst>
                <a:ext uri="{FF2B5EF4-FFF2-40B4-BE49-F238E27FC236}">
                  <a16:creationId xmlns:a16="http://schemas.microsoft.com/office/drawing/2014/main" id="{B6051B0A-DF7B-9447-B020-5165A1972A41}"/>
                </a:ext>
              </a:extLst>
            </p:cNvPr>
            <p:cNvSpPr/>
            <p:nvPr/>
          </p:nvSpPr>
          <p:spPr>
            <a:xfrm>
              <a:off x="7837877" y="4517698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0" name="Forma libre 549">
              <a:extLst>
                <a:ext uri="{FF2B5EF4-FFF2-40B4-BE49-F238E27FC236}">
                  <a16:creationId xmlns:a16="http://schemas.microsoft.com/office/drawing/2014/main" id="{8153F130-432B-3B42-B656-AE22CA6E411D}"/>
                </a:ext>
              </a:extLst>
            </p:cNvPr>
            <p:cNvSpPr/>
            <p:nvPr/>
          </p:nvSpPr>
          <p:spPr>
            <a:xfrm>
              <a:off x="7293584" y="4314566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463 w 75441"/>
                <a:gd name="connsiteY2" fmla="*/ 127831 h 128529"/>
                <a:gd name="connsiteX3" fmla="*/ 74463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463" y="127831"/>
                  </a:lnTo>
                  <a:lnTo>
                    <a:pt x="74463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1" name="Forma libre 550">
              <a:extLst>
                <a:ext uri="{FF2B5EF4-FFF2-40B4-BE49-F238E27FC236}">
                  <a16:creationId xmlns:a16="http://schemas.microsoft.com/office/drawing/2014/main" id="{8BE61BF7-536C-024E-A881-A6179AA82DDF}"/>
                </a:ext>
              </a:extLst>
            </p:cNvPr>
            <p:cNvSpPr/>
            <p:nvPr/>
          </p:nvSpPr>
          <p:spPr>
            <a:xfrm>
              <a:off x="7384113" y="4367095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2" name="Forma libre 551">
              <a:extLst>
                <a:ext uri="{FF2B5EF4-FFF2-40B4-BE49-F238E27FC236}">
                  <a16:creationId xmlns:a16="http://schemas.microsoft.com/office/drawing/2014/main" id="{A2F86269-9DF4-C646-9EFC-BD4CC1FC9314}"/>
                </a:ext>
              </a:extLst>
            </p:cNvPr>
            <p:cNvSpPr/>
            <p:nvPr/>
          </p:nvSpPr>
          <p:spPr>
            <a:xfrm>
              <a:off x="7474922" y="4419345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3" name="Forma libre 552">
              <a:extLst>
                <a:ext uri="{FF2B5EF4-FFF2-40B4-BE49-F238E27FC236}">
                  <a16:creationId xmlns:a16="http://schemas.microsoft.com/office/drawing/2014/main" id="{4F55EB80-3B98-4C40-821D-39C9D2370BF1}"/>
                </a:ext>
              </a:extLst>
            </p:cNvPr>
            <p:cNvSpPr/>
            <p:nvPr/>
          </p:nvSpPr>
          <p:spPr>
            <a:xfrm>
              <a:off x="7565731" y="4471875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4" name="Forma libre 553">
              <a:extLst>
                <a:ext uri="{FF2B5EF4-FFF2-40B4-BE49-F238E27FC236}">
                  <a16:creationId xmlns:a16="http://schemas.microsoft.com/office/drawing/2014/main" id="{512C20CD-EE17-4A4E-934D-08F5F3F6F891}"/>
                </a:ext>
              </a:extLst>
            </p:cNvPr>
            <p:cNvSpPr/>
            <p:nvPr/>
          </p:nvSpPr>
          <p:spPr>
            <a:xfrm>
              <a:off x="7656539" y="4524125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463 w 75441"/>
                <a:gd name="connsiteY2" fmla="*/ 127831 h 128529"/>
                <a:gd name="connsiteX3" fmla="*/ 74463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463" y="127831"/>
                  </a:lnTo>
                  <a:lnTo>
                    <a:pt x="74463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5" name="Forma libre 554">
              <a:extLst>
                <a:ext uri="{FF2B5EF4-FFF2-40B4-BE49-F238E27FC236}">
                  <a16:creationId xmlns:a16="http://schemas.microsoft.com/office/drawing/2014/main" id="{52B09087-70A8-6E40-8676-7A02DD60CD62}"/>
                </a:ext>
              </a:extLst>
            </p:cNvPr>
            <p:cNvSpPr/>
            <p:nvPr/>
          </p:nvSpPr>
          <p:spPr>
            <a:xfrm>
              <a:off x="7747068" y="4576374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6" name="Forma libre 555">
              <a:extLst>
                <a:ext uri="{FF2B5EF4-FFF2-40B4-BE49-F238E27FC236}">
                  <a16:creationId xmlns:a16="http://schemas.microsoft.com/office/drawing/2014/main" id="{1213ADF2-C8E6-FD40-AA2E-CD6C09C46458}"/>
                </a:ext>
              </a:extLst>
            </p:cNvPr>
            <p:cNvSpPr/>
            <p:nvPr/>
          </p:nvSpPr>
          <p:spPr>
            <a:xfrm>
              <a:off x="7837877" y="4628904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7" name="Forma libre 556">
              <a:extLst>
                <a:ext uri="{FF2B5EF4-FFF2-40B4-BE49-F238E27FC236}">
                  <a16:creationId xmlns:a16="http://schemas.microsoft.com/office/drawing/2014/main" id="{23268309-DD59-7440-B8DF-61EE02A76146}"/>
                </a:ext>
              </a:extLst>
            </p:cNvPr>
            <p:cNvSpPr/>
            <p:nvPr/>
          </p:nvSpPr>
          <p:spPr>
            <a:xfrm>
              <a:off x="7293584" y="4425772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463 w 75441"/>
                <a:gd name="connsiteY2" fmla="*/ 127831 h 128529"/>
                <a:gd name="connsiteX3" fmla="*/ 74463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463" y="127831"/>
                  </a:lnTo>
                  <a:lnTo>
                    <a:pt x="74463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8" name="Forma libre 557">
              <a:extLst>
                <a:ext uri="{FF2B5EF4-FFF2-40B4-BE49-F238E27FC236}">
                  <a16:creationId xmlns:a16="http://schemas.microsoft.com/office/drawing/2014/main" id="{423934D0-7348-224E-A9EC-FFBFC9E254F6}"/>
                </a:ext>
              </a:extLst>
            </p:cNvPr>
            <p:cNvSpPr/>
            <p:nvPr/>
          </p:nvSpPr>
          <p:spPr>
            <a:xfrm>
              <a:off x="7384113" y="4478301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9" name="Forma libre 558">
              <a:extLst>
                <a:ext uri="{FF2B5EF4-FFF2-40B4-BE49-F238E27FC236}">
                  <a16:creationId xmlns:a16="http://schemas.microsoft.com/office/drawing/2014/main" id="{75B61D34-B5C7-3F4C-A70B-45828AFEFEDC}"/>
                </a:ext>
              </a:extLst>
            </p:cNvPr>
            <p:cNvSpPr/>
            <p:nvPr/>
          </p:nvSpPr>
          <p:spPr>
            <a:xfrm>
              <a:off x="7474922" y="4530551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0" name="Forma libre 559">
              <a:extLst>
                <a:ext uri="{FF2B5EF4-FFF2-40B4-BE49-F238E27FC236}">
                  <a16:creationId xmlns:a16="http://schemas.microsoft.com/office/drawing/2014/main" id="{F51C2E67-A1B0-6441-96C7-D37EF91DF9D3}"/>
                </a:ext>
              </a:extLst>
            </p:cNvPr>
            <p:cNvSpPr/>
            <p:nvPr/>
          </p:nvSpPr>
          <p:spPr>
            <a:xfrm>
              <a:off x="7565731" y="4583080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1" name="Forma libre 560">
              <a:extLst>
                <a:ext uri="{FF2B5EF4-FFF2-40B4-BE49-F238E27FC236}">
                  <a16:creationId xmlns:a16="http://schemas.microsoft.com/office/drawing/2014/main" id="{7C931ECA-73C3-DD44-B0B3-4688D7E3F3E5}"/>
                </a:ext>
              </a:extLst>
            </p:cNvPr>
            <p:cNvSpPr/>
            <p:nvPr/>
          </p:nvSpPr>
          <p:spPr>
            <a:xfrm>
              <a:off x="7656539" y="4635330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463 w 75441"/>
                <a:gd name="connsiteY2" fmla="*/ 127831 h 128529"/>
                <a:gd name="connsiteX3" fmla="*/ 74463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463" y="127831"/>
                  </a:lnTo>
                  <a:lnTo>
                    <a:pt x="74463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2" name="Forma libre 561">
              <a:extLst>
                <a:ext uri="{FF2B5EF4-FFF2-40B4-BE49-F238E27FC236}">
                  <a16:creationId xmlns:a16="http://schemas.microsoft.com/office/drawing/2014/main" id="{1E891CF6-91B7-FD48-A9E4-23DA47410241}"/>
                </a:ext>
              </a:extLst>
            </p:cNvPr>
            <p:cNvSpPr/>
            <p:nvPr/>
          </p:nvSpPr>
          <p:spPr>
            <a:xfrm>
              <a:off x="7747068" y="4687580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3" name="Forma libre 562">
              <a:extLst>
                <a:ext uri="{FF2B5EF4-FFF2-40B4-BE49-F238E27FC236}">
                  <a16:creationId xmlns:a16="http://schemas.microsoft.com/office/drawing/2014/main" id="{4253FFB2-124B-5B4E-9D74-3E41D8E88746}"/>
                </a:ext>
              </a:extLst>
            </p:cNvPr>
            <p:cNvSpPr/>
            <p:nvPr/>
          </p:nvSpPr>
          <p:spPr>
            <a:xfrm>
              <a:off x="7837877" y="4740109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4" name="Forma libre 563">
              <a:extLst>
                <a:ext uri="{FF2B5EF4-FFF2-40B4-BE49-F238E27FC236}">
                  <a16:creationId xmlns:a16="http://schemas.microsoft.com/office/drawing/2014/main" id="{53CD34A9-C5CC-1545-8075-81AD3CDDC57C}"/>
                </a:ext>
              </a:extLst>
            </p:cNvPr>
            <p:cNvSpPr/>
            <p:nvPr/>
          </p:nvSpPr>
          <p:spPr>
            <a:xfrm>
              <a:off x="7311187" y="3951802"/>
              <a:ext cx="13971" cy="30735"/>
            </a:xfrm>
            <a:custGeom>
              <a:avLst/>
              <a:gdLst>
                <a:gd name="connsiteX0" fmla="*/ 3493 w 13970"/>
                <a:gd name="connsiteY0" fmla="*/ 20904 h 30735"/>
                <a:gd name="connsiteX1" fmla="*/ 7404 w 13970"/>
                <a:gd name="connsiteY1" fmla="*/ 25934 h 30735"/>
                <a:gd name="connsiteX2" fmla="*/ 11037 w 13970"/>
                <a:gd name="connsiteY2" fmla="*/ 23698 h 30735"/>
                <a:gd name="connsiteX3" fmla="*/ 2375 w 13970"/>
                <a:gd name="connsiteY3" fmla="*/ 6654 h 30735"/>
                <a:gd name="connsiteX4" fmla="*/ 8522 w 13970"/>
                <a:gd name="connsiteY4" fmla="*/ 3022 h 30735"/>
                <a:gd name="connsiteX5" fmla="*/ 13551 w 13970"/>
                <a:gd name="connsiteY5" fmla="*/ 8890 h 30735"/>
                <a:gd name="connsiteX6" fmla="*/ 11596 w 13970"/>
                <a:gd name="connsiteY6" fmla="*/ 10287 h 30735"/>
                <a:gd name="connsiteX7" fmla="*/ 8522 w 13970"/>
                <a:gd name="connsiteY7" fmla="*/ 6375 h 30735"/>
                <a:gd name="connsiteX8" fmla="*/ 5169 w 13970"/>
                <a:gd name="connsiteY8" fmla="*/ 8331 h 30735"/>
                <a:gd name="connsiteX9" fmla="*/ 13831 w 13970"/>
                <a:gd name="connsiteY9" fmla="*/ 25095 h 30735"/>
                <a:gd name="connsiteX10" fmla="*/ 7684 w 13970"/>
                <a:gd name="connsiteY10" fmla="*/ 29287 h 30735"/>
                <a:gd name="connsiteX11" fmla="*/ 2096 w 13970"/>
                <a:gd name="connsiteY11" fmla="*/ 22581 h 30735"/>
                <a:gd name="connsiteX12" fmla="*/ 3493 w 13970"/>
                <a:gd name="connsiteY12" fmla="*/ 20904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970" h="30735">
                  <a:moveTo>
                    <a:pt x="3493" y="20904"/>
                  </a:moveTo>
                  <a:cubicBezTo>
                    <a:pt x="4331" y="23140"/>
                    <a:pt x="5728" y="25095"/>
                    <a:pt x="7404" y="25934"/>
                  </a:cubicBezTo>
                  <a:cubicBezTo>
                    <a:pt x="9081" y="26772"/>
                    <a:pt x="11037" y="26493"/>
                    <a:pt x="11037" y="23698"/>
                  </a:cubicBezTo>
                  <a:cubicBezTo>
                    <a:pt x="11037" y="17831"/>
                    <a:pt x="2375" y="16434"/>
                    <a:pt x="2375" y="6654"/>
                  </a:cubicBezTo>
                  <a:cubicBezTo>
                    <a:pt x="2375" y="3581"/>
                    <a:pt x="4051" y="507"/>
                    <a:pt x="8522" y="3022"/>
                  </a:cubicBezTo>
                  <a:cubicBezTo>
                    <a:pt x="10478" y="4140"/>
                    <a:pt x="12434" y="5816"/>
                    <a:pt x="13551" y="8890"/>
                  </a:cubicBezTo>
                  <a:lnTo>
                    <a:pt x="11596" y="10287"/>
                  </a:lnTo>
                  <a:cubicBezTo>
                    <a:pt x="11037" y="8610"/>
                    <a:pt x="9919" y="6934"/>
                    <a:pt x="8522" y="6375"/>
                  </a:cubicBezTo>
                  <a:cubicBezTo>
                    <a:pt x="5728" y="4698"/>
                    <a:pt x="5169" y="6654"/>
                    <a:pt x="5169" y="8331"/>
                  </a:cubicBezTo>
                  <a:cubicBezTo>
                    <a:pt x="5169" y="14757"/>
                    <a:pt x="13831" y="15875"/>
                    <a:pt x="13831" y="25095"/>
                  </a:cubicBezTo>
                  <a:cubicBezTo>
                    <a:pt x="13831" y="29845"/>
                    <a:pt x="11037" y="31243"/>
                    <a:pt x="7684" y="29287"/>
                  </a:cubicBezTo>
                  <a:cubicBezTo>
                    <a:pt x="5449" y="27890"/>
                    <a:pt x="3213" y="25654"/>
                    <a:pt x="2096" y="22581"/>
                  </a:cubicBezTo>
                  <a:lnTo>
                    <a:pt x="3493" y="2090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5" name="Forma libre 564">
              <a:extLst>
                <a:ext uri="{FF2B5EF4-FFF2-40B4-BE49-F238E27FC236}">
                  <a16:creationId xmlns:a16="http://schemas.microsoft.com/office/drawing/2014/main" id="{A61CC3C8-D073-A844-89BC-E0C0F9CA27F6}"/>
                </a:ext>
              </a:extLst>
            </p:cNvPr>
            <p:cNvSpPr/>
            <p:nvPr/>
          </p:nvSpPr>
          <p:spPr>
            <a:xfrm>
              <a:off x="7325716" y="3958038"/>
              <a:ext cx="16765" cy="33529"/>
            </a:xfrm>
            <a:custGeom>
              <a:avLst/>
              <a:gdLst>
                <a:gd name="connsiteX0" fmla="*/ 4610 w 16764"/>
                <a:gd name="connsiteY0" fmla="*/ 3772 h 33529"/>
                <a:gd name="connsiteX1" fmla="*/ 4610 w 16764"/>
                <a:gd name="connsiteY1" fmla="*/ 19140 h 33529"/>
                <a:gd name="connsiteX2" fmla="*/ 9081 w 16764"/>
                <a:gd name="connsiteY2" fmla="*/ 28919 h 33529"/>
                <a:gd name="connsiteX3" fmla="*/ 13551 w 16764"/>
                <a:gd name="connsiteY3" fmla="*/ 24169 h 33529"/>
                <a:gd name="connsiteX4" fmla="*/ 13551 w 16764"/>
                <a:gd name="connsiteY4" fmla="*/ 8801 h 33529"/>
                <a:gd name="connsiteX5" fmla="*/ 16066 w 16764"/>
                <a:gd name="connsiteY5" fmla="*/ 10199 h 33529"/>
                <a:gd name="connsiteX6" fmla="*/ 16066 w 16764"/>
                <a:gd name="connsiteY6" fmla="*/ 26125 h 33529"/>
                <a:gd name="connsiteX7" fmla="*/ 9081 w 16764"/>
                <a:gd name="connsiteY7" fmla="*/ 31993 h 33529"/>
                <a:gd name="connsiteX8" fmla="*/ 2096 w 16764"/>
                <a:gd name="connsiteY8" fmla="*/ 18022 h 33529"/>
                <a:gd name="connsiteX9" fmla="*/ 2096 w 16764"/>
                <a:gd name="connsiteY9" fmla="*/ 2096 h 33529"/>
                <a:gd name="connsiteX10" fmla="*/ 4610 w 16764"/>
                <a:gd name="connsiteY10" fmla="*/ 3772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" h="33529">
                  <a:moveTo>
                    <a:pt x="4610" y="3772"/>
                  </a:moveTo>
                  <a:lnTo>
                    <a:pt x="4610" y="19140"/>
                  </a:lnTo>
                  <a:cubicBezTo>
                    <a:pt x="4610" y="22213"/>
                    <a:pt x="5728" y="26963"/>
                    <a:pt x="9081" y="28919"/>
                  </a:cubicBezTo>
                  <a:cubicBezTo>
                    <a:pt x="12434" y="30875"/>
                    <a:pt x="13551" y="27522"/>
                    <a:pt x="13551" y="24169"/>
                  </a:cubicBezTo>
                  <a:lnTo>
                    <a:pt x="13551" y="8801"/>
                  </a:lnTo>
                  <a:lnTo>
                    <a:pt x="16066" y="10199"/>
                  </a:lnTo>
                  <a:lnTo>
                    <a:pt x="16066" y="26125"/>
                  </a:lnTo>
                  <a:cubicBezTo>
                    <a:pt x="16066" y="31993"/>
                    <a:pt x="12993" y="34228"/>
                    <a:pt x="9081" y="31993"/>
                  </a:cubicBezTo>
                  <a:cubicBezTo>
                    <a:pt x="5169" y="29757"/>
                    <a:pt x="2096" y="23890"/>
                    <a:pt x="2096" y="18022"/>
                  </a:cubicBezTo>
                  <a:lnTo>
                    <a:pt x="2096" y="2096"/>
                  </a:lnTo>
                  <a:lnTo>
                    <a:pt x="4610" y="377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6" name="Forma libre 565">
              <a:extLst>
                <a:ext uri="{FF2B5EF4-FFF2-40B4-BE49-F238E27FC236}">
                  <a16:creationId xmlns:a16="http://schemas.microsoft.com/office/drawing/2014/main" id="{132A2505-641D-8B4B-B0AA-02989FF8110B}"/>
                </a:ext>
              </a:extLst>
            </p:cNvPr>
            <p:cNvSpPr/>
            <p:nvPr/>
          </p:nvSpPr>
          <p:spPr>
            <a:xfrm>
              <a:off x="7343599" y="3968655"/>
              <a:ext cx="19559" cy="36323"/>
            </a:xfrm>
            <a:custGeom>
              <a:avLst/>
              <a:gdLst>
                <a:gd name="connsiteX0" fmla="*/ 2375 w 19558"/>
                <a:gd name="connsiteY0" fmla="*/ 2096 h 36323"/>
                <a:gd name="connsiteX1" fmla="*/ 5449 w 19558"/>
                <a:gd name="connsiteY1" fmla="*/ 4051 h 36323"/>
                <a:gd name="connsiteX2" fmla="*/ 15228 w 19558"/>
                <a:gd name="connsiteY2" fmla="*/ 30596 h 36323"/>
                <a:gd name="connsiteX3" fmla="*/ 15228 w 19558"/>
                <a:gd name="connsiteY3" fmla="*/ 30596 h 36323"/>
                <a:gd name="connsiteX4" fmla="*/ 15228 w 19558"/>
                <a:gd name="connsiteY4" fmla="*/ 9640 h 36323"/>
                <a:gd name="connsiteX5" fmla="*/ 17743 w 19558"/>
                <a:gd name="connsiteY5" fmla="*/ 11037 h 36323"/>
                <a:gd name="connsiteX6" fmla="*/ 17743 w 19558"/>
                <a:gd name="connsiteY6" fmla="*/ 36184 h 36323"/>
                <a:gd name="connsiteX7" fmla="*/ 14669 w 19558"/>
                <a:gd name="connsiteY7" fmla="*/ 34507 h 36323"/>
                <a:gd name="connsiteX8" fmla="*/ 4610 w 19558"/>
                <a:gd name="connsiteY8" fmla="*/ 7963 h 36323"/>
                <a:gd name="connsiteX9" fmla="*/ 4610 w 19558"/>
                <a:gd name="connsiteY9" fmla="*/ 7963 h 36323"/>
                <a:gd name="connsiteX10" fmla="*/ 4610 w 19558"/>
                <a:gd name="connsiteY10" fmla="*/ 28640 h 36323"/>
                <a:gd name="connsiteX11" fmla="*/ 2096 w 19558"/>
                <a:gd name="connsiteY11" fmla="*/ 27243 h 36323"/>
                <a:gd name="connsiteX12" fmla="*/ 2096 w 19558"/>
                <a:gd name="connsiteY12" fmla="*/ 2096 h 3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558" h="36323">
                  <a:moveTo>
                    <a:pt x="2375" y="2096"/>
                  </a:moveTo>
                  <a:lnTo>
                    <a:pt x="5449" y="4051"/>
                  </a:lnTo>
                  <a:lnTo>
                    <a:pt x="15228" y="30596"/>
                  </a:lnTo>
                  <a:lnTo>
                    <a:pt x="15228" y="30596"/>
                  </a:lnTo>
                  <a:lnTo>
                    <a:pt x="15228" y="9640"/>
                  </a:lnTo>
                  <a:lnTo>
                    <a:pt x="17743" y="11037"/>
                  </a:lnTo>
                  <a:lnTo>
                    <a:pt x="17743" y="36184"/>
                  </a:lnTo>
                  <a:lnTo>
                    <a:pt x="14669" y="34507"/>
                  </a:lnTo>
                  <a:lnTo>
                    <a:pt x="4610" y="7963"/>
                  </a:lnTo>
                  <a:lnTo>
                    <a:pt x="4610" y="7963"/>
                  </a:lnTo>
                  <a:lnTo>
                    <a:pt x="4610" y="28640"/>
                  </a:lnTo>
                  <a:lnTo>
                    <a:pt x="2096" y="27243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7" name="Forma libre 566">
              <a:extLst>
                <a:ext uri="{FF2B5EF4-FFF2-40B4-BE49-F238E27FC236}">
                  <a16:creationId xmlns:a16="http://schemas.microsoft.com/office/drawing/2014/main" id="{60A5B894-C392-9946-B900-035AB3FE500C}"/>
                </a:ext>
              </a:extLst>
            </p:cNvPr>
            <p:cNvSpPr/>
            <p:nvPr/>
          </p:nvSpPr>
          <p:spPr>
            <a:xfrm>
              <a:off x="7391378" y="3999670"/>
              <a:ext cx="22353" cy="39118"/>
            </a:xfrm>
            <a:custGeom>
              <a:avLst/>
              <a:gdLst>
                <a:gd name="connsiteX0" fmla="*/ 2654 w 22352"/>
                <a:gd name="connsiteY0" fmla="*/ 2096 h 39117"/>
                <a:gd name="connsiteX1" fmla="*/ 6287 w 22352"/>
                <a:gd name="connsiteY1" fmla="*/ 4051 h 39117"/>
                <a:gd name="connsiteX2" fmla="*/ 11875 w 22352"/>
                <a:gd name="connsiteY2" fmla="*/ 26404 h 39117"/>
                <a:gd name="connsiteX3" fmla="*/ 11875 w 22352"/>
                <a:gd name="connsiteY3" fmla="*/ 26404 h 39117"/>
                <a:gd name="connsiteX4" fmla="*/ 17463 w 22352"/>
                <a:gd name="connsiteY4" fmla="*/ 10478 h 39117"/>
                <a:gd name="connsiteX5" fmla="*/ 21096 w 22352"/>
                <a:gd name="connsiteY5" fmla="*/ 12434 h 39117"/>
                <a:gd name="connsiteX6" fmla="*/ 21096 w 22352"/>
                <a:gd name="connsiteY6" fmla="*/ 37581 h 39117"/>
                <a:gd name="connsiteX7" fmla="*/ 18581 w 22352"/>
                <a:gd name="connsiteY7" fmla="*/ 36184 h 39117"/>
                <a:gd name="connsiteX8" fmla="*/ 18581 w 22352"/>
                <a:gd name="connsiteY8" fmla="*/ 15507 h 39117"/>
                <a:gd name="connsiteX9" fmla="*/ 18581 w 22352"/>
                <a:gd name="connsiteY9" fmla="*/ 15507 h 39117"/>
                <a:gd name="connsiteX10" fmla="*/ 12434 w 22352"/>
                <a:gd name="connsiteY10" fmla="*/ 32831 h 39117"/>
                <a:gd name="connsiteX11" fmla="*/ 10757 w 22352"/>
                <a:gd name="connsiteY11" fmla="*/ 31993 h 39117"/>
                <a:gd name="connsiteX12" fmla="*/ 4610 w 22352"/>
                <a:gd name="connsiteY12" fmla="*/ 7684 h 39117"/>
                <a:gd name="connsiteX13" fmla="*/ 4610 w 22352"/>
                <a:gd name="connsiteY13" fmla="*/ 7684 h 39117"/>
                <a:gd name="connsiteX14" fmla="*/ 4610 w 22352"/>
                <a:gd name="connsiteY14" fmla="*/ 28360 h 39117"/>
                <a:gd name="connsiteX15" fmla="*/ 2096 w 22352"/>
                <a:gd name="connsiteY15" fmla="*/ 26963 h 39117"/>
                <a:gd name="connsiteX16" fmla="*/ 2096 w 22352"/>
                <a:gd name="connsiteY16" fmla="*/ 2096 h 3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352" h="39117">
                  <a:moveTo>
                    <a:pt x="2654" y="2096"/>
                  </a:moveTo>
                  <a:lnTo>
                    <a:pt x="6287" y="4051"/>
                  </a:lnTo>
                  <a:lnTo>
                    <a:pt x="11875" y="26404"/>
                  </a:lnTo>
                  <a:lnTo>
                    <a:pt x="11875" y="26404"/>
                  </a:lnTo>
                  <a:lnTo>
                    <a:pt x="17463" y="10478"/>
                  </a:lnTo>
                  <a:lnTo>
                    <a:pt x="21096" y="12434"/>
                  </a:lnTo>
                  <a:lnTo>
                    <a:pt x="21096" y="37581"/>
                  </a:lnTo>
                  <a:lnTo>
                    <a:pt x="18581" y="36184"/>
                  </a:lnTo>
                  <a:lnTo>
                    <a:pt x="18581" y="15507"/>
                  </a:lnTo>
                  <a:lnTo>
                    <a:pt x="18581" y="15507"/>
                  </a:lnTo>
                  <a:lnTo>
                    <a:pt x="12434" y="32831"/>
                  </a:lnTo>
                  <a:lnTo>
                    <a:pt x="10757" y="31993"/>
                  </a:lnTo>
                  <a:lnTo>
                    <a:pt x="4610" y="7684"/>
                  </a:lnTo>
                  <a:lnTo>
                    <a:pt x="4610" y="7684"/>
                  </a:lnTo>
                  <a:lnTo>
                    <a:pt x="4610" y="28360"/>
                  </a:lnTo>
                  <a:lnTo>
                    <a:pt x="2096" y="26963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8" name="Forma libre 567">
              <a:extLst>
                <a:ext uri="{FF2B5EF4-FFF2-40B4-BE49-F238E27FC236}">
                  <a16:creationId xmlns:a16="http://schemas.microsoft.com/office/drawing/2014/main" id="{2A3C3202-1553-B04A-8730-4FA31E14F5E7}"/>
                </a:ext>
              </a:extLst>
            </p:cNvPr>
            <p:cNvSpPr/>
            <p:nvPr/>
          </p:nvSpPr>
          <p:spPr>
            <a:xfrm>
              <a:off x="7413731" y="4015740"/>
              <a:ext cx="22353" cy="30735"/>
            </a:xfrm>
            <a:custGeom>
              <a:avLst/>
              <a:gdLst>
                <a:gd name="connsiteX0" fmla="*/ 2096 w 22352"/>
                <a:gd name="connsiteY0" fmla="*/ 11172 h 30735"/>
                <a:gd name="connsiteX1" fmla="*/ 11316 w 22352"/>
                <a:gd name="connsiteY1" fmla="*/ 3349 h 30735"/>
                <a:gd name="connsiteX2" fmla="*/ 20537 w 22352"/>
                <a:gd name="connsiteY2" fmla="*/ 22069 h 30735"/>
                <a:gd name="connsiteX3" fmla="*/ 11316 w 22352"/>
                <a:gd name="connsiteY3" fmla="*/ 29893 h 30735"/>
                <a:gd name="connsiteX4" fmla="*/ 2096 w 22352"/>
                <a:gd name="connsiteY4" fmla="*/ 11172 h 30735"/>
                <a:gd name="connsiteX5" fmla="*/ 18301 w 22352"/>
                <a:gd name="connsiteY5" fmla="*/ 20393 h 30735"/>
                <a:gd name="connsiteX6" fmla="*/ 11596 w 22352"/>
                <a:gd name="connsiteY6" fmla="*/ 6422 h 30735"/>
                <a:gd name="connsiteX7" fmla="*/ 4890 w 22352"/>
                <a:gd name="connsiteY7" fmla="*/ 12569 h 30735"/>
                <a:gd name="connsiteX8" fmla="*/ 11596 w 22352"/>
                <a:gd name="connsiteY8" fmla="*/ 26540 h 30735"/>
                <a:gd name="connsiteX9" fmla="*/ 18301 w 22352"/>
                <a:gd name="connsiteY9" fmla="*/ 20393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352" h="30735">
                  <a:moveTo>
                    <a:pt x="2096" y="11172"/>
                  </a:moveTo>
                  <a:cubicBezTo>
                    <a:pt x="2096" y="3628"/>
                    <a:pt x="6007" y="-4"/>
                    <a:pt x="11316" y="3349"/>
                  </a:cubicBezTo>
                  <a:cubicBezTo>
                    <a:pt x="16625" y="6422"/>
                    <a:pt x="20537" y="14525"/>
                    <a:pt x="20537" y="22069"/>
                  </a:cubicBezTo>
                  <a:cubicBezTo>
                    <a:pt x="20537" y="29614"/>
                    <a:pt x="16625" y="33246"/>
                    <a:pt x="11316" y="29893"/>
                  </a:cubicBezTo>
                  <a:cubicBezTo>
                    <a:pt x="6007" y="26819"/>
                    <a:pt x="2096" y="18717"/>
                    <a:pt x="2096" y="11172"/>
                  </a:cubicBezTo>
                  <a:close/>
                  <a:moveTo>
                    <a:pt x="18301" y="20393"/>
                  </a:moveTo>
                  <a:cubicBezTo>
                    <a:pt x="18301" y="14805"/>
                    <a:pt x="15787" y="8937"/>
                    <a:pt x="11596" y="6422"/>
                  </a:cubicBezTo>
                  <a:cubicBezTo>
                    <a:pt x="7404" y="4187"/>
                    <a:pt x="4890" y="6981"/>
                    <a:pt x="4890" y="12569"/>
                  </a:cubicBezTo>
                  <a:cubicBezTo>
                    <a:pt x="4890" y="18158"/>
                    <a:pt x="7404" y="24025"/>
                    <a:pt x="11596" y="26540"/>
                  </a:cubicBezTo>
                  <a:cubicBezTo>
                    <a:pt x="15507" y="29055"/>
                    <a:pt x="18301" y="25981"/>
                    <a:pt x="18301" y="2039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9" name="Forma libre 568">
              <a:extLst>
                <a:ext uri="{FF2B5EF4-FFF2-40B4-BE49-F238E27FC236}">
                  <a16:creationId xmlns:a16="http://schemas.microsoft.com/office/drawing/2014/main" id="{799502E6-B9DF-AE46-B1ED-0340EBFB86BA}"/>
                </a:ext>
              </a:extLst>
            </p:cNvPr>
            <p:cNvSpPr/>
            <p:nvPr/>
          </p:nvSpPr>
          <p:spPr>
            <a:xfrm>
              <a:off x="7435525" y="4025096"/>
              <a:ext cx="19559" cy="36323"/>
            </a:xfrm>
            <a:custGeom>
              <a:avLst/>
              <a:gdLst>
                <a:gd name="connsiteX0" fmla="*/ 2375 w 19558"/>
                <a:gd name="connsiteY0" fmla="*/ 2096 h 36323"/>
                <a:gd name="connsiteX1" fmla="*/ 5449 w 19558"/>
                <a:gd name="connsiteY1" fmla="*/ 4051 h 36323"/>
                <a:gd name="connsiteX2" fmla="*/ 15228 w 19558"/>
                <a:gd name="connsiteY2" fmla="*/ 30596 h 36323"/>
                <a:gd name="connsiteX3" fmla="*/ 15228 w 19558"/>
                <a:gd name="connsiteY3" fmla="*/ 30596 h 36323"/>
                <a:gd name="connsiteX4" fmla="*/ 15228 w 19558"/>
                <a:gd name="connsiteY4" fmla="*/ 9919 h 36323"/>
                <a:gd name="connsiteX5" fmla="*/ 17743 w 19558"/>
                <a:gd name="connsiteY5" fmla="*/ 11316 h 36323"/>
                <a:gd name="connsiteX6" fmla="*/ 17743 w 19558"/>
                <a:gd name="connsiteY6" fmla="*/ 36463 h 36323"/>
                <a:gd name="connsiteX7" fmla="*/ 14669 w 19558"/>
                <a:gd name="connsiteY7" fmla="*/ 34787 h 36323"/>
                <a:gd name="connsiteX8" fmla="*/ 4610 w 19558"/>
                <a:gd name="connsiteY8" fmla="*/ 8243 h 36323"/>
                <a:gd name="connsiteX9" fmla="*/ 4610 w 19558"/>
                <a:gd name="connsiteY9" fmla="*/ 8243 h 36323"/>
                <a:gd name="connsiteX10" fmla="*/ 4610 w 19558"/>
                <a:gd name="connsiteY10" fmla="*/ 28919 h 36323"/>
                <a:gd name="connsiteX11" fmla="*/ 2096 w 19558"/>
                <a:gd name="connsiteY11" fmla="*/ 27522 h 36323"/>
                <a:gd name="connsiteX12" fmla="*/ 2096 w 19558"/>
                <a:gd name="connsiteY12" fmla="*/ 2096 h 3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558" h="36323">
                  <a:moveTo>
                    <a:pt x="2375" y="2096"/>
                  </a:moveTo>
                  <a:lnTo>
                    <a:pt x="5449" y="4051"/>
                  </a:lnTo>
                  <a:lnTo>
                    <a:pt x="15228" y="30596"/>
                  </a:lnTo>
                  <a:lnTo>
                    <a:pt x="15228" y="30596"/>
                  </a:lnTo>
                  <a:lnTo>
                    <a:pt x="15228" y="9919"/>
                  </a:lnTo>
                  <a:lnTo>
                    <a:pt x="17743" y="11316"/>
                  </a:lnTo>
                  <a:lnTo>
                    <a:pt x="17743" y="36463"/>
                  </a:lnTo>
                  <a:lnTo>
                    <a:pt x="14669" y="34787"/>
                  </a:lnTo>
                  <a:lnTo>
                    <a:pt x="4610" y="8243"/>
                  </a:lnTo>
                  <a:lnTo>
                    <a:pt x="4610" y="8243"/>
                  </a:lnTo>
                  <a:lnTo>
                    <a:pt x="4610" y="28919"/>
                  </a:lnTo>
                  <a:lnTo>
                    <a:pt x="2096" y="27522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0" name="Forma libre 569">
              <a:extLst>
                <a:ext uri="{FF2B5EF4-FFF2-40B4-BE49-F238E27FC236}">
                  <a16:creationId xmlns:a16="http://schemas.microsoft.com/office/drawing/2014/main" id="{068C46A9-7B02-2747-923E-B8B07B412DF1}"/>
                </a:ext>
              </a:extLst>
            </p:cNvPr>
            <p:cNvSpPr/>
            <p:nvPr/>
          </p:nvSpPr>
          <p:spPr>
            <a:xfrm>
              <a:off x="7493363" y="4054434"/>
              <a:ext cx="16765" cy="33529"/>
            </a:xfrm>
            <a:custGeom>
              <a:avLst/>
              <a:gdLst>
                <a:gd name="connsiteX0" fmla="*/ 7963 w 16764"/>
                <a:gd name="connsiteY0" fmla="*/ 8801 h 33529"/>
                <a:gd name="connsiteX1" fmla="*/ 2096 w 16764"/>
                <a:gd name="connsiteY1" fmla="*/ 5449 h 33529"/>
                <a:gd name="connsiteX2" fmla="*/ 2096 w 16764"/>
                <a:gd name="connsiteY2" fmla="*/ 2096 h 33529"/>
                <a:gd name="connsiteX3" fmla="*/ 16066 w 16764"/>
                <a:gd name="connsiteY3" fmla="*/ 10198 h 33529"/>
                <a:gd name="connsiteX4" fmla="*/ 16066 w 16764"/>
                <a:gd name="connsiteY4" fmla="*/ 13272 h 33529"/>
                <a:gd name="connsiteX5" fmla="*/ 10198 w 16764"/>
                <a:gd name="connsiteY5" fmla="*/ 9919 h 33529"/>
                <a:gd name="connsiteX6" fmla="*/ 10198 w 16764"/>
                <a:gd name="connsiteY6" fmla="*/ 31993 h 33529"/>
                <a:gd name="connsiteX7" fmla="*/ 7684 w 16764"/>
                <a:gd name="connsiteY7" fmla="*/ 30596 h 33529"/>
                <a:gd name="connsiteX8" fmla="*/ 7684 w 16764"/>
                <a:gd name="connsiteY8" fmla="*/ 8801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64" h="33529">
                  <a:moveTo>
                    <a:pt x="7963" y="8801"/>
                  </a:moveTo>
                  <a:lnTo>
                    <a:pt x="2096" y="5449"/>
                  </a:lnTo>
                  <a:lnTo>
                    <a:pt x="2096" y="2096"/>
                  </a:lnTo>
                  <a:lnTo>
                    <a:pt x="16066" y="10198"/>
                  </a:lnTo>
                  <a:lnTo>
                    <a:pt x="16066" y="13272"/>
                  </a:lnTo>
                  <a:lnTo>
                    <a:pt x="10198" y="9919"/>
                  </a:lnTo>
                  <a:lnTo>
                    <a:pt x="10198" y="31993"/>
                  </a:lnTo>
                  <a:lnTo>
                    <a:pt x="7684" y="30596"/>
                  </a:lnTo>
                  <a:lnTo>
                    <a:pt x="7684" y="8801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1" name="Forma libre 570">
              <a:extLst>
                <a:ext uri="{FF2B5EF4-FFF2-40B4-BE49-F238E27FC236}">
                  <a16:creationId xmlns:a16="http://schemas.microsoft.com/office/drawing/2014/main" id="{C5922BF5-A936-8048-9D87-ACE263DE1814}"/>
                </a:ext>
              </a:extLst>
            </p:cNvPr>
            <p:cNvSpPr/>
            <p:nvPr/>
          </p:nvSpPr>
          <p:spPr>
            <a:xfrm>
              <a:off x="7509569" y="4063655"/>
              <a:ext cx="16765" cy="33529"/>
            </a:xfrm>
            <a:custGeom>
              <a:avLst/>
              <a:gdLst>
                <a:gd name="connsiteX0" fmla="*/ 4610 w 16764"/>
                <a:gd name="connsiteY0" fmla="*/ 3772 h 33529"/>
                <a:gd name="connsiteX1" fmla="*/ 4610 w 16764"/>
                <a:gd name="connsiteY1" fmla="*/ 19140 h 33529"/>
                <a:gd name="connsiteX2" fmla="*/ 9081 w 16764"/>
                <a:gd name="connsiteY2" fmla="*/ 28919 h 33529"/>
                <a:gd name="connsiteX3" fmla="*/ 13551 w 16764"/>
                <a:gd name="connsiteY3" fmla="*/ 24169 h 33529"/>
                <a:gd name="connsiteX4" fmla="*/ 13551 w 16764"/>
                <a:gd name="connsiteY4" fmla="*/ 8801 h 33529"/>
                <a:gd name="connsiteX5" fmla="*/ 16066 w 16764"/>
                <a:gd name="connsiteY5" fmla="*/ 10198 h 33529"/>
                <a:gd name="connsiteX6" fmla="*/ 16066 w 16764"/>
                <a:gd name="connsiteY6" fmla="*/ 26125 h 33529"/>
                <a:gd name="connsiteX7" fmla="*/ 9081 w 16764"/>
                <a:gd name="connsiteY7" fmla="*/ 31993 h 33529"/>
                <a:gd name="connsiteX8" fmla="*/ 2096 w 16764"/>
                <a:gd name="connsiteY8" fmla="*/ 18022 h 33529"/>
                <a:gd name="connsiteX9" fmla="*/ 2096 w 16764"/>
                <a:gd name="connsiteY9" fmla="*/ 2096 h 33529"/>
                <a:gd name="connsiteX10" fmla="*/ 4610 w 16764"/>
                <a:gd name="connsiteY10" fmla="*/ 3772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" h="33529">
                  <a:moveTo>
                    <a:pt x="4610" y="3772"/>
                  </a:moveTo>
                  <a:lnTo>
                    <a:pt x="4610" y="19140"/>
                  </a:lnTo>
                  <a:cubicBezTo>
                    <a:pt x="4610" y="22213"/>
                    <a:pt x="5728" y="26963"/>
                    <a:pt x="9081" y="28919"/>
                  </a:cubicBezTo>
                  <a:cubicBezTo>
                    <a:pt x="12434" y="30875"/>
                    <a:pt x="13551" y="27522"/>
                    <a:pt x="13551" y="24169"/>
                  </a:cubicBezTo>
                  <a:lnTo>
                    <a:pt x="13551" y="8801"/>
                  </a:lnTo>
                  <a:lnTo>
                    <a:pt x="16066" y="10198"/>
                  </a:lnTo>
                  <a:lnTo>
                    <a:pt x="16066" y="26125"/>
                  </a:lnTo>
                  <a:cubicBezTo>
                    <a:pt x="16066" y="31993"/>
                    <a:pt x="12993" y="34228"/>
                    <a:pt x="9081" y="31993"/>
                  </a:cubicBezTo>
                  <a:cubicBezTo>
                    <a:pt x="5169" y="29757"/>
                    <a:pt x="2096" y="23890"/>
                    <a:pt x="2096" y="18022"/>
                  </a:cubicBezTo>
                  <a:lnTo>
                    <a:pt x="2096" y="2096"/>
                  </a:lnTo>
                  <a:lnTo>
                    <a:pt x="4610" y="377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2" name="Forma libre 571">
              <a:extLst>
                <a:ext uri="{FF2B5EF4-FFF2-40B4-BE49-F238E27FC236}">
                  <a16:creationId xmlns:a16="http://schemas.microsoft.com/office/drawing/2014/main" id="{645E964F-C46A-6B41-B784-19A93DD321FD}"/>
                </a:ext>
              </a:extLst>
            </p:cNvPr>
            <p:cNvSpPr/>
            <p:nvPr/>
          </p:nvSpPr>
          <p:spPr>
            <a:xfrm>
              <a:off x="7527451" y="4074273"/>
              <a:ext cx="13971" cy="33529"/>
            </a:xfrm>
            <a:custGeom>
              <a:avLst/>
              <a:gdLst>
                <a:gd name="connsiteX0" fmla="*/ 2375 w 13970"/>
                <a:gd name="connsiteY0" fmla="*/ 2096 h 33529"/>
                <a:gd name="connsiteX1" fmla="*/ 13831 w 13970"/>
                <a:gd name="connsiteY1" fmla="*/ 8801 h 33529"/>
                <a:gd name="connsiteX2" fmla="*/ 13831 w 13970"/>
                <a:gd name="connsiteY2" fmla="*/ 11875 h 33529"/>
                <a:gd name="connsiteX3" fmla="*/ 4610 w 13970"/>
                <a:gd name="connsiteY3" fmla="*/ 6566 h 33529"/>
                <a:gd name="connsiteX4" fmla="*/ 4610 w 13970"/>
                <a:gd name="connsiteY4" fmla="*/ 14110 h 33529"/>
                <a:gd name="connsiteX5" fmla="*/ 12993 w 13970"/>
                <a:gd name="connsiteY5" fmla="*/ 19140 h 33529"/>
                <a:gd name="connsiteX6" fmla="*/ 12993 w 13970"/>
                <a:gd name="connsiteY6" fmla="*/ 22213 h 33529"/>
                <a:gd name="connsiteX7" fmla="*/ 4610 w 13970"/>
                <a:gd name="connsiteY7" fmla="*/ 17184 h 33529"/>
                <a:gd name="connsiteX8" fmla="*/ 4610 w 13970"/>
                <a:gd name="connsiteY8" fmla="*/ 25287 h 33529"/>
                <a:gd name="connsiteX9" fmla="*/ 14110 w 13970"/>
                <a:gd name="connsiteY9" fmla="*/ 30875 h 33529"/>
                <a:gd name="connsiteX10" fmla="*/ 14110 w 13970"/>
                <a:gd name="connsiteY10" fmla="*/ 33948 h 33529"/>
                <a:gd name="connsiteX11" fmla="*/ 2096 w 13970"/>
                <a:gd name="connsiteY11" fmla="*/ 26963 h 33529"/>
                <a:gd name="connsiteX12" fmla="*/ 2096 w 13970"/>
                <a:gd name="connsiteY12" fmla="*/ 2096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970" h="33529">
                  <a:moveTo>
                    <a:pt x="2375" y="2096"/>
                  </a:moveTo>
                  <a:lnTo>
                    <a:pt x="13831" y="8801"/>
                  </a:lnTo>
                  <a:lnTo>
                    <a:pt x="13831" y="11875"/>
                  </a:lnTo>
                  <a:lnTo>
                    <a:pt x="4610" y="6566"/>
                  </a:lnTo>
                  <a:lnTo>
                    <a:pt x="4610" y="14110"/>
                  </a:lnTo>
                  <a:lnTo>
                    <a:pt x="12993" y="19140"/>
                  </a:lnTo>
                  <a:lnTo>
                    <a:pt x="12993" y="22213"/>
                  </a:lnTo>
                  <a:lnTo>
                    <a:pt x="4610" y="17184"/>
                  </a:lnTo>
                  <a:lnTo>
                    <a:pt x="4610" y="25287"/>
                  </a:lnTo>
                  <a:lnTo>
                    <a:pt x="14110" y="30875"/>
                  </a:lnTo>
                  <a:lnTo>
                    <a:pt x="14110" y="33948"/>
                  </a:lnTo>
                  <a:lnTo>
                    <a:pt x="2096" y="26963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3" name="Forma libre 572">
              <a:extLst>
                <a:ext uri="{FF2B5EF4-FFF2-40B4-BE49-F238E27FC236}">
                  <a16:creationId xmlns:a16="http://schemas.microsoft.com/office/drawing/2014/main" id="{28C0FF9B-9AEB-1241-ADD0-1BD6BEB4A8DD}"/>
                </a:ext>
              </a:extLst>
            </p:cNvPr>
            <p:cNvSpPr/>
            <p:nvPr/>
          </p:nvSpPr>
          <p:spPr>
            <a:xfrm>
              <a:off x="7576069" y="4106684"/>
              <a:ext cx="27941" cy="39118"/>
            </a:xfrm>
            <a:custGeom>
              <a:avLst/>
              <a:gdLst>
                <a:gd name="connsiteX0" fmla="*/ 2096 w 27941"/>
                <a:gd name="connsiteY0" fmla="*/ 2096 h 39117"/>
                <a:gd name="connsiteX1" fmla="*/ 4610 w 27941"/>
                <a:gd name="connsiteY1" fmla="*/ 3493 h 39117"/>
                <a:gd name="connsiteX2" fmla="*/ 8522 w 27941"/>
                <a:gd name="connsiteY2" fmla="*/ 25846 h 39117"/>
                <a:gd name="connsiteX3" fmla="*/ 8522 w 27941"/>
                <a:gd name="connsiteY3" fmla="*/ 25846 h 39117"/>
                <a:gd name="connsiteX4" fmla="*/ 12713 w 27941"/>
                <a:gd name="connsiteY4" fmla="*/ 7963 h 39117"/>
                <a:gd name="connsiteX5" fmla="*/ 15507 w 27941"/>
                <a:gd name="connsiteY5" fmla="*/ 9640 h 39117"/>
                <a:gd name="connsiteX6" fmla="*/ 19698 w 27941"/>
                <a:gd name="connsiteY6" fmla="*/ 32272 h 39117"/>
                <a:gd name="connsiteX7" fmla="*/ 19698 w 27941"/>
                <a:gd name="connsiteY7" fmla="*/ 32272 h 39117"/>
                <a:gd name="connsiteX8" fmla="*/ 23610 w 27941"/>
                <a:gd name="connsiteY8" fmla="*/ 14390 h 39117"/>
                <a:gd name="connsiteX9" fmla="*/ 26125 w 27941"/>
                <a:gd name="connsiteY9" fmla="*/ 15787 h 39117"/>
                <a:gd name="connsiteX10" fmla="*/ 20816 w 27941"/>
                <a:gd name="connsiteY10" fmla="*/ 38140 h 39117"/>
                <a:gd name="connsiteX11" fmla="*/ 18301 w 27941"/>
                <a:gd name="connsiteY11" fmla="*/ 36743 h 39117"/>
                <a:gd name="connsiteX12" fmla="*/ 13831 w 27941"/>
                <a:gd name="connsiteY12" fmla="*/ 13551 h 39117"/>
                <a:gd name="connsiteX13" fmla="*/ 13831 w 27941"/>
                <a:gd name="connsiteY13" fmla="*/ 13551 h 39117"/>
                <a:gd name="connsiteX14" fmla="*/ 9640 w 27941"/>
                <a:gd name="connsiteY14" fmla="*/ 31713 h 39117"/>
                <a:gd name="connsiteX15" fmla="*/ 7125 w 27941"/>
                <a:gd name="connsiteY15" fmla="*/ 30316 h 39117"/>
                <a:gd name="connsiteX16" fmla="*/ 2096 w 27941"/>
                <a:gd name="connsiteY16" fmla="*/ 2096 h 3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941" h="39117">
                  <a:moveTo>
                    <a:pt x="2096" y="2096"/>
                  </a:moveTo>
                  <a:lnTo>
                    <a:pt x="4610" y="3493"/>
                  </a:lnTo>
                  <a:lnTo>
                    <a:pt x="8522" y="25846"/>
                  </a:lnTo>
                  <a:lnTo>
                    <a:pt x="8522" y="25846"/>
                  </a:lnTo>
                  <a:lnTo>
                    <a:pt x="12713" y="7963"/>
                  </a:lnTo>
                  <a:lnTo>
                    <a:pt x="15507" y="9640"/>
                  </a:lnTo>
                  <a:lnTo>
                    <a:pt x="19698" y="32272"/>
                  </a:lnTo>
                  <a:lnTo>
                    <a:pt x="19698" y="32272"/>
                  </a:lnTo>
                  <a:lnTo>
                    <a:pt x="23610" y="14390"/>
                  </a:lnTo>
                  <a:lnTo>
                    <a:pt x="26125" y="15787"/>
                  </a:lnTo>
                  <a:lnTo>
                    <a:pt x="20816" y="38140"/>
                  </a:lnTo>
                  <a:lnTo>
                    <a:pt x="18301" y="36743"/>
                  </a:lnTo>
                  <a:lnTo>
                    <a:pt x="13831" y="13551"/>
                  </a:lnTo>
                  <a:lnTo>
                    <a:pt x="13831" y="13551"/>
                  </a:lnTo>
                  <a:lnTo>
                    <a:pt x="9640" y="31713"/>
                  </a:lnTo>
                  <a:lnTo>
                    <a:pt x="7125" y="3031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4" name="Forma libre 573">
              <a:extLst>
                <a:ext uri="{FF2B5EF4-FFF2-40B4-BE49-F238E27FC236}">
                  <a16:creationId xmlns:a16="http://schemas.microsoft.com/office/drawing/2014/main" id="{44527D13-1135-C940-AD66-A5D8CAB7321D}"/>
                </a:ext>
              </a:extLst>
            </p:cNvPr>
            <p:cNvSpPr/>
            <p:nvPr/>
          </p:nvSpPr>
          <p:spPr>
            <a:xfrm>
              <a:off x="7602333" y="4122052"/>
              <a:ext cx="13971" cy="33529"/>
            </a:xfrm>
            <a:custGeom>
              <a:avLst/>
              <a:gdLst>
                <a:gd name="connsiteX0" fmla="*/ 2375 w 13970"/>
                <a:gd name="connsiteY0" fmla="*/ 2096 h 33529"/>
                <a:gd name="connsiteX1" fmla="*/ 13831 w 13970"/>
                <a:gd name="connsiteY1" fmla="*/ 8801 h 33529"/>
                <a:gd name="connsiteX2" fmla="*/ 13831 w 13970"/>
                <a:gd name="connsiteY2" fmla="*/ 11875 h 33529"/>
                <a:gd name="connsiteX3" fmla="*/ 4610 w 13970"/>
                <a:gd name="connsiteY3" fmla="*/ 6566 h 33529"/>
                <a:gd name="connsiteX4" fmla="*/ 4610 w 13970"/>
                <a:gd name="connsiteY4" fmla="*/ 14110 h 33529"/>
                <a:gd name="connsiteX5" fmla="*/ 12993 w 13970"/>
                <a:gd name="connsiteY5" fmla="*/ 19140 h 33529"/>
                <a:gd name="connsiteX6" fmla="*/ 12993 w 13970"/>
                <a:gd name="connsiteY6" fmla="*/ 22213 h 33529"/>
                <a:gd name="connsiteX7" fmla="*/ 4610 w 13970"/>
                <a:gd name="connsiteY7" fmla="*/ 17184 h 33529"/>
                <a:gd name="connsiteX8" fmla="*/ 4610 w 13970"/>
                <a:gd name="connsiteY8" fmla="*/ 25287 h 33529"/>
                <a:gd name="connsiteX9" fmla="*/ 14110 w 13970"/>
                <a:gd name="connsiteY9" fmla="*/ 30875 h 33529"/>
                <a:gd name="connsiteX10" fmla="*/ 14110 w 13970"/>
                <a:gd name="connsiteY10" fmla="*/ 33948 h 33529"/>
                <a:gd name="connsiteX11" fmla="*/ 2096 w 13970"/>
                <a:gd name="connsiteY11" fmla="*/ 26963 h 33529"/>
                <a:gd name="connsiteX12" fmla="*/ 2096 w 13970"/>
                <a:gd name="connsiteY12" fmla="*/ 2096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970" h="33529">
                  <a:moveTo>
                    <a:pt x="2375" y="2096"/>
                  </a:moveTo>
                  <a:lnTo>
                    <a:pt x="13831" y="8801"/>
                  </a:lnTo>
                  <a:lnTo>
                    <a:pt x="13831" y="11875"/>
                  </a:lnTo>
                  <a:lnTo>
                    <a:pt x="4610" y="6566"/>
                  </a:lnTo>
                  <a:lnTo>
                    <a:pt x="4610" y="14110"/>
                  </a:lnTo>
                  <a:lnTo>
                    <a:pt x="12993" y="19140"/>
                  </a:lnTo>
                  <a:lnTo>
                    <a:pt x="12993" y="22213"/>
                  </a:lnTo>
                  <a:lnTo>
                    <a:pt x="4610" y="17184"/>
                  </a:lnTo>
                  <a:lnTo>
                    <a:pt x="4610" y="25287"/>
                  </a:lnTo>
                  <a:lnTo>
                    <a:pt x="14110" y="30875"/>
                  </a:lnTo>
                  <a:lnTo>
                    <a:pt x="14110" y="33948"/>
                  </a:lnTo>
                  <a:lnTo>
                    <a:pt x="2096" y="26963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5" name="Forma libre 574">
              <a:extLst>
                <a:ext uri="{FF2B5EF4-FFF2-40B4-BE49-F238E27FC236}">
                  <a16:creationId xmlns:a16="http://schemas.microsoft.com/office/drawing/2014/main" id="{31EC64FA-79D8-0E44-8CA2-5E3FACFF7F34}"/>
                </a:ext>
              </a:extLst>
            </p:cNvPr>
            <p:cNvSpPr/>
            <p:nvPr/>
          </p:nvSpPr>
          <p:spPr>
            <a:xfrm>
              <a:off x="7617701" y="4130714"/>
              <a:ext cx="19559" cy="33529"/>
            </a:xfrm>
            <a:custGeom>
              <a:avLst/>
              <a:gdLst>
                <a:gd name="connsiteX0" fmla="*/ 2096 w 19558"/>
                <a:gd name="connsiteY0" fmla="*/ 2096 h 33529"/>
                <a:gd name="connsiteX1" fmla="*/ 8243 w 19558"/>
                <a:gd name="connsiteY1" fmla="*/ 5728 h 33529"/>
                <a:gd name="connsiteX2" fmla="*/ 17743 w 19558"/>
                <a:gd name="connsiteY2" fmla="*/ 23890 h 33529"/>
                <a:gd name="connsiteX3" fmla="*/ 7963 w 19558"/>
                <a:gd name="connsiteY3" fmla="*/ 30875 h 33529"/>
                <a:gd name="connsiteX4" fmla="*/ 2096 w 19558"/>
                <a:gd name="connsiteY4" fmla="*/ 27522 h 33529"/>
                <a:gd name="connsiteX5" fmla="*/ 2096 w 19558"/>
                <a:gd name="connsiteY5" fmla="*/ 2096 h 33529"/>
                <a:gd name="connsiteX6" fmla="*/ 4331 w 19558"/>
                <a:gd name="connsiteY6" fmla="*/ 25566 h 33529"/>
                <a:gd name="connsiteX7" fmla="*/ 7404 w 19558"/>
                <a:gd name="connsiteY7" fmla="*/ 27243 h 33529"/>
                <a:gd name="connsiteX8" fmla="*/ 14949 w 19558"/>
                <a:gd name="connsiteY8" fmla="*/ 22213 h 33529"/>
                <a:gd name="connsiteX9" fmla="*/ 7963 w 19558"/>
                <a:gd name="connsiteY9" fmla="*/ 8801 h 33529"/>
                <a:gd name="connsiteX10" fmla="*/ 4331 w 19558"/>
                <a:gd name="connsiteY10" fmla="*/ 6566 h 33529"/>
                <a:gd name="connsiteX11" fmla="*/ 4331 w 19558"/>
                <a:gd name="connsiteY11" fmla="*/ 25566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558" h="33529">
                  <a:moveTo>
                    <a:pt x="2096" y="2096"/>
                  </a:moveTo>
                  <a:lnTo>
                    <a:pt x="8243" y="5728"/>
                  </a:lnTo>
                  <a:cubicBezTo>
                    <a:pt x="15787" y="10198"/>
                    <a:pt x="17743" y="19140"/>
                    <a:pt x="17743" y="23890"/>
                  </a:cubicBezTo>
                  <a:cubicBezTo>
                    <a:pt x="17743" y="30316"/>
                    <a:pt x="14390" y="34507"/>
                    <a:pt x="7963" y="30875"/>
                  </a:cubicBezTo>
                  <a:lnTo>
                    <a:pt x="2096" y="27522"/>
                  </a:lnTo>
                  <a:lnTo>
                    <a:pt x="2096" y="2096"/>
                  </a:lnTo>
                  <a:close/>
                  <a:moveTo>
                    <a:pt x="4331" y="25566"/>
                  </a:moveTo>
                  <a:lnTo>
                    <a:pt x="7404" y="27243"/>
                  </a:lnTo>
                  <a:cubicBezTo>
                    <a:pt x="11596" y="29478"/>
                    <a:pt x="14949" y="28360"/>
                    <a:pt x="14949" y="22213"/>
                  </a:cubicBezTo>
                  <a:cubicBezTo>
                    <a:pt x="14949" y="19140"/>
                    <a:pt x="13831" y="12154"/>
                    <a:pt x="7963" y="8801"/>
                  </a:cubicBezTo>
                  <a:lnTo>
                    <a:pt x="4331" y="6566"/>
                  </a:lnTo>
                  <a:lnTo>
                    <a:pt x="4331" y="2556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6" name="Forma libre 575">
              <a:extLst>
                <a:ext uri="{FF2B5EF4-FFF2-40B4-BE49-F238E27FC236}">
                  <a16:creationId xmlns:a16="http://schemas.microsoft.com/office/drawing/2014/main" id="{7180BE52-DE74-754F-84F5-511A86F002C7}"/>
                </a:ext>
              </a:extLst>
            </p:cNvPr>
            <p:cNvSpPr/>
            <p:nvPr/>
          </p:nvSpPr>
          <p:spPr>
            <a:xfrm>
              <a:off x="7668275" y="4159214"/>
              <a:ext cx="16765" cy="33529"/>
            </a:xfrm>
            <a:custGeom>
              <a:avLst/>
              <a:gdLst>
                <a:gd name="connsiteX0" fmla="*/ 7963 w 16764"/>
                <a:gd name="connsiteY0" fmla="*/ 8522 h 33529"/>
                <a:gd name="connsiteX1" fmla="*/ 2096 w 16764"/>
                <a:gd name="connsiteY1" fmla="*/ 5169 h 33529"/>
                <a:gd name="connsiteX2" fmla="*/ 2096 w 16764"/>
                <a:gd name="connsiteY2" fmla="*/ 2096 h 33529"/>
                <a:gd name="connsiteX3" fmla="*/ 16066 w 16764"/>
                <a:gd name="connsiteY3" fmla="*/ 10198 h 33529"/>
                <a:gd name="connsiteX4" fmla="*/ 16066 w 16764"/>
                <a:gd name="connsiteY4" fmla="*/ 13272 h 33529"/>
                <a:gd name="connsiteX5" fmla="*/ 10198 w 16764"/>
                <a:gd name="connsiteY5" fmla="*/ 9919 h 33529"/>
                <a:gd name="connsiteX6" fmla="*/ 10198 w 16764"/>
                <a:gd name="connsiteY6" fmla="*/ 31993 h 33529"/>
                <a:gd name="connsiteX7" fmla="*/ 7684 w 16764"/>
                <a:gd name="connsiteY7" fmla="*/ 30596 h 33529"/>
                <a:gd name="connsiteX8" fmla="*/ 7684 w 16764"/>
                <a:gd name="connsiteY8" fmla="*/ 8522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64" h="33529">
                  <a:moveTo>
                    <a:pt x="7963" y="8522"/>
                  </a:moveTo>
                  <a:lnTo>
                    <a:pt x="2096" y="5169"/>
                  </a:lnTo>
                  <a:lnTo>
                    <a:pt x="2096" y="2096"/>
                  </a:lnTo>
                  <a:lnTo>
                    <a:pt x="16066" y="10198"/>
                  </a:lnTo>
                  <a:lnTo>
                    <a:pt x="16066" y="13272"/>
                  </a:lnTo>
                  <a:lnTo>
                    <a:pt x="10198" y="9919"/>
                  </a:lnTo>
                  <a:lnTo>
                    <a:pt x="10198" y="31993"/>
                  </a:lnTo>
                  <a:lnTo>
                    <a:pt x="7684" y="30596"/>
                  </a:lnTo>
                  <a:lnTo>
                    <a:pt x="7684" y="852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7" name="Forma libre 576">
              <a:extLst>
                <a:ext uri="{FF2B5EF4-FFF2-40B4-BE49-F238E27FC236}">
                  <a16:creationId xmlns:a16="http://schemas.microsoft.com/office/drawing/2014/main" id="{88173534-EBE6-9F47-9AE5-D79A826597E9}"/>
                </a:ext>
              </a:extLst>
            </p:cNvPr>
            <p:cNvSpPr/>
            <p:nvPr/>
          </p:nvSpPr>
          <p:spPr>
            <a:xfrm>
              <a:off x="7684760" y="4168714"/>
              <a:ext cx="16765" cy="36323"/>
            </a:xfrm>
            <a:custGeom>
              <a:avLst/>
              <a:gdLst>
                <a:gd name="connsiteX0" fmla="*/ 2096 w 16764"/>
                <a:gd name="connsiteY0" fmla="*/ 2096 h 36323"/>
                <a:gd name="connsiteX1" fmla="*/ 4610 w 16764"/>
                <a:gd name="connsiteY1" fmla="*/ 3493 h 36323"/>
                <a:gd name="connsiteX2" fmla="*/ 4610 w 16764"/>
                <a:gd name="connsiteY2" fmla="*/ 14110 h 36323"/>
                <a:gd name="connsiteX3" fmla="*/ 13831 w 16764"/>
                <a:gd name="connsiteY3" fmla="*/ 19419 h 36323"/>
                <a:gd name="connsiteX4" fmla="*/ 13831 w 16764"/>
                <a:gd name="connsiteY4" fmla="*/ 8801 h 36323"/>
                <a:gd name="connsiteX5" fmla="*/ 16346 w 16764"/>
                <a:gd name="connsiteY5" fmla="*/ 10199 h 36323"/>
                <a:gd name="connsiteX6" fmla="*/ 16346 w 16764"/>
                <a:gd name="connsiteY6" fmla="*/ 35346 h 36323"/>
                <a:gd name="connsiteX7" fmla="*/ 13831 w 16764"/>
                <a:gd name="connsiteY7" fmla="*/ 33948 h 36323"/>
                <a:gd name="connsiteX8" fmla="*/ 13831 w 16764"/>
                <a:gd name="connsiteY8" fmla="*/ 22493 h 36323"/>
                <a:gd name="connsiteX9" fmla="*/ 4610 w 16764"/>
                <a:gd name="connsiteY9" fmla="*/ 17184 h 36323"/>
                <a:gd name="connsiteX10" fmla="*/ 4610 w 16764"/>
                <a:gd name="connsiteY10" fmla="*/ 28640 h 36323"/>
                <a:gd name="connsiteX11" fmla="*/ 2096 w 16764"/>
                <a:gd name="connsiteY11" fmla="*/ 27243 h 36323"/>
                <a:gd name="connsiteX12" fmla="*/ 2096 w 16764"/>
                <a:gd name="connsiteY12" fmla="*/ 2096 h 3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764" h="36323">
                  <a:moveTo>
                    <a:pt x="2096" y="2096"/>
                  </a:moveTo>
                  <a:lnTo>
                    <a:pt x="4610" y="3493"/>
                  </a:lnTo>
                  <a:lnTo>
                    <a:pt x="4610" y="14110"/>
                  </a:lnTo>
                  <a:lnTo>
                    <a:pt x="13831" y="19419"/>
                  </a:lnTo>
                  <a:lnTo>
                    <a:pt x="13831" y="8801"/>
                  </a:lnTo>
                  <a:lnTo>
                    <a:pt x="16346" y="10199"/>
                  </a:lnTo>
                  <a:lnTo>
                    <a:pt x="16346" y="35346"/>
                  </a:lnTo>
                  <a:lnTo>
                    <a:pt x="13831" y="33948"/>
                  </a:lnTo>
                  <a:lnTo>
                    <a:pt x="13831" y="22493"/>
                  </a:lnTo>
                  <a:lnTo>
                    <a:pt x="4610" y="17184"/>
                  </a:lnTo>
                  <a:lnTo>
                    <a:pt x="4610" y="28640"/>
                  </a:lnTo>
                  <a:lnTo>
                    <a:pt x="2096" y="27243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8" name="Forma libre 577">
              <a:extLst>
                <a:ext uri="{FF2B5EF4-FFF2-40B4-BE49-F238E27FC236}">
                  <a16:creationId xmlns:a16="http://schemas.microsoft.com/office/drawing/2014/main" id="{986C27B8-CB4F-4D41-A11F-CCC052A8C4F3}"/>
                </a:ext>
              </a:extLst>
            </p:cNvPr>
            <p:cNvSpPr/>
            <p:nvPr/>
          </p:nvSpPr>
          <p:spPr>
            <a:xfrm>
              <a:off x="7703201" y="4179052"/>
              <a:ext cx="16765" cy="33529"/>
            </a:xfrm>
            <a:custGeom>
              <a:avLst/>
              <a:gdLst>
                <a:gd name="connsiteX0" fmla="*/ 4610 w 16764"/>
                <a:gd name="connsiteY0" fmla="*/ 3772 h 33529"/>
                <a:gd name="connsiteX1" fmla="*/ 4610 w 16764"/>
                <a:gd name="connsiteY1" fmla="*/ 19140 h 33529"/>
                <a:gd name="connsiteX2" fmla="*/ 9081 w 16764"/>
                <a:gd name="connsiteY2" fmla="*/ 28919 h 33529"/>
                <a:gd name="connsiteX3" fmla="*/ 13551 w 16764"/>
                <a:gd name="connsiteY3" fmla="*/ 24169 h 33529"/>
                <a:gd name="connsiteX4" fmla="*/ 13551 w 16764"/>
                <a:gd name="connsiteY4" fmla="*/ 8801 h 33529"/>
                <a:gd name="connsiteX5" fmla="*/ 16066 w 16764"/>
                <a:gd name="connsiteY5" fmla="*/ 10198 h 33529"/>
                <a:gd name="connsiteX6" fmla="*/ 16066 w 16764"/>
                <a:gd name="connsiteY6" fmla="*/ 26125 h 33529"/>
                <a:gd name="connsiteX7" fmla="*/ 9081 w 16764"/>
                <a:gd name="connsiteY7" fmla="*/ 31993 h 33529"/>
                <a:gd name="connsiteX8" fmla="*/ 2096 w 16764"/>
                <a:gd name="connsiteY8" fmla="*/ 18022 h 33529"/>
                <a:gd name="connsiteX9" fmla="*/ 2096 w 16764"/>
                <a:gd name="connsiteY9" fmla="*/ 2096 h 33529"/>
                <a:gd name="connsiteX10" fmla="*/ 4610 w 16764"/>
                <a:gd name="connsiteY10" fmla="*/ 3772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" h="33529">
                  <a:moveTo>
                    <a:pt x="4610" y="3772"/>
                  </a:moveTo>
                  <a:lnTo>
                    <a:pt x="4610" y="19140"/>
                  </a:lnTo>
                  <a:cubicBezTo>
                    <a:pt x="4610" y="22213"/>
                    <a:pt x="5728" y="26963"/>
                    <a:pt x="9081" y="28919"/>
                  </a:cubicBezTo>
                  <a:cubicBezTo>
                    <a:pt x="12434" y="30875"/>
                    <a:pt x="13551" y="27522"/>
                    <a:pt x="13551" y="24169"/>
                  </a:cubicBezTo>
                  <a:lnTo>
                    <a:pt x="13551" y="8801"/>
                  </a:lnTo>
                  <a:lnTo>
                    <a:pt x="16066" y="10198"/>
                  </a:lnTo>
                  <a:lnTo>
                    <a:pt x="16066" y="26125"/>
                  </a:lnTo>
                  <a:cubicBezTo>
                    <a:pt x="16066" y="31993"/>
                    <a:pt x="12993" y="34228"/>
                    <a:pt x="9081" y="31993"/>
                  </a:cubicBezTo>
                  <a:cubicBezTo>
                    <a:pt x="5169" y="29757"/>
                    <a:pt x="2096" y="23890"/>
                    <a:pt x="2096" y="18022"/>
                  </a:cubicBezTo>
                  <a:lnTo>
                    <a:pt x="2096" y="2096"/>
                  </a:lnTo>
                  <a:lnTo>
                    <a:pt x="4610" y="377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9" name="Forma libre 578">
              <a:extLst>
                <a:ext uri="{FF2B5EF4-FFF2-40B4-BE49-F238E27FC236}">
                  <a16:creationId xmlns:a16="http://schemas.microsoft.com/office/drawing/2014/main" id="{E316B8A8-C652-CA41-87F4-C1860E4C60CD}"/>
                </a:ext>
              </a:extLst>
            </p:cNvPr>
            <p:cNvSpPr/>
            <p:nvPr/>
          </p:nvSpPr>
          <p:spPr>
            <a:xfrm>
              <a:off x="7770539" y="4220963"/>
              <a:ext cx="13971" cy="27941"/>
            </a:xfrm>
            <a:custGeom>
              <a:avLst/>
              <a:gdLst>
                <a:gd name="connsiteX0" fmla="*/ 2096 w 13970"/>
                <a:gd name="connsiteY0" fmla="*/ 2096 h 27941"/>
                <a:gd name="connsiteX1" fmla="*/ 13272 w 13970"/>
                <a:gd name="connsiteY1" fmla="*/ 8522 h 27941"/>
                <a:gd name="connsiteX2" fmla="*/ 13272 w 13970"/>
                <a:gd name="connsiteY2" fmla="*/ 11596 h 27941"/>
                <a:gd name="connsiteX3" fmla="*/ 4610 w 13970"/>
                <a:gd name="connsiteY3" fmla="*/ 6566 h 27941"/>
                <a:gd name="connsiteX4" fmla="*/ 4610 w 13970"/>
                <a:gd name="connsiteY4" fmla="*/ 14390 h 27941"/>
                <a:gd name="connsiteX5" fmla="*/ 12713 w 13970"/>
                <a:gd name="connsiteY5" fmla="*/ 19140 h 27941"/>
                <a:gd name="connsiteX6" fmla="*/ 12713 w 13970"/>
                <a:gd name="connsiteY6" fmla="*/ 22213 h 27941"/>
                <a:gd name="connsiteX7" fmla="*/ 4610 w 13970"/>
                <a:gd name="connsiteY7" fmla="*/ 17463 h 27941"/>
                <a:gd name="connsiteX8" fmla="*/ 4610 w 13970"/>
                <a:gd name="connsiteY8" fmla="*/ 28360 h 27941"/>
                <a:gd name="connsiteX9" fmla="*/ 2096 w 13970"/>
                <a:gd name="connsiteY9" fmla="*/ 26963 h 27941"/>
                <a:gd name="connsiteX10" fmla="*/ 2096 w 13970"/>
                <a:gd name="connsiteY10" fmla="*/ 2096 h 27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970" h="27941">
                  <a:moveTo>
                    <a:pt x="2096" y="2096"/>
                  </a:moveTo>
                  <a:lnTo>
                    <a:pt x="13272" y="8522"/>
                  </a:lnTo>
                  <a:lnTo>
                    <a:pt x="13272" y="11596"/>
                  </a:lnTo>
                  <a:lnTo>
                    <a:pt x="4610" y="6566"/>
                  </a:lnTo>
                  <a:lnTo>
                    <a:pt x="4610" y="14390"/>
                  </a:lnTo>
                  <a:lnTo>
                    <a:pt x="12713" y="19140"/>
                  </a:lnTo>
                  <a:lnTo>
                    <a:pt x="12713" y="22213"/>
                  </a:lnTo>
                  <a:lnTo>
                    <a:pt x="4610" y="17463"/>
                  </a:lnTo>
                  <a:lnTo>
                    <a:pt x="4610" y="28360"/>
                  </a:lnTo>
                  <a:lnTo>
                    <a:pt x="2096" y="26963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0" name="Forma libre 579">
              <a:extLst>
                <a:ext uri="{FF2B5EF4-FFF2-40B4-BE49-F238E27FC236}">
                  <a16:creationId xmlns:a16="http://schemas.microsoft.com/office/drawing/2014/main" id="{1EEDE773-15AC-D146-BA89-F6B9377349C2}"/>
                </a:ext>
              </a:extLst>
            </p:cNvPr>
            <p:cNvSpPr/>
            <p:nvPr/>
          </p:nvSpPr>
          <p:spPr>
            <a:xfrm>
              <a:off x="7784509" y="4229346"/>
              <a:ext cx="16765" cy="36323"/>
            </a:xfrm>
            <a:custGeom>
              <a:avLst/>
              <a:gdLst>
                <a:gd name="connsiteX0" fmla="*/ 2654 w 16764"/>
                <a:gd name="connsiteY0" fmla="*/ 2096 h 36323"/>
                <a:gd name="connsiteX1" fmla="*/ 8802 w 16764"/>
                <a:gd name="connsiteY1" fmla="*/ 5728 h 36323"/>
                <a:gd name="connsiteX2" fmla="*/ 14390 w 16764"/>
                <a:gd name="connsiteY2" fmla="*/ 16066 h 36323"/>
                <a:gd name="connsiteX3" fmla="*/ 9919 w 16764"/>
                <a:gd name="connsiteY3" fmla="*/ 20257 h 36323"/>
                <a:gd name="connsiteX4" fmla="*/ 14949 w 16764"/>
                <a:gd name="connsiteY4" fmla="*/ 34787 h 36323"/>
                <a:gd name="connsiteX5" fmla="*/ 11875 w 16764"/>
                <a:gd name="connsiteY5" fmla="*/ 33110 h 36323"/>
                <a:gd name="connsiteX6" fmla="*/ 7404 w 16764"/>
                <a:gd name="connsiteY6" fmla="*/ 19419 h 36323"/>
                <a:gd name="connsiteX7" fmla="*/ 4610 w 16764"/>
                <a:gd name="connsiteY7" fmla="*/ 17743 h 36323"/>
                <a:gd name="connsiteX8" fmla="*/ 4610 w 16764"/>
                <a:gd name="connsiteY8" fmla="*/ 28919 h 36323"/>
                <a:gd name="connsiteX9" fmla="*/ 2096 w 16764"/>
                <a:gd name="connsiteY9" fmla="*/ 27522 h 36323"/>
                <a:gd name="connsiteX10" fmla="*/ 2096 w 16764"/>
                <a:gd name="connsiteY10" fmla="*/ 2096 h 36323"/>
                <a:gd name="connsiteX11" fmla="*/ 5169 w 16764"/>
                <a:gd name="connsiteY11" fmla="*/ 14669 h 36323"/>
                <a:gd name="connsiteX12" fmla="*/ 8243 w 16764"/>
                <a:gd name="connsiteY12" fmla="*/ 16625 h 36323"/>
                <a:gd name="connsiteX13" fmla="*/ 12154 w 16764"/>
                <a:gd name="connsiteY13" fmla="*/ 14669 h 36323"/>
                <a:gd name="connsiteX14" fmla="*/ 8243 w 16764"/>
                <a:gd name="connsiteY14" fmla="*/ 8522 h 36323"/>
                <a:gd name="connsiteX15" fmla="*/ 5169 w 16764"/>
                <a:gd name="connsiteY15" fmla="*/ 6566 h 36323"/>
                <a:gd name="connsiteX16" fmla="*/ 5169 w 16764"/>
                <a:gd name="connsiteY16" fmla="*/ 14669 h 3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764" h="36323">
                  <a:moveTo>
                    <a:pt x="2654" y="2096"/>
                  </a:moveTo>
                  <a:lnTo>
                    <a:pt x="8802" y="5728"/>
                  </a:lnTo>
                  <a:cubicBezTo>
                    <a:pt x="13272" y="8243"/>
                    <a:pt x="14390" y="12993"/>
                    <a:pt x="14390" y="16066"/>
                  </a:cubicBezTo>
                  <a:cubicBezTo>
                    <a:pt x="14390" y="19140"/>
                    <a:pt x="12713" y="21375"/>
                    <a:pt x="9919" y="20257"/>
                  </a:cubicBezTo>
                  <a:lnTo>
                    <a:pt x="14949" y="34787"/>
                  </a:lnTo>
                  <a:lnTo>
                    <a:pt x="11875" y="33110"/>
                  </a:lnTo>
                  <a:lnTo>
                    <a:pt x="7404" y="19419"/>
                  </a:lnTo>
                  <a:lnTo>
                    <a:pt x="4610" y="17743"/>
                  </a:lnTo>
                  <a:lnTo>
                    <a:pt x="4610" y="28919"/>
                  </a:lnTo>
                  <a:lnTo>
                    <a:pt x="2096" y="27522"/>
                  </a:lnTo>
                  <a:lnTo>
                    <a:pt x="2096" y="2096"/>
                  </a:lnTo>
                  <a:close/>
                  <a:moveTo>
                    <a:pt x="5169" y="14669"/>
                  </a:moveTo>
                  <a:lnTo>
                    <a:pt x="8243" y="16625"/>
                  </a:lnTo>
                  <a:cubicBezTo>
                    <a:pt x="10199" y="17743"/>
                    <a:pt x="12154" y="18301"/>
                    <a:pt x="12154" y="14669"/>
                  </a:cubicBezTo>
                  <a:cubicBezTo>
                    <a:pt x="12154" y="11037"/>
                    <a:pt x="10199" y="9360"/>
                    <a:pt x="8243" y="8522"/>
                  </a:cubicBezTo>
                  <a:lnTo>
                    <a:pt x="5169" y="6566"/>
                  </a:lnTo>
                  <a:lnTo>
                    <a:pt x="5169" y="14669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1" name="Forma libre 580">
              <a:extLst>
                <a:ext uri="{FF2B5EF4-FFF2-40B4-BE49-F238E27FC236}">
                  <a16:creationId xmlns:a16="http://schemas.microsoft.com/office/drawing/2014/main" id="{4B99354D-9319-C944-816D-A9F24DEABE5C}"/>
                </a:ext>
              </a:extLst>
            </p:cNvPr>
            <p:cNvSpPr/>
            <p:nvPr/>
          </p:nvSpPr>
          <p:spPr>
            <a:xfrm>
              <a:off x="7800436" y="4238287"/>
              <a:ext cx="5588" cy="30735"/>
            </a:xfrm>
            <a:custGeom>
              <a:avLst/>
              <a:gdLst>
                <a:gd name="connsiteX0" fmla="*/ 2096 w 5588"/>
                <a:gd name="connsiteY0" fmla="*/ 2096 h 30735"/>
                <a:gd name="connsiteX1" fmla="*/ 4610 w 5588"/>
                <a:gd name="connsiteY1" fmla="*/ 3493 h 30735"/>
                <a:gd name="connsiteX2" fmla="*/ 4610 w 5588"/>
                <a:gd name="connsiteY2" fmla="*/ 28640 h 30735"/>
                <a:gd name="connsiteX3" fmla="*/ 2096 w 5588"/>
                <a:gd name="connsiteY3" fmla="*/ 27243 h 30735"/>
                <a:gd name="connsiteX4" fmla="*/ 2096 w 5588"/>
                <a:gd name="connsiteY4" fmla="*/ 2096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88" h="30735">
                  <a:moveTo>
                    <a:pt x="2096" y="2096"/>
                  </a:moveTo>
                  <a:lnTo>
                    <a:pt x="4610" y="3493"/>
                  </a:lnTo>
                  <a:lnTo>
                    <a:pt x="4610" y="28640"/>
                  </a:lnTo>
                  <a:lnTo>
                    <a:pt x="2096" y="27243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2" name="Forma libre 581">
              <a:extLst>
                <a:ext uri="{FF2B5EF4-FFF2-40B4-BE49-F238E27FC236}">
                  <a16:creationId xmlns:a16="http://schemas.microsoft.com/office/drawing/2014/main" id="{84F54FDF-248D-0D41-B582-C700268E3310}"/>
                </a:ext>
              </a:extLst>
            </p:cNvPr>
            <p:cNvSpPr/>
            <p:nvPr/>
          </p:nvSpPr>
          <p:spPr>
            <a:xfrm>
              <a:off x="7856598" y="4269213"/>
              <a:ext cx="13971" cy="30735"/>
            </a:xfrm>
            <a:custGeom>
              <a:avLst/>
              <a:gdLst>
                <a:gd name="connsiteX0" fmla="*/ 3493 w 13970"/>
                <a:gd name="connsiteY0" fmla="*/ 20904 h 30735"/>
                <a:gd name="connsiteX1" fmla="*/ 7404 w 13970"/>
                <a:gd name="connsiteY1" fmla="*/ 25934 h 30735"/>
                <a:gd name="connsiteX2" fmla="*/ 11037 w 13970"/>
                <a:gd name="connsiteY2" fmla="*/ 23698 h 30735"/>
                <a:gd name="connsiteX3" fmla="*/ 2375 w 13970"/>
                <a:gd name="connsiteY3" fmla="*/ 6654 h 30735"/>
                <a:gd name="connsiteX4" fmla="*/ 8522 w 13970"/>
                <a:gd name="connsiteY4" fmla="*/ 3022 h 30735"/>
                <a:gd name="connsiteX5" fmla="*/ 13551 w 13970"/>
                <a:gd name="connsiteY5" fmla="*/ 8890 h 30735"/>
                <a:gd name="connsiteX6" fmla="*/ 11596 w 13970"/>
                <a:gd name="connsiteY6" fmla="*/ 10287 h 30735"/>
                <a:gd name="connsiteX7" fmla="*/ 8522 w 13970"/>
                <a:gd name="connsiteY7" fmla="*/ 6375 h 30735"/>
                <a:gd name="connsiteX8" fmla="*/ 5169 w 13970"/>
                <a:gd name="connsiteY8" fmla="*/ 8331 h 30735"/>
                <a:gd name="connsiteX9" fmla="*/ 13831 w 13970"/>
                <a:gd name="connsiteY9" fmla="*/ 25096 h 30735"/>
                <a:gd name="connsiteX10" fmla="*/ 7684 w 13970"/>
                <a:gd name="connsiteY10" fmla="*/ 29287 h 30735"/>
                <a:gd name="connsiteX11" fmla="*/ 2096 w 13970"/>
                <a:gd name="connsiteY11" fmla="*/ 22581 h 30735"/>
                <a:gd name="connsiteX12" fmla="*/ 3493 w 13970"/>
                <a:gd name="connsiteY12" fmla="*/ 20904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970" h="30735">
                  <a:moveTo>
                    <a:pt x="3493" y="20904"/>
                  </a:moveTo>
                  <a:cubicBezTo>
                    <a:pt x="4331" y="23140"/>
                    <a:pt x="5728" y="25096"/>
                    <a:pt x="7404" y="25934"/>
                  </a:cubicBezTo>
                  <a:cubicBezTo>
                    <a:pt x="9081" y="26772"/>
                    <a:pt x="11037" y="26493"/>
                    <a:pt x="11037" y="23698"/>
                  </a:cubicBezTo>
                  <a:cubicBezTo>
                    <a:pt x="11037" y="17831"/>
                    <a:pt x="2375" y="16434"/>
                    <a:pt x="2375" y="6654"/>
                  </a:cubicBezTo>
                  <a:cubicBezTo>
                    <a:pt x="2375" y="3581"/>
                    <a:pt x="4051" y="507"/>
                    <a:pt x="8522" y="3022"/>
                  </a:cubicBezTo>
                  <a:cubicBezTo>
                    <a:pt x="10478" y="4140"/>
                    <a:pt x="12434" y="5816"/>
                    <a:pt x="13551" y="8890"/>
                  </a:cubicBezTo>
                  <a:lnTo>
                    <a:pt x="11596" y="10287"/>
                  </a:lnTo>
                  <a:cubicBezTo>
                    <a:pt x="11037" y="8610"/>
                    <a:pt x="9919" y="6934"/>
                    <a:pt x="8522" y="6375"/>
                  </a:cubicBezTo>
                  <a:cubicBezTo>
                    <a:pt x="5728" y="4698"/>
                    <a:pt x="5169" y="6654"/>
                    <a:pt x="5169" y="8331"/>
                  </a:cubicBezTo>
                  <a:cubicBezTo>
                    <a:pt x="5169" y="14757"/>
                    <a:pt x="13831" y="15875"/>
                    <a:pt x="13831" y="25096"/>
                  </a:cubicBezTo>
                  <a:cubicBezTo>
                    <a:pt x="13831" y="29845"/>
                    <a:pt x="11037" y="31243"/>
                    <a:pt x="7684" y="29287"/>
                  </a:cubicBezTo>
                  <a:cubicBezTo>
                    <a:pt x="5448" y="27890"/>
                    <a:pt x="3213" y="25654"/>
                    <a:pt x="2096" y="22581"/>
                  </a:cubicBezTo>
                  <a:lnTo>
                    <a:pt x="3493" y="2090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3" name="Forma libre 582">
              <a:extLst>
                <a:ext uri="{FF2B5EF4-FFF2-40B4-BE49-F238E27FC236}">
                  <a16:creationId xmlns:a16="http://schemas.microsoft.com/office/drawing/2014/main" id="{71677F30-0026-EA46-9B0F-86EBEC7D4B97}"/>
                </a:ext>
              </a:extLst>
            </p:cNvPr>
            <p:cNvSpPr/>
            <p:nvPr/>
          </p:nvSpPr>
          <p:spPr>
            <a:xfrm>
              <a:off x="7869451" y="4279081"/>
              <a:ext cx="19559" cy="33529"/>
            </a:xfrm>
            <a:custGeom>
              <a:avLst/>
              <a:gdLst>
                <a:gd name="connsiteX0" fmla="*/ 9640 w 19558"/>
                <a:gd name="connsiteY0" fmla="*/ 2096 h 33529"/>
                <a:gd name="connsiteX1" fmla="*/ 11875 w 19558"/>
                <a:gd name="connsiteY1" fmla="*/ 3493 h 33529"/>
                <a:gd name="connsiteX2" fmla="*/ 19419 w 19558"/>
                <a:gd name="connsiteY2" fmla="*/ 33110 h 33529"/>
                <a:gd name="connsiteX3" fmla="*/ 16625 w 19558"/>
                <a:gd name="connsiteY3" fmla="*/ 31434 h 33529"/>
                <a:gd name="connsiteX4" fmla="*/ 14948 w 19558"/>
                <a:gd name="connsiteY4" fmla="*/ 24169 h 33529"/>
                <a:gd name="connsiteX5" fmla="*/ 6566 w 19558"/>
                <a:gd name="connsiteY5" fmla="*/ 19140 h 33529"/>
                <a:gd name="connsiteX6" fmla="*/ 4890 w 19558"/>
                <a:gd name="connsiteY6" fmla="*/ 24448 h 33529"/>
                <a:gd name="connsiteX7" fmla="*/ 2096 w 19558"/>
                <a:gd name="connsiteY7" fmla="*/ 22772 h 33529"/>
                <a:gd name="connsiteX8" fmla="*/ 9640 w 19558"/>
                <a:gd name="connsiteY8" fmla="*/ 2096 h 33529"/>
                <a:gd name="connsiteX9" fmla="*/ 13831 w 19558"/>
                <a:gd name="connsiteY9" fmla="*/ 20816 h 33529"/>
                <a:gd name="connsiteX10" fmla="*/ 10478 w 19558"/>
                <a:gd name="connsiteY10" fmla="*/ 7404 h 33529"/>
                <a:gd name="connsiteX11" fmla="*/ 10478 w 19558"/>
                <a:gd name="connsiteY11" fmla="*/ 7404 h 33529"/>
                <a:gd name="connsiteX12" fmla="*/ 7125 w 19558"/>
                <a:gd name="connsiteY12" fmla="*/ 17184 h 33529"/>
                <a:gd name="connsiteX13" fmla="*/ 13831 w 19558"/>
                <a:gd name="connsiteY13" fmla="*/ 20816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558" h="33529">
                  <a:moveTo>
                    <a:pt x="9640" y="2096"/>
                  </a:moveTo>
                  <a:lnTo>
                    <a:pt x="11875" y="3493"/>
                  </a:lnTo>
                  <a:lnTo>
                    <a:pt x="19419" y="33110"/>
                  </a:lnTo>
                  <a:lnTo>
                    <a:pt x="16625" y="31434"/>
                  </a:lnTo>
                  <a:lnTo>
                    <a:pt x="14948" y="24169"/>
                  </a:lnTo>
                  <a:lnTo>
                    <a:pt x="6566" y="19140"/>
                  </a:lnTo>
                  <a:lnTo>
                    <a:pt x="4890" y="24448"/>
                  </a:lnTo>
                  <a:lnTo>
                    <a:pt x="2096" y="22772"/>
                  </a:lnTo>
                  <a:lnTo>
                    <a:pt x="9640" y="2096"/>
                  </a:lnTo>
                  <a:close/>
                  <a:moveTo>
                    <a:pt x="13831" y="20816"/>
                  </a:moveTo>
                  <a:lnTo>
                    <a:pt x="10478" y="7404"/>
                  </a:lnTo>
                  <a:lnTo>
                    <a:pt x="10478" y="7404"/>
                  </a:lnTo>
                  <a:lnTo>
                    <a:pt x="7125" y="17184"/>
                  </a:lnTo>
                  <a:lnTo>
                    <a:pt x="13831" y="2081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4" name="Forma libre 583">
              <a:extLst>
                <a:ext uri="{FF2B5EF4-FFF2-40B4-BE49-F238E27FC236}">
                  <a16:creationId xmlns:a16="http://schemas.microsoft.com/office/drawing/2014/main" id="{8515A16F-2D9D-CF4B-9A62-E8C10DE5F252}"/>
                </a:ext>
              </a:extLst>
            </p:cNvPr>
            <p:cNvSpPr/>
            <p:nvPr/>
          </p:nvSpPr>
          <p:spPr>
            <a:xfrm>
              <a:off x="7884539" y="4283831"/>
              <a:ext cx="16765" cy="33529"/>
            </a:xfrm>
            <a:custGeom>
              <a:avLst/>
              <a:gdLst>
                <a:gd name="connsiteX0" fmla="*/ 7963 w 16764"/>
                <a:gd name="connsiteY0" fmla="*/ 8522 h 33529"/>
                <a:gd name="connsiteX1" fmla="*/ 2096 w 16764"/>
                <a:gd name="connsiteY1" fmla="*/ 5169 h 33529"/>
                <a:gd name="connsiteX2" fmla="*/ 2096 w 16764"/>
                <a:gd name="connsiteY2" fmla="*/ 2096 h 33529"/>
                <a:gd name="connsiteX3" fmla="*/ 16066 w 16764"/>
                <a:gd name="connsiteY3" fmla="*/ 10198 h 33529"/>
                <a:gd name="connsiteX4" fmla="*/ 16066 w 16764"/>
                <a:gd name="connsiteY4" fmla="*/ 13272 h 33529"/>
                <a:gd name="connsiteX5" fmla="*/ 10198 w 16764"/>
                <a:gd name="connsiteY5" fmla="*/ 9919 h 33529"/>
                <a:gd name="connsiteX6" fmla="*/ 10198 w 16764"/>
                <a:gd name="connsiteY6" fmla="*/ 31993 h 33529"/>
                <a:gd name="connsiteX7" fmla="*/ 7684 w 16764"/>
                <a:gd name="connsiteY7" fmla="*/ 30596 h 33529"/>
                <a:gd name="connsiteX8" fmla="*/ 7684 w 16764"/>
                <a:gd name="connsiteY8" fmla="*/ 8522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64" h="33529">
                  <a:moveTo>
                    <a:pt x="7963" y="8522"/>
                  </a:moveTo>
                  <a:lnTo>
                    <a:pt x="2096" y="5169"/>
                  </a:lnTo>
                  <a:lnTo>
                    <a:pt x="2096" y="2096"/>
                  </a:lnTo>
                  <a:lnTo>
                    <a:pt x="16066" y="10198"/>
                  </a:lnTo>
                  <a:lnTo>
                    <a:pt x="16066" y="13272"/>
                  </a:lnTo>
                  <a:lnTo>
                    <a:pt x="10198" y="9919"/>
                  </a:lnTo>
                  <a:lnTo>
                    <a:pt x="10198" y="31993"/>
                  </a:lnTo>
                  <a:lnTo>
                    <a:pt x="7684" y="30596"/>
                  </a:lnTo>
                  <a:lnTo>
                    <a:pt x="7684" y="852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5" name="Forma libre 584">
              <a:extLst>
                <a:ext uri="{FF2B5EF4-FFF2-40B4-BE49-F238E27FC236}">
                  <a16:creationId xmlns:a16="http://schemas.microsoft.com/office/drawing/2014/main" id="{1FFC706B-6A02-9D45-9ECD-AD6ACFA5F24A}"/>
                </a:ext>
              </a:extLst>
            </p:cNvPr>
            <p:cNvSpPr/>
            <p:nvPr/>
          </p:nvSpPr>
          <p:spPr>
            <a:xfrm>
              <a:off x="7852842" y="4175148"/>
              <a:ext cx="53088" cy="64265"/>
            </a:xfrm>
            <a:custGeom>
              <a:avLst/>
              <a:gdLst>
                <a:gd name="connsiteX0" fmla="*/ 8645 w 53088"/>
                <a:gd name="connsiteY0" fmla="*/ 42882 h 64264"/>
                <a:gd name="connsiteX1" fmla="*/ 43292 w 53088"/>
                <a:gd name="connsiteY1" fmla="*/ 60485 h 64264"/>
                <a:gd name="connsiteX2" fmla="*/ 44689 w 53088"/>
                <a:gd name="connsiteY2" fmla="*/ 21647 h 64264"/>
                <a:gd name="connsiteX3" fmla="*/ 10042 w 53088"/>
                <a:gd name="connsiteY3" fmla="*/ 4044 h 64264"/>
                <a:gd name="connsiteX4" fmla="*/ 8645 w 53088"/>
                <a:gd name="connsiteY4" fmla="*/ 42882 h 6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88" h="64264">
                  <a:moveTo>
                    <a:pt x="8645" y="42882"/>
                  </a:moveTo>
                  <a:cubicBezTo>
                    <a:pt x="17866" y="58529"/>
                    <a:pt x="33513" y="66352"/>
                    <a:pt x="43292" y="60485"/>
                  </a:cubicBezTo>
                  <a:cubicBezTo>
                    <a:pt x="53351" y="54617"/>
                    <a:pt x="53910" y="37294"/>
                    <a:pt x="44689" y="21647"/>
                  </a:cubicBezTo>
                  <a:cubicBezTo>
                    <a:pt x="35469" y="6000"/>
                    <a:pt x="19822" y="-1824"/>
                    <a:pt x="10042" y="4044"/>
                  </a:cubicBezTo>
                  <a:cubicBezTo>
                    <a:pt x="-16" y="9911"/>
                    <a:pt x="-575" y="27235"/>
                    <a:pt x="8645" y="42882"/>
                  </a:cubicBezTo>
                  <a:close/>
                </a:path>
              </a:pathLst>
            </a:custGeom>
            <a:solidFill>
              <a:srgbClr val="D964A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6" name="Forma libre 585">
              <a:extLst>
                <a:ext uri="{FF2B5EF4-FFF2-40B4-BE49-F238E27FC236}">
                  <a16:creationId xmlns:a16="http://schemas.microsoft.com/office/drawing/2014/main" id="{E1F0E85D-AAA2-784A-AF9B-B091291E222F}"/>
                </a:ext>
              </a:extLst>
            </p:cNvPr>
            <p:cNvSpPr/>
            <p:nvPr/>
          </p:nvSpPr>
          <p:spPr>
            <a:xfrm>
              <a:off x="7814929" y="4054692"/>
              <a:ext cx="145294" cy="170441"/>
            </a:xfrm>
            <a:custGeom>
              <a:avLst/>
              <a:gdLst>
                <a:gd name="connsiteX0" fmla="*/ 88750 w 145293"/>
                <a:gd name="connsiteY0" fmla="*/ 158029 h 170440"/>
                <a:gd name="connsiteX1" fmla="*/ 82323 w 145293"/>
                <a:gd name="connsiteY1" fmla="*/ 161661 h 170440"/>
                <a:gd name="connsiteX2" fmla="*/ 52426 w 145293"/>
                <a:gd name="connsiteY2" fmla="*/ 169205 h 170440"/>
                <a:gd name="connsiteX3" fmla="*/ 27558 w 145293"/>
                <a:gd name="connsiteY3" fmla="*/ 162500 h 170440"/>
                <a:gd name="connsiteX4" fmla="*/ 2132 w 145293"/>
                <a:gd name="connsiteY4" fmla="*/ 113882 h 170440"/>
                <a:gd name="connsiteX5" fmla="*/ 19176 w 145293"/>
                <a:gd name="connsiteY5" fmla="*/ 53529 h 170440"/>
                <a:gd name="connsiteX6" fmla="*/ 118926 w 145293"/>
                <a:gd name="connsiteY6" fmla="*/ 8823 h 170440"/>
                <a:gd name="connsiteX7" fmla="*/ 133455 w 145293"/>
                <a:gd name="connsiteY7" fmla="*/ 106338 h 170440"/>
                <a:gd name="connsiteX8" fmla="*/ 105514 w 145293"/>
                <a:gd name="connsiteY8" fmla="*/ 90691 h 170440"/>
                <a:gd name="connsiteX9" fmla="*/ 102720 w 145293"/>
                <a:gd name="connsiteY9" fmla="*/ 36206 h 170440"/>
                <a:gd name="connsiteX10" fmla="*/ 94058 w 145293"/>
                <a:gd name="connsiteY10" fmla="*/ 33970 h 170440"/>
                <a:gd name="connsiteX11" fmla="*/ 46838 w 145293"/>
                <a:gd name="connsiteY11" fmla="*/ 69735 h 170440"/>
                <a:gd name="connsiteX12" fmla="*/ 34264 w 145293"/>
                <a:gd name="connsiteY12" fmla="*/ 112764 h 170440"/>
                <a:gd name="connsiteX13" fmla="*/ 44044 w 145293"/>
                <a:gd name="connsiteY13" fmla="*/ 135117 h 170440"/>
                <a:gd name="connsiteX14" fmla="*/ 68352 w 145293"/>
                <a:gd name="connsiteY14" fmla="*/ 133161 h 170440"/>
                <a:gd name="connsiteX15" fmla="*/ 73382 w 145293"/>
                <a:gd name="connsiteY15" fmla="*/ 130088 h 170440"/>
                <a:gd name="connsiteX16" fmla="*/ 88750 w 145293"/>
                <a:gd name="connsiteY16" fmla="*/ 158029 h 17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5293" h="170440">
                  <a:moveTo>
                    <a:pt x="88750" y="158029"/>
                  </a:moveTo>
                  <a:cubicBezTo>
                    <a:pt x="86514" y="159426"/>
                    <a:pt x="84558" y="160544"/>
                    <a:pt x="82323" y="161661"/>
                  </a:cubicBezTo>
                  <a:cubicBezTo>
                    <a:pt x="72264" y="166691"/>
                    <a:pt x="61926" y="169205"/>
                    <a:pt x="52426" y="169205"/>
                  </a:cubicBezTo>
                  <a:cubicBezTo>
                    <a:pt x="43485" y="169205"/>
                    <a:pt x="35103" y="166970"/>
                    <a:pt x="27558" y="162500"/>
                  </a:cubicBezTo>
                  <a:cubicBezTo>
                    <a:pt x="12191" y="153279"/>
                    <a:pt x="2970" y="135676"/>
                    <a:pt x="2132" y="113882"/>
                  </a:cubicBezTo>
                  <a:cubicBezTo>
                    <a:pt x="1573" y="94323"/>
                    <a:pt x="7441" y="73088"/>
                    <a:pt x="19176" y="53529"/>
                  </a:cubicBezTo>
                  <a:cubicBezTo>
                    <a:pt x="44882" y="10500"/>
                    <a:pt x="88470" y="-9338"/>
                    <a:pt x="118926" y="8823"/>
                  </a:cubicBezTo>
                  <a:cubicBezTo>
                    <a:pt x="146588" y="25309"/>
                    <a:pt x="152176" y="66662"/>
                    <a:pt x="133455" y="106338"/>
                  </a:cubicBezTo>
                  <a:lnTo>
                    <a:pt x="105514" y="90691"/>
                  </a:lnTo>
                  <a:cubicBezTo>
                    <a:pt x="116691" y="65544"/>
                    <a:pt x="113617" y="42912"/>
                    <a:pt x="102720" y="36206"/>
                  </a:cubicBezTo>
                  <a:cubicBezTo>
                    <a:pt x="100205" y="34809"/>
                    <a:pt x="97411" y="33970"/>
                    <a:pt x="94058" y="33970"/>
                  </a:cubicBezTo>
                  <a:cubicBezTo>
                    <a:pt x="80367" y="33970"/>
                    <a:pt x="60808" y="46265"/>
                    <a:pt x="46838" y="69735"/>
                  </a:cubicBezTo>
                  <a:cubicBezTo>
                    <a:pt x="38456" y="83706"/>
                    <a:pt x="33985" y="99632"/>
                    <a:pt x="34264" y="112764"/>
                  </a:cubicBezTo>
                  <a:cubicBezTo>
                    <a:pt x="34544" y="123382"/>
                    <a:pt x="38176" y="131485"/>
                    <a:pt x="44044" y="135117"/>
                  </a:cubicBezTo>
                  <a:cubicBezTo>
                    <a:pt x="49911" y="138470"/>
                    <a:pt x="58853" y="137911"/>
                    <a:pt x="68352" y="133161"/>
                  </a:cubicBezTo>
                  <a:cubicBezTo>
                    <a:pt x="70029" y="132323"/>
                    <a:pt x="71705" y="131206"/>
                    <a:pt x="73382" y="130088"/>
                  </a:cubicBezTo>
                  <a:cubicBezTo>
                    <a:pt x="85117" y="140426"/>
                    <a:pt x="89029" y="157191"/>
                    <a:pt x="88750" y="158029"/>
                  </a:cubicBezTo>
                  <a:close/>
                </a:path>
              </a:pathLst>
            </a:custGeom>
            <a:solidFill>
              <a:srgbClr val="3F4A9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7" name="Forma libre 586">
              <a:extLst>
                <a:ext uri="{FF2B5EF4-FFF2-40B4-BE49-F238E27FC236}">
                  <a16:creationId xmlns:a16="http://schemas.microsoft.com/office/drawing/2014/main" id="{35466C90-F8C3-AD4E-9C8B-95A888C96791}"/>
                </a:ext>
              </a:extLst>
            </p:cNvPr>
            <p:cNvSpPr/>
            <p:nvPr/>
          </p:nvSpPr>
          <p:spPr>
            <a:xfrm>
              <a:off x="7820977" y="4062454"/>
              <a:ext cx="89412" cy="134117"/>
            </a:xfrm>
            <a:custGeom>
              <a:avLst/>
              <a:gdLst>
                <a:gd name="connsiteX0" fmla="*/ 6702 w 89411"/>
                <a:gd name="connsiteY0" fmla="*/ 131547 h 134117"/>
                <a:gd name="connsiteX1" fmla="*/ 27937 w 89411"/>
                <a:gd name="connsiteY1" fmla="*/ 34591 h 134117"/>
                <a:gd name="connsiteX2" fmla="*/ 79628 w 89411"/>
                <a:gd name="connsiteY2" fmla="*/ 2179 h 134117"/>
                <a:gd name="connsiteX3" fmla="*/ 84099 w 89411"/>
                <a:gd name="connsiteY3" fmla="*/ 10003 h 134117"/>
                <a:gd name="connsiteX4" fmla="*/ 30173 w 89411"/>
                <a:gd name="connsiteY4" fmla="*/ 44929 h 134117"/>
                <a:gd name="connsiteX5" fmla="*/ 8937 w 89411"/>
                <a:gd name="connsiteY5" fmla="*/ 110311 h 134117"/>
                <a:gd name="connsiteX6" fmla="*/ 6702 w 89411"/>
                <a:gd name="connsiteY6" fmla="*/ 131547 h 134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9411" h="134117">
                  <a:moveTo>
                    <a:pt x="6702" y="131547"/>
                  </a:moveTo>
                  <a:cubicBezTo>
                    <a:pt x="555" y="126238"/>
                    <a:pt x="-4754" y="70076"/>
                    <a:pt x="27937" y="34591"/>
                  </a:cubicBezTo>
                  <a:cubicBezTo>
                    <a:pt x="60908" y="-1174"/>
                    <a:pt x="70408" y="2179"/>
                    <a:pt x="79628" y="2179"/>
                  </a:cubicBezTo>
                  <a:cubicBezTo>
                    <a:pt x="88849" y="2179"/>
                    <a:pt x="89408" y="6650"/>
                    <a:pt x="84099" y="10003"/>
                  </a:cubicBezTo>
                  <a:cubicBezTo>
                    <a:pt x="78790" y="13356"/>
                    <a:pt x="49173" y="18664"/>
                    <a:pt x="30173" y="44929"/>
                  </a:cubicBezTo>
                  <a:cubicBezTo>
                    <a:pt x="11173" y="71194"/>
                    <a:pt x="8378" y="96341"/>
                    <a:pt x="8937" y="110311"/>
                  </a:cubicBezTo>
                  <a:cubicBezTo>
                    <a:pt x="9776" y="124282"/>
                    <a:pt x="10055" y="134620"/>
                    <a:pt x="6702" y="131547"/>
                  </a:cubicBezTo>
                  <a:close/>
                </a:path>
              </a:pathLst>
            </a:custGeom>
            <a:solidFill>
              <a:srgbClr val="A4A9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8" name="Forma libre 587">
              <a:extLst>
                <a:ext uri="{FF2B5EF4-FFF2-40B4-BE49-F238E27FC236}">
                  <a16:creationId xmlns:a16="http://schemas.microsoft.com/office/drawing/2014/main" id="{A2DE9DC9-0CE0-D54F-BB20-6AD2DA7F901D}"/>
                </a:ext>
              </a:extLst>
            </p:cNvPr>
            <p:cNvSpPr/>
            <p:nvPr/>
          </p:nvSpPr>
          <p:spPr>
            <a:xfrm>
              <a:off x="7913169" y="4059734"/>
              <a:ext cx="22353" cy="13971"/>
            </a:xfrm>
            <a:custGeom>
              <a:avLst/>
              <a:gdLst>
                <a:gd name="connsiteX0" fmla="*/ 6995 w 22352"/>
                <a:gd name="connsiteY0" fmla="*/ 2105 h 13970"/>
                <a:gd name="connsiteX1" fmla="*/ 22362 w 22352"/>
                <a:gd name="connsiteY1" fmla="*/ 11046 h 13970"/>
                <a:gd name="connsiteX2" fmla="*/ 6995 w 22352"/>
                <a:gd name="connsiteY2" fmla="*/ 10208 h 13970"/>
                <a:gd name="connsiteX3" fmla="*/ 6995 w 22352"/>
                <a:gd name="connsiteY3" fmla="*/ 2105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52" h="13970">
                  <a:moveTo>
                    <a:pt x="6995" y="2105"/>
                  </a:moveTo>
                  <a:cubicBezTo>
                    <a:pt x="11465" y="1825"/>
                    <a:pt x="20127" y="7972"/>
                    <a:pt x="22362" y="11046"/>
                  </a:cubicBezTo>
                  <a:cubicBezTo>
                    <a:pt x="24598" y="14119"/>
                    <a:pt x="11745" y="9370"/>
                    <a:pt x="6995" y="10208"/>
                  </a:cubicBezTo>
                  <a:cubicBezTo>
                    <a:pt x="2245" y="11325"/>
                    <a:pt x="-1108" y="2943"/>
                    <a:pt x="6995" y="2105"/>
                  </a:cubicBezTo>
                  <a:close/>
                </a:path>
              </a:pathLst>
            </a:custGeom>
            <a:solidFill>
              <a:srgbClr val="A4A9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9" name="Forma libre 588">
              <a:extLst>
                <a:ext uri="{FF2B5EF4-FFF2-40B4-BE49-F238E27FC236}">
                  <a16:creationId xmlns:a16="http://schemas.microsoft.com/office/drawing/2014/main" id="{60A342C0-9A46-3746-8950-54AB960F0C07}"/>
                </a:ext>
              </a:extLst>
            </p:cNvPr>
            <p:cNvSpPr/>
            <p:nvPr/>
          </p:nvSpPr>
          <p:spPr>
            <a:xfrm>
              <a:off x="7719563" y="4098869"/>
              <a:ext cx="53088" cy="64265"/>
            </a:xfrm>
            <a:custGeom>
              <a:avLst/>
              <a:gdLst>
                <a:gd name="connsiteX0" fmla="*/ 8645 w 53088"/>
                <a:gd name="connsiteY0" fmla="*/ 42882 h 64264"/>
                <a:gd name="connsiteX1" fmla="*/ 43292 w 53088"/>
                <a:gd name="connsiteY1" fmla="*/ 60485 h 64264"/>
                <a:gd name="connsiteX2" fmla="*/ 44689 w 53088"/>
                <a:gd name="connsiteY2" fmla="*/ 21647 h 64264"/>
                <a:gd name="connsiteX3" fmla="*/ 10042 w 53088"/>
                <a:gd name="connsiteY3" fmla="*/ 4044 h 64264"/>
                <a:gd name="connsiteX4" fmla="*/ 8645 w 53088"/>
                <a:gd name="connsiteY4" fmla="*/ 42882 h 6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88" h="64264">
                  <a:moveTo>
                    <a:pt x="8645" y="42882"/>
                  </a:moveTo>
                  <a:cubicBezTo>
                    <a:pt x="17866" y="58529"/>
                    <a:pt x="33513" y="66352"/>
                    <a:pt x="43292" y="60485"/>
                  </a:cubicBezTo>
                  <a:cubicBezTo>
                    <a:pt x="53351" y="54617"/>
                    <a:pt x="53910" y="37294"/>
                    <a:pt x="44689" y="21647"/>
                  </a:cubicBezTo>
                  <a:cubicBezTo>
                    <a:pt x="35469" y="6000"/>
                    <a:pt x="19822" y="-1824"/>
                    <a:pt x="10042" y="4044"/>
                  </a:cubicBezTo>
                  <a:cubicBezTo>
                    <a:pt x="-16" y="9911"/>
                    <a:pt x="-575" y="27235"/>
                    <a:pt x="8645" y="42882"/>
                  </a:cubicBezTo>
                  <a:close/>
                </a:path>
              </a:pathLst>
            </a:custGeom>
            <a:solidFill>
              <a:srgbClr val="D964A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0" name="Forma libre 589">
              <a:extLst>
                <a:ext uri="{FF2B5EF4-FFF2-40B4-BE49-F238E27FC236}">
                  <a16:creationId xmlns:a16="http://schemas.microsoft.com/office/drawing/2014/main" id="{19142F02-19F2-D04E-A5C1-6964B954F95F}"/>
                </a:ext>
              </a:extLst>
            </p:cNvPr>
            <p:cNvSpPr/>
            <p:nvPr/>
          </p:nvSpPr>
          <p:spPr>
            <a:xfrm>
              <a:off x="7681650" y="3978413"/>
              <a:ext cx="145294" cy="170441"/>
            </a:xfrm>
            <a:custGeom>
              <a:avLst/>
              <a:gdLst>
                <a:gd name="connsiteX0" fmla="*/ 88750 w 145293"/>
                <a:gd name="connsiteY0" fmla="*/ 158029 h 170440"/>
                <a:gd name="connsiteX1" fmla="*/ 82323 w 145293"/>
                <a:gd name="connsiteY1" fmla="*/ 161661 h 170440"/>
                <a:gd name="connsiteX2" fmla="*/ 52426 w 145293"/>
                <a:gd name="connsiteY2" fmla="*/ 169205 h 170440"/>
                <a:gd name="connsiteX3" fmla="*/ 27559 w 145293"/>
                <a:gd name="connsiteY3" fmla="*/ 162500 h 170440"/>
                <a:gd name="connsiteX4" fmla="*/ 2132 w 145293"/>
                <a:gd name="connsiteY4" fmla="*/ 113882 h 170440"/>
                <a:gd name="connsiteX5" fmla="*/ 19176 w 145293"/>
                <a:gd name="connsiteY5" fmla="*/ 53529 h 170440"/>
                <a:gd name="connsiteX6" fmla="*/ 118926 w 145293"/>
                <a:gd name="connsiteY6" fmla="*/ 8823 h 170440"/>
                <a:gd name="connsiteX7" fmla="*/ 133455 w 145293"/>
                <a:gd name="connsiteY7" fmla="*/ 106338 h 170440"/>
                <a:gd name="connsiteX8" fmla="*/ 105514 w 145293"/>
                <a:gd name="connsiteY8" fmla="*/ 90691 h 170440"/>
                <a:gd name="connsiteX9" fmla="*/ 102720 w 145293"/>
                <a:gd name="connsiteY9" fmla="*/ 36206 h 170440"/>
                <a:gd name="connsiteX10" fmla="*/ 94058 w 145293"/>
                <a:gd name="connsiteY10" fmla="*/ 33970 h 170440"/>
                <a:gd name="connsiteX11" fmla="*/ 46838 w 145293"/>
                <a:gd name="connsiteY11" fmla="*/ 69735 h 170440"/>
                <a:gd name="connsiteX12" fmla="*/ 34264 w 145293"/>
                <a:gd name="connsiteY12" fmla="*/ 112764 h 170440"/>
                <a:gd name="connsiteX13" fmla="*/ 44044 w 145293"/>
                <a:gd name="connsiteY13" fmla="*/ 135117 h 170440"/>
                <a:gd name="connsiteX14" fmla="*/ 68353 w 145293"/>
                <a:gd name="connsiteY14" fmla="*/ 133161 h 170440"/>
                <a:gd name="connsiteX15" fmla="*/ 73382 w 145293"/>
                <a:gd name="connsiteY15" fmla="*/ 130088 h 170440"/>
                <a:gd name="connsiteX16" fmla="*/ 88750 w 145293"/>
                <a:gd name="connsiteY16" fmla="*/ 158029 h 17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5293" h="170440">
                  <a:moveTo>
                    <a:pt x="88750" y="158029"/>
                  </a:moveTo>
                  <a:cubicBezTo>
                    <a:pt x="86514" y="159426"/>
                    <a:pt x="84558" y="160544"/>
                    <a:pt x="82323" y="161661"/>
                  </a:cubicBezTo>
                  <a:cubicBezTo>
                    <a:pt x="72264" y="166691"/>
                    <a:pt x="61926" y="169205"/>
                    <a:pt x="52426" y="169205"/>
                  </a:cubicBezTo>
                  <a:cubicBezTo>
                    <a:pt x="43485" y="169205"/>
                    <a:pt x="35103" y="166970"/>
                    <a:pt x="27559" y="162500"/>
                  </a:cubicBezTo>
                  <a:cubicBezTo>
                    <a:pt x="12191" y="153279"/>
                    <a:pt x="2970" y="135676"/>
                    <a:pt x="2132" y="113882"/>
                  </a:cubicBezTo>
                  <a:cubicBezTo>
                    <a:pt x="1573" y="94323"/>
                    <a:pt x="7441" y="73088"/>
                    <a:pt x="19176" y="53529"/>
                  </a:cubicBezTo>
                  <a:cubicBezTo>
                    <a:pt x="44882" y="10500"/>
                    <a:pt x="88470" y="-9338"/>
                    <a:pt x="118926" y="8823"/>
                  </a:cubicBezTo>
                  <a:cubicBezTo>
                    <a:pt x="146588" y="25309"/>
                    <a:pt x="152176" y="66662"/>
                    <a:pt x="133455" y="106338"/>
                  </a:cubicBezTo>
                  <a:lnTo>
                    <a:pt x="105514" y="90691"/>
                  </a:lnTo>
                  <a:cubicBezTo>
                    <a:pt x="116691" y="65544"/>
                    <a:pt x="113617" y="42912"/>
                    <a:pt x="102720" y="36206"/>
                  </a:cubicBezTo>
                  <a:cubicBezTo>
                    <a:pt x="100205" y="34809"/>
                    <a:pt x="97411" y="33970"/>
                    <a:pt x="94058" y="33970"/>
                  </a:cubicBezTo>
                  <a:cubicBezTo>
                    <a:pt x="80367" y="33970"/>
                    <a:pt x="60808" y="46265"/>
                    <a:pt x="46838" y="69735"/>
                  </a:cubicBezTo>
                  <a:cubicBezTo>
                    <a:pt x="38456" y="83706"/>
                    <a:pt x="33985" y="99632"/>
                    <a:pt x="34264" y="112764"/>
                  </a:cubicBezTo>
                  <a:cubicBezTo>
                    <a:pt x="34544" y="123382"/>
                    <a:pt x="38176" y="131485"/>
                    <a:pt x="44044" y="135117"/>
                  </a:cubicBezTo>
                  <a:cubicBezTo>
                    <a:pt x="49911" y="138470"/>
                    <a:pt x="58853" y="137911"/>
                    <a:pt x="68353" y="133161"/>
                  </a:cubicBezTo>
                  <a:cubicBezTo>
                    <a:pt x="70029" y="132323"/>
                    <a:pt x="71705" y="131206"/>
                    <a:pt x="73382" y="130088"/>
                  </a:cubicBezTo>
                  <a:cubicBezTo>
                    <a:pt x="85117" y="140705"/>
                    <a:pt x="89029" y="157191"/>
                    <a:pt x="88750" y="158029"/>
                  </a:cubicBezTo>
                  <a:close/>
                </a:path>
              </a:pathLst>
            </a:custGeom>
            <a:solidFill>
              <a:srgbClr val="3F4A9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1" name="Forma libre 590">
              <a:extLst>
                <a:ext uri="{FF2B5EF4-FFF2-40B4-BE49-F238E27FC236}">
                  <a16:creationId xmlns:a16="http://schemas.microsoft.com/office/drawing/2014/main" id="{48AE87D4-E3EF-8549-B84E-E863C3EB3218}"/>
                </a:ext>
              </a:extLst>
            </p:cNvPr>
            <p:cNvSpPr/>
            <p:nvPr/>
          </p:nvSpPr>
          <p:spPr>
            <a:xfrm>
              <a:off x="7687977" y="3986733"/>
              <a:ext cx="89412" cy="131323"/>
            </a:xfrm>
            <a:custGeom>
              <a:avLst/>
              <a:gdLst>
                <a:gd name="connsiteX0" fmla="*/ 6702 w 89411"/>
                <a:gd name="connsiteY0" fmla="*/ 131547 h 131323"/>
                <a:gd name="connsiteX1" fmla="*/ 27937 w 89411"/>
                <a:gd name="connsiteY1" fmla="*/ 34591 h 131323"/>
                <a:gd name="connsiteX2" fmla="*/ 79628 w 89411"/>
                <a:gd name="connsiteY2" fmla="*/ 2179 h 131323"/>
                <a:gd name="connsiteX3" fmla="*/ 84099 w 89411"/>
                <a:gd name="connsiteY3" fmla="*/ 10003 h 131323"/>
                <a:gd name="connsiteX4" fmla="*/ 30172 w 89411"/>
                <a:gd name="connsiteY4" fmla="*/ 44929 h 131323"/>
                <a:gd name="connsiteX5" fmla="*/ 8937 w 89411"/>
                <a:gd name="connsiteY5" fmla="*/ 110311 h 131323"/>
                <a:gd name="connsiteX6" fmla="*/ 6702 w 89411"/>
                <a:gd name="connsiteY6" fmla="*/ 131547 h 13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9411" h="131323">
                  <a:moveTo>
                    <a:pt x="6702" y="131547"/>
                  </a:moveTo>
                  <a:cubicBezTo>
                    <a:pt x="555" y="126238"/>
                    <a:pt x="-4754" y="70076"/>
                    <a:pt x="27937" y="34591"/>
                  </a:cubicBezTo>
                  <a:cubicBezTo>
                    <a:pt x="60908" y="-1174"/>
                    <a:pt x="70408" y="2179"/>
                    <a:pt x="79628" y="2179"/>
                  </a:cubicBezTo>
                  <a:cubicBezTo>
                    <a:pt x="88849" y="2179"/>
                    <a:pt x="89408" y="6650"/>
                    <a:pt x="84099" y="10003"/>
                  </a:cubicBezTo>
                  <a:cubicBezTo>
                    <a:pt x="78790" y="13356"/>
                    <a:pt x="49172" y="18664"/>
                    <a:pt x="30172" y="44929"/>
                  </a:cubicBezTo>
                  <a:cubicBezTo>
                    <a:pt x="11173" y="71194"/>
                    <a:pt x="8378" y="96341"/>
                    <a:pt x="8937" y="110311"/>
                  </a:cubicBezTo>
                  <a:cubicBezTo>
                    <a:pt x="9776" y="124002"/>
                    <a:pt x="10055" y="134341"/>
                    <a:pt x="6702" y="131547"/>
                  </a:cubicBezTo>
                  <a:close/>
                </a:path>
              </a:pathLst>
            </a:custGeom>
            <a:solidFill>
              <a:srgbClr val="A4A9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2" name="Forma libre 591">
              <a:extLst>
                <a:ext uri="{FF2B5EF4-FFF2-40B4-BE49-F238E27FC236}">
                  <a16:creationId xmlns:a16="http://schemas.microsoft.com/office/drawing/2014/main" id="{4B2BAE68-859B-8444-83C0-FAD62BB83275}"/>
                </a:ext>
              </a:extLst>
            </p:cNvPr>
            <p:cNvSpPr/>
            <p:nvPr/>
          </p:nvSpPr>
          <p:spPr>
            <a:xfrm>
              <a:off x="7780169" y="3984014"/>
              <a:ext cx="22353" cy="13971"/>
            </a:xfrm>
            <a:custGeom>
              <a:avLst/>
              <a:gdLst>
                <a:gd name="connsiteX0" fmla="*/ 6995 w 22352"/>
                <a:gd name="connsiteY0" fmla="*/ 2105 h 13970"/>
                <a:gd name="connsiteX1" fmla="*/ 22362 w 22352"/>
                <a:gd name="connsiteY1" fmla="*/ 11046 h 13970"/>
                <a:gd name="connsiteX2" fmla="*/ 6995 w 22352"/>
                <a:gd name="connsiteY2" fmla="*/ 10208 h 13970"/>
                <a:gd name="connsiteX3" fmla="*/ 6995 w 22352"/>
                <a:gd name="connsiteY3" fmla="*/ 2105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52" h="13970">
                  <a:moveTo>
                    <a:pt x="6995" y="2105"/>
                  </a:moveTo>
                  <a:cubicBezTo>
                    <a:pt x="11465" y="1825"/>
                    <a:pt x="20127" y="7972"/>
                    <a:pt x="22362" y="11046"/>
                  </a:cubicBezTo>
                  <a:cubicBezTo>
                    <a:pt x="24598" y="14119"/>
                    <a:pt x="11745" y="9369"/>
                    <a:pt x="6995" y="10208"/>
                  </a:cubicBezTo>
                  <a:cubicBezTo>
                    <a:pt x="2245" y="11046"/>
                    <a:pt x="-1108" y="2664"/>
                    <a:pt x="6995" y="2105"/>
                  </a:cubicBezTo>
                  <a:close/>
                </a:path>
              </a:pathLst>
            </a:custGeom>
            <a:solidFill>
              <a:srgbClr val="A4A9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3" name="Forma libre 592">
              <a:extLst>
                <a:ext uri="{FF2B5EF4-FFF2-40B4-BE49-F238E27FC236}">
                  <a16:creationId xmlns:a16="http://schemas.microsoft.com/office/drawing/2014/main" id="{A5E29F30-632F-434F-9132-A3DD714ED524}"/>
                </a:ext>
              </a:extLst>
            </p:cNvPr>
            <p:cNvSpPr/>
            <p:nvPr/>
          </p:nvSpPr>
          <p:spPr>
            <a:xfrm>
              <a:off x="7580137" y="4017560"/>
              <a:ext cx="53088" cy="64265"/>
            </a:xfrm>
            <a:custGeom>
              <a:avLst/>
              <a:gdLst>
                <a:gd name="connsiteX0" fmla="*/ 8645 w 53088"/>
                <a:gd name="connsiteY0" fmla="*/ 42882 h 64264"/>
                <a:gd name="connsiteX1" fmla="*/ 43292 w 53088"/>
                <a:gd name="connsiteY1" fmla="*/ 60485 h 64264"/>
                <a:gd name="connsiteX2" fmla="*/ 44689 w 53088"/>
                <a:gd name="connsiteY2" fmla="*/ 21647 h 64264"/>
                <a:gd name="connsiteX3" fmla="*/ 10042 w 53088"/>
                <a:gd name="connsiteY3" fmla="*/ 4044 h 64264"/>
                <a:gd name="connsiteX4" fmla="*/ 8645 w 53088"/>
                <a:gd name="connsiteY4" fmla="*/ 42882 h 6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88" h="64264">
                  <a:moveTo>
                    <a:pt x="8645" y="42882"/>
                  </a:moveTo>
                  <a:cubicBezTo>
                    <a:pt x="17866" y="58529"/>
                    <a:pt x="33513" y="66352"/>
                    <a:pt x="43292" y="60485"/>
                  </a:cubicBezTo>
                  <a:cubicBezTo>
                    <a:pt x="53351" y="54617"/>
                    <a:pt x="53910" y="37294"/>
                    <a:pt x="44689" y="21647"/>
                  </a:cubicBezTo>
                  <a:cubicBezTo>
                    <a:pt x="35469" y="6000"/>
                    <a:pt x="19822" y="-1824"/>
                    <a:pt x="10042" y="4044"/>
                  </a:cubicBezTo>
                  <a:cubicBezTo>
                    <a:pt x="-16" y="9911"/>
                    <a:pt x="-575" y="27514"/>
                    <a:pt x="8645" y="42882"/>
                  </a:cubicBezTo>
                  <a:close/>
                </a:path>
              </a:pathLst>
            </a:custGeom>
            <a:solidFill>
              <a:srgbClr val="D964A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4" name="Forma libre 593">
              <a:extLst>
                <a:ext uri="{FF2B5EF4-FFF2-40B4-BE49-F238E27FC236}">
                  <a16:creationId xmlns:a16="http://schemas.microsoft.com/office/drawing/2014/main" id="{2B74D960-49D4-B44F-831E-2B3B3B71C7CE}"/>
                </a:ext>
              </a:extLst>
            </p:cNvPr>
            <p:cNvSpPr/>
            <p:nvPr/>
          </p:nvSpPr>
          <p:spPr>
            <a:xfrm>
              <a:off x="7542224" y="3897104"/>
              <a:ext cx="145294" cy="170441"/>
            </a:xfrm>
            <a:custGeom>
              <a:avLst/>
              <a:gdLst>
                <a:gd name="connsiteX0" fmla="*/ 88750 w 145293"/>
                <a:gd name="connsiteY0" fmla="*/ 158029 h 170440"/>
                <a:gd name="connsiteX1" fmla="*/ 82323 w 145293"/>
                <a:gd name="connsiteY1" fmla="*/ 161661 h 170440"/>
                <a:gd name="connsiteX2" fmla="*/ 52426 w 145293"/>
                <a:gd name="connsiteY2" fmla="*/ 169205 h 170440"/>
                <a:gd name="connsiteX3" fmla="*/ 27559 w 145293"/>
                <a:gd name="connsiteY3" fmla="*/ 162500 h 170440"/>
                <a:gd name="connsiteX4" fmla="*/ 2132 w 145293"/>
                <a:gd name="connsiteY4" fmla="*/ 113882 h 170440"/>
                <a:gd name="connsiteX5" fmla="*/ 19176 w 145293"/>
                <a:gd name="connsiteY5" fmla="*/ 53529 h 170440"/>
                <a:gd name="connsiteX6" fmla="*/ 118926 w 145293"/>
                <a:gd name="connsiteY6" fmla="*/ 8823 h 170440"/>
                <a:gd name="connsiteX7" fmla="*/ 133455 w 145293"/>
                <a:gd name="connsiteY7" fmla="*/ 106338 h 170440"/>
                <a:gd name="connsiteX8" fmla="*/ 105514 w 145293"/>
                <a:gd name="connsiteY8" fmla="*/ 90691 h 170440"/>
                <a:gd name="connsiteX9" fmla="*/ 102720 w 145293"/>
                <a:gd name="connsiteY9" fmla="*/ 36206 h 170440"/>
                <a:gd name="connsiteX10" fmla="*/ 94058 w 145293"/>
                <a:gd name="connsiteY10" fmla="*/ 33970 h 170440"/>
                <a:gd name="connsiteX11" fmla="*/ 46838 w 145293"/>
                <a:gd name="connsiteY11" fmla="*/ 69735 h 170440"/>
                <a:gd name="connsiteX12" fmla="*/ 34264 w 145293"/>
                <a:gd name="connsiteY12" fmla="*/ 112764 h 170440"/>
                <a:gd name="connsiteX13" fmla="*/ 44044 w 145293"/>
                <a:gd name="connsiteY13" fmla="*/ 135117 h 170440"/>
                <a:gd name="connsiteX14" fmla="*/ 68352 w 145293"/>
                <a:gd name="connsiteY14" fmla="*/ 133161 h 170440"/>
                <a:gd name="connsiteX15" fmla="*/ 73382 w 145293"/>
                <a:gd name="connsiteY15" fmla="*/ 130088 h 170440"/>
                <a:gd name="connsiteX16" fmla="*/ 88750 w 145293"/>
                <a:gd name="connsiteY16" fmla="*/ 158029 h 17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5293" h="170440">
                  <a:moveTo>
                    <a:pt x="88750" y="158029"/>
                  </a:moveTo>
                  <a:cubicBezTo>
                    <a:pt x="86514" y="159426"/>
                    <a:pt x="84558" y="160544"/>
                    <a:pt x="82323" y="161661"/>
                  </a:cubicBezTo>
                  <a:cubicBezTo>
                    <a:pt x="72264" y="166691"/>
                    <a:pt x="61926" y="169205"/>
                    <a:pt x="52426" y="169205"/>
                  </a:cubicBezTo>
                  <a:cubicBezTo>
                    <a:pt x="43485" y="169205"/>
                    <a:pt x="35103" y="166970"/>
                    <a:pt x="27559" y="162500"/>
                  </a:cubicBezTo>
                  <a:cubicBezTo>
                    <a:pt x="12191" y="153279"/>
                    <a:pt x="2970" y="135676"/>
                    <a:pt x="2132" y="113882"/>
                  </a:cubicBezTo>
                  <a:cubicBezTo>
                    <a:pt x="1573" y="94323"/>
                    <a:pt x="7441" y="73088"/>
                    <a:pt x="19176" y="53529"/>
                  </a:cubicBezTo>
                  <a:cubicBezTo>
                    <a:pt x="44882" y="10500"/>
                    <a:pt x="88470" y="-9338"/>
                    <a:pt x="118926" y="8823"/>
                  </a:cubicBezTo>
                  <a:cubicBezTo>
                    <a:pt x="146588" y="25309"/>
                    <a:pt x="152176" y="66662"/>
                    <a:pt x="133455" y="106338"/>
                  </a:cubicBezTo>
                  <a:lnTo>
                    <a:pt x="105514" y="90691"/>
                  </a:lnTo>
                  <a:cubicBezTo>
                    <a:pt x="116691" y="65544"/>
                    <a:pt x="113617" y="42912"/>
                    <a:pt x="102720" y="36206"/>
                  </a:cubicBezTo>
                  <a:cubicBezTo>
                    <a:pt x="100205" y="34809"/>
                    <a:pt x="97411" y="33970"/>
                    <a:pt x="94058" y="33970"/>
                  </a:cubicBezTo>
                  <a:cubicBezTo>
                    <a:pt x="80367" y="33970"/>
                    <a:pt x="60808" y="46265"/>
                    <a:pt x="46838" y="69735"/>
                  </a:cubicBezTo>
                  <a:cubicBezTo>
                    <a:pt x="38456" y="83706"/>
                    <a:pt x="33985" y="99632"/>
                    <a:pt x="34264" y="112764"/>
                  </a:cubicBezTo>
                  <a:cubicBezTo>
                    <a:pt x="34544" y="123382"/>
                    <a:pt x="38176" y="131485"/>
                    <a:pt x="44044" y="135117"/>
                  </a:cubicBezTo>
                  <a:cubicBezTo>
                    <a:pt x="49911" y="138470"/>
                    <a:pt x="58853" y="137911"/>
                    <a:pt x="68352" y="133161"/>
                  </a:cubicBezTo>
                  <a:cubicBezTo>
                    <a:pt x="70029" y="132323"/>
                    <a:pt x="71705" y="131206"/>
                    <a:pt x="73382" y="130088"/>
                  </a:cubicBezTo>
                  <a:cubicBezTo>
                    <a:pt x="85117" y="140706"/>
                    <a:pt x="89029" y="157191"/>
                    <a:pt x="88750" y="158029"/>
                  </a:cubicBezTo>
                  <a:close/>
                </a:path>
              </a:pathLst>
            </a:custGeom>
            <a:solidFill>
              <a:srgbClr val="3F4A9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5" name="Forma libre 594">
              <a:extLst>
                <a:ext uri="{FF2B5EF4-FFF2-40B4-BE49-F238E27FC236}">
                  <a16:creationId xmlns:a16="http://schemas.microsoft.com/office/drawing/2014/main" id="{664B428C-E3CD-1C41-AB7C-8A08D150DDB9}"/>
                </a:ext>
              </a:extLst>
            </p:cNvPr>
            <p:cNvSpPr/>
            <p:nvPr/>
          </p:nvSpPr>
          <p:spPr>
            <a:xfrm>
              <a:off x="7548271" y="3905145"/>
              <a:ext cx="89412" cy="131323"/>
            </a:xfrm>
            <a:custGeom>
              <a:avLst/>
              <a:gdLst>
                <a:gd name="connsiteX0" fmla="*/ 6702 w 89411"/>
                <a:gd name="connsiteY0" fmla="*/ 131547 h 131323"/>
                <a:gd name="connsiteX1" fmla="*/ 27937 w 89411"/>
                <a:gd name="connsiteY1" fmla="*/ 34591 h 131323"/>
                <a:gd name="connsiteX2" fmla="*/ 79628 w 89411"/>
                <a:gd name="connsiteY2" fmla="*/ 2179 h 131323"/>
                <a:gd name="connsiteX3" fmla="*/ 84099 w 89411"/>
                <a:gd name="connsiteY3" fmla="*/ 10003 h 131323"/>
                <a:gd name="connsiteX4" fmla="*/ 30172 w 89411"/>
                <a:gd name="connsiteY4" fmla="*/ 44929 h 131323"/>
                <a:gd name="connsiteX5" fmla="*/ 8937 w 89411"/>
                <a:gd name="connsiteY5" fmla="*/ 110311 h 131323"/>
                <a:gd name="connsiteX6" fmla="*/ 6702 w 89411"/>
                <a:gd name="connsiteY6" fmla="*/ 131547 h 13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9411" h="131323">
                  <a:moveTo>
                    <a:pt x="6702" y="131547"/>
                  </a:moveTo>
                  <a:cubicBezTo>
                    <a:pt x="555" y="126238"/>
                    <a:pt x="-4754" y="70076"/>
                    <a:pt x="27937" y="34591"/>
                  </a:cubicBezTo>
                  <a:cubicBezTo>
                    <a:pt x="60908" y="-1174"/>
                    <a:pt x="70408" y="2179"/>
                    <a:pt x="79628" y="2179"/>
                  </a:cubicBezTo>
                  <a:cubicBezTo>
                    <a:pt x="88849" y="2179"/>
                    <a:pt x="89408" y="6650"/>
                    <a:pt x="84099" y="10003"/>
                  </a:cubicBezTo>
                  <a:cubicBezTo>
                    <a:pt x="78790" y="13356"/>
                    <a:pt x="49172" y="18664"/>
                    <a:pt x="30172" y="44929"/>
                  </a:cubicBezTo>
                  <a:cubicBezTo>
                    <a:pt x="11173" y="71194"/>
                    <a:pt x="8378" y="96341"/>
                    <a:pt x="8937" y="110311"/>
                  </a:cubicBezTo>
                  <a:cubicBezTo>
                    <a:pt x="9776" y="124002"/>
                    <a:pt x="10055" y="134341"/>
                    <a:pt x="6702" y="131547"/>
                  </a:cubicBezTo>
                  <a:close/>
                </a:path>
              </a:pathLst>
            </a:custGeom>
            <a:solidFill>
              <a:srgbClr val="A4A9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6" name="Forma libre 595">
              <a:extLst>
                <a:ext uri="{FF2B5EF4-FFF2-40B4-BE49-F238E27FC236}">
                  <a16:creationId xmlns:a16="http://schemas.microsoft.com/office/drawing/2014/main" id="{8D7F2CBE-0093-B248-BB48-5D3F54F43E87}"/>
                </a:ext>
              </a:extLst>
            </p:cNvPr>
            <p:cNvSpPr/>
            <p:nvPr/>
          </p:nvSpPr>
          <p:spPr>
            <a:xfrm>
              <a:off x="7640464" y="3902426"/>
              <a:ext cx="22353" cy="13971"/>
            </a:xfrm>
            <a:custGeom>
              <a:avLst/>
              <a:gdLst>
                <a:gd name="connsiteX0" fmla="*/ 6995 w 22352"/>
                <a:gd name="connsiteY0" fmla="*/ 2105 h 13970"/>
                <a:gd name="connsiteX1" fmla="*/ 22362 w 22352"/>
                <a:gd name="connsiteY1" fmla="*/ 11046 h 13970"/>
                <a:gd name="connsiteX2" fmla="*/ 6995 w 22352"/>
                <a:gd name="connsiteY2" fmla="*/ 10208 h 13970"/>
                <a:gd name="connsiteX3" fmla="*/ 6995 w 22352"/>
                <a:gd name="connsiteY3" fmla="*/ 2105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52" h="13970">
                  <a:moveTo>
                    <a:pt x="6995" y="2105"/>
                  </a:moveTo>
                  <a:cubicBezTo>
                    <a:pt x="11465" y="1825"/>
                    <a:pt x="20127" y="7972"/>
                    <a:pt x="22362" y="11046"/>
                  </a:cubicBezTo>
                  <a:cubicBezTo>
                    <a:pt x="24598" y="14119"/>
                    <a:pt x="11745" y="9369"/>
                    <a:pt x="6995" y="10208"/>
                  </a:cubicBezTo>
                  <a:cubicBezTo>
                    <a:pt x="2245" y="11046"/>
                    <a:pt x="-1108" y="2943"/>
                    <a:pt x="6995" y="2105"/>
                  </a:cubicBezTo>
                  <a:close/>
                </a:path>
              </a:pathLst>
            </a:custGeom>
            <a:solidFill>
              <a:srgbClr val="A4A9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7" name="Forma libre 596">
              <a:extLst>
                <a:ext uri="{FF2B5EF4-FFF2-40B4-BE49-F238E27FC236}">
                  <a16:creationId xmlns:a16="http://schemas.microsoft.com/office/drawing/2014/main" id="{4A610487-DB04-BF4A-92E0-B788F764D6C8}"/>
                </a:ext>
              </a:extLst>
            </p:cNvPr>
            <p:cNvSpPr/>
            <p:nvPr/>
          </p:nvSpPr>
          <p:spPr>
            <a:xfrm>
              <a:off x="7451328" y="3942957"/>
              <a:ext cx="53088" cy="64265"/>
            </a:xfrm>
            <a:custGeom>
              <a:avLst/>
              <a:gdLst>
                <a:gd name="connsiteX0" fmla="*/ 8645 w 53088"/>
                <a:gd name="connsiteY0" fmla="*/ 42882 h 64264"/>
                <a:gd name="connsiteX1" fmla="*/ 43292 w 53088"/>
                <a:gd name="connsiteY1" fmla="*/ 60485 h 64264"/>
                <a:gd name="connsiteX2" fmla="*/ 44689 w 53088"/>
                <a:gd name="connsiteY2" fmla="*/ 21647 h 64264"/>
                <a:gd name="connsiteX3" fmla="*/ 10042 w 53088"/>
                <a:gd name="connsiteY3" fmla="*/ 4044 h 64264"/>
                <a:gd name="connsiteX4" fmla="*/ 8645 w 53088"/>
                <a:gd name="connsiteY4" fmla="*/ 42882 h 6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88" h="64264">
                  <a:moveTo>
                    <a:pt x="8645" y="42882"/>
                  </a:moveTo>
                  <a:cubicBezTo>
                    <a:pt x="17866" y="58529"/>
                    <a:pt x="33513" y="66352"/>
                    <a:pt x="43292" y="60485"/>
                  </a:cubicBezTo>
                  <a:cubicBezTo>
                    <a:pt x="53351" y="54617"/>
                    <a:pt x="53910" y="37294"/>
                    <a:pt x="44689" y="21647"/>
                  </a:cubicBezTo>
                  <a:cubicBezTo>
                    <a:pt x="35469" y="6000"/>
                    <a:pt x="19822" y="-1824"/>
                    <a:pt x="10042" y="4044"/>
                  </a:cubicBezTo>
                  <a:cubicBezTo>
                    <a:pt x="-16" y="9911"/>
                    <a:pt x="-575" y="27514"/>
                    <a:pt x="8645" y="42882"/>
                  </a:cubicBezTo>
                  <a:close/>
                </a:path>
              </a:pathLst>
            </a:custGeom>
            <a:solidFill>
              <a:srgbClr val="D964A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8" name="Forma libre 597">
              <a:extLst>
                <a:ext uri="{FF2B5EF4-FFF2-40B4-BE49-F238E27FC236}">
                  <a16:creationId xmlns:a16="http://schemas.microsoft.com/office/drawing/2014/main" id="{D4A1BCE1-B8D2-A74F-AB70-43EF5F9DBE68}"/>
                </a:ext>
              </a:extLst>
            </p:cNvPr>
            <p:cNvSpPr/>
            <p:nvPr/>
          </p:nvSpPr>
          <p:spPr>
            <a:xfrm>
              <a:off x="7413136" y="3822501"/>
              <a:ext cx="145294" cy="170441"/>
            </a:xfrm>
            <a:custGeom>
              <a:avLst/>
              <a:gdLst>
                <a:gd name="connsiteX0" fmla="*/ 88750 w 145293"/>
                <a:gd name="connsiteY0" fmla="*/ 158029 h 170440"/>
                <a:gd name="connsiteX1" fmla="*/ 82323 w 145293"/>
                <a:gd name="connsiteY1" fmla="*/ 161661 h 170440"/>
                <a:gd name="connsiteX2" fmla="*/ 52426 w 145293"/>
                <a:gd name="connsiteY2" fmla="*/ 169205 h 170440"/>
                <a:gd name="connsiteX3" fmla="*/ 27559 w 145293"/>
                <a:gd name="connsiteY3" fmla="*/ 162500 h 170440"/>
                <a:gd name="connsiteX4" fmla="*/ 2132 w 145293"/>
                <a:gd name="connsiteY4" fmla="*/ 113882 h 170440"/>
                <a:gd name="connsiteX5" fmla="*/ 19176 w 145293"/>
                <a:gd name="connsiteY5" fmla="*/ 53529 h 170440"/>
                <a:gd name="connsiteX6" fmla="*/ 118926 w 145293"/>
                <a:gd name="connsiteY6" fmla="*/ 8823 h 170440"/>
                <a:gd name="connsiteX7" fmla="*/ 133455 w 145293"/>
                <a:gd name="connsiteY7" fmla="*/ 106338 h 170440"/>
                <a:gd name="connsiteX8" fmla="*/ 105514 w 145293"/>
                <a:gd name="connsiteY8" fmla="*/ 90691 h 170440"/>
                <a:gd name="connsiteX9" fmla="*/ 102720 w 145293"/>
                <a:gd name="connsiteY9" fmla="*/ 36206 h 170440"/>
                <a:gd name="connsiteX10" fmla="*/ 94058 w 145293"/>
                <a:gd name="connsiteY10" fmla="*/ 33970 h 170440"/>
                <a:gd name="connsiteX11" fmla="*/ 46838 w 145293"/>
                <a:gd name="connsiteY11" fmla="*/ 69735 h 170440"/>
                <a:gd name="connsiteX12" fmla="*/ 34264 w 145293"/>
                <a:gd name="connsiteY12" fmla="*/ 112764 h 170440"/>
                <a:gd name="connsiteX13" fmla="*/ 44044 w 145293"/>
                <a:gd name="connsiteY13" fmla="*/ 135117 h 170440"/>
                <a:gd name="connsiteX14" fmla="*/ 68353 w 145293"/>
                <a:gd name="connsiteY14" fmla="*/ 133161 h 170440"/>
                <a:gd name="connsiteX15" fmla="*/ 73382 w 145293"/>
                <a:gd name="connsiteY15" fmla="*/ 130088 h 170440"/>
                <a:gd name="connsiteX16" fmla="*/ 88750 w 145293"/>
                <a:gd name="connsiteY16" fmla="*/ 158029 h 17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5293" h="170440">
                  <a:moveTo>
                    <a:pt x="88750" y="158029"/>
                  </a:moveTo>
                  <a:cubicBezTo>
                    <a:pt x="86514" y="159426"/>
                    <a:pt x="84558" y="160544"/>
                    <a:pt x="82323" y="161661"/>
                  </a:cubicBezTo>
                  <a:cubicBezTo>
                    <a:pt x="72264" y="166691"/>
                    <a:pt x="61926" y="169205"/>
                    <a:pt x="52426" y="169205"/>
                  </a:cubicBezTo>
                  <a:cubicBezTo>
                    <a:pt x="43485" y="169205"/>
                    <a:pt x="35103" y="166970"/>
                    <a:pt x="27559" y="162500"/>
                  </a:cubicBezTo>
                  <a:cubicBezTo>
                    <a:pt x="12191" y="153279"/>
                    <a:pt x="2970" y="135676"/>
                    <a:pt x="2132" y="113882"/>
                  </a:cubicBezTo>
                  <a:cubicBezTo>
                    <a:pt x="1573" y="94323"/>
                    <a:pt x="7441" y="73088"/>
                    <a:pt x="19176" y="53529"/>
                  </a:cubicBezTo>
                  <a:cubicBezTo>
                    <a:pt x="44882" y="10500"/>
                    <a:pt x="88470" y="-9338"/>
                    <a:pt x="118926" y="8823"/>
                  </a:cubicBezTo>
                  <a:cubicBezTo>
                    <a:pt x="146588" y="25309"/>
                    <a:pt x="152176" y="66662"/>
                    <a:pt x="133455" y="106338"/>
                  </a:cubicBezTo>
                  <a:lnTo>
                    <a:pt x="105514" y="90691"/>
                  </a:lnTo>
                  <a:cubicBezTo>
                    <a:pt x="116691" y="65544"/>
                    <a:pt x="113617" y="42912"/>
                    <a:pt x="102720" y="36206"/>
                  </a:cubicBezTo>
                  <a:cubicBezTo>
                    <a:pt x="100205" y="34809"/>
                    <a:pt x="97411" y="33970"/>
                    <a:pt x="94058" y="33970"/>
                  </a:cubicBezTo>
                  <a:cubicBezTo>
                    <a:pt x="80367" y="33970"/>
                    <a:pt x="60808" y="46265"/>
                    <a:pt x="46838" y="69735"/>
                  </a:cubicBezTo>
                  <a:cubicBezTo>
                    <a:pt x="38456" y="83706"/>
                    <a:pt x="33985" y="99632"/>
                    <a:pt x="34264" y="112764"/>
                  </a:cubicBezTo>
                  <a:cubicBezTo>
                    <a:pt x="34544" y="123382"/>
                    <a:pt x="38176" y="131485"/>
                    <a:pt x="44044" y="135117"/>
                  </a:cubicBezTo>
                  <a:cubicBezTo>
                    <a:pt x="49911" y="138470"/>
                    <a:pt x="58853" y="137911"/>
                    <a:pt x="68353" y="133161"/>
                  </a:cubicBezTo>
                  <a:cubicBezTo>
                    <a:pt x="70029" y="132323"/>
                    <a:pt x="71705" y="131206"/>
                    <a:pt x="73382" y="130088"/>
                  </a:cubicBezTo>
                  <a:cubicBezTo>
                    <a:pt x="85397" y="140706"/>
                    <a:pt x="89308" y="157470"/>
                    <a:pt x="88750" y="158029"/>
                  </a:cubicBezTo>
                  <a:close/>
                </a:path>
              </a:pathLst>
            </a:custGeom>
            <a:solidFill>
              <a:srgbClr val="3F4A9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9" name="Forma libre 598">
              <a:extLst>
                <a:ext uri="{FF2B5EF4-FFF2-40B4-BE49-F238E27FC236}">
                  <a16:creationId xmlns:a16="http://schemas.microsoft.com/office/drawing/2014/main" id="{FC7146BE-4D7C-0345-97DB-29E125D3BFCE}"/>
                </a:ext>
              </a:extLst>
            </p:cNvPr>
            <p:cNvSpPr/>
            <p:nvPr/>
          </p:nvSpPr>
          <p:spPr>
            <a:xfrm>
              <a:off x="7419463" y="3830822"/>
              <a:ext cx="89412" cy="131323"/>
            </a:xfrm>
            <a:custGeom>
              <a:avLst/>
              <a:gdLst>
                <a:gd name="connsiteX0" fmla="*/ 6702 w 89411"/>
                <a:gd name="connsiteY0" fmla="*/ 131547 h 131323"/>
                <a:gd name="connsiteX1" fmla="*/ 27937 w 89411"/>
                <a:gd name="connsiteY1" fmla="*/ 34591 h 131323"/>
                <a:gd name="connsiteX2" fmla="*/ 79908 w 89411"/>
                <a:gd name="connsiteY2" fmla="*/ 2179 h 131323"/>
                <a:gd name="connsiteX3" fmla="*/ 84378 w 89411"/>
                <a:gd name="connsiteY3" fmla="*/ 10003 h 131323"/>
                <a:gd name="connsiteX4" fmla="*/ 30452 w 89411"/>
                <a:gd name="connsiteY4" fmla="*/ 44929 h 131323"/>
                <a:gd name="connsiteX5" fmla="*/ 9217 w 89411"/>
                <a:gd name="connsiteY5" fmla="*/ 110311 h 131323"/>
                <a:gd name="connsiteX6" fmla="*/ 6702 w 89411"/>
                <a:gd name="connsiteY6" fmla="*/ 131547 h 13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9411" h="131323">
                  <a:moveTo>
                    <a:pt x="6702" y="131547"/>
                  </a:moveTo>
                  <a:cubicBezTo>
                    <a:pt x="555" y="126238"/>
                    <a:pt x="-4754" y="70076"/>
                    <a:pt x="27937" y="34591"/>
                  </a:cubicBezTo>
                  <a:cubicBezTo>
                    <a:pt x="61187" y="-1174"/>
                    <a:pt x="70687" y="2179"/>
                    <a:pt x="79908" y="2179"/>
                  </a:cubicBezTo>
                  <a:cubicBezTo>
                    <a:pt x="89128" y="2179"/>
                    <a:pt x="89687" y="6650"/>
                    <a:pt x="84378" y="10003"/>
                  </a:cubicBezTo>
                  <a:cubicBezTo>
                    <a:pt x="79070" y="13356"/>
                    <a:pt x="49452" y="18664"/>
                    <a:pt x="30452" y="44929"/>
                  </a:cubicBezTo>
                  <a:cubicBezTo>
                    <a:pt x="11452" y="71194"/>
                    <a:pt x="8658" y="96341"/>
                    <a:pt x="9217" y="110311"/>
                  </a:cubicBezTo>
                  <a:cubicBezTo>
                    <a:pt x="9775" y="124002"/>
                    <a:pt x="10055" y="134341"/>
                    <a:pt x="6702" y="131547"/>
                  </a:cubicBezTo>
                  <a:close/>
                </a:path>
              </a:pathLst>
            </a:custGeom>
            <a:solidFill>
              <a:srgbClr val="A4A9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0" name="Forma libre 599">
              <a:extLst>
                <a:ext uri="{FF2B5EF4-FFF2-40B4-BE49-F238E27FC236}">
                  <a16:creationId xmlns:a16="http://schemas.microsoft.com/office/drawing/2014/main" id="{58295C69-A93B-BC4D-92CC-290BC416AFC5}"/>
                </a:ext>
              </a:extLst>
            </p:cNvPr>
            <p:cNvSpPr/>
            <p:nvPr/>
          </p:nvSpPr>
          <p:spPr>
            <a:xfrm>
              <a:off x="7511655" y="3828102"/>
              <a:ext cx="22353" cy="13971"/>
            </a:xfrm>
            <a:custGeom>
              <a:avLst/>
              <a:gdLst>
                <a:gd name="connsiteX0" fmla="*/ 6995 w 22352"/>
                <a:gd name="connsiteY0" fmla="*/ 2105 h 13970"/>
                <a:gd name="connsiteX1" fmla="*/ 22362 w 22352"/>
                <a:gd name="connsiteY1" fmla="*/ 11046 h 13970"/>
                <a:gd name="connsiteX2" fmla="*/ 6995 w 22352"/>
                <a:gd name="connsiteY2" fmla="*/ 10208 h 13970"/>
                <a:gd name="connsiteX3" fmla="*/ 6995 w 22352"/>
                <a:gd name="connsiteY3" fmla="*/ 2105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52" h="13970">
                  <a:moveTo>
                    <a:pt x="6995" y="2105"/>
                  </a:moveTo>
                  <a:cubicBezTo>
                    <a:pt x="11465" y="1825"/>
                    <a:pt x="20127" y="7972"/>
                    <a:pt x="22362" y="11046"/>
                  </a:cubicBezTo>
                  <a:cubicBezTo>
                    <a:pt x="24598" y="14119"/>
                    <a:pt x="11745" y="9369"/>
                    <a:pt x="6995" y="10208"/>
                  </a:cubicBezTo>
                  <a:cubicBezTo>
                    <a:pt x="2245" y="11046"/>
                    <a:pt x="-1108" y="2943"/>
                    <a:pt x="6995" y="2105"/>
                  </a:cubicBezTo>
                  <a:close/>
                </a:path>
              </a:pathLst>
            </a:custGeom>
            <a:solidFill>
              <a:srgbClr val="A4A9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1" name="Forma libre 600">
              <a:extLst>
                <a:ext uri="{FF2B5EF4-FFF2-40B4-BE49-F238E27FC236}">
                  <a16:creationId xmlns:a16="http://schemas.microsoft.com/office/drawing/2014/main" id="{D026C492-63A4-FD44-8A97-22393E4BC19A}"/>
                </a:ext>
              </a:extLst>
            </p:cNvPr>
            <p:cNvSpPr/>
            <p:nvPr/>
          </p:nvSpPr>
          <p:spPr>
            <a:xfrm>
              <a:off x="7306873" y="3859413"/>
              <a:ext cx="53088" cy="64265"/>
            </a:xfrm>
            <a:custGeom>
              <a:avLst/>
              <a:gdLst>
                <a:gd name="connsiteX0" fmla="*/ 8645 w 53088"/>
                <a:gd name="connsiteY0" fmla="*/ 42882 h 64264"/>
                <a:gd name="connsiteX1" fmla="*/ 43292 w 53088"/>
                <a:gd name="connsiteY1" fmla="*/ 60485 h 64264"/>
                <a:gd name="connsiteX2" fmla="*/ 44689 w 53088"/>
                <a:gd name="connsiteY2" fmla="*/ 21647 h 64264"/>
                <a:gd name="connsiteX3" fmla="*/ 10042 w 53088"/>
                <a:gd name="connsiteY3" fmla="*/ 4044 h 64264"/>
                <a:gd name="connsiteX4" fmla="*/ 8645 w 53088"/>
                <a:gd name="connsiteY4" fmla="*/ 42882 h 6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88" h="64264">
                  <a:moveTo>
                    <a:pt x="8645" y="42882"/>
                  </a:moveTo>
                  <a:cubicBezTo>
                    <a:pt x="17866" y="58529"/>
                    <a:pt x="33513" y="66352"/>
                    <a:pt x="43292" y="60485"/>
                  </a:cubicBezTo>
                  <a:cubicBezTo>
                    <a:pt x="53351" y="54617"/>
                    <a:pt x="53910" y="37294"/>
                    <a:pt x="44689" y="21647"/>
                  </a:cubicBezTo>
                  <a:cubicBezTo>
                    <a:pt x="35469" y="6000"/>
                    <a:pt x="19822" y="-1824"/>
                    <a:pt x="10042" y="4044"/>
                  </a:cubicBezTo>
                  <a:cubicBezTo>
                    <a:pt x="-16" y="9911"/>
                    <a:pt x="-575" y="27235"/>
                    <a:pt x="8645" y="42882"/>
                  </a:cubicBezTo>
                  <a:close/>
                </a:path>
              </a:pathLst>
            </a:custGeom>
            <a:solidFill>
              <a:srgbClr val="D964A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2" name="Forma libre 601">
              <a:extLst>
                <a:ext uri="{FF2B5EF4-FFF2-40B4-BE49-F238E27FC236}">
                  <a16:creationId xmlns:a16="http://schemas.microsoft.com/office/drawing/2014/main" id="{D31DCD53-17A0-744C-905D-5E803CDBCF7E}"/>
                </a:ext>
              </a:extLst>
            </p:cNvPr>
            <p:cNvSpPr/>
            <p:nvPr/>
          </p:nvSpPr>
          <p:spPr>
            <a:xfrm>
              <a:off x="7268959" y="3738957"/>
              <a:ext cx="145294" cy="170441"/>
            </a:xfrm>
            <a:custGeom>
              <a:avLst/>
              <a:gdLst>
                <a:gd name="connsiteX0" fmla="*/ 88750 w 145293"/>
                <a:gd name="connsiteY0" fmla="*/ 158029 h 170440"/>
                <a:gd name="connsiteX1" fmla="*/ 82323 w 145293"/>
                <a:gd name="connsiteY1" fmla="*/ 161661 h 170440"/>
                <a:gd name="connsiteX2" fmla="*/ 52426 w 145293"/>
                <a:gd name="connsiteY2" fmla="*/ 169205 h 170440"/>
                <a:gd name="connsiteX3" fmla="*/ 27558 w 145293"/>
                <a:gd name="connsiteY3" fmla="*/ 162500 h 170440"/>
                <a:gd name="connsiteX4" fmla="*/ 2132 w 145293"/>
                <a:gd name="connsiteY4" fmla="*/ 113882 h 170440"/>
                <a:gd name="connsiteX5" fmla="*/ 19176 w 145293"/>
                <a:gd name="connsiteY5" fmla="*/ 53529 h 170440"/>
                <a:gd name="connsiteX6" fmla="*/ 118926 w 145293"/>
                <a:gd name="connsiteY6" fmla="*/ 8823 h 170440"/>
                <a:gd name="connsiteX7" fmla="*/ 133176 w 145293"/>
                <a:gd name="connsiteY7" fmla="*/ 106897 h 170440"/>
                <a:gd name="connsiteX8" fmla="*/ 105514 w 145293"/>
                <a:gd name="connsiteY8" fmla="*/ 90970 h 170440"/>
                <a:gd name="connsiteX9" fmla="*/ 102720 w 145293"/>
                <a:gd name="connsiteY9" fmla="*/ 36485 h 170440"/>
                <a:gd name="connsiteX10" fmla="*/ 94058 w 145293"/>
                <a:gd name="connsiteY10" fmla="*/ 34250 h 170440"/>
                <a:gd name="connsiteX11" fmla="*/ 46838 w 145293"/>
                <a:gd name="connsiteY11" fmla="*/ 70014 h 170440"/>
                <a:gd name="connsiteX12" fmla="*/ 34264 w 145293"/>
                <a:gd name="connsiteY12" fmla="*/ 113044 h 170440"/>
                <a:gd name="connsiteX13" fmla="*/ 44044 w 145293"/>
                <a:gd name="connsiteY13" fmla="*/ 135397 h 170440"/>
                <a:gd name="connsiteX14" fmla="*/ 68353 w 145293"/>
                <a:gd name="connsiteY14" fmla="*/ 133441 h 170440"/>
                <a:gd name="connsiteX15" fmla="*/ 73382 w 145293"/>
                <a:gd name="connsiteY15" fmla="*/ 130367 h 170440"/>
                <a:gd name="connsiteX16" fmla="*/ 88750 w 145293"/>
                <a:gd name="connsiteY16" fmla="*/ 158029 h 17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5293" h="170440">
                  <a:moveTo>
                    <a:pt x="88750" y="158029"/>
                  </a:moveTo>
                  <a:cubicBezTo>
                    <a:pt x="86514" y="159426"/>
                    <a:pt x="84558" y="160544"/>
                    <a:pt x="82323" y="161661"/>
                  </a:cubicBezTo>
                  <a:cubicBezTo>
                    <a:pt x="72264" y="166691"/>
                    <a:pt x="61926" y="169205"/>
                    <a:pt x="52426" y="169205"/>
                  </a:cubicBezTo>
                  <a:cubicBezTo>
                    <a:pt x="43485" y="169205"/>
                    <a:pt x="35103" y="166970"/>
                    <a:pt x="27558" y="162500"/>
                  </a:cubicBezTo>
                  <a:cubicBezTo>
                    <a:pt x="12191" y="153279"/>
                    <a:pt x="2970" y="135676"/>
                    <a:pt x="2132" y="113882"/>
                  </a:cubicBezTo>
                  <a:cubicBezTo>
                    <a:pt x="1573" y="94323"/>
                    <a:pt x="7441" y="73088"/>
                    <a:pt x="19176" y="53529"/>
                  </a:cubicBezTo>
                  <a:cubicBezTo>
                    <a:pt x="44882" y="10500"/>
                    <a:pt x="88470" y="-9338"/>
                    <a:pt x="118926" y="8823"/>
                  </a:cubicBezTo>
                  <a:cubicBezTo>
                    <a:pt x="146588" y="25309"/>
                    <a:pt x="151896" y="66941"/>
                    <a:pt x="133176" y="106897"/>
                  </a:cubicBezTo>
                  <a:lnTo>
                    <a:pt x="105514" y="90970"/>
                  </a:lnTo>
                  <a:cubicBezTo>
                    <a:pt x="116691" y="65823"/>
                    <a:pt x="113617" y="42912"/>
                    <a:pt x="102720" y="36485"/>
                  </a:cubicBezTo>
                  <a:cubicBezTo>
                    <a:pt x="100205" y="35088"/>
                    <a:pt x="97411" y="34250"/>
                    <a:pt x="94058" y="34250"/>
                  </a:cubicBezTo>
                  <a:cubicBezTo>
                    <a:pt x="80367" y="34250"/>
                    <a:pt x="60808" y="46544"/>
                    <a:pt x="46838" y="70014"/>
                  </a:cubicBezTo>
                  <a:cubicBezTo>
                    <a:pt x="38456" y="83985"/>
                    <a:pt x="33985" y="99911"/>
                    <a:pt x="34264" y="113044"/>
                  </a:cubicBezTo>
                  <a:cubicBezTo>
                    <a:pt x="34544" y="123661"/>
                    <a:pt x="38176" y="131764"/>
                    <a:pt x="44044" y="135397"/>
                  </a:cubicBezTo>
                  <a:cubicBezTo>
                    <a:pt x="49911" y="138750"/>
                    <a:pt x="58853" y="138191"/>
                    <a:pt x="68353" y="133441"/>
                  </a:cubicBezTo>
                  <a:cubicBezTo>
                    <a:pt x="70029" y="132603"/>
                    <a:pt x="71705" y="131485"/>
                    <a:pt x="73382" y="130367"/>
                  </a:cubicBezTo>
                  <a:cubicBezTo>
                    <a:pt x="85117" y="140706"/>
                    <a:pt x="89029" y="157191"/>
                    <a:pt x="88750" y="158029"/>
                  </a:cubicBezTo>
                  <a:close/>
                </a:path>
              </a:pathLst>
            </a:custGeom>
            <a:solidFill>
              <a:srgbClr val="3F4A9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3" name="Forma libre 602">
              <a:extLst>
                <a:ext uri="{FF2B5EF4-FFF2-40B4-BE49-F238E27FC236}">
                  <a16:creationId xmlns:a16="http://schemas.microsoft.com/office/drawing/2014/main" id="{9C6DB548-1BC5-EC46-9E67-EBDB91EDDAF2}"/>
                </a:ext>
              </a:extLst>
            </p:cNvPr>
            <p:cNvSpPr/>
            <p:nvPr/>
          </p:nvSpPr>
          <p:spPr>
            <a:xfrm>
              <a:off x="7273331" y="3744763"/>
              <a:ext cx="89412" cy="134117"/>
            </a:xfrm>
            <a:custGeom>
              <a:avLst/>
              <a:gdLst>
                <a:gd name="connsiteX0" fmla="*/ 6702 w 89411"/>
                <a:gd name="connsiteY0" fmla="*/ 131547 h 134117"/>
                <a:gd name="connsiteX1" fmla="*/ 27937 w 89411"/>
                <a:gd name="connsiteY1" fmla="*/ 34591 h 134117"/>
                <a:gd name="connsiteX2" fmla="*/ 79628 w 89411"/>
                <a:gd name="connsiteY2" fmla="*/ 2179 h 134117"/>
                <a:gd name="connsiteX3" fmla="*/ 84099 w 89411"/>
                <a:gd name="connsiteY3" fmla="*/ 10003 h 134117"/>
                <a:gd name="connsiteX4" fmla="*/ 30173 w 89411"/>
                <a:gd name="connsiteY4" fmla="*/ 44929 h 134117"/>
                <a:gd name="connsiteX5" fmla="*/ 8937 w 89411"/>
                <a:gd name="connsiteY5" fmla="*/ 110311 h 134117"/>
                <a:gd name="connsiteX6" fmla="*/ 6702 w 89411"/>
                <a:gd name="connsiteY6" fmla="*/ 131547 h 134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9411" h="134117">
                  <a:moveTo>
                    <a:pt x="6702" y="131547"/>
                  </a:moveTo>
                  <a:cubicBezTo>
                    <a:pt x="555" y="126238"/>
                    <a:pt x="-4754" y="70076"/>
                    <a:pt x="27937" y="34591"/>
                  </a:cubicBezTo>
                  <a:cubicBezTo>
                    <a:pt x="60908" y="-1174"/>
                    <a:pt x="70408" y="2179"/>
                    <a:pt x="79628" y="2179"/>
                  </a:cubicBezTo>
                  <a:cubicBezTo>
                    <a:pt x="88849" y="2179"/>
                    <a:pt x="89408" y="6650"/>
                    <a:pt x="84099" y="10003"/>
                  </a:cubicBezTo>
                  <a:cubicBezTo>
                    <a:pt x="78790" y="13356"/>
                    <a:pt x="49172" y="18664"/>
                    <a:pt x="30173" y="44929"/>
                  </a:cubicBezTo>
                  <a:cubicBezTo>
                    <a:pt x="11173" y="71194"/>
                    <a:pt x="8378" y="96341"/>
                    <a:pt x="8937" y="110311"/>
                  </a:cubicBezTo>
                  <a:cubicBezTo>
                    <a:pt x="9776" y="124282"/>
                    <a:pt x="10055" y="134620"/>
                    <a:pt x="6702" y="131547"/>
                  </a:cubicBezTo>
                  <a:close/>
                </a:path>
              </a:pathLst>
            </a:custGeom>
            <a:solidFill>
              <a:srgbClr val="A4A9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4" name="Forma libre 603">
              <a:extLst>
                <a:ext uri="{FF2B5EF4-FFF2-40B4-BE49-F238E27FC236}">
                  <a16:creationId xmlns:a16="http://schemas.microsoft.com/office/drawing/2014/main" id="{A70480C1-3D0F-8B4B-BD8C-01D4FC7ACCC2}"/>
                </a:ext>
              </a:extLst>
            </p:cNvPr>
            <p:cNvSpPr/>
            <p:nvPr/>
          </p:nvSpPr>
          <p:spPr>
            <a:xfrm>
              <a:off x="7365523" y="3742044"/>
              <a:ext cx="22353" cy="13971"/>
            </a:xfrm>
            <a:custGeom>
              <a:avLst/>
              <a:gdLst>
                <a:gd name="connsiteX0" fmla="*/ 6995 w 22352"/>
                <a:gd name="connsiteY0" fmla="*/ 2105 h 13970"/>
                <a:gd name="connsiteX1" fmla="*/ 22362 w 22352"/>
                <a:gd name="connsiteY1" fmla="*/ 11046 h 13970"/>
                <a:gd name="connsiteX2" fmla="*/ 6995 w 22352"/>
                <a:gd name="connsiteY2" fmla="*/ 10208 h 13970"/>
                <a:gd name="connsiteX3" fmla="*/ 6995 w 22352"/>
                <a:gd name="connsiteY3" fmla="*/ 2105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52" h="13970">
                  <a:moveTo>
                    <a:pt x="6995" y="2105"/>
                  </a:moveTo>
                  <a:cubicBezTo>
                    <a:pt x="11465" y="1825"/>
                    <a:pt x="20127" y="7972"/>
                    <a:pt x="22362" y="11046"/>
                  </a:cubicBezTo>
                  <a:cubicBezTo>
                    <a:pt x="24598" y="14119"/>
                    <a:pt x="11745" y="9369"/>
                    <a:pt x="6995" y="10208"/>
                  </a:cubicBezTo>
                  <a:cubicBezTo>
                    <a:pt x="2245" y="11325"/>
                    <a:pt x="-1108" y="2943"/>
                    <a:pt x="6995" y="2105"/>
                  </a:cubicBezTo>
                  <a:close/>
                </a:path>
              </a:pathLst>
            </a:custGeom>
            <a:solidFill>
              <a:srgbClr val="A4A9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5" name="Forma libre 604">
              <a:extLst>
                <a:ext uri="{FF2B5EF4-FFF2-40B4-BE49-F238E27FC236}">
                  <a16:creationId xmlns:a16="http://schemas.microsoft.com/office/drawing/2014/main" id="{F10DFD66-0066-4048-9EEE-6E7C5321C53F}"/>
                </a:ext>
              </a:extLst>
            </p:cNvPr>
            <p:cNvSpPr/>
            <p:nvPr/>
          </p:nvSpPr>
          <p:spPr>
            <a:xfrm>
              <a:off x="7257261" y="3803244"/>
              <a:ext cx="578381" cy="1061762"/>
            </a:xfrm>
            <a:custGeom>
              <a:avLst/>
              <a:gdLst>
                <a:gd name="connsiteX0" fmla="*/ 2096 w 578381"/>
                <a:gd name="connsiteY0" fmla="*/ 2096 h 1061762"/>
                <a:gd name="connsiteX1" fmla="*/ 2096 w 578381"/>
                <a:gd name="connsiteY1" fmla="*/ 101287 h 1061762"/>
                <a:gd name="connsiteX2" fmla="*/ 2096 w 578381"/>
                <a:gd name="connsiteY2" fmla="*/ 102404 h 1061762"/>
                <a:gd name="connsiteX3" fmla="*/ 2096 w 578381"/>
                <a:gd name="connsiteY3" fmla="*/ 729682 h 1061762"/>
                <a:gd name="connsiteX4" fmla="*/ 577683 w 578381"/>
                <a:gd name="connsiteY4" fmla="*/ 1061902 h 1061762"/>
                <a:gd name="connsiteX5" fmla="*/ 2096 w 578381"/>
                <a:gd name="connsiteY5" fmla="*/ 2096 h 1061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8381" h="1061762">
                  <a:moveTo>
                    <a:pt x="2096" y="2096"/>
                  </a:moveTo>
                  <a:lnTo>
                    <a:pt x="2096" y="101287"/>
                  </a:lnTo>
                  <a:lnTo>
                    <a:pt x="2096" y="102404"/>
                  </a:lnTo>
                  <a:lnTo>
                    <a:pt x="2096" y="729682"/>
                  </a:lnTo>
                  <a:lnTo>
                    <a:pt x="577683" y="1061902"/>
                  </a:lnTo>
                  <a:cubicBezTo>
                    <a:pt x="257198" y="722138"/>
                    <a:pt x="2096" y="2096"/>
                    <a:pt x="2096" y="2096"/>
                  </a:cubicBezTo>
                  <a:close/>
                </a:path>
              </a:pathLst>
            </a:custGeom>
            <a:solidFill>
              <a:srgbClr val="ED7BAE">
                <a:alpha val="2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6" name="Forma libre 605">
              <a:extLst>
                <a:ext uri="{FF2B5EF4-FFF2-40B4-BE49-F238E27FC236}">
                  <a16:creationId xmlns:a16="http://schemas.microsoft.com/office/drawing/2014/main" id="{93578DFF-26DE-DF47-8357-6B488D327038}"/>
                </a:ext>
              </a:extLst>
            </p:cNvPr>
            <p:cNvSpPr/>
            <p:nvPr/>
          </p:nvSpPr>
          <p:spPr>
            <a:xfrm>
              <a:off x="7115584" y="4294425"/>
              <a:ext cx="64265" cy="41912"/>
            </a:xfrm>
            <a:custGeom>
              <a:avLst/>
              <a:gdLst>
                <a:gd name="connsiteX0" fmla="*/ 23905 w 64264"/>
                <a:gd name="connsiteY0" fmla="*/ 26707 h 41911"/>
                <a:gd name="connsiteX1" fmla="*/ 6302 w 64264"/>
                <a:gd name="connsiteY1" fmla="*/ 24751 h 41911"/>
                <a:gd name="connsiteX2" fmla="*/ 3229 w 64264"/>
                <a:gd name="connsiteY2" fmla="*/ 16928 h 41911"/>
                <a:gd name="connsiteX3" fmla="*/ 3508 w 64264"/>
                <a:gd name="connsiteY3" fmla="*/ 16649 h 41911"/>
                <a:gd name="connsiteX4" fmla="*/ 30052 w 64264"/>
                <a:gd name="connsiteY4" fmla="*/ 2119 h 41911"/>
                <a:gd name="connsiteX5" fmla="*/ 30052 w 64264"/>
                <a:gd name="connsiteY5" fmla="*/ 2119 h 41911"/>
                <a:gd name="connsiteX6" fmla="*/ 57434 w 64264"/>
                <a:gd name="connsiteY6" fmla="*/ 7428 h 41911"/>
                <a:gd name="connsiteX7" fmla="*/ 56596 w 64264"/>
                <a:gd name="connsiteY7" fmla="*/ 34810 h 41911"/>
                <a:gd name="connsiteX8" fmla="*/ 33964 w 64264"/>
                <a:gd name="connsiteY8" fmla="*/ 27825 h 41911"/>
                <a:gd name="connsiteX9" fmla="*/ 34243 w 64264"/>
                <a:gd name="connsiteY9" fmla="*/ 39840 h 41911"/>
                <a:gd name="connsiteX10" fmla="*/ 28376 w 64264"/>
                <a:gd name="connsiteY10" fmla="*/ 36766 h 41911"/>
                <a:gd name="connsiteX11" fmla="*/ 23905 w 64264"/>
                <a:gd name="connsiteY11" fmla="*/ 26707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264" h="41911">
                  <a:moveTo>
                    <a:pt x="23905" y="26707"/>
                  </a:moveTo>
                  <a:lnTo>
                    <a:pt x="6302" y="24751"/>
                  </a:lnTo>
                  <a:cubicBezTo>
                    <a:pt x="2670" y="24472"/>
                    <a:pt x="714" y="20001"/>
                    <a:pt x="3229" y="16928"/>
                  </a:cubicBezTo>
                  <a:lnTo>
                    <a:pt x="3508" y="16649"/>
                  </a:lnTo>
                  <a:cubicBezTo>
                    <a:pt x="10214" y="8546"/>
                    <a:pt x="19714" y="3237"/>
                    <a:pt x="30052" y="2119"/>
                  </a:cubicBezTo>
                  <a:lnTo>
                    <a:pt x="30052" y="2119"/>
                  </a:lnTo>
                  <a:cubicBezTo>
                    <a:pt x="34243" y="1840"/>
                    <a:pt x="52126" y="4075"/>
                    <a:pt x="57434" y="7428"/>
                  </a:cubicBezTo>
                  <a:cubicBezTo>
                    <a:pt x="61905" y="10222"/>
                    <a:pt x="70567" y="34251"/>
                    <a:pt x="56596" y="34810"/>
                  </a:cubicBezTo>
                  <a:cubicBezTo>
                    <a:pt x="49052" y="36766"/>
                    <a:pt x="37037" y="22796"/>
                    <a:pt x="33964" y="27825"/>
                  </a:cubicBezTo>
                  <a:cubicBezTo>
                    <a:pt x="32846" y="29222"/>
                    <a:pt x="36199" y="34251"/>
                    <a:pt x="34243" y="39840"/>
                  </a:cubicBezTo>
                  <a:cubicBezTo>
                    <a:pt x="32846" y="44590"/>
                    <a:pt x="28096" y="39840"/>
                    <a:pt x="28376" y="36766"/>
                  </a:cubicBezTo>
                  <a:cubicBezTo>
                    <a:pt x="28376" y="32575"/>
                    <a:pt x="23905" y="26707"/>
                    <a:pt x="23905" y="26707"/>
                  </a:cubicBezTo>
                  <a:close/>
                </a:path>
              </a:pathLst>
            </a:custGeom>
            <a:solidFill>
              <a:srgbClr val="FBCFA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7" name="Forma libre 606">
              <a:extLst>
                <a:ext uri="{FF2B5EF4-FFF2-40B4-BE49-F238E27FC236}">
                  <a16:creationId xmlns:a16="http://schemas.microsoft.com/office/drawing/2014/main" id="{24D12523-C9E1-A842-A93F-C9699907E921}"/>
                </a:ext>
              </a:extLst>
            </p:cNvPr>
            <p:cNvSpPr/>
            <p:nvPr/>
          </p:nvSpPr>
          <p:spPr>
            <a:xfrm>
              <a:off x="7691790" y="4410695"/>
              <a:ext cx="257058" cy="377205"/>
            </a:xfrm>
            <a:custGeom>
              <a:avLst/>
              <a:gdLst>
                <a:gd name="connsiteX0" fmla="*/ 257153 w 257058"/>
                <a:gd name="connsiteY0" fmla="*/ 114966 h 377205"/>
                <a:gd name="connsiteX1" fmla="*/ 46477 w 257058"/>
                <a:gd name="connsiteY1" fmla="*/ 14378 h 377205"/>
                <a:gd name="connsiteX2" fmla="*/ 47036 w 257058"/>
                <a:gd name="connsiteY2" fmla="*/ 251878 h 377205"/>
                <a:gd name="connsiteX3" fmla="*/ 254079 w 257058"/>
                <a:gd name="connsiteY3" fmla="*/ 363922 h 377205"/>
                <a:gd name="connsiteX4" fmla="*/ 257153 w 257058"/>
                <a:gd name="connsiteY4" fmla="*/ 361966 h 377205"/>
                <a:gd name="connsiteX5" fmla="*/ 257153 w 257058"/>
                <a:gd name="connsiteY5" fmla="*/ 114966 h 377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7058" h="377205">
                  <a:moveTo>
                    <a:pt x="257153" y="114966"/>
                  </a:moveTo>
                  <a:cubicBezTo>
                    <a:pt x="199315" y="23599"/>
                    <a:pt x="106550" y="-21386"/>
                    <a:pt x="46477" y="14378"/>
                  </a:cubicBezTo>
                  <a:cubicBezTo>
                    <a:pt x="-15273" y="50981"/>
                    <a:pt x="-10244" y="155481"/>
                    <a:pt x="47036" y="251878"/>
                  </a:cubicBezTo>
                  <a:cubicBezTo>
                    <a:pt x="104315" y="348554"/>
                    <a:pt x="192329" y="400525"/>
                    <a:pt x="254079" y="363922"/>
                  </a:cubicBezTo>
                  <a:cubicBezTo>
                    <a:pt x="255197" y="363363"/>
                    <a:pt x="256035" y="362525"/>
                    <a:pt x="257153" y="361966"/>
                  </a:cubicBezTo>
                  <a:lnTo>
                    <a:pt x="257153" y="114966"/>
                  </a:lnTo>
                  <a:close/>
                </a:path>
              </a:pathLst>
            </a:custGeom>
            <a:solidFill>
              <a:srgbClr val="ED7BAE">
                <a:alpha val="2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8" name="Forma libre 607">
              <a:extLst>
                <a:ext uri="{FF2B5EF4-FFF2-40B4-BE49-F238E27FC236}">
                  <a16:creationId xmlns:a16="http://schemas.microsoft.com/office/drawing/2014/main" id="{66BF6AEB-72CD-4448-8A30-CC9B08C4351F}"/>
                </a:ext>
              </a:extLst>
            </p:cNvPr>
            <p:cNvSpPr/>
            <p:nvPr/>
          </p:nvSpPr>
          <p:spPr>
            <a:xfrm>
              <a:off x="7946847" y="4523566"/>
              <a:ext cx="39118" cy="248676"/>
            </a:xfrm>
            <a:custGeom>
              <a:avLst/>
              <a:gdLst>
                <a:gd name="connsiteX0" fmla="*/ 38140 w 39117"/>
                <a:gd name="connsiteY0" fmla="*/ 17184 h 248675"/>
                <a:gd name="connsiteX1" fmla="*/ 6846 w 39117"/>
                <a:gd name="connsiteY1" fmla="*/ 9919 h 248675"/>
                <a:gd name="connsiteX2" fmla="*/ 2096 w 39117"/>
                <a:gd name="connsiteY2" fmla="*/ 2096 h 248675"/>
                <a:gd name="connsiteX3" fmla="*/ 2096 w 39117"/>
                <a:gd name="connsiteY3" fmla="*/ 249095 h 248675"/>
                <a:gd name="connsiteX4" fmla="*/ 38419 w 39117"/>
                <a:gd name="connsiteY4" fmla="*/ 175610 h 248675"/>
                <a:gd name="connsiteX5" fmla="*/ 38419 w 39117"/>
                <a:gd name="connsiteY5" fmla="*/ 17184 h 24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117" h="248675">
                  <a:moveTo>
                    <a:pt x="38140" y="17184"/>
                  </a:moveTo>
                  <a:cubicBezTo>
                    <a:pt x="30037" y="11596"/>
                    <a:pt x="19419" y="9081"/>
                    <a:pt x="6846" y="9919"/>
                  </a:cubicBezTo>
                  <a:cubicBezTo>
                    <a:pt x="3772" y="10198"/>
                    <a:pt x="3493" y="4610"/>
                    <a:pt x="2096" y="2096"/>
                  </a:cubicBezTo>
                  <a:lnTo>
                    <a:pt x="2096" y="249095"/>
                  </a:lnTo>
                  <a:cubicBezTo>
                    <a:pt x="16904" y="223948"/>
                    <a:pt x="29198" y="199080"/>
                    <a:pt x="38419" y="175610"/>
                  </a:cubicBezTo>
                  <a:lnTo>
                    <a:pt x="38419" y="17184"/>
                  </a:lnTo>
                  <a:close/>
                </a:path>
              </a:pathLst>
            </a:custGeom>
            <a:solidFill>
              <a:srgbClr val="ED7BAE">
                <a:alpha val="2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9" name="Forma libre 608">
              <a:extLst>
                <a:ext uri="{FF2B5EF4-FFF2-40B4-BE49-F238E27FC236}">
                  <a16:creationId xmlns:a16="http://schemas.microsoft.com/office/drawing/2014/main" id="{54B01337-02DA-6B43-A2E4-5046A679DCD7}"/>
                </a:ext>
              </a:extLst>
            </p:cNvPr>
            <p:cNvSpPr/>
            <p:nvPr/>
          </p:nvSpPr>
          <p:spPr>
            <a:xfrm>
              <a:off x="7670510" y="4364471"/>
              <a:ext cx="268235" cy="360440"/>
            </a:xfrm>
            <a:custGeom>
              <a:avLst/>
              <a:gdLst>
                <a:gd name="connsiteX0" fmla="*/ 227022 w 268234"/>
                <a:gd name="connsiteY0" fmla="*/ 118720 h 360440"/>
                <a:gd name="connsiteX1" fmla="*/ 18860 w 268234"/>
                <a:gd name="connsiteY1" fmla="*/ 13941 h 360440"/>
                <a:gd name="connsiteX2" fmla="*/ 2096 w 268234"/>
                <a:gd name="connsiteY2" fmla="*/ 23720 h 360440"/>
                <a:gd name="connsiteX3" fmla="*/ 204669 w 268234"/>
                <a:gd name="connsiteY3" fmla="*/ 360410 h 360440"/>
                <a:gd name="connsiteX4" fmla="*/ 219477 w 268234"/>
                <a:gd name="connsiteY4" fmla="*/ 352028 h 360440"/>
                <a:gd name="connsiteX5" fmla="*/ 227022 w 268234"/>
                <a:gd name="connsiteY5" fmla="*/ 118720 h 3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8234" h="360440">
                  <a:moveTo>
                    <a:pt x="227022" y="118720"/>
                  </a:moveTo>
                  <a:cubicBezTo>
                    <a:pt x="171698" y="25396"/>
                    <a:pt x="78375" y="-21545"/>
                    <a:pt x="18860" y="13941"/>
                  </a:cubicBezTo>
                  <a:lnTo>
                    <a:pt x="2096" y="23720"/>
                  </a:lnTo>
                  <a:lnTo>
                    <a:pt x="204669" y="360410"/>
                  </a:lnTo>
                  <a:lnTo>
                    <a:pt x="219477" y="352028"/>
                  </a:lnTo>
                  <a:cubicBezTo>
                    <a:pt x="278992" y="316543"/>
                    <a:pt x="282345" y="212043"/>
                    <a:pt x="227022" y="118720"/>
                  </a:cubicBezTo>
                  <a:close/>
                </a:path>
              </a:pathLst>
            </a:custGeom>
            <a:solidFill>
              <a:srgbClr val="C3A0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0" name="Forma libre 609">
              <a:extLst>
                <a:ext uri="{FF2B5EF4-FFF2-40B4-BE49-F238E27FC236}">
                  <a16:creationId xmlns:a16="http://schemas.microsoft.com/office/drawing/2014/main" id="{35E5107D-8518-8E49-9142-E0E5697058B9}"/>
                </a:ext>
              </a:extLst>
            </p:cNvPr>
            <p:cNvSpPr/>
            <p:nvPr/>
          </p:nvSpPr>
          <p:spPr>
            <a:xfrm>
              <a:off x="7625283" y="4372853"/>
              <a:ext cx="296176" cy="363234"/>
            </a:xfrm>
            <a:custGeom>
              <a:avLst/>
              <a:gdLst>
                <a:gd name="connsiteX0" fmla="*/ 41455 w 296175"/>
                <a:gd name="connsiteY0" fmla="*/ 246970 h 363234"/>
                <a:gd name="connsiteX1" fmla="*/ 249616 w 296175"/>
                <a:gd name="connsiteY1" fmla="*/ 351749 h 363234"/>
                <a:gd name="connsiteX2" fmla="*/ 257439 w 296175"/>
                <a:gd name="connsiteY2" fmla="*/ 118720 h 363234"/>
                <a:gd name="connsiteX3" fmla="*/ 49278 w 296175"/>
                <a:gd name="connsiteY3" fmla="*/ 13941 h 363234"/>
                <a:gd name="connsiteX4" fmla="*/ 41455 w 296175"/>
                <a:gd name="connsiteY4" fmla="*/ 246970 h 363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6175" h="363234">
                  <a:moveTo>
                    <a:pt x="41455" y="246970"/>
                  </a:moveTo>
                  <a:cubicBezTo>
                    <a:pt x="96778" y="340293"/>
                    <a:pt x="190101" y="387234"/>
                    <a:pt x="249616" y="351749"/>
                  </a:cubicBezTo>
                  <a:cubicBezTo>
                    <a:pt x="309130" y="316263"/>
                    <a:pt x="312763" y="212043"/>
                    <a:pt x="257439" y="118720"/>
                  </a:cubicBezTo>
                  <a:cubicBezTo>
                    <a:pt x="202116" y="25396"/>
                    <a:pt x="108793" y="-21545"/>
                    <a:pt x="49278" y="13941"/>
                  </a:cubicBezTo>
                  <a:cubicBezTo>
                    <a:pt x="-10516" y="49426"/>
                    <a:pt x="-13869" y="153646"/>
                    <a:pt x="41455" y="246970"/>
                  </a:cubicBezTo>
                  <a:close/>
                </a:path>
              </a:pathLst>
            </a:custGeom>
            <a:solidFill>
              <a:srgbClr val="8E60A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1" name="Forma libre 610">
              <a:extLst>
                <a:ext uri="{FF2B5EF4-FFF2-40B4-BE49-F238E27FC236}">
                  <a16:creationId xmlns:a16="http://schemas.microsoft.com/office/drawing/2014/main" id="{EC3FF8F0-CD8F-E04F-B229-20122759D3B0}"/>
                </a:ext>
              </a:extLst>
            </p:cNvPr>
            <p:cNvSpPr/>
            <p:nvPr/>
          </p:nvSpPr>
          <p:spPr>
            <a:xfrm>
              <a:off x="7646913" y="4395068"/>
              <a:ext cx="257058" cy="318529"/>
            </a:xfrm>
            <a:custGeom>
              <a:avLst/>
              <a:gdLst>
                <a:gd name="connsiteX0" fmla="*/ 40221 w 257058"/>
                <a:gd name="connsiteY0" fmla="*/ 213858 h 318528"/>
                <a:gd name="connsiteX1" fmla="*/ 215971 w 257058"/>
                <a:gd name="connsiteY1" fmla="*/ 309137 h 318528"/>
                <a:gd name="connsiteX2" fmla="*/ 222677 w 257058"/>
                <a:gd name="connsiteY2" fmla="*/ 104608 h 318528"/>
                <a:gd name="connsiteX3" fmla="*/ 39662 w 257058"/>
                <a:gd name="connsiteY3" fmla="*/ 12403 h 318528"/>
                <a:gd name="connsiteX4" fmla="*/ 40221 w 257058"/>
                <a:gd name="connsiteY4" fmla="*/ 213858 h 318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058" h="318528">
                  <a:moveTo>
                    <a:pt x="40221" y="213858"/>
                  </a:moveTo>
                  <a:cubicBezTo>
                    <a:pt x="88839" y="295725"/>
                    <a:pt x="163442" y="340152"/>
                    <a:pt x="215971" y="309137"/>
                  </a:cubicBezTo>
                  <a:cubicBezTo>
                    <a:pt x="268221" y="278123"/>
                    <a:pt x="271294" y="186476"/>
                    <a:pt x="222677" y="104608"/>
                  </a:cubicBezTo>
                  <a:cubicBezTo>
                    <a:pt x="174059" y="22741"/>
                    <a:pt x="92192" y="-18612"/>
                    <a:pt x="39662" y="12403"/>
                  </a:cubicBezTo>
                  <a:cubicBezTo>
                    <a:pt x="-12587" y="43417"/>
                    <a:pt x="-8396" y="131990"/>
                    <a:pt x="40221" y="213858"/>
                  </a:cubicBezTo>
                  <a:close/>
                </a:path>
              </a:pathLst>
            </a:custGeom>
            <a:solidFill>
              <a:srgbClr val="E6589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2" name="Forma libre 611">
              <a:extLst>
                <a:ext uri="{FF2B5EF4-FFF2-40B4-BE49-F238E27FC236}">
                  <a16:creationId xmlns:a16="http://schemas.microsoft.com/office/drawing/2014/main" id="{2BE10531-7A7D-F747-9F8A-6635196C0E2C}"/>
                </a:ext>
              </a:extLst>
            </p:cNvPr>
            <p:cNvSpPr/>
            <p:nvPr/>
          </p:nvSpPr>
          <p:spPr>
            <a:xfrm>
              <a:off x="7643243" y="4402301"/>
              <a:ext cx="226323" cy="312940"/>
            </a:xfrm>
            <a:custGeom>
              <a:avLst/>
              <a:gdLst>
                <a:gd name="connsiteX0" fmla="*/ 43612 w 226323"/>
                <a:gd name="connsiteY0" fmla="*/ 5169 h 312940"/>
                <a:gd name="connsiteX1" fmla="*/ 49759 w 226323"/>
                <a:gd name="connsiteY1" fmla="*/ 2096 h 312940"/>
                <a:gd name="connsiteX2" fmla="*/ 48641 w 226323"/>
                <a:gd name="connsiteY2" fmla="*/ 202713 h 312940"/>
                <a:gd name="connsiteX3" fmla="*/ 225229 w 226323"/>
                <a:gd name="connsiteY3" fmla="*/ 297992 h 312940"/>
                <a:gd name="connsiteX4" fmla="*/ 219641 w 226323"/>
                <a:gd name="connsiteY4" fmla="*/ 301904 h 312940"/>
                <a:gd name="connsiteX5" fmla="*/ 36627 w 226323"/>
                <a:gd name="connsiteY5" fmla="*/ 209698 h 312940"/>
                <a:gd name="connsiteX6" fmla="*/ 43612 w 226323"/>
                <a:gd name="connsiteY6" fmla="*/ 5169 h 312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6323" h="312940">
                  <a:moveTo>
                    <a:pt x="43612" y="5169"/>
                  </a:moveTo>
                  <a:cubicBezTo>
                    <a:pt x="45568" y="4051"/>
                    <a:pt x="47803" y="3213"/>
                    <a:pt x="49759" y="2096"/>
                  </a:cubicBezTo>
                  <a:cubicBezTo>
                    <a:pt x="3097" y="36463"/>
                    <a:pt x="1980" y="123919"/>
                    <a:pt x="48641" y="202713"/>
                  </a:cubicBezTo>
                  <a:cubicBezTo>
                    <a:pt x="95303" y="281507"/>
                    <a:pt x="172700" y="322580"/>
                    <a:pt x="225229" y="297992"/>
                  </a:cubicBezTo>
                  <a:cubicBezTo>
                    <a:pt x="223273" y="299389"/>
                    <a:pt x="221597" y="300786"/>
                    <a:pt x="219641" y="301904"/>
                  </a:cubicBezTo>
                  <a:cubicBezTo>
                    <a:pt x="167391" y="332918"/>
                    <a:pt x="85524" y="291845"/>
                    <a:pt x="36627" y="209698"/>
                  </a:cubicBezTo>
                  <a:cubicBezTo>
                    <a:pt x="-11991" y="127831"/>
                    <a:pt x="-8917" y="36184"/>
                    <a:pt x="43612" y="5169"/>
                  </a:cubicBezTo>
                  <a:close/>
                </a:path>
              </a:pathLst>
            </a:custGeom>
            <a:solidFill>
              <a:srgbClr val="693B8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3" name="Forma libre 612">
              <a:extLst>
                <a:ext uri="{FF2B5EF4-FFF2-40B4-BE49-F238E27FC236}">
                  <a16:creationId xmlns:a16="http://schemas.microsoft.com/office/drawing/2014/main" id="{AD70E76B-71C1-CE4F-B3AC-EB3170F3C848}"/>
                </a:ext>
              </a:extLst>
            </p:cNvPr>
            <p:cNvSpPr/>
            <p:nvPr/>
          </p:nvSpPr>
          <p:spPr>
            <a:xfrm>
              <a:off x="7691640" y="4420358"/>
              <a:ext cx="81029" cy="139706"/>
            </a:xfrm>
            <a:custGeom>
              <a:avLst/>
              <a:gdLst>
                <a:gd name="connsiteX0" fmla="*/ 74288 w 81029"/>
                <a:gd name="connsiteY0" fmla="*/ 137715 h 139705"/>
                <a:gd name="connsiteX1" fmla="*/ 76803 w 81029"/>
                <a:gd name="connsiteY1" fmla="*/ 137156 h 139705"/>
                <a:gd name="connsiteX2" fmla="*/ 79039 w 81029"/>
                <a:gd name="connsiteY2" fmla="*/ 129612 h 139705"/>
                <a:gd name="connsiteX3" fmla="*/ 12539 w 81029"/>
                <a:gd name="connsiteY3" fmla="*/ 4995 h 139705"/>
                <a:gd name="connsiteX4" fmla="*/ 4995 w 81029"/>
                <a:gd name="connsiteY4" fmla="*/ 2759 h 139705"/>
                <a:gd name="connsiteX5" fmla="*/ 2759 w 81029"/>
                <a:gd name="connsiteY5" fmla="*/ 10303 h 139705"/>
                <a:gd name="connsiteX6" fmla="*/ 69259 w 81029"/>
                <a:gd name="connsiteY6" fmla="*/ 134921 h 139705"/>
                <a:gd name="connsiteX7" fmla="*/ 74288 w 81029"/>
                <a:gd name="connsiteY7" fmla="*/ 137715 h 139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1029" h="139705">
                  <a:moveTo>
                    <a:pt x="74288" y="137715"/>
                  </a:moveTo>
                  <a:cubicBezTo>
                    <a:pt x="75127" y="137715"/>
                    <a:pt x="75965" y="137435"/>
                    <a:pt x="76803" y="137156"/>
                  </a:cubicBezTo>
                  <a:cubicBezTo>
                    <a:pt x="79597" y="135759"/>
                    <a:pt x="80436" y="132406"/>
                    <a:pt x="79039" y="129612"/>
                  </a:cubicBezTo>
                  <a:lnTo>
                    <a:pt x="12539" y="4995"/>
                  </a:lnTo>
                  <a:cubicBezTo>
                    <a:pt x="11142" y="2200"/>
                    <a:pt x="7789" y="1362"/>
                    <a:pt x="4995" y="2759"/>
                  </a:cubicBezTo>
                  <a:cubicBezTo>
                    <a:pt x="2200" y="4156"/>
                    <a:pt x="1362" y="7509"/>
                    <a:pt x="2759" y="10303"/>
                  </a:cubicBezTo>
                  <a:lnTo>
                    <a:pt x="69259" y="134921"/>
                  </a:lnTo>
                  <a:cubicBezTo>
                    <a:pt x="70377" y="136597"/>
                    <a:pt x="72333" y="137715"/>
                    <a:pt x="74288" y="137715"/>
                  </a:cubicBezTo>
                  <a:close/>
                </a:path>
              </a:pathLst>
            </a:custGeom>
            <a:solidFill>
              <a:srgbClr val="C3A0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4" name="Forma libre 613">
              <a:extLst>
                <a:ext uri="{FF2B5EF4-FFF2-40B4-BE49-F238E27FC236}">
                  <a16:creationId xmlns:a16="http://schemas.microsoft.com/office/drawing/2014/main" id="{132312B2-B965-3348-8807-350C5E618DAB}"/>
                </a:ext>
              </a:extLst>
            </p:cNvPr>
            <p:cNvSpPr/>
            <p:nvPr/>
          </p:nvSpPr>
          <p:spPr>
            <a:xfrm>
              <a:off x="7758328" y="4544865"/>
              <a:ext cx="44706" cy="128529"/>
            </a:xfrm>
            <a:custGeom>
              <a:avLst/>
              <a:gdLst>
                <a:gd name="connsiteX0" fmla="*/ 38894 w 44705"/>
                <a:gd name="connsiteY0" fmla="*/ 129163 h 128529"/>
                <a:gd name="connsiteX1" fmla="*/ 40291 w 44705"/>
                <a:gd name="connsiteY1" fmla="*/ 128884 h 128529"/>
                <a:gd name="connsiteX2" fmla="*/ 44203 w 44705"/>
                <a:gd name="connsiteY2" fmla="*/ 122178 h 128529"/>
                <a:gd name="connsiteX3" fmla="*/ 12909 w 44705"/>
                <a:gd name="connsiteY3" fmla="*/ 6222 h 128529"/>
                <a:gd name="connsiteX4" fmla="*/ 6203 w 44705"/>
                <a:gd name="connsiteY4" fmla="*/ 2311 h 128529"/>
                <a:gd name="connsiteX5" fmla="*/ 2291 w 44705"/>
                <a:gd name="connsiteY5" fmla="*/ 9016 h 128529"/>
                <a:gd name="connsiteX6" fmla="*/ 33306 w 44705"/>
                <a:gd name="connsiteY6" fmla="*/ 124972 h 128529"/>
                <a:gd name="connsiteX7" fmla="*/ 38894 w 44705"/>
                <a:gd name="connsiteY7" fmla="*/ 129163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705" h="128529">
                  <a:moveTo>
                    <a:pt x="38894" y="129163"/>
                  </a:moveTo>
                  <a:cubicBezTo>
                    <a:pt x="39453" y="129163"/>
                    <a:pt x="39732" y="129163"/>
                    <a:pt x="40291" y="128884"/>
                  </a:cubicBezTo>
                  <a:cubicBezTo>
                    <a:pt x="43085" y="128046"/>
                    <a:pt x="45041" y="124972"/>
                    <a:pt x="44203" y="122178"/>
                  </a:cubicBezTo>
                  <a:lnTo>
                    <a:pt x="12909" y="6222"/>
                  </a:lnTo>
                  <a:cubicBezTo>
                    <a:pt x="12071" y="3149"/>
                    <a:pt x="8997" y="1472"/>
                    <a:pt x="6203" y="2311"/>
                  </a:cubicBezTo>
                  <a:cubicBezTo>
                    <a:pt x="3409" y="3149"/>
                    <a:pt x="1453" y="6222"/>
                    <a:pt x="2291" y="9016"/>
                  </a:cubicBezTo>
                  <a:lnTo>
                    <a:pt x="33306" y="124972"/>
                  </a:lnTo>
                  <a:cubicBezTo>
                    <a:pt x="34144" y="127487"/>
                    <a:pt x="36380" y="129163"/>
                    <a:pt x="38894" y="129163"/>
                  </a:cubicBezTo>
                  <a:close/>
                </a:path>
              </a:pathLst>
            </a:custGeom>
            <a:solidFill>
              <a:srgbClr val="C3A0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5" name="Forma libre 614">
              <a:extLst>
                <a:ext uri="{FF2B5EF4-FFF2-40B4-BE49-F238E27FC236}">
                  <a16:creationId xmlns:a16="http://schemas.microsoft.com/office/drawing/2014/main" id="{C4A173CB-F647-1945-9872-B0C5F82925DC}"/>
                </a:ext>
              </a:extLst>
            </p:cNvPr>
            <p:cNvSpPr/>
            <p:nvPr/>
          </p:nvSpPr>
          <p:spPr>
            <a:xfrm>
              <a:off x="7751539" y="4534748"/>
              <a:ext cx="36323" cy="47500"/>
            </a:xfrm>
            <a:custGeom>
              <a:avLst/>
              <a:gdLst>
                <a:gd name="connsiteX0" fmla="*/ 30316 w 36323"/>
                <a:gd name="connsiteY0" fmla="*/ 16061 h 47499"/>
                <a:gd name="connsiteX1" fmla="*/ 5449 w 36323"/>
                <a:gd name="connsiteY1" fmla="*/ 3487 h 47499"/>
                <a:gd name="connsiteX2" fmla="*/ 2096 w 36323"/>
                <a:gd name="connsiteY2" fmla="*/ 5443 h 47499"/>
                <a:gd name="connsiteX3" fmla="*/ 26404 w 36323"/>
                <a:gd name="connsiteY3" fmla="*/ 45678 h 47499"/>
                <a:gd name="connsiteX4" fmla="*/ 29478 w 36323"/>
                <a:gd name="connsiteY4" fmla="*/ 44002 h 47499"/>
                <a:gd name="connsiteX5" fmla="*/ 30316 w 36323"/>
                <a:gd name="connsiteY5" fmla="*/ 16061 h 4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323" h="47499">
                  <a:moveTo>
                    <a:pt x="30316" y="16061"/>
                  </a:moveTo>
                  <a:cubicBezTo>
                    <a:pt x="23610" y="4884"/>
                    <a:pt x="12434" y="-704"/>
                    <a:pt x="5449" y="3487"/>
                  </a:cubicBezTo>
                  <a:lnTo>
                    <a:pt x="2096" y="5443"/>
                  </a:lnTo>
                  <a:lnTo>
                    <a:pt x="26404" y="45678"/>
                  </a:lnTo>
                  <a:lnTo>
                    <a:pt x="29478" y="44002"/>
                  </a:lnTo>
                  <a:cubicBezTo>
                    <a:pt x="36463" y="39811"/>
                    <a:pt x="37022" y="27237"/>
                    <a:pt x="30316" y="16061"/>
                  </a:cubicBezTo>
                  <a:close/>
                </a:path>
              </a:pathLst>
            </a:custGeom>
            <a:solidFill>
              <a:srgbClr val="C3A0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6" name="Forma libre 615">
              <a:extLst>
                <a:ext uri="{FF2B5EF4-FFF2-40B4-BE49-F238E27FC236}">
                  <a16:creationId xmlns:a16="http://schemas.microsoft.com/office/drawing/2014/main" id="{6FB1FDA2-E487-EB4F-A508-B0EC78CE32D0}"/>
                </a:ext>
              </a:extLst>
            </p:cNvPr>
            <p:cNvSpPr/>
            <p:nvPr/>
          </p:nvSpPr>
          <p:spPr>
            <a:xfrm>
              <a:off x="7746252" y="4536704"/>
              <a:ext cx="39118" cy="44706"/>
            </a:xfrm>
            <a:custGeom>
              <a:avLst/>
              <a:gdLst>
                <a:gd name="connsiteX0" fmla="*/ 6824 w 39117"/>
                <a:gd name="connsiteY0" fmla="*/ 31428 h 44705"/>
                <a:gd name="connsiteX1" fmla="*/ 31692 w 39117"/>
                <a:gd name="connsiteY1" fmla="*/ 44002 h 44705"/>
                <a:gd name="connsiteX2" fmla="*/ 32530 w 39117"/>
                <a:gd name="connsiteY2" fmla="*/ 16061 h 44705"/>
                <a:gd name="connsiteX3" fmla="*/ 7662 w 39117"/>
                <a:gd name="connsiteY3" fmla="*/ 3487 h 44705"/>
                <a:gd name="connsiteX4" fmla="*/ 6824 w 39117"/>
                <a:gd name="connsiteY4" fmla="*/ 31428 h 4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117" h="44705">
                  <a:moveTo>
                    <a:pt x="6824" y="31428"/>
                  </a:moveTo>
                  <a:cubicBezTo>
                    <a:pt x="13530" y="42605"/>
                    <a:pt x="24706" y="48193"/>
                    <a:pt x="31692" y="44002"/>
                  </a:cubicBezTo>
                  <a:cubicBezTo>
                    <a:pt x="38956" y="39811"/>
                    <a:pt x="39236" y="27237"/>
                    <a:pt x="32530" y="16061"/>
                  </a:cubicBezTo>
                  <a:cubicBezTo>
                    <a:pt x="25824" y="4884"/>
                    <a:pt x="14648" y="-704"/>
                    <a:pt x="7662" y="3487"/>
                  </a:cubicBezTo>
                  <a:cubicBezTo>
                    <a:pt x="677" y="7678"/>
                    <a:pt x="118" y="20252"/>
                    <a:pt x="6824" y="31428"/>
                  </a:cubicBezTo>
                  <a:close/>
                </a:path>
              </a:pathLst>
            </a:custGeom>
            <a:solidFill>
              <a:srgbClr val="693B8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7" name="Forma libre 616">
              <a:extLst>
                <a:ext uri="{FF2B5EF4-FFF2-40B4-BE49-F238E27FC236}">
                  <a16:creationId xmlns:a16="http://schemas.microsoft.com/office/drawing/2014/main" id="{C13085AC-3788-7F4C-A30F-531EA963BC5C}"/>
                </a:ext>
              </a:extLst>
            </p:cNvPr>
            <p:cNvSpPr/>
            <p:nvPr/>
          </p:nvSpPr>
          <p:spPr>
            <a:xfrm>
              <a:off x="7765789" y="4420693"/>
              <a:ext cx="8382" cy="47500"/>
            </a:xfrm>
            <a:custGeom>
              <a:avLst/>
              <a:gdLst>
                <a:gd name="connsiteX0" fmla="*/ 4331 w 8382"/>
                <a:gd name="connsiteY0" fmla="*/ 46292 h 47499"/>
                <a:gd name="connsiteX1" fmla="*/ 6566 w 8382"/>
                <a:gd name="connsiteY1" fmla="*/ 44615 h 47499"/>
                <a:gd name="connsiteX2" fmla="*/ 6566 w 8382"/>
                <a:gd name="connsiteY2" fmla="*/ 6895 h 47499"/>
                <a:gd name="connsiteX3" fmla="*/ 4331 w 8382"/>
                <a:gd name="connsiteY3" fmla="*/ 2424 h 47499"/>
                <a:gd name="connsiteX4" fmla="*/ 2096 w 8382"/>
                <a:gd name="connsiteY4" fmla="*/ 4101 h 47499"/>
                <a:gd name="connsiteX5" fmla="*/ 2096 w 8382"/>
                <a:gd name="connsiteY5" fmla="*/ 41821 h 47499"/>
                <a:gd name="connsiteX6" fmla="*/ 4331 w 8382"/>
                <a:gd name="connsiteY6" fmla="*/ 46292 h 4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382" h="47499">
                  <a:moveTo>
                    <a:pt x="4331" y="46292"/>
                  </a:moveTo>
                  <a:cubicBezTo>
                    <a:pt x="5728" y="47130"/>
                    <a:pt x="6566" y="46292"/>
                    <a:pt x="6566" y="44615"/>
                  </a:cubicBezTo>
                  <a:lnTo>
                    <a:pt x="6566" y="6895"/>
                  </a:lnTo>
                  <a:cubicBezTo>
                    <a:pt x="6566" y="5219"/>
                    <a:pt x="5448" y="3263"/>
                    <a:pt x="4331" y="2424"/>
                  </a:cubicBezTo>
                  <a:cubicBezTo>
                    <a:pt x="2934" y="1586"/>
                    <a:pt x="2096" y="2424"/>
                    <a:pt x="2096" y="4101"/>
                  </a:cubicBezTo>
                  <a:lnTo>
                    <a:pt x="2096" y="41821"/>
                  </a:lnTo>
                  <a:cubicBezTo>
                    <a:pt x="2096" y="43777"/>
                    <a:pt x="3213" y="45733"/>
                    <a:pt x="4331" y="4629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8" name="Forma libre 617">
              <a:extLst>
                <a:ext uri="{FF2B5EF4-FFF2-40B4-BE49-F238E27FC236}">
                  <a16:creationId xmlns:a16="http://schemas.microsoft.com/office/drawing/2014/main" id="{208605E6-4EAC-D247-BC20-F5E85D762651}"/>
                </a:ext>
              </a:extLst>
            </p:cNvPr>
            <p:cNvSpPr/>
            <p:nvPr/>
          </p:nvSpPr>
          <p:spPr>
            <a:xfrm>
              <a:off x="7800157" y="4466094"/>
              <a:ext cx="22353" cy="33529"/>
            </a:xfrm>
            <a:custGeom>
              <a:avLst/>
              <a:gdLst>
                <a:gd name="connsiteX0" fmla="*/ 4331 w 22352"/>
                <a:gd name="connsiteY0" fmla="*/ 32464 h 33529"/>
                <a:gd name="connsiteX1" fmla="*/ 6287 w 22352"/>
                <a:gd name="connsiteY1" fmla="*/ 32185 h 33529"/>
                <a:gd name="connsiteX2" fmla="*/ 20816 w 22352"/>
                <a:gd name="connsiteY2" fmla="*/ 7876 h 33529"/>
                <a:gd name="connsiteX3" fmla="*/ 19978 w 22352"/>
                <a:gd name="connsiteY3" fmla="*/ 3405 h 33529"/>
                <a:gd name="connsiteX4" fmla="*/ 16904 w 22352"/>
                <a:gd name="connsiteY4" fmla="*/ 2567 h 33529"/>
                <a:gd name="connsiteX5" fmla="*/ 2375 w 22352"/>
                <a:gd name="connsiteY5" fmla="*/ 26876 h 33529"/>
                <a:gd name="connsiteX6" fmla="*/ 3213 w 22352"/>
                <a:gd name="connsiteY6" fmla="*/ 31346 h 33529"/>
                <a:gd name="connsiteX7" fmla="*/ 4331 w 22352"/>
                <a:gd name="connsiteY7" fmla="*/ 32464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352" h="33529">
                  <a:moveTo>
                    <a:pt x="4331" y="32464"/>
                  </a:moveTo>
                  <a:cubicBezTo>
                    <a:pt x="5169" y="33023"/>
                    <a:pt x="6007" y="32743"/>
                    <a:pt x="6287" y="32185"/>
                  </a:cubicBezTo>
                  <a:lnTo>
                    <a:pt x="20816" y="7876"/>
                  </a:lnTo>
                  <a:cubicBezTo>
                    <a:pt x="21375" y="6758"/>
                    <a:pt x="21096" y="4802"/>
                    <a:pt x="19978" y="3405"/>
                  </a:cubicBezTo>
                  <a:cubicBezTo>
                    <a:pt x="18860" y="2008"/>
                    <a:pt x="17463" y="1729"/>
                    <a:pt x="16904" y="2567"/>
                  </a:cubicBezTo>
                  <a:lnTo>
                    <a:pt x="2375" y="26876"/>
                  </a:lnTo>
                  <a:cubicBezTo>
                    <a:pt x="1816" y="27994"/>
                    <a:pt x="2096" y="29949"/>
                    <a:pt x="3213" y="31346"/>
                  </a:cubicBezTo>
                  <a:cubicBezTo>
                    <a:pt x="3493" y="31905"/>
                    <a:pt x="3772" y="32185"/>
                    <a:pt x="4331" y="324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9" name="Forma libre 618">
              <a:extLst>
                <a:ext uri="{FF2B5EF4-FFF2-40B4-BE49-F238E27FC236}">
                  <a16:creationId xmlns:a16="http://schemas.microsoft.com/office/drawing/2014/main" id="{A3F5B54A-6212-E646-B935-59BAF98131E1}"/>
                </a:ext>
              </a:extLst>
            </p:cNvPr>
            <p:cNvSpPr/>
            <p:nvPr/>
          </p:nvSpPr>
          <p:spPr>
            <a:xfrm>
              <a:off x="7825024" y="4532786"/>
              <a:ext cx="33529" cy="13971"/>
            </a:xfrm>
            <a:custGeom>
              <a:avLst/>
              <a:gdLst>
                <a:gd name="connsiteX0" fmla="*/ 4331 w 33529"/>
                <a:gd name="connsiteY0" fmla="*/ 12713 h 13970"/>
                <a:gd name="connsiteX1" fmla="*/ 5449 w 33529"/>
                <a:gd name="connsiteY1" fmla="*/ 12993 h 13970"/>
                <a:gd name="connsiteX2" fmla="*/ 30596 w 33529"/>
                <a:gd name="connsiteY2" fmla="*/ 8801 h 13970"/>
                <a:gd name="connsiteX3" fmla="*/ 31434 w 33529"/>
                <a:gd name="connsiteY3" fmla="*/ 5169 h 13970"/>
                <a:gd name="connsiteX4" fmla="*/ 28360 w 33529"/>
                <a:gd name="connsiteY4" fmla="*/ 2096 h 13970"/>
                <a:gd name="connsiteX5" fmla="*/ 3213 w 33529"/>
                <a:gd name="connsiteY5" fmla="*/ 6287 h 13970"/>
                <a:gd name="connsiteX6" fmla="*/ 2375 w 33529"/>
                <a:gd name="connsiteY6" fmla="*/ 9919 h 13970"/>
                <a:gd name="connsiteX7" fmla="*/ 4331 w 33529"/>
                <a:gd name="connsiteY7" fmla="*/ 12713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529" h="13970">
                  <a:moveTo>
                    <a:pt x="4331" y="12713"/>
                  </a:moveTo>
                  <a:cubicBezTo>
                    <a:pt x="4610" y="12993"/>
                    <a:pt x="5169" y="12993"/>
                    <a:pt x="5449" y="12993"/>
                  </a:cubicBezTo>
                  <a:lnTo>
                    <a:pt x="30596" y="8801"/>
                  </a:lnTo>
                  <a:cubicBezTo>
                    <a:pt x="31713" y="8522"/>
                    <a:pt x="31993" y="6846"/>
                    <a:pt x="31434" y="5169"/>
                  </a:cubicBezTo>
                  <a:cubicBezTo>
                    <a:pt x="30875" y="3493"/>
                    <a:pt x="29478" y="2096"/>
                    <a:pt x="28360" y="2096"/>
                  </a:cubicBezTo>
                  <a:lnTo>
                    <a:pt x="3213" y="6287"/>
                  </a:lnTo>
                  <a:cubicBezTo>
                    <a:pt x="2096" y="6566"/>
                    <a:pt x="1816" y="8243"/>
                    <a:pt x="2375" y="9919"/>
                  </a:cubicBezTo>
                  <a:cubicBezTo>
                    <a:pt x="2934" y="11316"/>
                    <a:pt x="3772" y="12154"/>
                    <a:pt x="4331" y="127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0" name="Forma libre 619">
              <a:extLst>
                <a:ext uri="{FF2B5EF4-FFF2-40B4-BE49-F238E27FC236}">
                  <a16:creationId xmlns:a16="http://schemas.microsoft.com/office/drawing/2014/main" id="{C665E1FB-0E41-7243-B8E8-E09A1F93F7F9}"/>
                </a:ext>
              </a:extLst>
            </p:cNvPr>
            <p:cNvSpPr/>
            <p:nvPr/>
          </p:nvSpPr>
          <p:spPr>
            <a:xfrm>
              <a:off x="7834245" y="4586384"/>
              <a:ext cx="36323" cy="25147"/>
            </a:xfrm>
            <a:custGeom>
              <a:avLst/>
              <a:gdLst>
                <a:gd name="connsiteX0" fmla="*/ 4331 w 36323"/>
                <a:gd name="connsiteY0" fmla="*/ 8571 h 25147"/>
                <a:gd name="connsiteX1" fmla="*/ 33390 w 36323"/>
                <a:gd name="connsiteY1" fmla="*/ 25336 h 25147"/>
                <a:gd name="connsiteX2" fmla="*/ 35625 w 36323"/>
                <a:gd name="connsiteY2" fmla="*/ 23660 h 25147"/>
                <a:gd name="connsiteX3" fmla="*/ 33390 w 36323"/>
                <a:gd name="connsiteY3" fmla="*/ 19189 h 25147"/>
                <a:gd name="connsiteX4" fmla="*/ 4331 w 36323"/>
                <a:gd name="connsiteY4" fmla="*/ 2424 h 25147"/>
                <a:gd name="connsiteX5" fmla="*/ 2096 w 36323"/>
                <a:gd name="connsiteY5" fmla="*/ 4101 h 25147"/>
                <a:gd name="connsiteX6" fmla="*/ 4331 w 36323"/>
                <a:gd name="connsiteY6" fmla="*/ 8571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323" h="25147">
                  <a:moveTo>
                    <a:pt x="4331" y="8571"/>
                  </a:moveTo>
                  <a:lnTo>
                    <a:pt x="33390" y="25336"/>
                  </a:lnTo>
                  <a:cubicBezTo>
                    <a:pt x="34787" y="26174"/>
                    <a:pt x="35625" y="25336"/>
                    <a:pt x="35625" y="23660"/>
                  </a:cubicBezTo>
                  <a:cubicBezTo>
                    <a:pt x="35625" y="21983"/>
                    <a:pt x="34507" y="20027"/>
                    <a:pt x="33390" y="19189"/>
                  </a:cubicBezTo>
                  <a:lnTo>
                    <a:pt x="4331" y="2424"/>
                  </a:lnTo>
                  <a:cubicBezTo>
                    <a:pt x="2934" y="1586"/>
                    <a:pt x="2096" y="2424"/>
                    <a:pt x="2096" y="4101"/>
                  </a:cubicBezTo>
                  <a:cubicBezTo>
                    <a:pt x="2096" y="6057"/>
                    <a:pt x="3213" y="7733"/>
                    <a:pt x="4331" y="857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1" name="Forma libre 620">
              <a:extLst>
                <a:ext uri="{FF2B5EF4-FFF2-40B4-BE49-F238E27FC236}">
                  <a16:creationId xmlns:a16="http://schemas.microsoft.com/office/drawing/2014/main" id="{EAFD880C-87CC-3D4F-A903-D0F507C80F17}"/>
                </a:ext>
              </a:extLst>
            </p:cNvPr>
            <p:cNvSpPr/>
            <p:nvPr/>
          </p:nvSpPr>
          <p:spPr>
            <a:xfrm>
              <a:off x="7825304" y="4625638"/>
              <a:ext cx="33529" cy="41912"/>
            </a:xfrm>
            <a:custGeom>
              <a:avLst/>
              <a:gdLst>
                <a:gd name="connsiteX0" fmla="*/ 29478 w 33529"/>
                <a:gd name="connsiteY0" fmla="*/ 41685 h 41911"/>
                <a:gd name="connsiteX1" fmla="*/ 31434 w 33529"/>
                <a:gd name="connsiteY1" fmla="*/ 41405 h 41911"/>
                <a:gd name="connsiteX2" fmla="*/ 30596 w 33529"/>
                <a:gd name="connsiteY2" fmla="*/ 36935 h 41911"/>
                <a:gd name="connsiteX3" fmla="*/ 5449 w 33529"/>
                <a:gd name="connsiteY3" fmla="*/ 3405 h 41911"/>
                <a:gd name="connsiteX4" fmla="*/ 2375 w 33529"/>
                <a:gd name="connsiteY4" fmla="*/ 2567 h 41911"/>
                <a:gd name="connsiteX5" fmla="*/ 3213 w 33529"/>
                <a:gd name="connsiteY5" fmla="*/ 7038 h 41911"/>
                <a:gd name="connsiteX6" fmla="*/ 28360 w 33529"/>
                <a:gd name="connsiteY6" fmla="*/ 40567 h 41911"/>
                <a:gd name="connsiteX7" fmla="*/ 29478 w 33529"/>
                <a:gd name="connsiteY7" fmla="*/ 41685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529" h="41911">
                  <a:moveTo>
                    <a:pt x="29478" y="41685"/>
                  </a:moveTo>
                  <a:cubicBezTo>
                    <a:pt x="30316" y="42243"/>
                    <a:pt x="31154" y="41964"/>
                    <a:pt x="31434" y="41405"/>
                  </a:cubicBezTo>
                  <a:cubicBezTo>
                    <a:pt x="31993" y="40288"/>
                    <a:pt x="31713" y="38332"/>
                    <a:pt x="30596" y="36935"/>
                  </a:cubicBezTo>
                  <a:lnTo>
                    <a:pt x="5449" y="3405"/>
                  </a:lnTo>
                  <a:cubicBezTo>
                    <a:pt x="4331" y="2008"/>
                    <a:pt x="2934" y="1729"/>
                    <a:pt x="2375" y="2567"/>
                  </a:cubicBezTo>
                  <a:cubicBezTo>
                    <a:pt x="1816" y="3685"/>
                    <a:pt x="2096" y="5641"/>
                    <a:pt x="3213" y="7038"/>
                  </a:cubicBezTo>
                  <a:lnTo>
                    <a:pt x="28360" y="40567"/>
                  </a:lnTo>
                  <a:cubicBezTo>
                    <a:pt x="28640" y="41126"/>
                    <a:pt x="28919" y="41405"/>
                    <a:pt x="29478" y="4168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2" name="Forma libre 621">
              <a:extLst>
                <a:ext uri="{FF2B5EF4-FFF2-40B4-BE49-F238E27FC236}">
                  <a16:creationId xmlns:a16="http://schemas.microsoft.com/office/drawing/2014/main" id="{85B8D051-F304-D948-95B8-DD84BA034A84}"/>
                </a:ext>
              </a:extLst>
            </p:cNvPr>
            <p:cNvSpPr/>
            <p:nvPr/>
          </p:nvSpPr>
          <p:spPr>
            <a:xfrm>
              <a:off x="7800157" y="4643677"/>
              <a:ext cx="22353" cy="50294"/>
            </a:xfrm>
            <a:custGeom>
              <a:avLst/>
              <a:gdLst>
                <a:gd name="connsiteX0" fmla="*/ 18860 w 22352"/>
                <a:gd name="connsiteY0" fmla="*/ 49352 h 50294"/>
                <a:gd name="connsiteX1" fmla="*/ 19978 w 22352"/>
                <a:gd name="connsiteY1" fmla="*/ 49631 h 50294"/>
                <a:gd name="connsiteX2" fmla="*/ 20816 w 22352"/>
                <a:gd name="connsiteY2" fmla="*/ 45999 h 50294"/>
                <a:gd name="connsiteX3" fmla="*/ 6287 w 22352"/>
                <a:gd name="connsiteY3" fmla="*/ 4925 h 50294"/>
                <a:gd name="connsiteX4" fmla="*/ 3213 w 22352"/>
                <a:gd name="connsiteY4" fmla="*/ 2131 h 50294"/>
                <a:gd name="connsiteX5" fmla="*/ 2375 w 22352"/>
                <a:gd name="connsiteY5" fmla="*/ 5764 h 50294"/>
                <a:gd name="connsiteX6" fmla="*/ 16904 w 22352"/>
                <a:gd name="connsiteY6" fmla="*/ 46837 h 50294"/>
                <a:gd name="connsiteX7" fmla="*/ 18860 w 22352"/>
                <a:gd name="connsiteY7" fmla="*/ 49352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352" h="50294">
                  <a:moveTo>
                    <a:pt x="18860" y="49352"/>
                  </a:moveTo>
                  <a:cubicBezTo>
                    <a:pt x="19140" y="49631"/>
                    <a:pt x="19699" y="49631"/>
                    <a:pt x="19978" y="49631"/>
                  </a:cubicBezTo>
                  <a:cubicBezTo>
                    <a:pt x="21096" y="49352"/>
                    <a:pt x="21375" y="47675"/>
                    <a:pt x="20816" y="45999"/>
                  </a:cubicBezTo>
                  <a:lnTo>
                    <a:pt x="6287" y="4925"/>
                  </a:lnTo>
                  <a:cubicBezTo>
                    <a:pt x="5728" y="3249"/>
                    <a:pt x="4331" y="1852"/>
                    <a:pt x="3213" y="2131"/>
                  </a:cubicBezTo>
                  <a:cubicBezTo>
                    <a:pt x="2096" y="2411"/>
                    <a:pt x="1816" y="4087"/>
                    <a:pt x="2375" y="5764"/>
                  </a:cubicBezTo>
                  <a:lnTo>
                    <a:pt x="16904" y="46837"/>
                  </a:lnTo>
                  <a:cubicBezTo>
                    <a:pt x="17184" y="47955"/>
                    <a:pt x="18022" y="48793"/>
                    <a:pt x="18860" y="4935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3" name="Forma libre 622">
              <a:extLst>
                <a:ext uri="{FF2B5EF4-FFF2-40B4-BE49-F238E27FC236}">
                  <a16:creationId xmlns:a16="http://schemas.microsoft.com/office/drawing/2014/main" id="{51043EF1-A3C5-4541-A65B-0A3D22FCF4F1}"/>
                </a:ext>
              </a:extLst>
            </p:cNvPr>
            <p:cNvSpPr/>
            <p:nvPr/>
          </p:nvSpPr>
          <p:spPr>
            <a:xfrm>
              <a:off x="7765789" y="4635560"/>
              <a:ext cx="8382" cy="47500"/>
            </a:xfrm>
            <a:custGeom>
              <a:avLst/>
              <a:gdLst>
                <a:gd name="connsiteX0" fmla="*/ 4331 w 8382"/>
                <a:gd name="connsiteY0" fmla="*/ 46292 h 47499"/>
                <a:gd name="connsiteX1" fmla="*/ 6566 w 8382"/>
                <a:gd name="connsiteY1" fmla="*/ 44616 h 47499"/>
                <a:gd name="connsiteX2" fmla="*/ 6566 w 8382"/>
                <a:gd name="connsiteY2" fmla="*/ 6895 h 47499"/>
                <a:gd name="connsiteX3" fmla="*/ 4331 w 8382"/>
                <a:gd name="connsiteY3" fmla="*/ 2424 h 47499"/>
                <a:gd name="connsiteX4" fmla="*/ 2096 w 8382"/>
                <a:gd name="connsiteY4" fmla="*/ 4101 h 47499"/>
                <a:gd name="connsiteX5" fmla="*/ 2096 w 8382"/>
                <a:gd name="connsiteY5" fmla="*/ 41821 h 47499"/>
                <a:gd name="connsiteX6" fmla="*/ 4331 w 8382"/>
                <a:gd name="connsiteY6" fmla="*/ 46292 h 4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382" h="47499">
                  <a:moveTo>
                    <a:pt x="4331" y="46292"/>
                  </a:moveTo>
                  <a:cubicBezTo>
                    <a:pt x="5728" y="47130"/>
                    <a:pt x="6566" y="46292"/>
                    <a:pt x="6566" y="44616"/>
                  </a:cubicBezTo>
                  <a:lnTo>
                    <a:pt x="6566" y="6895"/>
                  </a:lnTo>
                  <a:cubicBezTo>
                    <a:pt x="6566" y="5219"/>
                    <a:pt x="5448" y="3263"/>
                    <a:pt x="4331" y="2424"/>
                  </a:cubicBezTo>
                  <a:cubicBezTo>
                    <a:pt x="2934" y="1586"/>
                    <a:pt x="2096" y="2424"/>
                    <a:pt x="2096" y="4101"/>
                  </a:cubicBezTo>
                  <a:lnTo>
                    <a:pt x="2096" y="41821"/>
                  </a:lnTo>
                  <a:cubicBezTo>
                    <a:pt x="2096" y="43498"/>
                    <a:pt x="3213" y="45454"/>
                    <a:pt x="4331" y="4629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4" name="Forma libre 623">
              <a:extLst>
                <a:ext uri="{FF2B5EF4-FFF2-40B4-BE49-F238E27FC236}">
                  <a16:creationId xmlns:a16="http://schemas.microsoft.com/office/drawing/2014/main" id="{73632ED8-987E-0742-AA02-1C932AD99448}"/>
                </a:ext>
              </a:extLst>
            </p:cNvPr>
            <p:cNvSpPr/>
            <p:nvPr/>
          </p:nvSpPr>
          <p:spPr>
            <a:xfrm>
              <a:off x="7717171" y="4604403"/>
              <a:ext cx="22353" cy="33529"/>
            </a:xfrm>
            <a:custGeom>
              <a:avLst/>
              <a:gdLst>
                <a:gd name="connsiteX0" fmla="*/ 4331 w 22352"/>
                <a:gd name="connsiteY0" fmla="*/ 32464 h 33529"/>
                <a:gd name="connsiteX1" fmla="*/ 6287 w 22352"/>
                <a:gd name="connsiteY1" fmla="*/ 32185 h 33529"/>
                <a:gd name="connsiteX2" fmla="*/ 20816 w 22352"/>
                <a:gd name="connsiteY2" fmla="*/ 7876 h 33529"/>
                <a:gd name="connsiteX3" fmla="*/ 19978 w 22352"/>
                <a:gd name="connsiteY3" fmla="*/ 3405 h 33529"/>
                <a:gd name="connsiteX4" fmla="*/ 16904 w 22352"/>
                <a:gd name="connsiteY4" fmla="*/ 2567 h 33529"/>
                <a:gd name="connsiteX5" fmla="*/ 2375 w 22352"/>
                <a:gd name="connsiteY5" fmla="*/ 26876 h 33529"/>
                <a:gd name="connsiteX6" fmla="*/ 3213 w 22352"/>
                <a:gd name="connsiteY6" fmla="*/ 31346 h 33529"/>
                <a:gd name="connsiteX7" fmla="*/ 4331 w 22352"/>
                <a:gd name="connsiteY7" fmla="*/ 32464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352" h="33529">
                  <a:moveTo>
                    <a:pt x="4331" y="32464"/>
                  </a:moveTo>
                  <a:cubicBezTo>
                    <a:pt x="5169" y="33023"/>
                    <a:pt x="6007" y="32743"/>
                    <a:pt x="6287" y="32185"/>
                  </a:cubicBezTo>
                  <a:lnTo>
                    <a:pt x="20816" y="7876"/>
                  </a:lnTo>
                  <a:cubicBezTo>
                    <a:pt x="21375" y="6758"/>
                    <a:pt x="21096" y="4802"/>
                    <a:pt x="19978" y="3405"/>
                  </a:cubicBezTo>
                  <a:cubicBezTo>
                    <a:pt x="18860" y="2008"/>
                    <a:pt x="17463" y="1729"/>
                    <a:pt x="16904" y="2567"/>
                  </a:cubicBezTo>
                  <a:lnTo>
                    <a:pt x="2375" y="26876"/>
                  </a:lnTo>
                  <a:cubicBezTo>
                    <a:pt x="1816" y="27994"/>
                    <a:pt x="2096" y="29949"/>
                    <a:pt x="3213" y="31346"/>
                  </a:cubicBezTo>
                  <a:cubicBezTo>
                    <a:pt x="3493" y="31905"/>
                    <a:pt x="3772" y="32185"/>
                    <a:pt x="4331" y="324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5" name="Forma libre 624">
              <a:extLst>
                <a:ext uri="{FF2B5EF4-FFF2-40B4-BE49-F238E27FC236}">
                  <a16:creationId xmlns:a16="http://schemas.microsoft.com/office/drawing/2014/main" id="{63B2B1A8-0D9C-0845-AEE5-882B74B2A4AC}"/>
                </a:ext>
              </a:extLst>
            </p:cNvPr>
            <p:cNvSpPr/>
            <p:nvPr/>
          </p:nvSpPr>
          <p:spPr>
            <a:xfrm>
              <a:off x="7681407" y="4557611"/>
              <a:ext cx="33529" cy="13971"/>
            </a:xfrm>
            <a:custGeom>
              <a:avLst/>
              <a:gdLst>
                <a:gd name="connsiteX0" fmla="*/ 4331 w 33529"/>
                <a:gd name="connsiteY0" fmla="*/ 12476 h 13970"/>
                <a:gd name="connsiteX1" fmla="*/ 5449 w 33529"/>
                <a:gd name="connsiteY1" fmla="*/ 12756 h 13970"/>
                <a:gd name="connsiteX2" fmla="*/ 30596 w 33529"/>
                <a:gd name="connsiteY2" fmla="*/ 8564 h 13970"/>
                <a:gd name="connsiteX3" fmla="*/ 31434 w 33529"/>
                <a:gd name="connsiteY3" fmla="*/ 4932 h 13970"/>
                <a:gd name="connsiteX4" fmla="*/ 28360 w 33529"/>
                <a:gd name="connsiteY4" fmla="*/ 2138 h 13970"/>
                <a:gd name="connsiteX5" fmla="*/ 3213 w 33529"/>
                <a:gd name="connsiteY5" fmla="*/ 6329 h 13970"/>
                <a:gd name="connsiteX6" fmla="*/ 2375 w 33529"/>
                <a:gd name="connsiteY6" fmla="*/ 9962 h 13970"/>
                <a:gd name="connsiteX7" fmla="*/ 4331 w 33529"/>
                <a:gd name="connsiteY7" fmla="*/ 1247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529" h="13970">
                  <a:moveTo>
                    <a:pt x="4331" y="12476"/>
                  </a:moveTo>
                  <a:cubicBezTo>
                    <a:pt x="4610" y="12756"/>
                    <a:pt x="5169" y="12756"/>
                    <a:pt x="5449" y="12756"/>
                  </a:cubicBezTo>
                  <a:lnTo>
                    <a:pt x="30596" y="8564"/>
                  </a:lnTo>
                  <a:cubicBezTo>
                    <a:pt x="31713" y="8285"/>
                    <a:pt x="31993" y="6609"/>
                    <a:pt x="31434" y="4932"/>
                  </a:cubicBezTo>
                  <a:cubicBezTo>
                    <a:pt x="30875" y="2976"/>
                    <a:pt x="29478" y="1859"/>
                    <a:pt x="28360" y="2138"/>
                  </a:cubicBezTo>
                  <a:lnTo>
                    <a:pt x="3213" y="6329"/>
                  </a:lnTo>
                  <a:cubicBezTo>
                    <a:pt x="2096" y="6609"/>
                    <a:pt x="1816" y="8285"/>
                    <a:pt x="2375" y="9962"/>
                  </a:cubicBezTo>
                  <a:cubicBezTo>
                    <a:pt x="2654" y="11079"/>
                    <a:pt x="3493" y="11917"/>
                    <a:pt x="4331" y="12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6" name="Forma libre 625">
              <a:extLst>
                <a:ext uri="{FF2B5EF4-FFF2-40B4-BE49-F238E27FC236}">
                  <a16:creationId xmlns:a16="http://schemas.microsoft.com/office/drawing/2014/main" id="{EE2CD13D-5D69-694B-A973-6D05A8DC8840}"/>
                </a:ext>
              </a:extLst>
            </p:cNvPr>
            <p:cNvSpPr/>
            <p:nvPr/>
          </p:nvSpPr>
          <p:spPr>
            <a:xfrm>
              <a:off x="7668231" y="4490825"/>
              <a:ext cx="36323" cy="25147"/>
            </a:xfrm>
            <a:custGeom>
              <a:avLst/>
              <a:gdLst>
                <a:gd name="connsiteX0" fmla="*/ 4374 w 36323"/>
                <a:gd name="connsiteY0" fmla="*/ 8571 h 25147"/>
                <a:gd name="connsiteX1" fmla="*/ 33433 w 36323"/>
                <a:gd name="connsiteY1" fmla="*/ 25336 h 25147"/>
                <a:gd name="connsiteX2" fmla="*/ 35668 w 36323"/>
                <a:gd name="connsiteY2" fmla="*/ 23660 h 25147"/>
                <a:gd name="connsiteX3" fmla="*/ 33433 w 36323"/>
                <a:gd name="connsiteY3" fmla="*/ 19189 h 25147"/>
                <a:gd name="connsiteX4" fmla="*/ 4374 w 36323"/>
                <a:gd name="connsiteY4" fmla="*/ 2424 h 25147"/>
                <a:gd name="connsiteX5" fmla="*/ 2139 w 36323"/>
                <a:gd name="connsiteY5" fmla="*/ 4101 h 25147"/>
                <a:gd name="connsiteX6" fmla="*/ 4374 w 36323"/>
                <a:gd name="connsiteY6" fmla="*/ 8571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323" h="25147">
                  <a:moveTo>
                    <a:pt x="4374" y="8571"/>
                  </a:moveTo>
                  <a:lnTo>
                    <a:pt x="33433" y="25336"/>
                  </a:lnTo>
                  <a:cubicBezTo>
                    <a:pt x="34830" y="26174"/>
                    <a:pt x="35668" y="25336"/>
                    <a:pt x="35668" y="23660"/>
                  </a:cubicBezTo>
                  <a:cubicBezTo>
                    <a:pt x="35668" y="21983"/>
                    <a:pt x="34550" y="20027"/>
                    <a:pt x="33433" y="19189"/>
                  </a:cubicBezTo>
                  <a:lnTo>
                    <a:pt x="4374" y="2424"/>
                  </a:lnTo>
                  <a:cubicBezTo>
                    <a:pt x="2977" y="1586"/>
                    <a:pt x="2139" y="2424"/>
                    <a:pt x="2139" y="4101"/>
                  </a:cubicBezTo>
                  <a:cubicBezTo>
                    <a:pt x="1859" y="5777"/>
                    <a:pt x="2977" y="7733"/>
                    <a:pt x="4374" y="857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7" name="Forma libre 626">
              <a:extLst>
                <a:ext uri="{FF2B5EF4-FFF2-40B4-BE49-F238E27FC236}">
                  <a16:creationId xmlns:a16="http://schemas.microsoft.com/office/drawing/2014/main" id="{ADD8EF3A-1D98-9A40-8809-63C04CC4B1D4}"/>
                </a:ext>
              </a:extLst>
            </p:cNvPr>
            <p:cNvSpPr/>
            <p:nvPr/>
          </p:nvSpPr>
          <p:spPr>
            <a:xfrm>
              <a:off x="7681407" y="4435639"/>
              <a:ext cx="33529" cy="41912"/>
            </a:xfrm>
            <a:custGeom>
              <a:avLst/>
              <a:gdLst>
                <a:gd name="connsiteX0" fmla="*/ 29478 w 33529"/>
                <a:gd name="connsiteY0" fmla="*/ 41685 h 41911"/>
                <a:gd name="connsiteX1" fmla="*/ 31434 w 33529"/>
                <a:gd name="connsiteY1" fmla="*/ 41405 h 41911"/>
                <a:gd name="connsiteX2" fmla="*/ 30596 w 33529"/>
                <a:gd name="connsiteY2" fmla="*/ 36935 h 41911"/>
                <a:gd name="connsiteX3" fmla="*/ 5449 w 33529"/>
                <a:gd name="connsiteY3" fmla="*/ 3405 h 41911"/>
                <a:gd name="connsiteX4" fmla="*/ 2375 w 33529"/>
                <a:gd name="connsiteY4" fmla="*/ 2567 h 41911"/>
                <a:gd name="connsiteX5" fmla="*/ 3213 w 33529"/>
                <a:gd name="connsiteY5" fmla="*/ 7038 h 41911"/>
                <a:gd name="connsiteX6" fmla="*/ 28360 w 33529"/>
                <a:gd name="connsiteY6" fmla="*/ 40567 h 41911"/>
                <a:gd name="connsiteX7" fmla="*/ 29478 w 33529"/>
                <a:gd name="connsiteY7" fmla="*/ 41685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529" h="41911">
                  <a:moveTo>
                    <a:pt x="29478" y="41685"/>
                  </a:moveTo>
                  <a:cubicBezTo>
                    <a:pt x="30316" y="42243"/>
                    <a:pt x="31154" y="41964"/>
                    <a:pt x="31434" y="41405"/>
                  </a:cubicBezTo>
                  <a:cubicBezTo>
                    <a:pt x="31993" y="40288"/>
                    <a:pt x="31713" y="38332"/>
                    <a:pt x="30596" y="36935"/>
                  </a:cubicBezTo>
                  <a:lnTo>
                    <a:pt x="5449" y="3405"/>
                  </a:lnTo>
                  <a:cubicBezTo>
                    <a:pt x="4331" y="2008"/>
                    <a:pt x="2934" y="1729"/>
                    <a:pt x="2375" y="2567"/>
                  </a:cubicBezTo>
                  <a:cubicBezTo>
                    <a:pt x="1816" y="3685"/>
                    <a:pt x="2096" y="5641"/>
                    <a:pt x="3213" y="7038"/>
                  </a:cubicBezTo>
                  <a:lnTo>
                    <a:pt x="28360" y="40567"/>
                  </a:lnTo>
                  <a:cubicBezTo>
                    <a:pt x="28640" y="40846"/>
                    <a:pt x="29199" y="41405"/>
                    <a:pt x="29478" y="4168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8" name="Forma libre 627">
              <a:extLst>
                <a:ext uri="{FF2B5EF4-FFF2-40B4-BE49-F238E27FC236}">
                  <a16:creationId xmlns:a16="http://schemas.microsoft.com/office/drawing/2014/main" id="{64940060-6801-8748-8675-F3792C05CC9A}"/>
                </a:ext>
              </a:extLst>
            </p:cNvPr>
            <p:cNvSpPr/>
            <p:nvPr/>
          </p:nvSpPr>
          <p:spPr>
            <a:xfrm>
              <a:off x="7717171" y="4409810"/>
              <a:ext cx="22353" cy="50294"/>
            </a:xfrm>
            <a:custGeom>
              <a:avLst/>
              <a:gdLst>
                <a:gd name="connsiteX0" fmla="*/ 18860 w 22352"/>
                <a:gd name="connsiteY0" fmla="*/ 49352 h 50294"/>
                <a:gd name="connsiteX1" fmla="*/ 19978 w 22352"/>
                <a:gd name="connsiteY1" fmla="*/ 49631 h 50294"/>
                <a:gd name="connsiteX2" fmla="*/ 20816 w 22352"/>
                <a:gd name="connsiteY2" fmla="*/ 45999 h 50294"/>
                <a:gd name="connsiteX3" fmla="*/ 6287 w 22352"/>
                <a:gd name="connsiteY3" fmla="*/ 4925 h 50294"/>
                <a:gd name="connsiteX4" fmla="*/ 3213 w 22352"/>
                <a:gd name="connsiteY4" fmla="*/ 2131 h 50294"/>
                <a:gd name="connsiteX5" fmla="*/ 2375 w 22352"/>
                <a:gd name="connsiteY5" fmla="*/ 5764 h 50294"/>
                <a:gd name="connsiteX6" fmla="*/ 16904 w 22352"/>
                <a:gd name="connsiteY6" fmla="*/ 46837 h 50294"/>
                <a:gd name="connsiteX7" fmla="*/ 18860 w 22352"/>
                <a:gd name="connsiteY7" fmla="*/ 49352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352" h="50294">
                  <a:moveTo>
                    <a:pt x="18860" y="49352"/>
                  </a:moveTo>
                  <a:cubicBezTo>
                    <a:pt x="19140" y="49631"/>
                    <a:pt x="19698" y="49631"/>
                    <a:pt x="19978" y="49631"/>
                  </a:cubicBezTo>
                  <a:cubicBezTo>
                    <a:pt x="21096" y="49352"/>
                    <a:pt x="21375" y="47675"/>
                    <a:pt x="20816" y="45999"/>
                  </a:cubicBezTo>
                  <a:lnTo>
                    <a:pt x="6287" y="4925"/>
                  </a:lnTo>
                  <a:cubicBezTo>
                    <a:pt x="5728" y="3249"/>
                    <a:pt x="4331" y="1852"/>
                    <a:pt x="3213" y="2131"/>
                  </a:cubicBezTo>
                  <a:cubicBezTo>
                    <a:pt x="2096" y="2411"/>
                    <a:pt x="1816" y="4087"/>
                    <a:pt x="2375" y="5764"/>
                  </a:cubicBezTo>
                  <a:lnTo>
                    <a:pt x="16904" y="46837"/>
                  </a:lnTo>
                  <a:cubicBezTo>
                    <a:pt x="17184" y="47955"/>
                    <a:pt x="18022" y="49072"/>
                    <a:pt x="18860" y="4935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9" name="Forma libre 628">
              <a:extLst>
                <a:ext uri="{FF2B5EF4-FFF2-40B4-BE49-F238E27FC236}">
                  <a16:creationId xmlns:a16="http://schemas.microsoft.com/office/drawing/2014/main" id="{7325BB41-C497-1E46-AB51-8A7464A5B6AD}"/>
                </a:ext>
              </a:extLst>
            </p:cNvPr>
            <p:cNvSpPr/>
            <p:nvPr/>
          </p:nvSpPr>
          <p:spPr>
            <a:xfrm>
              <a:off x="7118393" y="4787050"/>
              <a:ext cx="30735" cy="55882"/>
            </a:xfrm>
            <a:custGeom>
              <a:avLst/>
              <a:gdLst>
                <a:gd name="connsiteX0" fmla="*/ 18860 w 30735"/>
                <a:gd name="connsiteY0" fmla="*/ 55463 h 55882"/>
                <a:gd name="connsiteX1" fmla="*/ 29198 w 30735"/>
                <a:gd name="connsiteY1" fmla="*/ 5448 h 55882"/>
                <a:gd name="connsiteX2" fmla="*/ 7963 w 30735"/>
                <a:gd name="connsiteY2" fmla="*/ 2096 h 55882"/>
                <a:gd name="connsiteX3" fmla="*/ 2096 w 30735"/>
                <a:gd name="connsiteY3" fmla="*/ 54345 h 55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735" h="55882">
                  <a:moveTo>
                    <a:pt x="18860" y="55463"/>
                  </a:moveTo>
                  <a:lnTo>
                    <a:pt x="29198" y="5448"/>
                  </a:lnTo>
                  <a:lnTo>
                    <a:pt x="7963" y="2096"/>
                  </a:lnTo>
                  <a:lnTo>
                    <a:pt x="2096" y="54345"/>
                  </a:lnTo>
                  <a:close/>
                </a:path>
              </a:pathLst>
            </a:custGeom>
            <a:solidFill>
              <a:srgbClr val="D7DDE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0" name="Forma libre 629">
              <a:extLst>
                <a:ext uri="{FF2B5EF4-FFF2-40B4-BE49-F238E27FC236}">
                  <a16:creationId xmlns:a16="http://schemas.microsoft.com/office/drawing/2014/main" id="{A3CD4474-6942-574F-A10A-E5ADFC703067}"/>
                </a:ext>
              </a:extLst>
            </p:cNvPr>
            <p:cNvSpPr/>
            <p:nvPr/>
          </p:nvSpPr>
          <p:spPr>
            <a:xfrm>
              <a:off x="7060827" y="4830531"/>
              <a:ext cx="86617" cy="33529"/>
            </a:xfrm>
            <a:custGeom>
              <a:avLst/>
              <a:gdLst>
                <a:gd name="connsiteX0" fmla="*/ 55471 w 86617"/>
                <a:gd name="connsiteY0" fmla="*/ 4718 h 33529"/>
                <a:gd name="connsiteX1" fmla="*/ 51838 w 86617"/>
                <a:gd name="connsiteY1" fmla="*/ 6394 h 33529"/>
                <a:gd name="connsiteX2" fmla="*/ 11044 w 86617"/>
                <a:gd name="connsiteY2" fmla="*/ 24836 h 33529"/>
                <a:gd name="connsiteX3" fmla="*/ 15235 w 86617"/>
                <a:gd name="connsiteY3" fmla="*/ 32659 h 33529"/>
                <a:gd name="connsiteX4" fmla="*/ 52676 w 86617"/>
                <a:gd name="connsiteY4" fmla="*/ 31262 h 33529"/>
                <a:gd name="connsiteX5" fmla="*/ 76985 w 86617"/>
                <a:gd name="connsiteY5" fmla="*/ 32659 h 33529"/>
                <a:gd name="connsiteX6" fmla="*/ 81735 w 86617"/>
                <a:gd name="connsiteY6" fmla="*/ 5836 h 33529"/>
                <a:gd name="connsiteX7" fmla="*/ 75029 w 86617"/>
                <a:gd name="connsiteY7" fmla="*/ 2203 h 33529"/>
                <a:gd name="connsiteX8" fmla="*/ 55471 w 86617"/>
                <a:gd name="connsiteY8" fmla="*/ 4718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617" h="33529">
                  <a:moveTo>
                    <a:pt x="55471" y="4718"/>
                  </a:moveTo>
                  <a:cubicBezTo>
                    <a:pt x="54073" y="4997"/>
                    <a:pt x="52676" y="5556"/>
                    <a:pt x="51838" y="6394"/>
                  </a:cubicBezTo>
                  <a:cubicBezTo>
                    <a:pt x="44573" y="12541"/>
                    <a:pt x="22500" y="23159"/>
                    <a:pt x="11044" y="24836"/>
                  </a:cubicBezTo>
                  <a:cubicBezTo>
                    <a:pt x="-1250" y="26512"/>
                    <a:pt x="-1809" y="32659"/>
                    <a:pt x="15235" y="32659"/>
                  </a:cubicBezTo>
                  <a:cubicBezTo>
                    <a:pt x="32279" y="32659"/>
                    <a:pt x="44853" y="31262"/>
                    <a:pt x="52676" y="31262"/>
                  </a:cubicBezTo>
                  <a:cubicBezTo>
                    <a:pt x="60221" y="31541"/>
                    <a:pt x="58265" y="32659"/>
                    <a:pt x="76985" y="32659"/>
                  </a:cubicBezTo>
                  <a:cubicBezTo>
                    <a:pt x="91515" y="32659"/>
                    <a:pt x="86765" y="14218"/>
                    <a:pt x="81735" y="5836"/>
                  </a:cubicBezTo>
                  <a:cubicBezTo>
                    <a:pt x="80059" y="3321"/>
                    <a:pt x="78103" y="1644"/>
                    <a:pt x="75029" y="2203"/>
                  </a:cubicBezTo>
                  <a:lnTo>
                    <a:pt x="55471" y="4718"/>
                  </a:lnTo>
                  <a:close/>
                </a:path>
              </a:pathLst>
            </a:custGeom>
            <a:solidFill>
              <a:srgbClr val="34518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1" name="Forma libre 630">
              <a:extLst>
                <a:ext uri="{FF2B5EF4-FFF2-40B4-BE49-F238E27FC236}">
                  <a16:creationId xmlns:a16="http://schemas.microsoft.com/office/drawing/2014/main" id="{2396FABB-C734-7C47-9B6F-835C479D7933}"/>
                </a:ext>
              </a:extLst>
            </p:cNvPr>
            <p:cNvSpPr/>
            <p:nvPr/>
          </p:nvSpPr>
          <p:spPr>
            <a:xfrm>
              <a:off x="7202217" y="4719712"/>
              <a:ext cx="55882" cy="50294"/>
            </a:xfrm>
            <a:custGeom>
              <a:avLst/>
              <a:gdLst>
                <a:gd name="connsiteX0" fmla="*/ 54066 w 55882"/>
                <a:gd name="connsiteY0" fmla="*/ 34787 h 50294"/>
                <a:gd name="connsiteX1" fmla="*/ 14949 w 55882"/>
                <a:gd name="connsiteY1" fmla="*/ 2096 h 50294"/>
                <a:gd name="connsiteX2" fmla="*/ 2096 w 55882"/>
                <a:gd name="connsiteY2" fmla="*/ 19419 h 50294"/>
                <a:gd name="connsiteX3" fmla="*/ 45404 w 55882"/>
                <a:gd name="connsiteY3" fmla="*/ 49316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882" h="50294">
                  <a:moveTo>
                    <a:pt x="54066" y="34787"/>
                  </a:moveTo>
                  <a:lnTo>
                    <a:pt x="14949" y="2096"/>
                  </a:lnTo>
                  <a:lnTo>
                    <a:pt x="2096" y="19419"/>
                  </a:lnTo>
                  <a:lnTo>
                    <a:pt x="45404" y="49316"/>
                  </a:lnTo>
                  <a:close/>
                </a:path>
              </a:pathLst>
            </a:custGeom>
            <a:solidFill>
              <a:srgbClr val="D7DDE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2" name="Forma libre 631">
              <a:extLst>
                <a:ext uri="{FF2B5EF4-FFF2-40B4-BE49-F238E27FC236}">
                  <a16:creationId xmlns:a16="http://schemas.microsoft.com/office/drawing/2014/main" id="{AD632EC7-569D-AF4B-AFE6-A7ADA8EDBF1D}"/>
                </a:ext>
              </a:extLst>
            </p:cNvPr>
            <p:cNvSpPr/>
            <p:nvPr/>
          </p:nvSpPr>
          <p:spPr>
            <a:xfrm>
              <a:off x="7237938" y="4744827"/>
              <a:ext cx="36323" cy="86617"/>
            </a:xfrm>
            <a:custGeom>
              <a:avLst/>
              <a:gdLst>
                <a:gd name="connsiteX0" fmla="*/ 2698 w 36323"/>
                <a:gd name="connsiteY0" fmla="*/ 21966 h 86617"/>
                <a:gd name="connsiteX1" fmla="*/ 3256 w 36323"/>
                <a:gd name="connsiteY1" fmla="*/ 31745 h 86617"/>
                <a:gd name="connsiteX2" fmla="*/ 6889 w 36323"/>
                <a:gd name="connsiteY2" fmla="*/ 76451 h 86617"/>
                <a:gd name="connsiteX3" fmla="*/ 15551 w 36323"/>
                <a:gd name="connsiteY3" fmla="*/ 75054 h 86617"/>
                <a:gd name="connsiteX4" fmla="*/ 26727 w 36323"/>
                <a:gd name="connsiteY4" fmla="*/ 39569 h 86617"/>
                <a:gd name="connsiteX5" fmla="*/ 36227 w 36323"/>
                <a:gd name="connsiteY5" fmla="*/ 16936 h 86617"/>
                <a:gd name="connsiteX6" fmla="*/ 15830 w 36323"/>
                <a:gd name="connsiteY6" fmla="*/ 2407 h 86617"/>
                <a:gd name="connsiteX7" fmla="*/ 10242 w 36323"/>
                <a:gd name="connsiteY7" fmla="*/ 7716 h 86617"/>
                <a:gd name="connsiteX8" fmla="*/ 2698 w 36323"/>
                <a:gd name="connsiteY8" fmla="*/ 21966 h 86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323" h="86617">
                  <a:moveTo>
                    <a:pt x="2698" y="21966"/>
                  </a:moveTo>
                  <a:cubicBezTo>
                    <a:pt x="1301" y="25039"/>
                    <a:pt x="2698" y="30628"/>
                    <a:pt x="3256" y="31745"/>
                  </a:cubicBezTo>
                  <a:cubicBezTo>
                    <a:pt x="6609" y="40686"/>
                    <a:pt x="9124" y="64995"/>
                    <a:pt x="6889" y="76451"/>
                  </a:cubicBezTo>
                  <a:cubicBezTo>
                    <a:pt x="4374" y="88466"/>
                    <a:pt x="9962" y="90980"/>
                    <a:pt x="15551" y="75054"/>
                  </a:cubicBezTo>
                  <a:cubicBezTo>
                    <a:pt x="21418" y="58848"/>
                    <a:pt x="24212" y="46554"/>
                    <a:pt x="26727" y="39569"/>
                  </a:cubicBezTo>
                  <a:cubicBezTo>
                    <a:pt x="29521" y="32583"/>
                    <a:pt x="29521" y="34539"/>
                    <a:pt x="36227" y="16936"/>
                  </a:cubicBezTo>
                  <a:cubicBezTo>
                    <a:pt x="39580" y="7995"/>
                    <a:pt x="25609" y="451"/>
                    <a:pt x="15830" y="2407"/>
                  </a:cubicBezTo>
                  <a:cubicBezTo>
                    <a:pt x="12756" y="2966"/>
                    <a:pt x="11918" y="3525"/>
                    <a:pt x="10242" y="7716"/>
                  </a:cubicBezTo>
                  <a:cubicBezTo>
                    <a:pt x="8565" y="11348"/>
                    <a:pt x="4095" y="18892"/>
                    <a:pt x="2698" y="21966"/>
                  </a:cubicBezTo>
                  <a:close/>
                </a:path>
              </a:pathLst>
            </a:custGeom>
            <a:solidFill>
              <a:srgbClr val="34518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3" name="Forma libre 632">
              <a:extLst>
                <a:ext uri="{FF2B5EF4-FFF2-40B4-BE49-F238E27FC236}">
                  <a16:creationId xmlns:a16="http://schemas.microsoft.com/office/drawing/2014/main" id="{695F8A41-0D9B-2D41-AF24-B6B797FE7092}"/>
                </a:ext>
              </a:extLst>
            </p:cNvPr>
            <p:cNvSpPr/>
            <p:nvPr/>
          </p:nvSpPr>
          <p:spPr>
            <a:xfrm>
              <a:off x="6869356" y="4015464"/>
              <a:ext cx="265441" cy="156470"/>
            </a:xfrm>
            <a:custGeom>
              <a:avLst/>
              <a:gdLst>
                <a:gd name="connsiteX0" fmla="*/ 259515 w 265440"/>
                <a:gd name="connsiteY0" fmla="*/ 45816 h 156470"/>
                <a:gd name="connsiteX1" fmla="*/ 235486 w 265440"/>
                <a:gd name="connsiteY1" fmla="*/ 48051 h 156470"/>
                <a:gd name="connsiteX2" fmla="*/ 189662 w 265440"/>
                <a:gd name="connsiteY2" fmla="*/ 97507 h 156470"/>
                <a:gd name="connsiteX3" fmla="*/ 159207 w 265440"/>
                <a:gd name="connsiteY3" fmla="*/ 121536 h 156470"/>
                <a:gd name="connsiteX4" fmla="*/ 74266 w 265440"/>
                <a:gd name="connsiteY4" fmla="*/ 18433 h 156470"/>
                <a:gd name="connsiteX5" fmla="*/ 73707 w 265440"/>
                <a:gd name="connsiteY5" fmla="*/ 17875 h 156470"/>
                <a:gd name="connsiteX6" fmla="*/ 72589 w 265440"/>
                <a:gd name="connsiteY6" fmla="*/ 16198 h 156470"/>
                <a:gd name="connsiteX7" fmla="*/ 71751 w 265440"/>
                <a:gd name="connsiteY7" fmla="*/ 15081 h 156470"/>
                <a:gd name="connsiteX8" fmla="*/ 70633 w 265440"/>
                <a:gd name="connsiteY8" fmla="*/ 13963 h 156470"/>
                <a:gd name="connsiteX9" fmla="*/ 69236 w 265440"/>
                <a:gd name="connsiteY9" fmla="*/ 12845 h 156470"/>
                <a:gd name="connsiteX10" fmla="*/ 67839 w 265440"/>
                <a:gd name="connsiteY10" fmla="*/ 12007 h 156470"/>
                <a:gd name="connsiteX11" fmla="*/ 66163 w 265440"/>
                <a:gd name="connsiteY11" fmla="*/ 11169 h 156470"/>
                <a:gd name="connsiteX12" fmla="*/ 64766 w 265440"/>
                <a:gd name="connsiteY12" fmla="*/ 10610 h 156470"/>
                <a:gd name="connsiteX13" fmla="*/ 62810 w 265440"/>
                <a:gd name="connsiteY13" fmla="*/ 10051 h 156470"/>
                <a:gd name="connsiteX14" fmla="*/ 61971 w 265440"/>
                <a:gd name="connsiteY14" fmla="*/ 9772 h 156470"/>
                <a:gd name="connsiteX15" fmla="*/ 30119 w 265440"/>
                <a:gd name="connsiteY15" fmla="*/ 8934 h 156470"/>
                <a:gd name="connsiteX16" fmla="*/ 2178 w 265440"/>
                <a:gd name="connsiteY16" fmla="*/ 6978 h 156470"/>
                <a:gd name="connsiteX17" fmla="*/ 19780 w 265440"/>
                <a:gd name="connsiteY17" fmla="*/ 32683 h 156470"/>
                <a:gd name="connsiteX18" fmla="*/ 61133 w 265440"/>
                <a:gd name="connsiteY18" fmla="*/ 34919 h 156470"/>
                <a:gd name="connsiteX19" fmla="*/ 155295 w 265440"/>
                <a:gd name="connsiteY19" fmla="*/ 155904 h 156470"/>
                <a:gd name="connsiteX20" fmla="*/ 158368 w 265440"/>
                <a:gd name="connsiteY20" fmla="*/ 156183 h 156470"/>
                <a:gd name="connsiteX21" fmla="*/ 214251 w 265440"/>
                <a:gd name="connsiteY21" fmla="*/ 121816 h 156470"/>
                <a:gd name="connsiteX22" fmla="*/ 261471 w 265440"/>
                <a:gd name="connsiteY22" fmla="*/ 70404 h 156470"/>
                <a:gd name="connsiteX23" fmla="*/ 259515 w 265440"/>
                <a:gd name="connsiteY23" fmla="*/ 45816 h 156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65440" h="156470">
                  <a:moveTo>
                    <a:pt x="259515" y="45816"/>
                  </a:moveTo>
                  <a:cubicBezTo>
                    <a:pt x="252250" y="39669"/>
                    <a:pt x="241353" y="40786"/>
                    <a:pt x="235486" y="48051"/>
                  </a:cubicBezTo>
                  <a:cubicBezTo>
                    <a:pt x="220118" y="66213"/>
                    <a:pt x="203633" y="84095"/>
                    <a:pt x="189662" y="97507"/>
                  </a:cubicBezTo>
                  <a:cubicBezTo>
                    <a:pt x="175971" y="110639"/>
                    <a:pt x="168148" y="119022"/>
                    <a:pt x="159207" y="121536"/>
                  </a:cubicBezTo>
                  <a:cubicBezTo>
                    <a:pt x="136015" y="116227"/>
                    <a:pt x="95221" y="57272"/>
                    <a:pt x="74266" y="18433"/>
                  </a:cubicBezTo>
                  <a:cubicBezTo>
                    <a:pt x="74266" y="18154"/>
                    <a:pt x="73986" y="17875"/>
                    <a:pt x="73707" y="17875"/>
                  </a:cubicBezTo>
                  <a:cubicBezTo>
                    <a:pt x="73427" y="17316"/>
                    <a:pt x="72869" y="16757"/>
                    <a:pt x="72589" y="16198"/>
                  </a:cubicBezTo>
                  <a:cubicBezTo>
                    <a:pt x="72310" y="15919"/>
                    <a:pt x="72030" y="15360"/>
                    <a:pt x="71751" y="15081"/>
                  </a:cubicBezTo>
                  <a:cubicBezTo>
                    <a:pt x="71471" y="14522"/>
                    <a:pt x="70913" y="14242"/>
                    <a:pt x="70633" y="13963"/>
                  </a:cubicBezTo>
                  <a:cubicBezTo>
                    <a:pt x="70354" y="13684"/>
                    <a:pt x="69795" y="13125"/>
                    <a:pt x="69236" y="12845"/>
                  </a:cubicBezTo>
                  <a:cubicBezTo>
                    <a:pt x="68677" y="12566"/>
                    <a:pt x="68398" y="12286"/>
                    <a:pt x="67839" y="12007"/>
                  </a:cubicBezTo>
                  <a:cubicBezTo>
                    <a:pt x="67280" y="11728"/>
                    <a:pt x="66721" y="11448"/>
                    <a:pt x="66163" y="11169"/>
                  </a:cubicBezTo>
                  <a:cubicBezTo>
                    <a:pt x="65604" y="10889"/>
                    <a:pt x="65324" y="10889"/>
                    <a:pt x="64766" y="10610"/>
                  </a:cubicBezTo>
                  <a:cubicBezTo>
                    <a:pt x="64207" y="10331"/>
                    <a:pt x="63648" y="10331"/>
                    <a:pt x="62810" y="10051"/>
                  </a:cubicBezTo>
                  <a:cubicBezTo>
                    <a:pt x="62530" y="10051"/>
                    <a:pt x="62251" y="9772"/>
                    <a:pt x="61971" y="9772"/>
                  </a:cubicBezTo>
                  <a:cubicBezTo>
                    <a:pt x="53869" y="7816"/>
                    <a:pt x="41295" y="13125"/>
                    <a:pt x="30119" y="8934"/>
                  </a:cubicBezTo>
                  <a:cubicBezTo>
                    <a:pt x="17545" y="3904"/>
                    <a:pt x="780" y="-2522"/>
                    <a:pt x="2178" y="6978"/>
                  </a:cubicBezTo>
                  <a:cubicBezTo>
                    <a:pt x="3854" y="19831"/>
                    <a:pt x="11119" y="29331"/>
                    <a:pt x="19780" y="32683"/>
                  </a:cubicBezTo>
                  <a:cubicBezTo>
                    <a:pt x="29001" y="36316"/>
                    <a:pt x="53310" y="33522"/>
                    <a:pt x="61133" y="34919"/>
                  </a:cubicBezTo>
                  <a:cubicBezTo>
                    <a:pt x="77339" y="63698"/>
                    <a:pt x="111707" y="149477"/>
                    <a:pt x="155295" y="155904"/>
                  </a:cubicBezTo>
                  <a:cubicBezTo>
                    <a:pt x="156133" y="156183"/>
                    <a:pt x="157251" y="156183"/>
                    <a:pt x="158368" y="156183"/>
                  </a:cubicBezTo>
                  <a:cubicBezTo>
                    <a:pt x="171501" y="156183"/>
                    <a:pt x="190221" y="144727"/>
                    <a:pt x="214251" y="121816"/>
                  </a:cubicBezTo>
                  <a:cubicBezTo>
                    <a:pt x="228221" y="108404"/>
                    <a:pt x="244148" y="91360"/>
                    <a:pt x="261471" y="70404"/>
                  </a:cubicBezTo>
                  <a:cubicBezTo>
                    <a:pt x="267618" y="62580"/>
                    <a:pt x="266780" y="51683"/>
                    <a:pt x="259515" y="45816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4" name="Forma libre 633">
              <a:extLst>
                <a:ext uri="{FF2B5EF4-FFF2-40B4-BE49-F238E27FC236}">
                  <a16:creationId xmlns:a16="http://schemas.microsoft.com/office/drawing/2014/main" id="{9383639D-F78A-514D-A786-B1C442B99832}"/>
                </a:ext>
              </a:extLst>
            </p:cNvPr>
            <p:cNvSpPr/>
            <p:nvPr/>
          </p:nvSpPr>
          <p:spPr>
            <a:xfrm>
              <a:off x="7106860" y="3922394"/>
              <a:ext cx="50294" cy="72647"/>
            </a:xfrm>
            <a:custGeom>
              <a:avLst/>
              <a:gdLst>
                <a:gd name="connsiteX0" fmla="*/ 24526 w 50294"/>
                <a:gd name="connsiteY0" fmla="*/ 4210 h 72646"/>
                <a:gd name="connsiteX1" fmla="*/ 5526 w 50294"/>
                <a:gd name="connsiteY1" fmla="*/ 51430 h 72646"/>
                <a:gd name="connsiteX2" fmla="*/ 43247 w 50294"/>
                <a:gd name="connsiteY2" fmla="*/ 68195 h 72646"/>
                <a:gd name="connsiteX3" fmla="*/ 24526 w 50294"/>
                <a:gd name="connsiteY3" fmla="*/ 4210 h 7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294" h="72646">
                  <a:moveTo>
                    <a:pt x="24526" y="4210"/>
                  </a:moveTo>
                  <a:cubicBezTo>
                    <a:pt x="1614" y="-8085"/>
                    <a:pt x="-1739" y="36621"/>
                    <a:pt x="5526" y="51430"/>
                  </a:cubicBezTo>
                  <a:cubicBezTo>
                    <a:pt x="13350" y="67077"/>
                    <a:pt x="36820" y="80768"/>
                    <a:pt x="43247" y="68195"/>
                  </a:cubicBezTo>
                  <a:cubicBezTo>
                    <a:pt x="51629" y="51151"/>
                    <a:pt x="55261" y="20695"/>
                    <a:pt x="24526" y="4210"/>
                  </a:cubicBezTo>
                  <a:close/>
                </a:path>
              </a:pathLst>
            </a:custGeom>
            <a:solidFill>
              <a:srgbClr val="E0712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5" name="Forma libre 634">
              <a:extLst>
                <a:ext uri="{FF2B5EF4-FFF2-40B4-BE49-F238E27FC236}">
                  <a16:creationId xmlns:a16="http://schemas.microsoft.com/office/drawing/2014/main" id="{ECB7829F-B48E-E14D-A5AE-02D912DC4F3B}"/>
                </a:ext>
              </a:extLst>
            </p:cNvPr>
            <p:cNvSpPr/>
            <p:nvPr/>
          </p:nvSpPr>
          <p:spPr>
            <a:xfrm>
              <a:off x="7056923" y="4054915"/>
              <a:ext cx="78235" cy="83823"/>
            </a:xfrm>
            <a:custGeom>
              <a:avLst/>
              <a:gdLst>
                <a:gd name="connsiteX0" fmla="*/ 74184 w 78235"/>
                <a:gd name="connsiteY0" fmla="*/ 30394 h 83823"/>
                <a:gd name="connsiteX1" fmla="*/ 26963 w 78235"/>
                <a:gd name="connsiteY1" fmla="*/ 81806 h 83823"/>
                <a:gd name="connsiteX2" fmla="*/ 2096 w 78235"/>
                <a:gd name="connsiteY2" fmla="*/ 57777 h 83823"/>
                <a:gd name="connsiteX3" fmla="*/ 47919 w 78235"/>
                <a:gd name="connsiteY3" fmla="*/ 8321 h 83823"/>
                <a:gd name="connsiteX4" fmla="*/ 71948 w 78235"/>
                <a:gd name="connsiteY4" fmla="*/ 6086 h 83823"/>
                <a:gd name="connsiteX5" fmla="*/ 74184 w 78235"/>
                <a:gd name="connsiteY5" fmla="*/ 30394 h 83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235" h="83823">
                  <a:moveTo>
                    <a:pt x="74184" y="30394"/>
                  </a:moveTo>
                  <a:cubicBezTo>
                    <a:pt x="56581" y="51350"/>
                    <a:pt x="40934" y="68394"/>
                    <a:pt x="26963" y="81806"/>
                  </a:cubicBezTo>
                  <a:lnTo>
                    <a:pt x="2096" y="57777"/>
                  </a:lnTo>
                  <a:cubicBezTo>
                    <a:pt x="16066" y="44365"/>
                    <a:pt x="32831" y="26762"/>
                    <a:pt x="47919" y="8321"/>
                  </a:cubicBezTo>
                  <a:cubicBezTo>
                    <a:pt x="54066" y="1056"/>
                    <a:pt x="64684" y="-61"/>
                    <a:pt x="71948" y="6086"/>
                  </a:cubicBezTo>
                  <a:cubicBezTo>
                    <a:pt x="79213" y="12233"/>
                    <a:pt x="80051" y="23130"/>
                    <a:pt x="74184" y="30394"/>
                  </a:cubicBezTo>
                  <a:close/>
                </a:path>
              </a:pathLst>
            </a:custGeom>
            <a:solidFill>
              <a:srgbClr val="ED8C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6" name="Forma libre 635">
              <a:extLst>
                <a:ext uri="{FF2B5EF4-FFF2-40B4-BE49-F238E27FC236}">
                  <a16:creationId xmlns:a16="http://schemas.microsoft.com/office/drawing/2014/main" id="{31DE15CF-9925-FB4B-80D8-081F02E83541}"/>
                </a:ext>
              </a:extLst>
            </p:cNvPr>
            <p:cNvSpPr/>
            <p:nvPr/>
          </p:nvSpPr>
          <p:spPr>
            <a:xfrm>
              <a:off x="7056364" y="4047824"/>
              <a:ext cx="89412" cy="86617"/>
            </a:xfrm>
            <a:custGeom>
              <a:avLst/>
              <a:gdLst>
                <a:gd name="connsiteX0" fmla="*/ 80890 w 89411"/>
                <a:gd name="connsiteY0" fmla="*/ 43074 h 86617"/>
                <a:gd name="connsiteX1" fmla="*/ 36743 w 89411"/>
                <a:gd name="connsiteY1" fmla="*/ 86383 h 86617"/>
                <a:gd name="connsiteX2" fmla="*/ 2096 w 89411"/>
                <a:gd name="connsiteY2" fmla="*/ 53412 h 86617"/>
                <a:gd name="connsiteX3" fmla="*/ 47919 w 89411"/>
                <a:gd name="connsiteY3" fmla="*/ 8706 h 86617"/>
                <a:gd name="connsiteX4" fmla="*/ 81448 w 89411"/>
                <a:gd name="connsiteY4" fmla="*/ 9545 h 86617"/>
                <a:gd name="connsiteX5" fmla="*/ 80890 w 89411"/>
                <a:gd name="connsiteY5" fmla="*/ 43074 h 86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9411" h="86617">
                  <a:moveTo>
                    <a:pt x="80890" y="43074"/>
                  </a:moveTo>
                  <a:cubicBezTo>
                    <a:pt x="66360" y="57045"/>
                    <a:pt x="51272" y="71853"/>
                    <a:pt x="36743" y="86383"/>
                  </a:cubicBezTo>
                  <a:lnTo>
                    <a:pt x="2096" y="53412"/>
                  </a:lnTo>
                  <a:cubicBezTo>
                    <a:pt x="19698" y="35809"/>
                    <a:pt x="36184" y="19883"/>
                    <a:pt x="47919" y="8706"/>
                  </a:cubicBezTo>
                  <a:cubicBezTo>
                    <a:pt x="57419" y="-514"/>
                    <a:pt x="72507" y="45"/>
                    <a:pt x="81448" y="9545"/>
                  </a:cubicBezTo>
                  <a:cubicBezTo>
                    <a:pt x="90669" y="18765"/>
                    <a:pt x="90390" y="34133"/>
                    <a:pt x="80890" y="43074"/>
                  </a:cubicBezTo>
                  <a:close/>
                </a:path>
              </a:pathLst>
            </a:custGeom>
            <a:solidFill>
              <a:srgbClr val="37B8B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7" name="Forma libre 636">
              <a:extLst>
                <a:ext uri="{FF2B5EF4-FFF2-40B4-BE49-F238E27FC236}">
                  <a16:creationId xmlns:a16="http://schemas.microsoft.com/office/drawing/2014/main" id="{2300BFDF-913F-9C40-9B4D-08AB214C9A9B}"/>
                </a:ext>
              </a:extLst>
            </p:cNvPr>
            <p:cNvSpPr/>
            <p:nvPr/>
          </p:nvSpPr>
          <p:spPr>
            <a:xfrm>
              <a:off x="7141470" y="3991055"/>
              <a:ext cx="64265" cy="120147"/>
            </a:xfrm>
            <a:custGeom>
              <a:avLst/>
              <a:gdLst>
                <a:gd name="connsiteX0" fmla="*/ 62283 w 64264"/>
                <a:gd name="connsiteY0" fmla="*/ 42005 h 120146"/>
                <a:gd name="connsiteX1" fmla="*/ 52224 w 64264"/>
                <a:gd name="connsiteY1" fmla="*/ 89784 h 120146"/>
                <a:gd name="connsiteX2" fmla="*/ 39651 w 64264"/>
                <a:gd name="connsiteY2" fmla="*/ 110181 h 120146"/>
                <a:gd name="connsiteX3" fmla="*/ 22327 w 64264"/>
                <a:gd name="connsiteY3" fmla="*/ 119961 h 120146"/>
                <a:gd name="connsiteX4" fmla="*/ 11989 w 64264"/>
                <a:gd name="connsiteY4" fmla="*/ 117167 h 120146"/>
                <a:gd name="connsiteX5" fmla="*/ 5004 w 64264"/>
                <a:gd name="connsiteY5" fmla="*/ 89505 h 120146"/>
                <a:gd name="connsiteX6" fmla="*/ 18136 w 64264"/>
                <a:gd name="connsiteY6" fmla="*/ 68549 h 120146"/>
                <a:gd name="connsiteX7" fmla="*/ 21769 w 64264"/>
                <a:gd name="connsiteY7" fmla="*/ 52343 h 120146"/>
                <a:gd name="connsiteX8" fmla="*/ 20651 w 64264"/>
                <a:gd name="connsiteY8" fmla="*/ 25240 h 120146"/>
                <a:gd name="connsiteX9" fmla="*/ 37695 w 64264"/>
                <a:gd name="connsiteY9" fmla="*/ 2329 h 120146"/>
                <a:gd name="connsiteX10" fmla="*/ 60607 w 64264"/>
                <a:gd name="connsiteY10" fmla="*/ 19373 h 120146"/>
                <a:gd name="connsiteX11" fmla="*/ 62283 w 64264"/>
                <a:gd name="connsiteY11" fmla="*/ 42005 h 12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264" h="120146">
                  <a:moveTo>
                    <a:pt x="62283" y="42005"/>
                  </a:moveTo>
                  <a:cubicBezTo>
                    <a:pt x="62563" y="57093"/>
                    <a:pt x="60607" y="76373"/>
                    <a:pt x="52224" y="89784"/>
                  </a:cubicBezTo>
                  <a:cubicBezTo>
                    <a:pt x="41886" y="106270"/>
                    <a:pt x="39651" y="109622"/>
                    <a:pt x="39651" y="110181"/>
                  </a:cubicBezTo>
                  <a:cubicBezTo>
                    <a:pt x="36019" y="116328"/>
                    <a:pt x="29313" y="119961"/>
                    <a:pt x="22327" y="119961"/>
                  </a:cubicBezTo>
                  <a:cubicBezTo>
                    <a:pt x="18695" y="119961"/>
                    <a:pt x="15342" y="119122"/>
                    <a:pt x="11989" y="117167"/>
                  </a:cubicBezTo>
                  <a:cubicBezTo>
                    <a:pt x="2489" y="111299"/>
                    <a:pt x="-864" y="99005"/>
                    <a:pt x="5004" y="89505"/>
                  </a:cubicBezTo>
                  <a:cubicBezTo>
                    <a:pt x="5004" y="89505"/>
                    <a:pt x="6680" y="86711"/>
                    <a:pt x="18136" y="68549"/>
                  </a:cubicBezTo>
                  <a:cubicBezTo>
                    <a:pt x="20092" y="65475"/>
                    <a:pt x="21210" y="59328"/>
                    <a:pt x="21769" y="52343"/>
                  </a:cubicBezTo>
                  <a:cubicBezTo>
                    <a:pt x="22327" y="43961"/>
                    <a:pt x="22048" y="33623"/>
                    <a:pt x="20651" y="25240"/>
                  </a:cubicBezTo>
                  <a:cubicBezTo>
                    <a:pt x="18974" y="14064"/>
                    <a:pt x="26519" y="4005"/>
                    <a:pt x="37695" y="2329"/>
                  </a:cubicBezTo>
                  <a:cubicBezTo>
                    <a:pt x="48871" y="652"/>
                    <a:pt x="58930" y="8196"/>
                    <a:pt x="60607" y="19373"/>
                  </a:cubicBezTo>
                  <a:cubicBezTo>
                    <a:pt x="60886" y="22446"/>
                    <a:pt x="62004" y="31108"/>
                    <a:pt x="62283" y="42005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8" name="Forma libre 637">
              <a:extLst>
                <a:ext uri="{FF2B5EF4-FFF2-40B4-BE49-F238E27FC236}">
                  <a16:creationId xmlns:a16="http://schemas.microsoft.com/office/drawing/2014/main" id="{FC2A4D45-F737-864F-BFA6-CA4D11E27439}"/>
                </a:ext>
              </a:extLst>
            </p:cNvPr>
            <p:cNvSpPr/>
            <p:nvPr/>
          </p:nvSpPr>
          <p:spPr>
            <a:xfrm>
              <a:off x="7081791" y="4047449"/>
              <a:ext cx="173235" cy="279411"/>
            </a:xfrm>
            <a:custGeom>
              <a:avLst/>
              <a:gdLst>
                <a:gd name="connsiteX0" fmla="*/ 171419 w 173234"/>
                <a:gd name="connsiteY0" fmla="*/ 18860 h 279411"/>
                <a:gd name="connsiteX1" fmla="*/ 145992 w 173234"/>
                <a:gd name="connsiteY1" fmla="*/ 278433 h 279411"/>
                <a:gd name="connsiteX2" fmla="*/ 2096 w 173234"/>
                <a:gd name="connsiteY2" fmla="*/ 278433 h 279411"/>
                <a:gd name="connsiteX3" fmla="*/ 24448 w 173234"/>
                <a:gd name="connsiteY3" fmla="*/ 12713 h 279411"/>
                <a:gd name="connsiteX4" fmla="*/ 38140 w 173234"/>
                <a:gd name="connsiteY4" fmla="*/ 2096 h 279411"/>
                <a:gd name="connsiteX5" fmla="*/ 157448 w 173234"/>
                <a:gd name="connsiteY5" fmla="*/ 2096 h 279411"/>
                <a:gd name="connsiteX6" fmla="*/ 171419 w 173234"/>
                <a:gd name="connsiteY6" fmla="*/ 18860 h 27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234" h="279411">
                  <a:moveTo>
                    <a:pt x="171419" y="18860"/>
                  </a:moveTo>
                  <a:cubicBezTo>
                    <a:pt x="161360" y="76419"/>
                    <a:pt x="141801" y="220316"/>
                    <a:pt x="145992" y="278433"/>
                  </a:cubicBezTo>
                  <a:lnTo>
                    <a:pt x="2096" y="278433"/>
                  </a:lnTo>
                  <a:cubicBezTo>
                    <a:pt x="2096" y="278433"/>
                    <a:pt x="10757" y="64684"/>
                    <a:pt x="24448" y="12713"/>
                  </a:cubicBezTo>
                  <a:cubicBezTo>
                    <a:pt x="26125" y="6566"/>
                    <a:pt x="31713" y="2096"/>
                    <a:pt x="38140" y="2096"/>
                  </a:cubicBezTo>
                  <a:lnTo>
                    <a:pt x="157448" y="2096"/>
                  </a:lnTo>
                  <a:cubicBezTo>
                    <a:pt x="166389" y="2096"/>
                    <a:pt x="173095" y="10198"/>
                    <a:pt x="171419" y="18860"/>
                  </a:cubicBezTo>
                  <a:close/>
                </a:path>
              </a:pathLst>
            </a:custGeom>
            <a:solidFill>
              <a:srgbClr val="4FBE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9" name="Forma libre 638">
              <a:extLst>
                <a:ext uri="{FF2B5EF4-FFF2-40B4-BE49-F238E27FC236}">
                  <a16:creationId xmlns:a16="http://schemas.microsoft.com/office/drawing/2014/main" id="{2701C4A2-89A4-1B41-9BA8-38F80AD4DD11}"/>
                </a:ext>
              </a:extLst>
            </p:cNvPr>
            <p:cNvSpPr/>
            <p:nvPr/>
          </p:nvSpPr>
          <p:spPr>
            <a:xfrm>
              <a:off x="7081223" y="4323787"/>
              <a:ext cx="150882" cy="97794"/>
            </a:xfrm>
            <a:custGeom>
              <a:avLst/>
              <a:gdLst>
                <a:gd name="connsiteX0" fmla="*/ 140412 w 150882"/>
                <a:gd name="connsiteY0" fmla="*/ 95978 h 97793"/>
                <a:gd name="connsiteX1" fmla="*/ 146559 w 150882"/>
                <a:gd name="connsiteY1" fmla="*/ 2096 h 97793"/>
                <a:gd name="connsiteX2" fmla="*/ 2663 w 150882"/>
                <a:gd name="connsiteY2" fmla="*/ 2096 h 97793"/>
                <a:gd name="connsiteX3" fmla="*/ 4060 w 150882"/>
                <a:gd name="connsiteY3" fmla="*/ 95978 h 97793"/>
                <a:gd name="connsiteX4" fmla="*/ 140412 w 150882"/>
                <a:gd name="connsiteY4" fmla="*/ 95978 h 9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882" h="97793">
                  <a:moveTo>
                    <a:pt x="140412" y="95978"/>
                  </a:moveTo>
                  <a:cubicBezTo>
                    <a:pt x="140412" y="95978"/>
                    <a:pt x="158015" y="63845"/>
                    <a:pt x="146559" y="2096"/>
                  </a:cubicBezTo>
                  <a:lnTo>
                    <a:pt x="2663" y="2096"/>
                  </a:lnTo>
                  <a:cubicBezTo>
                    <a:pt x="2663" y="2096"/>
                    <a:pt x="707" y="49037"/>
                    <a:pt x="4060" y="95978"/>
                  </a:cubicBezTo>
                  <a:lnTo>
                    <a:pt x="140412" y="95978"/>
                  </a:lnTo>
                  <a:close/>
                </a:path>
              </a:pathLst>
            </a:custGeom>
            <a:solidFill>
              <a:srgbClr val="34518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0" name="Forma libre 639">
              <a:extLst>
                <a:ext uri="{FF2B5EF4-FFF2-40B4-BE49-F238E27FC236}">
                  <a16:creationId xmlns:a16="http://schemas.microsoft.com/office/drawing/2014/main" id="{6124A3A5-4F1D-C242-A9D5-BBD29B1BE291}"/>
                </a:ext>
              </a:extLst>
            </p:cNvPr>
            <p:cNvSpPr/>
            <p:nvPr/>
          </p:nvSpPr>
          <p:spPr>
            <a:xfrm>
              <a:off x="7072276" y="4368386"/>
              <a:ext cx="178823" cy="393970"/>
            </a:xfrm>
            <a:custGeom>
              <a:avLst/>
              <a:gdLst>
                <a:gd name="connsiteX0" fmla="*/ 178698 w 178823"/>
                <a:gd name="connsiteY0" fmla="*/ 372981 h 393969"/>
                <a:gd name="connsiteX1" fmla="*/ 157183 w 178823"/>
                <a:gd name="connsiteY1" fmla="*/ 393657 h 393969"/>
                <a:gd name="connsiteX2" fmla="*/ 109404 w 178823"/>
                <a:gd name="connsiteY2" fmla="*/ 361525 h 393969"/>
                <a:gd name="connsiteX3" fmla="*/ 54081 w 178823"/>
                <a:gd name="connsiteY3" fmla="*/ 311510 h 393969"/>
                <a:gd name="connsiteX4" fmla="*/ 4625 w 178823"/>
                <a:gd name="connsiteY4" fmla="*/ 230481 h 393969"/>
                <a:gd name="connsiteX5" fmla="*/ 14125 w 178823"/>
                <a:gd name="connsiteY5" fmla="*/ 23437 h 393969"/>
                <a:gd name="connsiteX6" fmla="*/ 48213 w 178823"/>
                <a:gd name="connsiteY6" fmla="*/ 2481 h 393969"/>
                <a:gd name="connsiteX7" fmla="*/ 76992 w 178823"/>
                <a:gd name="connsiteY7" fmla="*/ 35731 h 393969"/>
                <a:gd name="connsiteX8" fmla="*/ 61625 w 178823"/>
                <a:gd name="connsiteY8" fmla="*/ 221819 h 393969"/>
                <a:gd name="connsiteX9" fmla="*/ 63301 w 178823"/>
                <a:gd name="connsiteY9" fmla="*/ 228525 h 393969"/>
                <a:gd name="connsiteX10" fmla="*/ 116389 w 178823"/>
                <a:gd name="connsiteY10" fmla="*/ 306201 h 393969"/>
                <a:gd name="connsiteX11" fmla="*/ 178698 w 178823"/>
                <a:gd name="connsiteY11" fmla="*/ 372981 h 393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8823" h="393969">
                  <a:moveTo>
                    <a:pt x="178698" y="372981"/>
                  </a:moveTo>
                  <a:lnTo>
                    <a:pt x="157183" y="393657"/>
                  </a:lnTo>
                  <a:cubicBezTo>
                    <a:pt x="146286" y="388348"/>
                    <a:pt x="128683" y="376613"/>
                    <a:pt x="109404" y="361525"/>
                  </a:cubicBezTo>
                  <a:cubicBezTo>
                    <a:pt x="91242" y="347275"/>
                    <a:pt x="71404" y="329951"/>
                    <a:pt x="54081" y="311510"/>
                  </a:cubicBezTo>
                  <a:cubicBezTo>
                    <a:pt x="28934" y="284966"/>
                    <a:pt x="8257" y="255907"/>
                    <a:pt x="4625" y="230481"/>
                  </a:cubicBezTo>
                  <a:cubicBezTo>
                    <a:pt x="-4037" y="173202"/>
                    <a:pt x="12169" y="38246"/>
                    <a:pt x="14125" y="23437"/>
                  </a:cubicBezTo>
                  <a:cubicBezTo>
                    <a:pt x="16360" y="7790"/>
                    <a:pt x="32287" y="246"/>
                    <a:pt x="48213" y="2481"/>
                  </a:cubicBezTo>
                  <a:cubicBezTo>
                    <a:pt x="63860" y="4717"/>
                    <a:pt x="79228" y="20084"/>
                    <a:pt x="76992" y="35731"/>
                  </a:cubicBezTo>
                  <a:cubicBezTo>
                    <a:pt x="71684" y="73452"/>
                    <a:pt x="55198" y="180187"/>
                    <a:pt x="61625" y="221819"/>
                  </a:cubicBezTo>
                  <a:cubicBezTo>
                    <a:pt x="61904" y="223775"/>
                    <a:pt x="62463" y="226010"/>
                    <a:pt x="63301" y="228525"/>
                  </a:cubicBezTo>
                  <a:cubicBezTo>
                    <a:pt x="69728" y="247525"/>
                    <a:pt x="91242" y="276863"/>
                    <a:pt x="116389" y="306201"/>
                  </a:cubicBezTo>
                  <a:cubicBezTo>
                    <a:pt x="136786" y="330510"/>
                    <a:pt x="159698" y="354539"/>
                    <a:pt x="178698" y="372981"/>
                  </a:cubicBezTo>
                  <a:close/>
                </a:path>
              </a:pathLst>
            </a:custGeom>
            <a:solidFill>
              <a:srgbClr val="34518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1" name="Forma libre 640">
              <a:extLst>
                <a:ext uri="{FF2B5EF4-FFF2-40B4-BE49-F238E27FC236}">
                  <a16:creationId xmlns:a16="http://schemas.microsoft.com/office/drawing/2014/main" id="{AD1EA941-D68B-964F-BB61-7F2A4D251658}"/>
                </a:ext>
              </a:extLst>
            </p:cNvPr>
            <p:cNvSpPr/>
            <p:nvPr/>
          </p:nvSpPr>
          <p:spPr>
            <a:xfrm>
              <a:off x="7124261" y="4595095"/>
              <a:ext cx="64265" cy="136911"/>
            </a:xfrm>
            <a:custGeom>
              <a:avLst/>
              <a:gdLst>
                <a:gd name="connsiteX0" fmla="*/ 64125 w 64264"/>
                <a:gd name="connsiteY0" fmla="*/ 80051 h 136911"/>
                <a:gd name="connsiteX1" fmla="*/ 57419 w 64264"/>
                <a:gd name="connsiteY1" fmla="*/ 135095 h 136911"/>
                <a:gd name="connsiteX2" fmla="*/ 2096 w 64264"/>
                <a:gd name="connsiteY2" fmla="*/ 85081 h 136911"/>
                <a:gd name="connsiteX3" fmla="*/ 9360 w 64264"/>
                <a:gd name="connsiteY3" fmla="*/ 16625 h 136911"/>
                <a:gd name="connsiteX4" fmla="*/ 11316 w 64264"/>
                <a:gd name="connsiteY4" fmla="*/ 2096 h 136911"/>
                <a:gd name="connsiteX5" fmla="*/ 64125 w 64264"/>
                <a:gd name="connsiteY5" fmla="*/ 80051 h 136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264" h="136911">
                  <a:moveTo>
                    <a:pt x="64125" y="80051"/>
                  </a:moveTo>
                  <a:cubicBezTo>
                    <a:pt x="62169" y="97934"/>
                    <a:pt x="59654" y="116934"/>
                    <a:pt x="57419" y="135095"/>
                  </a:cubicBezTo>
                  <a:cubicBezTo>
                    <a:pt x="39257" y="120845"/>
                    <a:pt x="19419" y="103522"/>
                    <a:pt x="2096" y="85081"/>
                  </a:cubicBezTo>
                  <a:cubicBezTo>
                    <a:pt x="4610" y="57978"/>
                    <a:pt x="7125" y="32831"/>
                    <a:pt x="9360" y="16625"/>
                  </a:cubicBezTo>
                  <a:cubicBezTo>
                    <a:pt x="9919" y="11875"/>
                    <a:pt x="10478" y="7125"/>
                    <a:pt x="11316" y="2096"/>
                  </a:cubicBezTo>
                  <a:cubicBezTo>
                    <a:pt x="17743" y="21096"/>
                    <a:pt x="39257" y="50434"/>
                    <a:pt x="64125" y="80051"/>
                  </a:cubicBezTo>
                  <a:close/>
                </a:path>
              </a:pathLst>
            </a:custGeom>
            <a:solidFill>
              <a:srgbClr val="2340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2" name="Forma libre 641">
              <a:extLst>
                <a:ext uri="{FF2B5EF4-FFF2-40B4-BE49-F238E27FC236}">
                  <a16:creationId xmlns:a16="http://schemas.microsoft.com/office/drawing/2014/main" id="{62D51DB4-BE5E-634E-9896-55242A49DBC8}"/>
                </a:ext>
              </a:extLst>
            </p:cNvPr>
            <p:cNvSpPr/>
            <p:nvPr/>
          </p:nvSpPr>
          <p:spPr>
            <a:xfrm>
              <a:off x="7112805" y="4364923"/>
              <a:ext cx="114559" cy="458234"/>
            </a:xfrm>
            <a:custGeom>
              <a:avLst/>
              <a:gdLst>
                <a:gd name="connsiteX0" fmla="*/ 2096 w 114558"/>
                <a:gd name="connsiteY0" fmla="*/ 452444 h 458234"/>
                <a:gd name="connsiteX1" fmla="*/ 20537 w 114558"/>
                <a:gd name="connsiteY1" fmla="*/ 246797 h 458234"/>
                <a:gd name="connsiteX2" fmla="*/ 49875 w 114558"/>
                <a:gd name="connsiteY2" fmla="*/ 24666 h 458234"/>
                <a:gd name="connsiteX3" fmla="*/ 90948 w 114558"/>
                <a:gd name="connsiteY3" fmla="*/ 2592 h 458234"/>
                <a:gd name="connsiteX4" fmla="*/ 114419 w 114558"/>
                <a:gd name="connsiteY4" fmla="*/ 35842 h 458234"/>
                <a:gd name="connsiteX5" fmla="*/ 73625 w 114558"/>
                <a:gd name="connsiteY5" fmla="*/ 258812 h 458234"/>
                <a:gd name="connsiteX6" fmla="*/ 35625 w 114558"/>
                <a:gd name="connsiteY6" fmla="*/ 458870 h 45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558" h="458234">
                  <a:moveTo>
                    <a:pt x="2096" y="452444"/>
                  </a:moveTo>
                  <a:cubicBezTo>
                    <a:pt x="2375" y="450768"/>
                    <a:pt x="13272" y="300444"/>
                    <a:pt x="20537" y="246797"/>
                  </a:cubicBezTo>
                  <a:cubicBezTo>
                    <a:pt x="31993" y="162136"/>
                    <a:pt x="49595" y="26063"/>
                    <a:pt x="49875" y="24666"/>
                  </a:cubicBezTo>
                  <a:cubicBezTo>
                    <a:pt x="52669" y="9019"/>
                    <a:pt x="75301" y="-202"/>
                    <a:pt x="90948" y="2592"/>
                  </a:cubicBezTo>
                  <a:cubicBezTo>
                    <a:pt x="106595" y="5386"/>
                    <a:pt x="117213" y="20195"/>
                    <a:pt x="114419" y="35842"/>
                  </a:cubicBezTo>
                  <a:cubicBezTo>
                    <a:pt x="114139" y="37239"/>
                    <a:pt x="90948" y="174151"/>
                    <a:pt x="73625" y="258812"/>
                  </a:cubicBezTo>
                  <a:cubicBezTo>
                    <a:pt x="68875" y="318606"/>
                    <a:pt x="37022" y="452444"/>
                    <a:pt x="35625" y="458870"/>
                  </a:cubicBezTo>
                </a:path>
              </a:pathLst>
            </a:custGeom>
            <a:solidFill>
              <a:srgbClr val="34518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3" name="Forma libre 642">
              <a:extLst>
                <a:ext uri="{FF2B5EF4-FFF2-40B4-BE49-F238E27FC236}">
                  <a16:creationId xmlns:a16="http://schemas.microsoft.com/office/drawing/2014/main" id="{87B7F804-2246-7744-A530-CE1EE9EE7FC1}"/>
                </a:ext>
              </a:extLst>
            </p:cNvPr>
            <p:cNvSpPr/>
            <p:nvPr/>
          </p:nvSpPr>
          <p:spPr>
            <a:xfrm>
              <a:off x="7159513" y="3990775"/>
              <a:ext cx="44706" cy="53088"/>
            </a:xfrm>
            <a:custGeom>
              <a:avLst/>
              <a:gdLst>
                <a:gd name="connsiteX0" fmla="*/ 44240 w 44705"/>
                <a:gd name="connsiteY0" fmla="*/ 42284 h 53088"/>
                <a:gd name="connsiteX1" fmla="*/ 9314 w 44705"/>
                <a:gd name="connsiteY1" fmla="*/ 52623 h 53088"/>
                <a:gd name="connsiteX2" fmla="*/ 3446 w 44705"/>
                <a:gd name="connsiteY2" fmla="*/ 52343 h 53088"/>
                <a:gd name="connsiteX3" fmla="*/ 2329 w 44705"/>
                <a:gd name="connsiteY3" fmla="*/ 25240 h 53088"/>
                <a:gd name="connsiteX4" fmla="*/ 19373 w 44705"/>
                <a:gd name="connsiteY4" fmla="*/ 2329 h 53088"/>
                <a:gd name="connsiteX5" fmla="*/ 42284 w 44705"/>
                <a:gd name="connsiteY5" fmla="*/ 19373 h 53088"/>
                <a:gd name="connsiteX6" fmla="*/ 44240 w 44705"/>
                <a:gd name="connsiteY6" fmla="*/ 42284 h 53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705" h="53088">
                  <a:moveTo>
                    <a:pt x="44240" y="42284"/>
                  </a:moveTo>
                  <a:cubicBezTo>
                    <a:pt x="34181" y="48990"/>
                    <a:pt x="22167" y="52623"/>
                    <a:pt x="9314" y="52623"/>
                  </a:cubicBezTo>
                  <a:cubicBezTo>
                    <a:pt x="7358" y="52623"/>
                    <a:pt x="5402" y="52623"/>
                    <a:pt x="3446" y="52343"/>
                  </a:cubicBezTo>
                  <a:cubicBezTo>
                    <a:pt x="4005" y="43961"/>
                    <a:pt x="3726" y="33623"/>
                    <a:pt x="2329" y="25240"/>
                  </a:cubicBezTo>
                  <a:cubicBezTo>
                    <a:pt x="652" y="14064"/>
                    <a:pt x="8196" y="4005"/>
                    <a:pt x="19373" y="2329"/>
                  </a:cubicBezTo>
                  <a:cubicBezTo>
                    <a:pt x="30549" y="652"/>
                    <a:pt x="40608" y="8196"/>
                    <a:pt x="42284" y="19373"/>
                  </a:cubicBezTo>
                  <a:cubicBezTo>
                    <a:pt x="42843" y="22726"/>
                    <a:pt x="43961" y="31387"/>
                    <a:pt x="44240" y="42284"/>
                  </a:cubicBezTo>
                  <a:close/>
                </a:path>
              </a:pathLst>
            </a:custGeom>
            <a:solidFill>
              <a:srgbClr val="ED8C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4" name="Forma libre 643">
              <a:extLst>
                <a:ext uri="{FF2B5EF4-FFF2-40B4-BE49-F238E27FC236}">
                  <a16:creationId xmlns:a16="http://schemas.microsoft.com/office/drawing/2014/main" id="{5E1CBC32-D52A-994B-80C5-FD140369DD28}"/>
                </a:ext>
              </a:extLst>
            </p:cNvPr>
            <p:cNvSpPr/>
            <p:nvPr/>
          </p:nvSpPr>
          <p:spPr>
            <a:xfrm>
              <a:off x="7110849" y="3902994"/>
              <a:ext cx="128529" cy="131323"/>
            </a:xfrm>
            <a:custGeom>
              <a:avLst/>
              <a:gdLst>
                <a:gd name="connsiteX0" fmla="*/ 2096 w 128529"/>
                <a:gd name="connsiteY0" fmla="*/ 66360 h 131323"/>
                <a:gd name="connsiteX1" fmla="*/ 56581 w 128529"/>
                <a:gd name="connsiteY1" fmla="*/ 130625 h 131323"/>
                <a:gd name="connsiteX2" fmla="*/ 126992 w 128529"/>
                <a:gd name="connsiteY2" fmla="*/ 66360 h 131323"/>
                <a:gd name="connsiteX3" fmla="*/ 62728 w 128529"/>
                <a:gd name="connsiteY3" fmla="*/ 2096 h 131323"/>
                <a:gd name="connsiteX4" fmla="*/ 2096 w 128529"/>
                <a:gd name="connsiteY4" fmla="*/ 66360 h 13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529" h="131323">
                  <a:moveTo>
                    <a:pt x="2096" y="66360"/>
                  </a:moveTo>
                  <a:cubicBezTo>
                    <a:pt x="2096" y="101845"/>
                    <a:pt x="21654" y="130625"/>
                    <a:pt x="56581" y="130625"/>
                  </a:cubicBezTo>
                  <a:cubicBezTo>
                    <a:pt x="84242" y="130625"/>
                    <a:pt x="126992" y="101845"/>
                    <a:pt x="126992" y="66360"/>
                  </a:cubicBezTo>
                  <a:cubicBezTo>
                    <a:pt x="126992" y="30875"/>
                    <a:pt x="98213" y="2096"/>
                    <a:pt x="62728" y="2096"/>
                  </a:cubicBezTo>
                  <a:cubicBezTo>
                    <a:pt x="27243" y="2096"/>
                    <a:pt x="2096" y="30875"/>
                    <a:pt x="2096" y="66360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5" name="Forma libre 644">
              <a:extLst>
                <a:ext uri="{FF2B5EF4-FFF2-40B4-BE49-F238E27FC236}">
                  <a16:creationId xmlns:a16="http://schemas.microsoft.com/office/drawing/2014/main" id="{971B2E2D-9D40-B847-A34F-B1329BD38050}"/>
                </a:ext>
              </a:extLst>
            </p:cNvPr>
            <p:cNvSpPr/>
            <p:nvPr/>
          </p:nvSpPr>
          <p:spPr>
            <a:xfrm>
              <a:off x="7153559" y="4055365"/>
              <a:ext cx="178823" cy="231911"/>
            </a:xfrm>
            <a:custGeom>
              <a:avLst/>
              <a:gdLst>
                <a:gd name="connsiteX0" fmla="*/ 178444 w 178823"/>
                <a:gd name="connsiteY0" fmla="*/ 152886 h 231911"/>
                <a:gd name="connsiteX1" fmla="*/ 139047 w 178823"/>
                <a:gd name="connsiteY1" fmla="*/ 69062 h 231911"/>
                <a:gd name="connsiteX2" fmla="*/ 100489 w 178823"/>
                <a:gd name="connsiteY2" fmla="*/ 9548 h 231911"/>
                <a:gd name="connsiteX3" fmla="*/ 76739 w 178823"/>
                <a:gd name="connsiteY3" fmla="*/ 5077 h 231911"/>
                <a:gd name="connsiteX4" fmla="*/ 72268 w 178823"/>
                <a:gd name="connsiteY4" fmla="*/ 28827 h 231911"/>
                <a:gd name="connsiteX5" fmla="*/ 110268 w 178823"/>
                <a:gd name="connsiteY5" fmla="*/ 87783 h 231911"/>
                <a:gd name="connsiteX6" fmla="*/ 139886 w 178823"/>
                <a:gd name="connsiteY6" fmla="*/ 140871 h 231911"/>
                <a:gd name="connsiteX7" fmla="*/ 35665 w 178823"/>
                <a:gd name="connsiteY7" fmla="*/ 164062 h 231911"/>
                <a:gd name="connsiteX8" fmla="*/ 23930 w 178823"/>
                <a:gd name="connsiteY8" fmla="*/ 170209 h 231911"/>
                <a:gd name="connsiteX9" fmla="*/ 23930 w 178823"/>
                <a:gd name="connsiteY9" fmla="*/ 170209 h 231911"/>
                <a:gd name="connsiteX10" fmla="*/ 5209 w 178823"/>
                <a:gd name="connsiteY10" fmla="*/ 204577 h 231911"/>
                <a:gd name="connsiteX11" fmla="*/ 8004 w 178823"/>
                <a:gd name="connsiteY11" fmla="*/ 231680 h 231911"/>
                <a:gd name="connsiteX12" fmla="*/ 27003 w 178823"/>
                <a:gd name="connsiteY12" fmla="*/ 224694 h 231911"/>
                <a:gd name="connsiteX13" fmla="*/ 37901 w 178823"/>
                <a:gd name="connsiteY13" fmla="*/ 214915 h 231911"/>
                <a:gd name="connsiteX14" fmla="*/ 42651 w 178823"/>
                <a:gd name="connsiteY14" fmla="*/ 182503 h 231911"/>
                <a:gd name="connsiteX15" fmla="*/ 178444 w 178823"/>
                <a:gd name="connsiteY15" fmla="*/ 152886 h 23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8823" h="231911">
                  <a:moveTo>
                    <a:pt x="178444" y="152886"/>
                  </a:moveTo>
                  <a:cubicBezTo>
                    <a:pt x="179003" y="138356"/>
                    <a:pt x="160283" y="103430"/>
                    <a:pt x="139047" y="69062"/>
                  </a:cubicBezTo>
                  <a:cubicBezTo>
                    <a:pt x="125915" y="47548"/>
                    <a:pt x="111944" y="26033"/>
                    <a:pt x="100489" y="9548"/>
                  </a:cubicBezTo>
                  <a:cubicBezTo>
                    <a:pt x="95180" y="1724"/>
                    <a:pt x="84562" y="-232"/>
                    <a:pt x="76739" y="5077"/>
                  </a:cubicBezTo>
                  <a:cubicBezTo>
                    <a:pt x="68915" y="10386"/>
                    <a:pt x="66959" y="21004"/>
                    <a:pt x="72268" y="28827"/>
                  </a:cubicBezTo>
                  <a:cubicBezTo>
                    <a:pt x="85121" y="47827"/>
                    <a:pt x="98533" y="68504"/>
                    <a:pt x="110268" y="87783"/>
                  </a:cubicBezTo>
                  <a:cubicBezTo>
                    <a:pt x="125356" y="112651"/>
                    <a:pt x="135415" y="129136"/>
                    <a:pt x="139886" y="140871"/>
                  </a:cubicBezTo>
                  <a:cubicBezTo>
                    <a:pt x="122283" y="147298"/>
                    <a:pt x="76459" y="160430"/>
                    <a:pt x="35665" y="164062"/>
                  </a:cubicBezTo>
                  <a:cubicBezTo>
                    <a:pt x="30915" y="164621"/>
                    <a:pt x="26724" y="166856"/>
                    <a:pt x="23930" y="170209"/>
                  </a:cubicBezTo>
                  <a:cubicBezTo>
                    <a:pt x="23930" y="170209"/>
                    <a:pt x="23930" y="170209"/>
                    <a:pt x="23930" y="170209"/>
                  </a:cubicBezTo>
                  <a:cubicBezTo>
                    <a:pt x="22533" y="171886"/>
                    <a:pt x="11077" y="186136"/>
                    <a:pt x="5209" y="204577"/>
                  </a:cubicBezTo>
                  <a:cubicBezTo>
                    <a:pt x="2415" y="213518"/>
                    <a:pt x="-1217" y="233077"/>
                    <a:pt x="8004" y="231680"/>
                  </a:cubicBezTo>
                  <a:cubicBezTo>
                    <a:pt x="17504" y="230283"/>
                    <a:pt x="22254" y="226091"/>
                    <a:pt x="27003" y="224694"/>
                  </a:cubicBezTo>
                  <a:cubicBezTo>
                    <a:pt x="33989" y="222180"/>
                    <a:pt x="35386" y="222180"/>
                    <a:pt x="37901" y="214915"/>
                  </a:cubicBezTo>
                  <a:cubicBezTo>
                    <a:pt x="40136" y="207930"/>
                    <a:pt x="39856" y="186974"/>
                    <a:pt x="42651" y="182503"/>
                  </a:cubicBezTo>
                  <a:cubicBezTo>
                    <a:pt x="173415" y="170209"/>
                    <a:pt x="178165" y="164900"/>
                    <a:pt x="178444" y="152886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6" name="Forma libre 645">
              <a:extLst>
                <a:ext uri="{FF2B5EF4-FFF2-40B4-BE49-F238E27FC236}">
                  <a16:creationId xmlns:a16="http://schemas.microsoft.com/office/drawing/2014/main" id="{1F625F49-0CC1-0645-B05D-9ACF0F32FFE7}"/>
                </a:ext>
              </a:extLst>
            </p:cNvPr>
            <p:cNvSpPr/>
            <p:nvPr/>
          </p:nvSpPr>
          <p:spPr>
            <a:xfrm>
              <a:off x="7137393" y="4321272"/>
              <a:ext cx="81029" cy="502940"/>
            </a:xfrm>
            <a:custGeom>
              <a:avLst/>
              <a:gdLst>
                <a:gd name="connsiteX0" fmla="*/ 5169 w 81029"/>
                <a:gd name="connsiteY0" fmla="*/ 502521 h 502940"/>
                <a:gd name="connsiteX1" fmla="*/ 2096 w 81029"/>
                <a:gd name="connsiteY1" fmla="*/ 501962 h 502940"/>
                <a:gd name="connsiteX2" fmla="*/ 37301 w 81029"/>
                <a:gd name="connsiteY2" fmla="*/ 298551 h 502940"/>
                <a:gd name="connsiteX3" fmla="*/ 72787 w 81029"/>
                <a:gd name="connsiteY3" fmla="*/ 74184 h 502940"/>
                <a:gd name="connsiteX4" fmla="*/ 74742 w 81029"/>
                <a:gd name="connsiteY4" fmla="*/ 2375 h 502940"/>
                <a:gd name="connsiteX5" fmla="*/ 77816 w 81029"/>
                <a:gd name="connsiteY5" fmla="*/ 2096 h 502940"/>
                <a:gd name="connsiteX6" fmla="*/ 75860 w 81029"/>
                <a:gd name="connsiteY6" fmla="*/ 75022 h 502940"/>
                <a:gd name="connsiteX7" fmla="*/ 40375 w 81029"/>
                <a:gd name="connsiteY7" fmla="*/ 299389 h 502940"/>
                <a:gd name="connsiteX8" fmla="*/ 5169 w 81029"/>
                <a:gd name="connsiteY8" fmla="*/ 502521 h 502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1029" h="502940">
                  <a:moveTo>
                    <a:pt x="5169" y="502521"/>
                  </a:moveTo>
                  <a:lnTo>
                    <a:pt x="2096" y="501962"/>
                  </a:lnTo>
                  <a:cubicBezTo>
                    <a:pt x="2375" y="500565"/>
                    <a:pt x="24448" y="364771"/>
                    <a:pt x="37301" y="298551"/>
                  </a:cubicBezTo>
                  <a:cubicBezTo>
                    <a:pt x="50154" y="232610"/>
                    <a:pt x="72507" y="75860"/>
                    <a:pt x="72787" y="74184"/>
                  </a:cubicBezTo>
                  <a:cubicBezTo>
                    <a:pt x="78934" y="51831"/>
                    <a:pt x="77537" y="31154"/>
                    <a:pt x="74742" y="2375"/>
                  </a:cubicBezTo>
                  <a:lnTo>
                    <a:pt x="77816" y="2096"/>
                  </a:lnTo>
                  <a:cubicBezTo>
                    <a:pt x="80051" y="25846"/>
                    <a:pt x="82566" y="50434"/>
                    <a:pt x="75860" y="75022"/>
                  </a:cubicBezTo>
                  <a:cubicBezTo>
                    <a:pt x="75581" y="76419"/>
                    <a:pt x="53228" y="233448"/>
                    <a:pt x="40375" y="299389"/>
                  </a:cubicBezTo>
                  <a:cubicBezTo>
                    <a:pt x="27522" y="365330"/>
                    <a:pt x="5449" y="501124"/>
                    <a:pt x="5169" y="502521"/>
                  </a:cubicBezTo>
                  <a:close/>
                </a:path>
              </a:pathLst>
            </a:custGeom>
            <a:solidFill>
              <a:srgbClr val="6F95C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7" name="Forma libre 646">
              <a:extLst>
                <a:ext uri="{FF2B5EF4-FFF2-40B4-BE49-F238E27FC236}">
                  <a16:creationId xmlns:a16="http://schemas.microsoft.com/office/drawing/2014/main" id="{837FC137-7363-6148-A372-84B7771CB492}"/>
                </a:ext>
              </a:extLst>
            </p:cNvPr>
            <p:cNvSpPr/>
            <p:nvPr/>
          </p:nvSpPr>
          <p:spPr>
            <a:xfrm>
              <a:off x="7197542" y="3911650"/>
              <a:ext cx="50294" cy="75441"/>
            </a:xfrm>
            <a:custGeom>
              <a:avLst/>
              <a:gdLst>
                <a:gd name="connsiteX0" fmla="*/ 32755 w 50294"/>
                <a:gd name="connsiteY0" fmla="*/ 6292 h 75441"/>
                <a:gd name="connsiteX1" fmla="*/ 2579 w 50294"/>
                <a:gd name="connsiteY1" fmla="*/ 47086 h 75441"/>
                <a:gd name="connsiteX2" fmla="*/ 34990 w 50294"/>
                <a:gd name="connsiteY2" fmla="*/ 72512 h 75441"/>
                <a:gd name="connsiteX3" fmla="*/ 32755 w 50294"/>
                <a:gd name="connsiteY3" fmla="*/ 6292 h 75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294" h="75441">
                  <a:moveTo>
                    <a:pt x="32755" y="6292"/>
                  </a:moveTo>
                  <a:cubicBezTo>
                    <a:pt x="13755" y="-11311"/>
                    <a:pt x="-774" y="31160"/>
                    <a:pt x="2579" y="47086"/>
                  </a:cubicBezTo>
                  <a:cubicBezTo>
                    <a:pt x="6211" y="64409"/>
                    <a:pt x="25491" y="83409"/>
                    <a:pt x="34990" y="72512"/>
                  </a:cubicBezTo>
                  <a:cubicBezTo>
                    <a:pt x="47285" y="58821"/>
                    <a:pt x="58461" y="30042"/>
                    <a:pt x="32755" y="6292"/>
                  </a:cubicBezTo>
                  <a:close/>
                </a:path>
              </a:pathLst>
            </a:custGeom>
            <a:solidFill>
              <a:srgbClr val="E0712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8" name="Forma libre 647">
              <a:extLst>
                <a:ext uri="{FF2B5EF4-FFF2-40B4-BE49-F238E27FC236}">
                  <a16:creationId xmlns:a16="http://schemas.microsoft.com/office/drawing/2014/main" id="{257C2941-957A-9643-9C11-C783E4C068CD}"/>
                </a:ext>
              </a:extLst>
            </p:cNvPr>
            <p:cNvSpPr/>
            <p:nvPr/>
          </p:nvSpPr>
          <p:spPr>
            <a:xfrm>
              <a:off x="7100232" y="3889107"/>
              <a:ext cx="128529" cy="47500"/>
            </a:xfrm>
            <a:custGeom>
              <a:avLst/>
              <a:gdLst>
                <a:gd name="connsiteX0" fmla="*/ 117213 w 128529"/>
                <a:gd name="connsiteY0" fmla="*/ 39452 h 47499"/>
                <a:gd name="connsiteX1" fmla="*/ 7125 w 128529"/>
                <a:gd name="connsiteY1" fmla="*/ 32467 h 47499"/>
                <a:gd name="connsiteX2" fmla="*/ 23051 w 128529"/>
                <a:gd name="connsiteY2" fmla="*/ 31629 h 47499"/>
                <a:gd name="connsiteX3" fmla="*/ 2096 w 128529"/>
                <a:gd name="connsiteY3" fmla="*/ 17938 h 47499"/>
                <a:gd name="connsiteX4" fmla="*/ 39257 w 128529"/>
                <a:gd name="connsiteY4" fmla="*/ 11511 h 47499"/>
                <a:gd name="connsiteX5" fmla="*/ 117213 w 128529"/>
                <a:gd name="connsiteY5" fmla="*/ 14026 h 47499"/>
                <a:gd name="connsiteX6" fmla="*/ 117213 w 128529"/>
                <a:gd name="connsiteY6" fmla="*/ 39452 h 4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8529" h="47499">
                  <a:moveTo>
                    <a:pt x="117213" y="39452"/>
                  </a:moveTo>
                  <a:cubicBezTo>
                    <a:pt x="101566" y="50629"/>
                    <a:pt x="20816" y="52305"/>
                    <a:pt x="7125" y="32467"/>
                  </a:cubicBezTo>
                  <a:cubicBezTo>
                    <a:pt x="7125" y="32467"/>
                    <a:pt x="15228" y="34144"/>
                    <a:pt x="23051" y="31629"/>
                  </a:cubicBezTo>
                  <a:cubicBezTo>
                    <a:pt x="23051" y="31629"/>
                    <a:pt x="7404" y="25202"/>
                    <a:pt x="2096" y="17938"/>
                  </a:cubicBezTo>
                  <a:cubicBezTo>
                    <a:pt x="2096" y="17938"/>
                    <a:pt x="21375" y="19055"/>
                    <a:pt x="39257" y="11511"/>
                  </a:cubicBezTo>
                  <a:cubicBezTo>
                    <a:pt x="57140" y="3967"/>
                    <a:pt x="93742" y="-6371"/>
                    <a:pt x="117213" y="14026"/>
                  </a:cubicBezTo>
                  <a:cubicBezTo>
                    <a:pt x="140684" y="34144"/>
                    <a:pt x="117213" y="39452"/>
                    <a:pt x="117213" y="39452"/>
                  </a:cubicBezTo>
                  <a:close/>
                </a:path>
              </a:pathLst>
            </a:custGeom>
            <a:solidFill>
              <a:srgbClr val="E0712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9" name="Forma libre 648">
              <a:extLst>
                <a:ext uri="{FF2B5EF4-FFF2-40B4-BE49-F238E27FC236}">
                  <a16:creationId xmlns:a16="http://schemas.microsoft.com/office/drawing/2014/main" id="{15546B4F-A254-4D40-9597-0B2945DC376A}"/>
                </a:ext>
              </a:extLst>
            </p:cNvPr>
            <p:cNvSpPr/>
            <p:nvPr/>
          </p:nvSpPr>
          <p:spPr>
            <a:xfrm>
              <a:off x="7215465" y="3964016"/>
              <a:ext cx="27941" cy="41912"/>
            </a:xfrm>
            <a:custGeom>
              <a:avLst/>
              <a:gdLst>
                <a:gd name="connsiteX0" fmla="*/ 26568 w 27941"/>
                <a:gd name="connsiteY0" fmla="*/ 24058 h 41911"/>
                <a:gd name="connsiteX1" fmla="*/ 15391 w 27941"/>
                <a:gd name="connsiteY1" fmla="*/ 39705 h 41911"/>
                <a:gd name="connsiteX2" fmla="*/ 2259 w 27941"/>
                <a:gd name="connsiteY2" fmla="*/ 29926 h 41911"/>
                <a:gd name="connsiteX3" fmla="*/ 6171 w 27941"/>
                <a:gd name="connsiteY3" fmla="*/ 9529 h 41911"/>
                <a:gd name="connsiteX4" fmla="*/ 22097 w 27941"/>
                <a:gd name="connsiteY4" fmla="*/ 5337 h 41911"/>
                <a:gd name="connsiteX5" fmla="*/ 26568 w 27941"/>
                <a:gd name="connsiteY5" fmla="*/ 24058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41" h="41911">
                  <a:moveTo>
                    <a:pt x="26568" y="24058"/>
                  </a:moveTo>
                  <a:cubicBezTo>
                    <a:pt x="25171" y="31043"/>
                    <a:pt x="20980" y="36352"/>
                    <a:pt x="15391" y="39705"/>
                  </a:cubicBezTo>
                  <a:cubicBezTo>
                    <a:pt x="8686" y="43337"/>
                    <a:pt x="862" y="37470"/>
                    <a:pt x="2259" y="29926"/>
                  </a:cubicBezTo>
                  <a:lnTo>
                    <a:pt x="6171" y="9529"/>
                  </a:lnTo>
                  <a:cubicBezTo>
                    <a:pt x="7568" y="1985"/>
                    <a:pt x="17347" y="-530"/>
                    <a:pt x="22097" y="5337"/>
                  </a:cubicBezTo>
                  <a:cubicBezTo>
                    <a:pt x="26009" y="10367"/>
                    <a:pt x="27965" y="17352"/>
                    <a:pt x="26568" y="24058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0" name="Forma libre 649">
              <a:extLst>
                <a:ext uri="{FF2B5EF4-FFF2-40B4-BE49-F238E27FC236}">
                  <a16:creationId xmlns:a16="http://schemas.microsoft.com/office/drawing/2014/main" id="{DD505B20-BDEA-764D-ADCC-70A0EC6AD1CB}"/>
                </a:ext>
              </a:extLst>
            </p:cNvPr>
            <p:cNvSpPr/>
            <p:nvPr/>
          </p:nvSpPr>
          <p:spPr>
            <a:xfrm>
              <a:off x="7142338" y="4047449"/>
              <a:ext cx="75441" cy="19559"/>
            </a:xfrm>
            <a:custGeom>
              <a:avLst/>
              <a:gdLst>
                <a:gd name="connsiteX0" fmla="*/ 2739 w 75441"/>
                <a:gd name="connsiteY0" fmla="*/ 2096 h 19558"/>
                <a:gd name="connsiteX1" fmla="*/ 31798 w 75441"/>
                <a:gd name="connsiteY1" fmla="*/ 19140 h 19558"/>
                <a:gd name="connsiteX2" fmla="*/ 73710 w 75441"/>
                <a:gd name="connsiteY2" fmla="*/ 2096 h 19558"/>
                <a:gd name="connsiteX3" fmla="*/ 2739 w 75441"/>
                <a:gd name="connsiteY3" fmla="*/ 2096 h 19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9558">
                  <a:moveTo>
                    <a:pt x="2739" y="2096"/>
                  </a:moveTo>
                  <a:cubicBezTo>
                    <a:pt x="-893" y="14669"/>
                    <a:pt x="11122" y="21934"/>
                    <a:pt x="31798" y="19140"/>
                  </a:cubicBezTo>
                  <a:cubicBezTo>
                    <a:pt x="46328" y="17184"/>
                    <a:pt x="61975" y="10478"/>
                    <a:pt x="73710" y="2096"/>
                  </a:cubicBezTo>
                  <a:lnTo>
                    <a:pt x="2739" y="2096"/>
                  </a:ln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1" name="Forma libre 650">
              <a:extLst>
                <a:ext uri="{FF2B5EF4-FFF2-40B4-BE49-F238E27FC236}">
                  <a16:creationId xmlns:a16="http://schemas.microsoft.com/office/drawing/2014/main" id="{608FE7A2-AF76-1C47-A451-5D1C6E3D2C8B}"/>
                </a:ext>
              </a:extLst>
            </p:cNvPr>
            <p:cNvSpPr/>
            <p:nvPr/>
          </p:nvSpPr>
          <p:spPr>
            <a:xfrm>
              <a:off x="7220470" y="4055085"/>
              <a:ext cx="72647" cy="89412"/>
            </a:xfrm>
            <a:custGeom>
              <a:avLst/>
              <a:gdLst>
                <a:gd name="connsiteX0" fmla="*/ 72136 w 72646"/>
                <a:gd name="connsiteY0" fmla="*/ 69342 h 89411"/>
                <a:gd name="connsiteX1" fmla="*/ 43077 w 72646"/>
                <a:gd name="connsiteY1" fmla="*/ 87783 h 89411"/>
                <a:gd name="connsiteX2" fmla="*/ 5077 w 72646"/>
                <a:gd name="connsiteY2" fmla="*/ 28827 h 89411"/>
                <a:gd name="connsiteX3" fmla="*/ 9548 w 72646"/>
                <a:gd name="connsiteY3" fmla="*/ 5077 h 89411"/>
                <a:gd name="connsiteX4" fmla="*/ 33298 w 72646"/>
                <a:gd name="connsiteY4" fmla="*/ 9548 h 89411"/>
                <a:gd name="connsiteX5" fmla="*/ 72136 w 72646"/>
                <a:gd name="connsiteY5" fmla="*/ 69342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2646" h="89411">
                  <a:moveTo>
                    <a:pt x="72136" y="69342"/>
                  </a:moveTo>
                  <a:lnTo>
                    <a:pt x="43077" y="87783"/>
                  </a:lnTo>
                  <a:cubicBezTo>
                    <a:pt x="31342" y="68783"/>
                    <a:pt x="17930" y="47827"/>
                    <a:pt x="5077" y="28827"/>
                  </a:cubicBezTo>
                  <a:cubicBezTo>
                    <a:pt x="-232" y="21004"/>
                    <a:pt x="1724" y="10386"/>
                    <a:pt x="9548" y="5077"/>
                  </a:cubicBezTo>
                  <a:cubicBezTo>
                    <a:pt x="17371" y="-232"/>
                    <a:pt x="27989" y="1724"/>
                    <a:pt x="33298" y="9548"/>
                  </a:cubicBezTo>
                  <a:cubicBezTo>
                    <a:pt x="45033" y="26312"/>
                    <a:pt x="59004" y="47827"/>
                    <a:pt x="72136" y="69342"/>
                  </a:cubicBezTo>
                  <a:close/>
                </a:path>
              </a:pathLst>
            </a:custGeom>
            <a:solidFill>
              <a:srgbClr val="ED8C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2" name="Forma libre 651">
              <a:extLst>
                <a:ext uri="{FF2B5EF4-FFF2-40B4-BE49-F238E27FC236}">
                  <a16:creationId xmlns:a16="http://schemas.microsoft.com/office/drawing/2014/main" id="{28DDAB0A-B171-BE4C-B9EA-F906383F907F}"/>
                </a:ext>
              </a:extLst>
            </p:cNvPr>
            <p:cNvSpPr/>
            <p:nvPr/>
          </p:nvSpPr>
          <p:spPr>
            <a:xfrm>
              <a:off x="7214021" y="4047660"/>
              <a:ext cx="81029" cy="92206"/>
            </a:xfrm>
            <a:custGeom>
              <a:avLst/>
              <a:gdLst>
                <a:gd name="connsiteX0" fmla="*/ 6218 w 81029"/>
                <a:gd name="connsiteY0" fmla="*/ 39605 h 92205"/>
                <a:gd name="connsiteX1" fmla="*/ 41144 w 81029"/>
                <a:gd name="connsiteY1" fmla="*/ 90738 h 92205"/>
                <a:gd name="connsiteX2" fmla="*/ 81379 w 81029"/>
                <a:gd name="connsiteY2" fmla="*/ 65032 h 92205"/>
                <a:gd name="connsiteX3" fmla="*/ 45335 w 81029"/>
                <a:gd name="connsiteY3" fmla="*/ 12223 h 92205"/>
                <a:gd name="connsiteX4" fmla="*/ 12365 w 81029"/>
                <a:gd name="connsiteY4" fmla="*/ 6356 h 92205"/>
                <a:gd name="connsiteX5" fmla="*/ 6218 w 81029"/>
                <a:gd name="connsiteY5" fmla="*/ 39605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029" h="92205">
                  <a:moveTo>
                    <a:pt x="6218" y="39605"/>
                  </a:moveTo>
                  <a:cubicBezTo>
                    <a:pt x="17953" y="56091"/>
                    <a:pt x="29688" y="73694"/>
                    <a:pt x="41144" y="90738"/>
                  </a:cubicBezTo>
                  <a:lnTo>
                    <a:pt x="81379" y="65032"/>
                  </a:lnTo>
                  <a:cubicBezTo>
                    <a:pt x="67409" y="44355"/>
                    <a:pt x="54556" y="25635"/>
                    <a:pt x="45335" y="12223"/>
                  </a:cubicBezTo>
                  <a:cubicBezTo>
                    <a:pt x="37791" y="1606"/>
                    <a:pt x="22982" y="-1189"/>
                    <a:pt x="12365" y="6356"/>
                  </a:cubicBezTo>
                  <a:cubicBezTo>
                    <a:pt x="1468" y="14179"/>
                    <a:pt x="-1047" y="28988"/>
                    <a:pt x="6218" y="39605"/>
                  </a:cubicBezTo>
                  <a:close/>
                </a:path>
              </a:pathLst>
            </a:custGeom>
            <a:solidFill>
              <a:srgbClr val="4FBE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3" name="Forma libre 652">
              <a:extLst>
                <a:ext uri="{FF2B5EF4-FFF2-40B4-BE49-F238E27FC236}">
                  <a16:creationId xmlns:a16="http://schemas.microsoft.com/office/drawing/2014/main" id="{F83E1D9D-780D-7747-8160-83BAF97E7DCB}"/>
                </a:ext>
              </a:extLst>
            </p:cNvPr>
            <p:cNvSpPr/>
            <p:nvPr/>
          </p:nvSpPr>
          <p:spPr>
            <a:xfrm>
              <a:off x="7148290" y="4321551"/>
              <a:ext cx="5588" cy="100588"/>
            </a:xfrm>
            <a:custGeom>
              <a:avLst/>
              <a:gdLst>
                <a:gd name="connsiteX0" fmla="*/ 2096 w 5588"/>
                <a:gd name="connsiteY0" fmla="*/ 2096 h 100588"/>
                <a:gd name="connsiteX1" fmla="*/ 5169 w 5588"/>
                <a:gd name="connsiteY1" fmla="*/ 2096 h 100588"/>
                <a:gd name="connsiteX2" fmla="*/ 5169 w 5588"/>
                <a:gd name="connsiteY2" fmla="*/ 99331 h 100588"/>
                <a:gd name="connsiteX3" fmla="*/ 2096 w 5588"/>
                <a:gd name="connsiteY3" fmla="*/ 99331 h 100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88" h="100588">
                  <a:moveTo>
                    <a:pt x="2096" y="2096"/>
                  </a:moveTo>
                  <a:lnTo>
                    <a:pt x="5169" y="2096"/>
                  </a:lnTo>
                  <a:lnTo>
                    <a:pt x="5169" y="99331"/>
                  </a:lnTo>
                  <a:lnTo>
                    <a:pt x="2096" y="99331"/>
                  </a:lnTo>
                  <a:close/>
                </a:path>
              </a:pathLst>
            </a:custGeom>
            <a:solidFill>
              <a:srgbClr val="6F95C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4" name="Forma libre 653">
              <a:extLst>
                <a:ext uri="{FF2B5EF4-FFF2-40B4-BE49-F238E27FC236}">
                  <a16:creationId xmlns:a16="http://schemas.microsoft.com/office/drawing/2014/main" id="{36A8E37E-2317-DC45-B7E0-54ED99662BD7}"/>
                </a:ext>
              </a:extLst>
            </p:cNvPr>
            <p:cNvSpPr/>
            <p:nvPr/>
          </p:nvSpPr>
          <p:spPr>
            <a:xfrm>
              <a:off x="7133202" y="4321552"/>
              <a:ext cx="19559" cy="83823"/>
            </a:xfrm>
            <a:custGeom>
              <a:avLst/>
              <a:gdLst>
                <a:gd name="connsiteX0" fmla="*/ 18581 w 19558"/>
                <a:gd name="connsiteY0" fmla="*/ 83404 h 83823"/>
                <a:gd name="connsiteX1" fmla="*/ 2096 w 19558"/>
                <a:gd name="connsiteY1" fmla="*/ 66919 h 83823"/>
                <a:gd name="connsiteX2" fmla="*/ 2096 w 19558"/>
                <a:gd name="connsiteY2" fmla="*/ 2096 h 83823"/>
                <a:gd name="connsiteX3" fmla="*/ 5169 w 19558"/>
                <a:gd name="connsiteY3" fmla="*/ 2096 h 83823"/>
                <a:gd name="connsiteX4" fmla="*/ 5169 w 19558"/>
                <a:gd name="connsiteY4" fmla="*/ 66919 h 83823"/>
                <a:gd name="connsiteX5" fmla="*/ 18581 w 19558"/>
                <a:gd name="connsiteY5" fmla="*/ 80331 h 83823"/>
                <a:gd name="connsiteX6" fmla="*/ 18581 w 19558"/>
                <a:gd name="connsiteY6" fmla="*/ 83404 h 83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58" h="83823">
                  <a:moveTo>
                    <a:pt x="18581" y="83404"/>
                  </a:moveTo>
                  <a:cubicBezTo>
                    <a:pt x="9640" y="83404"/>
                    <a:pt x="2096" y="76140"/>
                    <a:pt x="2096" y="66919"/>
                  </a:cubicBezTo>
                  <a:lnTo>
                    <a:pt x="2096" y="2096"/>
                  </a:lnTo>
                  <a:lnTo>
                    <a:pt x="5169" y="2096"/>
                  </a:lnTo>
                  <a:lnTo>
                    <a:pt x="5169" y="66919"/>
                  </a:lnTo>
                  <a:cubicBezTo>
                    <a:pt x="5169" y="74463"/>
                    <a:pt x="11316" y="80331"/>
                    <a:pt x="18581" y="80331"/>
                  </a:cubicBezTo>
                  <a:lnTo>
                    <a:pt x="18581" y="83404"/>
                  </a:lnTo>
                  <a:close/>
                </a:path>
              </a:pathLst>
            </a:custGeom>
            <a:solidFill>
              <a:srgbClr val="6F95C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5" name="Forma libre 654">
              <a:extLst>
                <a:ext uri="{FF2B5EF4-FFF2-40B4-BE49-F238E27FC236}">
                  <a16:creationId xmlns:a16="http://schemas.microsoft.com/office/drawing/2014/main" id="{F26E55A9-9FDA-074F-B526-8D94FA814D33}"/>
                </a:ext>
              </a:extLst>
            </p:cNvPr>
            <p:cNvSpPr/>
            <p:nvPr/>
          </p:nvSpPr>
          <p:spPr>
            <a:xfrm>
              <a:off x="6862012" y="3912553"/>
              <a:ext cx="100588" cy="100588"/>
            </a:xfrm>
            <a:custGeom>
              <a:avLst/>
              <a:gdLst>
                <a:gd name="connsiteX0" fmla="*/ 36194 w 100588"/>
                <a:gd name="connsiteY0" fmla="*/ 2826 h 100588"/>
                <a:gd name="connsiteX1" fmla="*/ 100406 w 100588"/>
                <a:gd name="connsiteY1" fmla="*/ 36194 h 100588"/>
                <a:gd name="connsiteX2" fmla="*/ 67037 w 100588"/>
                <a:gd name="connsiteY2" fmla="*/ 100406 h 100588"/>
                <a:gd name="connsiteX3" fmla="*/ 2826 w 100588"/>
                <a:gd name="connsiteY3" fmla="*/ 67037 h 100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588" h="100588">
                  <a:moveTo>
                    <a:pt x="36194" y="2826"/>
                  </a:moveTo>
                  <a:lnTo>
                    <a:pt x="100406" y="36194"/>
                  </a:lnTo>
                  <a:lnTo>
                    <a:pt x="67037" y="100406"/>
                  </a:lnTo>
                  <a:lnTo>
                    <a:pt x="2826" y="67037"/>
                  </a:lnTo>
                  <a:close/>
                </a:path>
              </a:pathLst>
            </a:custGeom>
            <a:solidFill>
              <a:srgbClr val="FFE1A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6" name="Forma libre 655">
              <a:extLst>
                <a:ext uri="{FF2B5EF4-FFF2-40B4-BE49-F238E27FC236}">
                  <a16:creationId xmlns:a16="http://schemas.microsoft.com/office/drawing/2014/main" id="{E9DDBC2C-0B45-7248-94C7-5E725874EA95}"/>
                </a:ext>
              </a:extLst>
            </p:cNvPr>
            <p:cNvSpPr/>
            <p:nvPr/>
          </p:nvSpPr>
          <p:spPr>
            <a:xfrm>
              <a:off x="6839541" y="3972008"/>
              <a:ext cx="16765" cy="22353"/>
            </a:xfrm>
            <a:custGeom>
              <a:avLst/>
              <a:gdLst>
                <a:gd name="connsiteX0" fmla="*/ 14110 w 16764"/>
                <a:gd name="connsiteY0" fmla="*/ 20257 h 22352"/>
                <a:gd name="connsiteX1" fmla="*/ 2096 w 16764"/>
                <a:gd name="connsiteY1" fmla="*/ 14110 h 22352"/>
                <a:gd name="connsiteX2" fmla="*/ 8243 w 16764"/>
                <a:gd name="connsiteY2" fmla="*/ 2096 h 22352"/>
                <a:gd name="connsiteX3" fmla="*/ 13551 w 16764"/>
                <a:gd name="connsiteY3" fmla="*/ 4890 h 22352"/>
                <a:gd name="connsiteX4" fmla="*/ 10199 w 16764"/>
                <a:gd name="connsiteY4" fmla="*/ 11596 h 22352"/>
                <a:gd name="connsiteX5" fmla="*/ 16625 w 16764"/>
                <a:gd name="connsiteY5" fmla="*/ 14948 h 2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764" h="22352">
                  <a:moveTo>
                    <a:pt x="14110" y="20257"/>
                  </a:moveTo>
                  <a:lnTo>
                    <a:pt x="2096" y="14110"/>
                  </a:lnTo>
                  <a:lnTo>
                    <a:pt x="8243" y="2096"/>
                  </a:lnTo>
                  <a:lnTo>
                    <a:pt x="13551" y="4890"/>
                  </a:lnTo>
                  <a:lnTo>
                    <a:pt x="10199" y="11596"/>
                  </a:lnTo>
                  <a:lnTo>
                    <a:pt x="16625" y="14948"/>
                  </a:lnTo>
                  <a:close/>
                </a:path>
              </a:pathLst>
            </a:custGeom>
            <a:solidFill>
              <a:srgbClr val="FFE1A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7" name="Forma libre 656">
              <a:extLst>
                <a:ext uri="{FF2B5EF4-FFF2-40B4-BE49-F238E27FC236}">
                  <a16:creationId xmlns:a16="http://schemas.microsoft.com/office/drawing/2014/main" id="{8575A6F5-8190-3843-B256-2522D45F6B8B}"/>
                </a:ext>
              </a:extLst>
            </p:cNvPr>
            <p:cNvSpPr/>
            <p:nvPr/>
          </p:nvSpPr>
          <p:spPr>
            <a:xfrm>
              <a:off x="6968629" y="3934288"/>
              <a:ext cx="16765" cy="22353"/>
            </a:xfrm>
            <a:custGeom>
              <a:avLst/>
              <a:gdLst>
                <a:gd name="connsiteX0" fmla="*/ 10478 w 16764"/>
                <a:gd name="connsiteY0" fmla="*/ 20257 h 22352"/>
                <a:gd name="connsiteX1" fmla="*/ 5169 w 16764"/>
                <a:gd name="connsiteY1" fmla="*/ 17743 h 22352"/>
                <a:gd name="connsiteX2" fmla="*/ 8801 w 16764"/>
                <a:gd name="connsiteY2" fmla="*/ 11037 h 22352"/>
                <a:gd name="connsiteX3" fmla="*/ 2096 w 16764"/>
                <a:gd name="connsiteY3" fmla="*/ 7404 h 22352"/>
                <a:gd name="connsiteX4" fmla="*/ 4890 w 16764"/>
                <a:gd name="connsiteY4" fmla="*/ 2096 h 22352"/>
                <a:gd name="connsiteX5" fmla="*/ 16625 w 16764"/>
                <a:gd name="connsiteY5" fmla="*/ 8522 h 2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764" h="22352">
                  <a:moveTo>
                    <a:pt x="10478" y="20257"/>
                  </a:moveTo>
                  <a:lnTo>
                    <a:pt x="5169" y="17743"/>
                  </a:lnTo>
                  <a:lnTo>
                    <a:pt x="8801" y="11037"/>
                  </a:lnTo>
                  <a:lnTo>
                    <a:pt x="2096" y="7404"/>
                  </a:lnTo>
                  <a:lnTo>
                    <a:pt x="4890" y="2096"/>
                  </a:lnTo>
                  <a:lnTo>
                    <a:pt x="16625" y="8522"/>
                  </a:lnTo>
                  <a:close/>
                </a:path>
              </a:pathLst>
            </a:custGeom>
            <a:solidFill>
              <a:srgbClr val="FFE1A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8" name="Forma libre 657">
              <a:extLst>
                <a:ext uri="{FF2B5EF4-FFF2-40B4-BE49-F238E27FC236}">
                  <a16:creationId xmlns:a16="http://schemas.microsoft.com/office/drawing/2014/main" id="{C315CB9E-8A1D-3C41-A671-AA88B1615E0C}"/>
                </a:ext>
              </a:extLst>
            </p:cNvPr>
            <p:cNvSpPr/>
            <p:nvPr/>
          </p:nvSpPr>
          <p:spPr>
            <a:xfrm>
              <a:off x="6937503" y="3965946"/>
              <a:ext cx="50294" cy="36323"/>
            </a:xfrm>
            <a:custGeom>
              <a:avLst/>
              <a:gdLst>
                <a:gd name="connsiteX0" fmla="*/ 2207 w 50294"/>
                <a:gd name="connsiteY0" fmla="*/ 4672 h 36323"/>
                <a:gd name="connsiteX1" fmla="*/ 47125 w 50294"/>
                <a:gd name="connsiteY1" fmla="*/ 2207 h 36323"/>
                <a:gd name="connsiteX2" fmla="*/ 48870 w 50294"/>
                <a:gd name="connsiteY2" fmla="*/ 34012 h 36323"/>
                <a:gd name="connsiteX3" fmla="*/ 3953 w 50294"/>
                <a:gd name="connsiteY3" fmla="*/ 36477 h 3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294" h="36323">
                  <a:moveTo>
                    <a:pt x="2207" y="4672"/>
                  </a:moveTo>
                  <a:lnTo>
                    <a:pt x="47125" y="2207"/>
                  </a:lnTo>
                  <a:lnTo>
                    <a:pt x="48870" y="34012"/>
                  </a:lnTo>
                  <a:lnTo>
                    <a:pt x="3953" y="36477"/>
                  </a:lnTo>
                  <a:close/>
                </a:path>
              </a:pathLst>
            </a:custGeom>
            <a:solidFill>
              <a:srgbClr val="4FBE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9" name="Forma libre 658">
              <a:extLst>
                <a:ext uri="{FF2B5EF4-FFF2-40B4-BE49-F238E27FC236}">
                  <a16:creationId xmlns:a16="http://schemas.microsoft.com/office/drawing/2014/main" id="{868C594B-0503-8749-8F8B-B2C8790C8BF0}"/>
                </a:ext>
              </a:extLst>
            </p:cNvPr>
            <p:cNvSpPr/>
            <p:nvPr/>
          </p:nvSpPr>
          <p:spPr>
            <a:xfrm>
              <a:off x="6915475" y="3888444"/>
              <a:ext cx="39118" cy="39118"/>
            </a:xfrm>
            <a:custGeom>
              <a:avLst/>
              <a:gdLst>
                <a:gd name="connsiteX0" fmla="*/ 16876 w 39117"/>
                <a:gd name="connsiteY0" fmla="*/ 2915 h 39117"/>
                <a:gd name="connsiteX1" fmla="*/ 37117 w 39117"/>
                <a:gd name="connsiteY1" fmla="*/ 16876 h 39117"/>
                <a:gd name="connsiteX2" fmla="*/ 23156 w 39117"/>
                <a:gd name="connsiteY2" fmla="*/ 37117 h 39117"/>
                <a:gd name="connsiteX3" fmla="*/ 2915 w 39117"/>
                <a:gd name="connsiteY3" fmla="*/ 23156 h 3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117" h="39117">
                  <a:moveTo>
                    <a:pt x="16876" y="2915"/>
                  </a:moveTo>
                  <a:lnTo>
                    <a:pt x="37117" y="16876"/>
                  </a:lnTo>
                  <a:lnTo>
                    <a:pt x="23156" y="37117"/>
                  </a:lnTo>
                  <a:lnTo>
                    <a:pt x="2915" y="23156"/>
                  </a:lnTo>
                  <a:close/>
                </a:path>
              </a:pathLst>
            </a:custGeom>
            <a:solidFill>
              <a:srgbClr val="98D5E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0" name="Forma libre 659">
              <a:extLst>
                <a:ext uri="{FF2B5EF4-FFF2-40B4-BE49-F238E27FC236}">
                  <a16:creationId xmlns:a16="http://schemas.microsoft.com/office/drawing/2014/main" id="{5A98DA5D-CDFE-B94B-9F3E-3080FD30C369}"/>
                </a:ext>
              </a:extLst>
            </p:cNvPr>
            <p:cNvSpPr/>
            <p:nvPr/>
          </p:nvSpPr>
          <p:spPr>
            <a:xfrm>
              <a:off x="6813276" y="4232498"/>
              <a:ext cx="505734" cy="340882"/>
            </a:xfrm>
            <a:custGeom>
              <a:avLst/>
              <a:gdLst>
                <a:gd name="connsiteX0" fmla="*/ 497492 w 505734"/>
                <a:gd name="connsiteY0" fmla="*/ 28841 h 340881"/>
                <a:gd name="connsiteX1" fmla="*/ 449712 w 505734"/>
                <a:gd name="connsiteY1" fmla="*/ 4811 h 340881"/>
                <a:gd name="connsiteX2" fmla="*/ 2096 w 505734"/>
                <a:gd name="connsiteY2" fmla="*/ 262708 h 340881"/>
                <a:gd name="connsiteX3" fmla="*/ 48478 w 505734"/>
                <a:gd name="connsiteY3" fmla="*/ 339825 h 340881"/>
                <a:gd name="connsiteX4" fmla="*/ 495536 w 505734"/>
                <a:gd name="connsiteY4" fmla="*/ 81929 h 340881"/>
                <a:gd name="connsiteX5" fmla="*/ 497492 w 505734"/>
                <a:gd name="connsiteY5" fmla="*/ 28841 h 340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5734" h="340881">
                  <a:moveTo>
                    <a:pt x="497492" y="28841"/>
                  </a:moveTo>
                  <a:cubicBezTo>
                    <a:pt x="484918" y="7326"/>
                    <a:pt x="463403" y="-3292"/>
                    <a:pt x="449712" y="4811"/>
                  </a:cubicBezTo>
                  <a:lnTo>
                    <a:pt x="2096" y="262708"/>
                  </a:lnTo>
                  <a:lnTo>
                    <a:pt x="48478" y="339825"/>
                  </a:lnTo>
                  <a:lnTo>
                    <a:pt x="495536" y="81929"/>
                  </a:lnTo>
                  <a:cubicBezTo>
                    <a:pt x="509227" y="74105"/>
                    <a:pt x="510065" y="50355"/>
                    <a:pt x="497492" y="28841"/>
                  </a:cubicBezTo>
                  <a:close/>
                </a:path>
              </a:pathLst>
            </a:custGeom>
            <a:solidFill>
              <a:srgbClr val="F393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1" name="Forma libre 660">
              <a:extLst>
                <a:ext uri="{FF2B5EF4-FFF2-40B4-BE49-F238E27FC236}">
                  <a16:creationId xmlns:a16="http://schemas.microsoft.com/office/drawing/2014/main" id="{CA54E786-4700-9A4D-8F5E-3A00E196A45C}"/>
                </a:ext>
              </a:extLst>
            </p:cNvPr>
            <p:cNvSpPr/>
            <p:nvPr/>
          </p:nvSpPr>
          <p:spPr>
            <a:xfrm>
              <a:off x="6840379" y="4269302"/>
              <a:ext cx="480587" cy="304558"/>
            </a:xfrm>
            <a:custGeom>
              <a:avLst/>
              <a:gdLst>
                <a:gd name="connsiteX0" fmla="*/ 21654 w 480587"/>
                <a:gd name="connsiteY0" fmla="*/ 303301 h 304558"/>
                <a:gd name="connsiteX1" fmla="*/ 468712 w 480587"/>
                <a:gd name="connsiteY1" fmla="*/ 45404 h 304558"/>
                <a:gd name="connsiteX2" fmla="*/ 475418 w 480587"/>
                <a:gd name="connsiteY2" fmla="*/ 2096 h 304558"/>
                <a:gd name="connsiteX3" fmla="*/ 2096 w 480587"/>
                <a:gd name="connsiteY3" fmla="*/ 270610 h 304558"/>
                <a:gd name="connsiteX4" fmla="*/ 21654 w 480587"/>
                <a:gd name="connsiteY4" fmla="*/ 303301 h 304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0587" h="304558">
                  <a:moveTo>
                    <a:pt x="21654" y="303301"/>
                  </a:moveTo>
                  <a:lnTo>
                    <a:pt x="468712" y="45404"/>
                  </a:lnTo>
                  <a:cubicBezTo>
                    <a:pt x="480168" y="38419"/>
                    <a:pt x="482683" y="20257"/>
                    <a:pt x="475418" y="2096"/>
                  </a:cubicBezTo>
                  <a:lnTo>
                    <a:pt x="2096" y="270610"/>
                  </a:lnTo>
                  <a:lnTo>
                    <a:pt x="21654" y="303301"/>
                  </a:lnTo>
                  <a:close/>
                </a:path>
              </a:pathLst>
            </a:custGeom>
            <a:solidFill>
              <a:srgbClr val="F3934B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2" name="Forma libre 661">
              <a:extLst>
                <a:ext uri="{FF2B5EF4-FFF2-40B4-BE49-F238E27FC236}">
                  <a16:creationId xmlns:a16="http://schemas.microsoft.com/office/drawing/2014/main" id="{2C707662-6427-444F-BB5A-89436BFA3D5A}"/>
                </a:ext>
              </a:extLst>
            </p:cNvPr>
            <p:cNvSpPr/>
            <p:nvPr/>
          </p:nvSpPr>
          <p:spPr>
            <a:xfrm>
              <a:off x="6803021" y="4490394"/>
              <a:ext cx="69853" cy="86617"/>
            </a:xfrm>
            <a:custGeom>
              <a:avLst/>
              <a:gdLst>
                <a:gd name="connsiteX0" fmla="*/ 11234 w 69852"/>
                <a:gd name="connsiteY0" fmla="*/ 58179 h 86617"/>
                <a:gd name="connsiteX1" fmla="*/ 59013 w 69852"/>
                <a:gd name="connsiteY1" fmla="*/ 82208 h 86617"/>
                <a:gd name="connsiteX2" fmla="*/ 60689 w 69852"/>
                <a:gd name="connsiteY2" fmla="*/ 28841 h 86617"/>
                <a:gd name="connsiteX3" fmla="*/ 12910 w 69852"/>
                <a:gd name="connsiteY3" fmla="*/ 4811 h 86617"/>
                <a:gd name="connsiteX4" fmla="*/ 11234 w 69852"/>
                <a:gd name="connsiteY4" fmla="*/ 58179 h 86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852" h="86617">
                  <a:moveTo>
                    <a:pt x="11234" y="58179"/>
                  </a:moveTo>
                  <a:cubicBezTo>
                    <a:pt x="23807" y="79693"/>
                    <a:pt x="45322" y="90311"/>
                    <a:pt x="59013" y="82208"/>
                  </a:cubicBezTo>
                  <a:cubicBezTo>
                    <a:pt x="72704" y="74105"/>
                    <a:pt x="73542" y="50076"/>
                    <a:pt x="60689" y="28841"/>
                  </a:cubicBezTo>
                  <a:cubicBezTo>
                    <a:pt x="48116" y="7326"/>
                    <a:pt x="26601" y="-3292"/>
                    <a:pt x="12910" y="4811"/>
                  </a:cubicBezTo>
                  <a:cubicBezTo>
                    <a:pt x="-781" y="12635"/>
                    <a:pt x="-1619" y="36664"/>
                    <a:pt x="11234" y="58179"/>
                  </a:cubicBezTo>
                  <a:close/>
                </a:path>
              </a:pathLst>
            </a:custGeom>
            <a:solidFill>
              <a:srgbClr val="7D7D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3" name="Forma libre 662">
              <a:extLst>
                <a:ext uri="{FF2B5EF4-FFF2-40B4-BE49-F238E27FC236}">
                  <a16:creationId xmlns:a16="http://schemas.microsoft.com/office/drawing/2014/main" id="{1A35ECC2-5FC4-2F4B-805D-261E27AD635A}"/>
                </a:ext>
              </a:extLst>
            </p:cNvPr>
            <p:cNvSpPr/>
            <p:nvPr/>
          </p:nvSpPr>
          <p:spPr>
            <a:xfrm>
              <a:off x="6875058" y="4254359"/>
              <a:ext cx="391176" cy="217941"/>
            </a:xfrm>
            <a:custGeom>
              <a:avLst/>
              <a:gdLst>
                <a:gd name="connsiteX0" fmla="*/ 5416 w 391175"/>
                <a:gd name="connsiteY0" fmla="*/ 212906 h 217940"/>
                <a:gd name="connsiteX1" fmla="*/ 342386 w 391175"/>
                <a:gd name="connsiteY1" fmla="*/ 18156 h 217940"/>
                <a:gd name="connsiteX2" fmla="*/ 389886 w 391175"/>
                <a:gd name="connsiteY2" fmla="*/ 3627 h 217940"/>
                <a:gd name="connsiteX3" fmla="*/ 299357 w 391175"/>
                <a:gd name="connsiteY3" fmla="*/ 62582 h 217940"/>
                <a:gd name="connsiteX4" fmla="*/ 52916 w 391175"/>
                <a:gd name="connsiteY4" fmla="*/ 197538 h 217940"/>
                <a:gd name="connsiteX5" fmla="*/ 5416 w 391175"/>
                <a:gd name="connsiteY5" fmla="*/ 212906 h 21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1175" h="217940">
                  <a:moveTo>
                    <a:pt x="5416" y="212906"/>
                  </a:moveTo>
                  <a:cubicBezTo>
                    <a:pt x="24696" y="201450"/>
                    <a:pt x="319754" y="30730"/>
                    <a:pt x="342386" y="18156"/>
                  </a:cubicBezTo>
                  <a:cubicBezTo>
                    <a:pt x="365019" y="5583"/>
                    <a:pt x="374519" y="-1123"/>
                    <a:pt x="389886" y="3627"/>
                  </a:cubicBezTo>
                  <a:cubicBezTo>
                    <a:pt x="404974" y="8377"/>
                    <a:pt x="310254" y="52524"/>
                    <a:pt x="299357" y="62582"/>
                  </a:cubicBezTo>
                  <a:cubicBezTo>
                    <a:pt x="288460" y="72362"/>
                    <a:pt x="78343" y="178259"/>
                    <a:pt x="52916" y="197538"/>
                  </a:cubicBezTo>
                  <a:cubicBezTo>
                    <a:pt x="27211" y="216259"/>
                    <a:pt x="-9113" y="221288"/>
                    <a:pt x="5416" y="212906"/>
                  </a:cubicBezTo>
                  <a:close/>
                </a:path>
              </a:pathLst>
            </a:custGeom>
            <a:solidFill>
              <a:srgbClr val="FFF5C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4" name="Forma libre 663">
              <a:extLst>
                <a:ext uri="{FF2B5EF4-FFF2-40B4-BE49-F238E27FC236}">
                  <a16:creationId xmlns:a16="http://schemas.microsoft.com/office/drawing/2014/main" id="{839C7BAB-49E5-1049-83B6-98E4650D1751}"/>
                </a:ext>
              </a:extLst>
            </p:cNvPr>
            <p:cNvSpPr/>
            <p:nvPr/>
          </p:nvSpPr>
          <p:spPr>
            <a:xfrm>
              <a:off x="6813276" y="4471674"/>
              <a:ext cx="92206" cy="100588"/>
            </a:xfrm>
            <a:custGeom>
              <a:avLst/>
              <a:gdLst>
                <a:gd name="connsiteX0" fmla="*/ 83125 w 92205"/>
                <a:gd name="connsiteY0" fmla="*/ 28841 h 100588"/>
                <a:gd name="connsiteX1" fmla="*/ 35346 w 92205"/>
                <a:gd name="connsiteY1" fmla="*/ 4811 h 100588"/>
                <a:gd name="connsiteX2" fmla="*/ 2096 w 92205"/>
                <a:gd name="connsiteY2" fmla="*/ 23532 h 100588"/>
                <a:gd name="connsiteX3" fmla="*/ 48478 w 92205"/>
                <a:gd name="connsiteY3" fmla="*/ 100649 h 100588"/>
                <a:gd name="connsiteX4" fmla="*/ 81169 w 92205"/>
                <a:gd name="connsiteY4" fmla="*/ 82208 h 100588"/>
                <a:gd name="connsiteX5" fmla="*/ 83125 w 92205"/>
                <a:gd name="connsiteY5" fmla="*/ 28841 h 100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205" h="100588">
                  <a:moveTo>
                    <a:pt x="83125" y="28841"/>
                  </a:moveTo>
                  <a:cubicBezTo>
                    <a:pt x="70551" y="7326"/>
                    <a:pt x="49037" y="-3292"/>
                    <a:pt x="35346" y="4811"/>
                  </a:cubicBezTo>
                  <a:lnTo>
                    <a:pt x="2096" y="23532"/>
                  </a:lnTo>
                  <a:lnTo>
                    <a:pt x="48478" y="100649"/>
                  </a:lnTo>
                  <a:lnTo>
                    <a:pt x="81169" y="82208"/>
                  </a:lnTo>
                  <a:cubicBezTo>
                    <a:pt x="94860" y="74105"/>
                    <a:pt x="95698" y="50355"/>
                    <a:pt x="83125" y="28841"/>
                  </a:cubicBezTo>
                  <a:close/>
                </a:path>
              </a:pathLst>
            </a:custGeom>
            <a:solidFill>
              <a:srgbClr val="3F4A9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5" name="Forma libre 664">
              <a:extLst>
                <a:ext uri="{FF2B5EF4-FFF2-40B4-BE49-F238E27FC236}">
                  <a16:creationId xmlns:a16="http://schemas.microsoft.com/office/drawing/2014/main" id="{F7C3ED2A-87AF-E946-81AC-5B23E417BDCC}"/>
                </a:ext>
              </a:extLst>
            </p:cNvPr>
            <p:cNvSpPr/>
            <p:nvPr/>
          </p:nvSpPr>
          <p:spPr>
            <a:xfrm>
              <a:off x="6840379" y="4505404"/>
              <a:ext cx="67059" cy="67059"/>
            </a:xfrm>
            <a:custGeom>
              <a:avLst/>
              <a:gdLst>
                <a:gd name="connsiteX0" fmla="*/ 21654 w 67058"/>
                <a:gd name="connsiteY0" fmla="*/ 67198 h 67058"/>
                <a:gd name="connsiteX1" fmla="*/ 54345 w 67058"/>
                <a:gd name="connsiteY1" fmla="*/ 48757 h 67058"/>
                <a:gd name="connsiteX2" fmla="*/ 59654 w 67058"/>
                <a:gd name="connsiteY2" fmla="*/ 2096 h 67058"/>
                <a:gd name="connsiteX3" fmla="*/ 2096 w 67058"/>
                <a:gd name="connsiteY3" fmla="*/ 34507 h 67058"/>
                <a:gd name="connsiteX4" fmla="*/ 21654 w 67058"/>
                <a:gd name="connsiteY4" fmla="*/ 67198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058" h="67058">
                  <a:moveTo>
                    <a:pt x="21654" y="67198"/>
                  </a:moveTo>
                  <a:lnTo>
                    <a:pt x="54345" y="48757"/>
                  </a:lnTo>
                  <a:cubicBezTo>
                    <a:pt x="66640" y="41493"/>
                    <a:pt x="68595" y="21654"/>
                    <a:pt x="59654" y="2096"/>
                  </a:cubicBezTo>
                  <a:lnTo>
                    <a:pt x="2096" y="34507"/>
                  </a:lnTo>
                  <a:lnTo>
                    <a:pt x="21654" y="67198"/>
                  </a:lnTo>
                  <a:close/>
                </a:path>
              </a:pathLst>
            </a:custGeom>
            <a:solidFill>
              <a:srgbClr val="75589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6" name="Forma libre 665">
              <a:extLst>
                <a:ext uri="{FF2B5EF4-FFF2-40B4-BE49-F238E27FC236}">
                  <a16:creationId xmlns:a16="http://schemas.microsoft.com/office/drawing/2014/main" id="{23A3073D-647A-E048-B212-BB5F4B98F7DF}"/>
                </a:ext>
              </a:extLst>
            </p:cNvPr>
            <p:cNvSpPr/>
            <p:nvPr/>
          </p:nvSpPr>
          <p:spPr>
            <a:xfrm>
              <a:off x="6774979" y="4487600"/>
              <a:ext cx="103382" cy="103382"/>
            </a:xfrm>
            <a:custGeom>
              <a:avLst/>
              <a:gdLst>
                <a:gd name="connsiteX0" fmla="*/ 93202 w 103382"/>
                <a:gd name="connsiteY0" fmla="*/ 28841 h 103382"/>
                <a:gd name="connsiteX1" fmla="*/ 45423 w 103382"/>
                <a:gd name="connsiteY1" fmla="*/ 4811 h 103382"/>
                <a:gd name="connsiteX2" fmla="*/ 13290 w 103382"/>
                <a:gd name="connsiteY2" fmla="*/ 23252 h 103382"/>
                <a:gd name="connsiteX3" fmla="*/ 13011 w 103382"/>
                <a:gd name="connsiteY3" fmla="*/ 23252 h 103382"/>
                <a:gd name="connsiteX4" fmla="*/ 12731 w 103382"/>
                <a:gd name="connsiteY4" fmla="*/ 23252 h 103382"/>
                <a:gd name="connsiteX5" fmla="*/ 12452 w 103382"/>
                <a:gd name="connsiteY5" fmla="*/ 23532 h 103382"/>
                <a:gd name="connsiteX6" fmla="*/ 12452 w 103382"/>
                <a:gd name="connsiteY6" fmla="*/ 23532 h 103382"/>
                <a:gd name="connsiteX7" fmla="*/ 11055 w 103382"/>
                <a:gd name="connsiteY7" fmla="*/ 76620 h 103382"/>
                <a:gd name="connsiteX8" fmla="*/ 58834 w 103382"/>
                <a:gd name="connsiteY8" fmla="*/ 100649 h 103382"/>
                <a:gd name="connsiteX9" fmla="*/ 91525 w 103382"/>
                <a:gd name="connsiteY9" fmla="*/ 82208 h 103382"/>
                <a:gd name="connsiteX10" fmla="*/ 93202 w 103382"/>
                <a:gd name="connsiteY10" fmla="*/ 28841 h 103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3382" h="103382">
                  <a:moveTo>
                    <a:pt x="93202" y="28841"/>
                  </a:moveTo>
                  <a:cubicBezTo>
                    <a:pt x="80628" y="7326"/>
                    <a:pt x="59114" y="-3292"/>
                    <a:pt x="45423" y="4811"/>
                  </a:cubicBezTo>
                  <a:lnTo>
                    <a:pt x="13290" y="23252"/>
                  </a:lnTo>
                  <a:cubicBezTo>
                    <a:pt x="13290" y="23252"/>
                    <a:pt x="13011" y="23252"/>
                    <a:pt x="13011" y="23252"/>
                  </a:cubicBezTo>
                  <a:cubicBezTo>
                    <a:pt x="13011" y="23252"/>
                    <a:pt x="13011" y="23252"/>
                    <a:pt x="12731" y="23252"/>
                  </a:cubicBezTo>
                  <a:lnTo>
                    <a:pt x="12452" y="23532"/>
                  </a:lnTo>
                  <a:lnTo>
                    <a:pt x="12452" y="23532"/>
                  </a:lnTo>
                  <a:cubicBezTo>
                    <a:pt x="-680" y="31914"/>
                    <a:pt x="-1519" y="55385"/>
                    <a:pt x="11055" y="76620"/>
                  </a:cubicBezTo>
                  <a:cubicBezTo>
                    <a:pt x="23628" y="98135"/>
                    <a:pt x="45143" y="108752"/>
                    <a:pt x="58834" y="100649"/>
                  </a:cubicBezTo>
                  <a:lnTo>
                    <a:pt x="91525" y="82208"/>
                  </a:lnTo>
                  <a:cubicBezTo>
                    <a:pt x="105217" y="74105"/>
                    <a:pt x="106055" y="50355"/>
                    <a:pt x="93202" y="28841"/>
                  </a:cubicBezTo>
                  <a:close/>
                </a:path>
              </a:pathLst>
            </a:custGeom>
            <a:solidFill>
              <a:srgbClr val="ED7BA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7" name="Forma libre 666">
              <a:extLst>
                <a:ext uri="{FF2B5EF4-FFF2-40B4-BE49-F238E27FC236}">
                  <a16:creationId xmlns:a16="http://schemas.microsoft.com/office/drawing/2014/main" id="{4C682435-CBFB-3447-BD26-7B1BC683CB1E}"/>
                </a:ext>
              </a:extLst>
            </p:cNvPr>
            <p:cNvSpPr/>
            <p:nvPr/>
          </p:nvSpPr>
          <p:spPr>
            <a:xfrm>
              <a:off x="6778629" y="4521330"/>
              <a:ext cx="100588" cy="69853"/>
            </a:xfrm>
            <a:custGeom>
              <a:avLst/>
              <a:gdLst>
                <a:gd name="connsiteX0" fmla="*/ 55184 w 100588"/>
                <a:gd name="connsiteY0" fmla="*/ 67198 h 69852"/>
                <a:gd name="connsiteX1" fmla="*/ 87875 w 100588"/>
                <a:gd name="connsiteY1" fmla="*/ 48757 h 69852"/>
                <a:gd name="connsiteX2" fmla="*/ 93184 w 100588"/>
                <a:gd name="connsiteY2" fmla="*/ 2096 h 69852"/>
                <a:gd name="connsiteX3" fmla="*/ 58257 w 100588"/>
                <a:gd name="connsiteY3" fmla="*/ 21934 h 69852"/>
                <a:gd name="connsiteX4" fmla="*/ 34507 w 100588"/>
                <a:gd name="connsiteY4" fmla="*/ 26963 h 69852"/>
                <a:gd name="connsiteX5" fmla="*/ 2096 w 100588"/>
                <a:gd name="connsiteY5" fmla="*/ 24169 h 69852"/>
                <a:gd name="connsiteX6" fmla="*/ 55184 w 100588"/>
                <a:gd name="connsiteY6" fmla="*/ 67198 h 69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588" h="69852">
                  <a:moveTo>
                    <a:pt x="55184" y="67198"/>
                  </a:moveTo>
                  <a:lnTo>
                    <a:pt x="87875" y="48757"/>
                  </a:lnTo>
                  <a:cubicBezTo>
                    <a:pt x="100169" y="41493"/>
                    <a:pt x="102125" y="21654"/>
                    <a:pt x="93184" y="2096"/>
                  </a:cubicBezTo>
                  <a:lnTo>
                    <a:pt x="58257" y="21934"/>
                  </a:lnTo>
                  <a:cubicBezTo>
                    <a:pt x="50993" y="26125"/>
                    <a:pt x="42890" y="27801"/>
                    <a:pt x="34507" y="26963"/>
                  </a:cubicBezTo>
                  <a:lnTo>
                    <a:pt x="2096" y="24169"/>
                  </a:lnTo>
                  <a:cubicBezTo>
                    <a:pt x="12993" y="62448"/>
                    <a:pt x="40375" y="72787"/>
                    <a:pt x="55184" y="67198"/>
                  </a:cubicBezTo>
                  <a:close/>
                </a:path>
              </a:pathLst>
            </a:custGeom>
            <a:solidFill>
              <a:srgbClr val="ED7BAE">
                <a:alpha val="4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8" name="Forma libre 667">
              <a:extLst>
                <a:ext uri="{FF2B5EF4-FFF2-40B4-BE49-F238E27FC236}">
                  <a16:creationId xmlns:a16="http://schemas.microsoft.com/office/drawing/2014/main" id="{6D81DF1B-834D-C447-BC6D-29B11D15D034}"/>
                </a:ext>
              </a:extLst>
            </p:cNvPr>
            <p:cNvSpPr/>
            <p:nvPr/>
          </p:nvSpPr>
          <p:spPr>
            <a:xfrm>
              <a:off x="7270393" y="4198230"/>
              <a:ext cx="145294" cy="72647"/>
            </a:xfrm>
            <a:custGeom>
              <a:avLst/>
              <a:gdLst>
                <a:gd name="connsiteX0" fmla="*/ 40375 w 145293"/>
                <a:gd name="connsiteY0" fmla="*/ 63108 h 72646"/>
                <a:gd name="connsiteX1" fmla="*/ 45125 w 145293"/>
                <a:gd name="connsiteY1" fmla="*/ 72887 h 72646"/>
                <a:gd name="connsiteX2" fmla="*/ 145434 w 145293"/>
                <a:gd name="connsiteY2" fmla="*/ 4432 h 72646"/>
                <a:gd name="connsiteX3" fmla="*/ 144875 w 145293"/>
                <a:gd name="connsiteY3" fmla="*/ 3314 h 72646"/>
                <a:gd name="connsiteX4" fmla="*/ 141242 w 145293"/>
                <a:gd name="connsiteY4" fmla="*/ 2196 h 72646"/>
                <a:gd name="connsiteX5" fmla="*/ 2096 w 145293"/>
                <a:gd name="connsiteY5" fmla="*/ 36285 h 72646"/>
                <a:gd name="connsiteX6" fmla="*/ 40375 w 145293"/>
                <a:gd name="connsiteY6" fmla="*/ 63108 h 7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293" h="72646">
                  <a:moveTo>
                    <a:pt x="40375" y="63108"/>
                  </a:moveTo>
                  <a:cubicBezTo>
                    <a:pt x="42331" y="66461"/>
                    <a:pt x="43728" y="69814"/>
                    <a:pt x="45125" y="72887"/>
                  </a:cubicBezTo>
                  <a:lnTo>
                    <a:pt x="145434" y="4432"/>
                  </a:lnTo>
                  <a:cubicBezTo>
                    <a:pt x="145154" y="4152"/>
                    <a:pt x="145154" y="3593"/>
                    <a:pt x="144875" y="3314"/>
                  </a:cubicBezTo>
                  <a:cubicBezTo>
                    <a:pt x="143757" y="2196"/>
                    <a:pt x="142081" y="1917"/>
                    <a:pt x="141242" y="2196"/>
                  </a:cubicBezTo>
                  <a:lnTo>
                    <a:pt x="2096" y="36285"/>
                  </a:lnTo>
                  <a:cubicBezTo>
                    <a:pt x="14669" y="36285"/>
                    <a:pt x="30316" y="46343"/>
                    <a:pt x="40375" y="63108"/>
                  </a:cubicBezTo>
                  <a:close/>
                </a:path>
              </a:pathLst>
            </a:custGeom>
            <a:solidFill>
              <a:srgbClr val="F3CF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9" name="Forma libre 668">
              <a:extLst>
                <a:ext uri="{FF2B5EF4-FFF2-40B4-BE49-F238E27FC236}">
                  <a16:creationId xmlns:a16="http://schemas.microsoft.com/office/drawing/2014/main" id="{D1A6BC67-8468-DF49-8A3D-650BE93A6F3B}"/>
                </a:ext>
              </a:extLst>
            </p:cNvPr>
            <p:cNvSpPr/>
            <p:nvPr/>
          </p:nvSpPr>
          <p:spPr>
            <a:xfrm>
              <a:off x="7313143" y="4200846"/>
              <a:ext cx="103382" cy="108970"/>
            </a:xfrm>
            <a:custGeom>
              <a:avLst/>
              <a:gdLst>
                <a:gd name="connsiteX0" fmla="*/ 2096 w 103382"/>
                <a:gd name="connsiteY0" fmla="*/ 107713 h 108970"/>
                <a:gd name="connsiteX1" fmla="*/ 102684 w 103382"/>
                <a:gd name="connsiteY1" fmla="*/ 4331 h 108970"/>
                <a:gd name="connsiteX2" fmla="*/ 102404 w 103382"/>
                <a:gd name="connsiteY2" fmla="*/ 2096 h 108970"/>
                <a:gd name="connsiteX3" fmla="*/ 2096 w 103382"/>
                <a:gd name="connsiteY3" fmla="*/ 70551 h 108970"/>
                <a:gd name="connsiteX4" fmla="*/ 2096 w 103382"/>
                <a:gd name="connsiteY4" fmla="*/ 107713 h 108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382" h="108970">
                  <a:moveTo>
                    <a:pt x="2096" y="107713"/>
                  </a:moveTo>
                  <a:lnTo>
                    <a:pt x="102684" y="4331"/>
                  </a:lnTo>
                  <a:cubicBezTo>
                    <a:pt x="102963" y="3772"/>
                    <a:pt x="102963" y="2934"/>
                    <a:pt x="102404" y="2096"/>
                  </a:cubicBezTo>
                  <a:lnTo>
                    <a:pt x="2096" y="70551"/>
                  </a:lnTo>
                  <a:cubicBezTo>
                    <a:pt x="7963" y="84801"/>
                    <a:pt x="7963" y="98772"/>
                    <a:pt x="2096" y="107713"/>
                  </a:cubicBezTo>
                  <a:close/>
                </a:path>
              </a:pathLst>
            </a:custGeom>
            <a:solidFill>
              <a:srgbClr val="E5BDA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0" name="Forma libre 669">
              <a:extLst>
                <a:ext uri="{FF2B5EF4-FFF2-40B4-BE49-F238E27FC236}">
                  <a16:creationId xmlns:a16="http://schemas.microsoft.com/office/drawing/2014/main" id="{A0566ABF-2637-AB40-99B9-33F48606D2D6}"/>
                </a:ext>
              </a:extLst>
            </p:cNvPr>
            <p:cNvSpPr/>
            <p:nvPr/>
          </p:nvSpPr>
          <p:spPr>
            <a:xfrm>
              <a:off x="7293418" y="4203361"/>
              <a:ext cx="103382" cy="30735"/>
            </a:xfrm>
            <a:custGeom>
              <a:avLst/>
              <a:gdLst>
                <a:gd name="connsiteX0" fmla="*/ 2821 w 103382"/>
                <a:gd name="connsiteY0" fmla="*/ 28640 h 30735"/>
                <a:gd name="connsiteX1" fmla="*/ 102571 w 103382"/>
                <a:gd name="connsiteY1" fmla="*/ 2096 h 30735"/>
                <a:gd name="connsiteX2" fmla="*/ 91394 w 103382"/>
                <a:gd name="connsiteY2" fmla="*/ 7684 h 30735"/>
                <a:gd name="connsiteX3" fmla="*/ 15953 w 103382"/>
                <a:gd name="connsiteY3" fmla="*/ 28360 h 30735"/>
                <a:gd name="connsiteX4" fmla="*/ 2821 w 103382"/>
                <a:gd name="connsiteY4" fmla="*/ 28640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382" h="30735">
                  <a:moveTo>
                    <a:pt x="2821" y="28640"/>
                  </a:moveTo>
                  <a:cubicBezTo>
                    <a:pt x="2821" y="28640"/>
                    <a:pt x="98659" y="2096"/>
                    <a:pt x="102571" y="2096"/>
                  </a:cubicBezTo>
                  <a:cubicBezTo>
                    <a:pt x="106482" y="2375"/>
                    <a:pt x="95585" y="6566"/>
                    <a:pt x="91394" y="7684"/>
                  </a:cubicBezTo>
                  <a:cubicBezTo>
                    <a:pt x="87203" y="9081"/>
                    <a:pt x="23777" y="25007"/>
                    <a:pt x="15953" y="28360"/>
                  </a:cubicBezTo>
                  <a:cubicBezTo>
                    <a:pt x="8409" y="31993"/>
                    <a:pt x="-532" y="29478"/>
                    <a:pt x="2821" y="28640"/>
                  </a:cubicBezTo>
                  <a:close/>
                </a:path>
              </a:pathLst>
            </a:custGeom>
            <a:solidFill>
              <a:srgbClr val="FDE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1" name="Forma libre 670">
              <a:extLst>
                <a:ext uri="{FF2B5EF4-FFF2-40B4-BE49-F238E27FC236}">
                  <a16:creationId xmlns:a16="http://schemas.microsoft.com/office/drawing/2014/main" id="{0D8692CC-7EEF-3443-8EE2-CA7D549D0511}"/>
                </a:ext>
              </a:extLst>
            </p:cNvPr>
            <p:cNvSpPr/>
            <p:nvPr/>
          </p:nvSpPr>
          <p:spPr>
            <a:xfrm>
              <a:off x="7409540" y="4195421"/>
              <a:ext cx="13971" cy="11176"/>
            </a:xfrm>
            <a:custGeom>
              <a:avLst/>
              <a:gdLst>
                <a:gd name="connsiteX0" fmla="*/ 12993 w 13970"/>
                <a:gd name="connsiteY0" fmla="*/ 3329 h 11176"/>
                <a:gd name="connsiteX1" fmla="*/ 12993 w 13970"/>
                <a:gd name="connsiteY1" fmla="*/ 2491 h 11176"/>
                <a:gd name="connsiteX2" fmla="*/ 12434 w 13970"/>
                <a:gd name="connsiteY2" fmla="*/ 2211 h 11176"/>
                <a:gd name="connsiteX3" fmla="*/ 12434 w 13970"/>
                <a:gd name="connsiteY3" fmla="*/ 2211 h 11176"/>
                <a:gd name="connsiteX4" fmla="*/ 12434 w 13970"/>
                <a:gd name="connsiteY4" fmla="*/ 2211 h 11176"/>
                <a:gd name="connsiteX5" fmla="*/ 2096 w 13970"/>
                <a:gd name="connsiteY5" fmla="*/ 5005 h 11176"/>
                <a:gd name="connsiteX6" fmla="*/ 5728 w 13970"/>
                <a:gd name="connsiteY6" fmla="*/ 6123 h 11176"/>
                <a:gd name="connsiteX7" fmla="*/ 6566 w 13970"/>
                <a:gd name="connsiteY7" fmla="*/ 9476 h 11176"/>
                <a:gd name="connsiteX8" fmla="*/ 12993 w 13970"/>
                <a:gd name="connsiteY8" fmla="*/ 3329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70" h="11176">
                  <a:moveTo>
                    <a:pt x="12993" y="3329"/>
                  </a:moveTo>
                  <a:cubicBezTo>
                    <a:pt x="13272" y="3329"/>
                    <a:pt x="13272" y="2770"/>
                    <a:pt x="12993" y="2491"/>
                  </a:cubicBezTo>
                  <a:cubicBezTo>
                    <a:pt x="12713" y="2211"/>
                    <a:pt x="12434" y="1932"/>
                    <a:pt x="12434" y="2211"/>
                  </a:cubicBezTo>
                  <a:cubicBezTo>
                    <a:pt x="12434" y="2211"/>
                    <a:pt x="12434" y="2211"/>
                    <a:pt x="12434" y="2211"/>
                  </a:cubicBezTo>
                  <a:lnTo>
                    <a:pt x="12434" y="2211"/>
                  </a:lnTo>
                  <a:lnTo>
                    <a:pt x="2096" y="5005"/>
                  </a:lnTo>
                  <a:cubicBezTo>
                    <a:pt x="2934" y="4726"/>
                    <a:pt x="4890" y="5005"/>
                    <a:pt x="5728" y="6123"/>
                  </a:cubicBezTo>
                  <a:cubicBezTo>
                    <a:pt x="6566" y="7241"/>
                    <a:pt x="7125" y="8917"/>
                    <a:pt x="6566" y="9476"/>
                  </a:cubicBezTo>
                  <a:lnTo>
                    <a:pt x="12993" y="3329"/>
                  </a:lnTo>
                  <a:close/>
                </a:path>
              </a:pathLst>
            </a:custGeom>
            <a:solidFill>
              <a:srgbClr val="EC65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2" name="Forma libre 671">
              <a:extLst>
                <a:ext uri="{FF2B5EF4-FFF2-40B4-BE49-F238E27FC236}">
                  <a16:creationId xmlns:a16="http://schemas.microsoft.com/office/drawing/2014/main" id="{5BE1741A-D3CF-2042-A61B-E197D3FEDBA7}"/>
                </a:ext>
              </a:extLst>
            </p:cNvPr>
            <p:cNvSpPr/>
            <p:nvPr/>
          </p:nvSpPr>
          <p:spPr>
            <a:xfrm>
              <a:off x="6780843" y="4515017"/>
              <a:ext cx="55882" cy="69853"/>
            </a:xfrm>
            <a:custGeom>
              <a:avLst/>
              <a:gdLst>
                <a:gd name="connsiteX0" fmla="*/ 9382 w 55882"/>
                <a:gd name="connsiteY0" fmla="*/ 46968 h 69852"/>
                <a:gd name="connsiteX1" fmla="*/ 47662 w 55882"/>
                <a:gd name="connsiteY1" fmla="*/ 66248 h 69852"/>
                <a:gd name="connsiteX2" fmla="*/ 49059 w 55882"/>
                <a:gd name="connsiteY2" fmla="*/ 23498 h 69852"/>
                <a:gd name="connsiteX3" fmla="*/ 10779 w 55882"/>
                <a:gd name="connsiteY3" fmla="*/ 4218 h 69852"/>
                <a:gd name="connsiteX4" fmla="*/ 9382 w 55882"/>
                <a:gd name="connsiteY4" fmla="*/ 46968 h 69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882" h="69852">
                  <a:moveTo>
                    <a:pt x="9382" y="46968"/>
                  </a:moveTo>
                  <a:cubicBezTo>
                    <a:pt x="19441" y="64012"/>
                    <a:pt x="36765" y="72674"/>
                    <a:pt x="47662" y="66248"/>
                  </a:cubicBezTo>
                  <a:cubicBezTo>
                    <a:pt x="58559" y="59821"/>
                    <a:pt x="59397" y="40542"/>
                    <a:pt x="49059" y="23498"/>
                  </a:cubicBezTo>
                  <a:cubicBezTo>
                    <a:pt x="38720" y="6454"/>
                    <a:pt x="21676" y="-2208"/>
                    <a:pt x="10779" y="4218"/>
                  </a:cubicBezTo>
                  <a:cubicBezTo>
                    <a:pt x="-118" y="10645"/>
                    <a:pt x="-956" y="29924"/>
                    <a:pt x="9382" y="46968"/>
                  </a:cubicBezTo>
                  <a:close/>
                </a:path>
              </a:pathLst>
            </a:custGeom>
            <a:solidFill>
              <a:srgbClr val="ED7BA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673" name="Gráfico 2">
            <a:extLst>
              <a:ext uri="{FF2B5EF4-FFF2-40B4-BE49-F238E27FC236}">
                <a16:creationId xmlns:a16="http://schemas.microsoft.com/office/drawing/2014/main" id="{F371310F-EE70-C442-BE4F-A68020AF24CF}"/>
              </a:ext>
            </a:extLst>
          </p:cNvPr>
          <p:cNvGrpSpPr/>
          <p:nvPr/>
        </p:nvGrpSpPr>
        <p:grpSpPr>
          <a:xfrm>
            <a:off x="3974310" y="3144173"/>
            <a:ext cx="1430585" cy="1430585"/>
            <a:chOff x="3974310" y="3542206"/>
            <a:chExt cx="1430585" cy="1430585"/>
          </a:xfrm>
        </p:grpSpPr>
        <p:sp>
          <p:nvSpPr>
            <p:cNvPr id="674" name="Forma libre 673">
              <a:extLst>
                <a:ext uri="{FF2B5EF4-FFF2-40B4-BE49-F238E27FC236}">
                  <a16:creationId xmlns:a16="http://schemas.microsoft.com/office/drawing/2014/main" id="{6243C081-451C-D643-BD99-AE7A6659B398}"/>
                </a:ext>
              </a:extLst>
            </p:cNvPr>
            <p:cNvSpPr/>
            <p:nvPr/>
          </p:nvSpPr>
          <p:spPr>
            <a:xfrm>
              <a:off x="4006733" y="4590289"/>
              <a:ext cx="645440" cy="374411"/>
            </a:xfrm>
            <a:custGeom>
              <a:avLst/>
              <a:gdLst>
                <a:gd name="connsiteX0" fmla="*/ 9209 w 645439"/>
                <a:gd name="connsiteY0" fmla="*/ 9209 h 374410"/>
                <a:gd name="connsiteX1" fmla="*/ 637046 w 645439"/>
                <a:gd name="connsiteY1" fmla="*/ 365738 h 374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5439" h="374410">
                  <a:moveTo>
                    <a:pt x="9209" y="9209"/>
                  </a:moveTo>
                  <a:lnTo>
                    <a:pt x="637046" y="365738"/>
                  </a:lnTo>
                </a:path>
              </a:pathLst>
            </a:custGeom>
            <a:ln w="41858" cap="rnd">
              <a:solidFill>
                <a:srgbClr val="3262A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5" name="Forma libre 674">
              <a:extLst>
                <a:ext uri="{FF2B5EF4-FFF2-40B4-BE49-F238E27FC236}">
                  <a16:creationId xmlns:a16="http://schemas.microsoft.com/office/drawing/2014/main" id="{59B353D3-1196-D944-954F-F2A693B974E8}"/>
                </a:ext>
              </a:extLst>
            </p:cNvPr>
            <p:cNvSpPr/>
            <p:nvPr/>
          </p:nvSpPr>
          <p:spPr>
            <a:xfrm>
              <a:off x="4280277" y="4335466"/>
              <a:ext cx="1078527" cy="620293"/>
            </a:xfrm>
            <a:custGeom>
              <a:avLst/>
              <a:gdLst>
                <a:gd name="connsiteX0" fmla="*/ 9209 w 1078526"/>
                <a:gd name="connsiteY0" fmla="*/ 9209 h 620292"/>
                <a:gd name="connsiteX1" fmla="*/ 1070971 w 1078526"/>
                <a:gd name="connsiteY1" fmla="*/ 612178 h 620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78526" h="620292">
                  <a:moveTo>
                    <a:pt x="9209" y="9209"/>
                  </a:moveTo>
                  <a:lnTo>
                    <a:pt x="1070971" y="612178"/>
                  </a:lnTo>
                </a:path>
              </a:pathLst>
            </a:custGeom>
            <a:ln w="41858" cap="rnd">
              <a:solidFill>
                <a:srgbClr val="3262A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6" name="Forma libre 675">
              <a:extLst>
                <a:ext uri="{FF2B5EF4-FFF2-40B4-BE49-F238E27FC236}">
                  <a16:creationId xmlns:a16="http://schemas.microsoft.com/office/drawing/2014/main" id="{64BABBF0-A288-4D47-BEF6-464519A350C4}"/>
                </a:ext>
              </a:extLst>
            </p:cNvPr>
            <p:cNvSpPr/>
            <p:nvPr/>
          </p:nvSpPr>
          <p:spPr>
            <a:xfrm>
              <a:off x="4626408" y="4329539"/>
              <a:ext cx="732057" cy="421911"/>
            </a:xfrm>
            <a:custGeom>
              <a:avLst/>
              <a:gdLst>
                <a:gd name="connsiteX0" fmla="*/ 6753 w 732057"/>
                <a:gd name="connsiteY0" fmla="*/ 6753 h 421910"/>
                <a:gd name="connsiteX1" fmla="*/ 727355 w 732057"/>
                <a:gd name="connsiteY1" fmla="*/ 416091 h 421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2057" h="421910">
                  <a:moveTo>
                    <a:pt x="6753" y="6753"/>
                  </a:moveTo>
                  <a:lnTo>
                    <a:pt x="727355" y="416091"/>
                  </a:lnTo>
                </a:path>
              </a:pathLst>
            </a:custGeom>
            <a:ln w="30696" cap="rnd">
              <a:solidFill>
                <a:srgbClr val="3262A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7" name="Forma libre 676">
              <a:extLst>
                <a:ext uri="{FF2B5EF4-FFF2-40B4-BE49-F238E27FC236}">
                  <a16:creationId xmlns:a16="http://schemas.microsoft.com/office/drawing/2014/main" id="{62F3660C-E808-9E44-8142-771FEDE3119B}"/>
                </a:ext>
              </a:extLst>
            </p:cNvPr>
            <p:cNvSpPr/>
            <p:nvPr/>
          </p:nvSpPr>
          <p:spPr>
            <a:xfrm>
              <a:off x="4677048" y="4165312"/>
              <a:ext cx="701322" cy="410734"/>
            </a:xfrm>
            <a:custGeom>
              <a:avLst/>
              <a:gdLst>
                <a:gd name="connsiteX0" fmla="*/ 15349 w 701321"/>
                <a:gd name="connsiteY0" fmla="*/ 15349 h 410734"/>
                <a:gd name="connsiteX1" fmla="*/ 686215 w 701321"/>
                <a:gd name="connsiteY1" fmla="*/ 396186 h 410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1321" h="410734">
                  <a:moveTo>
                    <a:pt x="15349" y="15349"/>
                  </a:moveTo>
                  <a:lnTo>
                    <a:pt x="686215" y="396186"/>
                  </a:lnTo>
                </a:path>
              </a:pathLst>
            </a:custGeom>
            <a:ln w="69763" cap="rnd">
              <a:solidFill>
                <a:srgbClr val="3262A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8" name="Forma libre 677">
              <a:extLst>
                <a:ext uri="{FF2B5EF4-FFF2-40B4-BE49-F238E27FC236}">
                  <a16:creationId xmlns:a16="http://schemas.microsoft.com/office/drawing/2014/main" id="{62DD9506-9FB4-754B-946F-6BE5A884BA23}"/>
                </a:ext>
              </a:extLst>
            </p:cNvPr>
            <p:cNvSpPr/>
            <p:nvPr/>
          </p:nvSpPr>
          <p:spPr>
            <a:xfrm>
              <a:off x="4102028" y="4420981"/>
              <a:ext cx="866175" cy="508528"/>
            </a:xfrm>
            <a:custGeom>
              <a:avLst/>
              <a:gdLst>
                <a:gd name="connsiteX0" fmla="*/ 21488 w 866174"/>
                <a:gd name="connsiteY0" fmla="*/ 21488 h 508528"/>
                <a:gd name="connsiteX1" fmla="*/ 845751 w 866174"/>
                <a:gd name="connsiteY1" fmla="*/ 489222 h 508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66174" h="508528">
                  <a:moveTo>
                    <a:pt x="21488" y="21488"/>
                  </a:moveTo>
                  <a:lnTo>
                    <a:pt x="845751" y="489222"/>
                  </a:lnTo>
                </a:path>
              </a:pathLst>
            </a:custGeom>
            <a:ln w="97668" cap="rnd">
              <a:solidFill>
                <a:srgbClr val="3262A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9" name="Forma libre 678">
              <a:extLst>
                <a:ext uri="{FF2B5EF4-FFF2-40B4-BE49-F238E27FC236}">
                  <a16:creationId xmlns:a16="http://schemas.microsoft.com/office/drawing/2014/main" id="{FBA33BC3-8E4A-6C4D-AA42-D75F36D11E9E}"/>
                </a:ext>
              </a:extLst>
            </p:cNvPr>
            <p:cNvSpPr/>
            <p:nvPr/>
          </p:nvSpPr>
          <p:spPr>
            <a:xfrm>
              <a:off x="4159140" y="4357109"/>
              <a:ext cx="469411" cy="271029"/>
            </a:xfrm>
            <a:custGeom>
              <a:avLst/>
              <a:gdLst>
                <a:gd name="connsiteX0" fmla="*/ 2096 w 469410"/>
                <a:gd name="connsiteY0" fmla="*/ 136492 h 271028"/>
                <a:gd name="connsiteX1" fmla="*/ 235124 w 469410"/>
                <a:gd name="connsiteY1" fmla="*/ 2096 h 271028"/>
                <a:gd name="connsiteX2" fmla="*/ 467874 w 469410"/>
                <a:gd name="connsiteY2" fmla="*/ 136492 h 271028"/>
                <a:gd name="connsiteX3" fmla="*/ 235124 w 469410"/>
                <a:gd name="connsiteY3" fmla="*/ 271169 h 271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9410" h="271028">
                  <a:moveTo>
                    <a:pt x="2096" y="136492"/>
                  </a:moveTo>
                  <a:lnTo>
                    <a:pt x="235124" y="2096"/>
                  </a:lnTo>
                  <a:lnTo>
                    <a:pt x="467874" y="136492"/>
                  </a:lnTo>
                  <a:lnTo>
                    <a:pt x="235124" y="271169"/>
                  </a:lnTo>
                  <a:close/>
                </a:path>
              </a:pathLst>
            </a:custGeom>
            <a:noFill/>
            <a:ln w="9525" cap="rnd">
              <a:solidFill>
                <a:srgbClr val="3262A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0" name="Forma libre 679">
              <a:extLst>
                <a:ext uri="{FF2B5EF4-FFF2-40B4-BE49-F238E27FC236}">
                  <a16:creationId xmlns:a16="http://schemas.microsoft.com/office/drawing/2014/main" id="{529D3A0A-EC3C-924C-8055-B80167E5B21D}"/>
                </a:ext>
              </a:extLst>
            </p:cNvPr>
            <p:cNvSpPr/>
            <p:nvPr/>
          </p:nvSpPr>
          <p:spPr>
            <a:xfrm>
              <a:off x="4190714" y="4375270"/>
              <a:ext cx="405146" cy="234705"/>
            </a:xfrm>
            <a:custGeom>
              <a:avLst/>
              <a:gdLst>
                <a:gd name="connsiteX0" fmla="*/ 405006 w 405146"/>
                <a:gd name="connsiteY0" fmla="*/ 118331 h 234705"/>
                <a:gd name="connsiteX1" fmla="*/ 203551 w 405146"/>
                <a:gd name="connsiteY1" fmla="*/ 2096 h 234705"/>
                <a:gd name="connsiteX2" fmla="*/ 2096 w 405146"/>
                <a:gd name="connsiteY2" fmla="*/ 118331 h 234705"/>
                <a:gd name="connsiteX3" fmla="*/ 203551 w 405146"/>
                <a:gd name="connsiteY3" fmla="*/ 234845 h 23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5146" h="234705">
                  <a:moveTo>
                    <a:pt x="405006" y="118331"/>
                  </a:moveTo>
                  <a:lnTo>
                    <a:pt x="203551" y="2096"/>
                  </a:lnTo>
                  <a:lnTo>
                    <a:pt x="2096" y="118331"/>
                  </a:lnTo>
                  <a:lnTo>
                    <a:pt x="203551" y="234845"/>
                  </a:lnTo>
                  <a:close/>
                </a:path>
              </a:pathLst>
            </a:custGeom>
            <a:solidFill>
              <a:srgbClr val="3262A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1" name="Forma libre 680">
              <a:extLst>
                <a:ext uri="{FF2B5EF4-FFF2-40B4-BE49-F238E27FC236}">
                  <a16:creationId xmlns:a16="http://schemas.microsoft.com/office/drawing/2014/main" id="{5B56887B-9371-134F-9491-E24601EC52DE}"/>
                </a:ext>
              </a:extLst>
            </p:cNvPr>
            <p:cNvSpPr/>
            <p:nvPr/>
          </p:nvSpPr>
          <p:spPr>
            <a:xfrm>
              <a:off x="4236258" y="4701622"/>
              <a:ext cx="388381" cy="226323"/>
            </a:xfrm>
            <a:custGeom>
              <a:avLst/>
              <a:gdLst>
                <a:gd name="connsiteX0" fmla="*/ 148228 w 388381"/>
                <a:gd name="connsiteY0" fmla="*/ 5449 h 226323"/>
                <a:gd name="connsiteX1" fmla="*/ 6287 w 388381"/>
                <a:gd name="connsiteY1" fmla="*/ 87316 h 226323"/>
                <a:gd name="connsiteX2" fmla="*/ 6287 w 388381"/>
                <a:gd name="connsiteY2" fmla="*/ 101845 h 226323"/>
                <a:gd name="connsiteX3" fmla="*/ 216125 w 388381"/>
                <a:gd name="connsiteY3" fmla="*/ 223110 h 226323"/>
                <a:gd name="connsiteX4" fmla="*/ 240992 w 388381"/>
                <a:gd name="connsiteY4" fmla="*/ 223110 h 226323"/>
                <a:gd name="connsiteX5" fmla="*/ 384051 w 388381"/>
                <a:gd name="connsiteY5" fmla="*/ 141801 h 226323"/>
                <a:gd name="connsiteX6" fmla="*/ 384051 w 388381"/>
                <a:gd name="connsiteY6" fmla="*/ 127272 h 226323"/>
                <a:gd name="connsiteX7" fmla="*/ 173095 w 388381"/>
                <a:gd name="connsiteY7" fmla="*/ 5449 h 226323"/>
                <a:gd name="connsiteX8" fmla="*/ 148228 w 388381"/>
                <a:gd name="connsiteY8" fmla="*/ 5449 h 22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8381" h="226323">
                  <a:moveTo>
                    <a:pt x="148228" y="5449"/>
                  </a:moveTo>
                  <a:lnTo>
                    <a:pt x="6287" y="87316"/>
                  </a:lnTo>
                  <a:cubicBezTo>
                    <a:pt x="699" y="90669"/>
                    <a:pt x="699" y="98492"/>
                    <a:pt x="6287" y="101845"/>
                  </a:cubicBezTo>
                  <a:lnTo>
                    <a:pt x="216125" y="223110"/>
                  </a:lnTo>
                  <a:cubicBezTo>
                    <a:pt x="223669" y="227580"/>
                    <a:pt x="233169" y="227580"/>
                    <a:pt x="240992" y="223110"/>
                  </a:cubicBezTo>
                  <a:lnTo>
                    <a:pt x="384051" y="141801"/>
                  </a:lnTo>
                  <a:cubicBezTo>
                    <a:pt x="389639" y="138728"/>
                    <a:pt x="389639" y="130625"/>
                    <a:pt x="384051" y="127272"/>
                  </a:cubicBezTo>
                  <a:lnTo>
                    <a:pt x="173095" y="5449"/>
                  </a:lnTo>
                  <a:cubicBezTo>
                    <a:pt x="165551" y="978"/>
                    <a:pt x="156051" y="978"/>
                    <a:pt x="148228" y="5449"/>
                  </a:cubicBezTo>
                  <a:close/>
                </a:path>
              </a:pathLst>
            </a:custGeom>
            <a:solidFill>
              <a:srgbClr val="3262A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2" name="Forma libre 681">
              <a:extLst>
                <a:ext uri="{FF2B5EF4-FFF2-40B4-BE49-F238E27FC236}">
                  <a16:creationId xmlns:a16="http://schemas.microsoft.com/office/drawing/2014/main" id="{15538835-BDDA-044B-AF0A-6B35C2D3C618}"/>
                </a:ext>
              </a:extLst>
            </p:cNvPr>
            <p:cNvSpPr/>
            <p:nvPr/>
          </p:nvSpPr>
          <p:spPr>
            <a:xfrm>
              <a:off x="4205627" y="4683810"/>
              <a:ext cx="449852" cy="262646"/>
            </a:xfrm>
            <a:custGeom>
              <a:avLst/>
              <a:gdLst>
                <a:gd name="connsiteX0" fmla="*/ 6741 w 449851"/>
                <a:gd name="connsiteY0" fmla="*/ 104570 h 262646"/>
                <a:gd name="connsiteX1" fmla="*/ 178020 w 449851"/>
                <a:gd name="connsiteY1" fmla="*/ 5658 h 262646"/>
                <a:gd name="connsiteX2" fmla="*/ 204844 w 449851"/>
                <a:gd name="connsiteY2" fmla="*/ 5658 h 262646"/>
                <a:gd name="connsiteX3" fmla="*/ 445417 w 449851"/>
                <a:gd name="connsiteY3" fmla="*/ 144525 h 262646"/>
                <a:gd name="connsiteX4" fmla="*/ 445417 w 449851"/>
                <a:gd name="connsiteY4" fmla="*/ 160172 h 262646"/>
                <a:gd name="connsiteX5" fmla="*/ 272461 w 449851"/>
                <a:gd name="connsiteY5" fmla="*/ 258246 h 262646"/>
                <a:gd name="connsiteX6" fmla="*/ 245638 w 449851"/>
                <a:gd name="connsiteY6" fmla="*/ 258246 h 262646"/>
                <a:gd name="connsiteX7" fmla="*/ 6462 w 449851"/>
                <a:gd name="connsiteY7" fmla="*/ 120217 h 262646"/>
                <a:gd name="connsiteX8" fmla="*/ 6741 w 449851"/>
                <a:gd name="connsiteY8" fmla="*/ 104570 h 26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9851" h="262646">
                  <a:moveTo>
                    <a:pt x="6741" y="104570"/>
                  </a:moveTo>
                  <a:lnTo>
                    <a:pt x="178020" y="5658"/>
                  </a:lnTo>
                  <a:cubicBezTo>
                    <a:pt x="186403" y="908"/>
                    <a:pt x="196741" y="908"/>
                    <a:pt x="204844" y="5658"/>
                  </a:cubicBezTo>
                  <a:lnTo>
                    <a:pt x="445417" y="144525"/>
                  </a:lnTo>
                  <a:cubicBezTo>
                    <a:pt x="451564" y="148158"/>
                    <a:pt x="451564" y="156820"/>
                    <a:pt x="445417" y="160172"/>
                  </a:cubicBezTo>
                  <a:lnTo>
                    <a:pt x="272461" y="258246"/>
                  </a:lnTo>
                  <a:cubicBezTo>
                    <a:pt x="264079" y="262996"/>
                    <a:pt x="254020" y="262996"/>
                    <a:pt x="245638" y="258246"/>
                  </a:cubicBezTo>
                  <a:lnTo>
                    <a:pt x="6462" y="120217"/>
                  </a:lnTo>
                  <a:cubicBezTo>
                    <a:pt x="594" y="116584"/>
                    <a:pt x="594" y="107923"/>
                    <a:pt x="6741" y="104570"/>
                  </a:cubicBezTo>
                  <a:close/>
                </a:path>
              </a:pathLst>
            </a:custGeom>
            <a:noFill/>
            <a:ln w="9525" cap="rnd">
              <a:solidFill>
                <a:srgbClr val="3262A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3" name="Forma libre 682">
              <a:extLst>
                <a:ext uri="{FF2B5EF4-FFF2-40B4-BE49-F238E27FC236}">
                  <a16:creationId xmlns:a16="http://schemas.microsoft.com/office/drawing/2014/main" id="{0DF196F9-2E14-C948-AB99-384883D797B4}"/>
                </a:ext>
              </a:extLst>
            </p:cNvPr>
            <p:cNvSpPr/>
            <p:nvPr/>
          </p:nvSpPr>
          <p:spPr>
            <a:xfrm>
              <a:off x="4531037" y="4479770"/>
              <a:ext cx="525293" cy="304558"/>
            </a:xfrm>
            <a:custGeom>
              <a:avLst/>
              <a:gdLst>
                <a:gd name="connsiteX0" fmla="*/ 309448 w 525292"/>
                <a:gd name="connsiteY0" fmla="*/ 2096 h 304558"/>
                <a:gd name="connsiteX1" fmla="*/ 2096 w 525292"/>
                <a:gd name="connsiteY1" fmla="*/ 179522 h 304558"/>
                <a:gd name="connsiteX2" fmla="*/ 216683 w 525292"/>
                <a:gd name="connsiteY2" fmla="*/ 301345 h 304558"/>
                <a:gd name="connsiteX3" fmla="*/ 232610 w 525292"/>
                <a:gd name="connsiteY3" fmla="*/ 301345 h 304558"/>
                <a:gd name="connsiteX4" fmla="*/ 519844 w 525292"/>
                <a:gd name="connsiteY4" fmla="*/ 135654 h 304558"/>
                <a:gd name="connsiteX5" fmla="*/ 519844 w 525292"/>
                <a:gd name="connsiteY5" fmla="*/ 121684 h 304558"/>
                <a:gd name="connsiteX6" fmla="*/ 309448 w 525292"/>
                <a:gd name="connsiteY6" fmla="*/ 2096 h 304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5292" h="304558">
                  <a:moveTo>
                    <a:pt x="309448" y="2096"/>
                  </a:moveTo>
                  <a:lnTo>
                    <a:pt x="2096" y="179522"/>
                  </a:lnTo>
                  <a:lnTo>
                    <a:pt x="216683" y="301345"/>
                  </a:lnTo>
                  <a:cubicBezTo>
                    <a:pt x="221713" y="304139"/>
                    <a:pt x="227580" y="304139"/>
                    <a:pt x="232610" y="301345"/>
                  </a:cubicBezTo>
                  <a:lnTo>
                    <a:pt x="519844" y="135654"/>
                  </a:lnTo>
                  <a:cubicBezTo>
                    <a:pt x="525153" y="132581"/>
                    <a:pt x="525153" y="124757"/>
                    <a:pt x="519844" y="121684"/>
                  </a:cubicBezTo>
                  <a:lnTo>
                    <a:pt x="309448" y="2096"/>
                  </a:lnTo>
                  <a:close/>
                </a:path>
              </a:pathLst>
            </a:custGeom>
            <a:solidFill>
              <a:srgbClr val="3262A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4" name="Forma libre 683">
              <a:extLst>
                <a:ext uri="{FF2B5EF4-FFF2-40B4-BE49-F238E27FC236}">
                  <a16:creationId xmlns:a16="http://schemas.microsoft.com/office/drawing/2014/main" id="{96AC3EAB-459B-1544-8D3F-15032A7F1775}"/>
                </a:ext>
              </a:extLst>
            </p:cNvPr>
            <p:cNvSpPr/>
            <p:nvPr/>
          </p:nvSpPr>
          <p:spPr>
            <a:xfrm>
              <a:off x="4499463" y="4461888"/>
              <a:ext cx="586763" cy="338087"/>
            </a:xfrm>
            <a:custGeom>
              <a:avLst/>
              <a:gdLst>
                <a:gd name="connsiteX0" fmla="*/ 2096 w 586763"/>
                <a:gd name="connsiteY0" fmla="*/ 197683 h 338087"/>
                <a:gd name="connsiteX1" fmla="*/ 341021 w 586763"/>
                <a:gd name="connsiteY1" fmla="*/ 2096 h 338087"/>
                <a:gd name="connsiteX2" fmla="*/ 582712 w 586763"/>
                <a:gd name="connsiteY2" fmla="*/ 139286 h 338087"/>
                <a:gd name="connsiteX3" fmla="*/ 582712 w 586763"/>
                <a:gd name="connsiteY3" fmla="*/ 153816 h 338087"/>
                <a:gd name="connsiteX4" fmla="*/ 267536 w 586763"/>
                <a:gd name="connsiteY4" fmla="*/ 335712 h 338087"/>
                <a:gd name="connsiteX5" fmla="*/ 245463 w 586763"/>
                <a:gd name="connsiteY5" fmla="*/ 335712 h 338087"/>
                <a:gd name="connsiteX6" fmla="*/ 2096 w 586763"/>
                <a:gd name="connsiteY6" fmla="*/ 197683 h 338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6763" h="338087">
                  <a:moveTo>
                    <a:pt x="2096" y="197683"/>
                  </a:moveTo>
                  <a:lnTo>
                    <a:pt x="341021" y="2096"/>
                  </a:lnTo>
                  <a:lnTo>
                    <a:pt x="582712" y="139286"/>
                  </a:lnTo>
                  <a:cubicBezTo>
                    <a:pt x="588300" y="142360"/>
                    <a:pt x="588300" y="150742"/>
                    <a:pt x="582712" y="153816"/>
                  </a:cubicBezTo>
                  <a:lnTo>
                    <a:pt x="267536" y="335712"/>
                  </a:lnTo>
                  <a:cubicBezTo>
                    <a:pt x="260830" y="339624"/>
                    <a:pt x="252448" y="339624"/>
                    <a:pt x="245463" y="335712"/>
                  </a:cubicBezTo>
                  <a:lnTo>
                    <a:pt x="2096" y="197683"/>
                  </a:lnTo>
                  <a:close/>
                </a:path>
              </a:pathLst>
            </a:custGeom>
            <a:noFill/>
            <a:ln w="9525" cap="rnd">
              <a:solidFill>
                <a:srgbClr val="3262A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5" name="Forma libre 684">
              <a:extLst>
                <a:ext uri="{FF2B5EF4-FFF2-40B4-BE49-F238E27FC236}">
                  <a16:creationId xmlns:a16="http://schemas.microsoft.com/office/drawing/2014/main" id="{FC73D32D-8186-604B-AE23-3CD84D565980}"/>
                </a:ext>
              </a:extLst>
            </p:cNvPr>
            <p:cNvSpPr/>
            <p:nvPr/>
          </p:nvSpPr>
          <p:spPr>
            <a:xfrm>
              <a:off x="4904609" y="4340903"/>
              <a:ext cx="349264" cy="203970"/>
            </a:xfrm>
            <a:custGeom>
              <a:avLst/>
              <a:gdLst>
                <a:gd name="connsiteX0" fmla="*/ 2096 w 349263"/>
                <a:gd name="connsiteY0" fmla="*/ 102125 h 203970"/>
                <a:gd name="connsiteX1" fmla="*/ 175610 w 349263"/>
                <a:gd name="connsiteY1" fmla="*/ 2096 h 203970"/>
                <a:gd name="connsiteX2" fmla="*/ 349124 w 349263"/>
                <a:gd name="connsiteY2" fmla="*/ 102125 h 203970"/>
                <a:gd name="connsiteX3" fmla="*/ 175610 w 349263"/>
                <a:gd name="connsiteY3" fmla="*/ 202154 h 20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9263" h="203970">
                  <a:moveTo>
                    <a:pt x="2096" y="102125"/>
                  </a:moveTo>
                  <a:lnTo>
                    <a:pt x="175610" y="2096"/>
                  </a:lnTo>
                  <a:lnTo>
                    <a:pt x="349124" y="102125"/>
                  </a:lnTo>
                  <a:lnTo>
                    <a:pt x="175610" y="202154"/>
                  </a:lnTo>
                  <a:close/>
                </a:path>
              </a:pathLst>
            </a:custGeom>
            <a:noFill/>
            <a:ln w="9525" cap="rnd">
              <a:solidFill>
                <a:srgbClr val="3262A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6" name="Forma libre 685">
              <a:extLst>
                <a:ext uri="{FF2B5EF4-FFF2-40B4-BE49-F238E27FC236}">
                  <a16:creationId xmlns:a16="http://schemas.microsoft.com/office/drawing/2014/main" id="{88BC431F-4527-9A4C-971E-323D2DEBDB49}"/>
                </a:ext>
              </a:extLst>
            </p:cNvPr>
            <p:cNvSpPr/>
            <p:nvPr/>
          </p:nvSpPr>
          <p:spPr>
            <a:xfrm>
              <a:off x="4936183" y="4359064"/>
              <a:ext cx="287793" cy="167647"/>
            </a:xfrm>
            <a:custGeom>
              <a:avLst/>
              <a:gdLst>
                <a:gd name="connsiteX0" fmla="*/ 285977 w 287793"/>
                <a:gd name="connsiteY0" fmla="*/ 83963 h 167646"/>
                <a:gd name="connsiteX1" fmla="*/ 144036 w 287793"/>
                <a:gd name="connsiteY1" fmla="*/ 2096 h 167646"/>
                <a:gd name="connsiteX2" fmla="*/ 2096 w 287793"/>
                <a:gd name="connsiteY2" fmla="*/ 83963 h 167646"/>
                <a:gd name="connsiteX3" fmla="*/ 144036 w 287793"/>
                <a:gd name="connsiteY3" fmla="*/ 166110 h 167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793" h="167646">
                  <a:moveTo>
                    <a:pt x="285977" y="83963"/>
                  </a:moveTo>
                  <a:lnTo>
                    <a:pt x="144036" y="2096"/>
                  </a:lnTo>
                  <a:lnTo>
                    <a:pt x="2096" y="83963"/>
                  </a:lnTo>
                  <a:lnTo>
                    <a:pt x="144036" y="166110"/>
                  </a:lnTo>
                  <a:close/>
                </a:path>
              </a:pathLst>
            </a:custGeom>
            <a:solidFill>
              <a:srgbClr val="3262A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7" name="Forma libre 686">
              <a:extLst>
                <a:ext uri="{FF2B5EF4-FFF2-40B4-BE49-F238E27FC236}">
                  <a16:creationId xmlns:a16="http://schemas.microsoft.com/office/drawing/2014/main" id="{43400CFD-A557-B743-AEAC-C49520CF8CCF}"/>
                </a:ext>
              </a:extLst>
            </p:cNvPr>
            <p:cNvSpPr/>
            <p:nvPr/>
          </p:nvSpPr>
          <p:spPr>
            <a:xfrm>
              <a:off x="4906565" y="4688281"/>
              <a:ext cx="243088" cy="142500"/>
            </a:xfrm>
            <a:custGeom>
              <a:avLst/>
              <a:gdLst>
                <a:gd name="connsiteX0" fmla="*/ 240433 w 243087"/>
                <a:gd name="connsiteY0" fmla="*/ 43099 h 142499"/>
                <a:gd name="connsiteX1" fmla="*/ 171698 w 243087"/>
                <a:gd name="connsiteY1" fmla="*/ 3982 h 142499"/>
                <a:gd name="connsiteX2" fmla="*/ 157448 w 243087"/>
                <a:gd name="connsiteY2" fmla="*/ 3982 h 142499"/>
                <a:gd name="connsiteX3" fmla="*/ 4610 w 243087"/>
                <a:gd name="connsiteY3" fmla="*/ 92276 h 142499"/>
                <a:gd name="connsiteX4" fmla="*/ 4610 w 243087"/>
                <a:gd name="connsiteY4" fmla="*/ 101217 h 142499"/>
                <a:gd name="connsiteX5" fmla="*/ 73345 w 243087"/>
                <a:gd name="connsiteY5" fmla="*/ 140334 h 142499"/>
                <a:gd name="connsiteX6" fmla="*/ 87595 w 243087"/>
                <a:gd name="connsiteY6" fmla="*/ 140334 h 142499"/>
                <a:gd name="connsiteX7" fmla="*/ 240433 w 243087"/>
                <a:gd name="connsiteY7" fmla="*/ 52040 h 142499"/>
                <a:gd name="connsiteX8" fmla="*/ 240433 w 243087"/>
                <a:gd name="connsiteY8" fmla="*/ 43099 h 142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3087" h="142499">
                  <a:moveTo>
                    <a:pt x="240433" y="43099"/>
                  </a:moveTo>
                  <a:lnTo>
                    <a:pt x="171698" y="3982"/>
                  </a:lnTo>
                  <a:cubicBezTo>
                    <a:pt x="167228" y="1467"/>
                    <a:pt x="161919" y="1467"/>
                    <a:pt x="157448" y="3982"/>
                  </a:cubicBezTo>
                  <a:lnTo>
                    <a:pt x="4610" y="92276"/>
                  </a:lnTo>
                  <a:cubicBezTo>
                    <a:pt x="1257" y="94231"/>
                    <a:pt x="1257" y="99261"/>
                    <a:pt x="4610" y="101217"/>
                  </a:cubicBezTo>
                  <a:lnTo>
                    <a:pt x="73345" y="140334"/>
                  </a:lnTo>
                  <a:cubicBezTo>
                    <a:pt x="77816" y="142849"/>
                    <a:pt x="83125" y="142849"/>
                    <a:pt x="87595" y="140334"/>
                  </a:cubicBezTo>
                  <a:lnTo>
                    <a:pt x="240433" y="52040"/>
                  </a:lnTo>
                  <a:cubicBezTo>
                    <a:pt x="243786" y="49805"/>
                    <a:pt x="243786" y="45055"/>
                    <a:pt x="240433" y="43099"/>
                  </a:cubicBezTo>
                  <a:close/>
                </a:path>
              </a:pathLst>
            </a:custGeom>
            <a:solidFill>
              <a:srgbClr val="3262A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8" name="Forma libre 687">
              <a:extLst>
                <a:ext uri="{FF2B5EF4-FFF2-40B4-BE49-F238E27FC236}">
                  <a16:creationId xmlns:a16="http://schemas.microsoft.com/office/drawing/2014/main" id="{DDD05AE5-CDB7-8749-927E-DF37B9B919BF}"/>
                </a:ext>
              </a:extLst>
            </p:cNvPr>
            <p:cNvSpPr/>
            <p:nvPr/>
          </p:nvSpPr>
          <p:spPr>
            <a:xfrm>
              <a:off x="4874084" y="4671027"/>
              <a:ext cx="307352" cy="176029"/>
            </a:xfrm>
            <a:custGeom>
              <a:avLst/>
              <a:gdLst>
                <a:gd name="connsiteX0" fmla="*/ 4401 w 307352"/>
                <a:gd name="connsiteY0" fmla="*/ 110088 h 176029"/>
                <a:gd name="connsiteX1" fmla="*/ 186297 w 307352"/>
                <a:gd name="connsiteY1" fmla="*/ 5029 h 176029"/>
                <a:gd name="connsiteX2" fmla="*/ 207533 w 307352"/>
                <a:gd name="connsiteY2" fmla="*/ 5029 h 176029"/>
                <a:gd name="connsiteX3" fmla="*/ 305606 w 307352"/>
                <a:gd name="connsiteY3" fmla="*/ 60632 h 176029"/>
                <a:gd name="connsiteX4" fmla="*/ 305606 w 307352"/>
                <a:gd name="connsiteY4" fmla="*/ 68456 h 176029"/>
                <a:gd name="connsiteX5" fmla="*/ 123709 w 307352"/>
                <a:gd name="connsiteY5" fmla="*/ 173514 h 176029"/>
                <a:gd name="connsiteX6" fmla="*/ 102474 w 307352"/>
                <a:gd name="connsiteY6" fmla="*/ 173514 h 176029"/>
                <a:gd name="connsiteX7" fmla="*/ 4401 w 307352"/>
                <a:gd name="connsiteY7" fmla="*/ 117912 h 176029"/>
                <a:gd name="connsiteX8" fmla="*/ 4401 w 307352"/>
                <a:gd name="connsiteY8" fmla="*/ 110088 h 176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7352" h="176029">
                  <a:moveTo>
                    <a:pt x="4401" y="110088"/>
                  </a:moveTo>
                  <a:lnTo>
                    <a:pt x="186297" y="5029"/>
                  </a:lnTo>
                  <a:cubicBezTo>
                    <a:pt x="193003" y="1118"/>
                    <a:pt x="200827" y="1118"/>
                    <a:pt x="207533" y="5029"/>
                  </a:cubicBezTo>
                  <a:lnTo>
                    <a:pt x="305606" y="60632"/>
                  </a:lnTo>
                  <a:cubicBezTo>
                    <a:pt x="308679" y="62309"/>
                    <a:pt x="308679" y="66779"/>
                    <a:pt x="305606" y="68456"/>
                  </a:cubicBezTo>
                  <a:lnTo>
                    <a:pt x="123709" y="173514"/>
                  </a:lnTo>
                  <a:cubicBezTo>
                    <a:pt x="117283" y="177426"/>
                    <a:pt x="109180" y="177426"/>
                    <a:pt x="102474" y="173514"/>
                  </a:cubicBezTo>
                  <a:lnTo>
                    <a:pt x="4401" y="117912"/>
                  </a:lnTo>
                  <a:cubicBezTo>
                    <a:pt x="1327" y="116235"/>
                    <a:pt x="1327" y="111764"/>
                    <a:pt x="4401" y="110088"/>
                  </a:cubicBezTo>
                  <a:close/>
                </a:path>
              </a:pathLst>
            </a:custGeom>
            <a:noFill/>
            <a:ln w="9525" cap="rnd">
              <a:solidFill>
                <a:srgbClr val="3262A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9" name="Forma libre 688">
              <a:extLst>
                <a:ext uri="{FF2B5EF4-FFF2-40B4-BE49-F238E27FC236}">
                  <a16:creationId xmlns:a16="http://schemas.microsoft.com/office/drawing/2014/main" id="{4BD65DED-9CDE-D448-AF7F-E19CCF9A10D1}"/>
                </a:ext>
              </a:extLst>
            </p:cNvPr>
            <p:cNvSpPr/>
            <p:nvPr/>
          </p:nvSpPr>
          <p:spPr>
            <a:xfrm>
              <a:off x="4518743" y="4709167"/>
              <a:ext cx="75441" cy="44706"/>
            </a:xfrm>
            <a:custGeom>
              <a:avLst/>
              <a:gdLst>
                <a:gd name="connsiteX0" fmla="*/ 74184 w 75441"/>
                <a:gd name="connsiteY0" fmla="*/ 2096 h 44705"/>
                <a:gd name="connsiteX1" fmla="*/ 2096 w 75441"/>
                <a:gd name="connsiteY1" fmla="*/ 43728 h 4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441" h="44705">
                  <a:moveTo>
                    <a:pt x="74184" y="2096"/>
                  </a:moveTo>
                  <a:lnTo>
                    <a:pt x="2096" y="43728"/>
                  </a:lnTo>
                </a:path>
              </a:pathLst>
            </a:custGeom>
            <a:ln w="9525" cap="rnd">
              <a:solidFill>
                <a:srgbClr val="3262A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0" name="Forma libre 689">
              <a:extLst>
                <a:ext uri="{FF2B5EF4-FFF2-40B4-BE49-F238E27FC236}">
                  <a16:creationId xmlns:a16="http://schemas.microsoft.com/office/drawing/2014/main" id="{8522B291-B2DC-214F-A8B3-3CCBA18AA1DD}"/>
                </a:ext>
              </a:extLst>
            </p:cNvPr>
            <p:cNvSpPr/>
            <p:nvPr/>
          </p:nvSpPr>
          <p:spPr>
            <a:xfrm>
              <a:off x="4929756" y="4484799"/>
              <a:ext cx="53088" cy="30735"/>
            </a:xfrm>
            <a:custGeom>
              <a:avLst/>
              <a:gdLst>
                <a:gd name="connsiteX0" fmla="*/ 52110 w 53088"/>
                <a:gd name="connsiteY0" fmla="*/ 2096 h 30735"/>
                <a:gd name="connsiteX1" fmla="*/ 2096 w 53088"/>
                <a:gd name="connsiteY1" fmla="*/ 30875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088" h="30735">
                  <a:moveTo>
                    <a:pt x="52110" y="2096"/>
                  </a:moveTo>
                  <a:lnTo>
                    <a:pt x="2096" y="30875"/>
                  </a:lnTo>
                </a:path>
              </a:pathLst>
            </a:custGeom>
            <a:ln w="9525" cap="rnd">
              <a:solidFill>
                <a:srgbClr val="3262A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1" name="Forma libre 690">
              <a:extLst>
                <a:ext uri="{FF2B5EF4-FFF2-40B4-BE49-F238E27FC236}">
                  <a16:creationId xmlns:a16="http://schemas.microsoft.com/office/drawing/2014/main" id="{E28E7EA7-1FD0-8241-8894-99CD6C756372}"/>
                </a:ext>
              </a:extLst>
            </p:cNvPr>
            <p:cNvSpPr/>
            <p:nvPr/>
          </p:nvSpPr>
          <p:spPr>
            <a:xfrm>
              <a:off x="4942609" y="4693240"/>
              <a:ext cx="72647" cy="44706"/>
            </a:xfrm>
            <a:custGeom>
              <a:avLst/>
              <a:gdLst>
                <a:gd name="connsiteX0" fmla="*/ 2096 w 72646"/>
                <a:gd name="connsiteY0" fmla="*/ 2096 h 44705"/>
                <a:gd name="connsiteX1" fmla="*/ 72228 w 72646"/>
                <a:gd name="connsiteY1" fmla="*/ 42610 h 4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2646" h="44705">
                  <a:moveTo>
                    <a:pt x="2096" y="2096"/>
                  </a:moveTo>
                  <a:lnTo>
                    <a:pt x="72228" y="42610"/>
                  </a:lnTo>
                </a:path>
              </a:pathLst>
            </a:custGeom>
            <a:ln w="9525" cap="rnd">
              <a:solidFill>
                <a:srgbClr val="3262A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2" name="Forma libre 691">
              <a:extLst>
                <a:ext uri="{FF2B5EF4-FFF2-40B4-BE49-F238E27FC236}">
                  <a16:creationId xmlns:a16="http://schemas.microsoft.com/office/drawing/2014/main" id="{E4AC94A9-21B6-F245-A442-7FB91EFDC0EF}"/>
                </a:ext>
              </a:extLst>
            </p:cNvPr>
            <p:cNvSpPr/>
            <p:nvPr/>
          </p:nvSpPr>
          <p:spPr>
            <a:xfrm>
              <a:off x="4493875" y="4568064"/>
              <a:ext cx="75441" cy="44706"/>
            </a:xfrm>
            <a:custGeom>
              <a:avLst/>
              <a:gdLst>
                <a:gd name="connsiteX0" fmla="*/ 2096 w 75441"/>
                <a:gd name="connsiteY0" fmla="*/ 2096 h 44705"/>
                <a:gd name="connsiteX1" fmla="*/ 73345 w 75441"/>
                <a:gd name="connsiteY1" fmla="*/ 43169 h 4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441" h="44705">
                  <a:moveTo>
                    <a:pt x="2096" y="2096"/>
                  </a:moveTo>
                  <a:lnTo>
                    <a:pt x="73345" y="43169"/>
                  </a:lnTo>
                </a:path>
              </a:pathLst>
            </a:custGeom>
            <a:ln w="9525" cap="rnd">
              <a:solidFill>
                <a:srgbClr val="3262A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3" name="Forma libre 692">
              <a:extLst>
                <a:ext uri="{FF2B5EF4-FFF2-40B4-BE49-F238E27FC236}">
                  <a16:creationId xmlns:a16="http://schemas.microsoft.com/office/drawing/2014/main" id="{C1AC9D75-DB54-EC43-97A3-A28B1331FB51}"/>
                </a:ext>
              </a:extLst>
            </p:cNvPr>
            <p:cNvSpPr/>
            <p:nvPr/>
          </p:nvSpPr>
          <p:spPr>
            <a:xfrm>
              <a:off x="4392169" y="3930727"/>
              <a:ext cx="203970" cy="623087"/>
            </a:xfrm>
            <a:custGeom>
              <a:avLst/>
              <a:gdLst>
                <a:gd name="connsiteX0" fmla="*/ 2096 w 203970"/>
                <a:gd name="connsiteY0" fmla="*/ 623785 h 623086"/>
                <a:gd name="connsiteX1" fmla="*/ 203551 w 203970"/>
                <a:gd name="connsiteY1" fmla="*/ 507271 h 623086"/>
                <a:gd name="connsiteX2" fmla="*/ 203551 w 203970"/>
                <a:gd name="connsiteY2" fmla="*/ 2096 h 623086"/>
                <a:gd name="connsiteX3" fmla="*/ 2096 w 203970"/>
                <a:gd name="connsiteY3" fmla="*/ 118331 h 62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970" h="623086">
                  <a:moveTo>
                    <a:pt x="2096" y="623785"/>
                  </a:moveTo>
                  <a:lnTo>
                    <a:pt x="203551" y="507271"/>
                  </a:lnTo>
                  <a:lnTo>
                    <a:pt x="203551" y="2096"/>
                  </a:lnTo>
                  <a:lnTo>
                    <a:pt x="2096" y="118331"/>
                  </a:lnTo>
                  <a:close/>
                </a:path>
              </a:pathLst>
            </a:custGeom>
            <a:solidFill>
              <a:srgbClr val="353B9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4" name="Forma libre 693">
              <a:extLst>
                <a:ext uri="{FF2B5EF4-FFF2-40B4-BE49-F238E27FC236}">
                  <a16:creationId xmlns:a16="http://schemas.microsoft.com/office/drawing/2014/main" id="{68B385F1-CA21-A244-8AD2-BDD5354A9A67}"/>
                </a:ext>
              </a:extLst>
            </p:cNvPr>
            <p:cNvSpPr/>
            <p:nvPr/>
          </p:nvSpPr>
          <p:spPr>
            <a:xfrm>
              <a:off x="4190714" y="3814492"/>
              <a:ext cx="405146" cy="234705"/>
            </a:xfrm>
            <a:custGeom>
              <a:avLst/>
              <a:gdLst>
                <a:gd name="connsiteX0" fmla="*/ 405006 w 405146"/>
                <a:gd name="connsiteY0" fmla="*/ 118331 h 234705"/>
                <a:gd name="connsiteX1" fmla="*/ 203551 w 405146"/>
                <a:gd name="connsiteY1" fmla="*/ 2096 h 234705"/>
                <a:gd name="connsiteX2" fmla="*/ 2096 w 405146"/>
                <a:gd name="connsiteY2" fmla="*/ 118331 h 234705"/>
                <a:gd name="connsiteX3" fmla="*/ 203551 w 405146"/>
                <a:gd name="connsiteY3" fmla="*/ 234566 h 23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5146" h="234705">
                  <a:moveTo>
                    <a:pt x="405006" y="118331"/>
                  </a:moveTo>
                  <a:lnTo>
                    <a:pt x="203551" y="2096"/>
                  </a:lnTo>
                  <a:lnTo>
                    <a:pt x="2096" y="118331"/>
                  </a:lnTo>
                  <a:lnTo>
                    <a:pt x="203551" y="234566"/>
                  </a:lnTo>
                  <a:close/>
                </a:path>
              </a:pathLst>
            </a:custGeom>
            <a:solidFill>
              <a:srgbClr val="3252A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5" name="Forma libre 694">
              <a:extLst>
                <a:ext uri="{FF2B5EF4-FFF2-40B4-BE49-F238E27FC236}">
                  <a16:creationId xmlns:a16="http://schemas.microsoft.com/office/drawing/2014/main" id="{5A4C642F-8764-D94A-8F96-81D9C7BCC62B}"/>
                </a:ext>
              </a:extLst>
            </p:cNvPr>
            <p:cNvSpPr/>
            <p:nvPr/>
          </p:nvSpPr>
          <p:spPr>
            <a:xfrm>
              <a:off x="4264758" y="3919271"/>
              <a:ext cx="257058" cy="86617"/>
            </a:xfrm>
            <a:custGeom>
              <a:avLst/>
              <a:gdLst>
                <a:gd name="connsiteX0" fmla="*/ 256639 w 257058"/>
                <a:gd name="connsiteY0" fmla="*/ 13551 h 86617"/>
                <a:gd name="connsiteX1" fmla="*/ 2096 w 257058"/>
                <a:gd name="connsiteY1" fmla="*/ 2096 h 86617"/>
                <a:gd name="connsiteX2" fmla="*/ 2096 w 257058"/>
                <a:gd name="connsiteY2" fmla="*/ 13551 h 86617"/>
                <a:gd name="connsiteX3" fmla="*/ 129507 w 257058"/>
                <a:gd name="connsiteY3" fmla="*/ 87037 h 86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058" h="86617">
                  <a:moveTo>
                    <a:pt x="256639" y="13551"/>
                  </a:moveTo>
                  <a:lnTo>
                    <a:pt x="2096" y="2096"/>
                  </a:lnTo>
                  <a:lnTo>
                    <a:pt x="2096" y="13551"/>
                  </a:lnTo>
                  <a:lnTo>
                    <a:pt x="129507" y="87037"/>
                  </a:lnTo>
                  <a:close/>
                </a:path>
              </a:pathLst>
            </a:custGeom>
            <a:solidFill>
              <a:srgbClr val="2A2F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6" name="Forma libre 695">
              <a:extLst>
                <a:ext uri="{FF2B5EF4-FFF2-40B4-BE49-F238E27FC236}">
                  <a16:creationId xmlns:a16="http://schemas.microsoft.com/office/drawing/2014/main" id="{BD8AF46A-F069-2B46-BAC9-23EA0B06F99B}"/>
                </a:ext>
              </a:extLst>
            </p:cNvPr>
            <p:cNvSpPr/>
            <p:nvPr/>
          </p:nvSpPr>
          <p:spPr>
            <a:xfrm>
              <a:off x="4392169" y="3919271"/>
              <a:ext cx="131323" cy="86617"/>
            </a:xfrm>
            <a:custGeom>
              <a:avLst/>
              <a:gdLst>
                <a:gd name="connsiteX0" fmla="*/ 129228 w 131323"/>
                <a:gd name="connsiteY0" fmla="*/ 13551 h 86617"/>
                <a:gd name="connsiteX1" fmla="*/ 129228 w 131323"/>
                <a:gd name="connsiteY1" fmla="*/ 2096 h 86617"/>
                <a:gd name="connsiteX2" fmla="*/ 2096 w 131323"/>
                <a:gd name="connsiteY2" fmla="*/ 75581 h 86617"/>
                <a:gd name="connsiteX3" fmla="*/ 2096 w 131323"/>
                <a:gd name="connsiteY3" fmla="*/ 87037 h 86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323" h="86617">
                  <a:moveTo>
                    <a:pt x="129228" y="13551"/>
                  </a:moveTo>
                  <a:lnTo>
                    <a:pt x="129228" y="2096"/>
                  </a:lnTo>
                  <a:lnTo>
                    <a:pt x="2096" y="75581"/>
                  </a:lnTo>
                  <a:lnTo>
                    <a:pt x="2096" y="87037"/>
                  </a:lnTo>
                  <a:close/>
                </a:path>
              </a:pathLst>
            </a:custGeom>
            <a:solidFill>
              <a:srgbClr val="353B9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7" name="Forma libre 696">
              <a:extLst>
                <a:ext uri="{FF2B5EF4-FFF2-40B4-BE49-F238E27FC236}">
                  <a16:creationId xmlns:a16="http://schemas.microsoft.com/office/drawing/2014/main" id="{1ABB798A-3138-F140-A39F-8B237E9D912F}"/>
                </a:ext>
              </a:extLst>
            </p:cNvPr>
            <p:cNvSpPr/>
            <p:nvPr/>
          </p:nvSpPr>
          <p:spPr>
            <a:xfrm>
              <a:off x="4264758" y="3845786"/>
              <a:ext cx="257058" cy="150882"/>
            </a:xfrm>
            <a:custGeom>
              <a:avLst/>
              <a:gdLst>
                <a:gd name="connsiteX0" fmla="*/ 256639 w 257058"/>
                <a:gd name="connsiteY0" fmla="*/ 75581 h 150882"/>
                <a:gd name="connsiteX1" fmla="*/ 129507 w 257058"/>
                <a:gd name="connsiteY1" fmla="*/ 2096 h 150882"/>
                <a:gd name="connsiteX2" fmla="*/ 2096 w 257058"/>
                <a:gd name="connsiteY2" fmla="*/ 75581 h 150882"/>
                <a:gd name="connsiteX3" fmla="*/ 129507 w 257058"/>
                <a:gd name="connsiteY3" fmla="*/ 149066 h 150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058" h="150882">
                  <a:moveTo>
                    <a:pt x="256639" y="75581"/>
                  </a:moveTo>
                  <a:lnTo>
                    <a:pt x="129507" y="2096"/>
                  </a:lnTo>
                  <a:lnTo>
                    <a:pt x="2096" y="75581"/>
                  </a:lnTo>
                  <a:lnTo>
                    <a:pt x="129507" y="149066"/>
                  </a:lnTo>
                  <a:close/>
                </a:path>
              </a:pathLst>
            </a:custGeom>
            <a:solidFill>
              <a:srgbClr val="416C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8" name="Forma libre 697">
              <a:extLst>
                <a:ext uri="{FF2B5EF4-FFF2-40B4-BE49-F238E27FC236}">
                  <a16:creationId xmlns:a16="http://schemas.microsoft.com/office/drawing/2014/main" id="{9F819A29-C2A0-324A-8233-9D6E5DD1BB06}"/>
                </a:ext>
              </a:extLst>
            </p:cNvPr>
            <p:cNvSpPr/>
            <p:nvPr/>
          </p:nvSpPr>
          <p:spPr>
            <a:xfrm>
              <a:off x="4320920" y="3903904"/>
              <a:ext cx="100588" cy="58676"/>
            </a:xfrm>
            <a:custGeom>
              <a:avLst/>
              <a:gdLst>
                <a:gd name="connsiteX0" fmla="*/ 5449 w 100588"/>
                <a:gd name="connsiteY0" fmla="*/ 2096 h 58676"/>
                <a:gd name="connsiteX1" fmla="*/ 2096 w 100588"/>
                <a:gd name="connsiteY1" fmla="*/ 3772 h 58676"/>
                <a:gd name="connsiteX2" fmla="*/ 96816 w 100588"/>
                <a:gd name="connsiteY2" fmla="*/ 58537 h 58676"/>
                <a:gd name="connsiteX3" fmla="*/ 99889 w 100588"/>
                <a:gd name="connsiteY3" fmla="*/ 56581 h 58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588" h="58676">
                  <a:moveTo>
                    <a:pt x="5449" y="2096"/>
                  </a:moveTo>
                  <a:lnTo>
                    <a:pt x="2096" y="3772"/>
                  </a:lnTo>
                  <a:lnTo>
                    <a:pt x="96816" y="58537"/>
                  </a:lnTo>
                  <a:lnTo>
                    <a:pt x="99889" y="56581"/>
                  </a:lnTo>
                  <a:close/>
                </a:path>
              </a:pathLst>
            </a:custGeom>
            <a:solidFill>
              <a:srgbClr val="375EA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9" name="Forma libre 698">
              <a:extLst>
                <a:ext uri="{FF2B5EF4-FFF2-40B4-BE49-F238E27FC236}">
                  <a16:creationId xmlns:a16="http://schemas.microsoft.com/office/drawing/2014/main" id="{F72E970B-F31F-7046-8CD2-FA628FA7A348}"/>
                </a:ext>
              </a:extLst>
            </p:cNvPr>
            <p:cNvSpPr/>
            <p:nvPr/>
          </p:nvSpPr>
          <p:spPr>
            <a:xfrm>
              <a:off x="4298846" y="3916757"/>
              <a:ext cx="100588" cy="58676"/>
            </a:xfrm>
            <a:custGeom>
              <a:avLst/>
              <a:gdLst>
                <a:gd name="connsiteX0" fmla="*/ 96537 w 100588"/>
                <a:gd name="connsiteY0" fmla="*/ 58537 h 58676"/>
                <a:gd name="connsiteX1" fmla="*/ 99889 w 100588"/>
                <a:gd name="connsiteY1" fmla="*/ 56581 h 58676"/>
                <a:gd name="connsiteX2" fmla="*/ 5449 w 100588"/>
                <a:gd name="connsiteY2" fmla="*/ 2096 h 58676"/>
                <a:gd name="connsiteX3" fmla="*/ 2096 w 100588"/>
                <a:gd name="connsiteY3" fmla="*/ 3772 h 58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588" h="58676">
                  <a:moveTo>
                    <a:pt x="96537" y="58537"/>
                  </a:moveTo>
                  <a:lnTo>
                    <a:pt x="99889" y="56581"/>
                  </a:lnTo>
                  <a:lnTo>
                    <a:pt x="5449" y="2096"/>
                  </a:lnTo>
                  <a:lnTo>
                    <a:pt x="2096" y="3772"/>
                  </a:lnTo>
                  <a:close/>
                </a:path>
              </a:pathLst>
            </a:custGeom>
            <a:solidFill>
              <a:srgbClr val="375EA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0" name="Forma libre 699">
              <a:extLst>
                <a:ext uri="{FF2B5EF4-FFF2-40B4-BE49-F238E27FC236}">
                  <a16:creationId xmlns:a16="http://schemas.microsoft.com/office/drawing/2014/main" id="{ADCF08C6-A60C-DC4A-A44B-75698F162C90}"/>
                </a:ext>
              </a:extLst>
            </p:cNvPr>
            <p:cNvSpPr/>
            <p:nvPr/>
          </p:nvSpPr>
          <p:spPr>
            <a:xfrm>
              <a:off x="4310022" y="3910330"/>
              <a:ext cx="100588" cy="58676"/>
            </a:xfrm>
            <a:custGeom>
              <a:avLst/>
              <a:gdLst>
                <a:gd name="connsiteX0" fmla="*/ 5169 w 100588"/>
                <a:gd name="connsiteY0" fmla="*/ 2096 h 58676"/>
                <a:gd name="connsiteX1" fmla="*/ 2096 w 100588"/>
                <a:gd name="connsiteY1" fmla="*/ 3772 h 58676"/>
                <a:gd name="connsiteX2" fmla="*/ 96537 w 100588"/>
                <a:gd name="connsiteY2" fmla="*/ 58537 h 58676"/>
                <a:gd name="connsiteX3" fmla="*/ 99889 w 100588"/>
                <a:gd name="connsiteY3" fmla="*/ 56581 h 58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588" h="58676">
                  <a:moveTo>
                    <a:pt x="5169" y="2096"/>
                  </a:moveTo>
                  <a:lnTo>
                    <a:pt x="2096" y="3772"/>
                  </a:lnTo>
                  <a:lnTo>
                    <a:pt x="96537" y="58537"/>
                  </a:lnTo>
                  <a:lnTo>
                    <a:pt x="99889" y="56581"/>
                  </a:lnTo>
                  <a:close/>
                </a:path>
              </a:pathLst>
            </a:custGeom>
            <a:solidFill>
              <a:srgbClr val="375EA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1" name="Forma libre 700">
              <a:extLst>
                <a:ext uri="{FF2B5EF4-FFF2-40B4-BE49-F238E27FC236}">
                  <a16:creationId xmlns:a16="http://schemas.microsoft.com/office/drawing/2014/main" id="{CACDDE29-85F0-3C44-AC0E-387890635DD7}"/>
                </a:ext>
              </a:extLst>
            </p:cNvPr>
            <p:cNvSpPr/>
            <p:nvPr/>
          </p:nvSpPr>
          <p:spPr>
            <a:xfrm>
              <a:off x="4332096" y="3897477"/>
              <a:ext cx="100588" cy="58676"/>
            </a:xfrm>
            <a:custGeom>
              <a:avLst/>
              <a:gdLst>
                <a:gd name="connsiteX0" fmla="*/ 5449 w 100588"/>
                <a:gd name="connsiteY0" fmla="*/ 2096 h 58676"/>
                <a:gd name="connsiteX1" fmla="*/ 2096 w 100588"/>
                <a:gd name="connsiteY1" fmla="*/ 4051 h 58676"/>
                <a:gd name="connsiteX2" fmla="*/ 96537 w 100588"/>
                <a:gd name="connsiteY2" fmla="*/ 58537 h 58676"/>
                <a:gd name="connsiteX3" fmla="*/ 99889 w 100588"/>
                <a:gd name="connsiteY3" fmla="*/ 56581 h 58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588" h="58676">
                  <a:moveTo>
                    <a:pt x="5449" y="2096"/>
                  </a:moveTo>
                  <a:lnTo>
                    <a:pt x="2096" y="4051"/>
                  </a:lnTo>
                  <a:lnTo>
                    <a:pt x="96537" y="58537"/>
                  </a:lnTo>
                  <a:lnTo>
                    <a:pt x="99889" y="56581"/>
                  </a:lnTo>
                  <a:close/>
                </a:path>
              </a:pathLst>
            </a:custGeom>
            <a:solidFill>
              <a:srgbClr val="375EA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2" name="Forma libre 701">
              <a:extLst>
                <a:ext uri="{FF2B5EF4-FFF2-40B4-BE49-F238E27FC236}">
                  <a16:creationId xmlns:a16="http://schemas.microsoft.com/office/drawing/2014/main" id="{5BDC4454-21CD-0340-B357-0FE37BE32C2A}"/>
                </a:ext>
              </a:extLst>
            </p:cNvPr>
            <p:cNvSpPr/>
            <p:nvPr/>
          </p:nvSpPr>
          <p:spPr>
            <a:xfrm>
              <a:off x="4387419" y="3865345"/>
              <a:ext cx="100588" cy="58676"/>
            </a:xfrm>
            <a:custGeom>
              <a:avLst/>
              <a:gdLst>
                <a:gd name="connsiteX0" fmla="*/ 5449 w 100588"/>
                <a:gd name="connsiteY0" fmla="*/ 2096 h 58676"/>
                <a:gd name="connsiteX1" fmla="*/ 2096 w 100588"/>
                <a:gd name="connsiteY1" fmla="*/ 4051 h 58676"/>
                <a:gd name="connsiteX2" fmla="*/ 96816 w 100588"/>
                <a:gd name="connsiteY2" fmla="*/ 58537 h 58676"/>
                <a:gd name="connsiteX3" fmla="*/ 99889 w 100588"/>
                <a:gd name="connsiteY3" fmla="*/ 56860 h 58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588" h="58676">
                  <a:moveTo>
                    <a:pt x="5449" y="2096"/>
                  </a:moveTo>
                  <a:lnTo>
                    <a:pt x="2096" y="4051"/>
                  </a:lnTo>
                  <a:lnTo>
                    <a:pt x="96816" y="58537"/>
                  </a:lnTo>
                  <a:lnTo>
                    <a:pt x="99889" y="56860"/>
                  </a:lnTo>
                  <a:close/>
                </a:path>
              </a:pathLst>
            </a:custGeom>
            <a:solidFill>
              <a:srgbClr val="375EA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3" name="Forma libre 702">
              <a:extLst>
                <a:ext uri="{FF2B5EF4-FFF2-40B4-BE49-F238E27FC236}">
                  <a16:creationId xmlns:a16="http://schemas.microsoft.com/office/drawing/2014/main" id="{4BA055E2-3B34-CD4A-8F5F-5E1DE70FE515}"/>
                </a:ext>
              </a:extLst>
            </p:cNvPr>
            <p:cNvSpPr/>
            <p:nvPr/>
          </p:nvSpPr>
          <p:spPr>
            <a:xfrm>
              <a:off x="4365346" y="3878198"/>
              <a:ext cx="100588" cy="58676"/>
            </a:xfrm>
            <a:custGeom>
              <a:avLst/>
              <a:gdLst>
                <a:gd name="connsiteX0" fmla="*/ 5449 w 100588"/>
                <a:gd name="connsiteY0" fmla="*/ 2096 h 58676"/>
                <a:gd name="connsiteX1" fmla="*/ 2096 w 100588"/>
                <a:gd name="connsiteY1" fmla="*/ 4051 h 58676"/>
                <a:gd name="connsiteX2" fmla="*/ 96537 w 100588"/>
                <a:gd name="connsiteY2" fmla="*/ 58537 h 58676"/>
                <a:gd name="connsiteX3" fmla="*/ 99889 w 100588"/>
                <a:gd name="connsiteY3" fmla="*/ 56860 h 58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588" h="58676">
                  <a:moveTo>
                    <a:pt x="5449" y="2096"/>
                  </a:moveTo>
                  <a:lnTo>
                    <a:pt x="2096" y="4051"/>
                  </a:lnTo>
                  <a:lnTo>
                    <a:pt x="96537" y="58537"/>
                  </a:lnTo>
                  <a:lnTo>
                    <a:pt x="99889" y="56860"/>
                  </a:lnTo>
                  <a:close/>
                </a:path>
              </a:pathLst>
            </a:custGeom>
            <a:solidFill>
              <a:srgbClr val="375EA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4" name="Forma libre 703">
              <a:extLst>
                <a:ext uri="{FF2B5EF4-FFF2-40B4-BE49-F238E27FC236}">
                  <a16:creationId xmlns:a16="http://schemas.microsoft.com/office/drawing/2014/main" id="{57B85408-E104-504A-A1CC-650696B67B3C}"/>
                </a:ext>
              </a:extLst>
            </p:cNvPr>
            <p:cNvSpPr/>
            <p:nvPr/>
          </p:nvSpPr>
          <p:spPr>
            <a:xfrm>
              <a:off x="4343272" y="3891051"/>
              <a:ext cx="100588" cy="58676"/>
            </a:xfrm>
            <a:custGeom>
              <a:avLst/>
              <a:gdLst>
                <a:gd name="connsiteX0" fmla="*/ 5169 w 100588"/>
                <a:gd name="connsiteY0" fmla="*/ 2096 h 58676"/>
                <a:gd name="connsiteX1" fmla="*/ 2096 w 100588"/>
                <a:gd name="connsiteY1" fmla="*/ 4051 h 58676"/>
                <a:gd name="connsiteX2" fmla="*/ 96537 w 100588"/>
                <a:gd name="connsiteY2" fmla="*/ 58537 h 58676"/>
                <a:gd name="connsiteX3" fmla="*/ 99889 w 100588"/>
                <a:gd name="connsiteY3" fmla="*/ 56581 h 58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588" h="58676">
                  <a:moveTo>
                    <a:pt x="5169" y="2096"/>
                  </a:moveTo>
                  <a:lnTo>
                    <a:pt x="2096" y="4051"/>
                  </a:lnTo>
                  <a:lnTo>
                    <a:pt x="96537" y="58537"/>
                  </a:lnTo>
                  <a:lnTo>
                    <a:pt x="99889" y="56581"/>
                  </a:lnTo>
                  <a:close/>
                </a:path>
              </a:pathLst>
            </a:custGeom>
            <a:solidFill>
              <a:srgbClr val="375EA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5" name="Forma libre 704">
              <a:extLst>
                <a:ext uri="{FF2B5EF4-FFF2-40B4-BE49-F238E27FC236}">
                  <a16:creationId xmlns:a16="http://schemas.microsoft.com/office/drawing/2014/main" id="{77D7568E-66E7-984C-AFA7-CD67A9FFC7B3}"/>
                </a:ext>
              </a:extLst>
            </p:cNvPr>
            <p:cNvSpPr/>
            <p:nvPr/>
          </p:nvSpPr>
          <p:spPr>
            <a:xfrm>
              <a:off x="4376522" y="3871771"/>
              <a:ext cx="100588" cy="58676"/>
            </a:xfrm>
            <a:custGeom>
              <a:avLst/>
              <a:gdLst>
                <a:gd name="connsiteX0" fmla="*/ 5169 w 100588"/>
                <a:gd name="connsiteY0" fmla="*/ 2096 h 58676"/>
                <a:gd name="connsiteX1" fmla="*/ 2096 w 100588"/>
                <a:gd name="connsiteY1" fmla="*/ 4051 h 58676"/>
                <a:gd name="connsiteX2" fmla="*/ 96537 w 100588"/>
                <a:gd name="connsiteY2" fmla="*/ 58537 h 58676"/>
                <a:gd name="connsiteX3" fmla="*/ 99889 w 100588"/>
                <a:gd name="connsiteY3" fmla="*/ 56860 h 58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588" h="58676">
                  <a:moveTo>
                    <a:pt x="5169" y="2096"/>
                  </a:moveTo>
                  <a:lnTo>
                    <a:pt x="2096" y="4051"/>
                  </a:lnTo>
                  <a:lnTo>
                    <a:pt x="96537" y="58537"/>
                  </a:lnTo>
                  <a:lnTo>
                    <a:pt x="99889" y="56860"/>
                  </a:lnTo>
                  <a:close/>
                </a:path>
              </a:pathLst>
            </a:custGeom>
            <a:solidFill>
              <a:srgbClr val="375EA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6" name="Forma libre 705">
              <a:extLst>
                <a:ext uri="{FF2B5EF4-FFF2-40B4-BE49-F238E27FC236}">
                  <a16:creationId xmlns:a16="http://schemas.microsoft.com/office/drawing/2014/main" id="{D863657C-F643-B147-9272-87E3EE7C0D72}"/>
                </a:ext>
              </a:extLst>
            </p:cNvPr>
            <p:cNvSpPr/>
            <p:nvPr/>
          </p:nvSpPr>
          <p:spPr>
            <a:xfrm>
              <a:off x="4354169" y="3884624"/>
              <a:ext cx="100588" cy="58676"/>
            </a:xfrm>
            <a:custGeom>
              <a:avLst/>
              <a:gdLst>
                <a:gd name="connsiteX0" fmla="*/ 5449 w 100588"/>
                <a:gd name="connsiteY0" fmla="*/ 2096 h 58676"/>
                <a:gd name="connsiteX1" fmla="*/ 2096 w 100588"/>
                <a:gd name="connsiteY1" fmla="*/ 4051 h 58676"/>
                <a:gd name="connsiteX2" fmla="*/ 96816 w 100588"/>
                <a:gd name="connsiteY2" fmla="*/ 58537 h 58676"/>
                <a:gd name="connsiteX3" fmla="*/ 99889 w 100588"/>
                <a:gd name="connsiteY3" fmla="*/ 56860 h 58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588" h="58676">
                  <a:moveTo>
                    <a:pt x="5449" y="2096"/>
                  </a:moveTo>
                  <a:lnTo>
                    <a:pt x="2096" y="4051"/>
                  </a:lnTo>
                  <a:lnTo>
                    <a:pt x="96816" y="58537"/>
                  </a:lnTo>
                  <a:lnTo>
                    <a:pt x="99889" y="56860"/>
                  </a:lnTo>
                  <a:close/>
                </a:path>
              </a:pathLst>
            </a:custGeom>
            <a:solidFill>
              <a:srgbClr val="375EA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7" name="Forma libre 706">
              <a:extLst>
                <a:ext uri="{FF2B5EF4-FFF2-40B4-BE49-F238E27FC236}">
                  <a16:creationId xmlns:a16="http://schemas.microsoft.com/office/drawing/2014/main" id="{5B0FF734-5FAA-B148-86F1-3EEA1E383F8B}"/>
                </a:ext>
              </a:extLst>
            </p:cNvPr>
            <p:cNvSpPr/>
            <p:nvPr/>
          </p:nvSpPr>
          <p:spPr>
            <a:xfrm>
              <a:off x="4194905" y="3937992"/>
              <a:ext cx="195588" cy="609116"/>
            </a:xfrm>
            <a:custGeom>
              <a:avLst/>
              <a:gdLst>
                <a:gd name="connsiteX0" fmla="*/ 2096 w 195587"/>
                <a:gd name="connsiteY0" fmla="*/ 497771 h 609116"/>
                <a:gd name="connsiteX1" fmla="*/ 2096 w 195587"/>
                <a:gd name="connsiteY1" fmla="*/ 2096 h 609116"/>
                <a:gd name="connsiteX2" fmla="*/ 195169 w 195587"/>
                <a:gd name="connsiteY2" fmla="*/ 113581 h 609116"/>
                <a:gd name="connsiteX3" fmla="*/ 195169 w 195587"/>
                <a:gd name="connsiteY3" fmla="*/ 609256 h 609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587" h="609116">
                  <a:moveTo>
                    <a:pt x="2096" y="497771"/>
                  </a:moveTo>
                  <a:lnTo>
                    <a:pt x="2096" y="2096"/>
                  </a:lnTo>
                  <a:lnTo>
                    <a:pt x="195169" y="113581"/>
                  </a:lnTo>
                  <a:lnTo>
                    <a:pt x="195169" y="609256"/>
                  </a:lnTo>
                  <a:close/>
                </a:path>
              </a:pathLst>
            </a:custGeom>
            <a:solidFill>
              <a:srgbClr val="2D2E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8" name="Forma libre 707">
              <a:extLst>
                <a:ext uri="{FF2B5EF4-FFF2-40B4-BE49-F238E27FC236}">
                  <a16:creationId xmlns:a16="http://schemas.microsoft.com/office/drawing/2014/main" id="{E03B5890-BC37-984B-AA95-7C5FD7239336}"/>
                </a:ext>
              </a:extLst>
            </p:cNvPr>
            <p:cNvSpPr/>
            <p:nvPr/>
          </p:nvSpPr>
          <p:spPr>
            <a:xfrm>
              <a:off x="4190714" y="3930727"/>
              <a:ext cx="203970" cy="623087"/>
            </a:xfrm>
            <a:custGeom>
              <a:avLst/>
              <a:gdLst>
                <a:gd name="connsiteX0" fmla="*/ 10478 w 203970"/>
                <a:gd name="connsiteY0" fmla="*/ 16625 h 623086"/>
                <a:gd name="connsiteX1" fmla="*/ 195169 w 203970"/>
                <a:gd name="connsiteY1" fmla="*/ 123360 h 623086"/>
                <a:gd name="connsiteX2" fmla="*/ 195169 w 203970"/>
                <a:gd name="connsiteY2" fmla="*/ 609256 h 623086"/>
                <a:gd name="connsiteX3" fmla="*/ 10478 w 203970"/>
                <a:gd name="connsiteY3" fmla="*/ 502521 h 623086"/>
                <a:gd name="connsiteX4" fmla="*/ 10478 w 203970"/>
                <a:gd name="connsiteY4" fmla="*/ 16625 h 623086"/>
                <a:gd name="connsiteX5" fmla="*/ 2096 w 203970"/>
                <a:gd name="connsiteY5" fmla="*/ 2096 h 623086"/>
                <a:gd name="connsiteX6" fmla="*/ 2096 w 203970"/>
                <a:gd name="connsiteY6" fmla="*/ 507271 h 623086"/>
                <a:gd name="connsiteX7" fmla="*/ 203551 w 203970"/>
                <a:gd name="connsiteY7" fmla="*/ 623506 h 623086"/>
                <a:gd name="connsiteX8" fmla="*/ 203551 w 203970"/>
                <a:gd name="connsiteY8" fmla="*/ 118331 h 623086"/>
                <a:gd name="connsiteX9" fmla="*/ 2096 w 203970"/>
                <a:gd name="connsiteY9" fmla="*/ 2096 h 623086"/>
                <a:gd name="connsiteX10" fmla="*/ 2096 w 203970"/>
                <a:gd name="connsiteY10" fmla="*/ 2096 h 62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3970" h="623086">
                  <a:moveTo>
                    <a:pt x="10478" y="16625"/>
                  </a:moveTo>
                  <a:lnTo>
                    <a:pt x="195169" y="123360"/>
                  </a:lnTo>
                  <a:lnTo>
                    <a:pt x="195169" y="609256"/>
                  </a:lnTo>
                  <a:lnTo>
                    <a:pt x="10478" y="502521"/>
                  </a:lnTo>
                  <a:lnTo>
                    <a:pt x="10478" y="16625"/>
                  </a:lnTo>
                  <a:moveTo>
                    <a:pt x="2096" y="2096"/>
                  </a:moveTo>
                  <a:lnTo>
                    <a:pt x="2096" y="507271"/>
                  </a:lnTo>
                  <a:lnTo>
                    <a:pt x="203551" y="623506"/>
                  </a:lnTo>
                  <a:lnTo>
                    <a:pt x="203551" y="118331"/>
                  </a:lnTo>
                  <a:lnTo>
                    <a:pt x="2096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2A2F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9" name="Forma libre 708">
              <a:extLst>
                <a:ext uri="{FF2B5EF4-FFF2-40B4-BE49-F238E27FC236}">
                  <a16:creationId xmlns:a16="http://schemas.microsoft.com/office/drawing/2014/main" id="{4392D29E-16EB-044E-827B-A53D5C63A376}"/>
                </a:ext>
              </a:extLst>
            </p:cNvPr>
            <p:cNvSpPr/>
            <p:nvPr/>
          </p:nvSpPr>
          <p:spPr>
            <a:xfrm>
              <a:off x="4215302" y="4034948"/>
              <a:ext cx="156470" cy="111764"/>
            </a:xfrm>
            <a:custGeom>
              <a:avLst/>
              <a:gdLst>
                <a:gd name="connsiteX0" fmla="*/ 154375 w 156470"/>
                <a:gd name="connsiteY0" fmla="*/ 89831 h 111764"/>
                <a:gd name="connsiteX1" fmla="*/ 154375 w 156470"/>
                <a:gd name="connsiteY1" fmla="*/ 110228 h 111764"/>
                <a:gd name="connsiteX2" fmla="*/ 138728 w 156470"/>
                <a:gd name="connsiteY2" fmla="*/ 101287 h 111764"/>
                <a:gd name="connsiteX3" fmla="*/ 138728 w 156470"/>
                <a:gd name="connsiteY3" fmla="*/ 80890 h 111764"/>
                <a:gd name="connsiteX4" fmla="*/ 154375 w 156470"/>
                <a:gd name="connsiteY4" fmla="*/ 89831 h 111764"/>
                <a:gd name="connsiteX5" fmla="*/ 106316 w 156470"/>
                <a:gd name="connsiteY5" fmla="*/ 62169 h 111764"/>
                <a:gd name="connsiteX6" fmla="*/ 2096 w 156470"/>
                <a:gd name="connsiteY6" fmla="*/ 2096 h 111764"/>
                <a:gd name="connsiteX7" fmla="*/ 2096 w 156470"/>
                <a:gd name="connsiteY7" fmla="*/ 22493 h 111764"/>
                <a:gd name="connsiteX8" fmla="*/ 106595 w 156470"/>
                <a:gd name="connsiteY8" fmla="*/ 82845 h 111764"/>
                <a:gd name="connsiteX9" fmla="*/ 106595 w 156470"/>
                <a:gd name="connsiteY9" fmla="*/ 62169 h 111764"/>
                <a:gd name="connsiteX10" fmla="*/ 114698 w 156470"/>
                <a:gd name="connsiteY10" fmla="*/ 66919 h 111764"/>
                <a:gd name="connsiteX11" fmla="*/ 114698 w 156470"/>
                <a:gd name="connsiteY11" fmla="*/ 87316 h 111764"/>
                <a:gd name="connsiteX12" fmla="*/ 130345 w 156470"/>
                <a:gd name="connsiteY12" fmla="*/ 96537 h 111764"/>
                <a:gd name="connsiteX13" fmla="*/ 130345 w 156470"/>
                <a:gd name="connsiteY13" fmla="*/ 76140 h 111764"/>
                <a:gd name="connsiteX14" fmla="*/ 114698 w 156470"/>
                <a:gd name="connsiteY14" fmla="*/ 66919 h 111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6470" h="111764">
                  <a:moveTo>
                    <a:pt x="154375" y="89831"/>
                  </a:moveTo>
                  <a:lnTo>
                    <a:pt x="154375" y="110228"/>
                  </a:lnTo>
                  <a:lnTo>
                    <a:pt x="138728" y="101287"/>
                  </a:lnTo>
                  <a:lnTo>
                    <a:pt x="138728" y="80890"/>
                  </a:lnTo>
                  <a:lnTo>
                    <a:pt x="154375" y="89831"/>
                  </a:lnTo>
                  <a:close/>
                  <a:moveTo>
                    <a:pt x="106316" y="62169"/>
                  </a:moveTo>
                  <a:lnTo>
                    <a:pt x="2096" y="2096"/>
                  </a:lnTo>
                  <a:lnTo>
                    <a:pt x="2096" y="22493"/>
                  </a:lnTo>
                  <a:lnTo>
                    <a:pt x="106595" y="82845"/>
                  </a:lnTo>
                  <a:lnTo>
                    <a:pt x="106595" y="62169"/>
                  </a:lnTo>
                  <a:close/>
                  <a:moveTo>
                    <a:pt x="114698" y="66919"/>
                  </a:moveTo>
                  <a:lnTo>
                    <a:pt x="114698" y="87316"/>
                  </a:lnTo>
                  <a:lnTo>
                    <a:pt x="130345" y="96537"/>
                  </a:lnTo>
                  <a:lnTo>
                    <a:pt x="130345" y="76140"/>
                  </a:lnTo>
                  <a:lnTo>
                    <a:pt x="114698" y="66919"/>
                  </a:lnTo>
                  <a:close/>
                </a:path>
              </a:pathLst>
            </a:custGeom>
            <a:solidFill>
              <a:srgbClr val="2A2F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10" name="Forma libre 709">
              <a:extLst>
                <a:ext uri="{FF2B5EF4-FFF2-40B4-BE49-F238E27FC236}">
                  <a16:creationId xmlns:a16="http://schemas.microsoft.com/office/drawing/2014/main" id="{E432D396-3AC9-954F-B059-D60D083BBE2F}"/>
                </a:ext>
              </a:extLst>
            </p:cNvPr>
            <p:cNvSpPr/>
            <p:nvPr/>
          </p:nvSpPr>
          <p:spPr>
            <a:xfrm>
              <a:off x="4215302" y="4034668"/>
              <a:ext cx="156470" cy="111764"/>
            </a:xfrm>
            <a:custGeom>
              <a:avLst/>
              <a:gdLst>
                <a:gd name="connsiteX0" fmla="*/ 154375 w 156470"/>
                <a:gd name="connsiteY0" fmla="*/ 108272 h 111764"/>
                <a:gd name="connsiteX1" fmla="*/ 154375 w 156470"/>
                <a:gd name="connsiteY1" fmla="*/ 110787 h 111764"/>
                <a:gd name="connsiteX2" fmla="*/ 138728 w 156470"/>
                <a:gd name="connsiteY2" fmla="*/ 101845 h 111764"/>
                <a:gd name="connsiteX3" fmla="*/ 138728 w 156470"/>
                <a:gd name="connsiteY3" fmla="*/ 81448 h 111764"/>
                <a:gd name="connsiteX4" fmla="*/ 140963 w 156470"/>
                <a:gd name="connsiteY4" fmla="*/ 82845 h 111764"/>
                <a:gd name="connsiteX5" fmla="*/ 140963 w 156470"/>
                <a:gd name="connsiteY5" fmla="*/ 100728 h 111764"/>
                <a:gd name="connsiteX6" fmla="*/ 154375 w 156470"/>
                <a:gd name="connsiteY6" fmla="*/ 108272 h 111764"/>
                <a:gd name="connsiteX7" fmla="*/ 4331 w 156470"/>
                <a:gd name="connsiteY7" fmla="*/ 21375 h 111764"/>
                <a:gd name="connsiteX8" fmla="*/ 4331 w 156470"/>
                <a:gd name="connsiteY8" fmla="*/ 3493 h 111764"/>
                <a:gd name="connsiteX9" fmla="*/ 2096 w 156470"/>
                <a:gd name="connsiteY9" fmla="*/ 2096 h 111764"/>
                <a:gd name="connsiteX10" fmla="*/ 2096 w 156470"/>
                <a:gd name="connsiteY10" fmla="*/ 22493 h 111764"/>
                <a:gd name="connsiteX11" fmla="*/ 106595 w 156470"/>
                <a:gd name="connsiteY11" fmla="*/ 82845 h 111764"/>
                <a:gd name="connsiteX12" fmla="*/ 106595 w 156470"/>
                <a:gd name="connsiteY12" fmla="*/ 80331 h 111764"/>
                <a:gd name="connsiteX13" fmla="*/ 4331 w 156470"/>
                <a:gd name="connsiteY13" fmla="*/ 21375 h 111764"/>
                <a:gd name="connsiteX14" fmla="*/ 116934 w 156470"/>
                <a:gd name="connsiteY14" fmla="*/ 86478 h 111764"/>
                <a:gd name="connsiteX15" fmla="*/ 116934 w 156470"/>
                <a:gd name="connsiteY15" fmla="*/ 68595 h 111764"/>
                <a:gd name="connsiteX16" fmla="*/ 114698 w 156470"/>
                <a:gd name="connsiteY16" fmla="*/ 67198 h 111764"/>
                <a:gd name="connsiteX17" fmla="*/ 114698 w 156470"/>
                <a:gd name="connsiteY17" fmla="*/ 87595 h 111764"/>
                <a:gd name="connsiteX18" fmla="*/ 130345 w 156470"/>
                <a:gd name="connsiteY18" fmla="*/ 96816 h 111764"/>
                <a:gd name="connsiteX19" fmla="*/ 130345 w 156470"/>
                <a:gd name="connsiteY19" fmla="*/ 94301 h 111764"/>
                <a:gd name="connsiteX20" fmla="*/ 116934 w 156470"/>
                <a:gd name="connsiteY20" fmla="*/ 86478 h 111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6470" h="111764">
                  <a:moveTo>
                    <a:pt x="154375" y="108272"/>
                  </a:moveTo>
                  <a:lnTo>
                    <a:pt x="154375" y="110787"/>
                  </a:lnTo>
                  <a:lnTo>
                    <a:pt x="138728" y="101845"/>
                  </a:lnTo>
                  <a:lnTo>
                    <a:pt x="138728" y="81448"/>
                  </a:lnTo>
                  <a:lnTo>
                    <a:pt x="140963" y="82845"/>
                  </a:lnTo>
                  <a:lnTo>
                    <a:pt x="140963" y="100728"/>
                  </a:lnTo>
                  <a:lnTo>
                    <a:pt x="154375" y="108272"/>
                  </a:lnTo>
                  <a:close/>
                  <a:moveTo>
                    <a:pt x="4331" y="21375"/>
                  </a:moveTo>
                  <a:lnTo>
                    <a:pt x="4331" y="3493"/>
                  </a:lnTo>
                  <a:lnTo>
                    <a:pt x="2096" y="2096"/>
                  </a:lnTo>
                  <a:lnTo>
                    <a:pt x="2096" y="22493"/>
                  </a:lnTo>
                  <a:lnTo>
                    <a:pt x="106595" y="82845"/>
                  </a:lnTo>
                  <a:lnTo>
                    <a:pt x="106595" y="80331"/>
                  </a:lnTo>
                  <a:lnTo>
                    <a:pt x="4331" y="21375"/>
                  </a:lnTo>
                  <a:close/>
                  <a:moveTo>
                    <a:pt x="116934" y="86478"/>
                  </a:moveTo>
                  <a:lnTo>
                    <a:pt x="116934" y="68595"/>
                  </a:lnTo>
                  <a:lnTo>
                    <a:pt x="114698" y="67198"/>
                  </a:lnTo>
                  <a:lnTo>
                    <a:pt x="114698" y="87595"/>
                  </a:lnTo>
                  <a:lnTo>
                    <a:pt x="130345" y="96816"/>
                  </a:lnTo>
                  <a:lnTo>
                    <a:pt x="130345" y="94301"/>
                  </a:lnTo>
                  <a:lnTo>
                    <a:pt x="116934" y="86478"/>
                  </a:lnTo>
                  <a:close/>
                </a:path>
              </a:pathLst>
            </a:custGeom>
            <a:solidFill>
              <a:srgbClr val="2628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11" name="Forma libre 710">
              <a:extLst>
                <a:ext uri="{FF2B5EF4-FFF2-40B4-BE49-F238E27FC236}">
                  <a16:creationId xmlns:a16="http://schemas.microsoft.com/office/drawing/2014/main" id="{265F10C4-12CF-1C47-9CC2-154997883FD0}"/>
                </a:ext>
              </a:extLst>
            </p:cNvPr>
            <p:cNvSpPr/>
            <p:nvPr/>
          </p:nvSpPr>
          <p:spPr>
            <a:xfrm>
              <a:off x="4357512" y="4122380"/>
              <a:ext cx="11176" cy="11176"/>
            </a:xfrm>
            <a:custGeom>
              <a:avLst/>
              <a:gdLst>
                <a:gd name="connsiteX0" fmla="*/ 2665 w 11176"/>
                <a:gd name="connsiteY0" fmla="*/ 6590 h 11176"/>
                <a:gd name="connsiteX1" fmla="*/ 8253 w 11176"/>
                <a:gd name="connsiteY1" fmla="*/ 11060 h 11176"/>
                <a:gd name="connsiteX2" fmla="*/ 9651 w 11176"/>
                <a:gd name="connsiteY2" fmla="*/ 6590 h 11176"/>
                <a:gd name="connsiteX3" fmla="*/ 4062 w 11176"/>
                <a:gd name="connsiteY3" fmla="*/ 2119 h 11176"/>
                <a:gd name="connsiteX4" fmla="*/ 2665 w 11176"/>
                <a:gd name="connsiteY4" fmla="*/ 6590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" h="11176">
                  <a:moveTo>
                    <a:pt x="2665" y="6590"/>
                  </a:moveTo>
                  <a:cubicBezTo>
                    <a:pt x="3783" y="9105"/>
                    <a:pt x="6298" y="11060"/>
                    <a:pt x="8253" y="11060"/>
                  </a:cubicBezTo>
                  <a:cubicBezTo>
                    <a:pt x="10209" y="11060"/>
                    <a:pt x="10768" y="9105"/>
                    <a:pt x="9651" y="6590"/>
                  </a:cubicBezTo>
                  <a:cubicBezTo>
                    <a:pt x="8533" y="4075"/>
                    <a:pt x="6018" y="2119"/>
                    <a:pt x="4062" y="2119"/>
                  </a:cubicBezTo>
                  <a:cubicBezTo>
                    <a:pt x="2106" y="1840"/>
                    <a:pt x="1548" y="4075"/>
                    <a:pt x="2665" y="6590"/>
                  </a:cubicBezTo>
                  <a:close/>
                </a:path>
              </a:pathLst>
            </a:custGeom>
            <a:solidFill>
              <a:srgbClr val="2B31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12" name="Forma libre 711">
              <a:extLst>
                <a:ext uri="{FF2B5EF4-FFF2-40B4-BE49-F238E27FC236}">
                  <a16:creationId xmlns:a16="http://schemas.microsoft.com/office/drawing/2014/main" id="{1978F616-1DC2-9F4E-8FD4-14BCFE2C7E11}"/>
                </a:ext>
              </a:extLst>
            </p:cNvPr>
            <p:cNvSpPr/>
            <p:nvPr/>
          </p:nvSpPr>
          <p:spPr>
            <a:xfrm>
              <a:off x="4357779" y="4122403"/>
              <a:ext cx="11176" cy="11176"/>
            </a:xfrm>
            <a:custGeom>
              <a:avLst/>
              <a:gdLst>
                <a:gd name="connsiteX0" fmla="*/ 9383 w 11176"/>
                <a:gd name="connsiteY0" fmla="*/ 10478 h 11176"/>
                <a:gd name="connsiteX1" fmla="*/ 3795 w 11176"/>
                <a:gd name="connsiteY1" fmla="*/ 6007 h 11176"/>
                <a:gd name="connsiteX2" fmla="*/ 3795 w 11176"/>
                <a:gd name="connsiteY2" fmla="*/ 2096 h 11176"/>
                <a:gd name="connsiteX3" fmla="*/ 2677 w 11176"/>
                <a:gd name="connsiteY3" fmla="*/ 6566 h 11176"/>
                <a:gd name="connsiteX4" fmla="*/ 8265 w 11176"/>
                <a:gd name="connsiteY4" fmla="*/ 11037 h 11176"/>
                <a:gd name="connsiteX5" fmla="*/ 9383 w 11176"/>
                <a:gd name="connsiteY5" fmla="*/ 10478 h 11176"/>
                <a:gd name="connsiteX6" fmla="*/ 9383 w 11176"/>
                <a:gd name="connsiteY6" fmla="*/ 10478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76" h="11176">
                  <a:moveTo>
                    <a:pt x="9383" y="10478"/>
                  </a:moveTo>
                  <a:cubicBezTo>
                    <a:pt x="7427" y="10478"/>
                    <a:pt x="4912" y="8522"/>
                    <a:pt x="3795" y="6007"/>
                  </a:cubicBezTo>
                  <a:cubicBezTo>
                    <a:pt x="2956" y="4331"/>
                    <a:pt x="3236" y="2934"/>
                    <a:pt x="3795" y="2096"/>
                  </a:cubicBezTo>
                  <a:cubicBezTo>
                    <a:pt x="2118" y="2375"/>
                    <a:pt x="1559" y="4331"/>
                    <a:pt x="2677" y="6566"/>
                  </a:cubicBezTo>
                  <a:cubicBezTo>
                    <a:pt x="3795" y="9081"/>
                    <a:pt x="6309" y="11037"/>
                    <a:pt x="8265" y="11037"/>
                  </a:cubicBezTo>
                  <a:cubicBezTo>
                    <a:pt x="8545" y="11037"/>
                    <a:pt x="9104" y="10757"/>
                    <a:pt x="9383" y="10478"/>
                  </a:cubicBezTo>
                  <a:cubicBezTo>
                    <a:pt x="9383" y="10478"/>
                    <a:pt x="9383" y="10478"/>
                    <a:pt x="9383" y="10478"/>
                  </a:cubicBezTo>
                  <a:close/>
                </a:path>
              </a:pathLst>
            </a:custGeom>
            <a:solidFill>
              <a:srgbClr val="2628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13" name="Forma libre 712">
              <a:extLst>
                <a:ext uri="{FF2B5EF4-FFF2-40B4-BE49-F238E27FC236}">
                  <a16:creationId xmlns:a16="http://schemas.microsoft.com/office/drawing/2014/main" id="{08B8A23D-F263-2A4D-811D-52CD2E355862}"/>
                </a:ext>
              </a:extLst>
            </p:cNvPr>
            <p:cNvSpPr/>
            <p:nvPr/>
          </p:nvSpPr>
          <p:spPr>
            <a:xfrm>
              <a:off x="4215302" y="4077418"/>
              <a:ext cx="156470" cy="111764"/>
            </a:xfrm>
            <a:custGeom>
              <a:avLst/>
              <a:gdLst>
                <a:gd name="connsiteX0" fmla="*/ 154375 w 156470"/>
                <a:gd name="connsiteY0" fmla="*/ 89831 h 111764"/>
                <a:gd name="connsiteX1" fmla="*/ 154375 w 156470"/>
                <a:gd name="connsiteY1" fmla="*/ 110228 h 111764"/>
                <a:gd name="connsiteX2" fmla="*/ 138728 w 156470"/>
                <a:gd name="connsiteY2" fmla="*/ 101287 h 111764"/>
                <a:gd name="connsiteX3" fmla="*/ 138728 w 156470"/>
                <a:gd name="connsiteY3" fmla="*/ 80890 h 111764"/>
                <a:gd name="connsiteX4" fmla="*/ 154375 w 156470"/>
                <a:gd name="connsiteY4" fmla="*/ 89831 h 111764"/>
                <a:gd name="connsiteX5" fmla="*/ 106316 w 156470"/>
                <a:gd name="connsiteY5" fmla="*/ 62169 h 111764"/>
                <a:gd name="connsiteX6" fmla="*/ 2096 w 156470"/>
                <a:gd name="connsiteY6" fmla="*/ 2096 h 111764"/>
                <a:gd name="connsiteX7" fmla="*/ 2096 w 156470"/>
                <a:gd name="connsiteY7" fmla="*/ 22493 h 111764"/>
                <a:gd name="connsiteX8" fmla="*/ 106595 w 156470"/>
                <a:gd name="connsiteY8" fmla="*/ 82845 h 111764"/>
                <a:gd name="connsiteX9" fmla="*/ 106595 w 156470"/>
                <a:gd name="connsiteY9" fmla="*/ 62169 h 111764"/>
                <a:gd name="connsiteX10" fmla="*/ 114698 w 156470"/>
                <a:gd name="connsiteY10" fmla="*/ 66919 h 111764"/>
                <a:gd name="connsiteX11" fmla="*/ 114698 w 156470"/>
                <a:gd name="connsiteY11" fmla="*/ 87316 h 111764"/>
                <a:gd name="connsiteX12" fmla="*/ 130345 w 156470"/>
                <a:gd name="connsiteY12" fmla="*/ 96537 h 111764"/>
                <a:gd name="connsiteX13" fmla="*/ 130345 w 156470"/>
                <a:gd name="connsiteY13" fmla="*/ 76140 h 111764"/>
                <a:gd name="connsiteX14" fmla="*/ 114698 w 156470"/>
                <a:gd name="connsiteY14" fmla="*/ 66919 h 111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6470" h="111764">
                  <a:moveTo>
                    <a:pt x="154375" y="89831"/>
                  </a:moveTo>
                  <a:lnTo>
                    <a:pt x="154375" y="110228"/>
                  </a:lnTo>
                  <a:lnTo>
                    <a:pt x="138728" y="101287"/>
                  </a:lnTo>
                  <a:lnTo>
                    <a:pt x="138728" y="80890"/>
                  </a:lnTo>
                  <a:lnTo>
                    <a:pt x="154375" y="89831"/>
                  </a:lnTo>
                  <a:close/>
                  <a:moveTo>
                    <a:pt x="106316" y="62169"/>
                  </a:moveTo>
                  <a:lnTo>
                    <a:pt x="2096" y="2096"/>
                  </a:lnTo>
                  <a:lnTo>
                    <a:pt x="2096" y="22493"/>
                  </a:lnTo>
                  <a:lnTo>
                    <a:pt x="106595" y="82845"/>
                  </a:lnTo>
                  <a:lnTo>
                    <a:pt x="106595" y="62169"/>
                  </a:lnTo>
                  <a:close/>
                  <a:moveTo>
                    <a:pt x="114698" y="66919"/>
                  </a:moveTo>
                  <a:lnTo>
                    <a:pt x="114698" y="87316"/>
                  </a:lnTo>
                  <a:lnTo>
                    <a:pt x="130345" y="96537"/>
                  </a:lnTo>
                  <a:lnTo>
                    <a:pt x="130345" y="76140"/>
                  </a:lnTo>
                  <a:lnTo>
                    <a:pt x="114698" y="66919"/>
                  </a:lnTo>
                  <a:close/>
                </a:path>
              </a:pathLst>
            </a:custGeom>
            <a:solidFill>
              <a:srgbClr val="2A2F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14" name="Forma libre 713">
              <a:extLst>
                <a:ext uri="{FF2B5EF4-FFF2-40B4-BE49-F238E27FC236}">
                  <a16:creationId xmlns:a16="http://schemas.microsoft.com/office/drawing/2014/main" id="{CB901655-4619-054A-BBC9-8406DA06E3BE}"/>
                </a:ext>
              </a:extLst>
            </p:cNvPr>
            <p:cNvSpPr/>
            <p:nvPr/>
          </p:nvSpPr>
          <p:spPr>
            <a:xfrm>
              <a:off x="4215302" y="4077139"/>
              <a:ext cx="156470" cy="111764"/>
            </a:xfrm>
            <a:custGeom>
              <a:avLst/>
              <a:gdLst>
                <a:gd name="connsiteX0" fmla="*/ 154375 w 156470"/>
                <a:gd name="connsiteY0" fmla="*/ 107992 h 111764"/>
                <a:gd name="connsiteX1" fmla="*/ 154375 w 156470"/>
                <a:gd name="connsiteY1" fmla="*/ 110507 h 111764"/>
                <a:gd name="connsiteX2" fmla="*/ 138728 w 156470"/>
                <a:gd name="connsiteY2" fmla="*/ 101566 h 111764"/>
                <a:gd name="connsiteX3" fmla="*/ 138728 w 156470"/>
                <a:gd name="connsiteY3" fmla="*/ 81169 h 111764"/>
                <a:gd name="connsiteX4" fmla="*/ 140963 w 156470"/>
                <a:gd name="connsiteY4" fmla="*/ 82566 h 111764"/>
                <a:gd name="connsiteX5" fmla="*/ 140963 w 156470"/>
                <a:gd name="connsiteY5" fmla="*/ 100448 h 111764"/>
                <a:gd name="connsiteX6" fmla="*/ 154375 w 156470"/>
                <a:gd name="connsiteY6" fmla="*/ 107992 h 111764"/>
                <a:gd name="connsiteX7" fmla="*/ 4331 w 156470"/>
                <a:gd name="connsiteY7" fmla="*/ 21375 h 111764"/>
                <a:gd name="connsiteX8" fmla="*/ 4331 w 156470"/>
                <a:gd name="connsiteY8" fmla="*/ 3493 h 111764"/>
                <a:gd name="connsiteX9" fmla="*/ 2096 w 156470"/>
                <a:gd name="connsiteY9" fmla="*/ 2096 h 111764"/>
                <a:gd name="connsiteX10" fmla="*/ 2096 w 156470"/>
                <a:gd name="connsiteY10" fmla="*/ 22493 h 111764"/>
                <a:gd name="connsiteX11" fmla="*/ 106595 w 156470"/>
                <a:gd name="connsiteY11" fmla="*/ 82845 h 111764"/>
                <a:gd name="connsiteX12" fmla="*/ 106595 w 156470"/>
                <a:gd name="connsiteY12" fmla="*/ 80331 h 111764"/>
                <a:gd name="connsiteX13" fmla="*/ 4331 w 156470"/>
                <a:gd name="connsiteY13" fmla="*/ 21375 h 111764"/>
                <a:gd name="connsiteX14" fmla="*/ 116934 w 156470"/>
                <a:gd name="connsiteY14" fmla="*/ 86478 h 111764"/>
                <a:gd name="connsiteX15" fmla="*/ 116934 w 156470"/>
                <a:gd name="connsiteY15" fmla="*/ 68595 h 111764"/>
                <a:gd name="connsiteX16" fmla="*/ 114698 w 156470"/>
                <a:gd name="connsiteY16" fmla="*/ 67198 h 111764"/>
                <a:gd name="connsiteX17" fmla="*/ 114698 w 156470"/>
                <a:gd name="connsiteY17" fmla="*/ 87595 h 111764"/>
                <a:gd name="connsiteX18" fmla="*/ 130345 w 156470"/>
                <a:gd name="connsiteY18" fmla="*/ 96816 h 111764"/>
                <a:gd name="connsiteX19" fmla="*/ 130345 w 156470"/>
                <a:gd name="connsiteY19" fmla="*/ 94301 h 111764"/>
                <a:gd name="connsiteX20" fmla="*/ 116934 w 156470"/>
                <a:gd name="connsiteY20" fmla="*/ 86478 h 111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6470" h="111764">
                  <a:moveTo>
                    <a:pt x="154375" y="107992"/>
                  </a:moveTo>
                  <a:lnTo>
                    <a:pt x="154375" y="110507"/>
                  </a:lnTo>
                  <a:lnTo>
                    <a:pt x="138728" y="101566"/>
                  </a:lnTo>
                  <a:lnTo>
                    <a:pt x="138728" y="81169"/>
                  </a:lnTo>
                  <a:lnTo>
                    <a:pt x="140963" y="82566"/>
                  </a:lnTo>
                  <a:lnTo>
                    <a:pt x="140963" y="100448"/>
                  </a:lnTo>
                  <a:lnTo>
                    <a:pt x="154375" y="107992"/>
                  </a:lnTo>
                  <a:close/>
                  <a:moveTo>
                    <a:pt x="4331" y="21375"/>
                  </a:moveTo>
                  <a:lnTo>
                    <a:pt x="4331" y="3493"/>
                  </a:lnTo>
                  <a:lnTo>
                    <a:pt x="2096" y="2096"/>
                  </a:lnTo>
                  <a:lnTo>
                    <a:pt x="2096" y="22493"/>
                  </a:lnTo>
                  <a:lnTo>
                    <a:pt x="106595" y="82845"/>
                  </a:lnTo>
                  <a:lnTo>
                    <a:pt x="106595" y="80331"/>
                  </a:lnTo>
                  <a:lnTo>
                    <a:pt x="4331" y="21375"/>
                  </a:lnTo>
                  <a:close/>
                  <a:moveTo>
                    <a:pt x="116934" y="86478"/>
                  </a:moveTo>
                  <a:lnTo>
                    <a:pt x="116934" y="68595"/>
                  </a:lnTo>
                  <a:lnTo>
                    <a:pt x="114698" y="67198"/>
                  </a:lnTo>
                  <a:lnTo>
                    <a:pt x="114698" y="87595"/>
                  </a:lnTo>
                  <a:lnTo>
                    <a:pt x="130345" y="96816"/>
                  </a:lnTo>
                  <a:lnTo>
                    <a:pt x="130345" y="94301"/>
                  </a:lnTo>
                  <a:lnTo>
                    <a:pt x="116934" y="86478"/>
                  </a:lnTo>
                  <a:close/>
                </a:path>
              </a:pathLst>
            </a:custGeom>
            <a:solidFill>
              <a:srgbClr val="2628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15" name="Forma libre 714">
              <a:extLst>
                <a:ext uri="{FF2B5EF4-FFF2-40B4-BE49-F238E27FC236}">
                  <a16:creationId xmlns:a16="http://schemas.microsoft.com/office/drawing/2014/main" id="{29F8B6BC-D619-5549-835A-D07A9ECADF20}"/>
                </a:ext>
              </a:extLst>
            </p:cNvPr>
            <p:cNvSpPr/>
            <p:nvPr/>
          </p:nvSpPr>
          <p:spPr>
            <a:xfrm>
              <a:off x="4357512" y="4164850"/>
              <a:ext cx="11176" cy="11176"/>
            </a:xfrm>
            <a:custGeom>
              <a:avLst/>
              <a:gdLst>
                <a:gd name="connsiteX0" fmla="*/ 2665 w 11176"/>
                <a:gd name="connsiteY0" fmla="*/ 6590 h 11176"/>
                <a:gd name="connsiteX1" fmla="*/ 8253 w 11176"/>
                <a:gd name="connsiteY1" fmla="*/ 11060 h 11176"/>
                <a:gd name="connsiteX2" fmla="*/ 9651 w 11176"/>
                <a:gd name="connsiteY2" fmla="*/ 6590 h 11176"/>
                <a:gd name="connsiteX3" fmla="*/ 4062 w 11176"/>
                <a:gd name="connsiteY3" fmla="*/ 2119 h 11176"/>
                <a:gd name="connsiteX4" fmla="*/ 2665 w 11176"/>
                <a:gd name="connsiteY4" fmla="*/ 6590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" h="11176">
                  <a:moveTo>
                    <a:pt x="2665" y="6590"/>
                  </a:moveTo>
                  <a:cubicBezTo>
                    <a:pt x="3783" y="9105"/>
                    <a:pt x="6298" y="11060"/>
                    <a:pt x="8253" y="11060"/>
                  </a:cubicBezTo>
                  <a:cubicBezTo>
                    <a:pt x="10209" y="11060"/>
                    <a:pt x="10768" y="9105"/>
                    <a:pt x="9651" y="6590"/>
                  </a:cubicBezTo>
                  <a:cubicBezTo>
                    <a:pt x="8533" y="4075"/>
                    <a:pt x="6018" y="2119"/>
                    <a:pt x="4062" y="2119"/>
                  </a:cubicBezTo>
                  <a:cubicBezTo>
                    <a:pt x="2106" y="1840"/>
                    <a:pt x="1548" y="4075"/>
                    <a:pt x="2665" y="6590"/>
                  </a:cubicBezTo>
                  <a:close/>
                </a:path>
              </a:pathLst>
            </a:custGeom>
            <a:solidFill>
              <a:srgbClr val="2B31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16" name="Forma libre 715">
              <a:extLst>
                <a:ext uri="{FF2B5EF4-FFF2-40B4-BE49-F238E27FC236}">
                  <a16:creationId xmlns:a16="http://schemas.microsoft.com/office/drawing/2014/main" id="{A94760D2-F23B-E04A-AEBC-E53825A32255}"/>
                </a:ext>
              </a:extLst>
            </p:cNvPr>
            <p:cNvSpPr/>
            <p:nvPr/>
          </p:nvSpPr>
          <p:spPr>
            <a:xfrm>
              <a:off x="4357779" y="4164874"/>
              <a:ext cx="11176" cy="11176"/>
            </a:xfrm>
            <a:custGeom>
              <a:avLst/>
              <a:gdLst>
                <a:gd name="connsiteX0" fmla="*/ 9383 w 11176"/>
                <a:gd name="connsiteY0" fmla="*/ 10478 h 11176"/>
                <a:gd name="connsiteX1" fmla="*/ 3795 w 11176"/>
                <a:gd name="connsiteY1" fmla="*/ 6007 h 11176"/>
                <a:gd name="connsiteX2" fmla="*/ 3795 w 11176"/>
                <a:gd name="connsiteY2" fmla="*/ 2096 h 11176"/>
                <a:gd name="connsiteX3" fmla="*/ 2677 w 11176"/>
                <a:gd name="connsiteY3" fmla="*/ 6566 h 11176"/>
                <a:gd name="connsiteX4" fmla="*/ 8265 w 11176"/>
                <a:gd name="connsiteY4" fmla="*/ 11037 h 11176"/>
                <a:gd name="connsiteX5" fmla="*/ 9383 w 11176"/>
                <a:gd name="connsiteY5" fmla="*/ 10478 h 11176"/>
                <a:gd name="connsiteX6" fmla="*/ 9383 w 11176"/>
                <a:gd name="connsiteY6" fmla="*/ 10478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76" h="11176">
                  <a:moveTo>
                    <a:pt x="9383" y="10478"/>
                  </a:moveTo>
                  <a:cubicBezTo>
                    <a:pt x="7427" y="10478"/>
                    <a:pt x="4912" y="8522"/>
                    <a:pt x="3795" y="6007"/>
                  </a:cubicBezTo>
                  <a:cubicBezTo>
                    <a:pt x="2956" y="4331"/>
                    <a:pt x="3236" y="2934"/>
                    <a:pt x="3795" y="2096"/>
                  </a:cubicBezTo>
                  <a:cubicBezTo>
                    <a:pt x="2118" y="2375"/>
                    <a:pt x="1559" y="4331"/>
                    <a:pt x="2677" y="6566"/>
                  </a:cubicBezTo>
                  <a:cubicBezTo>
                    <a:pt x="3795" y="9081"/>
                    <a:pt x="6309" y="11037"/>
                    <a:pt x="8265" y="11037"/>
                  </a:cubicBezTo>
                  <a:cubicBezTo>
                    <a:pt x="8545" y="11037"/>
                    <a:pt x="9104" y="10757"/>
                    <a:pt x="9383" y="10478"/>
                  </a:cubicBezTo>
                  <a:cubicBezTo>
                    <a:pt x="9383" y="10478"/>
                    <a:pt x="9383" y="10478"/>
                    <a:pt x="9383" y="10478"/>
                  </a:cubicBezTo>
                  <a:close/>
                </a:path>
              </a:pathLst>
            </a:custGeom>
            <a:solidFill>
              <a:srgbClr val="2628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17" name="Forma libre 716">
              <a:extLst>
                <a:ext uri="{FF2B5EF4-FFF2-40B4-BE49-F238E27FC236}">
                  <a16:creationId xmlns:a16="http://schemas.microsoft.com/office/drawing/2014/main" id="{3B293DD0-DD1A-DD46-A552-BAA623581785}"/>
                </a:ext>
              </a:extLst>
            </p:cNvPr>
            <p:cNvSpPr/>
            <p:nvPr/>
          </p:nvSpPr>
          <p:spPr>
            <a:xfrm>
              <a:off x="4215302" y="4119609"/>
              <a:ext cx="156470" cy="111764"/>
            </a:xfrm>
            <a:custGeom>
              <a:avLst/>
              <a:gdLst>
                <a:gd name="connsiteX0" fmla="*/ 154375 w 156470"/>
                <a:gd name="connsiteY0" fmla="*/ 90110 h 111764"/>
                <a:gd name="connsiteX1" fmla="*/ 154375 w 156470"/>
                <a:gd name="connsiteY1" fmla="*/ 110507 h 111764"/>
                <a:gd name="connsiteX2" fmla="*/ 138728 w 156470"/>
                <a:gd name="connsiteY2" fmla="*/ 101566 h 111764"/>
                <a:gd name="connsiteX3" fmla="*/ 138728 w 156470"/>
                <a:gd name="connsiteY3" fmla="*/ 81169 h 111764"/>
                <a:gd name="connsiteX4" fmla="*/ 154375 w 156470"/>
                <a:gd name="connsiteY4" fmla="*/ 90110 h 111764"/>
                <a:gd name="connsiteX5" fmla="*/ 106316 w 156470"/>
                <a:gd name="connsiteY5" fmla="*/ 62448 h 111764"/>
                <a:gd name="connsiteX6" fmla="*/ 2096 w 156470"/>
                <a:gd name="connsiteY6" fmla="*/ 2096 h 111764"/>
                <a:gd name="connsiteX7" fmla="*/ 2096 w 156470"/>
                <a:gd name="connsiteY7" fmla="*/ 22493 h 111764"/>
                <a:gd name="connsiteX8" fmla="*/ 106595 w 156470"/>
                <a:gd name="connsiteY8" fmla="*/ 82845 h 111764"/>
                <a:gd name="connsiteX9" fmla="*/ 106595 w 156470"/>
                <a:gd name="connsiteY9" fmla="*/ 62448 h 111764"/>
                <a:gd name="connsiteX10" fmla="*/ 114698 w 156470"/>
                <a:gd name="connsiteY10" fmla="*/ 67198 h 111764"/>
                <a:gd name="connsiteX11" fmla="*/ 114698 w 156470"/>
                <a:gd name="connsiteY11" fmla="*/ 87595 h 111764"/>
                <a:gd name="connsiteX12" fmla="*/ 130345 w 156470"/>
                <a:gd name="connsiteY12" fmla="*/ 96816 h 111764"/>
                <a:gd name="connsiteX13" fmla="*/ 130345 w 156470"/>
                <a:gd name="connsiteY13" fmla="*/ 76419 h 111764"/>
                <a:gd name="connsiteX14" fmla="*/ 114698 w 156470"/>
                <a:gd name="connsiteY14" fmla="*/ 67198 h 111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6470" h="111764">
                  <a:moveTo>
                    <a:pt x="154375" y="90110"/>
                  </a:moveTo>
                  <a:lnTo>
                    <a:pt x="154375" y="110507"/>
                  </a:lnTo>
                  <a:lnTo>
                    <a:pt x="138728" y="101566"/>
                  </a:lnTo>
                  <a:lnTo>
                    <a:pt x="138728" y="81169"/>
                  </a:lnTo>
                  <a:lnTo>
                    <a:pt x="154375" y="90110"/>
                  </a:lnTo>
                  <a:close/>
                  <a:moveTo>
                    <a:pt x="106316" y="62448"/>
                  </a:moveTo>
                  <a:lnTo>
                    <a:pt x="2096" y="2096"/>
                  </a:lnTo>
                  <a:lnTo>
                    <a:pt x="2096" y="22493"/>
                  </a:lnTo>
                  <a:lnTo>
                    <a:pt x="106595" y="82845"/>
                  </a:lnTo>
                  <a:lnTo>
                    <a:pt x="106595" y="62448"/>
                  </a:lnTo>
                  <a:close/>
                  <a:moveTo>
                    <a:pt x="114698" y="67198"/>
                  </a:moveTo>
                  <a:lnTo>
                    <a:pt x="114698" y="87595"/>
                  </a:lnTo>
                  <a:lnTo>
                    <a:pt x="130345" y="96816"/>
                  </a:lnTo>
                  <a:lnTo>
                    <a:pt x="130345" y="76419"/>
                  </a:lnTo>
                  <a:lnTo>
                    <a:pt x="114698" y="67198"/>
                  </a:lnTo>
                  <a:close/>
                </a:path>
              </a:pathLst>
            </a:custGeom>
            <a:solidFill>
              <a:srgbClr val="2A2F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18" name="Forma libre 717">
              <a:extLst>
                <a:ext uri="{FF2B5EF4-FFF2-40B4-BE49-F238E27FC236}">
                  <a16:creationId xmlns:a16="http://schemas.microsoft.com/office/drawing/2014/main" id="{3B1A09CE-E402-4440-BD71-499B21ED4AA3}"/>
                </a:ext>
              </a:extLst>
            </p:cNvPr>
            <p:cNvSpPr/>
            <p:nvPr/>
          </p:nvSpPr>
          <p:spPr>
            <a:xfrm>
              <a:off x="4215302" y="4119609"/>
              <a:ext cx="156470" cy="111764"/>
            </a:xfrm>
            <a:custGeom>
              <a:avLst/>
              <a:gdLst>
                <a:gd name="connsiteX0" fmla="*/ 154375 w 156470"/>
                <a:gd name="connsiteY0" fmla="*/ 107992 h 111764"/>
                <a:gd name="connsiteX1" fmla="*/ 154375 w 156470"/>
                <a:gd name="connsiteY1" fmla="*/ 110507 h 111764"/>
                <a:gd name="connsiteX2" fmla="*/ 138728 w 156470"/>
                <a:gd name="connsiteY2" fmla="*/ 101566 h 111764"/>
                <a:gd name="connsiteX3" fmla="*/ 138728 w 156470"/>
                <a:gd name="connsiteY3" fmla="*/ 81169 h 111764"/>
                <a:gd name="connsiteX4" fmla="*/ 140963 w 156470"/>
                <a:gd name="connsiteY4" fmla="*/ 82566 h 111764"/>
                <a:gd name="connsiteX5" fmla="*/ 140963 w 156470"/>
                <a:gd name="connsiteY5" fmla="*/ 100448 h 111764"/>
                <a:gd name="connsiteX6" fmla="*/ 154375 w 156470"/>
                <a:gd name="connsiteY6" fmla="*/ 107992 h 111764"/>
                <a:gd name="connsiteX7" fmla="*/ 4331 w 156470"/>
                <a:gd name="connsiteY7" fmla="*/ 21375 h 111764"/>
                <a:gd name="connsiteX8" fmla="*/ 4331 w 156470"/>
                <a:gd name="connsiteY8" fmla="*/ 3493 h 111764"/>
                <a:gd name="connsiteX9" fmla="*/ 2096 w 156470"/>
                <a:gd name="connsiteY9" fmla="*/ 2096 h 111764"/>
                <a:gd name="connsiteX10" fmla="*/ 2096 w 156470"/>
                <a:gd name="connsiteY10" fmla="*/ 22493 h 111764"/>
                <a:gd name="connsiteX11" fmla="*/ 106595 w 156470"/>
                <a:gd name="connsiteY11" fmla="*/ 82845 h 111764"/>
                <a:gd name="connsiteX12" fmla="*/ 106595 w 156470"/>
                <a:gd name="connsiteY12" fmla="*/ 80331 h 111764"/>
                <a:gd name="connsiteX13" fmla="*/ 4331 w 156470"/>
                <a:gd name="connsiteY13" fmla="*/ 21375 h 111764"/>
                <a:gd name="connsiteX14" fmla="*/ 116934 w 156470"/>
                <a:gd name="connsiteY14" fmla="*/ 86478 h 111764"/>
                <a:gd name="connsiteX15" fmla="*/ 116934 w 156470"/>
                <a:gd name="connsiteY15" fmla="*/ 68595 h 111764"/>
                <a:gd name="connsiteX16" fmla="*/ 114698 w 156470"/>
                <a:gd name="connsiteY16" fmla="*/ 67198 h 111764"/>
                <a:gd name="connsiteX17" fmla="*/ 114698 w 156470"/>
                <a:gd name="connsiteY17" fmla="*/ 87595 h 111764"/>
                <a:gd name="connsiteX18" fmla="*/ 130345 w 156470"/>
                <a:gd name="connsiteY18" fmla="*/ 96816 h 111764"/>
                <a:gd name="connsiteX19" fmla="*/ 130345 w 156470"/>
                <a:gd name="connsiteY19" fmla="*/ 94301 h 111764"/>
                <a:gd name="connsiteX20" fmla="*/ 116934 w 156470"/>
                <a:gd name="connsiteY20" fmla="*/ 86478 h 111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6470" h="111764">
                  <a:moveTo>
                    <a:pt x="154375" y="107992"/>
                  </a:moveTo>
                  <a:lnTo>
                    <a:pt x="154375" y="110507"/>
                  </a:lnTo>
                  <a:lnTo>
                    <a:pt x="138728" y="101566"/>
                  </a:lnTo>
                  <a:lnTo>
                    <a:pt x="138728" y="81169"/>
                  </a:lnTo>
                  <a:lnTo>
                    <a:pt x="140963" y="82566"/>
                  </a:lnTo>
                  <a:lnTo>
                    <a:pt x="140963" y="100448"/>
                  </a:lnTo>
                  <a:lnTo>
                    <a:pt x="154375" y="107992"/>
                  </a:lnTo>
                  <a:close/>
                  <a:moveTo>
                    <a:pt x="4331" y="21375"/>
                  </a:moveTo>
                  <a:lnTo>
                    <a:pt x="4331" y="3493"/>
                  </a:lnTo>
                  <a:lnTo>
                    <a:pt x="2096" y="2096"/>
                  </a:lnTo>
                  <a:lnTo>
                    <a:pt x="2096" y="22493"/>
                  </a:lnTo>
                  <a:lnTo>
                    <a:pt x="106595" y="82845"/>
                  </a:lnTo>
                  <a:lnTo>
                    <a:pt x="106595" y="80331"/>
                  </a:lnTo>
                  <a:lnTo>
                    <a:pt x="4331" y="21375"/>
                  </a:lnTo>
                  <a:close/>
                  <a:moveTo>
                    <a:pt x="116934" y="86478"/>
                  </a:moveTo>
                  <a:lnTo>
                    <a:pt x="116934" y="68595"/>
                  </a:lnTo>
                  <a:lnTo>
                    <a:pt x="114698" y="67198"/>
                  </a:lnTo>
                  <a:lnTo>
                    <a:pt x="114698" y="87595"/>
                  </a:lnTo>
                  <a:lnTo>
                    <a:pt x="130345" y="96816"/>
                  </a:lnTo>
                  <a:lnTo>
                    <a:pt x="130345" y="94301"/>
                  </a:lnTo>
                  <a:lnTo>
                    <a:pt x="116934" y="86478"/>
                  </a:lnTo>
                  <a:close/>
                </a:path>
              </a:pathLst>
            </a:custGeom>
            <a:solidFill>
              <a:srgbClr val="2628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19" name="Forma libre 718">
              <a:extLst>
                <a:ext uri="{FF2B5EF4-FFF2-40B4-BE49-F238E27FC236}">
                  <a16:creationId xmlns:a16="http://schemas.microsoft.com/office/drawing/2014/main" id="{F50057EE-A4E1-C145-9670-A6E0CB80A80B}"/>
                </a:ext>
              </a:extLst>
            </p:cNvPr>
            <p:cNvSpPr/>
            <p:nvPr/>
          </p:nvSpPr>
          <p:spPr>
            <a:xfrm>
              <a:off x="4357512" y="4207321"/>
              <a:ext cx="11176" cy="11176"/>
            </a:xfrm>
            <a:custGeom>
              <a:avLst/>
              <a:gdLst>
                <a:gd name="connsiteX0" fmla="*/ 2665 w 11176"/>
                <a:gd name="connsiteY0" fmla="*/ 6590 h 11176"/>
                <a:gd name="connsiteX1" fmla="*/ 8253 w 11176"/>
                <a:gd name="connsiteY1" fmla="*/ 11060 h 11176"/>
                <a:gd name="connsiteX2" fmla="*/ 9651 w 11176"/>
                <a:gd name="connsiteY2" fmla="*/ 6590 h 11176"/>
                <a:gd name="connsiteX3" fmla="*/ 4062 w 11176"/>
                <a:gd name="connsiteY3" fmla="*/ 2119 h 11176"/>
                <a:gd name="connsiteX4" fmla="*/ 2665 w 11176"/>
                <a:gd name="connsiteY4" fmla="*/ 6590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" h="11176">
                  <a:moveTo>
                    <a:pt x="2665" y="6590"/>
                  </a:moveTo>
                  <a:cubicBezTo>
                    <a:pt x="3783" y="9105"/>
                    <a:pt x="6298" y="11060"/>
                    <a:pt x="8253" y="11060"/>
                  </a:cubicBezTo>
                  <a:cubicBezTo>
                    <a:pt x="10209" y="11060"/>
                    <a:pt x="10768" y="9105"/>
                    <a:pt x="9651" y="6590"/>
                  </a:cubicBezTo>
                  <a:cubicBezTo>
                    <a:pt x="8533" y="4075"/>
                    <a:pt x="6018" y="2119"/>
                    <a:pt x="4062" y="2119"/>
                  </a:cubicBezTo>
                  <a:cubicBezTo>
                    <a:pt x="2106" y="1840"/>
                    <a:pt x="1548" y="4075"/>
                    <a:pt x="2665" y="6590"/>
                  </a:cubicBezTo>
                  <a:close/>
                </a:path>
              </a:pathLst>
            </a:custGeom>
            <a:solidFill>
              <a:srgbClr val="2B31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0" name="Forma libre 719">
              <a:extLst>
                <a:ext uri="{FF2B5EF4-FFF2-40B4-BE49-F238E27FC236}">
                  <a16:creationId xmlns:a16="http://schemas.microsoft.com/office/drawing/2014/main" id="{C7FCF67B-85E2-C541-8376-8D0D0E604115}"/>
                </a:ext>
              </a:extLst>
            </p:cNvPr>
            <p:cNvSpPr/>
            <p:nvPr/>
          </p:nvSpPr>
          <p:spPr>
            <a:xfrm>
              <a:off x="4357779" y="4207344"/>
              <a:ext cx="11176" cy="11176"/>
            </a:xfrm>
            <a:custGeom>
              <a:avLst/>
              <a:gdLst>
                <a:gd name="connsiteX0" fmla="*/ 9383 w 11176"/>
                <a:gd name="connsiteY0" fmla="*/ 10478 h 11176"/>
                <a:gd name="connsiteX1" fmla="*/ 3795 w 11176"/>
                <a:gd name="connsiteY1" fmla="*/ 6007 h 11176"/>
                <a:gd name="connsiteX2" fmla="*/ 3795 w 11176"/>
                <a:gd name="connsiteY2" fmla="*/ 2096 h 11176"/>
                <a:gd name="connsiteX3" fmla="*/ 2677 w 11176"/>
                <a:gd name="connsiteY3" fmla="*/ 6566 h 11176"/>
                <a:gd name="connsiteX4" fmla="*/ 8265 w 11176"/>
                <a:gd name="connsiteY4" fmla="*/ 11037 h 11176"/>
                <a:gd name="connsiteX5" fmla="*/ 9383 w 11176"/>
                <a:gd name="connsiteY5" fmla="*/ 10478 h 11176"/>
                <a:gd name="connsiteX6" fmla="*/ 9383 w 11176"/>
                <a:gd name="connsiteY6" fmla="*/ 10478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76" h="11176">
                  <a:moveTo>
                    <a:pt x="9383" y="10478"/>
                  </a:moveTo>
                  <a:cubicBezTo>
                    <a:pt x="7427" y="10478"/>
                    <a:pt x="4912" y="8522"/>
                    <a:pt x="3795" y="6007"/>
                  </a:cubicBezTo>
                  <a:cubicBezTo>
                    <a:pt x="2956" y="4331"/>
                    <a:pt x="3236" y="2934"/>
                    <a:pt x="3795" y="2096"/>
                  </a:cubicBezTo>
                  <a:cubicBezTo>
                    <a:pt x="2118" y="2375"/>
                    <a:pt x="1559" y="4331"/>
                    <a:pt x="2677" y="6566"/>
                  </a:cubicBezTo>
                  <a:cubicBezTo>
                    <a:pt x="3795" y="9081"/>
                    <a:pt x="6309" y="11037"/>
                    <a:pt x="8265" y="11037"/>
                  </a:cubicBezTo>
                  <a:cubicBezTo>
                    <a:pt x="8545" y="11037"/>
                    <a:pt x="9104" y="10757"/>
                    <a:pt x="9383" y="10478"/>
                  </a:cubicBezTo>
                  <a:cubicBezTo>
                    <a:pt x="9383" y="10198"/>
                    <a:pt x="9383" y="10478"/>
                    <a:pt x="9383" y="10478"/>
                  </a:cubicBezTo>
                  <a:close/>
                </a:path>
              </a:pathLst>
            </a:custGeom>
            <a:solidFill>
              <a:srgbClr val="2628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1" name="Forma libre 720">
              <a:extLst>
                <a:ext uri="{FF2B5EF4-FFF2-40B4-BE49-F238E27FC236}">
                  <a16:creationId xmlns:a16="http://schemas.microsoft.com/office/drawing/2014/main" id="{F3898AEB-A2E4-0D42-A855-D81F9CD75234}"/>
                </a:ext>
              </a:extLst>
            </p:cNvPr>
            <p:cNvSpPr/>
            <p:nvPr/>
          </p:nvSpPr>
          <p:spPr>
            <a:xfrm>
              <a:off x="4215302" y="4162080"/>
              <a:ext cx="156470" cy="111764"/>
            </a:xfrm>
            <a:custGeom>
              <a:avLst/>
              <a:gdLst>
                <a:gd name="connsiteX0" fmla="*/ 154375 w 156470"/>
                <a:gd name="connsiteY0" fmla="*/ 90110 h 111764"/>
                <a:gd name="connsiteX1" fmla="*/ 154375 w 156470"/>
                <a:gd name="connsiteY1" fmla="*/ 110507 h 111764"/>
                <a:gd name="connsiteX2" fmla="*/ 138728 w 156470"/>
                <a:gd name="connsiteY2" fmla="*/ 101566 h 111764"/>
                <a:gd name="connsiteX3" fmla="*/ 138728 w 156470"/>
                <a:gd name="connsiteY3" fmla="*/ 81169 h 111764"/>
                <a:gd name="connsiteX4" fmla="*/ 154375 w 156470"/>
                <a:gd name="connsiteY4" fmla="*/ 90110 h 111764"/>
                <a:gd name="connsiteX5" fmla="*/ 106316 w 156470"/>
                <a:gd name="connsiteY5" fmla="*/ 62448 h 111764"/>
                <a:gd name="connsiteX6" fmla="*/ 2096 w 156470"/>
                <a:gd name="connsiteY6" fmla="*/ 2096 h 111764"/>
                <a:gd name="connsiteX7" fmla="*/ 2096 w 156470"/>
                <a:gd name="connsiteY7" fmla="*/ 22493 h 111764"/>
                <a:gd name="connsiteX8" fmla="*/ 106595 w 156470"/>
                <a:gd name="connsiteY8" fmla="*/ 82845 h 111764"/>
                <a:gd name="connsiteX9" fmla="*/ 106595 w 156470"/>
                <a:gd name="connsiteY9" fmla="*/ 62448 h 111764"/>
                <a:gd name="connsiteX10" fmla="*/ 114698 w 156470"/>
                <a:gd name="connsiteY10" fmla="*/ 67198 h 111764"/>
                <a:gd name="connsiteX11" fmla="*/ 114698 w 156470"/>
                <a:gd name="connsiteY11" fmla="*/ 87595 h 111764"/>
                <a:gd name="connsiteX12" fmla="*/ 130345 w 156470"/>
                <a:gd name="connsiteY12" fmla="*/ 96816 h 111764"/>
                <a:gd name="connsiteX13" fmla="*/ 130345 w 156470"/>
                <a:gd name="connsiteY13" fmla="*/ 76419 h 111764"/>
                <a:gd name="connsiteX14" fmla="*/ 114698 w 156470"/>
                <a:gd name="connsiteY14" fmla="*/ 67198 h 111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6470" h="111764">
                  <a:moveTo>
                    <a:pt x="154375" y="90110"/>
                  </a:moveTo>
                  <a:lnTo>
                    <a:pt x="154375" y="110507"/>
                  </a:lnTo>
                  <a:lnTo>
                    <a:pt x="138728" y="101566"/>
                  </a:lnTo>
                  <a:lnTo>
                    <a:pt x="138728" y="81169"/>
                  </a:lnTo>
                  <a:lnTo>
                    <a:pt x="154375" y="90110"/>
                  </a:lnTo>
                  <a:close/>
                  <a:moveTo>
                    <a:pt x="106316" y="62448"/>
                  </a:moveTo>
                  <a:lnTo>
                    <a:pt x="2096" y="2096"/>
                  </a:lnTo>
                  <a:lnTo>
                    <a:pt x="2096" y="22493"/>
                  </a:lnTo>
                  <a:lnTo>
                    <a:pt x="106595" y="82845"/>
                  </a:lnTo>
                  <a:lnTo>
                    <a:pt x="106595" y="62448"/>
                  </a:lnTo>
                  <a:close/>
                  <a:moveTo>
                    <a:pt x="114698" y="67198"/>
                  </a:moveTo>
                  <a:lnTo>
                    <a:pt x="114698" y="87595"/>
                  </a:lnTo>
                  <a:lnTo>
                    <a:pt x="130345" y="96816"/>
                  </a:lnTo>
                  <a:lnTo>
                    <a:pt x="130345" y="76419"/>
                  </a:lnTo>
                  <a:lnTo>
                    <a:pt x="114698" y="67198"/>
                  </a:lnTo>
                  <a:close/>
                </a:path>
              </a:pathLst>
            </a:custGeom>
            <a:solidFill>
              <a:srgbClr val="2A2F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2" name="Forma libre 721">
              <a:extLst>
                <a:ext uri="{FF2B5EF4-FFF2-40B4-BE49-F238E27FC236}">
                  <a16:creationId xmlns:a16="http://schemas.microsoft.com/office/drawing/2014/main" id="{2AD8A5D3-5C65-384E-9A67-55F69CC2C8BF}"/>
                </a:ext>
              </a:extLst>
            </p:cNvPr>
            <p:cNvSpPr/>
            <p:nvPr/>
          </p:nvSpPr>
          <p:spPr>
            <a:xfrm>
              <a:off x="4215302" y="4162080"/>
              <a:ext cx="156470" cy="111764"/>
            </a:xfrm>
            <a:custGeom>
              <a:avLst/>
              <a:gdLst>
                <a:gd name="connsiteX0" fmla="*/ 154375 w 156470"/>
                <a:gd name="connsiteY0" fmla="*/ 107992 h 111764"/>
                <a:gd name="connsiteX1" fmla="*/ 154375 w 156470"/>
                <a:gd name="connsiteY1" fmla="*/ 110507 h 111764"/>
                <a:gd name="connsiteX2" fmla="*/ 138728 w 156470"/>
                <a:gd name="connsiteY2" fmla="*/ 101566 h 111764"/>
                <a:gd name="connsiteX3" fmla="*/ 138728 w 156470"/>
                <a:gd name="connsiteY3" fmla="*/ 81169 h 111764"/>
                <a:gd name="connsiteX4" fmla="*/ 140963 w 156470"/>
                <a:gd name="connsiteY4" fmla="*/ 82566 h 111764"/>
                <a:gd name="connsiteX5" fmla="*/ 140963 w 156470"/>
                <a:gd name="connsiteY5" fmla="*/ 100448 h 111764"/>
                <a:gd name="connsiteX6" fmla="*/ 154375 w 156470"/>
                <a:gd name="connsiteY6" fmla="*/ 107992 h 111764"/>
                <a:gd name="connsiteX7" fmla="*/ 4331 w 156470"/>
                <a:gd name="connsiteY7" fmla="*/ 21375 h 111764"/>
                <a:gd name="connsiteX8" fmla="*/ 4331 w 156470"/>
                <a:gd name="connsiteY8" fmla="*/ 3493 h 111764"/>
                <a:gd name="connsiteX9" fmla="*/ 2096 w 156470"/>
                <a:gd name="connsiteY9" fmla="*/ 2096 h 111764"/>
                <a:gd name="connsiteX10" fmla="*/ 2096 w 156470"/>
                <a:gd name="connsiteY10" fmla="*/ 22493 h 111764"/>
                <a:gd name="connsiteX11" fmla="*/ 106595 w 156470"/>
                <a:gd name="connsiteY11" fmla="*/ 82845 h 111764"/>
                <a:gd name="connsiteX12" fmla="*/ 106595 w 156470"/>
                <a:gd name="connsiteY12" fmla="*/ 80331 h 111764"/>
                <a:gd name="connsiteX13" fmla="*/ 4331 w 156470"/>
                <a:gd name="connsiteY13" fmla="*/ 21375 h 111764"/>
                <a:gd name="connsiteX14" fmla="*/ 116934 w 156470"/>
                <a:gd name="connsiteY14" fmla="*/ 86478 h 111764"/>
                <a:gd name="connsiteX15" fmla="*/ 116934 w 156470"/>
                <a:gd name="connsiteY15" fmla="*/ 68595 h 111764"/>
                <a:gd name="connsiteX16" fmla="*/ 114698 w 156470"/>
                <a:gd name="connsiteY16" fmla="*/ 67198 h 111764"/>
                <a:gd name="connsiteX17" fmla="*/ 114698 w 156470"/>
                <a:gd name="connsiteY17" fmla="*/ 87595 h 111764"/>
                <a:gd name="connsiteX18" fmla="*/ 130345 w 156470"/>
                <a:gd name="connsiteY18" fmla="*/ 96816 h 111764"/>
                <a:gd name="connsiteX19" fmla="*/ 130345 w 156470"/>
                <a:gd name="connsiteY19" fmla="*/ 94301 h 111764"/>
                <a:gd name="connsiteX20" fmla="*/ 116934 w 156470"/>
                <a:gd name="connsiteY20" fmla="*/ 86478 h 111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6470" h="111764">
                  <a:moveTo>
                    <a:pt x="154375" y="107992"/>
                  </a:moveTo>
                  <a:lnTo>
                    <a:pt x="154375" y="110507"/>
                  </a:lnTo>
                  <a:lnTo>
                    <a:pt x="138728" y="101566"/>
                  </a:lnTo>
                  <a:lnTo>
                    <a:pt x="138728" y="81169"/>
                  </a:lnTo>
                  <a:lnTo>
                    <a:pt x="140963" y="82566"/>
                  </a:lnTo>
                  <a:lnTo>
                    <a:pt x="140963" y="100448"/>
                  </a:lnTo>
                  <a:lnTo>
                    <a:pt x="154375" y="107992"/>
                  </a:lnTo>
                  <a:close/>
                  <a:moveTo>
                    <a:pt x="4331" y="21375"/>
                  </a:moveTo>
                  <a:lnTo>
                    <a:pt x="4331" y="3493"/>
                  </a:lnTo>
                  <a:lnTo>
                    <a:pt x="2096" y="2096"/>
                  </a:lnTo>
                  <a:lnTo>
                    <a:pt x="2096" y="22493"/>
                  </a:lnTo>
                  <a:lnTo>
                    <a:pt x="106595" y="82845"/>
                  </a:lnTo>
                  <a:lnTo>
                    <a:pt x="106595" y="80331"/>
                  </a:lnTo>
                  <a:lnTo>
                    <a:pt x="4331" y="21375"/>
                  </a:lnTo>
                  <a:close/>
                  <a:moveTo>
                    <a:pt x="116934" y="86478"/>
                  </a:moveTo>
                  <a:lnTo>
                    <a:pt x="116934" y="68595"/>
                  </a:lnTo>
                  <a:lnTo>
                    <a:pt x="114698" y="67198"/>
                  </a:lnTo>
                  <a:lnTo>
                    <a:pt x="114698" y="87595"/>
                  </a:lnTo>
                  <a:lnTo>
                    <a:pt x="130345" y="96816"/>
                  </a:lnTo>
                  <a:lnTo>
                    <a:pt x="130345" y="94301"/>
                  </a:lnTo>
                  <a:lnTo>
                    <a:pt x="116934" y="86478"/>
                  </a:lnTo>
                  <a:close/>
                </a:path>
              </a:pathLst>
            </a:custGeom>
            <a:solidFill>
              <a:srgbClr val="2628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3" name="Forma libre 722">
              <a:extLst>
                <a:ext uri="{FF2B5EF4-FFF2-40B4-BE49-F238E27FC236}">
                  <a16:creationId xmlns:a16="http://schemas.microsoft.com/office/drawing/2014/main" id="{82B5285A-5466-774D-BFC2-638560AA220B}"/>
                </a:ext>
              </a:extLst>
            </p:cNvPr>
            <p:cNvSpPr/>
            <p:nvPr/>
          </p:nvSpPr>
          <p:spPr>
            <a:xfrm>
              <a:off x="4357512" y="4249791"/>
              <a:ext cx="11176" cy="11176"/>
            </a:xfrm>
            <a:custGeom>
              <a:avLst/>
              <a:gdLst>
                <a:gd name="connsiteX0" fmla="*/ 2665 w 11176"/>
                <a:gd name="connsiteY0" fmla="*/ 6590 h 11176"/>
                <a:gd name="connsiteX1" fmla="*/ 8253 w 11176"/>
                <a:gd name="connsiteY1" fmla="*/ 11060 h 11176"/>
                <a:gd name="connsiteX2" fmla="*/ 9651 w 11176"/>
                <a:gd name="connsiteY2" fmla="*/ 6590 h 11176"/>
                <a:gd name="connsiteX3" fmla="*/ 4062 w 11176"/>
                <a:gd name="connsiteY3" fmla="*/ 2119 h 11176"/>
                <a:gd name="connsiteX4" fmla="*/ 2665 w 11176"/>
                <a:gd name="connsiteY4" fmla="*/ 6590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" h="11176">
                  <a:moveTo>
                    <a:pt x="2665" y="6590"/>
                  </a:moveTo>
                  <a:cubicBezTo>
                    <a:pt x="3783" y="9105"/>
                    <a:pt x="6298" y="11060"/>
                    <a:pt x="8253" y="11060"/>
                  </a:cubicBezTo>
                  <a:cubicBezTo>
                    <a:pt x="10209" y="11060"/>
                    <a:pt x="10768" y="9105"/>
                    <a:pt x="9651" y="6590"/>
                  </a:cubicBezTo>
                  <a:cubicBezTo>
                    <a:pt x="8533" y="4075"/>
                    <a:pt x="6018" y="2119"/>
                    <a:pt x="4062" y="2119"/>
                  </a:cubicBezTo>
                  <a:cubicBezTo>
                    <a:pt x="2106" y="1840"/>
                    <a:pt x="1548" y="4075"/>
                    <a:pt x="2665" y="6590"/>
                  </a:cubicBezTo>
                  <a:close/>
                </a:path>
              </a:pathLst>
            </a:custGeom>
            <a:solidFill>
              <a:srgbClr val="2B31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4" name="Forma libre 723">
              <a:extLst>
                <a:ext uri="{FF2B5EF4-FFF2-40B4-BE49-F238E27FC236}">
                  <a16:creationId xmlns:a16="http://schemas.microsoft.com/office/drawing/2014/main" id="{24E59F80-F320-1B47-B7B3-40AE6DAF4C30}"/>
                </a:ext>
              </a:extLst>
            </p:cNvPr>
            <p:cNvSpPr/>
            <p:nvPr/>
          </p:nvSpPr>
          <p:spPr>
            <a:xfrm>
              <a:off x="4357779" y="4249815"/>
              <a:ext cx="11176" cy="11176"/>
            </a:xfrm>
            <a:custGeom>
              <a:avLst/>
              <a:gdLst>
                <a:gd name="connsiteX0" fmla="*/ 9383 w 11176"/>
                <a:gd name="connsiteY0" fmla="*/ 10478 h 11176"/>
                <a:gd name="connsiteX1" fmla="*/ 3795 w 11176"/>
                <a:gd name="connsiteY1" fmla="*/ 6007 h 11176"/>
                <a:gd name="connsiteX2" fmla="*/ 3795 w 11176"/>
                <a:gd name="connsiteY2" fmla="*/ 2096 h 11176"/>
                <a:gd name="connsiteX3" fmla="*/ 2677 w 11176"/>
                <a:gd name="connsiteY3" fmla="*/ 6566 h 11176"/>
                <a:gd name="connsiteX4" fmla="*/ 8265 w 11176"/>
                <a:gd name="connsiteY4" fmla="*/ 11037 h 11176"/>
                <a:gd name="connsiteX5" fmla="*/ 9383 w 11176"/>
                <a:gd name="connsiteY5" fmla="*/ 10478 h 11176"/>
                <a:gd name="connsiteX6" fmla="*/ 9383 w 11176"/>
                <a:gd name="connsiteY6" fmla="*/ 10478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76" h="11176">
                  <a:moveTo>
                    <a:pt x="9383" y="10478"/>
                  </a:moveTo>
                  <a:cubicBezTo>
                    <a:pt x="7427" y="10478"/>
                    <a:pt x="4912" y="8522"/>
                    <a:pt x="3795" y="6007"/>
                  </a:cubicBezTo>
                  <a:cubicBezTo>
                    <a:pt x="2956" y="4331"/>
                    <a:pt x="3236" y="2934"/>
                    <a:pt x="3795" y="2096"/>
                  </a:cubicBezTo>
                  <a:cubicBezTo>
                    <a:pt x="2118" y="2375"/>
                    <a:pt x="1559" y="4331"/>
                    <a:pt x="2677" y="6566"/>
                  </a:cubicBezTo>
                  <a:cubicBezTo>
                    <a:pt x="3795" y="9081"/>
                    <a:pt x="6309" y="11037"/>
                    <a:pt x="8265" y="11037"/>
                  </a:cubicBezTo>
                  <a:cubicBezTo>
                    <a:pt x="8545" y="11037"/>
                    <a:pt x="9104" y="10757"/>
                    <a:pt x="9383" y="10478"/>
                  </a:cubicBezTo>
                  <a:cubicBezTo>
                    <a:pt x="9383" y="10198"/>
                    <a:pt x="9383" y="10478"/>
                    <a:pt x="9383" y="10478"/>
                  </a:cubicBezTo>
                  <a:close/>
                </a:path>
              </a:pathLst>
            </a:custGeom>
            <a:solidFill>
              <a:srgbClr val="2628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5" name="Forma libre 724">
              <a:extLst>
                <a:ext uri="{FF2B5EF4-FFF2-40B4-BE49-F238E27FC236}">
                  <a16:creationId xmlns:a16="http://schemas.microsoft.com/office/drawing/2014/main" id="{491ECF6B-C15F-B945-9205-CC868234947E}"/>
                </a:ext>
              </a:extLst>
            </p:cNvPr>
            <p:cNvSpPr/>
            <p:nvPr/>
          </p:nvSpPr>
          <p:spPr>
            <a:xfrm>
              <a:off x="4215302" y="4204550"/>
              <a:ext cx="156470" cy="111764"/>
            </a:xfrm>
            <a:custGeom>
              <a:avLst/>
              <a:gdLst>
                <a:gd name="connsiteX0" fmla="*/ 154375 w 156470"/>
                <a:gd name="connsiteY0" fmla="*/ 90110 h 111764"/>
                <a:gd name="connsiteX1" fmla="*/ 154375 w 156470"/>
                <a:gd name="connsiteY1" fmla="*/ 110507 h 111764"/>
                <a:gd name="connsiteX2" fmla="*/ 138728 w 156470"/>
                <a:gd name="connsiteY2" fmla="*/ 101566 h 111764"/>
                <a:gd name="connsiteX3" fmla="*/ 138728 w 156470"/>
                <a:gd name="connsiteY3" fmla="*/ 81169 h 111764"/>
                <a:gd name="connsiteX4" fmla="*/ 154375 w 156470"/>
                <a:gd name="connsiteY4" fmla="*/ 90110 h 111764"/>
                <a:gd name="connsiteX5" fmla="*/ 106316 w 156470"/>
                <a:gd name="connsiteY5" fmla="*/ 62448 h 111764"/>
                <a:gd name="connsiteX6" fmla="*/ 2096 w 156470"/>
                <a:gd name="connsiteY6" fmla="*/ 2096 h 111764"/>
                <a:gd name="connsiteX7" fmla="*/ 2096 w 156470"/>
                <a:gd name="connsiteY7" fmla="*/ 22493 h 111764"/>
                <a:gd name="connsiteX8" fmla="*/ 106595 w 156470"/>
                <a:gd name="connsiteY8" fmla="*/ 82845 h 111764"/>
                <a:gd name="connsiteX9" fmla="*/ 106595 w 156470"/>
                <a:gd name="connsiteY9" fmla="*/ 62448 h 111764"/>
                <a:gd name="connsiteX10" fmla="*/ 114698 w 156470"/>
                <a:gd name="connsiteY10" fmla="*/ 67198 h 111764"/>
                <a:gd name="connsiteX11" fmla="*/ 114698 w 156470"/>
                <a:gd name="connsiteY11" fmla="*/ 87595 h 111764"/>
                <a:gd name="connsiteX12" fmla="*/ 130345 w 156470"/>
                <a:gd name="connsiteY12" fmla="*/ 96816 h 111764"/>
                <a:gd name="connsiteX13" fmla="*/ 130345 w 156470"/>
                <a:gd name="connsiteY13" fmla="*/ 76419 h 111764"/>
                <a:gd name="connsiteX14" fmla="*/ 114698 w 156470"/>
                <a:gd name="connsiteY14" fmla="*/ 67198 h 111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6470" h="111764">
                  <a:moveTo>
                    <a:pt x="154375" y="90110"/>
                  </a:moveTo>
                  <a:lnTo>
                    <a:pt x="154375" y="110507"/>
                  </a:lnTo>
                  <a:lnTo>
                    <a:pt x="138728" y="101566"/>
                  </a:lnTo>
                  <a:lnTo>
                    <a:pt x="138728" y="81169"/>
                  </a:lnTo>
                  <a:lnTo>
                    <a:pt x="154375" y="90110"/>
                  </a:lnTo>
                  <a:close/>
                  <a:moveTo>
                    <a:pt x="106316" y="62448"/>
                  </a:moveTo>
                  <a:lnTo>
                    <a:pt x="2096" y="2096"/>
                  </a:lnTo>
                  <a:lnTo>
                    <a:pt x="2096" y="22493"/>
                  </a:lnTo>
                  <a:lnTo>
                    <a:pt x="106595" y="82845"/>
                  </a:lnTo>
                  <a:lnTo>
                    <a:pt x="106595" y="62448"/>
                  </a:lnTo>
                  <a:close/>
                  <a:moveTo>
                    <a:pt x="114698" y="67198"/>
                  </a:moveTo>
                  <a:lnTo>
                    <a:pt x="114698" y="87595"/>
                  </a:lnTo>
                  <a:lnTo>
                    <a:pt x="130345" y="96816"/>
                  </a:lnTo>
                  <a:lnTo>
                    <a:pt x="130345" y="76419"/>
                  </a:lnTo>
                  <a:lnTo>
                    <a:pt x="114698" y="67198"/>
                  </a:lnTo>
                  <a:close/>
                </a:path>
              </a:pathLst>
            </a:custGeom>
            <a:solidFill>
              <a:srgbClr val="2A2F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6" name="Forma libre 725">
              <a:extLst>
                <a:ext uri="{FF2B5EF4-FFF2-40B4-BE49-F238E27FC236}">
                  <a16:creationId xmlns:a16="http://schemas.microsoft.com/office/drawing/2014/main" id="{CC367179-AA8A-FE41-8032-FB01ED542E4E}"/>
                </a:ext>
              </a:extLst>
            </p:cNvPr>
            <p:cNvSpPr/>
            <p:nvPr/>
          </p:nvSpPr>
          <p:spPr>
            <a:xfrm>
              <a:off x="4215302" y="4204550"/>
              <a:ext cx="156470" cy="111764"/>
            </a:xfrm>
            <a:custGeom>
              <a:avLst/>
              <a:gdLst>
                <a:gd name="connsiteX0" fmla="*/ 154375 w 156470"/>
                <a:gd name="connsiteY0" fmla="*/ 107992 h 111764"/>
                <a:gd name="connsiteX1" fmla="*/ 154375 w 156470"/>
                <a:gd name="connsiteY1" fmla="*/ 110507 h 111764"/>
                <a:gd name="connsiteX2" fmla="*/ 138728 w 156470"/>
                <a:gd name="connsiteY2" fmla="*/ 101566 h 111764"/>
                <a:gd name="connsiteX3" fmla="*/ 138728 w 156470"/>
                <a:gd name="connsiteY3" fmla="*/ 81169 h 111764"/>
                <a:gd name="connsiteX4" fmla="*/ 140963 w 156470"/>
                <a:gd name="connsiteY4" fmla="*/ 82566 h 111764"/>
                <a:gd name="connsiteX5" fmla="*/ 140963 w 156470"/>
                <a:gd name="connsiteY5" fmla="*/ 100448 h 111764"/>
                <a:gd name="connsiteX6" fmla="*/ 154375 w 156470"/>
                <a:gd name="connsiteY6" fmla="*/ 107992 h 111764"/>
                <a:gd name="connsiteX7" fmla="*/ 4331 w 156470"/>
                <a:gd name="connsiteY7" fmla="*/ 21375 h 111764"/>
                <a:gd name="connsiteX8" fmla="*/ 4331 w 156470"/>
                <a:gd name="connsiteY8" fmla="*/ 3493 h 111764"/>
                <a:gd name="connsiteX9" fmla="*/ 2096 w 156470"/>
                <a:gd name="connsiteY9" fmla="*/ 2096 h 111764"/>
                <a:gd name="connsiteX10" fmla="*/ 2096 w 156470"/>
                <a:gd name="connsiteY10" fmla="*/ 22493 h 111764"/>
                <a:gd name="connsiteX11" fmla="*/ 106595 w 156470"/>
                <a:gd name="connsiteY11" fmla="*/ 82845 h 111764"/>
                <a:gd name="connsiteX12" fmla="*/ 106595 w 156470"/>
                <a:gd name="connsiteY12" fmla="*/ 80331 h 111764"/>
                <a:gd name="connsiteX13" fmla="*/ 4331 w 156470"/>
                <a:gd name="connsiteY13" fmla="*/ 21375 h 111764"/>
                <a:gd name="connsiteX14" fmla="*/ 116934 w 156470"/>
                <a:gd name="connsiteY14" fmla="*/ 86478 h 111764"/>
                <a:gd name="connsiteX15" fmla="*/ 116934 w 156470"/>
                <a:gd name="connsiteY15" fmla="*/ 68595 h 111764"/>
                <a:gd name="connsiteX16" fmla="*/ 114698 w 156470"/>
                <a:gd name="connsiteY16" fmla="*/ 67198 h 111764"/>
                <a:gd name="connsiteX17" fmla="*/ 114698 w 156470"/>
                <a:gd name="connsiteY17" fmla="*/ 87595 h 111764"/>
                <a:gd name="connsiteX18" fmla="*/ 130345 w 156470"/>
                <a:gd name="connsiteY18" fmla="*/ 96816 h 111764"/>
                <a:gd name="connsiteX19" fmla="*/ 130345 w 156470"/>
                <a:gd name="connsiteY19" fmla="*/ 94301 h 111764"/>
                <a:gd name="connsiteX20" fmla="*/ 116934 w 156470"/>
                <a:gd name="connsiteY20" fmla="*/ 86478 h 111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6470" h="111764">
                  <a:moveTo>
                    <a:pt x="154375" y="107992"/>
                  </a:moveTo>
                  <a:lnTo>
                    <a:pt x="154375" y="110507"/>
                  </a:lnTo>
                  <a:lnTo>
                    <a:pt x="138728" y="101566"/>
                  </a:lnTo>
                  <a:lnTo>
                    <a:pt x="138728" y="81169"/>
                  </a:lnTo>
                  <a:lnTo>
                    <a:pt x="140963" y="82566"/>
                  </a:lnTo>
                  <a:lnTo>
                    <a:pt x="140963" y="100448"/>
                  </a:lnTo>
                  <a:lnTo>
                    <a:pt x="154375" y="107992"/>
                  </a:lnTo>
                  <a:close/>
                  <a:moveTo>
                    <a:pt x="4331" y="21375"/>
                  </a:moveTo>
                  <a:lnTo>
                    <a:pt x="4331" y="3493"/>
                  </a:lnTo>
                  <a:lnTo>
                    <a:pt x="2096" y="2096"/>
                  </a:lnTo>
                  <a:lnTo>
                    <a:pt x="2096" y="22493"/>
                  </a:lnTo>
                  <a:lnTo>
                    <a:pt x="106595" y="82845"/>
                  </a:lnTo>
                  <a:lnTo>
                    <a:pt x="106595" y="80331"/>
                  </a:lnTo>
                  <a:lnTo>
                    <a:pt x="4331" y="21375"/>
                  </a:lnTo>
                  <a:close/>
                  <a:moveTo>
                    <a:pt x="116934" y="86478"/>
                  </a:moveTo>
                  <a:lnTo>
                    <a:pt x="116934" y="68595"/>
                  </a:lnTo>
                  <a:lnTo>
                    <a:pt x="114698" y="67198"/>
                  </a:lnTo>
                  <a:lnTo>
                    <a:pt x="114698" y="87595"/>
                  </a:lnTo>
                  <a:lnTo>
                    <a:pt x="130345" y="96816"/>
                  </a:lnTo>
                  <a:lnTo>
                    <a:pt x="130345" y="94301"/>
                  </a:lnTo>
                  <a:lnTo>
                    <a:pt x="116934" y="86478"/>
                  </a:lnTo>
                  <a:close/>
                </a:path>
              </a:pathLst>
            </a:custGeom>
            <a:solidFill>
              <a:srgbClr val="2628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7" name="Forma libre 726">
              <a:extLst>
                <a:ext uri="{FF2B5EF4-FFF2-40B4-BE49-F238E27FC236}">
                  <a16:creationId xmlns:a16="http://schemas.microsoft.com/office/drawing/2014/main" id="{B4D07B84-1D50-3247-9108-F7C0CBCDBDDB}"/>
                </a:ext>
              </a:extLst>
            </p:cNvPr>
            <p:cNvSpPr/>
            <p:nvPr/>
          </p:nvSpPr>
          <p:spPr>
            <a:xfrm>
              <a:off x="4357512" y="4292259"/>
              <a:ext cx="11176" cy="11176"/>
            </a:xfrm>
            <a:custGeom>
              <a:avLst/>
              <a:gdLst>
                <a:gd name="connsiteX0" fmla="*/ 2665 w 11176"/>
                <a:gd name="connsiteY0" fmla="*/ 6593 h 11176"/>
                <a:gd name="connsiteX1" fmla="*/ 8253 w 11176"/>
                <a:gd name="connsiteY1" fmla="*/ 11063 h 11176"/>
                <a:gd name="connsiteX2" fmla="*/ 9651 w 11176"/>
                <a:gd name="connsiteY2" fmla="*/ 6593 h 11176"/>
                <a:gd name="connsiteX3" fmla="*/ 4062 w 11176"/>
                <a:gd name="connsiteY3" fmla="*/ 2122 h 11176"/>
                <a:gd name="connsiteX4" fmla="*/ 2665 w 11176"/>
                <a:gd name="connsiteY4" fmla="*/ 6593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" h="11176">
                  <a:moveTo>
                    <a:pt x="2665" y="6593"/>
                  </a:moveTo>
                  <a:cubicBezTo>
                    <a:pt x="3783" y="9107"/>
                    <a:pt x="6298" y="11063"/>
                    <a:pt x="8253" y="11063"/>
                  </a:cubicBezTo>
                  <a:cubicBezTo>
                    <a:pt x="10209" y="11063"/>
                    <a:pt x="10768" y="9107"/>
                    <a:pt x="9651" y="6593"/>
                  </a:cubicBezTo>
                  <a:cubicBezTo>
                    <a:pt x="8533" y="4078"/>
                    <a:pt x="6018" y="2122"/>
                    <a:pt x="4062" y="2122"/>
                  </a:cubicBezTo>
                  <a:cubicBezTo>
                    <a:pt x="2106" y="1843"/>
                    <a:pt x="1548" y="3799"/>
                    <a:pt x="2665" y="6593"/>
                  </a:cubicBezTo>
                  <a:close/>
                </a:path>
              </a:pathLst>
            </a:custGeom>
            <a:solidFill>
              <a:srgbClr val="2B31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8" name="Forma libre 727">
              <a:extLst>
                <a:ext uri="{FF2B5EF4-FFF2-40B4-BE49-F238E27FC236}">
                  <a16:creationId xmlns:a16="http://schemas.microsoft.com/office/drawing/2014/main" id="{55087D23-0A80-0547-956B-E3F2A803F8BF}"/>
                </a:ext>
              </a:extLst>
            </p:cNvPr>
            <p:cNvSpPr/>
            <p:nvPr/>
          </p:nvSpPr>
          <p:spPr>
            <a:xfrm>
              <a:off x="4357779" y="4292006"/>
              <a:ext cx="11176" cy="11176"/>
            </a:xfrm>
            <a:custGeom>
              <a:avLst/>
              <a:gdLst>
                <a:gd name="connsiteX0" fmla="*/ 9383 w 11176"/>
                <a:gd name="connsiteY0" fmla="*/ 10478 h 11176"/>
                <a:gd name="connsiteX1" fmla="*/ 3795 w 11176"/>
                <a:gd name="connsiteY1" fmla="*/ 6007 h 11176"/>
                <a:gd name="connsiteX2" fmla="*/ 3795 w 11176"/>
                <a:gd name="connsiteY2" fmla="*/ 2096 h 11176"/>
                <a:gd name="connsiteX3" fmla="*/ 2677 w 11176"/>
                <a:gd name="connsiteY3" fmla="*/ 6566 h 11176"/>
                <a:gd name="connsiteX4" fmla="*/ 8265 w 11176"/>
                <a:gd name="connsiteY4" fmla="*/ 11037 h 11176"/>
                <a:gd name="connsiteX5" fmla="*/ 9383 w 11176"/>
                <a:gd name="connsiteY5" fmla="*/ 10478 h 11176"/>
                <a:gd name="connsiteX6" fmla="*/ 9383 w 11176"/>
                <a:gd name="connsiteY6" fmla="*/ 10478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76" h="11176">
                  <a:moveTo>
                    <a:pt x="9383" y="10478"/>
                  </a:moveTo>
                  <a:cubicBezTo>
                    <a:pt x="7427" y="10478"/>
                    <a:pt x="4912" y="8522"/>
                    <a:pt x="3795" y="6007"/>
                  </a:cubicBezTo>
                  <a:cubicBezTo>
                    <a:pt x="2956" y="4331"/>
                    <a:pt x="3236" y="2934"/>
                    <a:pt x="3795" y="2096"/>
                  </a:cubicBezTo>
                  <a:cubicBezTo>
                    <a:pt x="2118" y="2375"/>
                    <a:pt x="1559" y="4331"/>
                    <a:pt x="2677" y="6566"/>
                  </a:cubicBezTo>
                  <a:cubicBezTo>
                    <a:pt x="3795" y="9081"/>
                    <a:pt x="6309" y="11037"/>
                    <a:pt x="8265" y="11037"/>
                  </a:cubicBezTo>
                  <a:cubicBezTo>
                    <a:pt x="8545" y="11316"/>
                    <a:pt x="9104" y="11037"/>
                    <a:pt x="9383" y="10478"/>
                  </a:cubicBezTo>
                  <a:cubicBezTo>
                    <a:pt x="9383" y="10478"/>
                    <a:pt x="9383" y="10478"/>
                    <a:pt x="9383" y="10478"/>
                  </a:cubicBezTo>
                  <a:close/>
                </a:path>
              </a:pathLst>
            </a:custGeom>
            <a:solidFill>
              <a:srgbClr val="2628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9" name="Forma libre 728">
              <a:extLst>
                <a:ext uri="{FF2B5EF4-FFF2-40B4-BE49-F238E27FC236}">
                  <a16:creationId xmlns:a16="http://schemas.microsoft.com/office/drawing/2014/main" id="{7547E463-AE1B-5046-A9FE-2644E84A4CE8}"/>
                </a:ext>
              </a:extLst>
            </p:cNvPr>
            <p:cNvSpPr/>
            <p:nvPr/>
          </p:nvSpPr>
          <p:spPr>
            <a:xfrm>
              <a:off x="4215302" y="4247021"/>
              <a:ext cx="156470" cy="111764"/>
            </a:xfrm>
            <a:custGeom>
              <a:avLst/>
              <a:gdLst>
                <a:gd name="connsiteX0" fmla="*/ 154375 w 156470"/>
                <a:gd name="connsiteY0" fmla="*/ 90110 h 111764"/>
                <a:gd name="connsiteX1" fmla="*/ 154375 w 156470"/>
                <a:gd name="connsiteY1" fmla="*/ 110507 h 111764"/>
                <a:gd name="connsiteX2" fmla="*/ 138728 w 156470"/>
                <a:gd name="connsiteY2" fmla="*/ 101566 h 111764"/>
                <a:gd name="connsiteX3" fmla="*/ 138728 w 156470"/>
                <a:gd name="connsiteY3" fmla="*/ 81169 h 111764"/>
                <a:gd name="connsiteX4" fmla="*/ 154375 w 156470"/>
                <a:gd name="connsiteY4" fmla="*/ 90110 h 111764"/>
                <a:gd name="connsiteX5" fmla="*/ 106316 w 156470"/>
                <a:gd name="connsiteY5" fmla="*/ 62448 h 111764"/>
                <a:gd name="connsiteX6" fmla="*/ 2096 w 156470"/>
                <a:gd name="connsiteY6" fmla="*/ 2096 h 111764"/>
                <a:gd name="connsiteX7" fmla="*/ 2096 w 156470"/>
                <a:gd name="connsiteY7" fmla="*/ 22493 h 111764"/>
                <a:gd name="connsiteX8" fmla="*/ 106595 w 156470"/>
                <a:gd name="connsiteY8" fmla="*/ 82845 h 111764"/>
                <a:gd name="connsiteX9" fmla="*/ 106595 w 156470"/>
                <a:gd name="connsiteY9" fmla="*/ 62448 h 111764"/>
                <a:gd name="connsiteX10" fmla="*/ 114698 w 156470"/>
                <a:gd name="connsiteY10" fmla="*/ 67198 h 111764"/>
                <a:gd name="connsiteX11" fmla="*/ 114698 w 156470"/>
                <a:gd name="connsiteY11" fmla="*/ 87595 h 111764"/>
                <a:gd name="connsiteX12" fmla="*/ 130345 w 156470"/>
                <a:gd name="connsiteY12" fmla="*/ 96816 h 111764"/>
                <a:gd name="connsiteX13" fmla="*/ 130345 w 156470"/>
                <a:gd name="connsiteY13" fmla="*/ 76419 h 111764"/>
                <a:gd name="connsiteX14" fmla="*/ 114698 w 156470"/>
                <a:gd name="connsiteY14" fmla="*/ 67198 h 111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6470" h="111764">
                  <a:moveTo>
                    <a:pt x="154375" y="90110"/>
                  </a:moveTo>
                  <a:lnTo>
                    <a:pt x="154375" y="110507"/>
                  </a:lnTo>
                  <a:lnTo>
                    <a:pt x="138728" y="101566"/>
                  </a:lnTo>
                  <a:lnTo>
                    <a:pt x="138728" y="81169"/>
                  </a:lnTo>
                  <a:lnTo>
                    <a:pt x="154375" y="90110"/>
                  </a:lnTo>
                  <a:close/>
                  <a:moveTo>
                    <a:pt x="106316" y="62448"/>
                  </a:moveTo>
                  <a:lnTo>
                    <a:pt x="2096" y="2096"/>
                  </a:lnTo>
                  <a:lnTo>
                    <a:pt x="2096" y="22493"/>
                  </a:lnTo>
                  <a:lnTo>
                    <a:pt x="106595" y="82845"/>
                  </a:lnTo>
                  <a:lnTo>
                    <a:pt x="106595" y="62448"/>
                  </a:lnTo>
                  <a:close/>
                  <a:moveTo>
                    <a:pt x="114698" y="67198"/>
                  </a:moveTo>
                  <a:lnTo>
                    <a:pt x="114698" y="87595"/>
                  </a:lnTo>
                  <a:lnTo>
                    <a:pt x="130345" y="96816"/>
                  </a:lnTo>
                  <a:lnTo>
                    <a:pt x="130345" y="76419"/>
                  </a:lnTo>
                  <a:lnTo>
                    <a:pt x="114698" y="67198"/>
                  </a:lnTo>
                  <a:close/>
                </a:path>
              </a:pathLst>
            </a:custGeom>
            <a:solidFill>
              <a:srgbClr val="2A2F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0" name="Forma libre 729">
              <a:extLst>
                <a:ext uri="{FF2B5EF4-FFF2-40B4-BE49-F238E27FC236}">
                  <a16:creationId xmlns:a16="http://schemas.microsoft.com/office/drawing/2014/main" id="{1DEB9109-016A-4B4D-BB29-7DF98B35A093}"/>
                </a:ext>
              </a:extLst>
            </p:cNvPr>
            <p:cNvSpPr/>
            <p:nvPr/>
          </p:nvSpPr>
          <p:spPr>
            <a:xfrm>
              <a:off x="4215302" y="4247021"/>
              <a:ext cx="156470" cy="111764"/>
            </a:xfrm>
            <a:custGeom>
              <a:avLst/>
              <a:gdLst>
                <a:gd name="connsiteX0" fmla="*/ 154375 w 156470"/>
                <a:gd name="connsiteY0" fmla="*/ 107992 h 111764"/>
                <a:gd name="connsiteX1" fmla="*/ 154375 w 156470"/>
                <a:gd name="connsiteY1" fmla="*/ 110507 h 111764"/>
                <a:gd name="connsiteX2" fmla="*/ 138728 w 156470"/>
                <a:gd name="connsiteY2" fmla="*/ 101566 h 111764"/>
                <a:gd name="connsiteX3" fmla="*/ 138728 w 156470"/>
                <a:gd name="connsiteY3" fmla="*/ 81169 h 111764"/>
                <a:gd name="connsiteX4" fmla="*/ 140963 w 156470"/>
                <a:gd name="connsiteY4" fmla="*/ 82566 h 111764"/>
                <a:gd name="connsiteX5" fmla="*/ 140963 w 156470"/>
                <a:gd name="connsiteY5" fmla="*/ 100448 h 111764"/>
                <a:gd name="connsiteX6" fmla="*/ 154375 w 156470"/>
                <a:gd name="connsiteY6" fmla="*/ 107992 h 111764"/>
                <a:gd name="connsiteX7" fmla="*/ 4331 w 156470"/>
                <a:gd name="connsiteY7" fmla="*/ 21375 h 111764"/>
                <a:gd name="connsiteX8" fmla="*/ 4331 w 156470"/>
                <a:gd name="connsiteY8" fmla="*/ 3493 h 111764"/>
                <a:gd name="connsiteX9" fmla="*/ 2096 w 156470"/>
                <a:gd name="connsiteY9" fmla="*/ 2096 h 111764"/>
                <a:gd name="connsiteX10" fmla="*/ 2096 w 156470"/>
                <a:gd name="connsiteY10" fmla="*/ 22493 h 111764"/>
                <a:gd name="connsiteX11" fmla="*/ 106595 w 156470"/>
                <a:gd name="connsiteY11" fmla="*/ 82845 h 111764"/>
                <a:gd name="connsiteX12" fmla="*/ 106595 w 156470"/>
                <a:gd name="connsiteY12" fmla="*/ 80331 h 111764"/>
                <a:gd name="connsiteX13" fmla="*/ 4331 w 156470"/>
                <a:gd name="connsiteY13" fmla="*/ 21375 h 111764"/>
                <a:gd name="connsiteX14" fmla="*/ 116934 w 156470"/>
                <a:gd name="connsiteY14" fmla="*/ 86478 h 111764"/>
                <a:gd name="connsiteX15" fmla="*/ 116934 w 156470"/>
                <a:gd name="connsiteY15" fmla="*/ 68595 h 111764"/>
                <a:gd name="connsiteX16" fmla="*/ 114698 w 156470"/>
                <a:gd name="connsiteY16" fmla="*/ 67198 h 111764"/>
                <a:gd name="connsiteX17" fmla="*/ 114698 w 156470"/>
                <a:gd name="connsiteY17" fmla="*/ 87595 h 111764"/>
                <a:gd name="connsiteX18" fmla="*/ 130345 w 156470"/>
                <a:gd name="connsiteY18" fmla="*/ 96816 h 111764"/>
                <a:gd name="connsiteX19" fmla="*/ 130345 w 156470"/>
                <a:gd name="connsiteY19" fmla="*/ 94301 h 111764"/>
                <a:gd name="connsiteX20" fmla="*/ 116934 w 156470"/>
                <a:gd name="connsiteY20" fmla="*/ 86478 h 111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6470" h="111764">
                  <a:moveTo>
                    <a:pt x="154375" y="107992"/>
                  </a:moveTo>
                  <a:lnTo>
                    <a:pt x="154375" y="110507"/>
                  </a:lnTo>
                  <a:lnTo>
                    <a:pt x="138728" y="101566"/>
                  </a:lnTo>
                  <a:lnTo>
                    <a:pt x="138728" y="81169"/>
                  </a:lnTo>
                  <a:lnTo>
                    <a:pt x="140963" y="82566"/>
                  </a:lnTo>
                  <a:lnTo>
                    <a:pt x="140963" y="100448"/>
                  </a:lnTo>
                  <a:lnTo>
                    <a:pt x="154375" y="107992"/>
                  </a:lnTo>
                  <a:close/>
                  <a:moveTo>
                    <a:pt x="4331" y="21375"/>
                  </a:moveTo>
                  <a:lnTo>
                    <a:pt x="4331" y="3493"/>
                  </a:lnTo>
                  <a:lnTo>
                    <a:pt x="2096" y="2096"/>
                  </a:lnTo>
                  <a:lnTo>
                    <a:pt x="2096" y="22493"/>
                  </a:lnTo>
                  <a:lnTo>
                    <a:pt x="106595" y="82845"/>
                  </a:lnTo>
                  <a:lnTo>
                    <a:pt x="106595" y="80331"/>
                  </a:lnTo>
                  <a:lnTo>
                    <a:pt x="4331" y="21375"/>
                  </a:lnTo>
                  <a:close/>
                  <a:moveTo>
                    <a:pt x="116934" y="86478"/>
                  </a:moveTo>
                  <a:lnTo>
                    <a:pt x="116934" y="68595"/>
                  </a:lnTo>
                  <a:lnTo>
                    <a:pt x="114698" y="67198"/>
                  </a:lnTo>
                  <a:lnTo>
                    <a:pt x="114698" y="87595"/>
                  </a:lnTo>
                  <a:lnTo>
                    <a:pt x="130345" y="96816"/>
                  </a:lnTo>
                  <a:lnTo>
                    <a:pt x="130345" y="94301"/>
                  </a:lnTo>
                  <a:lnTo>
                    <a:pt x="116934" y="86478"/>
                  </a:lnTo>
                  <a:close/>
                </a:path>
              </a:pathLst>
            </a:custGeom>
            <a:solidFill>
              <a:srgbClr val="2628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1" name="Forma libre 730">
              <a:extLst>
                <a:ext uri="{FF2B5EF4-FFF2-40B4-BE49-F238E27FC236}">
                  <a16:creationId xmlns:a16="http://schemas.microsoft.com/office/drawing/2014/main" id="{E19A1124-F0C7-BE44-8704-BE495776A244}"/>
                </a:ext>
              </a:extLst>
            </p:cNvPr>
            <p:cNvSpPr/>
            <p:nvPr/>
          </p:nvSpPr>
          <p:spPr>
            <a:xfrm>
              <a:off x="4357512" y="4334476"/>
              <a:ext cx="11176" cy="11176"/>
            </a:xfrm>
            <a:custGeom>
              <a:avLst/>
              <a:gdLst>
                <a:gd name="connsiteX0" fmla="*/ 2665 w 11176"/>
                <a:gd name="connsiteY0" fmla="*/ 6566 h 11176"/>
                <a:gd name="connsiteX1" fmla="*/ 8253 w 11176"/>
                <a:gd name="connsiteY1" fmla="*/ 11037 h 11176"/>
                <a:gd name="connsiteX2" fmla="*/ 9651 w 11176"/>
                <a:gd name="connsiteY2" fmla="*/ 6566 h 11176"/>
                <a:gd name="connsiteX3" fmla="*/ 4062 w 11176"/>
                <a:gd name="connsiteY3" fmla="*/ 2096 h 11176"/>
                <a:gd name="connsiteX4" fmla="*/ 2665 w 11176"/>
                <a:gd name="connsiteY4" fmla="*/ 6566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" h="11176">
                  <a:moveTo>
                    <a:pt x="2665" y="6566"/>
                  </a:moveTo>
                  <a:cubicBezTo>
                    <a:pt x="3783" y="9081"/>
                    <a:pt x="6298" y="11037"/>
                    <a:pt x="8253" y="11037"/>
                  </a:cubicBezTo>
                  <a:cubicBezTo>
                    <a:pt x="10209" y="11037"/>
                    <a:pt x="10768" y="9081"/>
                    <a:pt x="9651" y="6566"/>
                  </a:cubicBezTo>
                  <a:cubicBezTo>
                    <a:pt x="8533" y="4051"/>
                    <a:pt x="6018" y="2096"/>
                    <a:pt x="4062" y="2096"/>
                  </a:cubicBezTo>
                  <a:cubicBezTo>
                    <a:pt x="2106" y="2096"/>
                    <a:pt x="1548" y="4051"/>
                    <a:pt x="2665" y="6566"/>
                  </a:cubicBezTo>
                  <a:close/>
                </a:path>
              </a:pathLst>
            </a:custGeom>
            <a:solidFill>
              <a:srgbClr val="2B31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2" name="Forma libre 731">
              <a:extLst>
                <a:ext uri="{FF2B5EF4-FFF2-40B4-BE49-F238E27FC236}">
                  <a16:creationId xmlns:a16="http://schemas.microsoft.com/office/drawing/2014/main" id="{DCD47709-F6F4-BB42-AD72-3D2C9C6F7772}"/>
                </a:ext>
              </a:extLst>
            </p:cNvPr>
            <p:cNvSpPr/>
            <p:nvPr/>
          </p:nvSpPr>
          <p:spPr>
            <a:xfrm>
              <a:off x="4357779" y="4334476"/>
              <a:ext cx="11176" cy="11176"/>
            </a:xfrm>
            <a:custGeom>
              <a:avLst/>
              <a:gdLst>
                <a:gd name="connsiteX0" fmla="*/ 9383 w 11176"/>
                <a:gd name="connsiteY0" fmla="*/ 10478 h 11176"/>
                <a:gd name="connsiteX1" fmla="*/ 3795 w 11176"/>
                <a:gd name="connsiteY1" fmla="*/ 6007 h 11176"/>
                <a:gd name="connsiteX2" fmla="*/ 3795 w 11176"/>
                <a:gd name="connsiteY2" fmla="*/ 2096 h 11176"/>
                <a:gd name="connsiteX3" fmla="*/ 2677 w 11176"/>
                <a:gd name="connsiteY3" fmla="*/ 6566 h 11176"/>
                <a:gd name="connsiteX4" fmla="*/ 8265 w 11176"/>
                <a:gd name="connsiteY4" fmla="*/ 11037 h 11176"/>
                <a:gd name="connsiteX5" fmla="*/ 9383 w 11176"/>
                <a:gd name="connsiteY5" fmla="*/ 10478 h 11176"/>
                <a:gd name="connsiteX6" fmla="*/ 9383 w 11176"/>
                <a:gd name="connsiteY6" fmla="*/ 10478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76" h="11176">
                  <a:moveTo>
                    <a:pt x="9383" y="10478"/>
                  </a:moveTo>
                  <a:cubicBezTo>
                    <a:pt x="7427" y="10478"/>
                    <a:pt x="4912" y="8522"/>
                    <a:pt x="3795" y="6007"/>
                  </a:cubicBezTo>
                  <a:cubicBezTo>
                    <a:pt x="2956" y="4331"/>
                    <a:pt x="3236" y="2934"/>
                    <a:pt x="3795" y="2096"/>
                  </a:cubicBezTo>
                  <a:cubicBezTo>
                    <a:pt x="2118" y="2375"/>
                    <a:pt x="1559" y="4331"/>
                    <a:pt x="2677" y="6566"/>
                  </a:cubicBezTo>
                  <a:cubicBezTo>
                    <a:pt x="3795" y="9081"/>
                    <a:pt x="6309" y="11037"/>
                    <a:pt x="8265" y="11037"/>
                  </a:cubicBezTo>
                  <a:cubicBezTo>
                    <a:pt x="8545" y="11316"/>
                    <a:pt x="9104" y="11037"/>
                    <a:pt x="9383" y="10478"/>
                  </a:cubicBezTo>
                  <a:cubicBezTo>
                    <a:pt x="9383" y="10478"/>
                    <a:pt x="9383" y="10478"/>
                    <a:pt x="9383" y="10478"/>
                  </a:cubicBezTo>
                  <a:close/>
                </a:path>
              </a:pathLst>
            </a:custGeom>
            <a:solidFill>
              <a:srgbClr val="2628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3" name="Forma libre 732">
              <a:extLst>
                <a:ext uri="{FF2B5EF4-FFF2-40B4-BE49-F238E27FC236}">
                  <a16:creationId xmlns:a16="http://schemas.microsoft.com/office/drawing/2014/main" id="{082D8FE7-BB1E-7F45-8BE6-A1574B26A1FA}"/>
                </a:ext>
              </a:extLst>
            </p:cNvPr>
            <p:cNvSpPr/>
            <p:nvPr/>
          </p:nvSpPr>
          <p:spPr>
            <a:xfrm>
              <a:off x="4215302" y="4289491"/>
              <a:ext cx="156470" cy="111764"/>
            </a:xfrm>
            <a:custGeom>
              <a:avLst/>
              <a:gdLst>
                <a:gd name="connsiteX0" fmla="*/ 154375 w 156470"/>
                <a:gd name="connsiteY0" fmla="*/ 90110 h 111764"/>
                <a:gd name="connsiteX1" fmla="*/ 154375 w 156470"/>
                <a:gd name="connsiteY1" fmla="*/ 110507 h 111764"/>
                <a:gd name="connsiteX2" fmla="*/ 138728 w 156470"/>
                <a:gd name="connsiteY2" fmla="*/ 101566 h 111764"/>
                <a:gd name="connsiteX3" fmla="*/ 138728 w 156470"/>
                <a:gd name="connsiteY3" fmla="*/ 81169 h 111764"/>
                <a:gd name="connsiteX4" fmla="*/ 154375 w 156470"/>
                <a:gd name="connsiteY4" fmla="*/ 90110 h 111764"/>
                <a:gd name="connsiteX5" fmla="*/ 106316 w 156470"/>
                <a:gd name="connsiteY5" fmla="*/ 62448 h 111764"/>
                <a:gd name="connsiteX6" fmla="*/ 2096 w 156470"/>
                <a:gd name="connsiteY6" fmla="*/ 2096 h 111764"/>
                <a:gd name="connsiteX7" fmla="*/ 2096 w 156470"/>
                <a:gd name="connsiteY7" fmla="*/ 22493 h 111764"/>
                <a:gd name="connsiteX8" fmla="*/ 106595 w 156470"/>
                <a:gd name="connsiteY8" fmla="*/ 82845 h 111764"/>
                <a:gd name="connsiteX9" fmla="*/ 106595 w 156470"/>
                <a:gd name="connsiteY9" fmla="*/ 62448 h 111764"/>
                <a:gd name="connsiteX10" fmla="*/ 114698 w 156470"/>
                <a:gd name="connsiteY10" fmla="*/ 67198 h 111764"/>
                <a:gd name="connsiteX11" fmla="*/ 114698 w 156470"/>
                <a:gd name="connsiteY11" fmla="*/ 87595 h 111764"/>
                <a:gd name="connsiteX12" fmla="*/ 130345 w 156470"/>
                <a:gd name="connsiteY12" fmla="*/ 96816 h 111764"/>
                <a:gd name="connsiteX13" fmla="*/ 130345 w 156470"/>
                <a:gd name="connsiteY13" fmla="*/ 76419 h 111764"/>
                <a:gd name="connsiteX14" fmla="*/ 114698 w 156470"/>
                <a:gd name="connsiteY14" fmla="*/ 67198 h 111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6470" h="111764">
                  <a:moveTo>
                    <a:pt x="154375" y="90110"/>
                  </a:moveTo>
                  <a:lnTo>
                    <a:pt x="154375" y="110507"/>
                  </a:lnTo>
                  <a:lnTo>
                    <a:pt x="138728" y="101566"/>
                  </a:lnTo>
                  <a:lnTo>
                    <a:pt x="138728" y="81169"/>
                  </a:lnTo>
                  <a:lnTo>
                    <a:pt x="154375" y="90110"/>
                  </a:lnTo>
                  <a:close/>
                  <a:moveTo>
                    <a:pt x="106316" y="62448"/>
                  </a:moveTo>
                  <a:lnTo>
                    <a:pt x="2096" y="2096"/>
                  </a:lnTo>
                  <a:lnTo>
                    <a:pt x="2096" y="22493"/>
                  </a:lnTo>
                  <a:lnTo>
                    <a:pt x="106595" y="82845"/>
                  </a:lnTo>
                  <a:lnTo>
                    <a:pt x="106595" y="62448"/>
                  </a:lnTo>
                  <a:close/>
                  <a:moveTo>
                    <a:pt x="114698" y="67198"/>
                  </a:moveTo>
                  <a:lnTo>
                    <a:pt x="114698" y="87595"/>
                  </a:lnTo>
                  <a:lnTo>
                    <a:pt x="130345" y="96816"/>
                  </a:lnTo>
                  <a:lnTo>
                    <a:pt x="130345" y="76419"/>
                  </a:lnTo>
                  <a:lnTo>
                    <a:pt x="114698" y="67198"/>
                  </a:lnTo>
                  <a:close/>
                </a:path>
              </a:pathLst>
            </a:custGeom>
            <a:solidFill>
              <a:srgbClr val="2A2F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4" name="Forma libre 733">
              <a:extLst>
                <a:ext uri="{FF2B5EF4-FFF2-40B4-BE49-F238E27FC236}">
                  <a16:creationId xmlns:a16="http://schemas.microsoft.com/office/drawing/2014/main" id="{75151013-3E42-954E-AB04-C88A30D16F07}"/>
                </a:ext>
              </a:extLst>
            </p:cNvPr>
            <p:cNvSpPr/>
            <p:nvPr/>
          </p:nvSpPr>
          <p:spPr>
            <a:xfrm>
              <a:off x="4215302" y="4289491"/>
              <a:ext cx="156470" cy="111764"/>
            </a:xfrm>
            <a:custGeom>
              <a:avLst/>
              <a:gdLst>
                <a:gd name="connsiteX0" fmla="*/ 154375 w 156470"/>
                <a:gd name="connsiteY0" fmla="*/ 107992 h 111764"/>
                <a:gd name="connsiteX1" fmla="*/ 154375 w 156470"/>
                <a:gd name="connsiteY1" fmla="*/ 110507 h 111764"/>
                <a:gd name="connsiteX2" fmla="*/ 138728 w 156470"/>
                <a:gd name="connsiteY2" fmla="*/ 101566 h 111764"/>
                <a:gd name="connsiteX3" fmla="*/ 138728 w 156470"/>
                <a:gd name="connsiteY3" fmla="*/ 81169 h 111764"/>
                <a:gd name="connsiteX4" fmla="*/ 140963 w 156470"/>
                <a:gd name="connsiteY4" fmla="*/ 82566 h 111764"/>
                <a:gd name="connsiteX5" fmla="*/ 140963 w 156470"/>
                <a:gd name="connsiteY5" fmla="*/ 100448 h 111764"/>
                <a:gd name="connsiteX6" fmla="*/ 154375 w 156470"/>
                <a:gd name="connsiteY6" fmla="*/ 107992 h 111764"/>
                <a:gd name="connsiteX7" fmla="*/ 4331 w 156470"/>
                <a:gd name="connsiteY7" fmla="*/ 21375 h 111764"/>
                <a:gd name="connsiteX8" fmla="*/ 4331 w 156470"/>
                <a:gd name="connsiteY8" fmla="*/ 3493 h 111764"/>
                <a:gd name="connsiteX9" fmla="*/ 2096 w 156470"/>
                <a:gd name="connsiteY9" fmla="*/ 2096 h 111764"/>
                <a:gd name="connsiteX10" fmla="*/ 2096 w 156470"/>
                <a:gd name="connsiteY10" fmla="*/ 22493 h 111764"/>
                <a:gd name="connsiteX11" fmla="*/ 106595 w 156470"/>
                <a:gd name="connsiteY11" fmla="*/ 82845 h 111764"/>
                <a:gd name="connsiteX12" fmla="*/ 106595 w 156470"/>
                <a:gd name="connsiteY12" fmla="*/ 80331 h 111764"/>
                <a:gd name="connsiteX13" fmla="*/ 4331 w 156470"/>
                <a:gd name="connsiteY13" fmla="*/ 21375 h 111764"/>
                <a:gd name="connsiteX14" fmla="*/ 116934 w 156470"/>
                <a:gd name="connsiteY14" fmla="*/ 86478 h 111764"/>
                <a:gd name="connsiteX15" fmla="*/ 116934 w 156470"/>
                <a:gd name="connsiteY15" fmla="*/ 68595 h 111764"/>
                <a:gd name="connsiteX16" fmla="*/ 114698 w 156470"/>
                <a:gd name="connsiteY16" fmla="*/ 67198 h 111764"/>
                <a:gd name="connsiteX17" fmla="*/ 114698 w 156470"/>
                <a:gd name="connsiteY17" fmla="*/ 87595 h 111764"/>
                <a:gd name="connsiteX18" fmla="*/ 130345 w 156470"/>
                <a:gd name="connsiteY18" fmla="*/ 96816 h 111764"/>
                <a:gd name="connsiteX19" fmla="*/ 130345 w 156470"/>
                <a:gd name="connsiteY19" fmla="*/ 94301 h 111764"/>
                <a:gd name="connsiteX20" fmla="*/ 116934 w 156470"/>
                <a:gd name="connsiteY20" fmla="*/ 86478 h 111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6470" h="111764">
                  <a:moveTo>
                    <a:pt x="154375" y="107992"/>
                  </a:moveTo>
                  <a:lnTo>
                    <a:pt x="154375" y="110507"/>
                  </a:lnTo>
                  <a:lnTo>
                    <a:pt x="138728" y="101566"/>
                  </a:lnTo>
                  <a:lnTo>
                    <a:pt x="138728" y="81169"/>
                  </a:lnTo>
                  <a:lnTo>
                    <a:pt x="140963" y="82566"/>
                  </a:lnTo>
                  <a:lnTo>
                    <a:pt x="140963" y="100448"/>
                  </a:lnTo>
                  <a:lnTo>
                    <a:pt x="154375" y="107992"/>
                  </a:lnTo>
                  <a:close/>
                  <a:moveTo>
                    <a:pt x="4331" y="21375"/>
                  </a:moveTo>
                  <a:lnTo>
                    <a:pt x="4331" y="3493"/>
                  </a:lnTo>
                  <a:lnTo>
                    <a:pt x="2096" y="2096"/>
                  </a:lnTo>
                  <a:lnTo>
                    <a:pt x="2096" y="22493"/>
                  </a:lnTo>
                  <a:lnTo>
                    <a:pt x="106595" y="82845"/>
                  </a:lnTo>
                  <a:lnTo>
                    <a:pt x="106595" y="80331"/>
                  </a:lnTo>
                  <a:lnTo>
                    <a:pt x="4331" y="21375"/>
                  </a:lnTo>
                  <a:close/>
                  <a:moveTo>
                    <a:pt x="116934" y="86478"/>
                  </a:moveTo>
                  <a:lnTo>
                    <a:pt x="116934" y="68595"/>
                  </a:lnTo>
                  <a:lnTo>
                    <a:pt x="114698" y="67198"/>
                  </a:lnTo>
                  <a:lnTo>
                    <a:pt x="114698" y="87595"/>
                  </a:lnTo>
                  <a:lnTo>
                    <a:pt x="130345" y="96816"/>
                  </a:lnTo>
                  <a:lnTo>
                    <a:pt x="130345" y="94301"/>
                  </a:lnTo>
                  <a:lnTo>
                    <a:pt x="116934" y="86478"/>
                  </a:lnTo>
                  <a:close/>
                </a:path>
              </a:pathLst>
            </a:custGeom>
            <a:solidFill>
              <a:srgbClr val="2628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5" name="Forma libre 734">
              <a:extLst>
                <a:ext uri="{FF2B5EF4-FFF2-40B4-BE49-F238E27FC236}">
                  <a16:creationId xmlns:a16="http://schemas.microsoft.com/office/drawing/2014/main" id="{A85579FA-D6F9-B741-B96E-8C56F61D3D3C}"/>
                </a:ext>
              </a:extLst>
            </p:cNvPr>
            <p:cNvSpPr/>
            <p:nvPr/>
          </p:nvSpPr>
          <p:spPr>
            <a:xfrm>
              <a:off x="4357512" y="4376947"/>
              <a:ext cx="11176" cy="11176"/>
            </a:xfrm>
            <a:custGeom>
              <a:avLst/>
              <a:gdLst>
                <a:gd name="connsiteX0" fmla="*/ 2665 w 11176"/>
                <a:gd name="connsiteY0" fmla="*/ 6566 h 11176"/>
                <a:gd name="connsiteX1" fmla="*/ 8253 w 11176"/>
                <a:gd name="connsiteY1" fmla="*/ 11037 h 11176"/>
                <a:gd name="connsiteX2" fmla="*/ 9651 w 11176"/>
                <a:gd name="connsiteY2" fmla="*/ 6566 h 11176"/>
                <a:gd name="connsiteX3" fmla="*/ 4062 w 11176"/>
                <a:gd name="connsiteY3" fmla="*/ 2096 h 11176"/>
                <a:gd name="connsiteX4" fmla="*/ 2665 w 11176"/>
                <a:gd name="connsiteY4" fmla="*/ 6566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" h="11176">
                  <a:moveTo>
                    <a:pt x="2665" y="6566"/>
                  </a:moveTo>
                  <a:cubicBezTo>
                    <a:pt x="3783" y="9081"/>
                    <a:pt x="6298" y="11037"/>
                    <a:pt x="8253" y="11037"/>
                  </a:cubicBezTo>
                  <a:cubicBezTo>
                    <a:pt x="10209" y="11037"/>
                    <a:pt x="10768" y="9081"/>
                    <a:pt x="9651" y="6566"/>
                  </a:cubicBezTo>
                  <a:cubicBezTo>
                    <a:pt x="8533" y="4051"/>
                    <a:pt x="6018" y="2096"/>
                    <a:pt x="4062" y="2096"/>
                  </a:cubicBezTo>
                  <a:cubicBezTo>
                    <a:pt x="2106" y="2096"/>
                    <a:pt x="1548" y="4051"/>
                    <a:pt x="2665" y="6566"/>
                  </a:cubicBezTo>
                  <a:close/>
                </a:path>
              </a:pathLst>
            </a:custGeom>
            <a:solidFill>
              <a:srgbClr val="2B31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6" name="Forma libre 735">
              <a:extLst>
                <a:ext uri="{FF2B5EF4-FFF2-40B4-BE49-F238E27FC236}">
                  <a16:creationId xmlns:a16="http://schemas.microsoft.com/office/drawing/2014/main" id="{93AAF1DF-2480-2E49-AB99-10B50303EEAA}"/>
                </a:ext>
              </a:extLst>
            </p:cNvPr>
            <p:cNvSpPr/>
            <p:nvPr/>
          </p:nvSpPr>
          <p:spPr>
            <a:xfrm>
              <a:off x="4357779" y="4376947"/>
              <a:ext cx="11176" cy="11176"/>
            </a:xfrm>
            <a:custGeom>
              <a:avLst/>
              <a:gdLst>
                <a:gd name="connsiteX0" fmla="*/ 9383 w 11176"/>
                <a:gd name="connsiteY0" fmla="*/ 10478 h 11176"/>
                <a:gd name="connsiteX1" fmla="*/ 3795 w 11176"/>
                <a:gd name="connsiteY1" fmla="*/ 6007 h 11176"/>
                <a:gd name="connsiteX2" fmla="*/ 3795 w 11176"/>
                <a:gd name="connsiteY2" fmla="*/ 2096 h 11176"/>
                <a:gd name="connsiteX3" fmla="*/ 2677 w 11176"/>
                <a:gd name="connsiteY3" fmla="*/ 6566 h 11176"/>
                <a:gd name="connsiteX4" fmla="*/ 8265 w 11176"/>
                <a:gd name="connsiteY4" fmla="*/ 11037 h 11176"/>
                <a:gd name="connsiteX5" fmla="*/ 9383 w 11176"/>
                <a:gd name="connsiteY5" fmla="*/ 10478 h 11176"/>
                <a:gd name="connsiteX6" fmla="*/ 9383 w 11176"/>
                <a:gd name="connsiteY6" fmla="*/ 10478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76" h="11176">
                  <a:moveTo>
                    <a:pt x="9383" y="10478"/>
                  </a:moveTo>
                  <a:cubicBezTo>
                    <a:pt x="7427" y="10478"/>
                    <a:pt x="4912" y="8522"/>
                    <a:pt x="3795" y="6007"/>
                  </a:cubicBezTo>
                  <a:cubicBezTo>
                    <a:pt x="2956" y="4331"/>
                    <a:pt x="3236" y="2934"/>
                    <a:pt x="3795" y="2096"/>
                  </a:cubicBezTo>
                  <a:cubicBezTo>
                    <a:pt x="2118" y="2375"/>
                    <a:pt x="1559" y="4331"/>
                    <a:pt x="2677" y="6566"/>
                  </a:cubicBezTo>
                  <a:cubicBezTo>
                    <a:pt x="3795" y="9081"/>
                    <a:pt x="6309" y="11037"/>
                    <a:pt x="8265" y="11037"/>
                  </a:cubicBezTo>
                  <a:cubicBezTo>
                    <a:pt x="8545" y="11316"/>
                    <a:pt x="9104" y="11037"/>
                    <a:pt x="9383" y="10478"/>
                  </a:cubicBezTo>
                  <a:cubicBezTo>
                    <a:pt x="9383" y="10478"/>
                    <a:pt x="9383" y="10478"/>
                    <a:pt x="9383" y="10478"/>
                  </a:cubicBezTo>
                  <a:close/>
                </a:path>
              </a:pathLst>
            </a:custGeom>
            <a:solidFill>
              <a:srgbClr val="2628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7" name="Forma libre 736">
              <a:extLst>
                <a:ext uri="{FF2B5EF4-FFF2-40B4-BE49-F238E27FC236}">
                  <a16:creationId xmlns:a16="http://schemas.microsoft.com/office/drawing/2014/main" id="{8EAC18AB-8745-E84D-8793-D9FCAA77C425}"/>
                </a:ext>
              </a:extLst>
            </p:cNvPr>
            <p:cNvSpPr/>
            <p:nvPr/>
          </p:nvSpPr>
          <p:spPr>
            <a:xfrm>
              <a:off x="4215302" y="4327770"/>
              <a:ext cx="13971" cy="89412"/>
            </a:xfrm>
            <a:custGeom>
              <a:avLst/>
              <a:gdLst>
                <a:gd name="connsiteX0" fmla="*/ 11875 w 13970"/>
                <a:gd name="connsiteY0" fmla="*/ 88713 h 89411"/>
                <a:gd name="connsiteX1" fmla="*/ 2096 w 13970"/>
                <a:gd name="connsiteY1" fmla="*/ 83125 h 89411"/>
                <a:gd name="connsiteX2" fmla="*/ 2096 w 13970"/>
                <a:gd name="connsiteY2" fmla="*/ 2096 h 89411"/>
                <a:gd name="connsiteX3" fmla="*/ 11875 w 13970"/>
                <a:gd name="connsiteY3" fmla="*/ 7963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" h="89411">
                  <a:moveTo>
                    <a:pt x="11875" y="88713"/>
                  </a:moveTo>
                  <a:lnTo>
                    <a:pt x="2096" y="83125"/>
                  </a:lnTo>
                  <a:lnTo>
                    <a:pt x="2096" y="2096"/>
                  </a:lnTo>
                  <a:lnTo>
                    <a:pt x="11875" y="7963"/>
                  </a:lnTo>
                  <a:close/>
                </a:path>
              </a:pathLst>
            </a:custGeom>
            <a:solidFill>
              <a:srgbClr val="323B9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8" name="Forma libre 737">
              <a:extLst>
                <a:ext uri="{FF2B5EF4-FFF2-40B4-BE49-F238E27FC236}">
                  <a16:creationId xmlns:a16="http://schemas.microsoft.com/office/drawing/2014/main" id="{C2378F8B-104E-0548-9E3B-7FA529408400}"/>
                </a:ext>
              </a:extLst>
            </p:cNvPr>
            <p:cNvSpPr/>
            <p:nvPr/>
          </p:nvSpPr>
          <p:spPr>
            <a:xfrm>
              <a:off x="4235420" y="4339506"/>
              <a:ext cx="13971" cy="89412"/>
            </a:xfrm>
            <a:custGeom>
              <a:avLst/>
              <a:gdLst>
                <a:gd name="connsiteX0" fmla="*/ 12154 w 13970"/>
                <a:gd name="connsiteY0" fmla="*/ 88713 h 89411"/>
                <a:gd name="connsiteX1" fmla="*/ 2096 w 13970"/>
                <a:gd name="connsiteY1" fmla="*/ 82845 h 89411"/>
                <a:gd name="connsiteX2" fmla="*/ 2096 w 13970"/>
                <a:gd name="connsiteY2" fmla="*/ 2096 h 89411"/>
                <a:gd name="connsiteX3" fmla="*/ 12154 w 13970"/>
                <a:gd name="connsiteY3" fmla="*/ 7684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" h="89411">
                  <a:moveTo>
                    <a:pt x="12154" y="88713"/>
                  </a:moveTo>
                  <a:lnTo>
                    <a:pt x="2096" y="82845"/>
                  </a:lnTo>
                  <a:lnTo>
                    <a:pt x="2096" y="2096"/>
                  </a:lnTo>
                  <a:lnTo>
                    <a:pt x="12154" y="7684"/>
                  </a:lnTo>
                  <a:close/>
                </a:path>
              </a:pathLst>
            </a:custGeom>
            <a:solidFill>
              <a:srgbClr val="323B9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9" name="Forma libre 738">
              <a:extLst>
                <a:ext uri="{FF2B5EF4-FFF2-40B4-BE49-F238E27FC236}">
                  <a16:creationId xmlns:a16="http://schemas.microsoft.com/office/drawing/2014/main" id="{352E7D59-2409-1E42-B476-A5241064F441}"/>
                </a:ext>
              </a:extLst>
            </p:cNvPr>
            <p:cNvSpPr/>
            <p:nvPr/>
          </p:nvSpPr>
          <p:spPr>
            <a:xfrm>
              <a:off x="4255817" y="4350962"/>
              <a:ext cx="13971" cy="89412"/>
            </a:xfrm>
            <a:custGeom>
              <a:avLst/>
              <a:gdLst>
                <a:gd name="connsiteX0" fmla="*/ 12154 w 13970"/>
                <a:gd name="connsiteY0" fmla="*/ 88713 h 89411"/>
                <a:gd name="connsiteX1" fmla="*/ 2096 w 13970"/>
                <a:gd name="connsiteY1" fmla="*/ 83125 h 89411"/>
                <a:gd name="connsiteX2" fmla="*/ 2096 w 13970"/>
                <a:gd name="connsiteY2" fmla="*/ 2096 h 89411"/>
                <a:gd name="connsiteX3" fmla="*/ 12154 w 13970"/>
                <a:gd name="connsiteY3" fmla="*/ 7963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" h="89411">
                  <a:moveTo>
                    <a:pt x="12154" y="88713"/>
                  </a:moveTo>
                  <a:lnTo>
                    <a:pt x="2096" y="83125"/>
                  </a:lnTo>
                  <a:lnTo>
                    <a:pt x="2096" y="2096"/>
                  </a:lnTo>
                  <a:lnTo>
                    <a:pt x="12154" y="7963"/>
                  </a:lnTo>
                  <a:close/>
                </a:path>
              </a:pathLst>
            </a:custGeom>
            <a:solidFill>
              <a:srgbClr val="323B9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0" name="Forma libre 739">
              <a:extLst>
                <a:ext uri="{FF2B5EF4-FFF2-40B4-BE49-F238E27FC236}">
                  <a16:creationId xmlns:a16="http://schemas.microsoft.com/office/drawing/2014/main" id="{9AB5D2DE-D9C6-A44F-BF1E-BECA3B9A96CB}"/>
                </a:ext>
              </a:extLst>
            </p:cNvPr>
            <p:cNvSpPr/>
            <p:nvPr/>
          </p:nvSpPr>
          <p:spPr>
            <a:xfrm>
              <a:off x="4276214" y="4362697"/>
              <a:ext cx="13971" cy="89412"/>
            </a:xfrm>
            <a:custGeom>
              <a:avLst/>
              <a:gdLst>
                <a:gd name="connsiteX0" fmla="*/ 12154 w 13970"/>
                <a:gd name="connsiteY0" fmla="*/ 88713 h 89411"/>
                <a:gd name="connsiteX1" fmla="*/ 2096 w 13970"/>
                <a:gd name="connsiteY1" fmla="*/ 82845 h 89411"/>
                <a:gd name="connsiteX2" fmla="*/ 2096 w 13970"/>
                <a:gd name="connsiteY2" fmla="*/ 2096 h 89411"/>
                <a:gd name="connsiteX3" fmla="*/ 12154 w 13970"/>
                <a:gd name="connsiteY3" fmla="*/ 7684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" h="89411">
                  <a:moveTo>
                    <a:pt x="12154" y="88713"/>
                  </a:moveTo>
                  <a:lnTo>
                    <a:pt x="2096" y="82845"/>
                  </a:lnTo>
                  <a:lnTo>
                    <a:pt x="2096" y="2096"/>
                  </a:lnTo>
                  <a:lnTo>
                    <a:pt x="12154" y="7684"/>
                  </a:lnTo>
                  <a:close/>
                </a:path>
              </a:pathLst>
            </a:custGeom>
            <a:solidFill>
              <a:srgbClr val="323B9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1" name="Forma libre 740">
              <a:extLst>
                <a:ext uri="{FF2B5EF4-FFF2-40B4-BE49-F238E27FC236}">
                  <a16:creationId xmlns:a16="http://schemas.microsoft.com/office/drawing/2014/main" id="{A8ABA962-FA1F-0F42-A4D7-DF703910A47D}"/>
                </a:ext>
              </a:extLst>
            </p:cNvPr>
            <p:cNvSpPr/>
            <p:nvPr/>
          </p:nvSpPr>
          <p:spPr>
            <a:xfrm>
              <a:off x="4296611" y="4374153"/>
              <a:ext cx="13971" cy="89412"/>
            </a:xfrm>
            <a:custGeom>
              <a:avLst/>
              <a:gdLst>
                <a:gd name="connsiteX0" fmla="*/ 11875 w 13970"/>
                <a:gd name="connsiteY0" fmla="*/ 88992 h 89411"/>
                <a:gd name="connsiteX1" fmla="*/ 2096 w 13970"/>
                <a:gd name="connsiteY1" fmla="*/ 83125 h 89411"/>
                <a:gd name="connsiteX2" fmla="*/ 2096 w 13970"/>
                <a:gd name="connsiteY2" fmla="*/ 2096 h 89411"/>
                <a:gd name="connsiteX3" fmla="*/ 11875 w 13970"/>
                <a:gd name="connsiteY3" fmla="*/ 7963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" h="89411">
                  <a:moveTo>
                    <a:pt x="11875" y="88992"/>
                  </a:moveTo>
                  <a:lnTo>
                    <a:pt x="2096" y="83125"/>
                  </a:lnTo>
                  <a:lnTo>
                    <a:pt x="2096" y="2096"/>
                  </a:lnTo>
                  <a:lnTo>
                    <a:pt x="11875" y="7963"/>
                  </a:lnTo>
                  <a:close/>
                </a:path>
              </a:pathLst>
            </a:custGeom>
            <a:solidFill>
              <a:srgbClr val="323B9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2" name="Forma libre 741">
              <a:extLst>
                <a:ext uri="{FF2B5EF4-FFF2-40B4-BE49-F238E27FC236}">
                  <a16:creationId xmlns:a16="http://schemas.microsoft.com/office/drawing/2014/main" id="{DD7A2B86-FE43-9D4C-ACC9-B381FAE87E87}"/>
                </a:ext>
              </a:extLst>
            </p:cNvPr>
            <p:cNvSpPr/>
            <p:nvPr/>
          </p:nvSpPr>
          <p:spPr>
            <a:xfrm>
              <a:off x="4317008" y="4385888"/>
              <a:ext cx="13971" cy="89412"/>
            </a:xfrm>
            <a:custGeom>
              <a:avLst/>
              <a:gdLst>
                <a:gd name="connsiteX0" fmla="*/ 11875 w 13970"/>
                <a:gd name="connsiteY0" fmla="*/ 88713 h 89411"/>
                <a:gd name="connsiteX1" fmla="*/ 2096 w 13970"/>
                <a:gd name="connsiteY1" fmla="*/ 83125 h 89411"/>
                <a:gd name="connsiteX2" fmla="*/ 2096 w 13970"/>
                <a:gd name="connsiteY2" fmla="*/ 2096 h 89411"/>
                <a:gd name="connsiteX3" fmla="*/ 11875 w 13970"/>
                <a:gd name="connsiteY3" fmla="*/ 7684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" h="89411">
                  <a:moveTo>
                    <a:pt x="11875" y="88713"/>
                  </a:moveTo>
                  <a:lnTo>
                    <a:pt x="2096" y="83125"/>
                  </a:lnTo>
                  <a:lnTo>
                    <a:pt x="2096" y="2096"/>
                  </a:lnTo>
                  <a:lnTo>
                    <a:pt x="11875" y="7684"/>
                  </a:lnTo>
                  <a:close/>
                </a:path>
              </a:pathLst>
            </a:custGeom>
            <a:solidFill>
              <a:srgbClr val="323B9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3" name="Forma libre 742">
              <a:extLst>
                <a:ext uri="{FF2B5EF4-FFF2-40B4-BE49-F238E27FC236}">
                  <a16:creationId xmlns:a16="http://schemas.microsoft.com/office/drawing/2014/main" id="{ACF1DA1E-367E-5F47-A2B0-B69DA3FD4DDD}"/>
                </a:ext>
              </a:extLst>
            </p:cNvPr>
            <p:cNvSpPr/>
            <p:nvPr/>
          </p:nvSpPr>
          <p:spPr>
            <a:xfrm>
              <a:off x="4337125" y="4397623"/>
              <a:ext cx="13971" cy="89412"/>
            </a:xfrm>
            <a:custGeom>
              <a:avLst/>
              <a:gdLst>
                <a:gd name="connsiteX0" fmla="*/ 12154 w 13970"/>
                <a:gd name="connsiteY0" fmla="*/ 88713 h 89411"/>
                <a:gd name="connsiteX1" fmla="*/ 2096 w 13970"/>
                <a:gd name="connsiteY1" fmla="*/ 82845 h 89411"/>
                <a:gd name="connsiteX2" fmla="*/ 2096 w 13970"/>
                <a:gd name="connsiteY2" fmla="*/ 2096 h 89411"/>
                <a:gd name="connsiteX3" fmla="*/ 12154 w 13970"/>
                <a:gd name="connsiteY3" fmla="*/ 7684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" h="89411">
                  <a:moveTo>
                    <a:pt x="12154" y="88713"/>
                  </a:moveTo>
                  <a:lnTo>
                    <a:pt x="2096" y="82845"/>
                  </a:lnTo>
                  <a:lnTo>
                    <a:pt x="2096" y="2096"/>
                  </a:lnTo>
                  <a:lnTo>
                    <a:pt x="12154" y="7684"/>
                  </a:lnTo>
                  <a:close/>
                </a:path>
              </a:pathLst>
            </a:custGeom>
            <a:solidFill>
              <a:srgbClr val="323B9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4" name="Forma libre 743">
              <a:extLst>
                <a:ext uri="{FF2B5EF4-FFF2-40B4-BE49-F238E27FC236}">
                  <a16:creationId xmlns:a16="http://schemas.microsoft.com/office/drawing/2014/main" id="{605C9BE8-5198-8B43-9E16-17E42E64B4E1}"/>
                </a:ext>
              </a:extLst>
            </p:cNvPr>
            <p:cNvSpPr/>
            <p:nvPr/>
          </p:nvSpPr>
          <p:spPr>
            <a:xfrm>
              <a:off x="4357522" y="4409079"/>
              <a:ext cx="13971" cy="89412"/>
            </a:xfrm>
            <a:custGeom>
              <a:avLst/>
              <a:gdLst>
                <a:gd name="connsiteX0" fmla="*/ 12154 w 13970"/>
                <a:gd name="connsiteY0" fmla="*/ 88713 h 89411"/>
                <a:gd name="connsiteX1" fmla="*/ 2096 w 13970"/>
                <a:gd name="connsiteY1" fmla="*/ 83125 h 89411"/>
                <a:gd name="connsiteX2" fmla="*/ 2096 w 13970"/>
                <a:gd name="connsiteY2" fmla="*/ 2096 h 89411"/>
                <a:gd name="connsiteX3" fmla="*/ 12154 w 13970"/>
                <a:gd name="connsiteY3" fmla="*/ 7963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" h="89411">
                  <a:moveTo>
                    <a:pt x="12154" y="88713"/>
                  </a:moveTo>
                  <a:lnTo>
                    <a:pt x="2096" y="83125"/>
                  </a:lnTo>
                  <a:lnTo>
                    <a:pt x="2096" y="2096"/>
                  </a:lnTo>
                  <a:lnTo>
                    <a:pt x="12154" y="7963"/>
                  </a:lnTo>
                  <a:close/>
                </a:path>
              </a:pathLst>
            </a:custGeom>
            <a:solidFill>
              <a:srgbClr val="323B9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5" name="Forma libre 744">
              <a:extLst>
                <a:ext uri="{FF2B5EF4-FFF2-40B4-BE49-F238E27FC236}">
                  <a16:creationId xmlns:a16="http://schemas.microsoft.com/office/drawing/2014/main" id="{7C6D2E64-C271-644A-B0A3-1905912258EF}"/>
                </a:ext>
              </a:extLst>
            </p:cNvPr>
            <p:cNvSpPr/>
            <p:nvPr/>
          </p:nvSpPr>
          <p:spPr>
            <a:xfrm>
              <a:off x="4317008" y="4033550"/>
              <a:ext cx="13971" cy="50294"/>
            </a:xfrm>
            <a:custGeom>
              <a:avLst/>
              <a:gdLst>
                <a:gd name="connsiteX0" fmla="*/ 11875 w 13970"/>
                <a:gd name="connsiteY0" fmla="*/ 50434 h 50294"/>
                <a:gd name="connsiteX1" fmla="*/ 11875 w 13970"/>
                <a:gd name="connsiteY1" fmla="*/ 7684 h 50294"/>
                <a:gd name="connsiteX2" fmla="*/ 2096 w 13970"/>
                <a:gd name="connsiteY2" fmla="*/ 2096 h 50294"/>
                <a:gd name="connsiteX3" fmla="*/ 2096 w 13970"/>
                <a:gd name="connsiteY3" fmla="*/ 44566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" h="50294">
                  <a:moveTo>
                    <a:pt x="11875" y="50434"/>
                  </a:moveTo>
                  <a:lnTo>
                    <a:pt x="11875" y="7684"/>
                  </a:lnTo>
                  <a:lnTo>
                    <a:pt x="2096" y="2096"/>
                  </a:lnTo>
                  <a:lnTo>
                    <a:pt x="2096" y="44566"/>
                  </a:lnTo>
                  <a:close/>
                </a:path>
              </a:pathLst>
            </a:custGeom>
            <a:solidFill>
              <a:srgbClr val="323B9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6" name="Forma libre 745">
              <a:extLst>
                <a:ext uri="{FF2B5EF4-FFF2-40B4-BE49-F238E27FC236}">
                  <a16:creationId xmlns:a16="http://schemas.microsoft.com/office/drawing/2014/main" id="{F51B4ED9-1D2B-304C-82CD-7BEEE65B4FD4}"/>
                </a:ext>
              </a:extLst>
            </p:cNvPr>
            <p:cNvSpPr/>
            <p:nvPr/>
          </p:nvSpPr>
          <p:spPr>
            <a:xfrm>
              <a:off x="4296611" y="4021815"/>
              <a:ext cx="13971" cy="50294"/>
            </a:xfrm>
            <a:custGeom>
              <a:avLst/>
              <a:gdLst>
                <a:gd name="connsiteX0" fmla="*/ 11875 w 13970"/>
                <a:gd name="connsiteY0" fmla="*/ 50434 h 50294"/>
                <a:gd name="connsiteX1" fmla="*/ 11875 w 13970"/>
                <a:gd name="connsiteY1" fmla="*/ 7963 h 50294"/>
                <a:gd name="connsiteX2" fmla="*/ 2096 w 13970"/>
                <a:gd name="connsiteY2" fmla="*/ 2096 h 50294"/>
                <a:gd name="connsiteX3" fmla="*/ 2096 w 13970"/>
                <a:gd name="connsiteY3" fmla="*/ 44566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" h="50294">
                  <a:moveTo>
                    <a:pt x="11875" y="50434"/>
                  </a:moveTo>
                  <a:lnTo>
                    <a:pt x="11875" y="7963"/>
                  </a:lnTo>
                  <a:lnTo>
                    <a:pt x="2096" y="2096"/>
                  </a:lnTo>
                  <a:lnTo>
                    <a:pt x="2096" y="44566"/>
                  </a:lnTo>
                  <a:close/>
                </a:path>
              </a:pathLst>
            </a:custGeom>
            <a:solidFill>
              <a:srgbClr val="323B9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7" name="Forma libre 746">
              <a:extLst>
                <a:ext uri="{FF2B5EF4-FFF2-40B4-BE49-F238E27FC236}">
                  <a16:creationId xmlns:a16="http://schemas.microsoft.com/office/drawing/2014/main" id="{46B3B5AB-3A2F-3945-B4D7-DBC61FBC4226}"/>
                </a:ext>
              </a:extLst>
            </p:cNvPr>
            <p:cNvSpPr/>
            <p:nvPr/>
          </p:nvSpPr>
          <p:spPr>
            <a:xfrm>
              <a:off x="4357522" y="4056742"/>
              <a:ext cx="13971" cy="50294"/>
            </a:xfrm>
            <a:custGeom>
              <a:avLst/>
              <a:gdLst>
                <a:gd name="connsiteX0" fmla="*/ 12154 w 13970"/>
                <a:gd name="connsiteY0" fmla="*/ 50713 h 50294"/>
                <a:gd name="connsiteX1" fmla="*/ 12154 w 13970"/>
                <a:gd name="connsiteY1" fmla="*/ 7963 h 50294"/>
                <a:gd name="connsiteX2" fmla="*/ 2096 w 13970"/>
                <a:gd name="connsiteY2" fmla="*/ 2096 h 50294"/>
                <a:gd name="connsiteX3" fmla="*/ 2096 w 13970"/>
                <a:gd name="connsiteY3" fmla="*/ 44845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" h="50294">
                  <a:moveTo>
                    <a:pt x="12154" y="50713"/>
                  </a:moveTo>
                  <a:lnTo>
                    <a:pt x="12154" y="7963"/>
                  </a:lnTo>
                  <a:lnTo>
                    <a:pt x="2096" y="2096"/>
                  </a:lnTo>
                  <a:lnTo>
                    <a:pt x="2096" y="44845"/>
                  </a:lnTo>
                  <a:close/>
                </a:path>
              </a:pathLst>
            </a:custGeom>
            <a:solidFill>
              <a:srgbClr val="323B9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8" name="Forma libre 747">
              <a:extLst>
                <a:ext uri="{FF2B5EF4-FFF2-40B4-BE49-F238E27FC236}">
                  <a16:creationId xmlns:a16="http://schemas.microsoft.com/office/drawing/2014/main" id="{BD26610B-6F64-0848-A348-82433B09875F}"/>
                </a:ext>
              </a:extLst>
            </p:cNvPr>
            <p:cNvSpPr/>
            <p:nvPr/>
          </p:nvSpPr>
          <p:spPr>
            <a:xfrm>
              <a:off x="4337125" y="4045006"/>
              <a:ext cx="13971" cy="50294"/>
            </a:xfrm>
            <a:custGeom>
              <a:avLst/>
              <a:gdLst>
                <a:gd name="connsiteX0" fmla="*/ 12154 w 13970"/>
                <a:gd name="connsiteY0" fmla="*/ 50713 h 50294"/>
                <a:gd name="connsiteX1" fmla="*/ 12154 w 13970"/>
                <a:gd name="connsiteY1" fmla="*/ 7963 h 50294"/>
                <a:gd name="connsiteX2" fmla="*/ 2096 w 13970"/>
                <a:gd name="connsiteY2" fmla="*/ 2096 h 50294"/>
                <a:gd name="connsiteX3" fmla="*/ 2096 w 13970"/>
                <a:gd name="connsiteY3" fmla="*/ 44845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" h="50294">
                  <a:moveTo>
                    <a:pt x="12154" y="50713"/>
                  </a:moveTo>
                  <a:lnTo>
                    <a:pt x="12154" y="7963"/>
                  </a:lnTo>
                  <a:lnTo>
                    <a:pt x="2096" y="2096"/>
                  </a:lnTo>
                  <a:lnTo>
                    <a:pt x="2096" y="44845"/>
                  </a:lnTo>
                  <a:close/>
                </a:path>
              </a:pathLst>
            </a:custGeom>
            <a:solidFill>
              <a:srgbClr val="323B9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9" name="Forma libre 748">
              <a:extLst>
                <a:ext uri="{FF2B5EF4-FFF2-40B4-BE49-F238E27FC236}">
                  <a16:creationId xmlns:a16="http://schemas.microsoft.com/office/drawing/2014/main" id="{E342E0CE-C7AD-3E49-AD07-7AAB742C7EF3}"/>
                </a:ext>
              </a:extLst>
            </p:cNvPr>
            <p:cNvSpPr/>
            <p:nvPr/>
          </p:nvSpPr>
          <p:spPr>
            <a:xfrm>
              <a:off x="4215302" y="3975433"/>
              <a:ext cx="13971" cy="50294"/>
            </a:xfrm>
            <a:custGeom>
              <a:avLst/>
              <a:gdLst>
                <a:gd name="connsiteX0" fmla="*/ 11875 w 13970"/>
                <a:gd name="connsiteY0" fmla="*/ 49875 h 50294"/>
                <a:gd name="connsiteX1" fmla="*/ 11875 w 13970"/>
                <a:gd name="connsiteY1" fmla="*/ 7963 h 50294"/>
                <a:gd name="connsiteX2" fmla="*/ 2096 w 13970"/>
                <a:gd name="connsiteY2" fmla="*/ 2096 h 50294"/>
                <a:gd name="connsiteX3" fmla="*/ 2096 w 13970"/>
                <a:gd name="connsiteY3" fmla="*/ 44007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" h="50294">
                  <a:moveTo>
                    <a:pt x="11875" y="49875"/>
                  </a:moveTo>
                  <a:lnTo>
                    <a:pt x="11875" y="7963"/>
                  </a:lnTo>
                  <a:lnTo>
                    <a:pt x="2096" y="2096"/>
                  </a:lnTo>
                  <a:lnTo>
                    <a:pt x="2096" y="44007"/>
                  </a:lnTo>
                  <a:close/>
                </a:path>
              </a:pathLst>
            </a:custGeom>
            <a:solidFill>
              <a:srgbClr val="323B9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50" name="Forma libre 749">
              <a:extLst>
                <a:ext uri="{FF2B5EF4-FFF2-40B4-BE49-F238E27FC236}">
                  <a16:creationId xmlns:a16="http://schemas.microsoft.com/office/drawing/2014/main" id="{257E8C1C-A094-A047-BD37-D230F56D998B}"/>
                </a:ext>
              </a:extLst>
            </p:cNvPr>
            <p:cNvSpPr/>
            <p:nvPr/>
          </p:nvSpPr>
          <p:spPr>
            <a:xfrm>
              <a:off x="4276214" y="4010359"/>
              <a:ext cx="13971" cy="50294"/>
            </a:xfrm>
            <a:custGeom>
              <a:avLst/>
              <a:gdLst>
                <a:gd name="connsiteX0" fmla="*/ 12154 w 13970"/>
                <a:gd name="connsiteY0" fmla="*/ 50154 h 50294"/>
                <a:gd name="connsiteX1" fmla="*/ 12154 w 13970"/>
                <a:gd name="connsiteY1" fmla="*/ 7684 h 50294"/>
                <a:gd name="connsiteX2" fmla="*/ 2096 w 13970"/>
                <a:gd name="connsiteY2" fmla="*/ 2096 h 50294"/>
                <a:gd name="connsiteX3" fmla="*/ 2096 w 13970"/>
                <a:gd name="connsiteY3" fmla="*/ 44287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" h="50294">
                  <a:moveTo>
                    <a:pt x="12154" y="50154"/>
                  </a:moveTo>
                  <a:lnTo>
                    <a:pt x="12154" y="7684"/>
                  </a:lnTo>
                  <a:lnTo>
                    <a:pt x="2096" y="2096"/>
                  </a:lnTo>
                  <a:lnTo>
                    <a:pt x="2096" y="44287"/>
                  </a:lnTo>
                  <a:close/>
                </a:path>
              </a:pathLst>
            </a:custGeom>
            <a:solidFill>
              <a:srgbClr val="323B9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51" name="Forma libre 750">
              <a:extLst>
                <a:ext uri="{FF2B5EF4-FFF2-40B4-BE49-F238E27FC236}">
                  <a16:creationId xmlns:a16="http://schemas.microsoft.com/office/drawing/2014/main" id="{2B929902-2674-944C-B5AD-ABAE4C93D229}"/>
                </a:ext>
              </a:extLst>
            </p:cNvPr>
            <p:cNvSpPr/>
            <p:nvPr/>
          </p:nvSpPr>
          <p:spPr>
            <a:xfrm>
              <a:off x="4235420" y="3987168"/>
              <a:ext cx="13971" cy="50294"/>
            </a:xfrm>
            <a:custGeom>
              <a:avLst/>
              <a:gdLst>
                <a:gd name="connsiteX0" fmla="*/ 12154 w 13970"/>
                <a:gd name="connsiteY0" fmla="*/ 49875 h 50294"/>
                <a:gd name="connsiteX1" fmla="*/ 12154 w 13970"/>
                <a:gd name="connsiteY1" fmla="*/ 7684 h 50294"/>
                <a:gd name="connsiteX2" fmla="*/ 2096 w 13970"/>
                <a:gd name="connsiteY2" fmla="*/ 2096 h 50294"/>
                <a:gd name="connsiteX3" fmla="*/ 2096 w 13970"/>
                <a:gd name="connsiteY3" fmla="*/ 44007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" h="50294">
                  <a:moveTo>
                    <a:pt x="12154" y="49875"/>
                  </a:moveTo>
                  <a:lnTo>
                    <a:pt x="12154" y="7684"/>
                  </a:lnTo>
                  <a:lnTo>
                    <a:pt x="2096" y="2096"/>
                  </a:lnTo>
                  <a:lnTo>
                    <a:pt x="2096" y="44007"/>
                  </a:lnTo>
                  <a:close/>
                </a:path>
              </a:pathLst>
            </a:custGeom>
            <a:solidFill>
              <a:srgbClr val="323B9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52" name="Forma libre 751">
              <a:extLst>
                <a:ext uri="{FF2B5EF4-FFF2-40B4-BE49-F238E27FC236}">
                  <a16:creationId xmlns:a16="http://schemas.microsoft.com/office/drawing/2014/main" id="{01CCEF6D-676B-684B-B8CE-4F956802E1C0}"/>
                </a:ext>
              </a:extLst>
            </p:cNvPr>
            <p:cNvSpPr/>
            <p:nvPr/>
          </p:nvSpPr>
          <p:spPr>
            <a:xfrm>
              <a:off x="4255817" y="3998624"/>
              <a:ext cx="13971" cy="50294"/>
            </a:xfrm>
            <a:custGeom>
              <a:avLst/>
              <a:gdLst>
                <a:gd name="connsiteX0" fmla="*/ 12154 w 13970"/>
                <a:gd name="connsiteY0" fmla="*/ 50154 h 50294"/>
                <a:gd name="connsiteX1" fmla="*/ 12154 w 13970"/>
                <a:gd name="connsiteY1" fmla="*/ 7963 h 50294"/>
                <a:gd name="connsiteX2" fmla="*/ 2096 w 13970"/>
                <a:gd name="connsiteY2" fmla="*/ 2096 h 50294"/>
                <a:gd name="connsiteX3" fmla="*/ 2096 w 13970"/>
                <a:gd name="connsiteY3" fmla="*/ 44287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" h="50294">
                  <a:moveTo>
                    <a:pt x="12154" y="50154"/>
                  </a:moveTo>
                  <a:lnTo>
                    <a:pt x="12154" y="7963"/>
                  </a:lnTo>
                  <a:lnTo>
                    <a:pt x="2096" y="2096"/>
                  </a:lnTo>
                  <a:lnTo>
                    <a:pt x="2096" y="44287"/>
                  </a:lnTo>
                  <a:close/>
                </a:path>
              </a:pathLst>
            </a:custGeom>
            <a:solidFill>
              <a:srgbClr val="323B9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53" name="Forma libre 752">
              <a:extLst>
                <a:ext uri="{FF2B5EF4-FFF2-40B4-BE49-F238E27FC236}">
                  <a16:creationId xmlns:a16="http://schemas.microsoft.com/office/drawing/2014/main" id="{6019B302-59AE-E343-B68D-797FF868D3E1}"/>
                </a:ext>
              </a:extLst>
            </p:cNvPr>
            <p:cNvSpPr/>
            <p:nvPr/>
          </p:nvSpPr>
          <p:spPr>
            <a:xfrm>
              <a:off x="4408655" y="3976830"/>
              <a:ext cx="170441" cy="530881"/>
            </a:xfrm>
            <a:custGeom>
              <a:avLst/>
              <a:gdLst>
                <a:gd name="connsiteX0" fmla="*/ 27801 w 170440"/>
                <a:gd name="connsiteY0" fmla="*/ 104639 h 530881"/>
                <a:gd name="connsiteX1" fmla="*/ 27801 w 170440"/>
                <a:gd name="connsiteY1" fmla="*/ 125036 h 530881"/>
                <a:gd name="connsiteX2" fmla="*/ 12154 w 170440"/>
                <a:gd name="connsiteY2" fmla="*/ 133978 h 530881"/>
                <a:gd name="connsiteX3" fmla="*/ 12154 w 170440"/>
                <a:gd name="connsiteY3" fmla="*/ 113581 h 530881"/>
                <a:gd name="connsiteX4" fmla="*/ 27801 w 170440"/>
                <a:gd name="connsiteY4" fmla="*/ 104639 h 530881"/>
                <a:gd name="connsiteX5" fmla="*/ 60213 w 170440"/>
                <a:gd name="connsiteY5" fmla="*/ 106037 h 530881"/>
                <a:gd name="connsiteX6" fmla="*/ 164713 w 170440"/>
                <a:gd name="connsiteY6" fmla="*/ 45684 h 530881"/>
                <a:gd name="connsiteX7" fmla="*/ 164713 w 170440"/>
                <a:gd name="connsiteY7" fmla="*/ 25287 h 530881"/>
                <a:gd name="connsiteX8" fmla="*/ 60213 w 170440"/>
                <a:gd name="connsiteY8" fmla="*/ 85919 h 530881"/>
                <a:gd name="connsiteX9" fmla="*/ 60213 w 170440"/>
                <a:gd name="connsiteY9" fmla="*/ 106037 h 530881"/>
                <a:gd name="connsiteX10" fmla="*/ 36184 w 170440"/>
                <a:gd name="connsiteY10" fmla="*/ 99610 h 530881"/>
                <a:gd name="connsiteX11" fmla="*/ 36184 w 170440"/>
                <a:gd name="connsiteY11" fmla="*/ 120007 h 530881"/>
                <a:gd name="connsiteX12" fmla="*/ 51831 w 170440"/>
                <a:gd name="connsiteY12" fmla="*/ 110787 h 530881"/>
                <a:gd name="connsiteX13" fmla="*/ 51831 w 170440"/>
                <a:gd name="connsiteY13" fmla="*/ 90669 h 530881"/>
                <a:gd name="connsiteX14" fmla="*/ 36184 w 170440"/>
                <a:gd name="connsiteY14" fmla="*/ 99610 h 530881"/>
                <a:gd name="connsiteX15" fmla="*/ 27801 w 170440"/>
                <a:gd name="connsiteY15" fmla="*/ 136213 h 530881"/>
                <a:gd name="connsiteX16" fmla="*/ 27801 w 170440"/>
                <a:gd name="connsiteY16" fmla="*/ 156610 h 530881"/>
                <a:gd name="connsiteX17" fmla="*/ 12154 w 170440"/>
                <a:gd name="connsiteY17" fmla="*/ 165551 h 530881"/>
                <a:gd name="connsiteX18" fmla="*/ 12154 w 170440"/>
                <a:gd name="connsiteY18" fmla="*/ 145154 h 530881"/>
                <a:gd name="connsiteX19" fmla="*/ 27801 w 170440"/>
                <a:gd name="connsiteY19" fmla="*/ 136213 h 530881"/>
                <a:gd name="connsiteX20" fmla="*/ 60213 w 170440"/>
                <a:gd name="connsiteY20" fmla="*/ 137889 h 530881"/>
                <a:gd name="connsiteX21" fmla="*/ 164713 w 170440"/>
                <a:gd name="connsiteY21" fmla="*/ 77537 h 530881"/>
                <a:gd name="connsiteX22" fmla="*/ 164713 w 170440"/>
                <a:gd name="connsiteY22" fmla="*/ 57140 h 530881"/>
                <a:gd name="connsiteX23" fmla="*/ 60213 w 170440"/>
                <a:gd name="connsiteY23" fmla="*/ 117492 h 530881"/>
                <a:gd name="connsiteX24" fmla="*/ 60213 w 170440"/>
                <a:gd name="connsiteY24" fmla="*/ 137889 h 530881"/>
                <a:gd name="connsiteX25" fmla="*/ 36184 w 170440"/>
                <a:gd name="connsiteY25" fmla="*/ 131463 h 530881"/>
                <a:gd name="connsiteX26" fmla="*/ 36184 w 170440"/>
                <a:gd name="connsiteY26" fmla="*/ 151860 h 530881"/>
                <a:gd name="connsiteX27" fmla="*/ 51831 w 170440"/>
                <a:gd name="connsiteY27" fmla="*/ 142639 h 530881"/>
                <a:gd name="connsiteX28" fmla="*/ 51831 w 170440"/>
                <a:gd name="connsiteY28" fmla="*/ 122242 h 530881"/>
                <a:gd name="connsiteX29" fmla="*/ 36184 w 170440"/>
                <a:gd name="connsiteY29" fmla="*/ 131463 h 530881"/>
                <a:gd name="connsiteX30" fmla="*/ 27801 w 170440"/>
                <a:gd name="connsiteY30" fmla="*/ 168066 h 530881"/>
                <a:gd name="connsiteX31" fmla="*/ 27801 w 170440"/>
                <a:gd name="connsiteY31" fmla="*/ 188463 h 530881"/>
                <a:gd name="connsiteX32" fmla="*/ 12154 w 170440"/>
                <a:gd name="connsiteY32" fmla="*/ 197404 h 530881"/>
                <a:gd name="connsiteX33" fmla="*/ 12154 w 170440"/>
                <a:gd name="connsiteY33" fmla="*/ 177007 h 530881"/>
                <a:gd name="connsiteX34" fmla="*/ 27801 w 170440"/>
                <a:gd name="connsiteY34" fmla="*/ 168066 h 530881"/>
                <a:gd name="connsiteX35" fmla="*/ 60213 w 170440"/>
                <a:gd name="connsiteY35" fmla="*/ 169742 h 530881"/>
                <a:gd name="connsiteX36" fmla="*/ 164713 w 170440"/>
                <a:gd name="connsiteY36" fmla="*/ 109389 h 530881"/>
                <a:gd name="connsiteX37" fmla="*/ 164713 w 170440"/>
                <a:gd name="connsiteY37" fmla="*/ 88992 h 530881"/>
                <a:gd name="connsiteX38" fmla="*/ 60213 w 170440"/>
                <a:gd name="connsiteY38" fmla="*/ 149345 h 530881"/>
                <a:gd name="connsiteX39" fmla="*/ 60213 w 170440"/>
                <a:gd name="connsiteY39" fmla="*/ 169742 h 530881"/>
                <a:gd name="connsiteX40" fmla="*/ 36184 w 170440"/>
                <a:gd name="connsiteY40" fmla="*/ 163316 h 530881"/>
                <a:gd name="connsiteX41" fmla="*/ 36184 w 170440"/>
                <a:gd name="connsiteY41" fmla="*/ 183713 h 530881"/>
                <a:gd name="connsiteX42" fmla="*/ 51831 w 170440"/>
                <a:gd name="connsiteY42" fmla="*/ 174492 h 530881"/>
                <a:gd name="connsiteX43" fmla="*/ 51831 w 170440"/>
                <a:gd name="connsiteY43" fmla="*/ 154095 h 530881"/>
                <a:gd name="connsiteX44" fmla="*/ 36184 w 170440"/>
                <a:gd name="connsiteY44" fmla="*/ 163316 h 530881"/>
                <a:gd name="connsiteX45" fmla="*/ 2096 w 170440"/>
                <a:gd name="connsiteY45" fmla="*/ 220595 h 530881"/>
                <a:gd name="connsiteX46" fmla="*/ 2096 w 170440"/>
                <a:gd name="connsiteY46" fmla="*/ 99331 h 530881"/>
                <a:gd name="connsiteX47" fmla="*/ 2934 w 170440"/>
                <a:gd name="connsiteY47" fmla="*/ 98772 h 530881"/>
                <a:gd name="connsiteX48" fmla="*/ 170581 w 170440"/>
                <a:gd name="connsiteY48" fmla="*/ 2096 h 530881"/>
                <a:gd name="connsiteX49" fmla="*/ 170581 w 170440"/>
                <a:gd name="connsiteY49" fmla="*/ 123360 h 530881"/>
                <a:gd name="connsiteX50" fmla="*/ 169742 w 170440"/>
                <a:gd name="connsiteY50" fmla="*/ 123919 h 530881"/>
                <a:gd name="connsiteX51" fmla="*/ 2096 w 170440"/>
                <a:gd name="connsiteY51" fmla="*/ 220595 h 530881"/>
                <a:gd name="connsiteX52" fmla="*/ 5169 w 170440"/>
                <a:gd name="connsiteY52" fmla="*/ 101287 h 530881"/>
                <a:gd name="connsiteX53" fmla="*/ 5169 w 170440"/>
                <a:gd name="connsiteY53" fmla="*/ 215566 h 530881"/>
                <a:gd name="connsiteX54" fmla="*/ 167507 w 170440"/>
                <a:gd name="connsiteY54" fmla="*/ 121963 h 530881"/>
                <a:gd name="connsiteX55" fmla="*/ 167507 w 170440"/>
                <a:gd name="connsiteY55" fmla="*/ 7684 h 530881"/>
                <a:gd name="connsiteX56" fmla="*/ 5169 w 170440"/>
                <a:gd name="connsiteY56" fmla="*/ 101287 h 530881"/>
                <a:gd name="connsiteX57" fmla="*/ 27801 w 170440"/>
                <a:gd name="connsiteY57" fmla="*/ 259713 h 530881"/>
                <a:gd name="connsiteX58" fmla="*/ 27801 w 170440"/>
                <a:gd name="connsiteY58" fmla="*/ 280110 h 530881"/>
                <a:gd name="connsiteX59" fmla="*/ 12154 w 170440"/>
                <a:gd name="connsiteY59" fmla="*/ 289051 h 530881"/>
                <a:gd name="connsiteX60" fmla="*/ 12154 w 170440"/>
                <a:gd name="connsiteY60" fmla="*/ 268654 h 530881"/>
                <a:gd name="connsiteX61" fmla="*/ 27801 w 170440"/>
                <a:gd name="connsiteY61" fmla="*/ 259713 h 530881"/>
                <a:gd name="connsiteX62" fmla="*/ 60213 w 170440"/>
                <a:gd name="connsiteY62" fmla="*/ 261389 h 530881"/>
                <a:gd name="connsiteX63" fmla="*/ 164713 w 170440"/>
                <a:gd name="connsiteY63" fmla="*/ 201036 h 530881"/>
                <a:gd name="connsiteX64" fmla="*/ 164713 w 170440"/>
                <a:gd name="connsiteY64" fmla="*/ 180639 h 530881"/>
                <a:gd name="connsiteX65" fmla="*/ 60213 w 170440"/>
                <a:gd name="connsiteY65" fmla="*/ 241271 h 530881"/>
                <a:gd name="connsiteX66" fmla="*/ 60213 w 170440"/>
                <a:gd name="connsiteY66" fmla="*/ 261389 h 530881"/>
                <a:gd name="connsiteX67" fmla="*/ 36184 w 170440"/>
                <a:gd name="connsiteY67" fmla="*/ 254963 h 530881"/>
                <a:gd name="connsiteX68" fmla="*/ 36184 w 170440"/>
                <a:gd name="connsiteY68" fmla="*/ 275360 h 530881"/>
                <a:gd name="connsiteX69" fmla="*/ 51831 w 170440"/>
                <a:gd name="connsiteY69" fmla="*/ 266139 h 530881"/>
                <a:gd name="connsiteX70" fmla="*/ 51831 w 170440"/>
                <a:gd name="connsiteY70" fmla="*/ 245742 h 530881"/>
                <a:gd name="connsiteX71" fmla="*/ 36184 w 170440"/>
                <a:gd name="connsiteY71" fmla="*/ 254963 h 530881"/>
                <a:gd name="connsiteX72" fmla="*/ 27801 w 170440"/>
                <a:gd name="connsiteY72" fmla="*/ 291566 h 530881"/>
                <a:gd name="connsiteX73" fmla="*/ 27801 w 170440"/>
                <a:gd name="connsiteY73" fmla="*/ 311963 h 530881"/>
                <a:gd name="connsiteX74" fmla="*/ 12154 w 170440"/>
                <a:gd name="connsiteY74" fmla="*/ 320904 h 530881"/>
                <a:gd name="connsiteX75" fmla="*/ 12154 w 170440"/>
                <a:gd name="connsiteY75" fmla="*/ 300507 h 530881"/>
                <a:gd name="connsiteX76" fmla="*/ 27801 w 170440"/>
                <a:gd name="connsiteY76" fmla="*/ 291566 h 530881"/>
                <a:gd name="connsiteX77" fmla="*/ 60213 w 170440"/>
                <a:gd name="connsiteY77" fmla="*/ 293242 h 530881"/>
                <a:gd name="connsiteX78" fmla="*/ 164713 w 170440"/>
                <a:gd name="connsiteY78" fmla="*/ 232889 h 530881"/>
                <a:gd name="connsiteX79" fmla="*/ 164713 w 170440"/>
                <a:gd name="connsiteY79" fmla="*/ 212492 h 530881"/>
                <a:gd name="connsiteX80" fmla="*/ 60213 w 170440"/>
                <a:gd name="connsiteY80" fmla="*/ 272845 h 530881"/>
                <a:gd name="connsiteX81" fmla="*/ 60213 w 170440"/>
                <a:gd name="connsiteY81" fmla="*/ 293242 h 530881"/>
                <a:gd name="connsiteX82" fmla="*/ 36184 w 170440"/>
                <a:gd name="connsiteY82" fmla="*/ 286816 h 530881"/>
                <a:gd name="connsiteX83" fmla="*/ 36184 w 170440"/>
                <a:gd name="connsiteY83" fmla="*/ 307213 h 530881"/>
                <a:gd name="connsiteX84" fmla="*/ 51831 w 170440"/>
                <a:gd name="connsiteY84" fmla="*/ 297992 h 530881"/>
                <a:gd name="connsiteX85" fmla="*/ 51831 w 170440"/>
                <a:gd name="connsiteY85" fmla="*/ 277595 h 530881"/>
                <a:gd name="connsiteX86" fmla="*/ 36184 w 170440"/>
                <a:gd name="connsiteY86" fmla="*/ 286816 h 530881"/>
                <a:gd name="connsiteX87" fmla="*/ 27801 w 170440"/>
                <a:gd name="connsiteY87" fmla="*/ 323418 h 530881"/>
                <a:gd name="connsiteX88" fmla="*/ 27801 w 170440"/>
                <a:gd name="connsiteY88" fmla="*/ 343815 h 530881"/>
                <a:gd name="connsiteX89" fmla="*/ 12154 w 170440"/>
                <a:gd name="connsiteY89" fmla="*/ 352757 h 530881"/>
                <a:gd name="connsiteX90" fmla="*/ 12154 w 170440"/>
                <a:gd name="connsiteY90" fmla="*/ 332360 h 530881"/>
                <a:gd name="connsiteX91" fmla="*/ 27801 w 170440"/>
                <a:gd name="connsiteY91" fmla="*/ 323418 h 530881"/>
                <a:gd name="connsiteX92" fmla="*/ 60213 w 170440"/>
                <a:gd name="connsiteY92" fmla="*/ 325095 h 530881"/>
                <a:gd name="connsiteX93" fmla="*/ 164713 w 170440"/>
                <a:gd name="connsiteY93" fmla="*/ 264742 h 530881"/>
                <a:gd name="connsiteX94" fmla="*/ 164713 w 170440"/>
                <a:gd name="connsiteY94" fmla="*/ 244345 h 530881"/>
                <a:gd name="connsiteX95" fmla="*/ 60213 w 170440"/>
                <a:gd name="connsiteY95" fmla="*/ 304698 h 530881"/>
                <a:gd name="connsiteX96" fmla="*/ 60213 w 170440"/>
                <a:gd name="connsiteY96" fmla="*/ 325095 h 530881"/>
                <a:gd name="connsiteX97" fmla="*/ 36184 w 170440"/>
                <a:gd name="connsiteY97" fmla="*/ 318668 h 530881"/>
                <a:gd name="connsiteX98" fmla="*/ 36184 w 170440"/>
                <a:gd name="connsiteY98" fmla="*/ 339065 h 530881"/>
                <a:gd name="connsiteX99" fmla="*/ 51831 w 170440"/>
                <a:gd name="connsiteY99" fmla="*/ 329845 h 530881"/>
                <a:gd name="connsiteX100" fmla="*/ 51831 w 170440"/>
                <a:gd name="connsiteY100" fmla="*/ 309448 h 530881"/>
                <a:gd name="connsiteX101" fmla="*/ 36184 w 170440"/>
                <a:gd name="connsiteY101" fmla="*/ 318668 h 530881"/>
                <a:gd name="connsiteX102" fmla="*/ 2096 w 170440"/>
                <a:gd name="connsiteY102" fmla="*/ 375948 h 530881"/>
                <a:gd name="connsiteX103" fmla="*/ 2096 w 170440"/>
                <a:gd name="connsiteY103" fmla="*/ 254683 h 530881"/>
                <a:gd name="connsiteX104" fmla="*/ 2934 w 170440"/>
                <a:gd name="connsiteY104" fmla="*/ 254124 h 530881"/>
                <a:gd name="connsiteX105" fmla="*/ 170581 w 170440"/>
                <a:gd name="connsiteY105" fmla="*/ 157448 h 530881"/>
                <a:gd name="connsiteX106" fmla="*/ 170581 w 170440"/>
                <a:gd name="connsiteY106" fmla="*/ 278713 h 530881"/>
                <a:gd name="connsiteX107" fmla="*/ 169742 w 170440"/>
                <a:gd name="connsiteY107" fmla="*/ 279271 h 530881"/>
                <a:gd name="connsiteX108" fmla="*/ 2096 w 170440"/>
                <a:gd name="connsiteY108" fmla="*/ 375948 h 530881"/>
                <a:gd name="connsiteX109" fmla="*/ 5169 w 170440"/>
                <a:gd name="connsiteY109" fmla="*/ 256360 h 530881"/>
                <a:gd name="connsiteX110" fmla="*/ 5169 w 170440"/>
                <a:gd name="connsiteY110" fmla="*/ 370639 h 530881"/>
                <a:gd name="connsiteX111" fmla="*/ 167507 w 170440"/>
                <a:gd name="connsiteY111" fmla="*/ 277036 h 530881"/>
                <a:gd name="connsiteX112" fmla="*/ 167507 w 170440"/>
                <a:gd name="connsiteY112" fmla="*/ 162757 h 530881"/>
                <a:gd name="connsiteX113" fmla="*/ 5169 w 170440"/>
                <a:gd name="connsiteY113" fmla="*/ 256360 h 530881"/>
                <a:gd name="connsiteX114" fmla="*/ 27801 w 170440"/>
                <a:gd name="connsiteY114" fmla="*/ 415065 h 530881"/>
                <a:gd name="connsiteX115" fmla="*/ 27801 w 170440"/>
                <a:gd name="connsiteY115" fmla="*/ 435462 h 530881"/>
                <a:gd name="connsiteX116" fmla="*/ 12154 w 170440"/>
                <a:gd name="connsiteY116" fmla="*/ 444403 h 530881"/>
                <a:gd name="connsiteX117" fmla="*/ 12154 w 170440"/>
                <a:gd name="connsiteY117" fmla="*/ 424006 h 530881"/>
                <a:gd name="connsiteX118" fmla="*/ 27801 w 170440"/>
                <a:gd name="connsiteY118" fmla="*/ 415065 h 530881"/>
                <a:gd name="connsiteX119" fmla="*/ 60213 w 170440"/>
                <a:gd name="connsiteY119" fmla="*/ 416742 h 530881"/>
                <a:gd name="connsiteX120" fmla="*/ 164713 w 170440"/>
                <a:gd name="connsiteY120" fmla="*/ 356389 h 530881"/>
                <a:gd name="connsiteX121" fmla="*/ 164713 w 170440"/>
                <a:gd name="connsiteY121" fmla="*/ 335992 h 530881"/>
                <a:gd name="connsiteX122" fmla="*/ 60213 w 170440"/>
                <a:gd name="connsiteY122" fmla="*/ 396624 h 530881"/>
                <a:gd name="connsiteX123" fmla="*/ 60213 w 170440"/>
                <a:gd name="connsiteY123" fmla="*/ 416742 h 530881"/>
                <a:gd name="connsiteX124" fmla="*/ 36184 w 170440"/>
                <a:gd name="connsiteY124" fmla="*/ 410315 h 530881"/>
                <a:gd name="connsiteX125" fmla="*/ 36184 w 170440"/>
                <a:gd name="connsiteY125" fmla="*/ 430712 h 530881"/>
                <a:gd name="connsiteX126" fmla="*/ 51831 w 170440"/>
                <a:gd name="connsiteY126" fmla="*/ 421492 h 530881"/>
                <a:gd name="connsiteX127" fmla="*/ 51831 w 170440"/>
                <a:gd name="connsiteY127" fmla="*/ 401095 h 530881"/>
                <a:gd name="connsiteX128" fmla="*/ 36184 w 170440"/>
                <a:gd name="connsiteY128" fmla="*/ 410315 h 530881"/>
                <a:gd name="connsiteX129" fmla="*/ 27801 w 170440"/>
                <a:gd name="connsiteY129" fmla="*/ 446918 h 530881"/>
                <a:gd name="connsiteX130" fmla="*/ 27801 w 170440"/>
                <a:gd name="connsiteY130" fmla="*/ 467315 h 530881"/>
                <a:gd name="connsiteX131" fmla="*/ 12154 w 170440"/>
                <a:gd name="connsiteY131" fmla="*/ 476256 h 530881"/>
                <a:gd name="connsiteX132" fmla="*/ 12154 w 170440"/>
                <a:gd name="connsiteY132" fmla="*/ 455859 h 530881"/>
                <a:gd name="connsiteX133" fmla="*/ 27801 w 170440"/>
                <a:gd name="connsiteY133" fmla="*/ 446918 h 530881"/>
                <a:gd name="connsiteX134" fmla="*/ 60213 w 170440"/>
                <a:gd name="connsiteY134" fmla="*/ 448595 h 530881"/>
                <a:gd name="connsiteX135" fmla="*/ 164713 w 170440"/>
                <a:gd name="connsiteY135" fmla="*/ 388242 h 530881"/>
                <a:gd name="connsiteX136" fmla="*/ 164713 w 170440"/>
                <a:gd name="connsiteY136" fmla="*/ 367845 h 530881"/>
                <a:gd name="connsiteX137" fmla="*/ 60213 w 170440"/>
                <a:gd name="connsiteY137" fmla="*/ 428198 h 530881"/>
                <a:gd name="connsiteX138" fmla="*/ 60213 w 170440"/>
                <a:gd name="connsiteY138" fmla="*/ 448595 h 530881"/>
                <a:gd name="connsiteX139" fmla="*/ 36184 w 170440"/>
                <a:gd name="connsiteY139" fmla="*/ 442168 h 530881"/>
                <a:gd name="connsiteX140" fmla="*/ 36184 w 170440"/>
                <a:gd name="connsiteY140" fmla="*/ 462565 h 530881"/>
                <a:gd name="connsiteX141" fmla="*/ 51831 w 170440"/>
                <a:gd name="connsiteY141" fmla="*/ 453345 h 530881"/>
                <a:gd name="connsiteX142" fmla="*/ 51831 w 170440"/>
                <a:gd name="connsiteY142" fmla="*/ 432948 h 530881"/>
                <a:gd name="connsiteX143" fmla="*/ 36184 w 170440"/>
                <a:gd name="connsiteY143" fmla="*/ 442168 h 530881"/>
                <a:gd name="connsiteX144" fmla="*/ 27801 w 170440"/>
                <a:gd name="connsiteY144" fmla="*/ 478771 h 530881"/>
                <a:gd name="connsiteX145" fmla="*/ 27801 w 170440"/>
                <a:gd name="connsiteY145" fmla="*/ 499168 h 530881"/>
                <a:gd name="connsiteX146" fmla="*/ 12154 w 170440"/>
                <a:gd name="connsiteY146" fmla="*/ 508109 h 530881"/>
                <a:gd name="connsiteX147" fmla="*/ 12154 w 170440"/>
                <a:gd name="connsiteY147" fmla="*/ 487712 h 530881"/>
                <a:gd name="connsiteX148" fmla="*/ 27801 w 170440"/>
                <a:gd name="connsiteY148" fmla="*/ 478771 h 530881"/>
                <a:gd name="connsiteX149" fmla="*/ 60213 w 170440"/>
                <a:gd name="connsiteY149" fmla="*/ 480447 h 530881"/>
                <a:gd name="connsiteX150" fmla="*/ 164713 w 170440"/>
                <a:gd name="connsiteY150" fmla="*/ 420095 h 530881"/>
                <a:gd name="connsiteX151" fmla="*/ 164713 w 170440"/>
                <a:gd name="connsiteY151" fmla="*/ 399698 h 530881"/>
                <a:gd name="connsiteX152" fmla="*/ 60213 w 170440"/>
                <a:gd name="connsiteY152" fmla="*/ 460050 h 530881"/>
                <a:gd name="connsiteX153" fmla="*/ 60213 w 170440"/>
                <a:gd name="connsiteY153" fmla="*/ 480447 h 530881"/>
                <a:gd name="connsiteX154" fmla="*/ 36184 w 170440"/>
                <a:gd name="connsiteY154" fmla="*/ 474021 h 530881"/>
                <a:gd name="connsiteX155" fmla="*/ 36184 w 170440"/>
                <a:gd name="connsiteY155" fmla="*/ 494418 h 530881"/>
                <a:gd name="connsiteX156" fmla="*/ 51831 w 170440"/>
                <a:gd name="connsiteY156" fmla="*/ 485197 h 530881"/>
                <a:gd name="connsiteX157" fmla="*/ 51831 w 170440"/>
                <a:gd name="connsiteY157" fmla="*/ 464800 h 530881"/>
                <a:gd name="connsiteX158" fmla="*/ 36184 w 170440"/>
                <a:gd name="connsiteY158" fmla="*/ 474021 h 530881"/>
                <a:gd name="connsiteX159" fmla="*/ 2096 w 170440"/>
                <a:gd name="connsiteY159" fmla="*/ 531300 h 530881"/>
                <a:gd name="connsiteX160" fmla="*/ 2096 w 170440"/>
                <a:gd name="connsiteY160" fmla="*/ 410036 h 530881"/>
                <a:gd name="connsiteX161" fmla="*/ 2934 w 170440"/>
                <a:gd name="connsiteY161" fmla="*/ 409477 h 530881"/>
                <a:gd name="connsiteX162" fmla="*/ 170581 w 170440"/>
                <a:gd name="connsiteY162" fmla="*/ 312801 h 530881"/>
                <a:gd name="connsiteX163" fmla="*/ 170581 w 170440"/>
                <a:gd name="connsiteY163" fmla="*/ 434065 h 530881"/>
                <a:gd name="connsiteX164" fmla="*/ 169742 w 170440"/>
                <a:gd name="connsiteY164" fmla="*/ 434624 h 530881"/>
                <a:gd name="connsiteX165" fmla="*/ 2096 w 170440"/>
                <a:gd name="connsiteY165" fmla="*/ 531300 h 530881"/>
                <a:gd name="connsiteX166" fmla="*/ 5169 w 170440"/>
                <a:gd name="connsiteY166" fmla="*/ 411712 h 530881"/>
                <a:gd name="connsiteX167" fmla="*/ 5169 w 170440"/>
                <a:gd name="connsiteY167" fmla="*/ 525991 h 530881"/>
                <a:gd name="connsiteX168" fmla="*/ 167507 w 170440"/>
                <a:gd name="connsiteY168" fmla="*/ 432389 h 530881"/>
                <a:gd name="connsiteX169" fmla="*/ 167507 w 170440"/>
                <a:gd name="connsiteY169" fmla="*/ 318110 h 530881"/>
                <a:gd name="connsiteX170" fmla="*/ 5169 w 170440"/>
                <a:gd name="connsiteY170" fmla="*/ 411712 h 530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</a:cxnLst>
              <a:rect l="l" t="t" r="r" b="b"/>
              <a:pathLst>
                <a:path w="170440" h="530881">
                  <a:moveTo>
                    <a:pt x="27801" y="104639"/>
                  </a:moveTo>
                  <a:lnTo>
                    <a:pt x="27801" y="125036"/>
                  </a:lnTo>
                  <a:lnTo>
                    <a:pt x="12154" y="133978"/>
                  </a:lnTo>
                  <a:lnTo>
                    <a:pt x="12154" y="113581"/>
                  </a:lnTo>
                  <a:lnTo>
                    <a:pt x="27801" y="104639"/>
                  </a:lnTo>
                  <a:close/>
                  <a:moveTo>
                    <a:pt x="60213" y="106037"/>
                  </a:moveTo>
                  <a:lnTo>
                    <a:pt x="164713" y="45684"/>
                  </a:lnTo>
                  <a:lnTo>
                    <a:pt x="164713" y="25287"/>
                  </a:lnTo>
                  <a:lnTo>
                    <a:pt x="60213" y="85919"/>
                  </a:lnTo>
                  <a:lnTo>
                    <a:pt x="60213" y="106037"/>
                  </a:lnTo>
                  <a:close/>
                  <a:moveTo>
                    <a:pt x="36184" y="99610"/>
                  </a:moveTo>
                  <a:lnTo>
                    <a:pt x="36184" y="120007"/>
                  </a:lnTo>
                  <a:lnTo>
                    <a:pt x="51831" y="110787"/>
                  </a:lnTo>
                  <a:lnTo>
                    <a:pt x="51831" y="90669"/>
                  </a:lnTo>
                  <a:lnTo>
                    <a:pt x="36184" y="99610"/>
                  </a:lnTo>
                  <a:close/>
                  <a:moveTo>
                    <a:pt x="27801" y="136213"/>
                  </a:moveTo>
                  <a:lnTo>
                    <a:pt x="27801" y="156610"/>
                  </a:lnTo>
                  <a:lnTo>
                    <a:pt x="12154" y="165551"/>
                  </a:lnTo>
                  <a:lnTo>
                    <a:pt x="12154" y="145154"/>
                  </a:lnTo>
                  <a:lnTo>
                    <a:pt x="27801" y="136213"/>
                  </a:lnTo>
                  <a:close/>
                  <a:moveTo>
                    <a:pt x="60213" y="137889"/>
                  </a:moveTo>
                  <a:lnTo>
                    <a:pt x="164713" y="77537"/>
                  </a:lnTo>
                  <a:lnTo>
                    <a:pt x="164713" y="57140"/>
                  </a:lnTo>
                  <a:lnTo>
                    <a:pt x="60213" y="117492"/>
                  </a:lnTo>
                  <a:lnTo>
                    <a:pt x="60213" y="137889"/>
                  </a:lnTo>
                  <a:close/>
                  <a:moveTo>
                    <a:pt x="36184" y="131463"/>
                  </a:moveTo>
                  <a:lnTo>
                    <a:pt x="36184" y="151860"/>
                  </a:lnTo>
                  <a:lnTo>
                    <a:pt x="51831" y="142639"/>
                  </a:lnTo>
                  <a:lnTo>
                    <a:pt x="51831" y="122242"/>
                  </a:lnTo>
                  <a:lnTo>
                    <a:pt x="36184" y="131463"/>
                  </a:lnTo>
                  <a:close/>
                  <a:moveTo>
                    <a:pt x="27801" y="168066"/>
                  </a:moveTo>
                  <a:lnTo>
                    <a:pt x="27801" y="188463"/>
                  </a:lnTo>
                  <a:lnTo>
                    <a:pt x="12154" y="197404"/>
                  </a:lnTo>
                  <a:lnTo>
                    <a:pt x="12154" y="177007"/>
                  </a:lnTo>
                  <a:lnTo>
                    <a:pt x="27801" y="168066"/>
                  </a:lnTo>
                  <a:close/>
                  <a:moveTo>
                    <a:pt x="60213" y="169742"/>
                  </a:moveTo>
                  <a:lnTo>
                    <a:pt x="164713" y="109389"/>
                  </a:lnTo>
                  <a:lnTo>
                    <a:pt x="164713" y="88992"/>
                  </a:lnTo>
                  <a:lnTo>
                    <a:pt x="60213" y="149345"/>
                  </a:lnTo>
                  <a:lnTo>
                    <a:pt x="60213" y="169742"/>
                  </a:lnTo>
                  <a:close/>
                  <a:moveTo>
                    <a:pt x="36184" y="163316"/>
                  </a:moveTo>
                  <a:lnTo>
                    <a:pt x="36184" y="183713"/>
                  </a:lnTo>
                  <a:lnTo>
                    <a:pt x="51831" y="174492"/>
                  </a:lnTo>
                  <a:lnTo>
                    <a:pt x="51831" y="154095"/>
                  </a:lnTo>
                  <a:lnTo>
                    <a:pt x="36184" y="163316"/>
                  </a:lnTo>
                  <a:close/>
                  <a:moveTo>
                    <a:pt x="2096" y="220595"/>
                  </a:moveTo>
                  <a:lnTo>
                    <a:pt x="2096" y="99331"/>
                  </a:lnTo>
                  <a:lnTo>
                    <a:pt x="2934" y="98772"/>
                  </a:lnTo>
                  <a:lnTo>
                    <a:pt x="170581" y="2096"/>
                  </a:lnTo>
                  <a:lnTo>
                    <a:pt x="170581" y="123360"/>
                  </a:lnTo>
                  <a:lnTo>
                    <a:pt x="169742" y="123919"/>
                  </a:lnTo>
                  <a:lnTo>
                    <a:pt x="2096" y="220595"/>
                  </a:lnTo>
                  <a:close/>
                  <a:moveTo>
                    <a:pt x="5169" y="101287"/>
                  </a:moveTo>
                  <a:lnTo>
                    <a:pt x="5169" y="215566"/>
                  </a:lnTo>
                  <a:lnTo>
                    <a:pt x="167507" y="121963"/>
                  </a:lnTo>
                  <a:lnTo>
                    <a:pt x="167507" y="7684"/>
                  </a:lnTo>
                  <a:lnTo>
                    <a:pt x="5169" y="101287"/>
                  </a:lnTo>
                  <a:close/>
                  <a:moveTo>
                    <a:pt x="27801" y="259713"/>
                  </a:moveTo>
                  <a:lnTo>
                    <a:pt x="27801" y="280110"/>
                  </a:lnTo>
                  <a:lnTo>
                    <a:pt x="12154" y="289051"/>
                  </a:lnTo>
                  <a:lnTo>
                    <a:pt x="12154" y="268654"/>
                  </a:lnTo>
                  <a:lnTo>
                    <a:pt x="27801" y="259713"/>
                  </a:lnTo>
                  <a:close/>
                  <a:moveTo>
                    <a:pt x="60213" y="261389"/>
                  </a:moveTo>
                  <a:lnTo>
                    <a:pt x="164713" y="201036"/>
                  </a:lnTo>
                  <a:lnTo>
                    <a:pt x="164713" y="180639"/>
                  </a:lnTo>
                  <a:lnTo>
                    <a:pt x="60213" y="241271"/>
                  </a:lnTo>
                  <a:lnTo>
                    <a:pt x="60213" y="261389"/>
                  </a:lnTo>
                  <a:close/>
                  <a:moveTo>
                    <a:pt x="36184" y="254963"/>
                  </a:moveTo>
                  <a:lnTo>
                    <a:pt x="36184" y="275360"/>
                  </a:lnTo>
                  <a:lnTo>
                    <a:pt x="51831" y="266139"/>
                  </a:lnTo>
                  <a:lnTo>
                    <a:pt x="51831" y="245742"/>
                  </a:lnTo>
                  <a:lnTo>
                    <a:pt x="36184" y="254963"/>
                  </a:lnTo>
                  <a:close/>
                  <a:moveTo>
                    <a:pt x="27801" y="291566"/>
                  </a:moveTo>
                  <a:lnTo>
                    <a:pt x="27801" y="311963"/>
                  </a:lnTo>
                  <a:lnTo>
                    <a:pt x="12154" y="320904"/>
                  </a:lnTo>
                  <a:lnTo>
                    <a:pt x="12154" y="300507"/>
                  </a:lnTo>
                  <a:lnTo>
                    <a:pt x="27801" y="291566"/>
                  </a:lnTo>
                  <a:close/>
                  <a:moveTo>
                    <a:pt x="60213" y="293242"/>
                  </a:moveTo>
                  <a:lnTo>
                    <a:pt x="164713" y="232889"/>
                  </a:lnTo>
                  <a:lnTo>
                    <a:pt x="164713" y="212492"/>
                  </a:lnTo>
                  <a:lnTo>
                    <a:pt x="60213" y="272845"/>
                  </a:lnTo>
                  <a:lnTo>
                    <a:pt x="60213" y="293242"/>
                  </a:lnTo>
                  <a:close/>
                  <a:moveTo>
                    <a:pt x="36184" y="286816"/>
                  </a:moveTo>
                  <a:lnTo>
                    <a:pt x="36184" y="307213"/>
                  </a:lnTo>
                  <a:lnTo>
                    <a:pt x="51831" y="297992"/>
                  </a:lnTo>
                  <a:lnTo>
                    <a:pt x="51831" y="277595"/>
                  </a:lnTo>
                  <a:lnTo>
                    <a:pt x="36184" y="286816"/>
                  </a:lnTo>
                  <a:close/>
                  <a:moveTo>
                    <a:pt x="27801" y="323418"/>
                  </a:moveTo>
                  <a:lnTo>
                    <a:pt x="27801" y="343815"/>
                  </a:lnTo>
                  <a:lnTo>
                    <a:pt x="12154" y="352757"/>
                  </a:lnTo>
                  <a:lnTo>
                    <a:pt x="12154" y="332360"/>
                  </a:lnTo>
                  <a:lnTo>
                    <a:pt x="27801" y="323418"/>
                  </a:lnTo>
                  <a:close/>
                  <a:moveTo>
                    <a:pt x="60213" y="325095"/>
                  </a:moveTo>
                  <a:lnTo>
                    <a:pt x="164713" y="264742"/>
                  </a:lnTo>
                  <a:lnTo>
                    <a:pt x="164713" y="244345"/>
                  </a:lnTo>
                  <a:lnTo>
                    <a:pt x="60213" y="304698"/>
                  </a:lnTo>
                  <a:lnTo>
                    <a:pt x="60213" y="325095"/>
                  </a:lnTo>
                  <a:close/>
                  <a:moveTo>
                    <a:pt x="36184" y="318668"/>
                  </a:moveTo>
                  <a:lnTo>
                    <a:pt x="36184" y="339065"/>
                  </a:lnTo>
                  <a:lnTo>
                    <a:pt x="51831" y="329845"/>
                  </a:lnTo>
                  <a:lnTo>
                    <a:pt x="51831" y="309448"/>
                  </a:lnTo>
                  <a:lnTo>
                    <a:pt x="36184" y="318668"/>
                  </a:lnTo>
                  <a:close/>
                  <a:moveTo>
                    <a:pt x="2096" y="375948"/>
                  </a:moveTo>
                  <a:lnTo>
                    <a:pt x="2096" y="254683"/>
                  </a:lnTo>
                  <a:lnTo>
                    <a:pt x="2934" y="254124"/>
                  </a:lnTo>
                  <a:lnTo>
                    <a:pt x="170581" y="157448"/>
                  </a:lnTo>
                  <a:lnTo>
                    <a:pt x="170581" y="278713"/>
                  </a:lnTo>
                  <a:lnTo>
                    <a:pt x="169742" y="279271"/>
                  </a:lnTo>
                  <a:lnTo>
                    <a:pt x="2096" y="375948"/>
                  </a:lnTo>
                  <a:close/>
                  <a:moveTo>
                    <a:pt x="5169" y="256360"/>
                  </a:moveTo>
                  <a:lnTo>
                    <a:pt x="5169" y="370639"/>
                  </a:lnTo>
                  <a:lnTo>
                    <a:pt x="167507" y="277036"/>
                  </a:lnTo>
                  <a:lnTo>
                    <a:pt x="167507" y="162757"/>
                  </a:lnTo>
                  <a:lnTo>
                    <a:pt x="5169" y="256360"/>
                  </a:lnTo>
                  <a:close/>
                  <a:moveTo>
                    <a:pt x="27801" y="415065"/>
                  </a:moveTo>
                  <a:lnTo>
                    <a:pt x="27801" y="435462"/>
                  </a:lnTo>
                  <a:lnTo>
                    <a:pt x="12154" y="444403"/>
                  </a:lnTo>
                  <a:lnTo>
                    <a:pt x="12154" y="424006"/>
                  </a:lnTo>
                  <a:lnTo>
                    <a:pt x="27801" y="415065"/>
                  </a:lnTo>
                  <a:close/>
                  <a:moveTo>
                    <a:pt x="60213" y="416742"/>
                  </a:moveTo>
                  <a:lnTo>
                    <a:pt x="164713" y="356389"/>
                  </a:lnTo>
                  <a:lnTo>
                    <a:pt x="164713" y="335992"/>
                  </a:lnTo>
                  <a:lnTo>
                    <a:pt x="60213" y="396624"/>
                  </a:lnTo>
                  <a:lnTo>
                    <a:pt x="60213" y="416742"/>
                  </a:lnTo>
                  <a:close/>
                  <a:moveTo>
                    <a:pt x="36184" y="410315"/>
                  </a:moveTo>
                  <a:lnTo>
                    <a:pt x="36184" y="430712"/>
                  </a:lnTo>
                  <a:lnTo>
                    <a:pt x="51831" y="421492"/>
                  </a:lnTo>
                  <a:lnTo>
                    <a:pt x="51831" y="401095"/>
                  </a:lnTo>
                  <a:lnTo>
                    <a:pt x="36184" y="410315"/>
                  </a:lnTo>
                  <a:close/>
                  <a:moveTo>
                    <a:pt x="27801" y="446918"/>
                  </a:moveTo>
                  <a:lnTo>
                    <a:pt x="27801" y="467315"/>
                  </a:lnTo>
                  <a:lnTo>
                    <a:pt x="12154" y="476256"/>
                  </a:lnTo>
                  <a:lnTo>
                    <a:pt x="12154" y="455859"/>
                  </a:lnTo>
                  <a:lnTo>
                    <a:pt x="27801" y="446918"/>
                  </a:lnTo>
                  <a:close/>
                  <a:moveTo>
                    <a:pt x="60213" y="448595"/>
                  </a:moveTo>
                  <a:lnTo>
                    <a:pt x="164713" y="388242"/>
                  </a:lnTo>
                  <a:lnTo>
                    <a:pt x="164713" y="367845"/>
                  </a:lnTo>
                  <a:lnTo>
                    <a:pt x="60213" y="428198"/>
                  </a:lnTo>
                  <a:lnTo>
                    <a:pt x="60213" y="448595"/>
                  </a:lnTo>
                  <a:close/>
                  <a:moveTo>
                    <a:pt x="36184" y="442168"/>
                  </a:moveTo>
                  <a:lnTo>
                    <a:pt x="36184" y="462565"/>
                  </a:lnTo>
                  <a:lnTo>
                    <a:pt x="51831" y="453345"/>
                  </a:lnTo>
                  <a:lnTo>
                    <a:pt x="51831" y="432948"/>
                  </a:lnTo>
                  <a:lnTo>
                    <a:pt x="36184" y="442168"/>
                  </a:lnTo>
                  <a:close/>
                  <a:moveTo>
                    <a:pt x="27801" y="478771"/>
                  </a:moveTo>
                  <a:lnTo>
                    <a:pt x="27801" y="499168"/>
                  </a:lnTo>
                  <a:lnTo>
                    <a:pt x="12154" y="508109"/>
                  </a:lnTo>
                  <a:lnTo>
                    <a:pt x="12154" y="487712"/>
                  </a:lnTo>
                  <a:lnTo>
                    <a:pt x="27801" y="478771"/>
                  </a:lnTo>
                  <a:close/>
                  <a:moveTo>
                    <a:pt x="60213" y="480447"/>
                  </a:moveTo>
                  <a:lnTo>
                    <a:pt x="164713" y="420095"/>
                  </a:lnTo>
                  <a:lnTo>
                    <a:pt x="164713" y="399698"/>
                  </a:lnTo>
                  <a:lnTo>
                    <a:pt x="60213" y="460050"/>
                  </a:lnTo>
                  <a:lnTo>
                    <a:pt x="60213" y="480447"/>
                  </a:lnTo>
                  <a:close/>
                  <a:moveTo>
                    <a:pt x="36184" y="474021"/>
                  </a:moveTo>
                  <a:lnTo>
                    <a:pt x="36184" y="494418"/>
                  </a:lnTo>
                  <a:lnTo>
                    <a:pt x="51831" y="485197"/>
                  </a:lnTo>
                  <a:lnTo>
                    <a:pt x="51831" y="464800"/>
                  </a:lnTo>
                  <a:lnTo>
                    <a:pt x="36184" y="474021"/>
                  </a:lnTo>
                  <a:close/>
                  <a:moveTo>
                    <a:pt x="2096" y="531300"/>
                  </a:moveTo>
                  <a:lnTo>
                    <a:pt x="2096" y="410036"/>
                  </a:lnTo>
                  <a:lnTo>
                    <a:pt x="2934" y="409477"/>
                  </a:lnTo>
                  <a:lnTo>
                    <a:pt x="170581" y="312801"/>
                  </a:lnTo>
                  <a:lnTo>
                    <a:pt x="170581" y="434065"/>
                  </a:lnTo>
                  <a:lnTo>
                    <a:pt x="169742" y="434624"/>
                  </a:lnTo>
                  <a:lnTo>
                    <a:pt x="2096" y="531300"/>
                  </a:lnTo>
                  <a:close/>
                  <a:moveTo>
                    <a:pt x="5169" y="411712"/>
                  </a:moveTo>
                  <a:lnTo>
                    <a:pt x="5169" y="525991"/>
                  </a:lnTo>
                  <a:lnTo>
                    <a:pt x="167507" y="432389"/>
                  </a:lnTo>
                  <a:lnTo>
                    <a:pt x="167507" y="318110"/>
                  </a:lnTo>
                  <a:lnTo>
                    <a:pt x="5169" y="411712"/>
                  </a:lnTo>
                  <a:close/>
                </a:path>
              </a:pathLst>
            </a:custGeom>
            <a:solidFill>
              <a:srgbClr val="4456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54" name="Forma libre 753">
              <a:extLst>
                <a:ext uri="{FF2B5EF4-FFF2-40B4-BE49-F238E27FC236}">
                  <a16:creationId xmlns:a16="http://schemas.microsoft.com/office/drawing/2014/main" id="{DF1483F4-1E32-AA41-B8D6-55F79AD0E429}"/>
                </a:ext>
              </a:extLst>
            </p:cNvPr>
            <p:cNvSpPr/>
            <p:nvPr/>
          </p:nvSpPr>
          <p:spPr>
            <a:xfrm>
              <a:off x="4936183" y="4364932"/>
              <a:ext cx="145294" cy="106176"/>
            </a:xfrm>
            <a:custGeom>
              <a:avLst/>
              <a:gdLst>
                <a:gd name="connsiteX0" fmla="*/ 144036 w 145293"/>
                <a:gd name="connsiteY0" fmla="*/ 84242 h 106176"/>
                <a:gd name="connsiteX1" fmla="*/ 2096 w 145293"/>
                <a:gd name="connsiteY1" fmla="*/ 2096 h 106176"/>
                <a:gd name="connsiteX2" fmla="*/ 2096 w 145293"/>
                <a:gd name="connsiteY2" fmla="*/ 22213 h 106176"/>
                <a:gd name="connsiteX3" fmla="*/ 144036 w 145293"/>
                <a:gd name="connsiteY3" fmla="*/ 104081 h 106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293" h="106176">
                  <a:moveTo>
                    <a:pt x="144036" y="84242"/>
                  </a:moveTo>
                  <a:lnTo>
                    <a:pt x="2096" y="2096"/>
                  </a:lnTo>
                  <a:lnTo>
                    <a:pt x="2096" y="22213"/>
                  </a:lnTo>
                  <a:lnTo>
                    <a:pt x="144036" y="104081"/>
                  </a:lnTo>
                  <a:close/>
                </a:path>
              </a:pathLst>
            </a:custGeom>
            <a:solidFill>
              <a:srgbClr val="2A2F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55" name="Forma libre 754">
              <a:extLst>
                <a:ext uri="{FF2B5EF4-FFF2-40B4-BE49-F238E27FC236}">
                  <a16:creationId xmlns:a16="http://schemas.microsoft.com/office/drawing/2014/main" id="{B8B9A3EC-0172-154A-B911-32923CD51914}"/>
                </a:ext>
              </a:extLst>
            </p:cNvPr>
            <p:cNvSpPr/>
            <p:nvPr/>
          </p:nvSpPr>
          <p:spPr>
            <a:xfrm>
              <a:off x="4947359" y="4289491"/>
              <a:ext cx="265441" cy="153676"/>
            </a:xfrm>
            <a:custGeom>
              <a:avLst/>
              <a:gdLst>
                <a:gd name="connsiteX0" fmla="*/ 2096 w 265440"/>
                <a:gd name="connsiteY0" fmla="*/ 77537 h 153676"/>
                <a:gd name="connsiteX1" fmla="*/ 132860 w 265440"/>
                <a:gd name="connsiteY1" fmla="*/ 2096 h 153676"/>
                <a:gd name="connsiteX2" fmla="*/ 263624 w 265440"/>
                <a:gd name="connsiteY2" fmla="*/ 77537 h 153676"/>
                <a:gd name="connsiteX3" fmla="*/ 132860 w 265440"/>
                <a:gd name="connsiteY3" fmla="*/ 153257 h 153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5440" h="153676">
                  <a:moveTo>
                    <a:pt x="2096" y="77537"/>
                  </a:moveTo>
                  <a:lnTo>
                    <a:pt x="132860" y="2096"/>
                  </a:lnTo>
                  <a:lnTo>
                    <a:pt x="263624" y="77537"/>
                  </a:lnTo>
                  <a:lnTo>
                    <a:pt x="132860" y="153257"/>
                  </a:lnTo>
                  <a:close/>
                </a:path>
              </a:pathLst>
            </a:custGeom>
            <a:solidFill>
              <a:srgbClr val="3252A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56" name="Forma libre 755">
              <a:extLst>
                <a:ext uri="{FF2B5EF4-FFF2-40B4-BE49-F238E27FC236}">
                  <a16:creationId xmlns:a16="http://schemas.microsoft.com/office/drawing/2014/main" id="{5B74AD4D-5807-FB44-9035-25B086D5D891}"/>
                </a:ext>
              </a:extLst>
            </p:cNvPr>
            <p:cNvSpPr/>
            <p:nvPr/>
          </p:nvSpPr>
          <p:spPr>
            <a:xfrm>
              <a:off x="4936183" y="4283065"/>
              <a:ext cx="287793" cy="167647"/>
            </a:xfrm>
            <a:custGeom>
              <a:avLst/>
              <a:gdLst>
                <a:gd name="connsiteX0" fmla="*/ 144036 w 287793"/>
                <a:gd name="connsiteY0" fmla="*/ 14949 h 167646"/>
                <a:gd name="connsiteX1" fmla="*/ 263624 w 287793"/>
                <a:gd name="connsiteY1" fmla="*/ 83963 h 167646"/>
                <a:gd name="connsiteX2" fmla="*/ 144036 w 287793"/>
                <a:gd name="connsiteY2" fmla="*/ 152978 h 167646"/>
                <a:gd name="connsiteX3" fmla="*/ 24448 w 287793"/>
                <a:gd name="connsiteY3" fmla="*/ 83963 h 167646"/>
                <a:gd name="connsiteX4" fmla="*/ 144036 w 287793"/>
                <a:gd name="connsiteY4" fmla="*/ 14949 h 167646"/>
                <a:gd name="connsiteX5" fmla="*/ 144036 w 287793"/>
                <a:gd name="connsiteY5" fmla="*/ 2096 h 167646"/>
                <a:gd name="connsiteX6" fmla="*/ 2096 w 287793"/>
                <a:gd name="connsiteY6" fmla="*/ 83963 h 167646"/>
                <a:gd name="connsiteX7" fmla="*/ 144036 w 287793"/>
                <a:gd name="connsiteY7" fmla="*/ 165831 h 167646"/>
                <a:gd name="connsiteX8" fmla="*/ 285977 w 287793"/>
                <a:gd name="connsiteY8" fmla="*/ 83963 h 167646"/>
                <a:gd name="connsiteX9" fmla="*/ 144036 w 287793"/>
                <a:gd name="connsiteY9" fmla="*/ 2096 h 167646"/>
                <a:gd name="connsiteX10" fmla="*/ 144036 w 287793"/>
                <a:gd name="connsiteY10" fmla="*/ 2096 h 167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7793" h="167646">
                  <a:moveTo>
                    <a:pt x="144036" y="14949"/>
                  </a:moveTo>
                  <a:lnTo>
                    <a:pt x="263624" y="83963"/>
                  </a:lnTo>
                  <a:lnTo>
                    <a:pt x="144036" y="152978"/>
                  </a:lnTo>
                  <a:lnTo>
                    <a:pt x="24448" y="83963"/>
                  </a:lnTo>
                  <a:lnTo>
                    <a:pt x="144036" y="14949"/>
                  </a:lnTo>
                  <a:moveTo>
                    <a:pt x="144036" y="2096"/>
                  </a:moveTo>
                  <a:lnTo>
                    <a:pt x="2096" y="83963"/>
                  </a:lnTo>
                  <a:lnTo>
                    <a:pt x="144036" y="165831"/>
                  </a:lnTo>
                  <a:lnTo>
                    <a:pt x="285977" y="83963"/>
                  </a:lnTo>
                  <a:lnTo>
                    <a:pt x="144036" y="2096"/>
                  </a:lnTo>
                  <a:lnTo>
                    <a:pt x="144036" y="2096"/>
                  </a:lnTo>
                  <a:close/>
                </a:path>
              </a:pathLst>
            </a:custGeom>
            <a:solidFill>
              <a:srgbClr val="395EA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57" name="Forma libre 756">
              <a:extLst>
                <a:ext uri="{FF2B5EF4-FFF2-40B4-BE49-F238E27FC236}">
                  <a16:creationId xmlns:a16="http://schemas.microsoft.com/office/drawing/2014/main" id="{DF229A7A-D75F-124F-80A2-5956D5274C01}"/>
                </a:ext>
              </a:extLst>
            </p:cNvPr>
            <p:cNvSpPr/>
            <p:nvPr/>
          </p:nvSpPr>
          <p:spPr>
            <a:xfrm>
              <a:off x="5078124" y="4364932"/>
              <a:ext cx="145294" cy="106176"/>
            </a:xfrm>
            <a:custGeom>
              <a:avLst/>
              <a:gdLst>
                <a:gd name="connsiteX0" fmla="*/ 144036 w 145293"/>
                <a:gd name="connsiteY0" fmla="*/ 22213 h 106176"/>
                <a:gd name="connsiteX1" fmla="*/ 144036 w 145293"/>
                <a:gd name="connsiteY1" fmla="*/ 2096 h 106176"/>
                <a:gd name="connsiteX2" fmla="*/ 2096 w 145293"/>
                <a:gd name="connsiteY2" fmla="*/ 84242 h 106176"/>
                <a:gd name="connsiteX3" fmla="*/ 2096 w 145293"/>
                <a:gd name="connsiteY3" fmla="*/ 104081 h 106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293" h="106176">
                  <a:moveTo>
                    <a:pt x="144036" y="22213"/>
                  </a:moveTo>
                  <a:lnTo>
                    <a:pt x="144036" y="2096"/>
                  </a:lnTo>
                  <a:lnTo>
                    <a:pt x="2096" y="84242"/>
                  </a:lnTo>
                  <a:lnTo>
                    <a:pt x="2096" y="104081"/>
                  </a:lnTo>
                  <a:close/>
                </a:path>
              </a:pathLst>
            </a:custGeom>
            <a:solidFill>
              <a:srgbClr val="353B9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58" name="Forma libre 757">
              <a:extLst>
                <a:ext uri="{FF2B5EF4-FFF2-40B4-BE49-F238E27FC236}">
                  <a16:creationId xmlns:a16="http://schemas.microsoft.com/office/drawing/2014/main" id="{C2066D87-62F9-D74B-97D1-4C1E95A3A582}"/>
                </a:ext>
              </a:extLst>
            </p:cNvPr>
            <p:cNvSpPr/>
            <p:nvPr/>
          </p:nvSpPr>
          <p:spPr>
            <a:xfrm>
              <a:off x="4976223" y="4303267"/>
              <a:ext cx="206764" cy="120147"/>
            </a:xfrm>
            <a:custGeom>
              <a:avLst/>
              <a:gdLst>
                <a:gd name="connsiteX0" fmla="*/ 207378 w 206764"/>
                <a:gd name="connsiteY0" fmla="*/ 60408 h 120146"/>
                <a:gd name="connsiteX1" fmla="*/ 103996 w 206764"/>
                <a:gd name="connsiteY1" fmla="*/ 614 h 120146"/>
                <a:gd name="connsiteX2" fmla="*/ 614 w 206764"/>
                <a:gd name="connsiteY2" fmla="*/ 60408 h 120146"/>
                <a:gd name="connsiteX3" fmla="*/ 103996 w 206764"/>
                <a:gd name="connsiteY3" fmla="*/ 120202 h 12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6764" h="120146">
                  <a:moveTo>
                    <a:pt x="207378" y="60408"/>
                  </a:moveTo>
                  <a:lnTo>
                    <a:pt x="103996" y="614"/>
                  </a:lnTo>
                  <a:lnTo>
                    <a:pt x="614" y="60408"/>
                  </a:lnTo>
                  <a:lnTo>
                    <a:pt x="103996" y="120202"/>
                  </a:lnTo>
                  <a:close/>
                </a:path>
              </a:pathLst>
            </a:custGeom>
            <a:solidFill>
              <a:srgbClr val="C3C7E6"/>
            </a:solidFill>
            <a:ln w="27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59" name="Forma libre 758">
              <a:extLst>
                <a:ext uri="{FF2B5EF4-FFF2-40B4-BE49-F238E27FC236}">
                  <a16:creationId xmlns:a16="http://schemas.microsoft.com/office/drawing/2014/main" id="{DAA457C1-F507-A649-8279-33659036B4F1}"/>
                </a:ext>
              </a:extLst>
            </p:cNvPr>
            <p:cNvSpPr/>
            <p:nvPr/>
          </p:nvSpPr>
          <p:spPr>
            <a:xfrm>
              <a:off x="4937664" y="3979429"/>
              <a:ext cx="284999" cy="164853"/>
            </a:xfrm>
            <a:custGeom>
              <a:avLst/>
              <a:gdLst>
                <a:gd name="connsiteX0" fmla="*/ 284496 w 284999"/>
                <a:gd name="connsiteY0" fmla="*/ 82481 h 164852"/>
                <a:gd name="connsiteX1" fmla="*/ 142555 w 284999"/>
                <a:gd name="connsiteY1" fmla="*/ 614 h 164852"/>
                <a:gd name="connsiteX2" fmla="*/ 614 w 284999"/>
                <a:gd name="connsiteY2" fmla="*/ 82481 h 164852"/>
                <a:gd name="connsiteX3" fmla="*/ 142555 w 284999"/>
                <a:gd name="connsiteY3" fmla="*/ 164628 h 164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999" h="164852">
                  <a:moveTo>
                    <a:pt x="284496" y="82481"/>
                  </a:moveTo>
                  <a:lnTo>
                    <a:pt x="142555" y="614"/>
                  </a:lnTo>
                  <a:lnTo>
                    <a:pt x="614" y="82481"/>
                  </a:lnTo>
                  <a:lnTo>
                    <a:pt x="142555" y="164628"/>
                  </a:lnTo>
                  <a:close/>
                </a:path>
              </a:pathLst>
            </a:custGeom>
            <a:solidFill>
              <a:srgbClr val="C3C7E6"/>
            </a:solidFill>
            <a:ln w="27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0" name="Forma libre 759">
              <a:extLst>
                <a:ext uri="{FF2B5EF4-FFF2-40B4-BE49-F238E27FC236}">
                  <a16:creationId xmlns:a16="http://schemas.microsoft.com/office/drawing/2014/main" id="{BD1BB498-C07F-3C40-A476-6D759544839C}"/>
                </a:ext>
              </a:extLst>
            </p:cNvPr>
            <p:cNvSpPr/>
            <p:nvPr/>
          </p:nvSpPr>
          <p:spPr>
            <a:xfrm>
              <a:off x="4936183" y="4059815"/>
              <a:ext cx="145294" cy="106176"/>
            </a:xfrm>
            <a:custGeom>
              <a:avLst/>
              <a:gdLst>
                <a:gd name="connsiteX0" fmla="*/ 144036 w 145293"/>
                <a:gd name="connsiteY0" fmla="*/ 84242 h 106176"/>
                <a:gd name="connsiteX1" fmla="*/ 2096 w 145293"/>
                <a:gd name="connsiteY1" fmla="*/ 2096 h 106176"/>
                <a:gd name="connsiteX2" fmla="*/ 2096 w 145293"/>
                <a:gd name="connsiteY2" fmla="*/ 22213 h 106176"/>
                <a:gd name="connsiteX3" fmla="*/ 144036 w 145293"/>
                <a:gd name="connsiteY3" fmla="*/ 104081 h 106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293" h="106176">
                  <a:moveTo>
                    <a:pt x="144036" y="84242"/>
                  </a:moveTo>
                  <a:lnTo>
                    <a:pt x="2096" y="2096"/>
                  </a:lnTo>
                  <a:lnTo>
                    <a:pt x="2096" y="22213"/>
                  </a:lnTo>
                  <a:lnTo>
                    <a:pt x="144036" y="104081"/>
                  </a:lnTo>
                  <a:close/>
                </a:path>
              </a:pathLst>
            </a:custGeom>
            <a:solidFill>
              <a:srgbClr val="2A2F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1" name="Forma libre 760">
              <a:extLst>
                <a:ext uri="{FF2B5EF4-FFF2-40B4-BE49-F238E27FC236}">
                  <a16:creationId xmlns:a16="http://schemas.microsoft.com/office/drawing/2014/main" id="{CBAD9782-41F2-B746-A07F-35B3D2D553BC}"/>
                </a:ext>
              </a:extLst>
            </p:cNvPr>
            <p:cNvSpPr/>
            <p:nvPr/>
          </p:nvSpPr>
          <p:spPr>
            <a:xfrm>
              <a:off x="5078124" y="4059815"/>
              <a:ext cx="145294" cy="106176"/>
            </a:xfrm>
            <a:custGeom>
              <a:avLst/>
              <a:gdLst>
                <a:gd name="connsiteX0" fmla="*/ 144036 w 145293"/>
                <a:gd name="connsiteY0" fmla="*/ 22213 h 106176"/>
                <a:gd name="connsiteX1" fmla="*/ 144036 w 145293"/>
                <a:gd name="connsiteY1" fmla="*/ 2096 h 106176"/>
                <a:gd name="connsiteX2" fmla="*/ 2096 w 145293"/>
                <a:gd name="connsiteY2" fmla="*/ 84242 h 106176"/>
                <a:gd name="connsiteX3" fmla="*/ 2096 w 145293"/>
                <a:gd name="connsiteY3" fmla="*/ 104081 h 106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293" h="106176">
                  <a:moveTo>
                    <a:pt x="144036" y="22213"/>
                  </a:moveTo>
                  <a:lnTo>
                    <a:pt x="144036" y="2096"/>
                  </a:lnTo>
                  <a:lnTo>
                    <a:pt x="2096" y="84242"/>
                  </a:lnTo>
                  <a:lnTo>
                    <a:pt x="2096" y="104081"/>
                  </a:lnTo>
                  <a:close/>
                </a:path>
              </a:pathLst>
            </a:custGeom>
            <a:solidFill>
              <a:srgbClr val="353B9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2" name="Forma libre 761">
              <a:extLst>
                <a:ext uri="{FF2B5EF4-FFF2-40B4-BE49-F238E27FC236}">
                  <a16:creationId xmlns:a16="http://schemas.microsoft.com/office/drawing/2014/main" id="{9E774547-5AD6-3149-A2BE-62BD2BF188A6}"/>
                </a:ext>
              </a:extLst>
            </p:cNvPr>
            <p:cNvSpPr/>
            <p:nvPr/>
          </p:nvSpPr>
          <p:spPr>
            <a:xfrm>
              <a:off x="4947359" y="3984374"/>
              <a:ext cx="265441" cy="153676"/>
            </a:xfrm>
            <a:custGeom>
              <a:avLst/>
              <a:gdLst>
                <a:gd name="connsiteX0" fmla="*/ 2096 w 265440"/>
                <a:gd name="connsiteY0" fmla="*/ 77537 h 153676"/>
                <a:gd name="connsiteX1" fmla="*/ 132860 w 265440"/>
                <a:gd name="connsiteY1" fmla="*/ 2096 h 153676"/>
                <a:gd name="connsiteX2" fmla="*/ 263624 w 265440"/>
                <a:gd name="connsiteY2" fmla="*/ 77537 h 153676"/>
                <a:gd name="connsiteX3" fmla="*/ 132860 w 265440"/>
                <a:gd name="connsiteY3" fmla="*/ 153257 h 153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5440" h="153676">
                  <a:moveTo>
                    <a:pt x="2096" y="77537"/>
                  </a:moveTo>
                  <a:lnTo>
                    <a:pt x="132860" y="2096"/>
                  </a:lnTo>
                  <a:lnTo>
                    <a:pt x="263624" y="77537"/>
                  </a:lnTo>
                  <a:lnTo>
                    <a:pt x="132860" y="153257"/>
                  </a:lnTo>
                  <a:close/>
                </a:path>
              </a:pathLst>
            </a:custGeom>
            <a:solidFill>
              <a:srgbClr val="3252A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3" name="Forma libre 762">
              <a:extLst>
                <a:ext uri="{FF2B5EF4-FFF2-40B4-BE49-F238E27FC236}">
                  <a16:creationId xmlns:a16="http://schemas.microsoft.com/office/drawing/2014/main" id="{E19397A1-9263-8A43-B4E2-C8DEB5BD76A6}"/>
                </a:ext>
              </a:extLst>
            </p:cNvPr>
            <p:cNvSpPr/>
            <p:nvPr/>
          </p:nvSpPr>
          <p:spPr>
            <a:xfrm>
              <a:off x="4936183" y="3977948"/>
              <a:ext cx="287793" cy="167647"/>
            </a:xfrm>
            <a:custGeom>
              <a:avLst/>
              <a:gdLst>
                <a:gd name="connsiteX0" fmla="*/ 144036 w 287793"/>
                <a:gd name="connsiteY0" fmla="*/ 14949 h 167646"/>
                <a:gd name="connsiteX1" fmla="*/ 263624 w 287793"/>
                <a:gd name="connsiteY1" fmla="*/ 83963 h 167646"/>
                <a:gd name="connsiteX2" fmla="*/ 144036 w 287793"/>
                <a:gd name="connsiteY2" fmla="*/ 152978 h 167646"/>
                <a:gd name="connsiteX3" fmla="*/ 24448 w 287793"/>
                <a:gd name="connsiteY3" fmla="*/ 83963 h 167646"/>
                <a:gd name="connsiteX4" fmla="*/ 144036 w 287793"/>
                <a:gd name="connsiteY4" fmla="*/ 14949 h 167646"/>
                <a:gd name="connsiteX5" fmla="*/ 144036 w 287793"/>
                <a:gd name="connsiteY5" fmla="*/ 2096 h 167646"/>
                <a:gd name="connsiteX6" fmla="*/ 2096 w 287793"/>
                <a:gd name="connsiteY6" fmla="*/ 83963 h 167646"/>
                <a:gd name="connsiteX7" fmla="*/ 144036 w 287793"/>
                <a:gd name="connsiteY7" fmla="*/ 165831 h 167646"/>
                <a:gd name="connsiteX8" fmla="*/ 285977 w 287793"/>
                <a:gd name="connsiteY8" fmla="*/ 83963 h 167646"/>
                <a:gd name="connsiteX9" fmla="*/ 144036 w 287793"/>
                <a:gd name="connsiteY9" fmla="*/ 2096 h 167646"/>
                <a:gd name="connsiteX10" fmla="*/ 144036 w 287793"/>
                <a:gd name="connsiteY10" fmla="*/ 2096 h 167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7793" h="167646">
                  <a:moveTo>
                    <a:pt x="144036" y="14949"/>
                  </a:moveTo>
                  <a:lnTo>
                    <a:pt x="263624" y="83963"/>
                  </a:lnTo>
                  <a:lnTo>
                    <a:pt x="144036" y="152978"/>
                  </a:lnTo>
                  <a:lnTo>
                    <a:pt x="24448" y="83963"/>
                  </a:lnTo>
                  <a:lnTo>
                    <a:pt x="144036" y="14949"/>
                  </a:lnTo>
                  <a:moveTo>
                    <a:pt x="144036" y="2096"/>
                  </a:moveTo>
                  <a:lnTo>
                    <a:pt x="2096" y="83963"/>
                  </a:lnTo>
                  <a:lnTo>
                    <a:pt x="144036" y="165831"/>
                  </a:lnTo>
                  <a:lnTo>
                    <a:pt x="285977" y="83963"/>
                  </a:lnTo>
                  <a:lnTo>
                    <a:pt x="144036" y="2096"/>
                  </a:lnTo>
                  <a:lnTo>
                    <a:pt x="144036" y="2096"/>
                  </a:lnTo>
                  <a:close/>
                </a:path>
              </a:pathLst>
            </a:custGeom>
            <a:solidFill>
              <a:srgbClr val="395EA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4" name="Forma libre 763">
              <a:extLst>
                <a:ext uri="{FF2B5EF4-FFF2-40B4-BE49-F238E27FC236}">
                  <a16:creationId xmlns:a16="http://schemas.microsoft.com/office/drawing/2014/main" id="{0D68748F-71A2-1D42-851A-270F0F69B4F7}"/>
                </a:ext>
              </a:extLst>
            </p:cNvPr>
            <p:cNvSpPr/>
            <p:nvPr/>
          </p:nvSpPr>
          <p:spPr>
            <a:xfrm>
              <a:off x="5055212" y="4046683"/>
              <a:ext cx="86617" cy="50294"/>
            </a:xfrm>
            <a:custGeom>
              <a:avLst/>
              <a:gdLst>
                <a:gd name="connsiteX0" fmla="*/ 82845 w 86617"/>
                <a:gd name="connsiteY0" fmla="*/ 2096 h 50294"/>
                <a:gd name="connsiteX1" fmla="*/ 85639 w 86617"/>
                <a:gd name="connsiteY1" fmla="*/ 3772 h 50294"/>
                <a:gd name="connsiteX2" fmla="*/ 4890 w 86617"/>
                <a:gd name="connsiteY2" fmla="*/ 50434 h 50294"/>
                <a:gd name="connsiteX3" fmla="*/ 2096 w 86617"/>
                <a:gd name="connsiteY3" fmla="*/ 48757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617" h="50294">
                  <a:moveTo>
                    <a:pt x="82845" y="2096"/>
                  </a:moveTo>
                  <a:lnTo>
                    <a:pt x="85639" y="3772"/>
                  </a:lnTo>
                  <a:lnTo>
                    <a:pt x="4890" y="50434"/>
                  </a:lnTo>
                  <a:lnTo>
                    <a:pt x="2096" y="48757"/>
                  </a:lnTo>
                  <a:close/>
                </a:path>
              </a:pathLst>
            </a:custGeom>
            <a:solidFill>
              <a:srgbClr val="395EA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5" name="Forma libre 764">
              <a:extLst>
                <a:ext uri="{FF2B5EF4-FFF2-40B4-BE49-F238E27FC236}">
                  <a16:creationId xmlns:a16="http://schemas.microsoft.com/office/drawing/2014/main" id="{ACD56873-B96B-FB4F-995C-283FEB2773E6}"/>
                </a:ext>
              </a:extLst>
            </p:cNvPr>
            <p:cNvSpPr/>
            <p:nvPr/>
          </p:nvSpPr>
          <p:spPr>
            <a:xfrm>
              <a:off x="5074212" y="4057580"/>
              <a:ext cx="86617" cy="50294"/>
            </a:xfrm>
            <a:custGeom>
              <a:avLst/>
              <a:gdLst>
                <a:gd name="connsiteX0" fmla="*/ 4890 w 86617"/>
                <a:gd name="connsiteY0" fmla="*/ 50434 h 50294"/>
                <a:gd name="connsiteX1" fmla="*/ 2096 w 86617"/>
                <a:gd name="connsiteY1" fmla="*/ 48757 h 50294"/>
                <a:gd name="connsiteX2" fmla="*/ 82845 w 86617"/>
                <a:gd name="connsiteY2" fmla="*/ 2096 h 50294"/>
                <a:gd name="connsiteX3" fmla="*/ 85639 w 86617"/>
                <a:gd name="connsiteY3" fmla="*/ 3772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617" h="50294">
                  <a:moveTo>
                    <a:pt x="4890" y="50434"/>
                  </a:moveTo>
                  <a:lnTo>
                    <a:pt x="2096" y="48757"/>
                  </a:lnTo>
                  <a:lnTo>
                    <a:pt x="82845" y="2096"/>
                  </a:lnTo>
                  <a:lnTo>
                    <a:pt x="85639" y="3772"/>
                  </a:lnTo>
                  <a:close/>
                </a:path>
              </a:pathLst>
            </a:custGeom>
            <a:solidFill>
              <a:srgbClr val="395EA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6" name="Forma libre 765">
              <a:extLst>
                <a:ext uri="{FF2B5EF4-FFF2-40B4-BE49-F238E27FC236}">
                  <a16:creationId xmlns:a16="http://schemas.microsoft.com/office/drawing/2014/main" id="{7996DD10-E491-3F45-83A3-44CDB14ACF32}"/>
                </a:ext>
              </a:extLst>
            </p:cNvPr>
            <p:cNvSpPr/>
            <p:nvPr/>
          </p:nvSpPr>
          <p:spPr>
            <a:xfrm>
              <a:off x="5064712" y="4052271"/>
              <a:ext cx="86617" cy="50294"/>
            </a:xfrm>
            <a:custGeom>
              <a:avLst/>
              <a:gdLst>
                <a:gd name="connsiteX0" fmla="*/ 82845 w 86617"/>
                <a:gd name="connsiteY0" fmla="*/ 2096 h 50294"/>
                <a:gd name="connsiteX1" fmla="*/ 85639 w 86617"/>
                <a:gd name="connsiteY1" fmla="*/ 3493 h 50294"/>
                <a:gd name="connsiteX2" fmla="*/ 4890 w 86617"/>
                <a:gd name="connsiteY2" fmla="*/ 50154 h 50294"/>
                <a:gd name="connsiteX3" fmla="*/ 2096 w 86617"/>
                <a:gd name="connsiteY3" fmla="*/ 48757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617" h="50294">
                  <a:moveTo>
                    <a:pt x="82845" y="2096"/>
                  </a:moveTo>
                  <a:lnTo>
                    <a:pt x="85639" y="3493"/>
                  </a:lnTo>
                  <a:lnTo>
                    <a:pt x="4890" y="50154"/>
                  </a:lnTo>
                  <a:lnTo>
                    <a:pt x="2096" y="48757"/>
                  </a:lnTo>
                  <a:close/>
                </a:path>
              </a:pathLst>
            </a:custGeom>
            <a:solidFill>
              <a:srgbClr val="395EA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7" name="Forma libre 766">
              <a:extLst>
                <a:ext uri="{FF2B5EF4-FFF2-40B4-BE49-F238E27FC236}">
                  <a16:creationId xmlns:a16="http://schemas.microsoft.com/office/drawing/2014/main" id="{F198ADA9-4D1D-454C-B9A6-9CF691F5FC70}"/>
                </a:ext>
              </a:extLst>
            </p:cNvPr>
            <p:cNvSpPr/>
            <p:nvPr/>
          </p:nvSpPr>
          <p:spPr>
            <a:xfrm>
              <a:off x="5045991" y="4041374"/>
              <a:ext cx="86617" cy="50294"/>
            </a:xfrm>
            <a:custGeom>
              <a:avLst/>
              <a:gdLst>
                <a:gd name="connsiteX0" fmla="*/ 82845 w 86617"/>
                <a:gd name="connsiteY0" fmla="*/ 2096 h 50294"/>
                <a:gd name="connsiteX1" fmla="*/ 85360 w 86617"/>
                <a:gd name="connsiteY1" fmla="*/ 3493 h 50294"/>
                <a:gd name="connsiteX2" fmla="*/ 4610 w 86617"/>
                <a:gd name="connsiteY2" fmla="*/ 50154 h 50294"/>
                <a:gd name="connsiteX3" fmla="*/ 2096 w 86617"/>
                <a:gd name="connsiteY3" fmla="*/ 48478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617" h="50294">
                  <a:moveTo>
                    <a:pt x="82845" y="2096"/>
                  </a:moveTo>
                  <a:lnTo>
                    <a:pt x="85360" y="3493"/>
                  </a:lnTo>
                  <a:lnTo>
                    <a:pt x="4610" y="50154"/>
                  </a:lnTo>
                  <a:lnTo>
                    <a:pt x="2096" y="48478"/>
                  </a:lnTo>
                  <a:close/>
                </a:path>
              </a:pathLst>
            </a:custGeom>
            <a:solidFill>
              <a:srgbClr val="395EA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8" name="Forma libre 767">
              <a:extLst>
                <a:ext uri="{FF2B5EF4-FFF2-40B4-BE49-F238E27FC236}">
                  <a16:creationId xmlns:a16="http://schemas.microsoft.com/office/drawing/2014/main" id="{53FD9CE9-E605-B14B-B32A-AE24B4251997}"/>
                </a:ext>
              </a:extLst>
            </p:cNvPr>
            <p:cNvSpPr/>
            <p:nvPr/>
          </p:nvSpPr>
          <p:spPr>
            <a:xfrm>
              <a:off x="4998491" y="4013992"/>
              <a:ext cx="86617" cy="50294"/>
            </a:xfrm>
            <a:custGeom>
              <a:avLst/>
              <a:gdLst>
                <a:gd name="connsiteX0" fmla="*/ 82845 w 86617"/>
                <a:gd name="connsiteY0" fmla="*/ 2096 h 50294"/>
                <a:gd name="connsiteX1" fmla="*/ 85640 w 86617"/>
                <a:gd name="connsiteY1" fmla="*/ 3493 h 50294"/>
                <a:gd name="connsiteX2" fmla="*/ 4890 w 86617"/>
                <a:gd name="connsiteY2" fmla="*/ 50154 h 50294"/>
                <a:gd name="connsiteX3" fmla="*/ 2096 w 86617"/>
                <a:gd name="connsiteY3" fmla="*/ 48757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617" h="50294">
                  <a:moveTo>
                    <a:pt x="82845" y="2096"/>
                  </a:moveTo>
                  <a:lnTo>
                    <a:pt x="85640" y="3493"/>
                  </a:lnTo>
                  <a:lnTo>
                    <a:pt x="4890" y="50154"/>
                  </a:lnTo>
                  <a:lnTo>
                    <a:pt x="2096" y="48757"/>
                  </a:lnTo>
                  <a:close/>
                </a:path>
              </a:pathLst>
            </a:custGeom>
            <a:solidFill>
              <a:srgbClr val="395EA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9" name="Forma libre 768">
              <a:extLst>
                <a:ext uri="{FF2B5EF4-FFF2-40B4-BE49-F238E27FC236}">
                  <a16:creationId xmlns:a16="http://schemas.microsoft.com/office/drawing/2014/main" id="{ABBB69E4-DB1A-C248-8D4A-4E2A9240F9F4}"/>
                </a:ext>
              </a:extLst>
            </p:cNvPr>
            <p:cNvSpPr/>
            <p:nvPr/>
          </p:nvSpPr>
          <p:spPr>
            <a:xfrm>
              <a:off x="5017491" y="4024889"/>
              <a:ext cx="86617" cy="50294"/>
            </a:xfrm>
            <a:custGeom>
              <a:avLst/>
              <a:gdLst>
                <a:gd name="connsiteX0" fmla="*/ 82845 w 86617"/>
                <a:gd name="connsiteY0" fmla="*/ 2096 h 50294"/>
                <a:gd name="connsiteX1" fmla="*/ 85639 w 86617"/>
                <a:gd name="connsiteY1" fmla="*/ 3772 h 50294"/>
                <a:gd name="connsiteX2" fmla="*/ 4890 w 86617"/>
                <a:gd name="connsiteY2" fmla="*/ 50154 h 50294"/>
                <a:gd name="connsiteX3" fmla="*/ 2096 w 86617"/>
                <a:gd name="connsiteY3" fmla="*/ 48757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617" h="50294">
                  <a:moveTo>
                    <a:pt x="82845" y="2096"/>
                  </a:moveTo>
                  <a:lnTo>
                    <a:pt x="85639" y="3772"/>
                  </a:lnTo>
                  <a:lnTo>
                    <a:pt x="4890" y="50154"/>
                  </a:lnTo>
                  <a:lnTo>
                    <a:pt x="2096" y="48757"/>
                  </a:lnTo>
                  <a:close/>
                </a:path>
              </a:pathLst>
            </a:custGeom>
            <a:solidFill>
              <a:srgbClr val="395EA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0" name="Forma libre 769">
              <a:extLst>
                <a:ext uri="{FF2B5EF4-FFF2-40B4-BE49-F238E27FC236}">
                  <a16:creationId xmlns:a16="http://schemas.microsoft.com/office/drawing/2014/main" id="{56F82C96-4189-5C4D-B0C9-BE8F9ECE9645}"/>
                </a:ext>
              </a:extLst>
            </p:cNvPr>
            <p:cNvSpPr/>
            <p:nvPr/>
          </p:nvSpPr>
          <p:spPr>
            <a:xfrm>
              <a:off x="5036491" y="4035786"/>
              <a:ext cx="86617" cy="50294"/>
            </a:xfrm>
            <a:custGeom>
              <a:avLst/>
              <a:gdLst>
                <a:gd name="connsiteX0" fmla="*/ 82845 w 86617"/>
                <a:gd name="connsiteY0" fmla="*/ 2096 h 50294"/>
                <a:gd name="connsiteX1" fmla="*/ 85360 w 86617"/>
                <a:gd name="connsiteY1" fmla="*/ 3772 h 50294"/>
                <a:gd name="connsiteX2" fmla="*/ 4610 w 86617"/>
                <a:gd name="connsiteY2" fmla="*/ 50434 h 50294"/>
                <a:gd name="connsiteX3" fmla="*/ 2096 w 86617"/>
                <a:gd name="connsiteY3" fmla="*/ 48757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617" h="50294">
                  <a:moveTo>
                    <a:pt x="82845" y="2096"/>
                  </a:moveTo>
                  <a:lnTo>
                    <a:pt x="85360" y="3772"/>
                  </a:lnTo>
                  <a:lnTo>
                    <a:pt x="4610" y="50434"/>
                  </a:lnTo>
                  <a:lnTo>
                    <a:pt x="2096" y="48757"/>
                  </a:lnTo>
                  <a:close/>
                </a:path>
              </a:pathLst>
            </a:custGeom>
            <a:solidFill>
              <a:srgbClr val="395EA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1" name="Forma libre 770">
              <a:extLst>
                <a:ext uri="{FF2B5EF4-FFF2-40B4-BE49-F238E27FC236}">
                  <a16:creationId xmlns:a16="http://schemas.microsoft.com/office/drawing/2014/main" id="{4F76A54F-E9B2-4A48-9413-87BCB2AE20EA}"/>
                </a:ext>
              </a:extLst>
            </p:cNvPr>
            <p:cNvSpPr/>
            <p:nvPr/>
          </p:nvSpPr>
          <p:spPr>
            <a:xfrm>
              <a:off x="5007992" y="4019301"/>
              <a:ext cx="86617" cy="50294"/>
            </a:xfrm>
            <a:custGeom>
              <a:avLst/>
              <a:gdLst>
                <a:gd name="connsiteX0" fmla="*/ 82845 w 86617"/>
                <a:gd name="connsiteY0" fmla="*/ 2096 h 50294"/>
                <a:gd name="connsiteX1" fmla="*/ 85639 w 86617"/>
                <a:gd name="connsiteY1" fmla="*/ 3772 h 50294"/>
                <a:gd name="connsiteX2" fmla="*/ 4890 w 86617"/>
                <a:gd name="connsiteY2" fmla="*/ 50434 h 50294"/>
                <a:gd name="connsiteX3" fmla="*/ 2096 w 86617"/>
                <a:gd name="connsiteY3" fmla="*/ 48757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617" h="50294">
                  <a:moveTo>
                    <a:pt x="82845" y="2096"/>
                  </a:moveTo>
                  <a:lnTo>
                    <a:pt x="85639" y="3772"/>
                  </a:lnTo>
                  <a:lnTo>
                    <a:pt x="4890" y="50434"/>
                  </a:lnTo>
                  <a:lnTo>
                    <a:pt x="2096" y="48757"/>
                  </a:lnTo>
                  <a:close/>
                </a:path>
              </a:pathLst>
            </a:custGeom>
            <a:solidFill>
              <a:srgbClr val="395EA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2" name="Forma libre 771">
              <a:extLst>
                <a:ext uri="{FF2B5EF4-FFF2-40B4-BE49-F238E27FC236}">
                  <a16:creationId xmlns:a16="http://schemas.microsoft.com/office/drawing/2014/main" id="{B0D5ACC5-A91B-2241-93AC-2A85A5F4E74B}"/>
                </a:ext>
              </a:extLst>
            </p:cNvPr>
            <p:cNvSpPr/>
            <p:nvPr/>
          </p:nvSpPr>
          <p:spPr>
            <a:xfrm>
              <a:off x="5026991" y="4030477"/>
              <a:ext cx="86617" cy="50294"/>
            </a:xfrm>
            <a:custGeom>
              <a:avLst/>
              <a:gdLst>
                <a:gd name="connsiteX0" fmla="*/ 82845 w 86617"/>
                <a:gd name="connsiteY0" fmla="*/ 2096 h 50294"/>
                <a:gd name="connsiteX1" fmla="*/ 85639 w 86617"/>
                <a:gd name="connsiteY1" fmla="*/ 3493 h 50294"/>
                <a:gd name="connsiteX2" fmla="*/ 4890 w 86617"/>
                <a:gd name="connsiteY2" fmla="*/ 50154 h 50294"/>
                <a:gd name="connsiteX3" fmla="*/ 2096 w 86617"/>
                <a:gd name="connsiteY3" fmla="*/ 48478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617" h="50294">
                  <a:moveTo>
                    <a:pt x="82845" y="2096"/>
                  </a:moveTo>
                  <a:lnTo>
                    <a:pt x="85639" y="3493"/>
                  </a:lnTo>
                  <a:lnTo>
                    <a:pt x="4890" y="50154"/>
                  </a:lnTo>
                  <a:lnTo>
                    <a:pt x="2096" y="48478"/>
                  </a:lnTo>
                  <a:close/>
                </a:path>
              </a:pathLst>
            </a:custGeom>
            <a:solidFill>
              <a:srgbClr val="395EA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3" name="Forma libre 772">
              <a:extLst>
                <a:ext uri="{FF2B5EF4-FFF2-40B4-BE49-F238E27FC236}">
                  <a16:creationId xmlns:a16="http://schemas.microsoft.com/office/drawing/2014/main" id="{F621BF20-C8DC-A849-924F-236A1E19ACBC}"/>
                </a:ext>
              </a:extLst>
            </p:cNvPr>
            <p:cNvSpPr/>
            <p:nvPr/>
          </p:nvSpPr>
          <p:spPr>
            <a:xfrm>
              <a:off x="4974742" y="4102286"/>
              <a:ext cx="106176" cy="321323"/>
            </a:xfrm>
            <a:custGeom>
              <a:avLst/>
              <a:gdLst>
                <a:gd name="connsiteX0" fmla="*/ 105478 w 106176"/>
                <a:gd name="connsiteY0" fmla="*/ 321183 h 321322"/>
                <a:gd name="connsiteX1" fmla="*/ 2096 w 106176"/>
                <a:gd name="connsiteY1" fmla="*/ 261389 h 321322"/>
                <a:gd name="connsiteX2" fmla="*/ 2096 w 106176"/>
                <a:gd name="connsiteY2" fmla="*/ 2096 h 321322"/>
                <a:gd name="connsiteX3" fmla="*/ 105478 w 106176"/>
                <a:gd name="connsiteY3" fmla="*/ 61610 h 321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176" h="321322">
                  <a:moveTo>
                    <a:pt x="105478" y="321183"/>
                  </a:moveTo>
                  <a:lnTo>
                    <a:pt x="2096" y="261389"/>
                  </a:lnTo>
                  <a:lnTo>
                    <a:pt x="2096" y="2096"/>
                  </a:lnTo>
                  <a:lnTo>
                    <a:pt x="105478" y="61610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4" name="Forma libre 773">
              <a:extLst>
                <a:ext uri="{FF2B5EF4-FFF2-40B4-BE49-F238E27FC236}">
                  <a16:creationId xmlns:a16="http://schemas.microsoft.com/office/drawing/2014/main" id="{C6E2DBEF-F33F-4A4A-AF68-10B5087B9935}"/>
                </a:ext>
              </a:extLst>
            </p:cNvPr>
            <p:cNvSpPr/>
            <p:nvPr/>
          </p:nvSpPr>
          <p:spPr>
            <a:xfrm>
              <a:off x="5078124" y="4102286"/>
              <a:ext cx="106176" cy="321323"/>
            </a:xfrm>
            <a:custGeom>
              <a:avLst/>
              <a:gdLst>
                <a:gd name="connsiteX0" fmla="*/ 2096 w 106176"/>
                <a:gd name="connsiteY0" fmla="*/ 321183 h 321322"/>
                <a:gd name="connsiteX1" fmla="*/ 105478 w 106176"/>
                <a:gd name="connsiteY1" fmla="*/ 261389 h 321322"/>
                <a:gd name="connsiteX2" fmla="*/ 105478 w 106176"/>
                <a:gd name="connsiteY2" fmla="*/ 2096 h 321322"/>
                <a:gd name="connsiteX3" fmla="*/ 2096 w 106176"/>
                <a:gd name="connsiteY3" fmla="*/ 61610 h 321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176" h="321322">
                  <a:moveTo>
                    <a:pt x="2096" y="321183"/>
                  </a:moveTo>
                  <a:lnTo>
                    <a:pt x="105478" y="261389"/>
                  </a:lnTo>
                  <a:lnTo>
                    <a:pt x="105478" y="2096"/>
                  </a:lnTo>
                  <a:lnTo>
                    <a:pt x="2096" y="61610"/>
                  </a:lnTo>
                  <a:close/>
                </a:path>
              </a:pathLst>
            </a:custGeom>
            <a:solidFill>
              <a:srgbClr val="3344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5" name="Forma libre 774">
              <a:extLst>
                <a:ext uri="{FF2B5EF4-FFF2-40B4-BE49-F238E27FC236}">
                  <a16:creationId xmlns:a16="http://schemas.microsoft.com/office/drawing/2014/main" id="{5C7E7C42-314C-E24E-87A0-3C1EF296462F}"/>
                </a:ext>
              </a:extLst>
            </p:cNvPr>
            <p:cNvSpPr/>
            <p:nvPr/>
          </p:nvSpPr>
          <p:spPr>
            <a:xfrm>
              <a:off x="5090977" y="4156771"/>
              <a:ext cx="13971" cy="13971"/>
            </a:xfrm>
            <a:custGeom>
              <a:avLst/>
              <a:gdLst>
                <a:gd name="connsiteX0" fmla="*/ 12434 w 13970"/>
                <a:gd name="connsiteY0" fmla="*/ 2096 h 13970"/>
                <a:gd name="connsiteX1" fmla="*/ 2096 w 13970"/>
                <a:gd name="connsiteY1" fmla="*/ 7963 h 13970"/>
                <a:gd name="connsiteX2" fmla="*/ 2096 w 13970"/>
                <a:gd name="connsiteY2" fmla="*/ 13831 h 13970"/>
                <a:gd name="connsiteX3" fmla="*/ 12434 w 13970"/>
                <a:gd name="connsiteY3" fmla="*/ 7963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" h="13970">
                  <a:moveTo>
                    <a:pt x="12434" y="2096"/>
                  </a:moveTo>
                  <a:lnTo>
                    <a:pt x="2096" y="7963"/>
                  </a:lnTo>
                  <a:lnTo>
                    <a:pt x="2096" y="13831"/>
                  </a:lnTo>
                  <a:lnTo>
                    <a:pt x="12434" y="7963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6" name="Forma libre 775">
              <a:extLst>
                <a:ext uri="{FF2B5EF4-FFF2-40B4-BE49-F238E27FC236}">
                  <a16:creationId xmlns:a16="http://schemas.microsoft.com/office/drawing/2014/main" id="{6754D4E6-BEAD-694F-886C-B2E79532C173}"/>
                </a:ext>
              </a:extLst>
            </p:cNvPr>
            <p:cNvSpPr/>
            <p:nvPr/>
          </p:nvSpPr>
          <p:spPr>
            <a:xfrm>
              <a:off x="5090977" y="4174374"/>
              <a:ext cx="13971" cy="13971"/>
            </a:xfrm>
            <a:custGeom>
              <a:avLst/>
              <a:gdLst>
                <a:gd name="connsiteX0" fmla="*/ 12434 w 13970"/>
                <a:gd name="connsiteY0" fmla="*/ 2096 h 13970"/>
                <a:gd name="connsiteX1" fmla="*/ 2096 w 13970"/>
                <a:gd name="connsiteY1" fmla="*/ 7963 h 13970"/>
                <a:gd name="connsiteX2" fmla="*/ 2096 w 13970"/>
                <a:gd name="connsiteY2" fmla="*/ 13831 h 13970"/>
                <a:gd name="connsiteX3" fmla="*/ 12434 w 13970"/>
                <a:gd name="connsiteY3" fmla="*/ 7963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" h="13970">
                  <a:moveTo>
                    <a:pt x="12434" y="2096"/>
                  </a:moveTo>
                  <a:lnTo>
                    <a:pt x="2096" y="7963"/>
                  </a:lnTo>
                  <a:lnTo>
                    <a:pt x="2096" y="13831"/>
                  </a:lnTo>
                  <a:lnTo>
                    <a:pt x="12434" y="7963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7" name="Forma libre 776">
              <a:extLst>
                <a:ext uri="{FF2B5EF4-FFF2-40B4-BE49-F238E27FC236}">
                  <a16:creationId xmlns:a16="http://schemas.microsoft.com/office/drawing/2014/main" id="{3BB48D7D-14D9-5142-A6DC-F6912D063FE2}"/>
                </a:ext>
              </a:extLst>
            </p:cNvPr>
            <p:cNvSpPr/>
            <p:nvPr/>
          </p:nvSpPr>
          <p:spPr>
            <a:xfrm>
              <a:off x="5104388" y="4122124"/>
              <a:ext cx="58676" cy="41912"/>
            </a:xfrm>
            <a:custGeom>
              <a:avLst/>
              <a:gdLst>
                <a:gd name="connsiteX0" fmla="*/ 2096 w 58676"/>
                <a:gd name="connsiteY0" fmla="*/ 34787 h 41911"/>
                <a:gd name="connsiteX1" fmla="*/ 2096 w 58676"/>
                <a:gd name="connsiteY1" fmla="*/ 40654 h 41911"/>
                <a:gd name="connsiteX2" fmla="*/ 59095 w 58676"/>
                <a:gd name="connsiteY2" fmla="*/ 7963 h 41911"/>
                <a:gd name="connsiteX3" fmla="*/ 59095 w 58676"/>
                <a:gd name="connsiteY3" fmla="*/ 2096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676" h="41911">
                  <a:moveTo>
                    <a:pt x="2096" y="34787"/>
                  </a:moveTo>
                  <a:lnTo>
                    <a:pt x="2096" y="40654"/>
                  </a:lnTo>
                  <a:lnTo>
                    <a:pt x="59095" y="7963"/>
                  </a:lnTo>
                  <a:lnTo>
                    <a:pt x="59095" y="2096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8" name="Forma libre 777">
              <a:extLst>
                <a:ext uri="{FF2B5EF4-FFF2-40B4-BE49-F238E27FC236}">
                  <a16:creationId xmlns:a16="http://schemas.microsoft.com/office/drawing/2014/main" id="{A2E65B4E-BA1A-E342-AF63-8FF5FDFB3B8F}"/>
                </a:ext>
              </a:extLst>
            </p:cNvPr>
            <p:cNvSpPr/>
            <p:nvPr/>
          </p:nvSpPr>
          <p:spPr>
            <a:xfrm>
              <a:off x="5104388" y="4174933"/>
              <a:ext cx="58676" cy="41912"/>
            </a:xfrm>
            <a:custGeom>
              <a:avLst/>
              <a:gdLst>
                <a:gd name="connsiteX0" fmla="*/ 2096 w 58676"/>
                <a:gd name="connsiteY0" fmla="*/ 34787 h 41911"/>
                <a:gd name="connsiteX1" fmla="*/ 2096 w 58676"/>
                <a:gd name="connsiteY1" fmla="*/ 40934 h 41911"/>
                <a:gd name="connsiteX2" fmla="*/ 59095 w 58676"/>
                <a:gd name="connsiteY2" fmla="*/ 7963 h 41911"/>
                <a:gd name="connsiteX3" fmla="*/ 59095 w 58676"/>
                <a:gd name="connsiteY3" fmla="*/ 2096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676" h="41911">
                  <a:moveTo>
                    <a:pt x="2096" y="34787"/>
                  </a:moveTo>
                  <a:lnTo>
                    <a:pt x="2096" y="40934"/>
                  </a:lnTo>
                  <a:lnTo>
                    <a:pt x="59095" y="7963"/>
                  </a:lnTo>
                  <a:lnTo>
                    <a:pt x="59095" y="2096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9" name="Forma libre 778">
              <a:extLst>
                <a:ext uri="{FF2B5EF4-FFF2-40B4-BE49-F238E27FC236}">
                  <a16:creationId xmlns:a16="http://schemas.microsoft.com/office/drawing/2014/main" id="{1C546C1B-B936-3C4A-B1EF-A571B1DE0DD9}"/>
                </a:ext>
              </a:extLst>
            </p:cNvPr>
            <p:cNvSpPr/>
            <p:nvPr/>
          </p:nvSpPr>
          <p:spPr>
            <a:xfrm>
              <a:off x="5104388" y="4157330"/>
              <a:ext cx="58676" cy="41912"/>
            </a:xfrm>
            <a:custGeom>
              <a:avLst/>
              <a:gdLst>
                <a:gd name="connsiteX0" fmla="*/ 2096 w 58676"/>
                <a:gd name="connsiteY0" fmla="*/ 34787 h 41911"/>
                <a:gd name="connsiteX1" fmla="*/ 2096 w 58676"/>
                <a:gd name="connsiteY1" fmla="*/ 40654 h 41911"/>
                <a:gd name="connsiteX2" fmla="*/ 59095 w 58676"/>
                <a:gd name="connsiteY2" fmla="*/ 7963 h 41911"/>
                <a:gd name="connsiteX3" fmla="*/ 59095 w 58676"/>
                <a:gd name="connsiteY3" fmla="*/ 2096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676" h="41911">
                  <a:moveTo>
                    <a:pt x="2096" y="34787"/>
                  </a:moveTo>
                  <a:lnTo>
                    <a:pt x="2096" y="40654"/>
                  </a:lnTo>
                  <a:lnTo>
                    <a:pt x="59095" y="7963"/>
                  </a:lnTo>
                  <a:lnTo>
                    <a:pt x="59095" y="2096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0" name="Forma libre 779">
              <a:extLst>
                <a:ext uri="{FF2B5EF4-FFF2-40B4-BE49-F238E27FC236}">
                  <a16:creationId xmlns:a16="http://schemas.microsoft.com/office/drawing/2014/main" id="{AC8FF000-ADCD-4142-881A-7A86074B6665}"/>
                </a:ext>
              </a:extLst>
            </p:cNvPr>
            <p:cNvSpPr/>
            <p:nvPr/>
          </p:nvSpPr>
          <p:spPr>
            <a:xfrm>
              <a:off x="5104388" y="4139727"/>
              <a:ext cx="58676" cy="41912"/>
            </a:xfrm>
            <a:custGeom>
              <a:avLst/>
              <a:gdLst>
                <a:gd name="connsiteX0" fmla="*/ 2096 w 58676"/>
                <a:gd name="connsiteY0" fmla="*/ 34787 h 41911"/>
                <a:gd name="connsiteX1" fmla="*/ 2096 w 58676"/>
                <a:gd name="connsiteY1" fmla="*/ 40654 h 41911"/>
                <a:gd name="connsiteX2" fmla="*/ 59095 w 58676"/>
                <a:gd name="connsiteY2" fmla="*/ 7963 h 41911"/>
                <a:gd name="connsiteX3" fmla="*/ 59095 w 58676"/>
                <a:gd name="connsiteY3" fmla="*/ 2096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676" h="41911">
                  <a:moveTo>
                    <a:pt x="2096" y="34787"/>
                  </a:moveTo>
                  <a:lnTo>
                    <a:pt x="2096" y="40654"/>
                  </a:lnTo>
                  <a:lnTo>
                    <a:pt x="59095" y="7963"/>
                  </a:lnTo>
                  <a:lnTo>
                    <a:pt x="59095" y="2096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1" name="Forma libre 780">
              <a:extLst>
                <a:ext uri="{FF2B5EF4-FFF2-40B4-BE49-F238E27FC236}">
                  <a16:creationId xmlns:a16="http://schemas.microsoft.com/office/drawing/2014/main" id="{3E37A535-2C34-874A-B326-BEE4C14461E5}"/>
                </a:ext>
              </a:extLst>
            </p:cNvPr>
            <p:cNvSpPr/>
            <p:nvPr/>
          </p:nvSpPr>
          <p:spPr>
            <a:xfrm>
              <a:off x="5090977" y="4244785"/>
              <a:ext cx="13971" cy="13971"/>
            </a:xfrm>
            <a:custGeom>
              <a:avLst/>
              <a:gdLst>
                <a:gd name="connsiteX0" fmla="*/ 12434 w 13970"/>
                <a:gd name="connsiteY0" fmla="*/ 2096 h 13970"/>
                <a:gd name="connsiteX1" fmla="*/ 2096 w 13970"/>
                <a:gd name="connsiteY1" fmla="*/ 7963 h 13970"/>
                <a:gd name="connsiteX2" fmla="*/ 2096 w 13970"/>
                <a:gd name="connsiteY2" fmla="*/ 13831 h 13970"/>
                <a:gd name="connsiteX3" fmla="*/ 12434 w 13970"/>
                <a:gd name="connsiteY3" fmla="*/ 7963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" h="13970">
                  <a:moveTo>
                    <a:pt x="12434" y="2096"/>
                  </a:moveTo>
                  <a:lnTo>
                    <a:pt x="2096" y="7963"/>
                  </a:lnTo>
                  <a:lnTo>
                    <a:pt x="2096" y="13831"/>
                  </a:lnTo>
                  <a:lnTo>
                    <a:pt x="12434" y="7963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2" name="Forma libre 781">
              <a:extLst>
                <a:ext uri="{FF2B5EF4-FFF2-40B4-BE49-F238E27FC236}">
                  <a16:creationId xmlns:a16="http://schemas.microsoft.com/office/drawing/2014/main" id="{4254F683-43BE-174A-8783-1F502834B474}"/>
                </a:ext>
              </a:extLst>
            </p:cNvPr>
            <p:cNvSpPr/>
            <p:nvPr/>
          </p:nvSpPr>
          <p:spPr>
            <a:xfrm>
              <a:off x="5090977" y="4227182"/>
              <a:ext cx="13971" cy="13971"/>
            </a:xfrm>
            <a:custGeom>
              <a:avLst/>
              <a:gdLst>
                <a:gd name="connsiteX0" fmla="*/ 12434 w 13970"/>
                <a:gd name="connsiteY0" fmla="*/ 2096 h 13970"/>
                <a:gd name="connsiteX1" fmla="*/ 2096 w 13970"/>
                <a:gd name="connsiteY1" fmla="*/ 7963 h 13970"/>
                <a:gd name="connsiteX2" fmla="*/ 2096 w 13970"/>
                <a:gd name="connsiteY2" fmla="*/ 13831 h 13970"/>
                <a:gd name="connsiteX3" fmla="*/ 12434 w 13970"/>
                <a:gd name="connsiteY3" fmla="*/ 7963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" h="13970">
                  <a:moveTo>
                    <a:pt x="12434" y="2096"/>
                  </a:moveTo>
                  <a:lnTo>
                    <a:pt x="2096" y="7963"/>
                  </a:lnTo>
                  <a:lnTo>
                    <a:pt x="2096" y="13831"/>
                  </a:lnTo>
                  <a:lnTo>
                    <a:pt x="12434" y="7963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3" name="Forma libre 782">
              <a:extLst>
                <a:ext uri="{FF2B5EF4-FFF2-40B4-BE49-F238E27FC236}">
                  <a16:creationId xmlns:a16="http://schemas.microsoft.com/office/drawing/2014/main" id="{3BFEA5F2-0BEB-6B4A-AEDE-19E517700517}"/>
                </a:ext>
              </a:extLst>
            </p:cNvPr>
            <p:cNvSpPr/>
            <p:nvPr/>
          </p:nvSpPr>
          <p:spPr>
            <a:xfrm>
              <a:off x="5090977" y="4209580"/>
              <a:ext cx="13971" cy="13971"/>
            </a:xfrm>
            <a:custGeom>
              <a:avLst/>
              <a:gdLst>
                <a:gd name="connsiteX0" fmla="*/ 12434 w 13970"/>
                <a:gd name="connsiteY0" fmla="*/ 2096 h 13970"/>
                <a:gd name="connsiteX1" fmla="*/ 2096 w 13970"/>
                <a:gd name="connsiteY1" fmla="*/ 7963 h 13970"/>
                <a:gd name="connsiteX2" fmla="*/ 2096 w 13970"/>
                <a:gd name="connsiteY2" fmla="*/ 13831 h 13970"/>
                <a:gd name="connsiteX3" fmla="*/ 12434 w 13970"/>
                <a:gd name="connsiteY3" fmla="*/ 7963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" h="13970">
                  <a:moveTo>
                    <a:pt x="12434" y="2096"/>
                  </a:moveTo>
                  <a:lnTo>
                    <a:pt x="2096" y="7963"/>
                  </a:lnTo>
                  <a:lnTo>
                    <a:pt x="2096" y="13831"/>
                  </a:lnTo>
                  <a:lnTo>
                    <a:pt x="12434" y="7963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4" name="Forma libre 783">
              <a:extLst>
                <a:ext uri="{FF2B5EF4-FFF2-40B4-BE49-F238E27FC236}">
                  <a16:creationId xmlns:a16="http://schemas.microsoft.com/office/drawing/2014/main" id="{D2606763-39FC-8344-8A2C-BD590EE7AFA2}"/>
                </a:ext>
              </a:extLst>
            </p:cNvPr>
            <p:cNvSpPr/>
            <p:nvPr/>
          </p:nvSpPr>
          <p:spPr>
            <a:xfrm>
              <a:off x="5090977" y="4191977"/>
              <a:ext cx="13971" cy="13971"/>
            </a:xfrm>
            <a:custGeom>
              <a:avLst/>
              <a:gdLst>
                <a:gd name="connsiteX0" fmla="*/ 12434 w 13970"/>
                <a:gd name="connsiteY0" fmla="*/ 2096 h 13970"/>
                <a:gd name="connsiteX1" fmla="*/ 2096 w 13970"/>
                <a:gd name="connsiteY1" fmla="*/ 7963 h 13970"/>
                <a:gd name="connsiteX2" fmla="*/ 2096 w 13970"/>
                <a:gd name="connsiteY2" fmla="*/ 13831 h 13970"/>
                <a:gd name="connsiteX3" fmla="*/ 12434 w 13970"/>
                <a:gd name="connsiteY3" fmla="*/ 7963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" h="13970">
                  <a:moveTo>
                    <a:pt x="12434" y="2096"/>
                  </a:moveTo>
                  <a:lnTo>
                    <a:pt x="2096" y="7963"/>
                  </a:lnTo>
                  <a:lnTo>
                    <a:pt x="2096" y="13831"/>
                  </a:lnTo>
                  <a:lnTo>
                    <a:pt x="12434" y="7963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5" name="Forma libre 784">
              <a:extLst>
                <a:ext uri="{FF2B5EF4-FFF2-40B4-BE49-F238E27FC236}">
                  <a16:creationId xmlns:a16="http://schemas.microsoft.com/office/drawing/2014/main" id="{0B1ECD3D-D83F-4B43-93CE-FDFAF0F79480}"/>
                </a:ext>
              </a:extLst>
            </p:cNvPr>
            <p:cNvSpPr/>
            <p:nvPr/>
          </p:nvSpPr>
          <p:spPr>
            <a:xfrm>
              <a:off x="5104388" y="4298153"/>
              <a:ext cx="58676" cy="41912"/>
            </a:xfrm>
            <a:custGeom>
              <a:avLst/>
              <a:gdLst>
                <a:gd name="connsiteX0" fmla="*/ 2096 w 58676"/>
                <a:gd name="connsiteY0" fmla="*/ 35066 h 41911"/>
                <a:gd name="connsiteX1" fmla="*/ 2096 w 58676"/>
                <a:gd name="connsiteY1" fmla="*/ 40934 h 41911"/>
                <a:gd name="connsiteX2" fmla="*/ 59095 w 58676"/>
                <a:gd name="connsiteY2" fmla="*/ 7963 h 41911"/>
                <a:gd name="connsiteX3" fmla="*/ 59095 w 58676"/>
                <a:gd name="connsiteY3" fmla="*/ 2096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676" h="41911">
                  <a:moveTo>
                    <a:pt x="2096" y="35066"/>
                  </a:moveTo>
                  <a:lnTo>
                    <a:pt x="2096" y="40934"/>
                  </a:lnTo>
                  <a:lnTo>
                    <a:pt x="59095" y="7963"/>
                  </a:lnTo>
                  <a:lnTo>
                    <a:pt x="59095" y="2096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6" name="Forma libre 785">
              <a:extLst>
                <a:ext uri="{FF2B5EF4-FFF2-40B4-BE49-F238E27FC236}">
                  <a16:creationId xmlns:a16="http://schemas.microsoft.com/office/drawing/2014/main" id="{91C4FB46-0070-D149-B855-D272FB2238D0}"/>
                </a:ext>
              </a:extLst>
            </p:cNvPr>
            <p:cNvSpPr/>
            <p:nvPr/>
          </p:nvSpPr>
          <p:spPr>
            <a:xfrm>
              <a:off x="5104388" y="4316035"/>
              <a:ext cx="58676" cy="41912"/>
            </a:xfrm>
            <a:custGeom>
              <a:avLst/>
              <a:gdLst>
                <a:gd name="connsiteX0" fmla="*/ 2096 w 58676"/>
                <a:gd name="connsiteY0" fmla="*/ 34787 h 41911"/>
                <a:gd name="connsiteX1" fmla="*/ 2096 w 58676"/>
                <a:gd name="connsiteY1" fmla="*/ 40654 h 41911"/>
                <a:gd name="connsiteX2" fmla="*/ 59095 w 58676"/>
                <a:gd name="connsiteY2" fmla="*/ 7963 h 41911"/>
                <a:gd name="connsiteX3" fmla="*/ 59095 w 58676"/>
                <a:gd name="connsiteY3" fmla="*/ 2096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676" h="41911">
                  <a:moveTo>
                    <a:pt x="2096" y="34787"/>
                  </a:moveTo>
                  <a:lnTo>
                    <a:pt x="2096" y="40654"/>
                  </a:lnTo>
                  <a:lnTo>
                    <a:pt x="59095" y="7963"/>
                  </a:lnTo>
                  <a:lnTo>
                    <a:pt x="59095" y="2096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7" name="Forma libre 786">
              <a:extLst>
                <a:ext uri="{FF2B5EF4-FFF2-40B4-BE49-F238E27FC236}">
                  <a16:creationId xmlns:a16="http://schemas.microsoft.com/office/drawing/2014/main" id="{15ED7B7A-2210-AE4C-B319-D53B52B2881C}"/>
                </a:ext>
              </a:extLst>
            </p:cNvPr>
            <p:cNvSpPr/>
            <p:nvPr/>
          </p:nvSpPr>
          <p:spPr>
            <a:xfrm>
              <a:off x="5090977" y="4262388"/>
              <a:ext cx="13971" cy="13971"/>
            </a:xfrm>
            <a:custGeom>
              <a:avLst/>
              <a:gdLst>
                <a:gd name="connsiteX0" fmla="*/ 12434 w 13970"/>
                <a:gd name="connsiteY0" fmla="*/ 2096 h 13970"/>
                <a:gd name="connsiteX1" fmla="*/ 2096 w 13970"/>
                <a:gd name="connsiteY1" fmla="*/ 7963 h 13970"/>
                <a:gd name="connsiteX2" fmla="*/ 2096 w 13970"/>
                <a:gd name="connsiteY2" fmla="*/ 13831 h 13970"/>
                <a:gd name="connsiteX3" fmla="*/ 12434 w 13970"/>
                <a:gd name="connsiteY3" fmla="*/ 7963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" h="13970">
                  <a:moveTo>
                    <a:pt x="12434" y="2096"/>
                  </a:moveTo>
                  <a:lnTo>
                    <a:pt x="2096" y="7963"/>
                  </a:lnTo>
                  <a:lnTo>
                    <a:pt x="2096" y="13831"/>
                  </a:lnTo>
                  <a:lnTo>
                    <a:pt x="12434" y="7963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8" name="Forma libre 787">
              <a:extLst>
                <a:ext uri="{FF2B5EF4-FFF2-40B4-BE49-F238E27FC236}">
                  <a16:creationId xmlns:a16="http://schemas.microsoft.com/office/drawing/2014/main" id="{85C86D7D-2BAB-0A42-9316-DABA7BBA722D}"/>
                </a:ext>
              </a:extLst>
            </p:cNvPr>
            <p:cNvSpPr/>
            <p:nvPr/>
          </p:nvSpPr>
          <p:spPr>
            <a:xfrm>
              <a:off x="5104388" y="4280550"/>
              <a:ext cx="58676" cy="41912"/>
            </a:xfrm>
            <a:custGeom>
              <a:avLst/>
              <a:gdLst>
                <a:gd name="connsiteX0" fmla="*/ 2096 w 58676"/>
                <a:gd name="connsiteY0" fmla="*/ 35066 h 41911"/>
                <a:gd name="connsiteX1" fmla="*/ 2096 w 58676"/>
                <a:gd name="connsiteY1" fmla="*/ 40934 h 41911"/>
                <a:gd name="connsiteX2" fmla="*/ 59095 w 58676"/>
                <a:gd name="connsiteY2" fmla="*/ 7963 h 41911"/>
                <a:gd name="connsiteX3" fmla="*/ 59095 w 58676"/>
                <a:gd name="connsiteY3" fmla="*/ 2096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676" h="41911">
                  <a:moveTo>
                    <a:pt x="2096" y="35066"/>
                  </a:moveTo>
                  <a:lnTo>
                    <a:pt x="2096" y="40934"/>
                  </a:lnTo>
                  <a:lnTo>
                    <a:pt x="59095" y="7963"/>
                  </a:lnTo>
                  <a:lnTo>
                    <a:pt x="59095" y="2096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9" name="Forma libre 788">
              <a:extLst>
                <a:ext uri="{FF2B5EF4-FFF2-40B4-BE49-F238E27FC236}">
                  <a16:creationId xmlns:a16="http://schemas.microsoft.com/office/drawing/2014/main" id="{A1BE071A-C567-8E41-93FF-E334274A73E7}"/>
                </a:ext>
              </a:extLst>
            </p:cNvPr>
            <p:cNvSpPr/>
            <p:nvPr/>
          </p:nvSpPr>
          <p:spPr>
            <a:xfrm>
              <a:off x="5104388" y="4333638"/>
              <a:ext cx="58676" cy="41912"/>
            </a:xfrm>
            <a:custGeom>
              <a:avLst/>
              <a:gdLst>
                <a:gd name="connsiteX0" fmla="*/ 2096 w 58676"/>
                <a:gd name="connsiteY0" fmla="*/ 34787 h 41911"/>
                <a:gd name="connsiteX1" fmla="*/ 2096 w 58676"/>
                <a:gd name="connsiteY1" fmla="*/ 40654 h 41911"/>
                <a:gd name="connsiteX2" fmla="*/ 59095 w 58676"/>
                <a:gd name="connsiteY2" fmla="*/ 7963 h 41911"/>
                <a:gd name="connsiteX3" fmla="*/ 59095 w 58676"/>
                <a:gd name="connsiteY3" fmla="*/ 2096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676" h="41911">
                  <a:moveTo>
                    <a:pt x="2096" y="34787"/>
                  </a:moveTo>
                  <a:lnTo>
                    <a:pt x="2096" y="40654"/>
                  </a:lnTo>
                  <a:lnTo>
                    <a:pt x="59095" y="7963"/>
                  </a:lnTo>
                  <a:lnTo>
                    <a:pt x="59095" y="2096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0" name="Forma libre 789">
              <a:extLst>
                <a:ext uri="{FF2B5EF4-FFF2-40B4-BE49-F238E27FC236}">
                  <a16:creationId xmlns:a16="http://schemas.microsoft.com/office/drawing/2014/main" id="{E936F6EB-DCB3-8648-BD88-66A6051C167E}"/>
                </a:ext>
              </a:extLst>
            </p:cNvPr>
            <p:cNvSpPr/>
            <p:nvPr/>
          </p:nvSpPr>
          <p:spPr>
            <a:xfrm>
              <a:off x="5104388" y="4351241"/>
              <a:ext cx="58676" cy="41912"/>
            </a:xfrm>
            <a:custGeom>
              <a:avLst/>
              <a:gdLst>
                <a:gd name="connsiteX0" fmla="*/ 59095 w 58676"/>
                <a:gd name="connsiteY0" fmla="*/ 7963 h 41911"/>
                <a:gd name="connsiteX1" fmla="*/ 59095 w 58676"/>
                <a:gd name="connsiteY1" fmla="*/ 2096 h 41911"/>
                <a:gd name="connsiteX2" fmla="*/ 2096 w 58676"/>
                <a:gd name="connsiteY2" fmla="*/ 34787 h 41911"/>
                <a:gd name="connsiteX3" fmla="*/ 2096 w 58676"/>
                <a:gd name="connsiteY3" fmla="*/ 40654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676" h="41911">
                  <a:moveTo>
                    <a:pt x="59095" y="7963"/>
                  </a:moveTo>
                  <a:lnTo>
                    <a:pt x="59095" y="2096"/>
                  </a:lnTo>
                  <a:lnTo>
                    <a:pt x="2096" y="34787"/>
                  </a:lnTo>
                  <a:lnTo>
                    <a:pt x="2096" y="40654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1" name="Forma libre 790">
              <a:extLst>
                <a:ext uri="{FF2B5EF4-FFF2-40B4-BE49-F238E27FC236}">
                  <a16:creationId xmlns:a16="http://schemas.microsoft.com/office/drawing/2014/main" id="{EF148DD4-80A3-B94D-8603-38FA23460C68}"/>
                </a:ext>
              </a:extLst>
            </p:cNvPr>
            <p:cNvSpPr/>
            <p:nvPr/>
          </p:nvSpPr>
          <p:spPr>
            <a:xfrm>
              <a:off x="5104388" y="4210138"/>
              <a:ext cx="58676" cy="41912"/>
            </a:xfrm>
            <a:custGeom>
              <a:avLst/>
              <a:gdLst>
                <a:gd name="connsiteX0" fmla="*/ 2096 w 58676"/>
                <a:gd name="connsiteY0" fmla="*/ 35066 h 41911"/>
                <a:gd name="connsiteX1" fmla="*/ 2096 w 58676"/>
                <a:gd name="connsiteY1" fmla="*/ 40934 h 41911"/>
                <a:gd name="connsiteX2" fmla="*/ 59095 w 58676"/>
                <a:gd name="connsiteY2" fmla="*/ 7963 h 41911"/>
                <a:gd name="connsiteX3" fmla="*/ 59095 w 58676"/>
                <a:gd name="connsiteY3" fmla="*/ 2096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676" h="41911">
                  <a:moveTo>
                    <a:pt x="2096" y="35066"/>
                  </a:moveTo>
                  <a:lnTo>
                    <a:pt x="2096" y="40934"/>
                  </a:lnTo>
                  <a:lnTo>
                    <a:pt x="59095" y="7963"/>
                  </a:lnTo>
                  <a:lnTo>
                    <a:pt x="59095" y="2096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2" name="Forma libre 791">
              <a:extLst>
                <a:ext uri="{FF2B5EF4-FFF2-40B4-BE49-F238E27FC236}">
                  <a16:creationId xmlns:a16="http://schemas.microsoft.com/office/drawing/2014/main" id="{7A92AFD2-9EA4-A940-8928-7A80B7384725}"/>
                </a:ext>
              </a:extLst>
            </p:cNvPr>
            <p:cNvSpPr/>
            <p:nvPr/>
          </p:nvSpPr>
          <p:spPr>
            <a:xfrm>
              <a:off x="5104388" y="4192535"/>
              <a:ext cx="58676" cy="41912"/>
            </a:xfrm>
            <a:custGeom>
              <a:avLst/>
              <a:gdLst>
                <a:gd name="connsiteX0" fmla="*/ 2096 w 58676"/>
                <a:gd name="connsiteY0" fmla="*/ 35066 h 41911"/>
                <a:gd name="connsiteX1" fmla="*/ 2096 w 58676"/>
                <a:gd name="connsiteY1" fmla="*/ 40934 h 41911"/>
                <a:gd name="connsiteX2" fmla="*/ 59095 w 58676"/>
                <a:gd name="connsiteY2" fmla="*/ 7963 h 41911"/>
                <a:gd name="connsiteX3" fmla="*/ 59095 w 58676"/>
                <a:gd name="connsiteY3" fmla="*/ 2096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676" h="41911">
                  <a:moveTo>
                    <a:pt x="2096" y="35066"/>
                  </a:moveTo>
                  <a:lnTo>
                    <a:pt x="2096" y="40934"/>
                  </a:lnTo>
                  <a:lnTo>
                    <a:pt x="59095" y="7963"/>
                  </a:lnTo>
                  <a:lnTo>
                    <a:pt x="59095" y="2096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3" name="Forma libre 792">
              <a:extLst>
                <a:ext uri="{FF2B5EF4-FFF2-40B4-BE49-F238E27FC236}">
                  <a16:creationId xmlns:a16="http://schemas.microsoft.com/office/drawing/2014/main" id="{2C819EFF-C9E1-E946-B486-79E2A57326F6}"/>
                </a:ext>
              </a:extLst>
            </p:cNvPr>
            <p:cNvSpPr/>
            <p:nvPr/>
          </p:nvSpPr>
          <p:spPr>
            <a:xfrm>
              <a:off x="5104388" y="4262947"/>
              <a:ext cx="58676" cy="41912"/>
            </a:xfrm>
            <a:custGeom>
              <a:avLst/>
              <a:gdLst>
                <a:gd name="connsiteX0" fmla="*/ 2096 w 58676"/>
                <a:gd name="connsiteY0" fmla="*/ 35066 h 41911"/>
                <a:gd name="connsiteX1" fmla="*/ 2096 w 58676"/>
                <a:gd name="connsiteY1" fmla="*/ 40934 h 41911"/>
                <a:gd name="connsiteX2" fmla="*/ 59095 w 58676"/>
                <a:gd name="connsiteY2" fmla="*/ 7963 h 41911"/>
                <a:gd name="connsiteX3" fmla="*/ 59095 w 58676"/>
                <a:gd name="connsiteY3" fmla="*/ 2096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676" h="41911">
                  <a:moveTo>
                    <a:pt x="2096" y="35066"/>
                  </a:moveTo>
                  <a:lnTo>
                    <a:pt x="2096" y="40934"/>
                  </a:lnTo>
                  <a:lnTo>
                    <a:pt x="59095" y="7963"/>
                  </a:lnTo>
                  <a:lnTo>
                    <a:pt x="59095" y="2096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4" name="Forma libre 793">
              <a:extLst>
                <a:ext uri="{FF2B5EF4-FFF2-40B4-BE49-F238E27FC236}">
                  <a16:creationId xmlns:a16="http://schemas.microsoft.com/office/drawing/2014/main" id="{4F0DF98C-1373-1A45-9040-A789E6948873}"/>
                </a:ext>
              </a:extLst>
            </p:cNvPr>
            <p:cNvSpPr/>
            <p:nvPr/>
          </p:nvSpPr>
          <p:spPr>
            <a:xfrm>
              <a:off x="5104388" y="4227741"/>
              <a:ext cx="58676" cy="41912"/>
            </a:xfrm>
            <a:custGeom>
              <a:avLst/>
              <a:gdLst>
                <a:gd name="connsiteX0" fmla="*/ 2096 w 58676"/>
                <a:gd name="connsiteY0" fmla="*/ 35066 h 41911"/>
                <a:gd name="connsiteX1" fmla="*/ 2096 w 58676"/>
                <a:gd name="connsiteY1" fmla="*/ 40934 h 41911"/>
                <a:gd name="connsiteX2" fmla="*/ 59095 w 58676"/>
                <a:gd name="connsiteY2" fmla="*/ 7963 h 41911"/>
                <a:gd name="connsiteX3" fmla="*/ 59095 w 58676"/>
                <a:gd name="connsiteY3" fmla="*/ 2096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676" h="41911">
                  <a:moveTo>
                    <a:pt x="2096" y="35066"/>
                  </a:moveTo>
                  <a:lnTo>
                    <a:pt x="2096" y="40934"/>
                  </a:lnTo>
                  <a:lnTo>
                    <a:pt x="59095" y="7963"/>
                  </a:lnTo>
                  <a:lnTo>
                    <a:pt x="59095" y="2096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5" name="Forma libre 794">
              <a:extLst>
                <a:ext uri="{FF2B5EF4-FFF2-40B4-BE49-F238E27FC236}">
                  <a16:creationId xmlns:a16="http://schemas.microsoft.com/office/drawing/2014/main" id="{F5F7D283-3B47-BA40-9189-85D77FA023C2}"/>
                </a:ext>
              </a:extLst>
            </p:cNvPr>
            <p:cNvSpPr/>
            <p:nvPr/>
          </p:nvSpPr>
          <p:spPr>
            <a:xfrm>
              <a:off x="5104388" y="4245344"/>
              <a:ext cx="58676" cy="41912"/>
            </a:xfrm>
            <a:custGeom>
              <a:avLst/>
              <a:gdLst>
                <a:gd name="connsiteX0" fmla="*/ 2096 w 58676"/>
                <a:gd name="connsiteY0" fmla="*/ 35066 h 41911"/>
                <a:gd name="connsiteX1" fmla="*/ 2096 w 58676"/>
                <a:gd name="connsiteY1" fmla="*/ 40934 h 41911"/>
                <a:gd name="connsiteX2" fmla="*/ 59095 w 58676"/>
                <a:gd name="connsiteY2" fmla="*/ 7963 h 41911"/>
                <a:gd name="connsiteX3" fmla="*/ 59095 w 58676"/>
                <a:gd name="connsiteY3" fmla="*/ 2096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676" h="41911">
                  <a:moveTo>
                    <a:pt x="2096" y="35066"/>
                  </a:moveTo>
                  <a:lnTo>
                    <a:pt x="2096" y="40934"/>
                  </a:lnTo>
                  <a:lnTo>
                    <a:pt x="59095" y="7963"/>
                  </a:lnTo>
                  <a:lnTo>
                    <a:pt x="59095" y="2096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6" name="Forma libre 795">
              <a:extLst>
                <a:ext uri="{FF2B5EF4-FFF2-40B4-BE49-F238E27FC236}">
                  <a16:creationId xmlns:a16="http://schemas.microsoft.com/office/drawing/2014/main" id="{3C3A1DEB-6A98-1D47-A13D-237D8A0944B1}"/>
                </a:ext>
              </a:extLst>
            </p:cNvPr>
            <p:cNvSpPr/>
            <p:nvPr/>
          </p:nvSpPr>
          <p:spPr>
            <a:xfrm>
              <a:off x="5164462" y="4168227"/>
              <a:ext cx="11176" cy="13971"/>
            </a:xfrm>
            <a:custGeom>
              <a:avLst/>
              <a:gdLst>
                <a:gd name="connsiteX0" fmla="*/ 2096 w 11176"/>
                <a:gd name="connsiteY0" fmla="*/ 12713 h 13970"/>
                <a:gd name="connsiteX1" fmla="*/ 10198 w 11176"/>
                <a:gd name="connsiteY1" fmla="*/ 7963 h 13970"/>
                <a:gd name="connsiteX2" fmla="*/ 10198 w 11176"/>
                <a:gd name="connsiteY2" fmla="*/ 2096 h 13970"/>
                <a:gd name="connsiteX3" fmla="*/ 2096 w 11176"/>
                <a:gd name="connsiteY3" fmla="*/ 684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12713"/>
                  </a:moveTo>
                  <a:lnTo>
                    <a:pt x="10198" y="7963"/>
                  </a:lnTo>
                  <a:lnTo>
                    <a:pt x="10198" y="2096"/>
                  </a:lnTo>
                  <a:lnTo>
                    <a:pt x="2096" y="6846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7" name="Forma libre 796">
              <a:extLst>
                <a:ext uri="{FF2B5EF4-FFF2-40B4-BE49-F238E27FC236}">
                  <a16:creationId xmlns:a16="http://schemas.microsoft.com/office/drawing/2014/main" id="{EF60188F-1349-F048-915F-3113905133E7}"/>
                </a:ext>
              </a:extLst>
            </p:cNvPr>
            <p:cNvSpPr/>
            <p:nvPr/>
          </p:nvSpPr>
          <p:spPr>
            <a:xfrm>
              <a:off x="5164462" y="4238918"/>
              <a:ext cx="11176" cy="13971"/>
            </a:xfrm>
            <a:custGeom>
              <a:avLst/>
              <a:gdLst>
                <a:gd name="connsiteX0" fmla="*/ 2096 w 11176"/>
                <a:gd name="connsiteY0" fmla="*/ 12713 h 13970"/>
                <a:gd name="connsiteX1" fmla="*/ 10198 w 11176"/>
                <a:gd name="connsiteY1" fmla="*/ 7963 h 13970"/>
                <a:gd name="connsiteX2" fmla="*/ 10198 w 11176"/>
                <a:gd name="connsiteY2" fmla="*/ 2096 h 13970"/>
                <a:gd name="connsiteX3" fmla="*/ 2096 w 11176"/>
                <a:gd name="connsiteY3" fmla="*/ 684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12713"/>
                  </a:moveTo>
                  <a:lnTo>
                    <a:pt x="10198" y="7963"/>
                  </a:lnTo>
                  <a:lnTo>
                    <a:pt x="10198" y="2096"/>
                  </a:lnTo>
                  <a:lnTo>
                    <a:pt x="2096" y="6846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8" name="Forma libre 797">
              <a:extLst>
                <a:ext uri="{FF2B5EF4-FFF2-40B4-BE49-F238E27FC236}">
                  <a16:creationId xmlns:a16="http://schemas.microsoft.com/office/drawing/2014/main" id="{1FE56739-7B3A-4E4F-9314-AECE5C6E3625}"/>
                </a:ext>
              </a:extLst>
            </p:cNvPr>
            <p:cNvSpPr/>
            <p:nvPr/>
          </p:nvSpPr>
          <p:spPr>
            <a:xfrm>
              <a:off x="5164462" y="4203432"/>
              <a:ext cx="11176" cy="13971"/>
            </a:xfrm>
            <a:custGeom>
              <a:avLst/>
              <a:gdLst>
                <a:gd name="connsiteX0" fmla="*/ 2096 w 11176"/>
                <a:gd name="connsiteY0" fmla="*/ 12993 h 13970"/>
                <a:gd name="connsiteX1" fmla="*/ 10198 w 11176"/>
                <a:gd name="connsiteY1" fmla="*/ 7963 h 13970"/>
                <a:gd name="connsiteX2" fmla="*/ 10198 w 11176"/>
                <a:gd name="connsiteY2" fmla="*/ 2096 h 13970"/>
                <a:gd name="connsiteX3" fmla="*/ 2096 w 11176"/>
                <a:gd name="connsiteY3" fmla="*/ 684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12993"/>
                  </a:moveTo>
                  <a:lnTo>
                    <a:pt x="10198" y="7963"/>
                  </a:lnTo>
                  <a:lnTo>
                    <a:pt x="10198" y="2096"/>
                  </a:lnTo>
                  <a:lnTo>
                    <a:pt x="2096" y="6846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9" name="Forma libre 798">
              <a:extLst>
                <a:ext uri="{FF2B5EF4-FFF2-40B4-BE49-F238E27FC236}">
                  <a16:creationId xmlns:a16="http://schemas.microsoft.com/office/drawing/2014/main" id="{677E77D4-076E-C146-8EAE-A2163A4853F8}"/>
                </a:ext>
              </a:extLst>
            </p:cNvPr>
            <p:cNvSpPr/>
            <p:nvPr/>
          </p:nvSpPr>
          <p:spPr>
            <a:xfrm>
              <a:off x="5164462" y="4221315"/>
              <a:ext cx="11176" cy="13971"/>
            </a:xfrm>
            <a:custGeom>
              <a:avLst/>
              <a:gdLst>
                <a:gd name="connsiteX0" fmla="*/ 2096 w 11176"/>
                <a:gd name="connsiteY0" fmla="*/ 12713 h 13970"/>
                <a:gd name="connsiteX1" fmla="*/ 10198 w 11176"/>
                <a:gd name="connsiteY1" fmla="*/ 7963 h 13970"/>
                <a:gd name="connsiteX2" fmla="*/ 10198 w 11176"/>
                <a:gd name="connsiteY2" fmla="*/ 2096 h 13970"/>
                <a:gd name="connsiteX3" fmla="*/ 2096 w 11176"/>
                <a:gd name="connsiteY3" fmla="*/ 684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12713"/>
                  </a:moveTo>
                  <a:lnTo>
                    <a:pt x="10198" y="7963"/>
                  </a:lnTo>
                  <a:lnTo>
                    <a:pt x="10198" y="2096"/>
                  </a:lnTo>
                  <a:lnTo>
                    <a:pt x="2096" y="6846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0" name="Forma libre 799">
              <a:extLst>
                <a:ext uri="{FF2B5EF4-FFF2-40B4-BE49-F238E27FC236}">
                  <a16:creationId xmlns:a16="http://schemas.microsoft.com/office/drawing/2014/main" id="{4FC8C0E1-E857-8D40-AFB1-622656722E15}"/>
                </a:ext>
              </a:extLst>
            </p:cNvPr>
            <p:cNvSpPr/>
            <p:nvPr/>
          </p:nvSpPr>
          <p:spPr>
            <a:xfrm>
              <a:off x="5164462" y="4274123"/>
              <a:ext cx="11176" cy="13971"/>
            </a:xfrm>
            <a:custGeom>
              <a:avLst/>
              <a:gdLst>
                <a:gd name="connsiteX0" fmla="*/ 2096 w 11176"/>
                <a:gd name="connsiteY0" fmla="*/ 12713 h 13970"/>
                <a:gd name="connsiteX1" fmla="*/ 10198 w 11176"/>
                <a:gd name="connsiteY1" fmla="*/ 7963 h 13970"/>
                <a:gd name="connsiteX2" fmla="*/ 10198 w 11176"/>
                <a:gd name="connsiteY2" fmla="*/ 2096 h 13970"/>
                <a:gd name="connsiteX3" fmla="*/ 2096 w 11176"/>
                <a:gd name="connsiteY3" fmla="*/ 684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12713"/>
                  </a:moveTo>
                  <a:lnTo>
                    <a:pt x="10198" y="7963"/>
                  </a:lnTo>
                  <a:lnTo>
                    <a:pt x="10198" y="2096"/>
                  </a:lnTo>
                  <a:lnTo>
                    <a:pt x="2096" y="6846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1" name="Forma libre 800">
              <a:extLst>
                <a:ext uri="{FF2B5EF4-FFF2-40B4-BE49-F238E27FC236}">
                  <a16:creationId xmlns:a16="http://schemas.microsoft.com/office/drawing/2014/main" id="{481ADE0D-B36C-DE4F-AD14-027AFA95EBC6}"/>
                </a:ext>
              </a:extLst>
            </p:cNvPr>
            <p:cNvSpPr/>
            <p:nvPr/>
          </p:nvSpPr>
          <p:spPr>
            <a:xfrm>
              <a:off x="5164462" y="4256521"/>
              <a:ext cx="11176" cy="13971"/>
            </a:xfrm>
            <a:custGeom>
              <a:avLst/>
              <a:gdLst>
                <a:gd name="connsiteX0" fmla="*/ 2096 w 11176"/>
                <a:gd name="connsiteY0" fmla="*/ 12713 h 13970"/>
                <a:gd name="connsiteX1" fmla="*/ 10198 w 11176"/>
                <a:gd name="connsiteY1" fmla="*/ 7963 h 13970"/>
                <a:gd name="connsiteX2" fmla="*/ 10198 w 11176"/>
                <a:gd name="connsiteY2" fmla="*/ 2096 h 13970"/>
                <a:gd name="connsiteX3" fmla="*/ 2096 w 11176"/>
                <a:gd name="connsiteY3" fmla="*/ 684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12713"/>
                  </a:moveTo>
                  <a:lnTo>
                    <a:pt x="10198" y="7963"/>
                  </a:lnTo>
                  <a:lnTo>
                    <a:pt x="10198" y="2096"/>
                  </a:lnTo>
                  <a:lnTo>
                    <a:pt x="2096" y="6846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2" name="Forma libre 801">
              <a:extLst>
                <a:ext uri="{FF2B5EF4-FFF2-40B4-BE49-F238E27FC236}">
                  <a16:creationId xmlns:a16="http://schemas.microsoft.com/office/drawing/2014/main" id="{5F78FEF2-04A8-724E-9027-A45B6221BC69}"/>
                </a:ext>
              </a:extLst>
            </p:cNvPr>
            <p:cNvSpPr/>
            <p:nvPr/>
          </p:nvSpPr>
          <p:spPr>
            <a:xfrm>
              <a:off x="5164462" y="4291726"/>
              <a:ext cx="11176" cy="13971"/>
            </a:xfrm>
            <a:custGeom>
              <a:avLst/>
              <a:gdLst>
                <a:gd name="connsiteX0" fmla="*/ 2096 w 11176"/>
                <a:gd name="connsiteY0" fmla="*/ 12713 h 13970"/>
                <a:gd name="connsiteX1" fmla="*/ 10198 w 11176"/>
                <a:gd name="connsiteY1" fmla="*/ 7963 h 13970"/>
                <a:gd name="connsiteX2" fmla="*/ 10198 w 11176"/>
                <a:gd name="connsiteY2" fmla="*/ 2096 h 13970"/>
                <a:gd name="connsiteX3" fmla="*/ 2096 w 11176"/>
                <a:gd name="connsiteY3" fmla="*/ 684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12713"/>
                  </a:moveTo>
                  <a:lnTo>
                    <a:pt x="10198" y="7963"/>
                  </a:lnTo>
                  <a:lnTo>
                    <a:pt x="10198" y="2096"/>
                  </a:lnTo>
                  <a:lnTo>
                    <a:pt x="2096" y="6846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3" name="Forma libre 802">
              <a:extLst>
                <a:ext uri="{FF2B5EF4-FFF2-40B4-BE49-F238E27FC236}">
                  <a16:creationId xmlns:a16="http://schemas.microsoft.com/office/drawing/2014/main" id="{B8557470-4117-FF43-AEB7-393A70546627}"/>
                </a:ext>
              </a:extLst>
            </p:cNvPr>
            <p:cNvSpPr/>
            <p:nvPr/>
          </p:nvSpPr>
          <p:spPr>
            <a:xfrm>
              <a:off x="5164462" y="4185830"/>
              <a:ext cx="11176" cy="13971"/>
            </a:xfrm>
            <a:custGeom>
              <a:avLst/>
              <a:gdLst>
                <a:gd name="connsiteX0" fmla="*/ 2096 w 11176"/>
                <a:gd name="connsiteY0" fmla="*/ 12713 h 13970"/>
                <a:gd name="connsiteX1" fmla="*/ 10198 w 11176"/>
                <a:gd name="connsiteY1" fmla="*/ 7963 h 13970"/>
                <a:gd name="connsiteX2" fmla="*/ 10198 w 11176"/>
                <a:gd name="connsiteY2" fmla="*/ 2096 h 13970"/>
                <a:gd name="connsiteX3" fmla="*/ 2096 w 11176"/>
                <a:gd name="connsiteY3" fmla="*/ 684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12713"/>
                  </a:moveTo>
                  <a:lnTo>
                    <a:pt x="10198" y="7963"/>
                  </a:lnTo>
                  <a:lnTo>
                    <a:pt x="10198" y="2096"/>
                  </a:lnTo>
                  <a:lnTo>
                    <a:pt x="2096" y="6846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4" name="Forma libre 803">
              <a:extLst>
                <a:ext uri="{FF2B5EF4-FFF2-40B4-BE49-F238E27FC236}">
                  <a16:creationId xmlns:a16="http://schemas.microsoft.com/office/drawing/2014/main" id="{510656FE-CA38-744A-88BC-FBECD7688A50}"/>
                </a:ext>
              </a:extLst>
            </p:cNvPr>
            <p:cNvSpPr/>
            <p:nvPr/>
          </p:nvSpPr>
          <p:spPr>
            <a:xfrm>
              <a:off x="5164462" y="4115418"/>
              <a:ext cx="11176" cy="13971"/>
            </a:xfrm>
            <a:custGeom>
              <a:avLst/>
              <a:gdLst>
                <a:gd name="connsiteX0" fmla="*/ 2096 w 11176"/>
                <a:gd name="connsiteY0" fmla="*/ 6846 h 13970"/>
                <a:gd name="connsiteX1" fmla="*/ 2096 w 11176"/>
                <a:gd name="connsiteY1" fmla="*/ 12713 h 13970"/>
                <a:gd name="connsiteX2" fmla="*/ 10198 w 11176"/>
                <a:gd name="connsiteY2" fmla="*/ 7963 h 13970"/>
                <a:gd name="connsiteX3" fmla="*/ 10198 w 11176"/>
                <a:gd name="connsiteY3" fmla="*/ 209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6846"/>
                  </a:moveTo>
                  <a:lnTo>
                    <a:pt x="2096" y="12713"/>
                  </a:lnTo>
                  <a:lnTo>
                    <a:pt x="10198" y="7963"/>
                  </a:lnTo>
                  <a:lnTo>
                    <a:pt x="10198" y="2096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5" name="Forma libre 804">
              <a:extLst>
                <a:ext uri="{FF2B5EF4-FFF2-40B4-BE49-F238E27FC236}">
                  <a16:creationId xmlns:a16="http://schemas.microsoft.com/office/drawing/2014/main" id="{4265C2F7-401B-6A4C-934C-177439B9FA3D}"/>
                </a:ext>
              </a:extLst>
            </p:cNvPr>
            <p:cNvSpPr/>
            <p:nvPr/>
          </p:nvSpPr>
          <p:spPr>
            <a:xfrm>
              <a:off x="5164462" y="4133021"/>
              <a:ext cx="11176" cy="13971"/>
            </a:xfrm>
            <a:custGeom>
              <a:avLst/>
              <a:gdLst>
                <a:gd name="connsiteX0" fmla="*/ 2096 w 11176"/>
                <a:gd name="connsiteY0" fmla="*/ 12713 h 13970"/>
                <a:gd name="connsiteX1" fmla="*/ 10198 w 11176"/>
                <a:gd name="connsiteY1" fmla="*/ 7963 h 13970"/>
                <a:gd name="connsiteX2" fmla="*/ 10198 w 11176"/>
                <a:gd name="connsiteY2" fmla="*/ 2096 h 13970"/>
                <a:gd name="connsiteX3" fmla="*/ 2096 w 11176"/>
                <a:gd name="connsiteY3" fmla="*/ 684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12713"/>
                  </a:moveTo>
                  <a:lnTo>
                    <a:pt x="10198" y="7963"/>
                  </a:lnTo>
                  <a:lnTo>
                    <a:pt x="10198" y="2096"/>
                  </a:lnTo>
                  <a:lnTo>
                    <a:pt x="2096" y="6846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6" name="Forma libre 805">
              <a:extLst>
                <a:ext uri="{FF2B5EF4-FFF2-40B4-BE49-F238E27FC236}">
                  <a16:creationId xmlns:a16="http://schemas.microsoft.com/office/drawing/2014/main" id="{2A1BA310-4BCA-D147-8722-97ABC9728AA1}"/>
                </a:ext>
              </a:extLst>
            </p:cNvPr>
            <p:cNvSpPr/>
            <p:nvPr/>
          </p:nvSpPr>
          <p:spPr>
            <a:xfrm>
              <a:off x="5164462" y="4150624"/>
              <a:ext cx="11176" cy="13971"/>
            </a:xfrm>
            <a:custGeom>
              <a:avLst/>
              <a:gdLst>
                <a:gd name="connsiteX0" fmla="*/ 2096 w 11176"/>
                <a:gd name="connsiteY0" fmla="*/ 12713 h 13970"/>
                <a:gd name="connsiteX1" fmla="*/ 10198 w 11176"/>
                <a:gd name="connsiteY1" fmla="*/ 7963 h 13970"/>
                <a:gd name="connsiteX2" fmla="*/ 10198 w 11176"/>
                <a:gd name="connsiteY2" fmla="*/ 2096 h 13970"/>
                <a:gd name="connsiteX3" fmla="*/ 2096 w 11176"/>
                <a:gd name="connsiteY3" fmla="*/ 684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12713"/>
                  </a:moveTo>
                  <a:lnTo>
                    <a:pt x="10198" y="7963"/>
                  </a:lnTo>
                  <a:lnTo>
                    <a:pt x="10198" y="2096"/>
                  </a:lnTo>
                  <a:lnTo>
                    <a:pt x="2096" y="6846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7" name="Forma libre 806">
              <a:extLst>
                <a:ext uri="{FF2B5EF4-FFF2-40B4-BE49-F238E27FC236}">
                  <a16:creationId xmlns:a16="http://schemas.microsoft.com/office/drawing/2014/main" id="{83660B60-A968-BC46-84B5-36A1C7976496}"/>
                </a:ext>
              </a:extLst>
            </p:cNvPr>
            <p:cNvSpPr/>
            <p:nvPr/>
          </p:nvSpPr>
          <p:spPr>
            <a:xfrm>
              <a:off x="5090977" y="4350682"/>
              <a:ext cx="13971" cy="13971"/>
            </a:xfrm>
            <a:custGeom>
              <a:avLst/>
              <a:gdLst>
                <a:gd name="connsiteX0" fmla="*/ 12434 w 13970"/>
                <a:gd name="connsiteY0" fmla="*/ 2096 h 13970"/>
                <a:gd name="connsiteX1" fmla="*/ 2096 w 13970"/>
                <a:gd name="connsiteY1" fmla="*/ 7963 h 13970"/>
                <a:gd name="connsiteX2" fmla="*/ 2096 w 13970"/>
                <a:gd name="connsiteY2" fmla="*/ 13831 h 13970"/>
                <a:gd name="connsiteX3" fmla="*/ 12434 w 13970"/>
                <a:gd name="connsiteY3" fmla="*/ 7963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" h="13970">
                  <a:moveTo>
                    <a:pt x="12434" y="2096"/>
                  </a:moveTo>
                  <a:lnTo>
                    <a:pt x="2096" y="7963"/>
                  </a:lnTo>
                  <a:lnTo>
                    <a:pt x="2096" y="13831"/>
                  </a:lnTo>
                  <a:lnTo>
                    <a:pt x="12434" y="7963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8" name="Forma libre 807">
              <a:extLst>
                <a:ext uri="{FF2B5EF4-FFF2-40B4-BE49-F238E27FC236}">
                  <a16:creationId xmlns:a16="http://schemas.microsoft.com/office/drawing/2014/main" id="{A6546D8F-88A6-B042-B7E8-8AAB01E5C9C0}"/>
                </a:ext>
              </a:extLst>
            </p:cNvPr>
            <p:cNvSpPr/>
            <p:nvPr/>
          </p:nvSpPr>
          <p:spPr>
            <a:xfrm>
              <a:off x="5090977" y="4315476"/>
              <a:ext cx="13971" cy="13971"/>
            </a:xfrm>
            <a:custGeom>
              <a:avLst/>
              <a:gdLst>
                <a:gd name="connsiteX0" fmla="*/ 12434 w 13970"/>
                <a:gd name="connsiteY0" fmla="*/ 2096 h 13970"/>
                <a:gd name="connsiteX1" fmla="*/ 2096 w 13970"/>
                <a:gd name="connsiteY1" fmla="*/ 7684 h 13970"/>
                <a:gd name="connsiteX2" fmla="*/ 2096 w 13970"/>
                <a:gd name="connsiteY2" fmla="*/ 13551 h 13970"/>
                <a:gd name="connsiteX3" fmla="*/ 12434 w 13970"/>
                <a:gd name="connsiteY3" fmla="*/ 7963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" h="13970">
                  <a:moveTo>
                    <a:pt x="12434" y="2096"/>
                  </a:moveTo>
                  <a:lnTo>
                    <a:pt x="2096" y="7684"/>
                  </a:lnTo>
                  <a:lnTo>
                    <a:pt x="2096" y="13551"/>
                  </a:lnTo>
                  <a:lnTo>
                    <a:pt x="12434" y="7963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9" name="Forma libre 808">
              <a:extLst>
                <a:ext uri="{FF2B5EF4-FFF2-40B4-BE49-F238E27FC236}">
                  <a16:creationId xmlns:a16="http://schemas.microsoft.com/office/drawing/2014/main" id="{C382862B-5B99-1F4B-892E-85B7C30BB586}"/>
                </a:ext>
              </a:extLst>
            </p:cNvPr>
            <p:cNvSpPr/>
            <p:nvPr/>
          </p:nvSpPr>
          <p:spPr>
            <a:xfrm>
              <a:off x="5090977" y="4279991"/>
              <a:ext cx="13971" cy="13971"/>
            </a:xfrm>
            <a:custGeom>
              <a:avLst/>
              <a:gdLst>
                <a:gd name="connsiteX0" fmla="*/ 12434 w 13970"/>
                <a:gd name="connsiteY0" fmla="*/ 2096 h 13970"/>
                <a:gd name="connsiteX1" fmla="*/ 2096 w 13970"/>
                <a:gd name="connsiteY1" fmla="*/ 7963 h 13970"/>
                <a:gd name="connsiteX2" fmla="*/ 2096 w 13970"/>
                <a:gd name="connsiteY2" fmla="*/ 13831 h 13970"/>
                <a:gd name="connsiteX3" fmla="*/ 12434 w 13970"/>
                <a:gd name="connsiteY3" fmla="*/ 7963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" h="13970">
                  <a:moveTo>
                    <a:pt x="12434" y="2096"/>
                  </a:moveTo>
                  <a:lnTo>
                    <a:pt x="2096" y="7963"/>
                  </a:lnTo>
                  <a:lnTo>
                    <a:pt x="2096" y="13831"/>
                  </a:lnTo>
                  <a:lnTo>
                    <a:pt x="12434" y="7963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0" name="Forma libre 809">
              <a:extLst>
                <a:ext uri="{FF2B5EF4-FFF2-40B4-BE49-F238E27FC236}">
                  <a16:creationId xmlns:a16="http://schemas.microsoft.com/office/drawing/2014/main" id="{B025E163-3139-4E43-9157-BF011D6C04BB}"/>
                </a:ext>
              </a:extLst>
            </p:cNvPr>
            <p:cNvSpPr/>
            <p:nvPr/>
          </p:nvSpPr>
          <p:spPr>
            <a:xfrm>
              <a:off x="5090977" y="4333079"/>
              <a:ext cx="13971" cy="13971"/>
            </a:xfrm>
            <a:custGeom>
              <a:avLst/>
              <a:gdLst>
                <a:gd name="connsiteX0" fmla="*/ 12434 w 13970"/>
                <a:gd name="connsiteY0" fmla="*/ 2096 h 13970"/>
                <a:gd name="connsiteX1" fmla="*/ 2096 w 13970"/>
                <a:gd name="connsiteY1" fmla="*/ 7684 h 13970"/>
                <a:gd name="connsiteX2" fmla="*/ 2096 w 13970"/>
                <a:gd name="connsiteY2" fmla="*/ 13831 h 13970"/>
                <a:gd name="connsiteX3" fmla="*/ 12434 w 13970"/>
                <a:gd name="connsiteY3" fmla="*/ 7963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" h="13970">
                  <a:moveTo>
                    <a:pt x="12434" y="2096"/>
                  </a:moveTo>
                  <a:lnTo>
                    <a:pt x="2096" y="7684"/>
                  </a:lnTo>
                  <a:lnTo>
                    <a:pt x="2096" y="13831"/>
                  </a:lnTo>
                  <a:lnTo>
                    <a:pt x="12434" y="7963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1" name="Forma libre 810">
              <a:extLst>
                <a:ext uri="{FF2B5EF4-FFF2-40B4-BE49-F238E27FC236}">
                  <a16:creationId xmlns:a16="http://schemas.microsoft.com/office/drawing/2014/main" id="{D5D8E3CB-5C33-3A45-B189-80E60F0C58C0}"/>
                </a:ext>
              </a:extLst>
            </p:cNvPr>
            <p:cNvSpPr/>
            <p:nvPr/>
          </p:nvSpPr>
          <p:spPr>
            <a:xfrm>
              <a:off x="5090977" y="4297594"/>
              <a:ext cx="13971" cy="13971"/>
            </a:xfrm>
            <a:custGeom>
              <a:avLst/>
              <a:gdLst>
                <a:gd name="connsiteX0" fmla="*/ 12434 w 13970"/>
                <a:gd name="connsiteY0" fmla="*/ 2096 h 13970"/>
                <a:gd name="connsiteX1" fmla="*/ 2096 w 13970"/>
                <a:gd name="connsiteY1" fmla="*/ 7963 h 13970"/>
                <a:gd name="connsiteX2" fmla="*/ 2096 w 13970"/>
                <a:gd name="connsiteY2" fmla="*/ 13831 h 13970"/>
                <a:gd name="connsiteX3" fmla="*/ 12434 w 13970"/>
                <a:gd name="connsiteY3" fmla="*/ 7963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" h="13970">
                  <a:moveTo>
                    <a:pt x="12434" y="2096"/>
                  </a:moveTo>
                  <a:lnTo>
                    <a:pt x="2096" y="7963"/>
                  </a:lnTo>
                  <a:lnTo>
                    <a:pt x="2096" y="13831"/>
                  </a:lnTo>
                  <a:lnTo>
                    <a:pt x="12434" y="7963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2" name="Forma libre 811">
              <a:extLst>
                <a:ext uri="{FF2B5EF4-FFF2-40B4-BE49-F238E27FC236}">
                  <a16:creationId xmlns:a16="http://schemas.microsoft.com/office/drawing/2014/main" id="{D7ACC1AB-29C8-EE43-9DE9-4EF88961C04A}"/>
                </a:ext>
              </a:extLst>
            </p:cNvPr>
            <p:cNvSpPr/>
            <p:nvPr/>
          </p:nvSpPr>
          <p:spPr>
            <a:xfrm>
              <a:off x="5090977" y="4385888"/>
              <a:ext cx="13971" cy="13971"/>
            </a:xfrm>
            <a:custGeom>
              <a:avLst/>
              <a:gdLst>
                <a:gd name="connsiteX0" fmla="*/ 12434 w 13970"/>
                <a:gd name="connsiteY0" fmla="*/ 2096 h 13970"/>
                <a:gd name="connsiteX1" fmla="*/ 2096 w 13970"/>
                <a:gd name="connsiteY1" fmla="*/ 7963 h 13970"/>
                <a:gd name="connsiteX2" fmla="*/ 2096 w 13970"/>
                <a:gd name="connsiteY2" fmla="*/ 13831 h 13970"/>
                <a:gd name="connsiteX3" fmla="*/ 12434 w 13970"/>
                <a:gd name="connsiteY3" fmla="*/ 7963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" h="13970">
                  <a:moveTo>
                    <a:pt x="12434" y="2096"/>
                  </a:moveTo>
                  <a:lnTo>
                    <a:pt x="2096" y="7963"/>
                  </a:lnTo>
                  <a:lnTo>
                    <a:pt x="2096" y="13831"/>
                  </a:lnTo>
                  <a:lnTo>
                    <a:pt x="12434" y="7963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3" name="Forma libre 812">
              <a:extLst>
                <a:ext uri="{FF2B5EF4-FFF2-40B4-BE49-F238E27FC236}">
                  <a16:creationId xmlns:a16="http://schemas.microsoft.com/office/drawing/2014/main" id="{396A7CBB-349D-EE4B-80A3-D9D4E01C3897}"/>
                </a:ext>
              </a:extLst>
            </p:cNvPr>
            <p:cNvSpPr/>
            <p:nvPr/>
          </p:nvSpPr>
          <p:spPr>
            <a:xfrm>
              <a:off x="5164462" y="4326932"/>
              <a:ext cx="11176" cy="13971"/>
            </a:xfrm>
            <a:custGeom>
              <a:avLst/>
              <a:gdLst>
                <a:gd name="connsiteX0" fmla="*/ 2096 w 11176"/>
                <a:gd name="connsiteY0" fmla="*/ 12713 h 13970"/>
                <a:gd name="connsiteX1" fmla="*/ 10198 w 11176"/>
                <a:gd name="connsiteY1" fmla="*/ 7963 h 13970"/>
                <a:gd name="connsiteX2" fmla="*/ 10198 w 11176"/>
                <a:gd name="connsiteY2" fmla="*/ 2096 h 13970"/>
                <a:gd name="connsiteX3" fmla="*/ 2096 w 11176"/>
                <a:gd name="connsiteY3" fmla="*/ 684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12713"/>
                  </a:moveTo>
                  <a:lnTo>
                    <a:pt x="10198" y="7963"/>
                  </a:lnTo>
                  <a:lnTo>
                    <a:pt x="10198" y="2096"/>
                  </a:lnTo>
                  <a:lnTo>
                    <a:pt x="2096" y="6846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4" name="Forma libre 813">
              <a:extLst>
                <a:ext uri="{FF2B5EF4-FFF2-40B4-BE49-F238E27FC236}">
                  <a16:creationId xmlns:a16="http://schemas.microsoft.com/office/drawing/2014/main" id="{194277E7-2AF8-BE48-8F82-FA270B6DDE39}"/>
                </a:ext>
              </a:extLst>
            </p:cNvPr>
            <p:cNvSpPr/>
            <p:nvPr/>
          </p:nvSpPr>
          <p:spPr>
            <a:xfrm>
              <a:off x="5090977" y="4368285"/>
              <a:ext cx="13971" cy="13971"/>
            </a:xfrm>
            <a:custGeom>
              <a:avLst/>
              <a:gdLst>
                <a:gd name="connsiteX0" fmla="*/ 12434 w 13970"/>
                <a:gd name="connsiteY0" fmla="*/ 2096 h 13970"/>
                <a:gd name="connsiteX1" fmla="*/ 2096 w 13970"/>
                <a:gd name="connsiteY1" fmla="*/ 7963 h 13970"/>
                <a:gd name="connsiteX2" fmla="*/ 2096 w 13970"/>
                <a:gd name="connsiteY2" fmla="*/ 13831 h 13970"/>
                <a:gd name="connsiteX3" fmla="*/ 12434 w 13970"/>
                <a:gd name="connsiteY3" fmla="*/ 7963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" h="13970">
                  <a:moveTo>
                    <a:pt x="12434" y="2096"/>
                  </a:moveTo>
                  <a:lnTo>
                    <a:pt x="2096" y="7963"/>
                  </a:lnTo>
                  <a:lnTo>
                    <a:pt x="2096" y="13831"/>
                  </a:lnTo>
                  <a:lnTo>
                    <a:pt x="12434" y="7963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5" name="Forma libre 814">
              <a:extLst>
                <a:ext uri="{FF2B5EF4-FFF2-40B4-BE49-F238E27FC236}">
                  <a16:creationId xmlns:a16="http://schemas.microsoft.com/office/drawing/2014/main" id="{E8BD20D5-525F-4140-864B-E446F2E7E7F0}"/>
                </a:ext>
              </a:extLst>
            </p:cNvPr>
            <p:cNvSpPr/>
            <p:nvPr/>
          </p:nvSpPr>
          <p:spPr>
            <a:xfrm>
              <a:off x="5164462" y="4344535"/>
              <a:ext cx="11176" cy="13971"/>
            </a:xfrm>
            <a:custGeom>
              <a:avLst/>
              <a:gdLst>
                <a:gd name="connsiteX0" fmla="*/ 2096 w 11176"/>
                <a:gd name="connsiteY0" fmla="*/ 12713 h 13970"/>
                <a:gd name="connsiteX1" fmla="*/ 10198 w 11176"/>
                <a:gd name="connsiteY1" fmla="*/ 7963 h 13970"/>
                <a:gd name="connsiteX2" fmla="*/ 10198 w 11176"/>
                <a:gd name="connsiteY2" fmla="*/ 2096 h 13970"/>
                <a:gd name="connsiteX3" fmla="*/ 2096 w 11176"/>
                <a:gd name="connsiteY3" fmla="*/ 684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12713"/>
                  </a:moveTo>
                  <a:lnTo>
                    <a:pt x="10198" y="7963"/>
                  </a:lnTo>
                  <a:lnTo>
                    <a:pt x="10198" y="2096"/>
                  </a:lnTo>
                  <a:lnTo>
                    <a:pt x="2096" y="6846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6" name="Forma libre 815">
              <a:extLst>
                <a:ext uri="{FF2B5EF4-FFF2-40B4-BE49-F238E27FC236}">
                  <a16:creationId xmlns:a16="http://schemas.microsoft.com/office/drawing/2014/main" id="{0F455792-0C1D-F748-9D73-7ED02E5CF193}"/>
                </a:ext>
              </a:extLst>
            </p:cNvPr>
            <p:cNvSpPr/>
            <p:nvPr/>
          </p:nvSpPr>
          <p:spPr>
            <a:xfrm>
              <a:off x="5164462" y="4309329"/>
              <a:ext cx="11176" cy="13971"/>
            </a:xfrm>
            <a:custGeom>
              <a:avLst/>
              <a:gdLst>
                <a:gd name="connsiteX0" fmla="*/ 2096 w 11176"/>
                <a:gd name="connsiteY0" fmla="*/ 12713 h 13970"/>
                <a:gd name="connsiteX1" fmla="*/ 10198 w 11176"/>
                <a:gd name="connsiteY1" fmla="*/ 7963 h 13970"/>
                <a:gd name="connsiteX2" fmla="*/ 10198 w 11176"/>
                <a:gd name="connsiteY2" fmla="*/ 2096 h 13970"/>
                <a:gd name="connsiteX3" fmla="*/ 2096 w 11176"/>
                <a:gd name="connsiteY3" fmla="*/ 684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12713"/>
                  </a:moveTo>
                  <a:lnTo>
                    <a:pt x="10198" y="7963"/>
                  </a:lnTo>
                  <a:lnTo>
                    <a:pt x="10198" y="2096"/>
                  </a:lnTo>
                  <a:lnTo>
                    <a:pt x="2096" y="6846"/>
                  </a:lnTo>
                  <a:close/>
                </a:path>
              </a:pathLst>
            </a:custGeom>
            <a:solidFill>
              <a:srgbClr val="2834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7" name="Forma libre 816">
              <a:extLst>
                <a:ext uri="{FF2B5EF4-FFF2-40B4-BE49-F238E27FC236}">
                  <a16:creationId xmlns:a16="http://schemas.microsoft.com/office/drawing/2014/main" id="{863F9883-C607-DE46-962A-82E8B5DEC31D}"/>
                </a:ext>
              </a:extLst>
            </p:cNvPr>
            <p:cNvSpPr/>
            <p:nvPr/>
          </p:nvSpPr>
          <p:spPr>
            <a:xfrm>
              <a:off x="5046830" y="4310726"/>
              <a:ext cx="11176" cy="13971"/>
            </a:xfrm>
            <a:custGeom>
              <a:avLst/>
              <a:gdLst>
                <a:gd name="connsiteX0" fmla="*/ 2096 w 11176"/>
                <a:gd name="connsiteY0" fmla="*/ 2096 h 13970"/>
                <a:gd name="connsiteX1" fmla="*/ 2096 w 11176"/>
                <a:gd name="connsiteY1" fmla="*/ 7963 h 13970"/>
                <a:gd name="connsiteX2" fmla="*/ 9640 w 11176"/>
                <a:gd name="connsiteY2" fmla="*/ 12434 h 13970"/>
                <a:gd name="connsiteX3" fmla="*/ 9640 w 11176"/>
                <a:gd name="connsiteY3" fmla="*/ 656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2096"/>
                  </a:moveTo>
                  <a:lnTo>
                    <a:pt x="2096" y="7963"/>
                  </a:lnTo>
                  <a:lnTo>
                    <a:pt x="9640" y="12434"/>
                  </a:lnTo>
                  <a:lnTo>
                    <a:pt x="9640" y="6566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8" name="Forma libre 817">
              <a:extLst>
                <a:ext uri="{FF2B5EF4-FFF2-40B4-BE49-F238E27FC236}">
                  <a16:creationId xmlns:a16="http://schemas.microsoft.com/office/drawing/2014/main" id="{A31F8CA3-D0EB-BF46-B807-CE9C5028EFFA}"/>
                </a:ext>
              </a:extLst>
            </p:cNvPr>
            <p:cNvSpPr/>
            <p:nvPr/>
          </p:nvSpPr>
          <p:spPr>
            <a:xfrm>
              <a:off x="5046830" y="4293123"/>
              <a:ext cx="11176" cy="13971"/>
            </a:xfrm>
            <a:custGeom>
              <a:avLst/>
              <a:gdLst>
                <a:gd name="connsiteX0" fmla="*/ 2096 w 11176"/>
                <a:gd name="connsiteY0" fmla="*/ 2096 h 13970"/>
                <a:gd name="connsiteX1" fmla="*/ 2096 w 11176"/>
                <a:gd name="connsiteY1" fmla="*/ 7963 h 13970"/>
                <a:gd name="connsiteX2" fmla="*/ 9640 w 11176"/>
                <a:gd name="connsiteY2" fmla="*/ 12434 h 13970"/>
                <a:gd name="connsiteX3" fmla="*/ 9640 w 11176"/>
                <a:gd name="connsiteY3" fmla="*/ 656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2096"/>
                  </a:moveTo>
                  <a:lnTo>
                    <a:pt x="2096" y="7963"/>
                  </a:lnTo>
                  <a:lnTo>
                    <a:pt x="9640" y="12434"/>
                  </a:lnTo>
                  <a:lnTo>
                    <a:pt x="9640" y="6566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9" name="Forma libre 818">
              <a:extLst>
                <a:ext uri="{FF2B5EF4-FFF2-40B4-BE49-F238E27FC236}">
                  <a16:creationId xmlns:a16="http://schemas.microsoft.com/office/drawing/2014/main" id="{1626EC17-262A-0B47-AED0-5624CF91C4B4}"/>
                </a:ext>
              </a:extLst>
            </p:cNvPr>
            <p:cNvSpPr/>
            <p:nvPr/>
          </p:nvSpPr>
          <p:spPr>
            <a:xfrm>
              <a:off x="5046830" y="4275521"/>
              <a:ext cx="11176" cy="13971"/>
            </a:xfrm>
            <a:custGeom>
              <a:avLst/>
              <a:gdLst>
                <a:gd name="connsiteX0" fmla="*/ 2096 w 11176"/>
                <a:gd name="connsiteY0" fmla="*/ 2096 h 13970"/>
                <a:gd name="connsiteX1" fmla="*/ 2096 w 11176"/>
                <a:gd name="connsiteY1" fmla="*/ 7963 h 13970"/>
                <a:gd name="connsiteX2" fmla="*/ 9640 w 11176"/>
                <a:gd name="connsiteY2" fmla="*/ 12434 h 13970"/>
                <a:gd name="connsiteX3" fmla="*/ 9640 w 11176"/>
                <a:gd name="connsiteY3" fmla="*/ 656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2096"/>
                  </a:moveTo>
                  <a:lnTo>
                    <a:pt x="2096" y="7963"/>
                  </a:lnTo>
                  <a:lnTo>
                    <a:pt x="9640" y="12434"/>
                  </a:lnTo>
                  <a:lnTo>
                    <a:pt x="9640" y="6566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0" name="Forma libre 819">
              <a:extLst>
                <a:ext uri="{FF2B5EF4-FFF2-40B4-BE49-F238E27FC236}">
                  <a16:creationId xmlns:a16="http://schemas.microsoft.com/office/drawing/2014/main" id="{6B5E4B47-934C-0F49-9B19-402948EB0002}"/>
                </a:ext>
              </a:extLst>
            </p:cNvPr>
            <p:cNvSpPr/>
            <p:nvPr/>
          </p:nvSpPr>
          <p:spPr>
            <a:xfrm>
              <a:off x="5046830" y="4328329"/>
              <a:ext cx="11176" cy="13971"/>
            </a:xfrm>
            <a:custGeom>
              <a:avLst/>
              <a:gdLst>
                <a:gd name="connsiteX0" fmla="*/ 2096 w 11176"/>
                <a:gd name="connsiteY0" fmla="*/ 2096 h 13970"/>
                <a:gd name="connsiteX1" fmla="*/ 2096 w 11176"/>
                <a:gd name="connsiteY1" fmla="*/ 7963 h 13970"/>
                <a:gd name="connsiteX2" fmla="*/ 9640 w 11176"/>
                <a:gd name="connsiteY2" fmla="*/ 12434 h 13970"/>
                <a:gd name="connsiteX3" fmla="*/ 9640 w 11176"/>
                <a:gd name="connsiteY3" fmla="*/ 656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2096"/>
                  </a:moveTo>
                  <a:lnTo>
                    <a:pt x="2096" y="7963"/>
                  </a:lnTo>
                  <a:lnTo>
                    <a:pt x="9640" y="12434"/>
                  </a:lnTo>
                  <a:lnTo>
                    <a:pt x="9640" y="6566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1" name="Forma libre 820">
              <a:extLst>
                <a:ext uri="{FF2B5EF4-FFF2-40B4-BE49-F238E27FC236}">
                  <a16:creationId xmlns:a16="http://schemas.microsoft.com/office/drawing/2014/main" id="{7EED9B0A-7552-274C-9667-82B320751233}"/>
                </a:ext>
              </a:extLst>
            </p:cNvPr>
            <p:cNvSpPr/>
            <p:nvPr/>
          </p:nvSpPr>
          <p:spPr>
            <a:xfrm>
              <a:off x="5046830" y="4363535"/>
              <a:ext cx="11176" cy="13971"/>
            </a:xfrm>
            <a:custGeom>
              <a:avLst/>
              <a:gdLst>
                <a:gd name="connsiteX0" fmla="*/ 2096 w 11176"/>
                <a:gd name="connsiteY0" fmla="*/ 2096 h 13970"/>
                <a:gd name="connsiteX1" fmla="*/ 2096 w 11176"/>
                <a:gd name="connsiteY1" fmla="*/ 8243 h 13970"/>
                <a:gd name="connsiteX2" fmla="*/ 9640 w 11176"/>
                <a:gd name="connsiteY2" fmla="*/ 12434 h 13970"/>
                <a:gd name="connsiteX3" fmla="*/ 9640 w 11176"/>
                <a:gd name="connsiteY3" fmla="*/ 656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2096"/>
                  </a:moveTo>
                  <a:lnTo>
                    <a:pt x="2096" y="8243"/>
                  </a:lnTo>
                  <a:lnTo>
                    <a:pt x="9640" y="12434"/>
                  </a:lnTo>
                  <a:lnTo>
                    <a:pt x="9640" y="6566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2" name="Forma libre 821">
              <a:extLst>
                <a:ext uri="{FF2B5EF4-FFF2-40B4-BE49-F238E27FC236}">
                  <a16:creationId xmlns:a16="http://schemas.microsoft.com/office/drawing/2014/main" id="{5814D906-4439-3746-853C-9A93BD5744B1}"/>
                </a:ext>
              </a:extLst>
            </p:cNvPr>
            <p:cNvSpPr/>
            <p:nvPr/>
          </p:nvSpPr>
          <p:spPr>
            <a:xfrm>
              <a:off x="5046830" y="4345932"/>
              <a:ext cx="11176" cy="13971"/>
            </a:xfrm>
            <a:custGeom>
              <a:avLst/>
              <a:gdLst>
                <a:gd name="connsiteX0" fmla="*/ 2096 w 11176"/>
                <a:gd name="connsiteY0" fmla="*/ 2096 h 13970"/>
                <a:gd name="connsiteX1" fmla="*/ 2096 w 11176"/>
                <a:gd name="connsiteY1" fmla="*/ 7963 h 13970"/>
                <a:gd name="connsiteX2" fmla="*/ 9640 w 11176"/>
                <a:gd name="connsiteY2" fmla="*/ 12434 h 13970"/>
                <a:gd name="connsiteX3" fmla="*/ 9640 w 11176"/>
                <a:gd name="connsiteY3" fmla="*/ 656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2096"/>
                  </a:moveTo>
                  <a:lnTo>
                    <a:pt x="2096" y="7963"/>
                  </a:lnTo>
                  <a:lnTo>
                    <a:pt x="9640" y="12434"/>
                  </a:lnTo>
                  <a:lnTo>
                    <a:pt x="9640" y="6566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3" name="Forma libre 822">
              <a:extLst>
                <a:ext uri="{FF2B5EF4-FFF2-40B4-BE49-F238E27FC236}">
                  <a16:creationId xmlns:a16="http://schemas.microsoft.com/office/drawing/2014/main" id="{EB75B93D-ED34-E64A-B4C1-FD2491AC8E5E}"/>
                </a:ext>
              </a:extLst>
            </p:cNvPr>
            <p:cNvSpPr/>
            <p:nvPr/>
          </p:nvSpPr>
          <p:spPr>
            <a:xfrm>
              <a:off x="5046830" y="4222712"/>
              <a:ext cx="11176" cy="13971"/>
            </a:xfrm>
            <a:custGeom>
              <a:avLst/>
              <a:gdLst>
                <a:gd name="connsiteX0" fmla="*/ 2096 w 11176"/>
                <a:gd name="connsiteY0" fmla="*/ 2096 h 13970"/>
                <a:gd name="connsiteX1" fmla="*/ 2096 w 11176"/>
                <a:gd name="connsiteY1" fmla="*/ 7963 h 13970"/>
                <a:gd name="connsiteX2" fmla="*/ 9640 w 11176"/>
                <a:gd name="connsiteY2" fmla="*/ 12434 h 13970"/>
                <a:gd name="connsiteX3" fmla="*/ 9640 w 11176"/>
                <a:gd name="connsiteY3" fmla="*/ 6287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2096"/>
                  </a:moveTo>
                  <a:lnTo>
                    <a:pt x="2096" y="7963"/>
                  </a:lnTo>
                  <a:lnTo>
                    <a:pt x="9640" y="12434"/>
                  </a:lnTo>
                  <a:lnTo>
                    <a:pt x="9640" y="6287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4" name="Forma libre 823">
              <a:extLst>
                <a:ext uri="{FF2B5EF4-FFF2-40B4-BE49-F238E27FC236}">
                  <a16:creationId xmlns:a16="http://schemas.microsoft.com/office/drawing/2014/main" id="{1CDBCF82-CDDE-9A4D-A7FF-BD37C0701581}"/>
                </a:ext>
              </a:extLst>
            </p:cNvPr>
            <p:cNvSpPr/>
            <p:nvPr/>
          </p:nvSpPr>
          <p:spPr>
            <a:xfrm>
              <a:off x="5046830" y="4187506"/>
              <a:ext cx="11176" cy="13971"/>
            </a:xfrm>
            <a:custGeom>
              <a:avLst/>
              <a:gdLst>
                <a:gd name="connsiteX0" fmla="*/ 2096 w 11176"/>
                <a:gd name="connsiteY0" fmla="*/ 2096 h 13970"/>
                <a:gd name="connsiteX1" fmla="*/ 2096 w 11176"/>
                <a:gd name="connsiteY1" fmla="*/ 7963 h 13970"/>
                <a:gd name="connsiteX2" fmla="*/ 9640 w 11176"/>
                <a:gd name="connsiteY2" fmla="*/ 12154 h 13970"/>
                <a:gd name="connsiteX3" fmla="*/ 9640 w 11176"/>
                <a:gd name="connsiteY3" fmla="*/ 6287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2096"/>
                  </a:moveTo>
                  <a:lnTo>
                    <a:pt x="2096" y="7963"/>
                  </a:lnTo>
                  <a:lnTo>
                    <a:pt x="9640" y="12154"/>
                  </a:lnTo>
                  <a:lnTo>
                    <a:pt x="9640" y="6287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5" name="Forma libre 824">
              <a:extLst>
                <a:ext uri="{FF2B5EF4-FFF2-40B4-BE49-F238E27FC236}">
                  <a16:creationId xmlns:a16="http://schemas.microsoft.com/office/drawing/2014/main" id="{A98A96C2-D2A7-BC46-B99E-F663E0061FF6}"/>
                </a:ext>
              </a:extLst>
            </p:cNvPr>
            <p:cNvSpPr/>
            <p:nvPr/>
          </p:nvSpPr>
          <p:spPr>
            <a:xfrm>
              <a:off x="5046830" y="4169624"/>
              <a:ext cx="11176" cy="13971"/>
            </a:xfrm>
            <a:custGeom>
              <a:avLst/>
              <a:gdLst>
                <a:gd name="connsiteX0" fmla="*/ 2096 w 11176"/>
                <a:gd name="connsiteY0" fmla="*/ 2096 h 13970"/>
                <a:gd name="connsiteX1" fmla="*/ 2096 w 11176"/>
                <a:gd name="connsiteY1" fmla="*/ 8243 h 13970"/>
                <a:gd name="connsiteX2" fmla="*/ 9640 w 11176"/>
                <a:gd name="connsiteY2" fmla="*/ 12434 h 13970"/>
                <a:gd name="connsiteX3" fmla="*/ 9640 w 11176"/>
                <a:gd name="connsiteY3" fmla="*/ 656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2096"/>
                  </a:moveTo>
                  <a:lnTo>
                    <a:pt x="2096" y="8243"/>
                  </a:lnTo>
                  <a:lnTo>
                    <a:pt x="9640" y="12434"/>
                  </a:lnTo>
                  <a:lnTo>
                    <a:pt x="9640" y="6566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6" name="Forma libre 825">
              <a:extLst>
                <a:ext uri="{FF2B5EF4-FFF2-40B4-BE49-F238E27FC236}">
                  <a16:creationId xmlns:a16="http://schemas.microsoft.com/office/drawing/2014/main" id="{DC51F6EA-784A-194C-9958-334EA8185595}"/>
                </a:ext>
              </a:extLst>
            </p:cNvPr>
            <p:cNvSpPr/>
            <p:nvPr/>
          </p:nvSpPr>
          <p:spPr>
            <a:xfrm>
              <a:off x="5046830" y="4205109"/>
              <a:ext cx="11176" cy="13971"/>
            </a:xfrm>
            <a:custGeom>
              <a:avLst/>
              <a:gdLst>
                <a:gd name="connsiteX0" fmla="*/ 2096 w 11176"/>
                <a:gd name="connsiteY0" fmla="*/ 2096 h 13970"/>
                <a:gd name="connsiteX1" fmla="*/ 2096 w 11176"/>
                <a:gd name="connsiteY1" fmla="*/ 7963 h 13970"/>
                <a:gd name="connsiteX2" fmla="*/ 9640 w 11176"/>
                <a:gd name="connsiteY2" fmla="*/ 12154 h 13970"/>
                <a:gd name="connsiteX3" fmla="*/ 9640 w 11176"/>
                <a:gd name="connsiteY3" fmla="*/ 6287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2096"/>
                  </a:moveTo>
                  <a:lnTo>
                    <a:pt x="2096" y="7963"/>
                  </a:lnTo>
                  <a:lnTo>
                    <a:pt x="9640" y="12154"/>
                  </a:lnTo>
                  <a:lnTo>
                    <a:pt x="9640" y="6287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7" name="Forma libre 826">
              <a:extLst>
                <a:ext uri="{FF2B5EF4-FFF2-40B4-BE49-F238E27FC236}">
                  <a16:creationId xmlns:a16="http://schemas.microsoft.com/office/drawing/2014/main" id="{D6FD56DA-D779-2949-963D-235D1D7CBA46}"/>
                </a:ext>
              </a:extLst>
            </p:cNvPr>
            <p:cNvSpPr/>
            <p:nvPr/>
          </p:nvSpPr>
          <p:spPr>
            <a:xfrm>
              <a:off x="5046830" y="4257918"/>
              <a:ext cx="11176" cy="13971"/>
            </a:xfrm>
            <a:custGeom>
              <a:avLst/>
              <a:gdLst>
                <a:gd name="connsiteX0" fmla="*/ 2096 w 11176"/>
                <a:gd name="connsiteY0" fmla="*/ 2096 h 13970"/>
                <a:gd name="connsiteX1" fmla="*/ 2096 w 11176"/>
                <a:gd name="connsiteY1" fmla="*/ 7963 h 13970"/>
                <a:gd name="connsiteX2" fmla="*/ 9640 w 11176"/>
                <a:gd name="connsiteY2" fmla="*/ 12434 h 13970"/>
                <a:gd name="connsiteX3" fmla="*/ 9640 w 11176"/>
                <a:gd name="connsiteY3" fmla="*/ 656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2096"/>
                  </a:moveTo>
                  <a:lnTo>
                    <a:pt x="2096" y="7963"/>
                  </a:lnTo>
                  <a:lnTo>
                    <a:pt x="9640" y="12434"/>
                  </a:lnTo>
                  <a:lnTo>
                    <a:pt x="9640" y="6566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8" name="Forma libre 827">
              <a:extLst>
                <a:ext uri="{FF2B5EF4-FFF2-40B4-BE49-F238E27FC236}">
                  <a16:creationId xmlns:a16="http://schemas.microsoft.com/office/drawing/2014/main" id="{4248A84D-83D3-CE4F-B166-2EEBDE29235D}"/>
                </a:ext>
              </a:extLst>
            </p:cNvPr>
            <p:cNvSpPr/>
            <p:nvPr/>
          </p:nvSpPr>
          <p:spPr>
            <a:xfrm>
              <a:off x="5046830" y="4381417"/>
              <a:ext cx="11176" cy="13971"/>
            </a:xfrm>
            <a:custGeom>
              <a:avLst/>
              <a:gdLst>
                <a:gd name="connsiteX0" fmla="*/ 9640 w 11176"/>
                <a:gd name="connsiteY0" fmla="*/ 6287 h 13970"/>
                <a:gd name="connsiteX1" fmla="*/ 2096 w 11176"/>
                <a:gd name="connsiteY1" fmla="*/ 2096 h 13970"/>
                <a:gd name="connsiteX2" fmla="*/ 2096 w 11176"/>
                <a:gd name="connsiteY2" fmla="*/ 7963 h 13970"/>
                <a:gd name="connsiteX3" fmla="*/ 9640 w 11176"/>
                <a:gd name="connsiteY3" fmla="*/ 12154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9640" y="6287"/>
                  </a:moveTo>
                  <a:lnTo>
                    <a:pt x="2096" y="2096"/>
                  </a:lnTo>
                  <a:lnTo>
                    <a:pt x="2096" y="7963"/>
                  </a:lnTo>
                  <a:lnTo>
                    <a:pt x="9640" y="12154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9" name="Forma libre 828">
              <a:extLst>
                <a:ext uri="{FF2B5EF4-FFF2-40B4-BE49-F238E27FC236}">
                  <a16:creationId xmlns:a16="http://schemas.microsoft.com/office/drawing/2014/main" id="{65ECE341-0DDE-1245-BC0D-539040429EEA}"/>
                </a:ext>
              </a:extLst>
            </p:cNvPr>
            <p:cNvSpPr/>
            <p:nvPr/>
          </p:nvSpPr>
          <p:spPr>
            <a:xfrm>
              <a:off x="5046830" y="4240315"/>
              <a:ext cx="11176" cy="13971"/>
            </a:xfrm>
            <a:custGeom>
              <a:avLst/>
              <a:gdLst>
                <a:gd name="connsiteX0" fmla="*/ 2096 w 11176"/>
                <a:gd name="connsiteY0" fmla="*/ 2096 h 13970"/>
                <a:gd name="connsiteX1" fmla="*/ 2096 w 11176"/>
                <a:gd name="connsiteY1" fmla="*/ 7963 h 13970"/>
                <a:gd name="connsiteX2" fmla="*/ 9640 w 11176"/>
                <a:gd name="connsiteY2" fmla="*/ 12434 h 13970"/>
                <a:gd name="connsiteX3" fmla="*/ 9640 w 11176"/>
                <a:gd name="connsiteY3" fmla="*/ 656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2096"/>
                  </a:moveTo>
                  <a:lnTo>
                    <a:pt x="2096" y="7963"/>
                  </a:lnTo>
                  <a:lnTo>
                    <a:pt x="9640" y="12434"/>
                  </a:lnTo>
                  <a:lnTo>
                    <a:pt x="9640" y="6566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0" name="Forma libre 829">
              <a:extLst>
                <a:ext uri="{FF2B5EF4-FFF2-40B4-BE49-F238E27FC236}">
                  <a16:creationId xmlns:a16="http://schemas.microsoft.com/office/drawing/2014/main" id="{8468AE79-10FD-9341-8FAC-566B3BFB773C}"/>
                </a:ext>
              </a:extLst>
            </p:cNvPr>
            <p:cNvSpPr/>
            <p:nvPr/>
          </p:nvSpPr>
          <p:spPr>
            <a:xfrm>
              <a:off x="5035933" y="4322182"/>
              <a:ext cx="11176" cy="13971"/>
            </a:xfrm>
            <a:custGeom>
              <a:avLst/>
              <a:gdLst>
                <a:gd name="connsiteX0" fmla="*/ 9640 w 11176"/>
                <a:gd name="connsiteY0" fmla="*/ 12434 h 13970"/>
                <a:gd name="connsiteX1" fmla="*/ 9640 w 11176"/>
                <a:gd name="connsiteY1" fmla="*/ 6566 h 13970"/>
                <a:gd name="connsiteX2" fmla="*/ 2096 w 11176"/>
                <a:gd name="connsiteY2" fmla="*/ 2096 h 13970"/>
                <a:gd name="connsiteX3" fmla="*/ 2096 w 11176"/>
                <a:gd name="connsiteY3" fmla="*/ 7963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9640" y="12434"/>
                  </a:moveTo>
                  <a:lnTo>
                    <a:pt x="9640" y="6566"/>
                  </a:lnTo>
                  <a:lnTo>
                    <a:pt x="2096" y="2096"/>
                  </a:lnTo>
                  <a:lnTo>
                    <a:pt x="2096" y="7963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1" name="Forma libre 830">
              <a:extLst>
                <a:ext uri="{FF2B5EF4-FFF2-40B4-BE49-F238E27FC236}">
                  <a16:creationId xmlns:a16="http://schemas.microsoft.com/office/drawing/2014/main" id="{2087C096-656D-9C43-B521-A9510D5CAD63}"/>
                </a:ext>
              </a:extLst>
            </p:cNvPr>
            <p:cNvSpPr/>
            <p:nvPr/>
          </p:nvSpPr>
          <p:spPr>
            <a:xfrm>
              <a:off x="5035933" y="4251771"/>
              <a:ext cx="11176" cy="13971"/>
            </a:xfrm>
            <a:custGeom>
              <a:avLst/>
              <a:gdLst>
                <a:gd name="connsiteX0" fmla="*/ 9640 w 11176"/>
                <a:gd name="connsiteY0" fmla="*/ 12434 h 13970"/>
                <a:gd name="connsiteX1" fmla="*/ 9640 w 11176"/>
                <a:gd name="connsiteY1" fmla="*/ 6287 h 13970"/>
                <a:gd name="connsiteX2" fmla="*/ 2096 w 11176"/>
                <a:gd name="connsiteY2" fmla="*/ 2096 h 13970"/>
                <a:gd name="connsiteX3" fmla="*/ 2096 w 11176"/>
                <a:gd name="connsiteY3" fmla="*/ 7963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9640" y="12434"/>
                  </a:moveTo>
                  <a:lnTo>
                    <a:pt x="9640" y="6287"/>
                  </a:lnTo>
                  <a:lnTo>
                    <a:pt x="2096" y="2096"/>
                  </a:lnTo>
                  <a:lnTo>
                    <a:pt x="2096" y="7963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2" name="Forma libre 831">
              <a:extLst>
                <a:ext uri="{FF2B5EF4-FFF2-40B4-BE49-F238E27FC236}">
                  <a16:creationId xmlns:a16="http://schemas.microsoft.com/office/drawing/2014/main" id="{870F5F66-B216-2340-A222-6BAE0996FF46}"/>
                </a:ext>
              </a:extLst>
            </p:cNvPr>
            <p:cNvSpPr/>
            <p:nvPr/>
          </p:nvSpPr>
          <p:spPr>
            <a:xfrm>
              <a:off x="5035933" y="4181080"/>
              <a:ext cx="11176" cy="13971"/>
            </a:xfrm>
            <a:custGeom>
              <a:avLst/>
              <a:gdLst>
                <a:gd name="connsiteX0" fmla="*/ 9640 w 11176"/>
                <a:gd name="connsiteY0" fmla="*/ 12434 h 13970"/>
                <a:gd name="connsiteX1" fmla="*/ 9640 w 11176"/>
                <a:gd name="connsiteY1" fmla="*/ 6566 h 13970"/>
                <a:gd name="connsiteX2" fmla="*/ 2096 w 11176"/>
                <a:gd name="connsiteY2" fmla="*/ 2096 h 13970"/>
                <a:gd name="connsiteX3" fmla="*/ 2096 w 11176"/>
                <a:gd name="connsiteY3" fmla="*/ 7963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9640" y="12434"/>
                  </a:moveTo>
                  <a:lnTo>
                    <a:pt x="9640" y="6566"/>
                  </a:lnTo>
                  <a:lnTo>
                    <a:pt x="2096" y="2096"/>
                  </a:lnTo>
                  <a:lnTo>
                    <a:pt x="2096" y="7963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3" name="Forma libre 832">
              <a:extLst>
                <a:ext uri="{FF2B5EF4-FFF2-40B4-BE49-F238E27FC236}">
                  <a16:creationId xmlns:a16="http://schemas.microsoft.com/office/drawing/2014/main" id="{4A5E6D64-8FB0-F04F-BDDC-7AEDA79BA327}"/>
                </a:ext>
              </a:extLst>
            </p:cNvPr>
            <p:cNvSpPr/>
            <p:nvPr/>
          </p:nvSpPr>
          <p:spPr>
            <a:xfrm>
              <a:off x="5035933" y="4234168"/>
              <a:ext cx="11176" cy="13971"/>
            </a:xfrm>
            <a:custGeom>
              <a:avLst/>
              <a:gdLst>
                <a:gd name="connsiteX0" fmla="*/ 9640 w 11176"/>
                <a:gd name="connsiteY0" fmla="*/ 12154 h 13970"/>
                <a:gd name="connsiteX1" fmla="*/ 9640 w 11176"/>
                <a:gd name="connsiteY1" fmla="*/ 6287 h 13970"/>
                <a:gd name="connsiteX2" fmla="*/ 2096 w 11176"/>
                <a:gd name="connsiteY2" fmla="*/ 2096 h 13970"/>
                <a:gd name="connsiteX3" fmla="*/ 2096 w 11176"/>
                <a:gd name="connsiteY3" fmla="*/ 7963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9640" y="12154"/>
                  </a:moveTo>
                  <a:lnTo>
                    <a:pt x="9640" y="6287"/>
                  </a:lnTo>
                  <a:lnTo>
                    <a:pt x="2096" y="2096"/>
                  </a:lnTo>
                  <a:lnTo>
                    <a:pt x="2096" y="7963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4" name="Forma libre 833">
              <a:extLst>
                <a:ext uri="{FF2B5EF4-FFF2-40B4-BE49-F238E27FC236}">
                  <a16:creationId xmlns:a16="http://schemas.microsoft.com/office/drawing/2014/main" id="{02F100C8-449B-A143-B826-798217F6E7CC}"/>
                </a:ext>
              </a:extLst>
            </p:cNvPr>
            <p:cNvSpPr/>
            <p:nvPr/>
          </p:nvSpPr>
          <p:spPr>
            <a:xfrm>
              <a:off x="5035933" y="4198682"/>
              <a:ext cx="11176" cy="13971"/>
            </a:xfrm>
            <a:custGeom>
              <a:avLst/>
              <a:gdLst>
                <a:gd name="connsiteX0" fmla="*/ 9640 w 11176"/>
                <a:gd name="connsiteY0" fmla="*/ 12434 h 13970"/>
                <a:gd name="connsiteX1" fmla="*/ 9640 w 11176"/>
                <a:gd name="connsiteY1" fmla="*/ 6566 h 13970"/>
                <a:gd name="connsiteX2" fmla="*/ 2096 w 11176"/>
                <a:gd name="connsiteY2" fmla="*/ 2096 h 13970"/>
                <a:gd name="connsiteX3" fmla="*/ 2096 w 11176"/>
                <a:gd name="connsiteY3" fmla="*/ 8243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9640" y="12434"/>
                  </a:moveTo>
                  <a:lnTo>
                    <a:pt x="9640" y="6566"/>
                  </a:lnTo>
                  <a:lnTo>
                    <a:pt x="2096" y="2096"/>
                  </a:lnTo>
                  <a:lnTo>
                    <a:pt x="2096" y="8243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5" name="Forma libre 834">
              <a:extLst>
                <a:ext uri="{FF2B5EF4-FFF2-40B4-BE49-F238E27FC236}">
                  <a16:creationId xmlns:a16="http://schemas.microsoft.com/office/drawing/2014/main" id="{4B8C537C-B520-8E4F-A59E-CFDCB56F9475}"/>
                </a:ext>
              </a:extLst>
            </p:cNvPr>
            <p:cNvSpPr/>
            <p:nvPr/>
          </p:nvSpPr>
          <p:spPr>
            <a:xfrm>
              <a:off x="5035933" y="4145874"/>
              <a:ext cx="11176" cy="13971"/>
            </a:xfrm>
            <a:custGeom>
              <a:avLst/>
              <a:gdLst>
                <a:gd name="connsiteX0" fmla="*/ 2096 w 11176"/>
                <a:gd name="connsiteY0" fmla="*/ 2096 h 13970"/>
                <a:gd name="connsiteX1" fmla="*/ 2096 w 11176"/>
                <a:gd name="connsiteY1" fmla="*/ 7963 h 13970"/>
                <a:gd name="connsiteX2" fmla="*/ 9640 w 11176"/>
                <a:gd name="connsiteY2" fmla="*/ 12434 h 13970"/>
                <a:gd name="connsiteX3" fmla="*/ 9640 w 11176"/>
                <a:gd name="connsiteY3" fmla="*/ 656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2096"/>
                  </a:moveTo>
                  <a:lnTo>
                    <a:pt x="2096" y="7963"/>
                  </a:lnTo>
                  <a:lnTo>
                    <a:pt x="9640" y="12434"/>
                  </a:lnTo>
                  <a:lnTo>
                    <a:pt x="9640" y="6566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6" name="Forma libre 835">
              <a:extLst>
                <a:ext uri="{FF2B5EF4-FFF2-40B4-BE49-F238E27FC236}">
                  <a16:creationId xmlns:a16="http://schemas.microsoft.com/office/drawing/2014/main" id="{1C7731AA-8196-6D43-BBBD-14CD3BD7BB40}"/>
                </a:ext>
              </a:extLst>
            </p:cNvPr>
            <p:cNvSpPr/>
            <p:nvPr/>
          </p:nvSpPr>
          <p:spPr>
            <a:xfrm>
              <a:off x="5035933" y="4163477"/>
              <a:ext cx="11176" cy="13971"/>
            </a:xfrm>
            <a:custGeom>
              <a:avLst/>
              <a:gdLst>
                <a:gd name="connsiteX0" fmla="*/ 9640 w 11176"/>
                <a:gd name="connsiteY0" fmla="*/ 12434 h 13970"/>
                <a:gd name="connsiteX1" fmla="*/ 9640 w 11176"/>
                <a:gd name="connsiteY1" fmla="*/ 6566 h 13970"/>
                <a:gd name="connsiteX2" fmla="*/ 2096 w 11176"/>
                <a:gd name="connsiteY2" fmla="*/ 2096 h 13970"/>
                <a:gd name="connsiteX3" fmla="*/ 2096 w 11176"/>
                <a:gd name="connsiteY3" fmla="*/ 7963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9640" y="12434"/>
                  </a:moveTo>
                  <a:lnTo>
                    <a:pt x="9640" y="6566"/>
                  </a:lnTo>
                  <a:lnTo>
                    <a:pt x="2096" y="2096"/>
                  </a:lnTo>
                  <a:lnTo>
                    <a:pt x="2096" y="7963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7" name="Forma libre 836">
              <a:extLst>
                <a:ext uri="{FF2B5EF4-FFF2-40B4-BE49-F238E27FC236}">
                  <a16:creationId xmlns:a16="http://schemas.microsoft.com/office/drawing/2014/main" id="{5F9BE9FB-9331-A145-9DC4-A2F7B7716D27}"/>
                </a:ext>
              </a:extLst>
            </p:cNvPr>
            <p:cNvSpPr/>
            <p:nvPr/>
          </p:nvSpPr>
          <p:spPr>
            <a:xfrm>
              <a:off x="5035933" y="4286976"/>
              <a:ext cx="11176" cy="13971"/>
            </a:xfrm>
            <a:custGeom>
              <a:avLst/>
              <a:gdLst>
                <a:gd name="connsiteX0" fmla="*/ 9640 w 11176"/>
                <a:gd name="connsiteY0" fmla="*/ 12434 h 13970"/>
                <a:gd name="connsiteX1" fmla="*/ 9640 w 11176"/>
                <a:gd name="connsiteY1" fmla="*/ 6566 h 13970"/>
                <a:gd name="connsiteX2" fmla="*/ 2096 w 11176"/>
                <a:gd name="connsiteY2" fmla="*/ 2096 h 13970"/>
                <a:gd name="connsiteX3" fmla="*/ 2096 w 11176"/>
                <a:gd name="connsiteY3" fmla="*/ 7963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9640" y="12434"/>
                  </a:moveTo>
                  <a:lnTo>
                    <a:pt x="9640" y="6566"/>
                  </a:lnTo>
                  <a:lnTo>
                    <a:pt x="2096" y="2096"/>
                  </a:lnTo>
                  <a:lnTo>
                    <a:pt x="2096" y="7963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8" name="Forma libre 837">
              <a:extLst>
                <a:ext uri="{FF2B5EF4-FFF2-40B4-BE49-F238E27FC236}">
                  <a16:creationId xmlns:a16="http://schemas.microsoft.com/office/drawing/2014/main" id="{A5061294-2947-074F-B473-8738B320B8EC}"/>
                </a:ext>
              </a:extLst>
            </p:cNvPr>
            <p:cNvSpPr/>
            <p:nvPr/>
          </p:nvSpPr>
          <p:spPr>
            <a:xfrm>
              <a:off x="5035933" y="4339785"/>
              <a:ext cx="11176" cy="13971"/>
            </a:xfrm>
            <a:custGeom>
              <a:avLst/>
              <a:gdLst>
                <a:gd name="connsiteX0" fmla="*/ 9640 w 11176"/>
                <a:gd name="connsiteY0" fmla="*/ 12434 h 13970"/>
                <a:gd name="connsiteX1" fmla="*/ 9640 w 11176"/>
                <a:gd name="connsiteY1" fmla="*/ 6566 h 13970"/>
                <a:gd name="connsiteX2" fmla="*/ 2096 w 11176"/>
                <a:gd name="connsiteY2" fmla="*/ 2096 h 13970"/>
                <a:gd name="connsiteX3" fmla="*/ 2096 w 11176"/>
                <a:gd name="connsiteY3" fmla="*/ 7963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9640" y="12434"/>
                  </a:moveTo>
                  <a:lnTo>
                    <a:pt x="9640" y="6566"/>
                  </a:lnTo>
                  <a:lnTo>
                    <a:pt x="2096" y="2096"/>
                  </a:lnTo>
                  <a:lnTo>
                    <a:pt x="2096" y="7963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9" name="Forma libre 838">
              <a:extLst>
                <a:ext uri="{FF2B5EF4-FFF2-40B4-BE49-F238E27FC236}">
                  <a16:creationId xmlns:a16="http://schemas.microsoft.com/office/drawing/2014/main" id="{8F7C488D-20A1-054E-A8E1-1FB9F368F199}"/>
                </a:ext>
              </a:extLst>
            </p:cNvPr>
            <p:cNvSpPr/>
            <p:nvPr/>
          </p:nvSpPr>
          <p:spPr>
            <a:xfrm>
              <a:off x="5035933" y="4357388"/>
              <a:ext cx="11176" cy="13971"/>
            </a:xfrm>
            <a:custGeom>
              <a:avLst/>
              <a:gdLst>
                <a:gd name="connsiteX0" fmla="*/ 9640 w 11176"/>
                <a:gd name="connsiteY0" fmla="*/ 12434 h 13970"/>
                <a:gd name="connsiteX1" fmla="*/ 9640 w 11176"/>
                <a:gd name="connsiteY1" fmla="*/ 6566 h 13970"/>
                <a:gd name="connsiteX2" fmla="*/ 2096 w 11176"/>
                <a:gd name="connsiteY2" fmla="*/ 2096 h 13970"/>
                <a:gd name="connsiteX3" fmla="*/ 2096 w 11176"/>
                <a:gd name="connsiteY3" fmla="*/ 7963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9640" y="12434"/>
                  </a:moveTo>
                  <a:lnTo>
                    <a:pt x="9640" y="6566"/>
                  </a:lnTo>
                  <a:lnTo>
                    <a:pt x="2096" y="2096"/>
                  </a:lnTo>
                  <a:lnTo>
                    <a:pt x="2096" y="7963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0" name="Forma libre 839">
              <a:extLst>
                <a:ext uri="{FF2B5EF4-FFF2-40B4-BE49-F238E27FC236}">
                  <a16:creationId xmlns:a16="http://schemas.microsoft.com/office/drawing/2014/main" id="{EC58B857-5DB2-A340-94B6-4915E620A85C}"/>
                </a:ext>
              </a:extLst>
            </p:cNvPr>
            <p:cNvSpPr/>
            <p:nvPr/>
          </p:nvSpPr>
          <p:spPr>
            <a:xfrm>
              <a:off x="5046830" y="4152021"/>
              <a:ext cx="11176" cy="13971"/>
            </a:xfrm>
            <a:custGeom>
              <a:avLst/>
              <a:gdLst>
                <a:gd name="connsiteX0" fmla="*/ 2096 w 11176"/>
                <a:gd name="connsiteY0" fmla="*/ 2096 h 13970"/>
                <a:gd name="connsiteX1" fmla="*/ 2096 w 11176"/>
                <a:gd name="connsiteY1" fmla="*/ 7963 h 13970"/>
                <a:gd name="connsiteX2" fmla="*/ 9640 w 11176"/>
                <a:gd name="connsiteY2" fmla="*/ 12434 h 13970"/>
                <a:gd name="connsiteX3" fmla="*/ 9640 w 11176"/>
                <a:gd name="connsiteY3" fmla="*/ 656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2096"/>
                  </a:moveTo>
                  <a:lnTo>
                    <a:pt x="2096" y="7963"/>
                  </a:lnTo>
                  <a:lnTo>
                    <a:pt x="9640" y="12434"/>
                  </a:lnTo>
                  <a:lnTo>
                    <a:pt x="9640" y="6566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1" name="Forma libre 840">
              <a:extLst>
                <a:ext uri="{FF2B5EF4-FFF2-40B4-BE49-F238E27FC236}">
                  <a16:creationId xmlns:a16="http://schemas.microsoft.com/office/drawing/2014/main" id="{4CF23890-3809-9A47-B804-A6E4CD5E6203}"/>
                </a:ext>
              </a:extLst>
            </p:cNvPr>
            <p:cNvSpPr/>
            <p:nvPr/>
          </p:nvSpPr>
          <p:spPr>
            <a:xfrm>
              <a:off x="5035933" y="4304579"/>
              <a:ext cx="11176" cy="13971"/>
            </a:xfrm>
            <a:custGeom>
              <a:avLst/>
              <a:gdLst>
                <a:gd name="connsiteX0" fmla="*/ 9640 w 11176"/>
                <a:gd name="connsiteY0" fmla="*/ 12434 h 13970"/>
                <a:gd name="connsiteX1" fmla="*/ 9640 w 11176"/>
                <a:gd name="connsiteY1" fmla="*/ 6566 h 13970"/>
                <a:gd name="connsiteX2" fmla="*/ 2096 w 11176"/>
                <a:gd name="connsiteY2" fmla="*/ 2096 h 13970"/>
                <a:gd name="connsiteX3" fmla="*/ 2096 w 11176"/>
                <a:gd name="connsiteY3" fmla="*/ 7963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9640" y="12434"/>
                  </a:moveTo>
                  <a:lnTo>
                    <a:pt x="9640" y="6566"/>
                  </a:lnTo>
                  <a:lnTo>
                    <a:pt x="2096" y="2096"/>
                  </a:lnTo>
                  <a:lnTo>
                    <a:pt x="2096" y="7963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2" name="Forma libre 841">
              <a:extLst>
                <a:ext uri="{FF2B5EF4-FFF2-40B4-BE49-F238E27FC236}">
                  <a16:creationId xmlns:a16="http://schemas.microsoft.com/office/drawing/2014/main" id="{48511B56-567D-4248-A3B2-5A34D3B8AB13}"/>
                </a:ext>
              </a:extLst>
            </p:cNvPr>
            <p:cNvSpPr/>
            <p:nvPr/>
          </p:nvSpPr>
          <p:spPr>
            <a:xfrm>
              <a:off x="5035933" y="4269373"/>
              <a:ext cx="11176" cy="13971"/>
            </a:xfrm>
            <a:custGeom>
              <a:avLst/>
              <a:gdLst>
                <a:gd name="connsiteX0" fmla="*/ 9640 w 11176"/>
                <a:gd name="connsiteY0" fmla="*/ 12434 h 13970"/>
                <a:gd name="connsiteX1" fmla="*/ 9640 w 11176"/>
                <a:gd name="connsiteY1" fmla="*/ 6566 h 13970"/>
                <a:gd name="connsiteX2" fmla="*/ 2096 w 11176"/>
                <a:gd name="connsiteY2" fmla="*/ 2096 h 13970"/>
                <a:gd name="connsiteX3" fmla="*/ 2096 w 11176"/>
                <a:gd name="connsiteY3" fmla="*/ 7963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9640" y="12434"/>
                  </a:moveTo>
                  <a:lnTo>
                    <a:pt x="9640" y="6566"/>
                  </a:lnTo>
                  <a:lnTo>
                    <a:pt x="2096" y="2096"/>
                  </a:lnTo>
                  <a:lnTo>
                    <a:pt x="2096" y="7963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3" name="Forma libre 842">
              <a:extLst>
                <a:ext uri="{FF2B5EF4-FFF2-40B4-BE49-F238E27FC236}">
                  <a16:creationId xmlns:a16="http://schemas.microsoft.com/office/drawing/2014/main" id="{9B44767D-FDF9-B744-B7D1-AB3921C85746}"/>
                </a:ext>
              </a:extLst>
            </p:cNvPr>
            <p:cNvSpPr/>
            <p:nvPr/>
          </p:nvSpPr>
          <p:spPr>
            <a:xfrm>
              <a:off x="5035933" y="4374991"/>
              <a:ext cx="11176" cy="13971"/>
            </a:xfrm>
            <a:custGeom>
              <a:avLst/>
              <a:gdLst>
                <a:gd name="connsiteX0" fmla="*/ 9640 w 11176"/>
                <a:gd name="connsiteY0" fmla="*/ 12434 h 13970"/>
                <a:gd name="connsiteX1" fmla="*/ 9640 w 11176"/>
                <a:gd name="connsiteY1" fmla="*/ 6566 h 13970"/>
                <a:gd name="connsiteX2" fmla="*/ 2096 w 11176"/>
                <a:gd name="connsiteY2" fmla="*/ 2096 h 13970"/>
                <a:gd name="connsiteX3" fmla="*/ 2096 w 11176"/>
                <a:gd name="connsiteY3" fmla="*/ 7963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9640" y="12434"/>
                  </a:moveTo>
                  <a:lnTo>
                    <a:pt x="9640" y="6566"/>
                  </a:lnTo>
                  <a:lnTo>
                    <a:pt x="2096" y="2096"/>
                  </a:lnTo>
                  <a:lnTo>
                    <a:pt x="2096" y="7963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4" name="Forma libre 843">
              <a:extLst>
                <a:ext uri="{FF2B5EF4-FFF2-40B4-BE49-F238E27FC236}">
                  <a16:creationId xmlns:a16="http://schemas.microsoft.com/office/drawing/2014/main" id="{BBEF8B17-FC5A-AF43-8050-55401856A01C}"/>
                </a:ext>
              </a:extLst>
            </p:cNvPr>
            <p:cNvSpPr/>
            <p:nvPr/>
          </p:nvSpPr>
          <p:spPr>
            <a:xfrm>
              <a:off x="5035933" y="4216565"/>
              <a:ext cx="11176" cy="13971"/>
            </a:xfrm>
            <a:custGeom>
              <a:avLst/>
              <a:gdLst>
                <a:gd name="connsiteX0" fmla="*/ 9640 w 11176"/>
                <a:gd name="connsiteY0" fmla="*/ 12154 h 13970"/>
                <a:gd name="connsiteX1" fmla="*/ 9640 w 11176"/>
                <a:gd name="connsiteY1" fmla="*/ 6287 h 13970"/>
                <a:gd name="connsiteX2" fmla="*/ 2096 w 11176"/>
                <a:gd name="connsiteY2" fmla="*/ 2096 h 13970"/>
                <a:gd name="connsiteX3" fmla="*/ 2096 w 11176"/>
                <a:gd name="connsiteY3" fmla="*/ 7963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9640" y="12154"/>
                  </a:moveTo>
                  <a:lnTo>
                    <a:pt x="9640" y="6287"/>
                  </a:lnTo>
                  <a:lnTo>
                    <a:pt x="2096" y="2096"/>
                  </a:lnTo>
                  <a:lnTo>
                    <a:pt x="2096" y="7963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5" name="Forma libre 844">
              <a:extLst>
                <a:ext uri="{FF2B5EF4-FFF2-40B4-BE49-F238E27FC236}">
                  <a16:creationId xmlns:a16="http://schemas.microsoft.com/office/drawing/2014/main" id="{C415E64A-B466-ED45-9F21-000A19EA29E7}"/>
                </a:ext>
              </a:extLst>
            </p:cNvPr>
            <p:cNvSpPr/>
            <p:nvPr/>
          </p:nvSpPr>
          <p:spPr>
            <a:xfrm>
              <a:off x="5057447" y="4316873"/>
              <a:ext cx="11176" cy="13971"/>
            </a:xfrm>
            <a:custGeom>
              <a:avLst/>
              <a:gdLst>
                <a:gd name="connsiteX0" fmla="*/ 2096 w 11176"/>
                <a:gd name="connsiteY0" fmla="*/ 7963 h 13970"/>
                <a:gd name="connsiteX1" fmla="*/ 9360 w 11176"/>
                <a:gd name="connsiteY1" fmla="*/ 12154 h 13970"/>
                <a:gd name="connsiteX2" fmla="*/ 9360 w 11176"/>
                <a:gd name="connsiteY2" fmla="*/ 6287 h 13970"/>
                <a:gd name="connsiteX3" fmla="*/ 2096 w 11176"/>
                <a:gd name="connsiteY3" fmla="*/ 209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7963"/>
                  </a:moveTo>
                  <a:lnTo>
                    <a:pt x="9360" y="12154"/>
                  </a:lnTo>
                  <a:lnTo>
                    <a:pt x="9360" y="6287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6" name="Forma libre 845">
              <a:extLst>
                <a:ext uri="{FF2B5EF4-FFF2-40B4-BE49-F238E27FC236}">
                  <a16:creationId xmlns:a16="http://schemas.microsoft.com/office/drawing/2014/main" id="{702787C6-E58D-314B-8B82-739CB23E5148}"/>
                </a:ext>
              </a:extLst>
            </p:cNvPr>
            <p:cNvSpPr/>
            <p:nvPr/>
          </p:nvSpPr>
          <p:spPr>
            <a:xfrm>
              <a:off x="5057447" y="4264065"/>
              <a:ext cx="11176" cy="13971"/>
            </a:xfrm>
            <a:custGeom>
              <a:avLst/>
              <a:gdLst>
                <a:gd name="connsiteX0" fmla="*/ 2096 w 11176"/>
                <a:gd name="connsiteY0" fmla="*/ 7963 h 13970"/>
                <a:gd name="connsiteX1" fmla="*/ 9360 w 11176"/>
                <a:gd name="connsiteY1" fmla="*/ 12154 h 13970"/>
                <a:gd name="connsiteX2" fmla="*/ 9360 w 11176"/>
                <a:gd name="connsiteY2" fmla="*/ 6287 h 13970"/>
                <a:gd name="connsiteX3" fmla="*/ 2096 w 11176"/>
                <a:gd name="connsiteY3" fmla="*/ 209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7963"/>
                  </a:moveTo>
                  <a:lnTo>
                    <a:pt x="9360" y="12154"/>
                  </a:lnTo>
                  <a:lnTo>
                    <a:pt x="9360" y="6287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7" name="Forma libre 846">
              <a:extLst>
                <a:ext uri="{FF2B5EF4-FFF2-40B4-BE49-F238E27FC236}">
                  <a16:creationId xmlns:a16="http://schemas.microsoft.com/office/drawing/2014/main" id="{872DB83F-BA4D-3A41-A36A-946114C2587C}"/>
                </a:ext>
              </a:extLst>
            </p:cNvPr>
            <p:cNvSpPr/>
            <p:nvPr/>
          </p:nvSpPr>
          <p:spPr>
            <a:xfrm>
              <a:off x="4983124" y="4115418"/>
              <a:ext cx="53088" cy="36323"/>
            </a:xfrm>
            <a:custGeom>
              <a:avLst/>
              <a:gdLst>
                <a:gd name="connsiteX0" fmla="*/ 51831 w 53088"/>
                <a:gd name="connsiteY0" fmla="*/ 30875 h 36323"/>
                <a:gd name="connsiteX1" fmla="*/ 2096 w 53088"/>
                <a:gd name="connsiteY1" fmla="*/ 2096 h 36323"/>
                <a:gd name="connsiteX2" fmla="*/ 2096 w 53088"/>
                <a:gd name="connsiteY2" fmla="*/ 7963 h 36323"/>
                <a:gd name="connsiteX3" fmla="*/ 51831 w 53088"/>
                <a:gd name="connsiteY3" fmla="*/ 36743 h 3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088" h="36323">
                  <a:moveTo>
                    <a:pt x="51831" y="30875"/>
                  </a:moveTo>
                  <a:lnTo>
                    <a:pt x="2096" y="2096"/>
                  </a:lnTo>
                  <a:lnTo>
                    <a:pt x="2096" y="7963"/>
                  </a:lnTo>
                  <a:lnTo>
                    <a:pt x="51831" y="36743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8" name="Forma libre 847">
              <a:extLst>
                <a:ext uri="{FF2B5EF4-FFF2-40B4-BE49-F238E27FC236}">
                  <a16:creationId xmlns:a16="http://schemas.microsoft.com/office/drawing/2014/main" id="{82044916-93E5-F84F-8B38-74261F1BDC06}"/>
                </a:ext>
              </a:extLst>
            </p:cNvPr>
            <p:cNvSpPr/>
            <p:nvPr/>
          </p:nvSpPr>
          <p:spPr>
            <a:xfrm>
              <a:off x="5057447" y="4299270"/>
              <a:ext cx="11176" cy="13971"/>
            </a:xfrm>
            <a:custGeom>
              <a:avLst/>
              <a:gdLst>
                <a:gd name="connsiteX0" fmla="*/ 2096 w 11176"/>
                <a:gd name="connsiteY0" fmla="*/ 7963 h 13970"/>
                <a:gd name="connsiteX1" fmla="*/ 9360 w 11176"/>
                <a:gd name="connsiteY1" fmla="*/ 12154 h 13970"/>
                <a:gd name="connsiteX2" fmla="*/ 9360 w 11176"/>
                <a:gd name="connsiteY2" fmla="*/ 6287 h 13970"/>
                <a:gd name="connsiteX3" fmla="*/ 2096 w 11176"/>
                <a:gd name="connsiteY3" fmla="*/ 209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7963"/>
                  </a:moveTo>
                  <a:lnTo>
                    <a:pt x="9360" y="12154"/>
                  </a:lnTo>
                  <a:lnTo>
                    <a:pt x="9360" y="6287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9" name="Forma libre 848">
              <a:extLst>
                <a:ext uri="{FF2B5EF4-FFF2-40B4-BE49-F238E27FC236}">
                  <a16:creationId xmlns:a16="http://schemas.microsoft.com/office/drawing/2014/main" id="{7C9A6AD1-57EA-1B47-AEC9-F097352C1592}"/>
                </a:ext>
              </a:extLst>
            </p:cNvPr>
            <p:cNvSpPr/>
            <p:nvPr/>
          </p:nvSpPr>
          <p:spPr>
            <a:xfrm>
              <a:off x="5057447" y="4369961"/>
              <a:ext cx="11176" cy="13971"/>
            </a:xfrm>
            <a:custGeom>
              <a:avLst/>
              <a:gdLst>
                <a:gd name="connsiteX0" fmla="*/ 2096 w 11176"/>
                <a:gd name="connsiteY0" fmla="*/ 7963 h 13970"/>
                <a:gd name="connsiteX1" fmla="*/ 9360 w 11176"/>
                <a:gd name="connsiteY1" fmla="*/ 12154 h 13970"/>
                <a:gd name="connsiteX2" fmla="*/ 9360 w 11176"/>
                <a:gd name="connsiteY2" fmla="*/ 6287 h 13970"/>
                <a:gd name="connsiteX3" fmla="*/ 2096 w 11176"/>
                <a:gd name="connsiteY3" fmla="*/ 209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7963"/>
                  </a:moveTo>
                  <a:lnTo>
                    <a:pt x="9360" y="12154"/>
                  </a:lnTo>
                  <a:lnTo>
                    <a:pt x="9360" y="6287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0" name="Forma libre 849">
              <a:extLst>
                <a:ext uri="{FF2B5EF4-FFF2-40B4-BE49-F238E27FC236}">
                  <a16:creationId xmlns:a16="http://schemas.microsoft.com/office/drawing/2014/main" id="{DF7D1EA5-8539-EC4E-B788-19B17E843AC2}"/>
                </a:ext>
              </a:extLst>
            </p:cNvPr>
            <p:cNvSpPr/>
            <p:nvPr/>
          </p:nvSpPr>
          <p:spPr>
            <a:xfrm>
              <a:off x="5057447" y="4387564"/>
              <a:ext cx="11176" cy="13971"/>
            </a:xfrm>
            <a:custGeom>
              <a:avLst/>
              <a:gdLst>
                <a:gd name="connsiteX0" fmla="*/ 2096 w 11176"/>
                <a:gd name="connsiteY0" fmla="*/ 7963 h 13970"/>
                <a:gd name="connsiteX1" fmla="*/ 9360 w 11176"/>
                <a:gd name="connsiteY1" fmla="*/ 12154 h 13970"/>
                <a:gd name="connsiteX2" fmla="*/ 9360 w 11176"/>
                <a:gd name="connsiteY2" fmla="*/ 6287 h 13970"/>
                <a:gd name="connsiteX3" fmla="*/ 2096 w 11176"/>
                <a:gd name="connsiteY3" fmla="*/ 209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7963"/>
                  </a:moveTo>
                  <a:lnTo>
                    <a:pt x="9360" y="12154"/>
                  </a:lnTo>
                  <a:lnTo>
                    <a:pt x="9360" y="6287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1" name="Forma libre 850">
              <a:extLst>
                <a:ext uri="{FF2B5EF4-FFF2-40B4-BE49-F238E27FC236}">
                  <a16:creationId xmlns:a16="http://schemas.microsoft.com/office/drawing/2014/main" id="{452816F5-1F82-A241-ACB6-89CFD0F42D57}"/>
                </a:ext>
              </a:extLst>
            </p:cNvPr>
            <p:cNvSpPr/>
            <p:nvPr/>
          </p:nvSpPr>
          <p:spPr>
            <a:xfrm>
              <a:off x="5057447" y="4334476"/>
              <a:ext cx="11176" cy="13971"/>
            </a:xfrm>
            <a:custGeom>
              <a:avLst/>
              <a:gdLst>
                <a:gd name="connsiteX0" fmla="*/ 2096 w 11176"/>
                <a:gd name="connsiteY0" fmla="*/ 8243 h 13970"/>
                <a:gd name="connsiteX1" fmla="*/ 9360 w 11176"/>
                <a:gd name="connsiteY1" fmla="*/ 12434 h 13970"/>
                <a:gd name="connsiteX2" fmla="*/ 9360 w 11176"/>
                <a:gd name="connsiteY2" fmla="*/ 6287 h 13970"/>
                <a:gd name="connsiteX3" fmla="*/ 2096 w 11176"/>
                <a:gd name="connsiteY3" fmla="*/ 209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8243"/>
                  </a:moveTo>
                  <a:lnTo>
                    <a:pt x="9360" y="12434"/>
                  </a:lnTo>
                  <a:lnTo>
                    <a:pt x="9360" y="6287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2" name="Forma libre 851">
              <a:extLst>
                <a:ext uri="{FF2B5EF4-FFF2-40B4-BE49-F238E27FC236}">
                  <a16:creationId xmlns:a16="http://schemas.microsoft.com/office/drawing/2014/main" id="{8BD752F3-0164-9546-A888-63A2525A063A}"/>
                </a:ext>
              </a:extLst>
            </p:cNvPr>
            <p:cNvSpPr/>
            <p:nvPr/>
          </p:nvSpPr>
          <p:spPr>
            <a:xfrm>
              <a:off x="5057447" y="4352359"/>
              <a:ext cx="11176" cy="13971"/>
            </a:xfrm>
            <a:custGeom>
              <a:avLst/>
              <a:gdLst>
                <a:gd name="connsiteX0" fmla="*/ 2096 w 11176"/>
                <a:gd name="connsiteY0" fmla="*/ 7963 h 13970"/>
                <a:gd name="connsiteX1" fmla="*/ 9360 w 11176"/>
                <a:gd name="connsiteY1" fmla="*/ 12154 h 13970"/>
                <a:gd name="connsiteX2" fmla="*/ 9360 w 11176"/>
                <a:gd name="connsiteY2" fmla="*/ 6287 h 13970"/>
                <a:gd name="connsiteX3" fmla="*/ 2096 w 11176"/>
                <a:gd name="connsiteY3" fmla="*/ 209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7963"/>
                  </a:moveTo>
                  <a:lnTo>
                    <a:pt x="9360" y="12154"/>
                  </a:lnTo>
                  <a:lnTo>
                    <a:pt x="9360" y="6287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3" name="Forma libre 852">
              <a:extLst>
                <a:ext uri="{FF2B5EF4-FFF2-40B4-BE49-F238E27FC236}">
                  <a16:creationId xmlns:a16="http://schemas.microsoft.com/office/drawing/2014/main" id="{16A19F18-2919-9A4F-8921-3A81461D76C9}"/>
                </a:ext>
              </a:extLst>
            </p:cNvPr>
            <p:cNvSpPr/>
            <p:nvPr/>
          </p:nvSpPr>
          <p:spPr>
            <a:xfrm>
              <a:off x="5057447" y="4176050"/>
              <a:ext cx="11176" cy="13971"/>
            </a:xfrm>
            <a:custGeom>
              <a:avLst/>
              <a:gdLst>
                <a:gd name="connsiteX0" fmla="*/ 2096 w 11176"/>
                <a:gd name="connsiteY0" fmla="*/ 7963 h 13970"/>
                <a:gd name="connsiteX1" fmla="*/ 9360 w 11176"/>
                <a:gd name="connsiteY1" fmla="*/ 12154 h 13970"/>
                <a:gd name="connsiteX2" fmla="*/ 9360 w 11176"/>
                <a:gd name="connsiteY2" fmla="*/ 6287 h 13970"/>
                <a:gd name="connsiteX3" fmla="*/ 2096 w 11176"/>
                <a:gd name="connsiteY3" fmla="*/ 209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7963"/>
                  </a:moveTo>
                  <a:lnTo>
                    <a:pt x="9360" y="12154"/>
                  </a:lnTo>
                  <a:lnTo>
                    <a:pt x="9360" y="6287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4" name="Forma libre 853">
              <a:extLst>
                <a:ext uri="{FF2B5EF4-FFF2-40B4-BE49-F238E27FC236}">
                  <a16:creationId xmlns:a16="http://schemas.microsoft.com/office/drawing/2014/main" id="{12EA57F5-C8ED-8840-885A-872BA14DD23E}"/>
                </a:ext>
              </a:extLst>
            </p:cNvPr>
            <p:cNvSpPr/>
            <p:nvPr/>
          </p:nvSpPr>
          <p:spPr>
            <a:xfrm>
              <a:off x="5057447" y="4246462"/>
              <a:ext cx="11176" cy="13971"/>
            </a:xfrm>
            <a:custGeom>
              <a:avLst/>
              <a:gdLst>
                <a:gd name="connsiteX0" fmla="*/ 2096 w 11176"/>
                <a:gd name="connsiteY0" fmla="*/ 7963 h 13970"/>
                <a:gd name="connsiteX1" fmla="*/ 9360 w 11176"/>
                <a:gd name="connsiteY1" fmla="*/ 12154 h 13970"/>
                <a:gd name="connsiteX2" fmla="*/ 9360 w 11176"/>
                <a:gd name="connsiteY2" fmla="*/ 6287 h 13970"/>
                <a:gd name="connsiteX3" fmla="*/ 2096 w 11176"/>
                <a:gd name="connsiteY3" fmla="*/ 209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7963"/>
                  </a:moveTo>
                  <a:lnTo>
                    <a:pt x="9360" y="12154"/>
                  </a:lnTo>
                  <a:lnTo>
                    <a:pt x="9360" y="6287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5" name="Forma libre 854">
              <a:extLst>
                <a:ext uri="{FF2B5EF4-FFF2-40B4-BE49-F238E27FC236}">
                  <a16:creationId xmlns:a16="http://schemas.microsoft.com/office/drawing/2014/main" id="{5160D0FE-AE60-8F40-91DF-24308D58FA57}"/>
                </a:ext>
              </a:extLst>
            </p:cNvPr>
            <p:cNvSpPr/>
            <p:nvPr/>
          </p:nvSpPr>
          <p:spPr>
            <a:xfrm>
              <a:off x="5057447" y="4158447"/>
              <a:ext cx="11176" cy="13971"/>
            </a:xfrm>
            <a:custGeom>
              <a:avLst/>
              <a:gdLst>
                <a:gd name="connsiteX0" fmla="*/ 2096 w 11176"/>
                <a:gd name="connsiteY0" fmla="*/ 2096 h 13970"/>
                <a:gd name="connsiteX1" fmla="*/ 2096 w 11176"/>
                <a:gd name="connsiteY1" fmla="*/ 7963 h 13970"/>
                <a:gd name="connsiteX2" fmla="*/ 9360 w 11176"/>
                <a:gd name="connsiteY2" fmla="*/ 12154 h 13970"/>
                <a:gd name="connsiteX3" fmla="*/ 9360 w 11176"/>
                <a:gd name="connsiteY3" fmla="*/ 6287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2096"/>
                  </a:moveTo>
                  <a:lnTo>
                    <a:pt x="2096" y="7963"/>
                  </a:lnTo>
                  <a:lnTo>
                    <a:pt x="9360" y="12154"/>
                  </a:lnTo>
                  <a:lnTo>
                    <a:pt x="9360" y="6287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6" name="Forma libre 855">
              <a:extLst>
                <a:ext uri="{FF2B5EF4-FFF2-40B4-BE49-F238E27FC236}">
                  <a16:creationId xmlns:a16="http://schemas.microsoft.com/office/drawing/2014/main" id="{8396D2F9-5924-B149-A7D8-887DC3876CEC}"/>
                </a:ext>
              </a:extLst>
            </p:cNvPr>
            <p:cNvSpPr/>
            <p:nvPr/>
          </p:nvSpPr>
          <p:spPr>
            <a:xfrm>
              <a:off x="5057447" y="4193653"/>
              <a:ext cx="11176" cy="13971"/>
            </a:xfrm>
            <a:custGeom>
              <a:avLst/>
              <a:gdLst>
                <a:gd name="connsiteX0" fmla="*/ 2096 w 11176"/>
                <a:gd name="connsiteY0" fmla="*/ 7963 h 13970"/>
                <a:gd name="connsiteX1" fmla="*/ 9360 w 11176"/>
                <a:gd name="connsiteY1" fmla="*/ 12154 h 13970"/>
                <a:gd name="connsiteX2" fmla="*/ 9360 w 11176"/>
                <a:gd name="connsiteY2" fmla="*/ 6287 h 13970"/>
                <a:gd name="connsiteX3" fmla="*/ 2096 w 11176"/>
                <a:gd name="connsiteY3" fmla="*/ 209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7963"/>
                  </a:moveTo>
                  <a:lnTo>
                    <a:pt x="9360" y="12154"/>
                  </a:lnTo>
                  <a:lnTo>
                    <a:pt x="9360" y="6287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7" name="Forma libre 856">
              <a:extLst>
                <a:ext uri="{FF2B5EF4-FFF2-40B4-BE49-F238E27FC236}">
                  <a16:creationId xmlns:a16="http://schemas.microsoft.com/office/drawing/2014/main" id="{ABD322CF-6D08-2149-A589-8B8EB694ACF9}"/>
                </a:ext>
              </a:extLst>
            </p:cNvPr>
            <p:cNvSpPr/>
            <p:nvPr/>
          </p:nvSpPr>
          <p:spPr>
            <a:xfrm>
              <a:off x="5057447" y="4228859"/>
              <a:ext cx="11176" cy="13971"/>
            </a:xfrm>
            <a:custGeom>
              <a:avLst/>
              <a:gdLst>
                <a:gd name="connsiteX0" fmla="*/ 2096 w 11176"/>
                <a:gd name="connsiteY0" fmla="*/ 7963 h 13970"/>
                <a:gd name="connsiteX1" fmla="*/ 9360 w 11176"/>
                <a:gd name="connsiteY1" fmla="*/ 12154 h 13970"/>
                <a:gd name="connsiteX2" fmla="*/ 9360 w 11176"/>
                <a:gd name="connsiteY2" fmla="*/ 6287 h 13970"/>
                <a:gd name="connsiteX3" fmla="*/ 2096 w 11176"/>
                <a:gd name="connsiteY3" fmla="*/ 209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7963"/>
                  </a:moveTo>
                  <a:lnTo>
                    <a:pt x="9360" y="12154"/>
                  </a:lnTo>
                  <a:lnTo>
                    <a:pt x="9360" y="6287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8" name="Forma libre 857">
              <a:extLst>
                <a:ext uri="{FF2B5EF4-FFF2-40B4-BE49-F238E27FC236}">
                  <a16:creationId xmlns:a16="http://schemas.microsoft.com/office/drawing/2014/main" id="{CD7633C4-EC2B-3A44-A1F5-9F83EF74AFB9}"/>
                </a:ext>
              </a:extLst>
            </p:cNvPr>
            <p:cNvSpPr/>
            <p:nvPr/>
          </p:nvSpPr>
          <p:spPr>
            <a:xfrm>
              <a:off x="5057447" y="4211256"/>
              <a:ext cx="11176" cy="13971"/>
            </a:xfrm>
            <a:custGeom>
              <a:avLst/>
              <a:gdLst>
                <a:gd name="connsiteX0" fmla="*/ 2096 w 11176"/>
                <a:gd name="connsiteY0" fmla="*/ 7963 h 13970"/>
                <a:gd name="connsiteX1" fmla="*/ 9360 w 11176"/>
                <a:gd name="connsiteY1" fmla="*/ 12154 h 13970"/>
                <a:gd name="connsiteX2" fmla="*/ 9360 w 11176"/>
                <a:gd name="connsiteY2" fmla="*/ 6287 h 13970"/>
                <a:gd name="connsiteX3" fmla="*/ 2096 w 11176"/>
                <a:gd name="connsiteY3" fmla="*/ 209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7963"/>
                  </a:moveTo>
                  <a:lnTo>
                    <a:pt x="9360" y="12154"/>
                  </a:lnTo>
                  <a:lnTo>
                    <a:pt x="9360" y="6287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9" name="Forma libre 858">
              <a:extLst>
                <a:ext uri="{FF2B5EF4-FFF2-40B4-BE49-F238E27FC236}">
                  <a16:creationId xmlns:a16="http://schemas.microsoft.com/office/drawing/2014/main" id="{8E1CDD35-58F9-C74E-8E4B-990CB6AB0685}"/>
                </a:ext>
              </a:extLst>
            </p:cNvPr>
            <p:cNvSpPr/>
            <p:nvPr/>
          </p:nvSpPr>
          <p:spPr>
            <a:xfrm>
              <a:off x="5057447" y="4281668"/>
              <a:ext cx="11176" cy="13971"/>
            </a:xfrm>
            <a:custGeom>
              <a:avLst/>
              <a:gdLst>
                <a:gd name="connsiteX0" fmla="*/ 2096 w 11176"/>
                <a:gd name="connsiteY0" fmla="*/ 7963 h 13970"/>
                <a:gd name="connsiteX1" fmla="*/ 9360 w 11176"/>
                <a:gd name="connsiteY1" fmla="*/ 12154 h 13970"/>
                <a:gd name="connsiteX2" fmla="*/ 9360 w 11176"/>
                <a:gd name="connsiteY2" fmla="*/ 6287 h 13970"/>
                <a:gd name="connsiteX3" fmla="*/ 2096 w 11176"/>
                <a:gd name="connsiteY3" fmla="*/ 209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13970">
                  <a:moveTo>
                    <a:pt x="2096" y="7963"/>
                  </a:moveTo>
                  <a:lnTo>
                    <a:pt x="9360" y="12154"/>
                  </a:lnTo>
                  <a:lnTo>
                    <a:pt x="9360" y="6287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0" name="Forma libre 859">
              <a:extLst>
                <a:ext uri="{FF2B5EF4-FFF2-40B4-BE49-F238E27FC236}">
                  <a16:creationId xmlns:a16="http://schemas.microsoft.com/office/drawing/2014/main" id="{90B3A353-9B76-104A-B097-DDA2CDECE7BE}"/>
                </a:ext>
              </a:extLst>
            </p:cNvPr>
            <p:cNvSpPr/>
            <p:nvPr/>
          </p:nvSpPr>
          <p:spPr>
            <a:xfrm>
              <a:off x="4983124" y="4168227"/>
              <a:ext cx="53088" cy="36323"/>
            </a:xfrm>
            <a:custGeom>
              <a:avLst/>
              <a:gdLst>
                <a:gd name="connsiteX0" fmla="*/ 51831 w 53088"/>
                <a:gd name="connsiteY0" fmla="*/ 30875 h 36323"/>
                <a:gd name="connsiteX1" fmla="*/ 2096 w 53088"/>
                <a:gd name="connsiteY1" fmla="*/ 2096 h 36323"/>
                <a:gd name="connsiteX2" fmla="*/ 2096 w 53088"/>
                <a:gd name="connsiteY2" fmla="*/ 7963 h 36323"/>
                <a:gd name="connsiteX3" fmla="*/ 51831 w 53088"/>
                <a:gd name="connsiteY3" fmla="*/ 36743 h 3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088" h="36323">
                  <a:moveTo>
                    <a:pt x="51831" y="30875"/>
                  </a:moveTo>
                  <a:lnTo>
                    <a:pt x="2096" y="2096"/>
                  </a:lnTo>
                  <a:lnTo>
                    <a:pt x="2096" y="7963"/>
                  </a:lnTo>
                  <a:lnTo>
                    <a:pt x="51831" y="36743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1" name="Forma libre 860">
              <a:extLst>
                <a:ext uri="{FF2B5EF4-FFF2-40B4-BE49-F238E27FC236}">
                  <a16:creationId xmlns:a16="http://schemas.microsoft.com/office/drawing/2014/main" id="{5F3A3C7E-9638-7943-984C-990FBC4A9648}"/>
                </a:ext>
              </a:extLst>
            </p:cNvPr>
            <p:cNvSpPr/>
            <p:nvPr/>
          </p:nvSpPr>
          <p:spPr>
            <a:xfrm>
              <a:off x="4983124" y="4185830"/>
              <a:ext cx="53088" cy="36323"/>
            </a:xfrm>
            <a:custGeom>
              <a:avLst/>
              <a:gdLst>
                <a:gd name="connsiteX0" fmla="*/ 51831 w 53088"/>
                <a:gd name="connsiteY0" fmla="*/ 30875 h 36323"/>
                <a:gd name="connsiteX1" fmla="*/ 2096 w 53088"/>
                <a:gd name="connsiteY1" fmla="*/ 2096 h 36323"/>
                <a:gd name="connsiteX2" fmla="*/ 2096 w 53088"/>
                <a:gd name="connsiteY2" fmla="*/ 7963 h 36323"/>
                <a:gd name="connsiteX3" fmla="*/ 51831 w 53088"/>
                <a:gd name="connsiteY3" fmla="*/ 36743 h 3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088" h="36323">
                  <a:moveTo>
                    <a:pt x="51831" y="30875"/>
                  </a:moveTo>
                  <a:lnTo>
                    <a:pt x="2096" y="2096"/>
                  </a:lnTo>
                  <a:lnTo>
                    <a:pt x="2096" y="7963"/>
                  </a:lnTo>
                  <a:lnTo>
                    <a:pt x="51831" y="36743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2" name="Forma libre 861">
              <a:extLst>
                <a:ext uri="{FF2B5EF4-FFF2-40B4-BE49-F238E27FC236}">
                  <a16:creationId xmlns:a16="http://schemas.microsoft.com/office/drawing/2014/main" id="{1C0DFE17-EF59-B649-99B8-9DB4B710141E}"/>
                </a:ext>
              </a:extLst>
            </p:cNvPr>
            <p:cNvSpPr/>
            <p:nvPr/>
          </p:nvSpPr>
          <p:spPr>
            <a:xfrm>
              <a:off x="4983124" y="4203432"/>
              <a:ext cx="53088" cy="36323"/>
            </a:xfrm>
            <a:custGeom>
              <a:avLst/>
              <a:gdLst>
                <a:gd name="connsiteX0" fmla="*/ 51831 w 53088"/>
                <a:gd name="connsiteY0" fmla="*/ 30875 h 36323"/>
                <a:gd name="connsiteX1" fmla="*/ 2096 w 53088"/>
                <a:gd name="connsiteY1" fmla="*/ 2096 h 36323"/>
                <a:gd name="connsiteX2" fmla="*/ 2096 w 53088"/>
                <a:gd name="connsiteY2" fmla="*/ 7963 h 36323"/>
                <a:gd name="connsiteX3" fmla="*/ 51831 w 53088"/>
                <a:gd name="connsiteY3" fmla="*/ 36743 h 3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088" h="36323">
                  <a:moveTo>
                    <a:pt x="51831" y="30875"/>
                  </a:moveTo>
                  <a:lnTo>
                    <a:pt x="2096" y="2096"/>
                  </a:lnTo>
                  <a:lnTo>
                    <a:pt x="2096" y="7963"/>
                  </a:lnTo>
                  <a:lnTo>
                    <a:pt x="51831" y="36743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3" name="Forma libre 862">
              <a:extLst>
                <a:ext uri="{FF2B5EF4-FFF2-40B4-BE49-F238E27FC236}">
                  <a16:creationId xmlns:a16="http://schemas.microsoft.com/office/drawing/2014/main" id="{A2AAD0E6-9F9C-5F48-895E-792A41104B6C}"/>
                </a:ext>
              </a:extLst>
            </p:cNvPr>
            <p:cNvSpPr/>
            <p:nvPr/>
          </p:nvSpPr>
          <p:spPr>
            <a:xfrm>
              <a:off x="4983124" y="4150624"/>
              <a:ext cx="53088" cy="36323"/>
            </a:xfrm>
            <a:custGeom>
              <a:avLst/>
              <a:gdLst>
                <a:gd name="connsiteX0" fmla="*/ 51831 w 53088"/>
                <a:gd name="connsiteY0" fmla="*/ 30875 h 36323"/>
                <a:gd name="connsiteX1" fmla="*/ 2096 w 53088"/>
                <a:gd name="connsiteY1" fmla="*/ 2096 h 36323"/>
                <a:gd name="connsiteX2" fmla="*/ 2096 w 53088"/>
                <a:gd name="connsiteY2" fmla="*/ 7963 h 36323"/>
                <a:gd name="connsiteX3" fmla="*/ 51831 w 53088"/>
                <a:gd name="connsiteY3" fmla="*/ 36743 h 3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088" h="36323">
                  <a:moveTo>
                    <a:pt x="51831" y="30875"/>
                  </a:moveTo>
                  <a:lnTo>
                    <a:pt x="2096" y="2096"/>
                  </a:lnTo>
                  <a:lnTo>
                    <a:pt x="2096" y="7963"/>
                  </a:lnTo>
                  <a:lnTo>
                    <a:pt x="51831" y="36743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4" name="Forma libre 863">
              <a:extLst>
                <a:ext uri="{FF2B5EF4-FFF2-40B4-BE49-F238E27FC236}">
                  <a16:creationId xmlns:a16="http://schemas.microsoft.com/office/drawing/2014/main" id="{A2A8EFF6-AA55-2344-BAFE-5AB4FA271F2B}"/>
                </a:ext>
              </a:extLst>
            </p:cNvPr>
            <p:cNvSpPr/>
            <p:nvPr/>
          </p:nvSpPr>
          <p:spPr>
            <a:xfrm>
              <a:off x="4983124" y="4221315"/>
              <a:ext cx="53088" cy="36323"/>
            </a:xfrm>
            <a:custGeom>
              <a:avLst/>
              <a:gdLst>
                <a:gd name="connsiteX0" fmla="*/ 51831 w 53088"/>
                <a:gd name="connsiteY0" fmla="*/ 30596 h 36323"/>
                <a:gd name="connsiteX1" fmla="*/ 2096 w 53088"/>
                <a:gd name="connsiteY1" fmla="*/ 2096 h 36323"/>
                <a:gd name="connsiteX2" fmla="*/ 2096 w 53088"/>
                <a:gd name="connsiteY2" fmla="*/ 7963 h 36323"/>
                <a:gd name="connsiteX3" fmla="*/ 51831 w 53088"/>
                <a:gd name="connsiteY3" fmla="*/ 36463 h 3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088" h="36323">
                  <a:moveTo>
                    <a:pt x="51831" y="30596"/>
                  </a:moveTo>
                  <a:lnTo>
                    <a:pt x="2096" y="2096"/>
                  </a:lnTo>
                  <a:lnTo>
                    <a:pt x="2096" y="7963"/>
                  </a:lnTo>
                  <a:lnTo>
                    <a:pt x="51831" y="36463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5" name="Forma libre 864">
              <a:extLst>
                <a:ext uri="{FF2B5EF4-FFF2-40B4-BE49-F238E27FC236}">
                  <a16:creationId xmlns:a16="http://schemas.microsoft.com/office/drawing/2014/main" id="{70B2DBCF-4E65-0948-8202-4FDB0B164367}"/>
                </a:ext>
              </a:extLst>
            </p:cNvPr>
            <p:cNvSpPr/>
            <p:nvPr/>
          </p:nvSpPr>
          <p:spPr>
            <a:xfrm>
              <a:off x="4983124" y="4133021"/>
              <a:ext cx="53088" cy="36323"/>
            </a:xfrm>
            <a:custGeom>
              <a:avLst/>
              <a:gdLst>
                <a:gd name="connsiteX0" fmla="*/ 51831 w 53088"/>
                <a:gd name="connsiteY0" fmla="*/ 30875 h 36323"/>
                <a:gd name="connsiteX1" fmla="*/ 2096 w 53088"/>
                <a:gd name="connsiteY1" fmla="*/ 2096 h 36323"/>
                <a:gd name="connsiteX2" fmla="*/ 2096 w 53088"/>
                <a:gd name="connsiteY2" fmla="*/ 7963 h 36323"/>
                <a:gd name="connsiteX3" fmla="*/ 51831 w 53088"/>
                <a:gd name="connsiteY3" fmla="*/ 36743 h 3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088" h="36323">
                  <a:moveTo>
                    <a:pt x="51831" y="30875"/>
                  </a:moveTo>
                  <a:lnTo>
                    <a:pt x="2096" y="2096"/>
                  </a:lnTo>
                  <a:lnTo>
                    <a:pt x="2096" y="7963"/>
                  </a:lnTo>
                  <a:lnTo>
                    <a:pt x="51831" y="36743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6" name="Forma libre 865">
              <a:extLst>
                <a:ext uri="{FF2B5EF4-FFF2-40B4-BE49-F238E27FC236}">
                  <a16:creationId xmlns:a16="http://schemas.microsoft.com/office/drawing/2014/main" id="{96D35A0F-9986-1E4A-BB70-3DF67A689023}"/>
                </a:ext>
              </a:extLst>
            </p:cNvPr>
            <p:cNvSpPr/>
            <p:nvPr/>
          </p:nvSpPr>
          <p:spPr>
            <a:xfrm>
              <a:off x="4983124" y="4256521"/>
              <a:ext cx="53088" cy="36323"/>
            </a:xfrm>
            <a:custGeom>
              <a:avLst/>
              <a:gdLst>
                <a:gd name="connsiteX0" fmla="*/ 51831 w 53088"/>
                <a:gd name="connsiteY0" fmla="*/ 30596 h 36323"/>
                <a:gd name="connsiteX1" fmla="*/ 2096 w 53088"/>
                <a:gd name="connsiteY1" fmla="*/ 2096 h 36323"/>
                <a:gd name="connsiteX2" fmla="*/ 2096 w 53088"/>
                <a:gd name="connsiteY2" fmla="*/ 7963 h 36323"/>
                <a:gd name="connsiteX3" fmla="*/ 51831 w 53088"/>
                <a:gd name="connsiteY3" fmla="*/ 36743 h 3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088" h="36323">
                  <a:moveTo>
                    <a:pt x="51831" y="30596"/>
                  </a:moveTo>
                  <a:lnTo>
                    <a:pt x="2096" y="2096"/>
                  </a:lnTo>
                  <a:lnTo>
                    <a:pt x="2096" y="7963"/>
                  </a:lnTo>
                  <a:lnTo>
                    <a:pt x="51831" y="36743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7" name="Forma libre 866">
              <a:extLst>
                <a:ext uri="{FF2B5EF4-FFF2-40B4-BE49-F238E27FC236}">
                  <a16:creationId xmlns:a16="http://schemas.microsoft.com/office/drawing/2014/main" id="{C83D8AE3-1651-DA49-B10B-CBA761E3F972}"/>
                </a:ext>
              </a:extLst>
            </p:cNvPr>
            <p:cNvSpPr/>
            <p:nvPr/>
          </p:nvSpPr>
          <p:spPr>
            <a:xfrm>
              <a:off x="4983124" y="4238918"/>
              <a:ext cx="53088" cy="36323"/>
            </a:xfrm>
            <a:custGeom>
              <a:avLst/>
              <a:gdLst>
                <a:gd name="connsiteX0" fmla="*/ 51831 w 53088"/>
                <a:gd name="connsiteY0" fmla="*/ 30595 h 36323"/>
                <a:gd name="connsiteX1" fmla="*/ 2096 w 53088"/>
                <a:gd name="connsiteY1" fmla="*/ 2096 h 36323"/>
                <a:gd name="connsiteX2" fmla="*/ 2096 w 53088"/>
                <a:gd name="connsiteY2" fmla="*/ 7963 h 36323"/>
                <a:gd name="connsiteX3" fmla="*/ 51831 w 53088"/>
                <a:gd name="connsiteY3" fmla="*/ 36463 h 3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088" h="36323">
                  <a:moveTo>
                    <a:pt x="51831" y="30595"/>
                  </a:moveTo>
                  <a:lnTo>
                    <a:pt x="2096" y="2096"/>
                  </a:lnTo>
                  <a:lnTo>
                    <a:pt x="2096" y="7963"/>
                  </a:lnTo>
                  <a:lnTo>
                    <a:pt x="51831" y="36463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8" name="Forma libre 867">
              <a:extLst>
                <a:ext uri="{FF2B5EF4-FFF2-40B4-BE49-F238E27FC236}">
                  <a16:creationId xmlns:a16="http://schemas.microsoft.com/office/drawing/2014/main" id="{63DE63AA-F4BA-FF44-B4FC-02DB843D8863}"/>
                </a:ext>
              </a:extLst>
            </p:cNvPr>
            <p:cNvSpPr/>
            <p:nvPr/>
          </p:nvSpPr>
          <p:spPr>
            <a:xfrm>
              <a:off x="4983124" y="4309329"/>
              <a:ext cx="53088" cy="36323"/>
            </a:xfrm>
            <a:custGeom>
              <a:avLst/>
              <a:gdLst>
                <a:gd name="connsiteX0" fmla="*/ 51831 w 53088"/>
                <a:gd name="connsiteY0" fmla="*/ 30875 h 36323"/>
                <a:gd name="connsiteX1" fmla="*/ 2096 w 53088"/>
                <a:gd name="connsiteY1" fmla="*/ 2096 h 36323"/>
                <a:gd name="connsiteX2" fmla="*/ 2096 w 53088"/>
                <a:gd name="connsiteY2" fmla="*/ 7963 h 36323"/>
                <a:gd name="connsiteX3" fmla="*/ 51831 w 53088"/>
                <a:gd name="connsiteY3" fmla="*/ 36743 h 3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088" h="36323">
                  <a:moveTo>
                    <a:pt x="51831" y="30875"/>
                  </a:moveTo>
                  <a:lnTo>
                    <a:pt x="2096" y="2096"/>
                  </a:lnTo>
                  <a:lnTo>
                    <a:pt x="2096" y="7963"/>
                  </a:lnTo>
                  <a:lnTo>
                    <a:pt x="51831" y="36743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9" name="Forma libre 868">
              <a:extLst>
                <a:ext uri="{FF2B5EF4-FFF2-40B4-BE49-F238E27FC236}">
                  <a16:creationId xmlns:a16="http://schemas.microsoft.com/office/drawing/2014/main" id="{AF79A6F8-1890-C24F-8488-1B588566AD14}"/>
                </a:ext>
              </a:extLst>
            </p:cNvPr>
            <p:cNvSpPr/>
            <p:nvPr/>
          </p:nvSpPr>
          <p:spPr>
            <a:xfrm>
              <a:off x="4983124" y="4326932"/>
              <a:ext cx="53088" cy="36323"/>
            </a:xfrm>
            <a:custGeom>
              <a:avLst/>
              <a:gdLst>
                <a:gd name="connsiteX0" fmla="*/ 51831 w 53088"/>
                <a:gd name="connsiteY0" fmla="*/ 30875 h 36323"/>
                <a:gd name="connsiteX1" fmla="*/ 2096 w 53088"/>
                <a:gd name="connsiteY1" fmla="*/ 2096 h 36323"/>
                <a:gd name="connsiteX2" fmla="*/ 2096 w 53088"/>
                <a:gd name="connsiteY2" fmla="*/ 7963 h 36323"/>
                <a:gd name="connsiteX3" fmla="*/ 51831 w 53088"/>
                <a:gd name="connsiteY3" fmla="*/ 36743 h 3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088" h="36323">
                  <a:moveTo>
                    <a:pt x="51831" y="30875"/>
                  </a:moveTo>
                  <a:lnTo>
                    <a:pt x="2096" y="2096"/>
                  </a:lnTo>
                  <a:lnTo>
                    <a:pt x="2096" y="7963"/>
                  </a:lnTo>
                  <a:lnTo>
                    <a:pt x="51831" y="36743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0" name="Forma libre 869">
              <a:extLst>
                <a:ext uri="{FF2B5EF4-FFF2-40B4-BE49-F238E27FC236}">
                  <a16:creationId xmlns:a16="http://schemas.microsoft.com/office/drawing/2014/main" id="{5994BA9C-DC3D-3C47-AE81-8BBFCA111CD6}"/>
                </a:ext>
              </a:extLst>
            </p:cNvPr>
            <p:cNvSpPr/>
            <p:nvPr/>
          </p:nvSpPr>
          <p:spPr>
            <a:xfrm>
              <a:off x="4983124" y="4291726"/>
              <a:ext cx="53088" cy="36323"/>
            </a:xfrm>
            <a:custGeom>
              <a:avLst/>
              <a:gdLst>
                <a:gd name="connsiteX0" fmla="*/ 51831 w 53088"/>
                <a:gd name="connsiteY0" fmla="*/ 30875 h 36323"/>
                <a:gd name="connsiteX1" fmla="*/ 2096 w 53088"/>
                <a:gd name="connsiteY1" fmla="*/ 2096 h 36323"/>
                <a:gd name="connsiteX2" fmla="*/ 2096 w 53088"/>
                <a:gd name="connsiteY2" fmla="*/ 7963 h 36323"/>
                <a:gd name="connsiteX3" fmla="*/ 51831 w 53088"/>
                <a:gd name="connsiteY3" fmla="*/ 36743 h 3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088" h="36323">
                  <a:moveTo>
                    <a:pt x="51831" y="30875"/>
                  </a:moveTo>
                  <a:lnTo>
                    <a:pt x="2096" y="2096"/>
                  </a:lnTo>
                  <a:lnTo>
                    <a:pt x="2096" y="7963"/>
                  </a:lnTo>
                  <a:lnTo>
                    <a:pt x="51831" y="36743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1" name="Forma libre 870">
              <a:extLst>
                <a:ext uri="{FF2B5EF4-FFF2-40B4-BE49-F238E27FC236}">
                  <a16:creationId xmlns:a16="http://schemas.microsoft.com/office/drawing/2014/main" id="{D9186E16-BF40-9642-8F5E-A668100C20BF}"/>
                </a:ext>
              </a:extLst>
            </p:cNvPr>
            <p:cNvSpPr/>
            <p:nvPr/>
          </p:nvSpPr>
          <p:spPr>
            <a:xfrm>
              <a:off x="4983124" y="4344535"/>
              <a:ext cx="53088" cy="36323"/>
            </a:xfrm>
            <a:custGeom>
              <a:avLst/>
              <a:gdLst>
                <a:gd name="connsiteX0" fmla="*/ 51831 w 53088"/>
                <a:gd name="connsiteY0" fmla="*/ 30875 h 36323"/>
                <a:gd name="connsiteX1" fmla="*/ 2096 w 53088"/>
                <a:gd name="connsiteY1" fmla="*/ 2096 h 36323"/>
                <a:gd name="connsiteX2" fmla="*/ 2096 w 53088"/>
                <a:gd name="connsiteY2" fmla="*/ 7963 h 36323"/>
                <a:gd name="connsiteX3" fmla="*/ 51831 w 53088"/>
                <a:gd name="connsiteY3" fmla="*/ 36743 h 3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088" h="36323">
                  <a:moveTo>
                    <a:pt x="51831" y="30875"/>
                  </a:moveTo>
                  <a:lnTo>
                    <a:pt x="2096" y="2096"/>
                  </a:lnTo>
                  <a:lnTo>
                    <a:pt x="2096" y="7963"/>
                  </a:lnTo>
                  <a:lnTo>
                    <a:pt x="51831" y="36743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2" name="Forma libre 871">
              <a:extLst>
                <a:ext uri="{FF2B5EF4-FFF2-40B4-BE49-F238E27FC236}">
                  <a16:creationId xmlns:a16="http://schemas.microsoft.com/office/drawing/2014/main" id="{65717700-E55D-414E-B0C2-A5A27CF2CA86}"/>
                </a:ext>
              </a:extLst>
            </p:cNvPr>
            <p:cNvSpPr/>
            <p:nvPr/>
          </p:nvSpPr>
          <p:spPr>
            <a:xfrm>
              <a:off x="4983124" y="4274123"/>
              <a:ext cx="53088" cy="36323"/>
            </a:xfrm>
            <a:custGeom>
              <a:avLst/>
              <a:gdLst>
                <a:gd name="connsiteX0" fmla="*/ 51831 w 53088"/>
                <a:gd name="connsiteY0" fmla="*/ 30875 h 36323"/>
                <a:gd name="connsiteX1" fmla="*/ 2096 w 53088"/>
                <a:gd name="connsiteY1" fmla="*/ 2096 h 36323"/>
                <a:gd name="connsiteX2" fmla="*/ 2096 w 53088"/>
                <a:gd name="connsiteY2" fmla="*/ 7963 h 36323"/>
                <a:gd name="connsiteX3" fmla="*/ 51831 w 53088"/>
                <a:gd name="connsiteY3" fmla="*/ 36743 h 3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088" h="36323">
                  <a:moveTo>
                    <a:pt x="51831" y="30875"/>
                  </a:moveTo>
                  <a:lnTo>
                    <a:pt x="2096" y="2096"/>
                  </a:lnTo>
                  <a:lnTo>
                    <a:pt x="2096" y="7963"/>
                  </a:lnTo>
                  <a:lnTo>
                    <a:pt x="51831" y="36743"/>
                  </a:lnTo>
                  <a:close/>
                </a:path>
              </a:pathLst>
            </a:custGeom>
            <a:solidFill>
              <a:srgbClr val="282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3" name="Forma libre 872">
              <a:extLst>
                <a:ext uri="{FF2B5EF4-FFF2-40B4-BE49-F238E27FC236}">
                  <a16:creationId xmlns:a16="http://schemas.microsoft.com/office/drawing/2014/main" id="{FF594553-1198-514D-8456-2152756B3A69}"/>
                </a:ext>
              </a:extLst>
            </p:cNvPr>
            <p:cNvSpPr/>
            <p:nvPr/>
          </p:nvSpPr>
          <p:spPr>
            <a:xfrm>
              <a:off x="4936183" y="4079933"/>
              <a:ext cx="145294" cy="368823"/>
            </a:xfrm>
            <a:custGeom>
              <a:avLst/>
              <a:gdLst>
                <a:gd name="connsiteX0" fmla="*/ 144036 w 145293"/>
                <a:gd name="connsiteY0" fmla="*/ 83963 h 368822"/>
                <a:gd name="connsiteX1" fmla="*/ 144036 w 145293"/>
                <a:gd name="connsiteY1" fmla="*/ 369242 h 368822"/>
                <a:gd name="connsiteX2" fmla="*/ 2096 w 145293"/>
                <a:gd name="connsiteY2" fmla="*/ 287095 h 368822"/>
                <a:gd name="connsiteX3" fmla="*/ 2096 w 145293"/>
                <a:gd name="connsiteY3" fmla="*/ 2096 h 36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293" h="368822">
                  <a:moveTo>
                    <a:pt x="144036" y="83963"/>
                  </a:moveTo>
                  <a:lnTo>
                    <a:pt x="144036" y="369242"/>
                  </a:lnTo>
                  <a:lnTo>
                    <a:pt x="2096" y="287095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3A57A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4" name="Forma libre 873">
              <a:extLst>
                <a:ext uri="{FF2B5EF4-FFF2-40B4-BE49-F238E27FC236}">
                  <a16:creationId xmlns:a16="http://schemas.microsoft.com/office/drawing/2014/main" id="{9B74A9EC-F308-1247-9674-24BA52D58F58}"/>
                </a:ext>
              </a:extLst>
            </p:cNvPr>
            <p:cNvSpPr/>
            <p:nvPr/>
          </p:nvSpPr>
          <p:spPr>
            <a:xfrm>
              <a:off x="5078124" y="4079933"/>
              <a:ext cx="145294" cy="368823"/>
            </a:xfrm>
            <a:custGeom>
              <a:avLst/>
              <a:gdLst>
                <a:gd name="connsiteX0" fmla="*/ 2096 w 145293"/>
                <a:gd name="connsiteY0" fmla="*/ 83963 h 368822"/>
                <a:gd name="connsiteX1" fmla="*/ 2096 w 145293"/>
                <a:gd name="connsiteY1" fmla="*/ 369242 h 368822"/>
                <a:gd name="connsiteX2" fmla="*/ 144036 w 145293"/>
                <a:gd name="connsiteY2" fmla="*/ 287095 h 368822"/>
                <a:gd name="connsiteX3" fmla="*/ 144036 w 145293"/>
                <a:gd name="connsiteY3" fmla="*/ 2096 h 36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293" h="368822">
                  <a:moveTo>
                    <a:pt x="2096" y="83963"/>
                  </a:moveTo>
                  <a:lnTo>
                    <a:pt x="2096" y="369242"/>
                  </a:lnTo>
                  <a:lnTo>
                    <a:pt x="144036" y="287095"/>
                  </a:lnTo>
                  <a:lnTo>
                    <a:pt x="144036" y="2096"/>
                  </a:lnTo>
                  <a:close/>
                </a:path>
              </a:pathLst>
            </a:custGeom>
            <a:solidFill>
              <a:srgbClr val="3A57A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5" name="Forma libre 874">
              <a:extLst>
                <a:ext uri="{FF2B5EF4-FFF2-40B4-BE49-F238E27FC236}">
                  <a16:creationId xmlns:a16="http://schemas.microsoft.com/office/drawing/2014/main" id="{77DCD82F-5E38-514B-8498-0E75C89AEC3D}"/>
                </a:ext>
              </a:extLst>
            </p:cNvPr>
            <p:cNvSpPr/>
            <p:nvPr/>
          </p:nvSpPr>
          <p:spPr>
            <a:xfrm>
              <a:off x="5096006" y="4071830"/>
              <a:ext cx="30735" cy="396764"/>
            </a:xfrm>
            <a:custGeom>
              <a:avLst/>
              <a:gdLst>
                <a:gd name="connsiteX0" fmla="*/ 2096 w 30735"/>
                <a:gd name="connsiteY0" fmla="*/ 2096 h 396763"/>
                <a:gd name="connsiteX1" fmla="*/ 30875 w 30735"/>
                <a:gd name="connsiteY1" fmla="*/ 2096 h 396763"/>
                <a:gd name="connsiteX2" fmla="*/ 30875 w 30735"/>
                <a:gd name="connsiteY2" fmla="*/ 397183 h 396763"/>
                <a:gd name="connsiteX3" fmla="*/ 2096 w 30735"/>
                <a:gd name="connsiteY3" fmla="*/ 397183 h 396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735" h="396763">
                  <a:moveTo>
                    <a:pt x="2096" y="2096"/>
                  </a:moveTo>
                  <a:lnTo>
                    <a:pt x="30875" y="2096"/>
                  </a:lnTo>
                  <a:lnTo>
                    <a:pt x="30875" y="397183"/>
                  </a:lnTo>
                  <a:lnTo>
                    <a:pt x="2096" y="397183"/>
                  </a:lnTo>
                  <a:close/>
                </a:path>
              </a:pathLst>
            </a:custGeom>
            <a:solidFill>
              <a:srgbClr val="6FC7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6" name="Forma libre 875">
              <a:extLst>
                <a:ext uri="{FF2B5EF4-FFF2-40B4-BE49-F238E27FC236}">
                  <a16:creationId xmlns:a16="http://schemas.microsoft.com/office/drawing/2014/main" id="{53ADB6FA-0E5F-3B42-9FB4-E3F2EFABD744}"/>
                </a:ext>
              </a:extLst>
            </p:cNvPr>
            <p:cNvSpPr/>
            <p:nvPr/>
          </p:nvSpPr>
          <p:spPr>
            <a:xfrm>
              <a:off x="5142668" y="4058139"/>
              <a:ext cx="13971" cy="396764"/>
            </a:xfrm>
            <a:custGeom>
              <a:avLst/>
              <a:gdLst>
                <a:gd name="connsiteX0" fmla="*/ 2096 w 13970"/>
                <a:gd name="connsiteY0" fmla="*/ 2096 h 396763"/>
                <a:gd name="connsiteX1" fmla="*/ 13272 w 13970"/>
                <a:gd name="connsiteY1" fmla="*/ 2096 h 396763"/>
                <a:gd name="connsiteX2" fmla="*/ 13272 w 13970"/>
                <a:gd name="connsiteY2" fmla="*/ 397183 h 396763"/>
                <a:gd name="connsiteX3" fmla="*/ 2096 w 13970"/>
                <a:gd name="connsiteY3" fmla="*/ 397183 h 396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" h="396763">
                  <a:moveTo>
                    <a:pt x="2096" y="2096"/>
                  </a:moveTo>
                  <a:lnTo>
                    <a:pt x="13272" y="2096"/>
                  </a:lnTo>
                  <a:lnTo>
                    <a:pt x="13272" y="397183"/>
                  </a:lnTo>
                  <a:lnTo>
                    <a:pt x="2096" y="397183"/>
                  </a:lnTo>
                  <a:close/>
                </a:path>
              </a:pathLst>
            </a:custGeom>
            <a:solidFill>
              <a:srgbClr val="6FC7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7" name="Forma libre 876">
              <a:extLst>
                <a:ext uri="{FF2B5EF4-FFF2-40B4-BE49-F238E27FC236}">
                  <a16:creationId xmlns:a16="http://schemas.microsoft.com/office/drawing/2014/main" id="{744833BA-3149-1D4C-A5C4-3CD797F33367}"/>
                </a:ext>
              </a:extLst>
            </p:cNvPr>
            <p:cNvSpPr/>
            <p:nvPr/>
          </p:nvSpPr>
          <p:spPr>
            <a:xfrm>
              <a:off x="5168373" y="4047800"/>
              <a:ext cx="27941" cy="396764"/>
            </a:xfrm>
            <a:custGeom>
              <a:avLst/>
              <a:gdLst>
                <a:gd name="connsiteX0" fmla="*/ 2096 w 27941"/>
                <a:gd name="connsiteY0" fmla="*/ 2096 h 396763"/>
                <a:gd name="connsiteX1" fmla="*/ 28360 w 27941"/>
                <a:gd name="connsiteY1" fmla="*/ 2096 h 396763"/>
                <a:gd name="connsiteX2" fmla="*/ 28360 w 27941"/>
                <a:gd name="connsiteY2" fmla="*/ 397183 h 396763"/>
                <a:gd name="connsiteX3" fmla="*/ 2096 w 27941"/>
                <a:gd name="connsiteY3" fmla="*/ 397183 h 396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1" h="396763">
                  <a:moveTo>
                    <a:pt x="2096" y="2096"/>
                  </a:moveTo>
                  <a:lnTo>
                    <a:pt x="28360" y="2096"/>
                  </a:lnTo>
                  <a:lnTo>
                    <a:pt x="28360" y="397183"/>
                  </a:lnTo>
                  <a:lnTo>
                    <a:pt x="2096" y="397183"/>
                  </a:lnTo>
                  <a:close/>
                </a:path>
              </a:pathLst>
            </a:custGeom>
            <a:solidFill>
              <a:srgbClr val="6FC7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8" name="Forma libre 877">
              <a:extLst>
                <a:ext uri="{FF2B5EF4-FFF2-40B4-BE49-F238E27FC236}">
                  <a16:creationId xmlns:a16="http://schemas.microsoft.com/office/drawing/2014/main" id="{83FD250A-8CD6-284C-859C-68935C7C45AE}"/>
                </a:ext>
              </a:extLst>
            </p:cNvPr>
            <p:cNvSpPr/>
            <p:nvPr/>
          </p:nvSpPr>
          <p:spPr>
            <a:xfrm>
              <a:off x="4993183" y="4071830"/>
              <a:ext cx="30735" cy="396764"/>
            </a:xfrm>
            <a:custGeom>
              <a:avLst/>
              <a:gdLst>
                <a:gd name="connsiteX0" fmla="*/ 2096 w 30735"/>
                <a:gd name="connsiteY0" fmla="*/ 2096 h 396763"/>
                <a:gd name="connsiteX1" fmla="*/ 30037 w 30735"/>
                <a:gd name="connsiteY1" fmla="*/ 2096 h 396763"/>
                <a:gd name="connsiteX2" fmla="*/ 30037 w 30735"/>
                <a:gd name="connsiteY2" fmla="*/ 397183 h 396763"/>
                <a:gd name="connsiteX3" fmla="*/ 2096 w 30735"/>
                <a:gd name="connsiteY3" fmla="*/ 397183 h 396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735" h="396763">
                  <a:moveTo>
                    <a:pt x="2096" y="2096"/>
                  </a:moveTo>
                  <a:lnTo>
                    <a:pt x="30037" y="2096"/>
                  </a:lnTo>
                  <a:lnTo>
                    <a:pt x="30037" y="397183"/>
                  </a:lnTo>
                  <a:lnTo>
                    <a:pt x="2096" y="397183"/>
                  </a:lnTo>
                  <a:close/>
                </a:path>
              </a:pathLst>
            </a:custGeom>
            <a:solidFill>
              <a:srgbClr val="6FC7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9" name="Forma libre 878">
              <a:extLst>
                <a:ext uri="{FF2B5EF4-FFF2-40B4-BE49-F238E27FC236}">
                  <a16:creationId xmlns:a16="http://schemas.microsoft.com/office/drawing/2014/main" id="{3A058DDB-7E7C-B841-8BAA-BBAB9782FC73}"/>
                </a:ext>
              </a:extLst>
            </p:cNvPr>
            <p:cNvSpPr/>
            <p:nvPr/>
          </p:nvSpPr>
          <p:spPr>
            <a:xfrm>
              <a:off x="5047388" y="4077977"/>
              <a:ext cx="19559" cy="396764"/>
            </a:xfrm>
            <a:custGeom>
              <a:avLst/>
              <a:gdLst>
                <a:gd name="connsiteX0" fmla="*/ 2096 w 19558"/>
                <a:gd name="connsiteY0" fmla="*/ 2096 h 396763"/>
                <a:gd name="connsiteX1" fmla="*/ 17743 w 19558"/>
                <a:gd name="connsiteY1" fmla="*/ 2096 h 396763"/>
                <a:gd name="connsiteX2" fmla="*/ 17743 w 19558"/>
                <a:gd name="connsiteY2" fmla="*/ 397183 h 396763"/>
                <a:gd name="connsiteX3" fmla="*/ 2096 w 19558"/>
                <a:gd name="connsiteY3" fmla="*/ 397183 h 396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58" h="396763">
                  <a:moveTo>
                    <a:pt x="2096" y="2096"/>
                  </a:moveTo>
                  <a:lnTo>
                    <a:pt x="17743" y="2096"/>
                  </a:lnTo>
                  <a:lnTo>
                    <a:pt x="17743" y="397183"/>
                  </a:lnTo>
                  <a:lnTo>
                    <a:pt x="2096" y="397183"/>
                  </a:lnTo>
                  <a:close/>
                </a:path>
              </a:pathLst>
            </a:custGeom>
            <a:solidFill>
              <a:srgbClr val="6FC7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0" name="Forma libre 879">
              <a:extLst>
                <a:ext uri="{FF2B5EF4-FFF2-40B4-BE49-F238E27FC236}">
                  <a16:creationId xmlns:a16="http://schemas.microsoft.com/office/drawing/2014/main" id="{E4F25536-4252-1447-9BC8-8566C16D2FFA}"/>
                </a:ext>
              </a:extLst>
            </p:cNvPr>
            <p:cNvSpPr/>
            <p:nvPr/>
          </p:nvSpPr>
          <p:spPr>
            <a:xfrm>
              <a:off x="5024693" y="4017661"/>
              <a:ext cx="108970" cy="64265"/>
            </a:xfrm>
            <a:custGeom>
              <a:avLst/>
              <a:gdLst>
                <a:gd name="connsiteX0" fmla="*/ 85144 w 108970"/>
                <a:gd name="connsiteY0" fmla="*/ 3177 h 64264"/>
                <a:gd name="connsiteX1" fmla="*/ 9144 w 108970"/>
                <a:gd name="connsiteY1" fmla="*/ 20221 h 64264"/>
                <a:gd name="connsiteX2" fmla="*/ 26188 w 108970"/>
                <a:gd name="connsiteY2" fmla="*/ 62132 h 64264"/>
                <a:gd name="connsiteX3" fmla="*/ 102188 w 108970"/>
                <a:gd name="connsiteY3" fmla="*/ 45088 h 64264"/>
                <a:gd name="connsiteX4" fmla="*/ 85144 w 108970"/>
                <a:gd name="connsiteY4" fmla="*/ 3177 h 6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970" h="64264">
                  <a:moveTo>
                    <a:pt x="85144" y="3177"/>
                  </a:moveTo>
                  <a:cubicBezTo>
                    <a:pt x="59438" y="-3809"/>
                    <a:pt x="25350" y="4015"/>
                    <a:pt x="9144" y="20221"/>
                  </a:cubicBezTo>
                  <a:cubicBezTo>
                    <a:pt x="-7062" y="36427"/>
                    <a:pt x="482" y="55147"/>
                    <a:pt x="26188" y="62132"/>
                  </a:cubicBezTo>
                  <a:cubicBezTo>
                    <a:pt x="51894" y="69118"/>
                    <a:pt x="85982" y="61294"/>
                    <a:pt x="102188" y="45088"/>
                  </a:cubicBezTo>
                  <a:cubicBezTo>
                    <a:pt x="118394" y="28882"/>
                    <a:pt x="110570" y="9883"/>
                    <a:pt x="85144" y="3177"/>
                  </a:cubicBezTo>
                  <a:close/>
                </a:path>
              </a:pathLst>
            </a:custGeom>
            <a:solidFill>
              <a:srgbClr val="53C3F1">
                <a:alpha val="11000"/>
              </a:srgbClr>
            </a:solidFill>
            <a:ln w="27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1" name="Forma libre 880">
              <a:extLst>
                <a:ext uri="{FF2B5EF4-FFF2-40B4-BE49-F238E27FC236}">
                  <a16:creationId xmlns:a16="http://schemas.microsoft.com/office/drawing/2014/main" id="{7C447C89-9CB0-9842-9CC8-A8AEF7667471}"/>
                </a:ext>
              </a:extLst>
            </p:cNvPr>
            <p:cNvSpPr/>
            <p:nvPr/>
          </p:nvSpPr>
          <p:spPr>
            <a:xfrm>
              <a:off x="5042565" y="4027977"/>
              <a:ext cx="72647" cy="41912"/>
            </a:xfrm>
            <a:custGeom>
              <a:avLst/>
              <a:gdLst>
                <a:gd name="connsiteX0" fmla="*/ 57493 w 72646"/>
                <a:gd name="connsiteY0" fmla="*/ 2360 h 41911"/>
                <a:gd name="connsiteX1" fmla="*/ 6361 w 72646"/>
                <a:gd name="connsiteY1" fmla="*/ 13816 h 41911"/>
                <a:gd name="connsiteX2" fmla="*/ 17816 w 72646"/>
                <a:gd name="connsiteY2" fmla="*/ 42037 h 41911"/>
                <a:gd name="connsiteX3" fmla="*/ 68949 w 72646"/>
                <a:gd name="connsiteY3" fmla="*/ 30581 h 41911"/>
                <a:gd name="connsiteX4" fmla="*/ 57493 w 72646"/>
                <a:gd name="connsiteY4" fmla="*/ 2360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646" h="41911">
                  <a:moveTo>
                    <a:pt x="57493" y="2360"/>
                  </a:moveTo>
                  <a:cubicBezTo>
                    <a:pt x="40169" y="-2390"/>
                    <a:pt x="17258" y="2919"/>
                    <a:pt x="6361" y="13816"/>
                  </a:cubicBezTo>
                  <a:cubicBezTo>
                    <a:pt x="-4537" y="24713"/>
                    <a:pt x="493" y="37287"/>
                    <a:pt x="17816" y="42037"/>
                  </a:cubicBezTo>
                  <a:cubicBezTo>
                    <a:pt x="35140" y="46787"/>
                    <a:pt x="58052" y="41478"/>
                    <a:pt x="68949" y="30581"/>
                  </a:cubicBezTo>
                  <a:cubicBezTo>
                    <a:pt x="79846" y="19684"/>
                    <a:pt x="74816" y="7110"/>
                    <a:pt x="57493" y="2360"/>
                  </a:cubicBezTo>
                  <a:close/>
                </a:path>
              </a:pathLst>
            </a:custGeom>
            <a:solidFill>
              <a:srgbClr val="53C3F1">
                <a:alpha val="15000"/>
              </a:srgbClr>
            </a:solidFill>
            <a:ln w="27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2" name="Forma libre 881">
              <a:extLst>
                <a:ext uri="{FF2B5EF4-FFF2-40B4-BE49-F238E27FC236}">
                  <a16:creationId xmlns:a16="http://schemas.microsoft.com/office/drawing/2014/main" id="{4FBE8396-F855-F04F-8289-B3B4BAAFFB46}"/>
                </a:ext>
              </a:extLst>
            </p:cNvPr>
            <p:cNvSpPr/>
            <p:nvPr/>
          </p:nvSpPr>
          <p:spPr>
            <a:xfrm>
              <a:off x="5056391" y="4036241"/>
              <a:ext cx="47500" cy="27941"/>
            </a:xfrm>
            <a:custGeom>
              <a:avLst/>
              <a:gdLst>
                <a:gd name="connsiteX0" fmla="*/ 36123 w 47499"/>
                <a:gd name="connsiteY0" fmla="*/ 1640 h 27941"/>
                <a:gd name="connsiteX1" fmla="*/ 4270 w 47499"/>
                <a:gd name="connsiteY1" fmla="*/ 8905 h 27941"/>
                <a:gd name="connsiteX2" fmla="*/ 11534 w 47499"/>
                <a:gd name="connsiteY2" fmla="*/ 26508 h 27941"/>
                <a:gd name="connsiteX3" fmla="*/ 43387 w 47499"/>
                <a:gd name="connsiteY3" fmla="*/ 19243 h 27941"/>
                <a:gd name="connsiteX4" fmla="*/ 36123 w 47499"/>
                <a:gd name="connsiteY4" fmla="*/ 1640 h 27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99" h="27941">
                  <a:moveTo>
                    <a:pt x="36123" y="1640"/>
                  </a:moveTo>
                  <a:cubicBezTo>
                    <a:pt x="25225" y="-1154"/>
                    <a:pt x="10976" y="1919"/>
                    <a:pt x="4270" y="8905"/>
                  </a:cubicBezTo>
                  <a:cubicBezTo>
                    <a:pt x="-2716" y="15890"/>
                    <a:pt x="637" y="23713"/>
                    <a:pt x="11534" y="26508"/>
                  </a:cubicBezTo>
                  <a:cubicBezTo>
                    <a:pt x="22431" y="29302"/>
                    <a:pt x="36681" y="26228"/>
                    <a:pt x="43387" y="19243"/>
                  </a:cubicBezTo>
                  <a:cubicBezTo>
                    <a:pt x="50372" y="12537"/>
                    <a:pt x="47020" y="4434"/>
                    <a:pt x="36123" y="1640"/>
                  </a:cubicBezTo>
                  <a:close/>
                </a:path>
              </a:pathLst>
            </a:custGeom>
            <a:solidFill>
              <a:srgbClr val="53C3F1">
                <a:alpha val="25000"/>
              </a:srgbClr>
            </a:solidFill>
            <a:ln w="27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3" name="Forma libre 882">
              <a:extLst>
                <a:ext uri="{FF2B5EF4-FFF2-40B4-BE49-F238E27FC236}">
                  <a16:creationId xmlns:a16="http://schemas.microsoft.com/office/drawing/2014/main" id="{3DEC38CF-77DD-A243-B10E-2ECE6F320939}"/>
                </a:ext>
              </a:extLst>
            </p:cNvPr>
            <p:cNvSpPr/>
            <p:nvPr/>
          </p:nvSpPr>
          <p:spPr>
            <a:xfrm>
              <a:off x="5069897" y="4044136"/>
              <a:ext cx="19559" cy="11176"/>
            </a:xfrm>
            <a:custGeom>
              <a:avLst/>
              <a:gdLst>
                <a:gd name="connsiteX0" fmla="*/ 15632 w 19558"/>
                <a:gd name="connsiteY0" fmla="*/ 731 h 11176"/>
                <a:gd name="connsiteX1" fmla="*/ 1940 w 19558"/>
                <a:gd name="connsiteY1" fmla="*/ 3804 h 11176"/>
                <a:gd name="connsiteX2" fmla="*/ 5014 w 19558"/>
                <a:gd name="connsiteY2" fmla="*/ 11348 h 11176"/>
                <a:gd name="connsiteX3" fmla="*/ 18705 w 19558"/>
                <a:gd name="connsiteY3" fmla="*/ 8275 h 11176"/>
                <a:gd name="connsiteX4" fmla="*/ 15632 w 19558"/>
                <a:gd name="connsiteY4" fmla="*/ 731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558" h="11176">
                  <a:moveTo>
                    <a:pt x="15632" y="731"/>
                  </a:moveTo>
                  <a:cubicBezTo>
                    <a:pt x="10882" y="-387"/>
                    <a:pt x="4734" y="731"/>
                    <a:pt x="1940" y="3804"/>
                  </a:cubicBezTo>
                  <a:cubicBezTo>
                    <a:pt x="-1133" y="6878"/>
                    <a:pt x="264" y="10231"/>
                    <a:pt x="5014" y="11348"/>
                  </a:cubicBezTo>
                  <a:cubicBezTo>
                    <a:pt x="9764" y="12466"/>
                    <a:pt x="15911" y="11348"/>
                    <a:pt x="18705" y="8275"/>
                  </a:cubicBezTo>
                  <a:cubicBezTo>
                    <a:pt x="21779" y="5481"/>
                    <a:pt x="20381" y="2128"/>
                    <a:pt x="15632" y="731"/>
                  </a:cubicBezTo>
                  <a:close/>
                </a:path>
              </a:pathLst>
            </a:custGeom>
            <a:noFill/>
            <a:ln w="1395" cap="rnd">
              <a:solidFill>
                <a:srgbClr val="9CD5D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4" name="Forma libre 883">
              <a:extLst>
                <a:ext uri="{FF2B5EF4-FFF2-40B4-BE49-F238E27FC236}">
                  <a16:creationId xmlns:a16="http://schemas.microsoft.com/office/drawing/2014/main" id="{325969B8-C231-B64E-80A3-08AD88BD9B94}"/>
                </a:ext>
              </a:extLst>
            </p:cNvPr>
            <p:cNvSpPr/>
            <p:nvPr/>
          </p:nvSpPr>
          <p:spPr>
            <a:xfrm>
              <a:off x="4523772" y="4196060"/>
              <a:ext cx="312940" cy="419117"/>
            </a:xfrm>
            <a:custGeom>
              <a:avLst/>
              <a:gdLst>
                <a:gd name="connsiteX0" fmla="*/ 2096 w 312940"/>
                <a:gd name="connsiteY0" fmla="*/ 184379 h 419116"/>
                <a:gd name="connsiteX1" fmla="*/ 2096 w 312940"/>
                <a:gd name="connsiteY1" fmla="*/ 414055 h 419116"/>
                <a:gd name="connsiteX2" fmla="*/ 9360 w 312940"/>
                <a:gd name="connsiteY2" fmla="*/ 417967 h 419116"/>
                <a:gd name="connsiteX3" fmla="*/ 309448 w 312940"/>
                <a:gd name="connsiteY3" fmla="*/ 236629 h 419116"/>
                <a:gd name="connsiteX4" fmla="*/ 313360 w 312940"/>
                <a:gd name="connsiteY4" fmla="*/ 6674 h 419116"/>
                <a:gd name="connsiteX5" fmla="*/ 306654 w 312940"/>
                <a:gd name="connsiteY5" fmla="*/ 3041 h 419116"/>
                <a:gd name="connsiteX6" fmla="*/ 300507 w 312940"/>
                <a:gd name="connsiteY6" fmla="*/ 3041 h 419116"/>
                <a:gd name="connsiteX7" fmla="*/ 10199 w 312940"/>
                <a:gd name="connsiteY7" fmla="*/ 170688 h 419116"/>
                <a:gd name="connsiteX8" fmla="*/ 2096 w 312940"/>
                <a:gd name="connsiteY8" fmla="*/ 184379 h 419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2940" h="419116">
                  <a:moveTo>
                    <a:pt x="2096" y="184379"/>
                  </a:moveTo>
                  <a:lnTo>
                    <a:pt x="2096" y="414055"/>
                  </a:lnTo>
                  <a:lnTo>
                    <a:pt x="9360" y="417967"/>
                  </a:lnTo>
                  <a:lnTo>
                    <a:pt x="309448" y="236629"/>
                  </a:lnTo>
                  <a:lnTo>
                    <a:pt x="313360" y="6674"/>
                  </a:lnTo>
                  <a:cubicBezTo>
                    <a:pt x="313360" y="6674"/>
                    <a:pt x="308330" y="3880"/>
                    <a:pt x="306654" y="3041"/>
                  </a:cubicBezTo>
                  <a:cubicBezTo>
                    <a:pt x="304977" y="1924"/>
                    <a:pt x="302463" y="1644"/>
                    <a:pt x="300507" y="3041"/>
                  </a:cubicBezTo>
                  <a:lnTo>
                    <a:pt x="10199" y="170688"/>
                  </a:lnTo>
                  <a:cubicBezTo>
                    <a:pt x="5169" y="173482"/>
                    <a:pt x="2096" y="178791"/>
                    <a:pt x="2096" y="184379"/>
                  </a:cubicBezTo>
                  <a:close/>
                </a:path>
              </a:pathLst>
            </a:custGeom>
            <a:solidFill>
              <a:srgbClr val="4D6BB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5" name="Forma libre 884">
              <a:extLst>
                <a:ext uri="{FF2B5EF4-FFF2-40B4-BE49-F238E27FC236}">
                  <a16:creationId xmlns:a16="http://schemas.microsoft.com/office/drawing/2014/main" id="{77CDD151-BFDF-1544-AE0E-AFF0E9493D3A}"/>
                </a:ext>
              </a:extLst>
            </p:cNvPr>
            <p:cNvSpPr/>
            <p:nvPr/>
          </p:nvSpPr>
          <p:spPr>
            <a:xfrm>
              <a:off x="4531037" y="4200293"/>
              <a:ext cx="310146" cy="413528"/>
            </a:xfrm>
            <a:custGeom>
              <a:avLst/>
              <a:gdLst>
                <a:gd name="connsiteX0" fmla="*/ 2096 w 310146"/>
                <a:gd name="connsiteY0" fmla="*/ 184337 h 413528"/>
                <a:gd name="connsiteX1" fmla="*/ 2096 w 310146"/>
                <a:gd name="connsiteY1" fmla="*/ 414013 h 413528"/>
                <a:gd name="connsiteX2" fmla="*/ 309448 w 310146"/>
                <a:gd name="connsiteY2" fmla="*/ 236587 h 413528"/>
                <a:gd name="connsiteX3" fmla="*/ 309448 w 310146"/>
                <a:gd name="connsiteY3" fmla="*/ 8029 h 413528"/>
                <a:gd name="connsiteX4" fmla="*/ 300507 w 310146"/>
                <a:gd name="connsiteY4" fmla="*/ 2999 h 413528"/>
                <a:gd name="connsiteX5" fmla="*/ 10198 w 310146"/>
                <a:gd name="connsiteY5" fmla="*/ 170646 h 413528"/>
                <a:gd name="connsiteX6" fmla="*/ 2096 w 310146"/>
                <a:gd name="connsiteY6" fmla="*/ 184337 h 413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0146" h="413528">
                  <a:moveTo>
                    <a:pt x="2096" y="184337"/>
                  </a:moveTo>
                  <a:lnTo>
                    <a:pt x="2096" y="414013"/>
                  </a:lnTo>
                  <a:lnTo>
                    <a:pt x="309448" y="236587"/>
                  </a:lnTo>
                  <a:lnTo>
                    <a:pt x="309448" y="8029"/>
                  </a:lnTo>
                  <a:cubicBezTo>
                    <a:pt x="309448" y="3558"/>
                    <a:pt x="304418" y="485"/>
                    <a:pt x="300507" y="2999"/>
                  </a:cubicBezTo>
                  <a:lnTo>
                    <a:pt x="10198" y="170646"/>
                  </a:lnTo>
                  <a:cubicBezTo>
                    <a:pt x="5169" y="173161"/>
                    <a:pt x="2096" y="178470"/>
                    <a:pt x="2096" y="184337"/>
                  </a:cubicBezTo>
                  <a:close/>
                </a:path>
              </a:pathLst>
            </a:custGeom>
            <a:solidFill>
              <a:srgbClr val="2E2B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6" name="Forma libre 885">
              <a:extLst>
                <a:ext uri="{FF2B5EF4-FFF2-40B4-BE49-F238E27FC236}">
                  <a16:creationId xmlns:a16="http://schemas.microsoft.com/office/drawing/2014/main" id="{B90DC0B0-C9C0-C945-9203-256D9B69D977}"/>
                </a:ext>
              </a:extLst>
            </p:cNvPr>
            <p:cNvSpPr/>
            <p:nvPr/>
          </p:nvSpPr>
          <p:spPr>
            <a:xfrm>
              <a:off x="4546125" y="4215447"/>
              <a:ext cx="284999" cy="377205"/>
            </a:xfrm>
            <a:custGeom>
              <a:avLst/>
              <a:gdLst>
                <a:gd name="connsiteX0" fmla="*/ 2096 w 284999"/>
                <a:gd name="connsiteY0" fmla="*/ 165272 h 377205"/>
                <a:gd name="connsiteX1" fmla="*/ 2096 w 284999"/>
                <a:gd name="connsiteY1" fmla="*/ 375110 h 377205"/>
                <a:gd name="connsiteX2" fmla="*/ 285418 w 284999"/>
                <a:gd name="connsiteY2" fmla="*/ 211933 h 377205"/>
                <a:gd name="connsiteX3" fmla="*/ 285418 w 284999"/>
                <a:gd name="connsiteY3" fmla="*/ 2096 h 377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999" h="377205">
                  <a:moveTo>
                    <a:pt x="2096" y="165272"/>
                  </a:moveTo>
                  <a:lnTo>
                    <a:pt x="2096" y="375110"/>
                  </a:lnTo>
                  <a:lnTo>
                    <a:pt x="285418" y="211933"/>
                  </a:lnTo>
                  <a:lnTo>
                    <a:pt x="285418" y="2096"/>
                  </a:lnTo>
                  <a:close/>
                </a:path>
              </a:pathLst>
            </a:custGeom>
            <a:solidFill>
              <a:srgbClr val="35409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7" name="Forma libre 886">
              <a:extLst>
                <a:ext uri="{FF2B5EF4-FFF2-40B4-BE49-F238E27FC236}">
                  <a16:creationId xmlns:a16="http://schemas.microsoft.com/office/drawing/2014/main" id="{852A0FA1-8AA5-F04E-9605-34ED33AE43D0}"/>
                </a:ext>
              </a:extLst>
            </p:cNvPr>
            <p:cNvSpPr/>
            <p:nvPr/>
          </p:nvSpPr>
          <p:spPr>
            <a:xfrm>
              <a:off x="4531037" y="4443447"/>
              <a:ext cx="525293" cy="304558"/>
            </a:xfrm>
            <a:custGeom>
              <a:avLst/>
              <a:gdLst>
                <a:gd name="connsiteX0" fmla="*/ 309448 w 525292"/>
                <a:gd name="connsiteY0" fmla="*/ 2096 h 304558"/>
                <a:gd name="connsiteX1" fmla="*/ 2096 w 525292"/>
                <a:gd name="connsiteY1" fmla="*/ 170581 h 304558"/>
                <a:gd name="connsiteX2" fmla="*/ 2096 w 525292"/>
                <a:gd name="connsiteY2" fmla="*/ 179522 h 304558"/>
                <a:gd name="connsiteX3" fmla="*/ 216683 w 525292"/>
                <a:gd name="connsiteY3" fmla="*/ 301345 h 304558"/>
                <a:gd name="connsiteX4" fmla="*/ 232610 w 525292"/>
                <a:gd name="connsiteY4" fmla="*/ 301345 h 304558"/>
                <a:gd name="connsiteX5" fmla="*/ 519844 w 525292"/>
                <a:gd name="connsiteY5" fmla="*/ 135654 h 304558"/>
                <a:gd name="connsiteX6" fmla="*/ 523756 w 525292"/>
                <a:gd name="connsiteY6" fmla="*/ 128669 h 304558"/>
                <a:gd name="connsiteX7" fmla="*/ 523756 w 525292"/>
                <a:gd name="connsiteY7" fmla="*/ 119728 h 304558"/>
                <a:gd name="connsiteX8" fmla="*/ 309448 w 525292"/>
                <a:gd name="connsiteY8" fmla="*/ 2096 h 304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5292" h="304558">
                  <a:moveTo>
                    <a:pt x="309448" y="2096"/>
                  </a:moveTo>
                  <a:lnTo>
                    <a:pt x="2096" y="170581"/>
                  </a:lnTo>
                  <a:lnTo>
                    <a:pt x="2096" y="179522"/>
                  </a:lnTo>
                  <a:lnTo>
                    <a:pt x="216683" y="301345"/>
                  </a:lnTo>
                  <a:cubicBezTo>
                    <a:pt x="221713" y="304139"/>
                    <a:pt x="227580" y="304139"/>
                    <a:pt x="232610" y="301345"/>
                  </a:cubicBezTo>
                  <a:lnTo>
                    <a:pt x="519844" y="135654"/>
                  </a:lnTo>
                  <a:cubicBezTo>
                    <a:pt x="522639" y="134257"/>
                    <a:pt x="523756" y="131463"/>
                    <a:pt x="523756" y="128669"/>
                  </a:cubicBezTo>
                  <a:cubicBezTo>
                    <a:pt x="523756" y="125875"/>
                    <a:pt x="523756" y="119728"/>
                    <a:pt x="523756" y="119728"/>
                  </a:cubicBezTo>
                  <a:lnTo>
                    <a:pt x="309448" y="2096"/>
                  </a:lnTo>
                  <a:close/>
                </a:path>
              </a:pathLst>
            </a:custGeom>
            <a:solidFill>
              <a:srgbClr val="4D6BB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8" name="Forma libre 887">
              <a:extLst>
                <a:ext uri="{FF2B5EF4-FFF2-40B4-BE49-F238E27FC236}">
                  <a16:creationId xmlns:a16="http://schemas.microsoft.com/office/drawing/2014/main" id="{A2B57120-0066-6148-B61F-031835C522A7}"/>
                </a:ext>
              </a:extLst>
            </p:cNvPr>
            <p:cNvSpPr/>
            <p:nvPr/>
          </p:nvSpPr>
          <p:spPr>
            <a:xfrm>
              <a:off x="4531037" y="4434785"/>
              <a:ext cx="525293" cy="304558"/>
            </a:xfrm>
            <a:custGeom>
              <a:avLst/>
              <a:gdLst>
                <a:gd name="connsiteX0" fmla="*/ 309448 w 525292"/>
                <a:gd name="connsiteY0" fmla="*/ 2096 h 304558"/>
                <a:gd name="connsiteX1" fmla="*/ 2096 w 525292"/>
                <a:gd name="connsiteY1" fmla="*/ 179522 h 304558"/>
                <a:gd name="connsiteX2" fmla="*/ 216683 w 525292"/>
                <a:gd name="connsiteY2" fmla="*/ 301345 h 304558"/>
                <a:gd name="connsiteX3" fmla="*/ 232610 w 525292"/>
                <a:gd name="connsiteY3" fmla="*/ 301345 h 304558"/>
                <a:gd name="connsiteX4" fmla="*/ 519844 w 525292"/>
                <a:gd name="connsiteY4" fmla="*/ 135654 h 304558"/>
                <a:gd name="connsiteX5" fmla="*/ 519844 w 525292"/>
                <a:gd name="connsiteY5" fmla="*/ 121684 h 304558"/>
                <a:gd name="connsiteX6" fmla="*/ 309448 w 525292"/>
                <a:gd name="connsiteY6" fmla="*/ 2096 h 304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5292" h="304558">
                  <a:moveTo>
                    <a:pt x="309448" y="2096"/>
                  </a:moveTo>
                  <a:lnTo>
                    <a:pt x="2096" y="179522"/>
                  </a:lnTo>
                  <a:lnTo>
                    <a:pt x="216683" y="301345"/>
                  </a:lnTo>
                  <a:cubicBezTo>
                    <a:pt x="221713" y="304139"/>
                    <a:pt x="227580" y="304139"/>
                    <a:pt x="232610" y="301345"/>
                  </a:cubicBezTo>
                  <a:lnTo>
                    <a:pt x="519844" y="135654"/>
                  </a:lnTo>
                  <a:cubicBezTo>
                    <a:pt x="525153" y="132581"/>
                    <a:pt x="525153" y="124757"/>
                    <a:pt x="519844" y="121684"/>
                  </a:cubicBezTo>
                  <a:lnTo>
                    <a:pt x="309448" y="2096"/>
                  </a:lnTo>
                  <a:close/>
                </a:path>
              </a:pathLst>
            </a:custGeom>
            <a:solidFill>
              <a:srgbClr val="93BE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9" name="Forma libre 888">
              <a:extLst>
                <a:ext uri="{FF2B5EF4-FFF2-40B4-BE49-F238E27FC236}">
                  <a16:creationId xmlns:a16="http://schemas.microsoft.com/office/drawing/2014/main" id="{0A39C67D-EF52-754B-8420-BD255C25EFD1}"/>
                </a:ext>
              </a:extLst>
            </p:cNvPr>
            <p:cNvSpPr/>
            <p:nvPr/>
          </p:nvSpPr>
          <p:spPr>
            <a:xfrm>
              <a:off x="4578257" y="4461608"/>
              <a:ext cx="371617" cy="215147"/>
            </a:xfrm>
            <a:custGeom>
              <a:avLst/>
              <a:gdLst>
                <a:gd name="connsiteX0" fmla="*/ 372036 w 371616"/>
                <a:gd name="connsiteY0" fmla="*/ 68037 h 215146"/>
                <a:gd name="connsiteX1" fmla="*/ 256080 w 371616"/>
                <a:gd name="connsiteY1" fmla="*/ 2096 h 215146"/>
                <a:gd name="connsiteX2" fmla="*/ 2096 w 371616"/>
                <a:gd name="connsiteY2" fmla="*/ 148786 h 215146"/>
                <a:gd name="connsiteX3" fmla="*/ 118051 w 371616"/>
                <a:gd name="connsiteY3" fmla="*/ 214727 h 215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1616" h="215146">
                  <a:moveTo>
                    <a:pt x="372036" y="68037"/>
                  </a:moveTo>
                  <a:lnTo>
                    <a:pt x="256080" y="2096"/>
                  </a:lnTo>
                  <a:lnTo>
                    <a:pt x="2096" y="148786"/>
                  </a:lnTo>
                  <a:lnTo>
                    <a:pt x="118051" y="214727"/>
                  </a:lnTo>
                  <a:close/>
                </a:path>
              </a:pathLst>
            </a:custGeom>
            <a:solidFill>
              <a:srgbClr val="7EB3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0" name="Forma libre 889">
              <a:extLst>
                <a:ext uri="{FF2B5EF4-FFF2-40B4-BE49-F238E27FC236}">
                  <a16:creationId xmlns:a16="http://schemas.microsoft.com/office/drawing/2014/main" id="{6AE0E57B-4995-0445-A616-1DDDD875DFE8}"/>
                </a:ext>
              </a:extLst>
            </p:cNvPr>
            <p:cNvSpPr/>
            <p:nvPr/>
          </p:nvSpPr>
          <p:spPr>
            <a:xfrm>
              <a:off x="4591390" y="4466917"/>
              <a:ext cx="257058" cy="150882"/>
            </a:xfrm>
            <a:custGeom>
              <a:avLst/>
              <a:gdLst>
                <a:gd name="connsiteX0" fmla="*/ 256918 w 257058"/>
                <a:gd name="connsiteY0" fmla="*/ 9360 h 150882"/>
                <a:gd name="connsiteX1" fmla="*/ 244066 w 257058"/>
                <a:gd name="connsiteY1" fmla="*/ 2096 h 150882"/>
                <a:gd name="connsiteX2" fmla="*/ 2096 w 257058"/>
                <a:gd name="connsiteY2" fmla="*/ 141801 h 150882"/>
                <a:gd name="connsiteX3" fmla="*/ 14669 w 257058"/>
                <a:gd name="connsiteY3" fmla="*/ 149066 h 150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058" h="150882">
                  <a:moveTo>
                    <a:pt x="256918" y="9360"/>
                  </a:moveTo>
                  <a:lnTo>
                    <a:pt x="244066" y="2096"/>
                  </a:lnTo>
                  <a:lnTo>
                    <a:pt x="2096" y="141801"/>
                  </a:lnTo>
                  <a:lnTo>
                    <a:pt x="14669" y="149066"/>
                  </a:lnTo>
                  <a:close/>
                </a:path>
              </a:pathLst>
            </a:custGeom>
            <a:solidFill>
              <a:srgbClr val="353B9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1" name="Forma libre 890">
              <a:extLst>
                <a:ext uri="{FF2B5EF4-FFF2-40B4-BE49-F238E27FC236}">
                  <a16:creationId xmlns:a16="http://schemas.microsoft.com/office/drawing/2014/main" id="{B7852411-7688-7048-8737-490017F45FFB}"/>
                </a:ext>
              </a:extLst>
            </p:cNvPr>
            <p:cNvSpPr/>
            <p:nvPr/>
          </p:nvSpPr>
          <p:spPr>
            <a:xfrm>
              <a:off x="4609272" y="4476976"/>
              <a:ext cx="257058" cy="150882"/>
            </a:xfrm>
            <a:custGeom>
              <a:avLst/>
              <a:gdLst>
                <a:gd name="connsiteX0" fmla="*/ 256639 w 257058"/>
                <a:gd name="connsiteY0" fmla="*/ 9360 h 150882"/>
                <a:gd name="connsiteX1" fmla="*/ 244066 w 257058"/>
                <a:gd name="connsiteY1" fmla="*/ 2096 h 150882"/>
                <a:gd name="connsiteX2" fmla="*/ 2096 w 257058"/>
                <a:gd name="connsiteY2" fmla="*/ 141801 h 150882"/>
                <a:gd name="connsiteX3" fmla="*/ 14669 w 257058"/>
                <a:gd name="connsiteY3" fmla="*/ 149066 h 150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058" h="150882">
                  <a:moveTo>
                    <a:pt x="256639" y="9360"/>
                  </a:moveTo>
                  <a:lnTo>
                    <a:pt x="244066" y="2096"/>
                  </a:lnTo>
                  <a:lnTo>
                    <a:pt x="2096" y="141801"/>
                  </a:lnTo>
                  <a:lnTo>
                    <a:pt x="14669" y="149066"/>
                  </a:lnTo>
                  <a:close/>
                </a:path>
              </a:pathLst>
            </a:custGeom>
            <a:solidFill>
              <a:srgbClr val="353B9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2" name="Forma libre 891">
              <a:extLst>
                <a:ext uri="{FF2B5EF4-FFF2-40B4-BE49-F238E27FC236}">
                  <a16:creationId xmlns:a16="http://schemas.microsoft.com/office/drawing/2014/main" id="{C2D73FA9-5D85-A447-8D93-9843C0D3A48F}"/>
                </a:ext>
              </a:extLst>
            </p:cNvPr>
            <p:cNvSpPr/>
            <p:nvPr/>
          </p:nvSpPr>
          <p:spPr>
            <a:xfrm>
              <a:off x="4626875" y="4487314"/>
              <a:ext cx="257058" cy="150882"/>
            </a:xfrm>
            <a:custGeom>
              <a:avLst/>
              <a:gdLst>
                <a:gd name="connsiteX0" fmla="*/ 256919 w 257058"/>
                <a:gd name="connsiteY0" fmla="*/ 9360 h 150882"/>
                <a:gd name="connsiteX1" fmla="*/ 244345 w 257058"/>
                <a:gd name="connsiteY1" fmla="*/ 2096 h 150882"/>
                <a:gd name="connsiteX2" fmla="*/ 2096 w 257058"/>
                <a:gd name="connsiteY2" fmla="*/ 141801 h 150882"/>
                <a:gd name="connsiteX3" fmla="*/ 14948 w 257058"/>
                <a:gd name="connsiteY3" fmla="*/ 149066 h 150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058" h="150882">
                  <a:moveTo>
                    <a:pt x="256919" y="9360"/>
                  </a:moveTo>
                  <a:lnTo>
                    <a:pt x="244345" y="2096"/>
                  </a:lnTo>
                  <a:lnTo>
                    <a:pt x="2096" y="141801"/>
                  </a:lnTo>
                  <a:lnTo>
                    <a:pt x="14948" y="149066"/>
                  </a:lnTo>
                  <a:close/>
                </a:path>
              </a:pathLst>
            </a:custGeom>
            <a:solidFill>
              <a:srgbClr val="353B9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3" name="Forma libre 892">
              <a:extLst>
                <a:ext uri="{FF2B5EF4-FFF2-40B4-BE49-F238E27FC236}">
                  <a16:creationId xmlns:a16="http://schemas.microsoft.com/office/drawing/2014/main" id="{CFE2DBC6-3F57-404C-9C60-40719D3B33DC}"/>
                </a:ext>
              </a:extLst>
            </p:cNvPr>
            <p:cNvSpPr/>
            <p:nvPr/>
          </p:nvSpPr>
          <p:spPr>
            <a:xfrm>
              <a:off x="4644757" y="4497373"/>
              <a:ext cx="257058" cy="150882"/>
            </a:xfrm>
            <a:custGeom>
              <a:avLst/>
              <a:gdLst>
                <a:gd name="connsiteX0" fmla="*/ 256919 w 257058"/>
                <a:gd name="connsiteY0" fmla="*/ 9360 h 150882"/>
                <a:gd name="connsiteX1" fmla="*/ 244066 w 257058"/>
                <a:gd name="connsiteY1" fmla="*/ 2096 h 150882"/>
                <a:gd name="connsiteX2" fmla="*/ 2096 w 257058"/>
                <a:gd name="connsiteY2" fmla="*/ 141801 h 150882"/>
                <a:gd name="connsiteX3" fmla="*/ 14949 w 257058"/>
                <a:gd name="connsiteY3" fmla="*/ 149066 h 150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058" h="150882">
                  <a:moveTo>
                    <a:pt x="256919" y="9360"/>
                  </a:moveTo>
                  <a:lnTo>
                    <a:pt x="244066" y="2096"/>
                  </a:lnTo>
                  <a:lnTo>
                    <a:pt x="2096" y="141801"/>
                  </a:lnTo>
                  <a:lnTo>
                    <a:pt x="14949" y="149066"/>
                  </a:lnTo>
                  <a:close/>
                </a:path>
              </a:pathLst>
            </a:custGeom>
            <a:solidFill>
              <a:srgbClr val="353B9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4" name="Forma libre 893">
              <a:extLst>
                <a:ext uri="{FF2B5EF4-FFF2-40B4-BE49-F238E27FC236}">
                  <a16:creationId xmlns:a16="http://schemas.microsoft.com/office/drawing/2014/main" id="{AACA410E-F4F2-BD48-BA0C-934D93631FE1}"/>
                </a:ext>
              </a:extLst>
            </p:cNvPr>
            <p:cNvSpPr/>
            <p:nvPr/>
          </p:nvSpPr>
          <p:spPr>
            <a:xfrm>
              <a:off x="4662639" y="4507432"/>
              <a:ext cx="257058" cy="150882"/>
            </a:xfrm>
            <a:custGeom>
              <a:avLst/>
              <a:gdLst>
                <a:gd name="connsiteX0" fmla="*/ 256639 w 257058"/>
                <a:gd name="connsiteY0" fmla="*/ 9360 h 150882"/>
                <a:gd name="connsiteX1" fmla="*/ 244066 w 257058"/>
                <a:gd name="connsiteY1" fmla="*/ 2096 h 150882"/>
                <a:gd name="connsiteX2" fmla="*/ 2096 w 257058"/>
                <a:gd name="connsiteY2" fmla="*/ 141801 h 150882"/>
                <a:gd name="connsiteX3" fmla="*/ 14669 w 257058"/>
                <a:gd name="connsiteY3" fmla="*/ 149066 h 150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058" h="150882">
                  <a:moveTo>
                    <a:pt x="256639" y="9360"/>
                  </a:moveTo>
                  <a:lnTo>
                    <a:pt x="244066" y="2096"/>
                  </a:lnTo>
                  <a:lnTo>
                    <a:pt x="2096" y="141801"/>
                  </a:lnTo>
                  <a:lnTo>
                    <a:pt x="14669" y="149066"/>
                  </a:lnTo>
                  <a:close/>
                </a:path>
              </a:pathLst>
            </a:custGeom>
            <a:solidFill>
              <a:srgbClr val="353B9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5" name="Forma libre 894">
              <a:extLst>
                <a:ext uri="{FF2B5EF4-FFF2-40B4-BE49-F238E27FC236}">
                  <a16:creationId xmlns:a16="http://schemas.microsoft.com/office/drawing/2014/main" id="{43AAE150-8313-FF40-A71C-CB585649690B}"/>
                </a:ext>
              </a:extLst>
            </p:cNvPr>
            <p:cNvSpPr/>
            <p:nvPr/>
          </p:nvSpPr>
          <p:spPr>
            <a:xfrm>
              <a:off x="4680522" y="4517770"/>
              <a:ext cx="257058" cy="150882"/>
            </a:xfrm>
            <a:custGeom>
              <a:avLst/>
              <a:gdLst>
                <a:gd name="connsiteX0" fmla="*/ 256639 w 257058"/>
                <a:gd name="connsiteY0" fmla="*/ 9081 h 150882"/>
                <a:gd name="connsiteX1" fmla="*/ 244066 w 257058"/>
                <a:gd name="connsiteY1" fmla="*/ 2096 h 150882"/>
                <a:gd name="connsiteX2" fmla="*/ 2096 w 257058"/>
                <a:gd name="connsiteY2" fmla="*/ 141801 h 150882"/>
                <a:gd name="connsiteX3" fmla="*/ 14669 w 257058"/>
                <a:gd name="connsiteY3" fmla="*/ 149066 h 150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058" h="150882">
                  <a:moveTo>
                    <a:pt x="256639" y="9081"/>
                  </a:moveTo>
                  <a:lnTo>
                    <a:pt x="244066" y="2096"/>
                  </a:lnTo>
                  <a:lnTo>
                    <a:pt x="2096" y="141801"/>
                  </a:lnTo>
                  <a:lnTo>
                    <a:pt x="14669" y="149066"/>
                  </a:lnTo>
                  <a:close/>
                </a:path>
              </a:pathLst>
            </a:custGeom>
            <a:solidFill>
              <a:srgbClr val="353B9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6" name="Forma libre 895">
              <a:extLst>
                <a:ext uri="{FF2B5EF4-FFF2-40B4-BE49-F238E27FC236}">
                  <a16:creationId xmlns:a16="http://schemas.microsoft.com/office/drawing/2014/main" id="{AA984D22-13FC-3D43-98C0-1303709F69DA}"/>
                </a:ext>
              </a:extLst>
            </p:cNvPr>
            <p:cNvSpPr/>
            <p:nvPr/>
          </p:nvSpPr>
          <p:spPr>
            <a:xfrm>
              <a:off x="4609272" y="4594887"/>
              <a:ext cx="36323" cy="22353"/>
            </a:xfrm>
            <a:custGeom>
              <a:avLst/>
              <a:gdLst>
                <a:gd name="connsiteX0" fmla="*/ 2096 w 36323"/>
                <a:gd name="connsiteY0" fmla="*/ 2096 h 22352"/>
                <a:gd name="connsiteX1" fmla="*/ 35345 w 36323"/>
                <a:gd name="connsiteY1" fmla="*/ 21096 h 2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323" h="22352">
                  <a:moveTo>
                    <a:pt x="2096" y="2096"/>
                  </a:moveTo>
                  <a:lnTo>
                    <a:pt x="35345" y="21096"/>
                  </a:lnTo>
                </a:path>
              </a:pathLst>
            </a:custGeom>
            <a:ln w="9525" cap="flat">
              <a:solidFill>
                <a:srgbClr val="8DB1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7" name="Forma libre 896">
              <a:extLst>
                <a:ext uri="{FF2B5EF4-FFF2-40B4-BE49-F238E27FC236}">
                  <a16:creationId xmlns:a16="http://schemas.microsoft.com/office/drawing/2014/main" id="{63521100-4360-BE4A-BB96-B11F503131AA}"/>
                </a:ext>
              </a:extLst>
            </p:cNvPr>
            <p:cNvSpPr/>
            <p:nvPr/>
          </p:nvSpPr>
          <p:spPr>
            <a:xfrm>
              <a:off x="4624639" y="4586226"/>
              <a:ext cx="19559" cy="11176"/>
            </a:xfrm>
            <a:custGeom>
              <a:avLst/>
              <a:gdLst>
                <a:gd name="connsiteX0" fmla="*/ 2096 w 19558"/>
                <a:gd name="connsiteY0" fmla="*/ 2096 h 11176"/>
                <a:gd name="connsiteX1" fmla="*/ 18581 w 19558"/>
                <a:gd name="connsiteY1" fmla="*/ 11316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558" h="11176">
                  <a:moveTo>
                    <a:pt x="2096" y="2096"/>
                  </a:moveTo>
                  <a:lnTo>
                    <a:pt x="18581" y="11316"/>
                  </a:lnTo>
                </a:path>
              </a:pathLst>
            </a:custGeom>
            <a:ln w="9525" cap="flat">
              <a:solidFill>
                <a:srgbClr val="8DB1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8" name="Forma libre 897">
              <a:extLst>
                <a:ext uri="{FF2B5EF4-FFF2-40B4-BE49-F238E27FC236}">
                  <a16:creationId xmlns:a16="http://schemas.microsoft.com/office/drawing/2014/main" id="{97091B43-2DF8-D349-BCA7-F114E601C0CB}"/>
                </a:ext>
              </a:extLst>
            </p:cNvPr>
            <p:cNvSpPr/>
            <p:nvPr/>
          </p:nvSpPr>
          <p:spPr>
            <a:xfrm>
              <a:off x="4654257" y="4609137"/>
              <a:ext cx="19559" cy="11176"/>
            </a:xfrm>
            <a:custGeom>
              <a:avLst/>
              <a:gdLst>
                <a:gd name="connsiteX0" fmla="*/ 2096 w 19558"/>
                <a:gd name="connsiteY0" fmla="*/ 2096 h 11176"/>
                <a:gd name="connsiteX1" fmla="*/ 18860 w 19558"/>
                <a:gd name="connsiteY1" fmla="*/ 11596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558" h="11176">
                  <a:moveTo>
                    <a:pt x="2096" y="2096"/>
                  </a:moveTo>
                  <a:lnTo>
                    <a:pt x="18860" y="11596"/>
                  </a:lnTo>
                </a:path>
              </a:pathLst>
            </a:custGeom>
            <a:ln w="9525" cap="flat">
              <a:solidFill>
                <a:srgbClr val="8DB1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9" name="Forma libre 898">
              <a:extLst>
                <a:ext uri="{FF2B5EF4-FFF2-40B4-BE49-F238E27FC236}">
                  <a16:creationId xmlns:a16="http://schemas.microsoft.com/office/drawing/2014/main" id="{89B1D8A5-5282-2140-878D-2BDD6F7C62F7}"/>
                </a:ext>
              </a:extLst>
            </p:cNvPr>
            <p:cNvSpPr/>
            <p:nvPr/>
          </p:nvSpPr>
          <p:spPr>
            <a:xfrm>
              <a:off x="4681919" y="4613887"/>
              <a:ext cx="19559" cy="11176"/>
            </a:xfrm>
            <a:custGeom>
              <a:avLst/>
              <a:gdLst>
                <a:gd name="connsiteX0" fmla="*/ 2096 w 19558"/>
                <a:gd name="connsiteY0" fmla="*/ 2096 h 11176"/>
                <a:gd name="connsiteX1" fmla="*/ 18860 w 19558"/>
                <a:gd name="connsiteY1" fmla="*/ 11596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558" h="11176">
                  <a:moveTo>
                    <a:pt x="2096" y="2096"/>
                  </a:moveTo>
                  <a:lnTo>
                    <a:pt x="18860" y="11596"/>
                  </a:lnTo>
                </a:path>
              </a:pathLst>
            </a:custGeom>
            <a:ln w="9525" cap="flat">
              <a:solidFill>
                <a:srgbClr val="8DB1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0" name="Forma libre 899">
              <a:extLst>
                <a:ext uri="{FF2B5EF4-FFF2-40B4-BE49-F238E27FC236}">
                  <a16:creationId xmlns:a16="http://schemas.microsoft.com/office/drawing/2014/main" id="{25D6A74B-C601-914A-8790-97DBB9891909}"/>
                </a:ext>
              </a:extLst>
            </p:cNvPr>
            <p:cNvSpPr/>
            <p:nvPr/>
          </p:nvSpPr>
          <p:spPr>
            <a:xfrm>
              <a:off x="4690301" y="4628137"/>
              <a:ext cx="19559" cy="11176"/>
            </a:xfrm>
            <a:custGeom>
              <a:avLst/>
              <a:gdLst>
                <a:gd name="connsiteX0" fmla="*/ 2096 w 19558"/>
                <a:gd name="connsiteY0" fmla="*/ 2096 h 11176"/>
                <a:gd name="connsiteX1" fmla="*/ 18860 w 19558"/>
                <a:gd name="connsiteY1" fmla="*/ 11596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558" h="11176">
                  <a:moveTo>
                    <a:pt x="2096" y="2096"/>
                  </a:moveTo>
                  <a:lnTo>
                    <a:pt x="18860" y="11596"/>
                  </a:lnTo>
                </a:path>
              </a:pathLst>
            </a:custGeom>
            <a:ln w="9525" cap="flat">
              <a:solidFill>
                <a:srgbClr val="8DB1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1" name="Forma libre 900">
              <a:extLst>
                <a:ext uri="{FF2B5EF4-FFF2-40B4-BE49-F238E27FC236}">
                  <a16:creationId xmlns:a16="http://schemas.microsoft.com/office/drawing/2014/main" id="{3CB5F4EC-F594-A143-84EB-6F6B8F74812C}"/>
                </a:ext>
              </a:extLst>
            </p:cNvPr>
            <p:cNvSpPr/>
            <p:nvPr/>
          </p:nvSpPr>
          <p:spPr>
            <a:xfrm>
              <a:off x="4702036" y="4644343"/>
              <a:ext cx="19559" cy="11176"/>
            </a:xfrm>
            <a:custGeom>
              <a:avLst/>
              <a:gdLst>
                <a:gd name="connsiteX0" fmla="*/ 2096 w 19558"/>
                <a:gd name="connsiteY0" fmla="*/ 2096 h 11176"/>
                <a:gd name="connsiteX1" fmla="*/ 18860 w 19558"/>
                <a:gd name="connsiteY1" fmla="*/ 11596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558" h="11176">
                  <a:moveTo>
                    <a:pt x="2096" y="2096"/>
                  </a:moveTo>
                  <a:lnTo>
                    <a:pt x="18860" y="11596"/>
                  </a:lnTo>
                </a:path>
              </a:pathLst>
            </a:custGeom>
            <a:ln w="9525" cap="flat">
              <a:solidFill>
                <a:srgbClr val="8DB1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2" name="Forma libre 901">
              <a:extLst>
                <a:ext uri="{FF2B5EF4-FFF2-40B4-BE49-F238E27FC236}">
                  <a16:creationId xmlns:a16="http://schemas.microsoft.com/office/drawing/2014/main" id="{EE04D370-8450-CB4B-A51F-4C80910A2E2D}"/>
                </a:ext>
              </a:extLst>
            </p:cNvPr>
            <p:cNvSpPr/>
            <p:nvPr/>
          </p:nvSpPr>
          <p:spPr>
            <a:xfrm>
              <a:off x="4714610" y="4634284"/>
              <a:ext cx="19559" cy="11176"/>
            </a:xfrm>
            <a:custGeom>
              <a:avLst/>
              <a:gdLst>
                <a:gd name="connsiteX0" fmla="*/ 2096 w 19558"/>
                <a:gd name="connsiteY0" fmla="*/ 2096 h 11176"/>
                <a:gd name="connsiteX1" fmla="*/ 18581 w 19558"/>
                <a:gd name="connsiteY1" fmla="*/ 11316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558" h="11176">
                  <a:moveTo>
                    <a:pt x="2096" y="2096"/>
                  </a:moveTo>
                  <a:lnTo>
                    <a:pt x="18581" y="11316"/>
                  </a:lnTo>
                </a:path>
              </a:pathLst>
            </a:custGeom>
            <a:ln w="9525" cap="flat">
              <a:solidFill>
                <a:srgbClr val="8DB1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3" name="Forma libre 902">
              <a:extLst>
                <a:ext uri="{FF2B5EF4-FFF2-40B4-BE49-F238E27FC236}">
                  <a16:creationId xmlns:a16="http://schemas.microsoft.com/office/drawing/2014/main" id="{27F14C1F-5A25-8644-BEEB-70C5F44CB1E8}"/>
                </a:ext>
              </a:extLst>
            </p:cNvPr>
            <p:cNvSpPr/>
            <p:nvPr/>
          </p:nvSpPr>
          <p:spPr>
            <a:xfrm>
              <a:off x="4823580" y="4573652"/>
              <a:ext cx="19559" cy="11176"/>
            </a:xfrm>
            <a:custGeom>
              <a:avLst/>
              <a:gdLst>
                <a:gd name="connsiteX0" fmla="*/ 2096 w 19558"/>
                <a:gd name="connsiteY0" fmla="*/ 2096 h 11176"/>
                <a:gd name="connsiteX1" fmla="*/ 18581 w 19558"/>
                <a:gd name="connsiteY1" fmla="*/ 11316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558" h="11176">
                  <a:moveTo>
                    <a:pt x="2096" y="2096"/>
                  </a:moveTo>
                  <a:lnTo>
                    <a:pt x="18581" y="11316"/>
                  </a:lnTo>
                </a:path>
              </a:pathLst>
            </a:custGeom>
            <a:ln w="9525" cap="flat">
              <a:solidFill>
                <a:srgbClr val="8DB1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4" name="Forma libre 903">
              <a:extLst>
                <a:ext uri="{FF2B5EF4-FFF2-40B4-BE49-F238E27FC236}">
                  <a16:creationId xmlns:a16="http://schemas.microsoft.com/office/drawing/2014/main" id="{FB51C3C0-E10A-0E45-8096-6C55C6819841}"/>
                </a:ext>
              </a:extLst>
            </p:cNvPr>
            <p:cNvSpPr/>
            <p:nvPr/>
          </p:nvSpPr>
          <p:spPr>
            <a:xfrm>
              <a:off x="4837830" y="4564711"/>
              <a:ext cx="19559" cy="11176"/>
            </a:xfrm>
            <a:custGeom>
              <a:avLst/>
              <a:gdLst>
                <a:gd name="connsiteX0" fmla="*/ 2096 w 19558"/>
                <a:gd name="connsiteY0" fmla="*/ 2096 h 11176"/>
                <a:gd name="connsiteX1" fmla="*/ 18581 w 19558"/>
                <a:gd name="connsiteY1" fmla="*/ 11316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558" h="11176">
                  <a:moveTo>
                    <a:pt x="2096" y="2096"/>
                  </a:moveTo>
                  <a:lnTo>
                    <a:pt x="18581" y="11316"/>
                  </a:lnTo>
                </a:path>
              </a:pathLst>
            </a:custGeom>
            <a:ln w="9525" cap="flat">
              <a:solidFill>
                <a:srgbClr val="8DB1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5" name="Forma libre 904">
              <a:extLst>
                <a:ext uri="{FF2B5EF4-FFF2-40B4-BE49-F238E27FC236}">
                  <a16:creationId xmlns:a16="http://schemas.microsoft.com/office/drawing/2014/main" id="{F56494BA-9CD9-CA46-B9A2-15FAA8ED77FB}"/>
                </a:ext>
              </a:extLst>
            </p:cNvPr>
            <p:cNvSpPr/>
            <p:nvPr/>
          </p:nvSpPr>
          <p:spPr>
            <a:xfrm>
              <a:off x="4852080" y="4555770"/>
              <a:ext cx="19559" cy="11176"/>
            </a:xfrm>
            <a:custGeom>
              <a:avLst/>
              <a:gdLst>
                <a:gd name="connsiteX0" fmla="*/ 2096 w 19558"/>
                <a:gd name="connsiteY0" fmla="*/ 2096 h 11176"/>
                <a:gd name="connsiteX1" fmla="*/ 18581 w 19558"/>
                <a:gd name="connsiteY1" fmla="*/ 11596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558" h="11176">
                  <a:moveTo>
                    <a:pt x="2096" y="2096"/>
                  </a:moveTo>
                  <a:lnTo>
                    <a:pt x="18581" y="11596"/>
                  </a:lnTo>
                </a:path>
              </a:pathLst>
            </a:custGeom>
            <a:ln w="9525" cap="flat">
              <a:solidFill>
                <a:srgbClr val="8DB1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6" name="Forma libre 905">
              <a:extLst>
                <a:ext uri="{FF2B5EF4-FFF2-40B4-BE49-F238E27FC236}">
                  <a16:creationId xmlns:a16="http://schemas.microsoft.com/office/drawing/2014/main" id="{FF160FDD-AA0E-7A48-9BEF-8B75779D3FB3}"/>
                </a:ext>
              </a:extLst>
            </p:cNvPr>
            <p:cNvSpPr/>
            <p:nvPr/>
          </p:nvSpPr>
          <p:spPr>
            <a:xfrm>
              <a:off x="4866330" y="4546829"/>
              <a:ext cx="19559" cy="11176"/>
            </a:xfrm>
            <a:custGeom>
              <a:avLst/>
              <a:gdLst>
                <a:gd name="connsiteX0" fmla="*/ 2096 w 19558"/>
                <a:gd name="connsiteY0" fmla="*/ 2096 h 11176"/>
                <a:gd name="connsiteX1" fmla="*/ 18860 w 19558"/>
                <a:gd name="connsiteY1" fmla="*/ 11596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558" h="11176">
                  <a:moveTo>
                    <a:pt x="2096" y="2096"/>
                  </a:moveTo>
                  <a:lnTo>
                    <a:pt x="18860" y="11596"/>
                  </a:lnTo>
                </a:path>
              </a:pathLst>
            </a:custGeom>
            <a:ln w="9525" cap="flat">
              <a:solidFill>
                <a:srgbClr val="8DB1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7" name="Forma libre 906">
              <a:extLst>
                <a:ext uri="{FF2B5EF4-FFF2-40B4-BE49-F238E27FC236}">
                  <a16:creationId xmlns:a16="http://schemas.microsoft.com/office/drawing/2014/main" id="{A7C9276A-6047-F842-9C48-ED83C890D9C0}"/>
                </a:ext>
              </a:extLst>
            </p:cNvPr>
            <p:cNvSpPr/>
            <p:nvPr/>
          </p:nvSpPr>
          <p:spPr>
            <a:xfrm>
              <a:off x="4909080" y="4523079"/>
              <a:ext cx="19559" cy="11176"/>
            </a:xfrm>
            <a:custGeom>
              <a:avLst/>
              <a:gdLst>
                <a:gd name="connsiteX0" fmla="*/ 2096 w 19558"/>
                <a:gd name="connsiteY0" fmla="*/ 2096 h 11176"/>
                <a:gd name="connsiteX1" fmla="*/ 18581 w 19558"/>
                <a:gd name="connsiteY1" fmla="*/ 11596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558" h="11176">
                  <a:moveTo>
                    <a:pt x="2096" y="2096"/>
                  </a:moveTo>
                  <a:lnTo>
                    <a:pt x="18581" y="11596"/>
                  </a:lnTo>
                </a:path>
              </a:pathLst>
            </a:custGeom>
            <a:ln w="9525" cap="flat">
              <a:solidFill>
                <a:srgbClr val="8DB1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8" name="Forma libre 907">
              <a:extLst>
                <a:ext uri="{FF2B5EF4-FFF2-40B4-BE49-F238E27FC236}">
                  <a16:creationId xmlns:a16="http://schemas.microsoft.com/office/drawing/2014/main" id="{69FDCEDD-5E98-5343-9359-6C48BA2A6E25}"/>
                </a:ext>
              </a:extLst>
            </p:cNvPr>
            <p:cNvSpPr/>
            <p:nvPr/>
          </p:nvSpPr>
          <p:spPr>
            <a:xfrm>
              <a:off x="4730536" y="4625902"/>
              <a:ext cx="19559" cy="11176"/>
            </a:xfrm>
            <a:custGeom>
              <a:avLst/>
              <a:gdLst>
                <a:gd name="connsiteX0" fmla="*/ 2096 w 19558"/>
                <a:gd name="connsiteY0" fmla="*/ 2096 h 11176"/>
                <a:gd name="connsiteX1" fmla="*/ 18581 w 19558"/>
                <a:gd name="connsiteY1" fmla="*/ 11316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558" h="11176">
                  <a:moveTo>
                    <a:pt x="2096" y="2096"/>
                  </a:moveTo>
                  <a:lnTo>
                    <a:pt x="18581" y="11316"/>
                  </a:lnTo>
                </a:path>
              </a:pathLst>
            </a:custGeom>
            <a:ln w="9525" cap="flat">
              <a:solidFill>
                <a:srgbClr val="8DB1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9" name="Forma libre 908">
              <a:extLst>
                <a:ext uri="{FF2B5EF4-FFF2-40B4-BE49-F238E27FC236}">
                  <a16:creationId xmlns:a16="http://schemas.microsoft.com/office/drawing/2014/main" id="{A7C5E451-D98D-CC44-A8BB-3646D87E4F25}"/>
                </a:ext>
              </a:extLst>
            </p:cNvPr>
            <p:cNvSpPr/>
            <p:nvPr/>
          </p:nvSpPr>
          <p:spPr>
            <a:xfrm>
              <a:off x="4638051" y="4578123"/>
              <a:ext cx="19559" cy="11176"/>
            </a:xfrm>
            <a:custGeom>
              <a:avLst/>
              <a:gdLst>
                <a:gd name="connsiteX0" fmla="*/ 2096 w 19558"/>
                <a:gd name="connsiteY0" fmla="*/ 2096 h 11176"/>
                <a:gd name="connsiteX1" fmla="*/ 18860 w 19558"/>
                <a:gd name="connsiteY1" fmla="*/ 11596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558" h="11176">
                  <a:moveTo>
                    <a:pt x="2096" y="2096"/>
                  </a:moveTo>
                  <a:lnTo>
                    <a:pt x="18860" y="11596"/>
                  </a:lnTo>
                </a:path>
              </a:pathLst>
            </a:custGeom>
            <a:ln w="9525" cap="flat">
              <a:solidFill>
                <a:srgbClr val="8DB1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0" name="Forma libre 909">
              <a:extLst>
                <a:ext uri="{FF2B5EF4-FFF2-40B4-BE49-F238E27FC236}">
                  <a16:creationId xmlns:a16="http://schemas.microsoft.com/office/drawing/2014/main" id="{9AFB9447-C4F1-434A-BDD5-FAFFF217AE93}"/>
                </a:ext>
              </a:extLst>
            </p:cNvPr>
            <p:cNvSpPr/>
            <p:nvPr/>
          </p:nvSpPr>
          <p:spPr>
            <a:xfrm>
              <a:off x="4651742" y="4570299"/>
              <a:ext cx="19559" cy="11176"/>
            </a:xfrm>
            <a:custGeom>
              <a:avLst/>
              <a:gdLst>
                <a:gd name="connsiteX0" fmla="*/ 2096 w 19558"/>
                <a:gd name="connsiteY0" fmla="*/ 2096 h 11176"/>
                <a:gd name="connsiteX1" fmla="*/ 18860 w 19558"/>
                <a:gd name="connsiteY1" fmla="*/ 11596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558" h="11176">
                  <a:moveTo>
                    <a:pt x="2096" y="2096"/>
                  </a:moveTo>
                  <a:lnTo>
                    <a:pt x="18860" y="11596"/>
                  </a:lnTo>
                </a:path>
              </a:pathLst>
            </a:custGeom>
            <a:ln w="9525" cap="flat">
              <a:solidFill>
                <a:srgbClr val="8DB1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1" name="Forma libre 910">
              <a:extLst>
                <a:ext uri="{FF2B5EF4-FFF2-40B4-BE49-F238E27FC236}">
                  <a16:creationId xmlns:a16="http://schemas.microsoft.com/office/drawing/2014/main" id="{542FCDFC-EC35-C04A-A1CC-A02B935FA8A1}"/>
                </a:ext>
              </a:extLst>
            </p:cNvPr>
            <p:cNvSpPr/>
            <p:nvPr/>
          </p:nvSpPr>
          <p:spPr>
            <a:xfrm>
              <a:off x="4665433" y="4562476"/>
              <a:ext cx="19559" cy="11176"/>
            </a:xfrm>
            <a:custGeom>
              <a:avLst/>
              <a:gdLst>
                <a:gd name="connsiteX0" fmla="*/ 2096 w 19558"/>
                <a:gd name="connsiteY0" fmla="*/ 2096 h 11176"/>
                <a:gd name="connsiteX1" fmla="*/ 18581 w 19558"/>
                <a:gd name="connsiteY1" fmla="*/ 11596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558" h="11176">
                  <a:moveTo>
                    <a:pt x="2096" y="2096"/>
                  </a:moveTo>
                  <a:lnTo>
                    <a:pt x="18581" y="11596"/>
                  </a:lnTo>
                </a:path>
              </a:pathLst>
            </a:custGeom>
            <a:ln w="9525" cap="flat">
              <a:solidFill>
                <a:srgbClr val="8DB1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2" name="Forma libre 911">
              <a:extLst>
                <a:ext uri="{FF2B5EF4-FFF2-40B4-BE49-F238E27FC236}">
                  <a16:creationId xmlns:a16="http://schemas.microsoft.com/office/drawing/2014/main" id="{2F948805-455A-AE4C-AB58-C4E79D5632FC}"/>
                </a:ext>
              </a:extLst>
            </p:cNvPr>
            <p:cNvSpPr/>
            <p:nvPr/>
          </p:nvSpPr>
          <p:spPr>
            <a:xfrm>
              <a:off x="4679125" y="4554652"/>
              <a:ext cx="19559" cy="11176"/>
            </a:xfrm>
            <a:custGeom>
              <a:avLst/>
              <a:gdLst>
                <a:gd name="connsiteX0" fmla="*/ 2096 w 19558"/>
                <a:gd name="connsiteY0" fmla="*/ 2096 h 11176"/>
                <a:gd name="connsiteX1" fmla="*/ 18581 w 19558"/>
                <a:gd name="connsiteY1" fmla="*/ 11596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558" h="11176">
                  <a:moveTo>
                    <a:pt x="2096" y="2096"/>
                  </a:moveTo>
                  <a:lnTo>
                    <a:pt x="18581" y="11596"/>
                  </a:lnTo>
                </a:path>
              </a:pathLst>
            </a:custGeom>
            <a:ln w="9525" cap="flat">
              <a:solidFill>
                <a:srgbClr val="8DB1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3" name="Forma libre 912">
              <a:extLst>
                <a:ext uri="{FF2B5EF4-FFF2-40B4-BE49-F238E27FC236}">
                  <a16:creationId xmlns:a16="http://schemas.microsoft.com/office/drawing/2014/main" id="{D1BEDD33-60AE-D64C-8464-6518574569CE}"/>
                </a:ext>
              </a:extLst>
            </p:cNvPr>
            <p:cNvSpPr/>
            <p:nvPr/>
          </p:nvSpPr>
          <p:spPr>
            <a:xfrm>
              <a:off x="4692536" y="4546829"/>
              <a:ext cx="19559" cy="11176"/>
            </a:xfrm>
            <a:custGeom>
              <a:avLst/>
              <a:gdLst>
                <a:gd name="connsiteX0" fmla="*/ 2096 w 19558"/>
                <a:gd name="connsiteY0" fmla="*/ 2096 h 11176"/>
                <a:gd name="connsiteX1" fmla="*/ 18860 w 19558"/>
                <a:gd name="connsiteY1" fmla="*/ 11596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558" h="11176">
                  <a:moveTo>
                    <a:pt x="2096" y="2096"/>
                  </a:moveTo>
                  <a:lnTo>
                    <a:pt x="18860" y="11596"/>
                  </a:lnTo>
                </a:path>
              </a:pathLst>
            </a:custGeom>
            <a:ln w="9525" cap="flat">
              <a:solidFill>
                <a:srgbClr val="8DB1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4" name="Forma libre 913">
              <a:extLst>
                <a:ext uri="{FF2B5EF4-FFF2-40B4-BE49-F238E27FC236}">
                  <a16:creationId xmlns:a16="http://schemas.microsoft.com/office/drawing/2014/main" id="{2E57536F-ABAF-2B4F-A341-596911BF5496}"/>
                </a:ext>
              </a:extLst>
            </p:cNvPr>
            <p:cNvSpPr/>
            <p:nvPr/>
          </p:nvSpPr>
          <p:spPr>
            <a:xfrm>
              <a:off x="4706227" y="4539005"/>
              <a:ext cx="19559" cy="11176"/>
            </a:xfrm>
            <a:custGeom>
              <a:avLst/>
              <a:gdLst>
                <a:gd name="connsiteX0" fmla="*/ 2096 w 19558"/>
                <a:gd name="connsiteY0" fmla="*/ 2096 h 11176"/>
                <a:gd name="connsiteX1" fmla="*/ 18860 w 19558"/>
                <a:gd name="connsiteY1" fmla="*/ 11316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558" h="11176">
                  <a:moveTo>
                    <a:pt x="2096" y="2096"/>
                  </a:moveTo>
                  <a:lnTo>
                    <a:pt x="18860" y="11316"/>
                  </a:lnTo>
                </a:path>
              </a:pathLst>
            </a:custGeom>
            <a:ln w="9525" cap="flat">
              <a:solidFill>
                <a:srgbClr val="8DB1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5" name="Forma libre 914">
              <a:extLst>
                <a:ext uri="{FF2B5EF4-FFF2-40B4-BE49-F238E27FC236}">
                  <a16:creationId xmlns:a16="http://schemas.microsoft.com/office/drawing/2014/main" id="{6B5F45FB-3360-4245-B903-9EAACC9272C4}"/>
                </a:ext>
              </a:extLst>
            </p:cNvPr>
            <p:cNvSpPr/>
            <p:nvPr/>
          </p:nvSpPr>
          <p:spPr>
            <a:xfrm>
              <a:off x="4719919" y="4530902"/>
              <a:ext cx="19559" cy="11176"/>
            </a:xfrm>
            <a:custGeom>
              <a:avLst/>
              <a:gdLst>
                <a:gd name="connsiteX0" fmla="*/ 2096 w 19558"/>
                <a:gd name="connsiteY0" fmla="*/ 2096 h 11176"/>
                <a:gd name="connsiteX1" fmla="*/ 18581 w 19558"/>
                <a:gd name="connsiteY1" fmla="*/ 11596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558" h="11176">
                  <a:moveTo>
                    <a:pt x="2096" y="2096"/>
                  </a:moveTo>
                  <a:lnTo>
                    <a:pt x="18581" y="11596"/>
                  </a:lnTo>
                </a:path>
              </a:pathLst>
            </a:custGeom>
            <a:ln w="9525" cap="flat">
              <a:solidFill>
                <a:srgbClr val="8DB1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6" name="Forma libre 915">
              <a:extLst>
                <a:ext uri="{FF2B5EF4-FFF2-40B4-BE49-F238E27FC236}">
                  <a16:creationId xmlns:a16="http://schemas.microsoft.com/office/drawing/2014/main" id="{E1DA7681-344B-7546-A8EE-B74BAD8B5A71}"/>
                </a:ext>
              </a:extLst>
            </p:cNvPr>
            <p:cNvSpPr/>
            <p:nvPr/>
          </p:nvSpPr>
          <p:spPr>
            <a:xfrm>
              <a:off x="4733330" y="4523079"/>
              <a:ext cx="19559" cy="11176"/>
            </a:xfrm>
            <a:custGeom>
              <a:avLst/>
              <a:gdLst>
                <a:gd name="connsiteX0" fmla="*/ 2096 w 19558"/>
                <a:gd name="connsiteY0" fmla="*/ 2096 h 11176"/>
                <a:gd name="connsiteX1" fmla="*/ 18860 w 19558"/>
                <a:gd name="connsiteY1" fmla="*/ 11596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558" h="11176">
                  <a:moveTo>
                    <a:pt x="2096" y="2096"/>
                  </a:moveTo>
                  <a:lnTo>
                    <a:pt x="18860" y="11596"/>
                  </a:lnTo>
                </a:path>
              </a:pathLst>
            </a:custGeom>
            <a:ln w="9525" cap="flat">
              <a:solidFill>
                <a:srgbClr val="8DB1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7" name="Forma libre 916">
              <a:extLst>
                <a:ext uri="{FF2B5EF4-FFF2-40B4-BE49-F238E27FC236}">
                  <a16:creationId xmlns:a16="http://schemas.microsoft.com/office/drawing/2014/main" id="{FE401F0C-D591-0645-ACF3-921FDAF4BF76}"/>
                </a:ext>
              </a:extLst>
            </p:cNvPr>
            <p:cNvSpPr/>
            <p:nvPr/>
          </p:nvSpPr>
          <p:spPr>
            <a:xfrm>
              <a:off x="4747021" y="4515255"/>
              <a:ext cx="19559" cy="11176"/>
            </a:xfrm>
            <a:custGeom>
              <a:avLst/>
              <a:gdLst>
                <a:gd name="connsiteX0" fmla="*/ 2096 w 19558"/>
                <a:gd name="connsiteY0" fmla="*/ 2096 h 11176"/>
                <a:gd name="connsiteX1" fmla="*/ 18860 w 19558"/>
                <a:gd name="connsiteY1" fmla="*/ 11596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558" h="11176">
                  <a:moveTo>
                    <a:pt x="2096" y="2096"/>
                  </a:moveTo>
                  <a:lnTo>
                    <a:pt x="18860" y="11596"/>
                  </a:lnTo>
                </a:path>
              </a:pathLst>
            </a:custGeom>
            <a:ln w="9525" cap="flat">
              <a:solidFill>
                <a:srgbClr val="8DB1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8" name="Forma libre 917">
              <a:extLst>
                <a:ext uri="{FF2B5EF4-FFF2-40B4-BE49-F238E27FC236}">
                  <a16:creationId xmlns:a16="http://schemas.microsoft.com/office/drawing/2014/main" id="{8CC0BBDF-5EDC-8E43-8E45-72EFC5876954}"/>
                </a:ext>
              </a:extLst>
            </p:cNvPr>
            <p:cNvSpPr/>
            <p:nvPr/>
          </p:nvSpPr>
          <p:spPr>
            <a:xfrm>
              <a:off x="4760713" y="4507432"/>
              <a:ext cx="19559" cy="11176"/>
            </a:xfrm>
            <a:custGeom>
              <a:avLst/>
              <a:gdLst>
                <a:gd name="connsiteX0" fmla="*/ 2096 w 19558"/>
                <a:gd name="connsiteY0" fmla="*/ 2096 h 11176"/>
                <a:gd name="connsiteX1" fmla="*/ 18581 w 19558"/>
                <a:gd name="connsiteY1" fmla="*/ 11596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558" h="11176">
                  <a:moveTo>
                    <a:pt x="2096" y="2096"/>
                  </a:moveTo>
                  <a:lnTo>
                    <a:pt x="18581" y="11596"/>
                  </a:lnTo>
                </a:path>
              </a:pathLst>
            </a:custGeom>
            <a:ln w="9525" cap="flat">
              <a:solidFill>
                <a:srgbClr val="8DB1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9" name="Forma libre 918">
              <a:extLst>
                <a:ext uri="{FF2B5EF4-FFF2-40B4-BE49-F238E27FC236}">
                  <a16:creationId xmlns:a16="http://schemas.microsoft.com/office/drawing/2014/main" id="{0F9A2210-5100-E840-94A6-FE8FFE935084}"/>
                </a:ext>
              </a:extLst>
            </p:cNvPr>
            <p:cNvSpPr/>
            <p:nvPr/>
          </p:nvSpPr>
          <p:spPr>
            <a:xfrm>
              <a:off x="4774404" y="4499608"/>
              <a:ext cx="19559" cy="11176"/>
            </a:xfrm>
            <a:custGeom>
              <a:avLst/>
              <a:gdLst>
                <a:gd name="connsiteX0" fmla="*/ 2096 w 19558"/>
                <a:gd name="connsiteY0" fmla="*/ 2096 h 11176"/>
                <a:gd name="connsiteX1" fmla="*/ 18581 w 19558"/>
                <a:gd name="connsiteY1" fmla="*/ 11316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558" h="11176">
                  <a:moveTo>
                    <a:pt x="2096" y="2096"/>
                  </a:moveTo>
                  <a:lnTo>
                    <a:pt x="18581" y="11316"/>
                  </a:lnTo>
                </a:path>
              </a:pathLst>
            </a:custGeom>
            <a:ln w="9525" cap="flat">
              <a:solidFill>
                <a:srgbClr val="8DB1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0" name="Forma libre 919">
              <a:extLst>
                <a:ext uri="{FF2B5EF4-FFF2-40B4-BE49-F238E27FC236}">
                  <a16:creationId xmlns:a16="http://schemas.microsoft.com/office/drawing/2014/main" id="{A393F51B-6FBF-9B4C-9DC2-CA569521783C}"/>
                </a:ext>
              </a:extLst>
            </p:cNvPr>
            <p:cNvSpPr/>
            <p:nvPr/>
          </p:nvSpPr>
          <p:spPr>
            <a:xfrm>
              <a:off x="4787816" y="4491505"/>
              <a:ext cx="19559" cy="11176"/>
            </a:xfrm>
            <a:custGeom>
              <a:avLst/>
              <a:gdLst>
                <a:gd name="connsiteX0" fmla="*/ 2096 w 19558"/>
                <a:gd name="connsiteY0" fmla="*/ 2096 h 11176"/>
                <a:gd name="connsiteX1" fmla="*/ 18860 w 19558"/>
                <a:gd name="connsiteY1" fmla="*/ 11596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558" h="11176">
                  <a:moveTo>
                    <a:pt x="2096" y="2096"/>
                  </a:moveTo>
                  <a:lnTo>
                    <a:pt x="18860" y="11596"/>
                  </a:lnTo>
                </a:path>
              </a:pathLst>
            </a:custGeom>
            <a:ln w="9525" cap="flat">
              <a:solidFill>
                <a:srgbClr val="8DB1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1" name="Forma libre 920">
              <a:extLst>
                <a:ext uri="{FF2B5EF4-FFF2-40B4-BE49-F238E27FC236}">
                  <a16:creationId xmlns:a16="http://schemas.microsoft.com/office/drawing/2014/main" id="{862EEEDC-8B7C-4F41-B7FD-6999450C37BF}"/>
                </a:ext>
              </a:extLst>
            </p:cNvPr>
            <p:cNvSpPr/>
            <p:nvPr/>
          </p:nvSpPr>
          <p:spPr>
            <a:xfrm>
              <a:off x="4801507" y="4483682"/>
              <a:ext cx="19559" cy="11176"/>
            </a:xfrm>
            <a:custGeom>
              <a:avLst/>
              <a:gdLst>
                <a:gd name="connsiteX0" fmla="*/ 2096 w 19558"/>
                <a:gd name="connsiteY0" fmla="*/ 2096 h 11176"/>
                <a:gd name="connsiteX1" fmla="*/ 18860 w 19558"/>
                <a:gd name="connsiteY1" fmla="*/ 11596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558" h="11176">
                  <a:moveTo>
                    <a:pt x="2096" y="2096"/>
                  </a:moveTo>
                  <a:lnTo>
                    <a:pt x="18860" y="11596"/>
                  </a:lnTo>
                </a:path>
              </a:pathLst>
            </a:custGeom>
            <a:ln w="9525" cap="flat">
              <a:solidFill>
                <a:srgbClr val="8DB1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2" name="Forma libre 921">
              <a:extLst>
                <a:ext uri="{FF2B5EF4-FFF2-40B4-BE49-F238E27FC236}">
                  <a16:creationId xmlns:a16="http://schemas.microsoft.com/office/drawing/2014/main" id="{B07D58EA-0F0F-1E44-8E5F-0CCB4AE98D4F}"/>
                </a:ext>
              </a:extLst>
            </p:cNvPr>
            <p:cNvSpPr/>
            <p:nvPr/>
          </p:nvSpPr>
          <p:spPr>
            <a:xfrm>
              <a:off x="4815198" y="4475858"/>
              <a:ext cx="19559" cy="11176"/>
            </a:xfrm>
            <a:custGeom>
              <a:avLst/>
              <a:gdLst>
                <a:gd name="connsiteX0" fmla="*/ 2096 w 19558"/>
                <a:gd name="connsiteY0" fmla="*/ 2096 h 11176"/>
                <a:gd name="connsiteX1" fmla="*/ 18581 w 19558"/>
                <a:gd name="connsiteY1" fmla="*/ 11596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558" h="11176">
                  <a:moveTo>
                    <a:pt x="2096" y="2096"/>
                  </a:moveTo>
                  <a:lnTo>
                    <a:pt x="18581" y="11596"/>
                  </a:lnTo>
                </a:path>
              </a:pathLst>
            </a:custGeom>
            <a:ln w="9525" cap="flat">
              <a:solidFill>
                <a:srgbClr val="8DB1D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3" name="Forma libre 922">
              <a:extLst>
                <a:ext uri="{FF2B5EF4-FFF2-40B4-BE49-F238E27FC236}">
                  <a16:creationId xmlns:a16="http://schemas.microsoft.com/office/drawing/2014/main" id="{05FCDE5F-C064-424E-8CD7-46D0C910D556}"/>
                </a:ext>
              </a:extLst>
            </p:cNvPr>
            <p:cNvSpPr/>
            <p:nvPr/>
          </p:nvSpPr>
          <p:spPr>
            <a:xfrm>
              <a:off x="4753238" y="4607182"/>
              <a:ext cx="136911" cy="81029"/>
            </a:xfrm>
            <a:custGeom>
              <a:avLst/>
              <a:gdLst>
                <a:gd name="connsiteX0" fmla="*/ 84452 w 136911"/>
                <a:gd name="connsiteY0" fmla="*/ 2934 h 81029"/>
                <a:gd name="connsiteX1" fmla="*/ 3143 w 136911"/>
                <a:gd name="connsiteY1" fmla="*/ 49875 h 81029"/>
                <a:gd name="connsiteX2" fmla="*/ 3143 w 136911"/>
                <a:gd name="connsiteY2" fmla="*/ 53787 h 81029"/>
                <a:gd name="connsiteX3" fmla="*/ 48129 w 136911"/>
                <a:gd name="connsiteY3" fmla="*/ 79213 h 81029"/>
                <a:gd name="connsiteX4" fmla="*/ 54834 w 136911"/>
                <a:gd name="connsiteY4" fmla="*/ 79213 h 81029"/>
                <a:gd name="connsiteX5" fmla="*/ 136143 w 136911"/>
                <a:gd name="connsiteY5" fmla="*/ 32272 h 81029"/>
                <a:gd name="connsiteX6" fmla="*/ 136143 w 136911"/>
                <a:gd name="connsiteY6" fmla="*/ 28360 h 81029"/>
                <a:gd name="connsiteX7" fmla="*/ 91158 w 136911"/>
                <a:gd name="connsiteY7" fmla="*/ 2934 h 81029"/>
                <a:gd name="connsiteX8" fmla="*/ 84452 w 136911"/>
                <a:gd name="connsiteY8" fmla="*/ 2934 h 81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6911" h="81029">
                  <a:moveTo>
                    <a:pt x="84452" y="2934"/>
                  </a:moveTo>
                  <a:lnTo>
                    <a:pt x="3143" y="49875"/>
                  </a:lnTo>
                  <a:cubicBezTo>
                    <a:pt x="1746" y="50713"/>
                    <a:pt x="1746" y="52948"/>
                    <a:pt x="3143" y="53787"/>
                  </a:cubicBezTo>
                  <a:lnTo>
                    <a:pt x="48129" y="79213"/>
                  </a:lnTo>
                  <a:cubicBezTo>
                    <a:pt x="50084" y="80331"/>
                    <a:pt x="52599" y="80331"/>
                    <a:pt x="54834" y="79213"/>
                  </a:cubicBezTo>
                  <a:lnTo>
                    <a:pt x="136143" y="32272"/>
                  </a:lnTo>
                  <a:cubicBezTo>
                    <a:pt x="137540" y="31434"/>
                    <a:pt x="137540" y="29198"/>
                    <a:pt x="136143" y="28360"/>
                  </a:cubicBezTo>
                  <a:lnTo>
                    <a:pt x="91158" y="2934"/>
                  </a:lnTo>
                  <a:cubicBezTo>
                    <a:pt x="88923" y="1816"/>
                    <a:pt x="86408" y="1816"/>
                    <a:pt x="84452" y="2934"/>
                  </a:cubicBezTo>
                  <a:close/>
                </a:path>
              </a:pathLst>
            </a:custGeom>
            <a:solidFill>
              <a:srgbClr val="658FC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4" name="Forma libre 923">
              <a:extLst>
                <a:ext uri="{FF2B5EF4-FFF2-40B4-BE49-F238E27FC236}">
                  <a16:creationId xmlns:a16="http://schemas.microsoft.com/office/drawing/2014/main" id="{674AF45C-A884-9C47-B50E-EE36F74CBC4D}"/>
                </a:ext>
              </a:extLst>
            </p:cNvPr>
            <p:cNvSpPr/>
            <p:nvPr/>
          </p:nvSpPr>
          <p:spPr>
            <a:xfrm>
              <a:off x="4753169" y="4606902"/>
              <a:ext cx="136911" cy="53088"/>
            </a:xfrm>
            <a:custGeom>
              <a:avLst/>
              <a:gdLst>
                <a:gd name="connsiteX0" fmla="*/ 3213 w 136911"/>
                <a:gd name="connsiteY0" fmla="*/ 51551 h 53088"/>
                <a:gd name="connsiteX1" fmla="*/ 84522 w 136911"/>
                <a:gd name="connsiteY1" fmla="*/ 4610 h 53088"/>
                <a:gd name="connsiteX2" fmla="*/ 91228 w 136911"/>
                <a:gd name="connsiteY2" fmla="*/ 4610 h 53088"/>
                <a:gd name="connsiteX3" fmla="*/ 136213 w 136911"/>
                <a:gd name="connsiteY3" fmla="*/ 30037 h 53088"/>
                <a:gd name="connsiteX4" fmla="*/ 137051 w 136911"/>
                <a:gd name="connsiteY4" fmla="*/ 31154 h 53088"/>
                <a:gd name="connsiteX5" fmla="*/ 136213 w 136911"/>
                <a:gd name="connsiteY5" fmla="*/ 28360 h 53088"/>
                <a:gd name="connsiteX6" fmla="*/ 91228 w 136911"/>
                <a:gd name="connsiteY6" fmla="*/ 2934 h 53088"/>
                <a:gd name="connsiteX7" fmla="*/ 84522 w 136911"/>
                <a:gd name="connsiteY7" fmla="*/ 2934 h 53088"/>
                <a:gd name="connsiteX8" fmla="*/ 3213 w 136911"/>
                <a:gd name="connsiteY8" fmla="*/ 50154 h 53088"/>
                <a:gd name="connsiteX9" fmla="*/ 2375 w 136911"/>
                <a:gd name="connsiteY9" fmla="*/ 52948 h 53088"/>
                <a:gd name="connsiteX10" fmla="*/ 3213 w 136911"/>
                <a:gd name="connsiteY10" fmla="*/ 51551 h 53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6911" h="53088">
                  <a:moveTo>
                    <a:pt x="3213" y="51551"/>
                  </a:moveTo>
                  <a:lnTo>
                    <a:pt x="84522" y="4610"/>
                  </a:lnTo>
                  <a:cubicBezTo>
                    <a:pt x="86478" y="3493"/>
                    <a:pt x="88992" y="3493"/>
                    <a:pt x="91228" y="4610"/>
                  </a:cubicBezTo>
                  <a:lnTo>
                    <a:pt x="136213" y="30037"/>
                  </a:lnTo>
                  <a:cubicBezTo>
                    <a:pt x="136772" y="30316"/>
                    <a:pt x="137051" y="30595"/>
                    <a:pt x="137051" y="31154"/>
                  </a:cubicBezTo>
                  <a:cubicBezTo>
                    <a:pt x="137331" y="30316"/>
                    <a:pt x="137051" y="28919"/>
                    <a:pt x="136213" y="28360"/>
                  </a:cubicBezTo>
                  <a:lnTo>
                    <a:pt x="91228" y="2934"/>
                  </a:lnTo>
                  <a:cubicBezTo>
                    <a:pt x="89272" y="1816"/>
                    <a:pt x="86757" y="1816"/>
                    <a:pt x="84522" y="2934"/>
                  </a:cubicBezTo>
                  <a:lnTo>
                    <a:pt x="3213" y="50154"/>
                  </a:lnTo>
                  <a:cubicBezTo>
                    <a:pt x="2096" y="50713"/>
                    <a:pt x="1816" y="51831"/>
                    <a:pt x="2375" y="52948"/>
                  </a:cubicBezTo>
                  <a:cubicBezTo>
                    <a:pt x="2654" y="52390"/>
                    <a:pt x="2934" y="51831"/>
                    <a:pt x="3213" y="51551"/>
                  </a:cubicBezTo>
                  <a:close/>
                </a:path>
              </a:pathLst>
            </a:custGeom>
            <a:solidFill>
              <a:srgbClr val="4676B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5" name="Forma libre 924">
              <a:extLst>
                <a:ext uri="{FF2B5EF4-FFF2-40B4-BE49-F238E27FC236}">
                  <a16:creationId xmlns:a16="http://schemas.microsoft.com/office/drawing/2014/main" id="{21DDB70B-2EA3-6B41-9A00-ADC6D0A1749B}"/>
                </a:ext>
              </a:extLst>
            </p:cNvPr>
            <p:cNvSpPr/>
            <p:nvPr/>
          </p:nvSpPr>
          <p:spPr>
            <a:xfrm>
              <a:off x="4652301" y="4335873"/>
              <a:ext cx="92206" cy="100588"/>
            </a:xfrm>
            <a:custGeom>
              <a:avLst/>
              <a:gdLst>
                <a:gd name="connsiteX0" fmla="*/ 2096 w 92205"/>
                <a:gd name="connsiteY0" fmla="*/ 71390 h 100588"/>
                <a:gd name="connsiteX1" fmla="*/ 2096 w 92205"/>
                <a:gd name="connsiteY1" fmla="*/ 53507 h 100588"/>
                <a:gd name="connsiteX2" fmla="*/ 91787 w 92205"/>
                <a:gd name="connsiteY2" fmla="*/ 2096 h 100588"/>
                <a:gd name="connsiteX3" fmla="*/ 91787 w 92205"/>
                <a:gd name="connsiteY3" fmla="*/ 19978 h 100588"/>
                <a:gd name="connsiteX4" fmla="*/ 2096 w 92205"/>
                <a:gd name="connsiteY4" fmla="*/ 71390 h 100588"/>
                <a:gd name="connsiteX5" fmla="*/ 3772 w 92205"/>
                <a:gd name="connsiteY5" fmla="*/ 54346 h 100588"/>
                <a:gd name="connsiteX6" fmla="*/ 3772 w 92205"/>
                <a:gd name="connsiteY6" fmla="*/ 68595 h 100588"/>
                <a:gd name="connsiteX7" fmla="*/ 90390 w 92205"/>
                <a:gd name="connsiteY7" fmla="*/ 18860 h 100588"/>
                <a:gd name="connsiteX8" fmla="*/ 90390 w 92205"/>
                <a:gd name="connsiteY8" fmla="*/ 4610 h 100588"/>
                <a:gd name="connsiteX9" fmla="*/ 3772 w 92205"/>
                <a:gd name="connsiteY9" fmla="*/ 54346 h 100588"/>
                <a:gd name="connsiteX10" fmla="*/ 2096 w 92205"/>
                <a:gd name="connsiteY10" fmla="*/ 98492 h 100588"/>
                <a:gd name="connsiteX11" fmla="*/ 2096 w 92205"/>
                <a:gd name="connsiteY11" fmla="*/ 80610 h 100588"/>
                <a:gd name="connsiteX12" fmla="*/ 91787 w 92205"/>
                <a:gd name="connsiteY12" fmla="*/ 29198 h 100588"/>
                <a:gd name="connsiteX13" fmla="*/ 91787 w 92205"/>
                <a:gd name="connsiteY13" fmla="*/ 47081 h 100588"/>
                <a:gd name="connsiteX14" fmla="*/ 2096 w 92205"/>
                <a:gd name="connsiteY14" fmla="*/ 98492 h 100588"/>
                <a:gd name="connsiteX15" fmla="*/ 3772 w 92205"/>
                <a:gd name="connsiteY15" fmla="*/ 81448 h 100588"/>
                <a:gd name="connsiteX16" fmla="*/ 3772 w 92205"/>
                <a:gd name="connsiteY16" fmla="*/ 95698 h 100588"/>
                <a:gd name="connsiteX17" fmla="*/ 90390 w 92205"/>
                <a:gd name="connsiteY17" fmla="*/ 45963 h 100588"/>
                <a:gd name="connsiteX18" fmla="*/ 90390 w 92205"/>
                <a:gd name="connsiteY18" fmla="*/ 31713 h 100588"/>
                <a:gd name="connsiteX19" fmla="*/ 3772 w 92205"/>
                <a:gd name="connsiteY19" fmla="*/ 81448 h 100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2205" h="100588">
                  <a:moveTo>
                    <a:pt x="2096" y="71390"/>
                  </a:moveTo>
                  <a:lnTo>
                    <a:pt x="2096" y="53507"/>
                  </a:lnTo>
                  <a:lnTo>
                    <a:pt x="91787" y="2096"/>
                  </a:lnTo>
                  <a:lnTo>
                    <a:pt x="91787" y="19978"/>
                  </a:lnTo>
                  <a:lnTo>
                    <a:pt x="2096" y="71390"/>
                  </a:lnTo>
                  <a:close/>
                  <a:moveTo>
                    <a:pt x="3772" y="54346"/>
                  </a:moveTo>
                  <a:lnTo>
                    <a:pt x="3772" y="68595"/>
                  </a:lnTo>
                  <a:lnTo>
                    <a:pt x="90390" y="18860"/>
                  </a:lnTo>
                  <a:lnTo>
                    <a:pt x="90390" y="4610"/>
                  </a:lnTo>
                  <a:lnTo>
                    <a:pt x="3772" y="54346"/>
                  </a:lnTo>
                  <a:close/>
                  <a:moveTo>
                    <a:pt x="2096" y="98492"/>
                  </a:moveTo>
                  <a:lnTo>
                    <a:pt x="2096" y="80610"/>
                  </a:lnTo>
                  <a:lnTo>
                    <a:pt x="91787" y="29198"/>
                  </a:lnTo>
                  <a:lnTo>
                    <a:pt x="91787" y="47081"/>
                  </a:lnTo>
                  <a:lnTo>
                    <a:pt x="2096" y="98492"/>
                  </a:lnTo>
                  <a:close/>
                  <a:moveTo>
                    <a:pt x="3772" y="81448"/>
                  </a:moveTo>
                  <a:lnTo>
                    <a:pt x="3772" y="95698"/>
                  </a:lnTo>
                  <a:lnTo>
                    <a:pt x="90390" y="45963"/>
                  </a:lnTo>
                  <a:lnTo>
                    <a:pt x="90390" y="31713"/>
                  </a:lnTo>
                  <a:lnTo>
                    <a:pt x="3772" y="81448"/>
                  </a:lnTo>
                  <a:close/>
                </a:path>
              </a:pathLst>
            </a:custGeom>
            <a:solidFill>
              <a:srgbClr val="4456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6" name="Forma libre 925">
              <a:extLst>
                <a:ext uri="{FF2B5EF4-FFF2-40B4-BE49-F238E27FC236}">
                  <a16:creationId xmlns:a16="http://schemas.microsoft.com/office/drawing/2014/main" id="{1367E8CE-281C-6A43-BC2C-148B62B438F8}"/>
                </a:ext>
              </a:extLst>
            </p:cNvPr>
            <p:cNvSpPr/>
            <p:nvPr/>
          </p:nvSpPr>
          <p:spPr>
            <a:xfrm>
              <a:off x="4658984" y="4391756"/>
              <a:ext cx="50294" cy="30735"/>
            </a:xfrm>
            <a:custGeom>
              <a:avLst/>
              <a:gdLst>
                <a:gd name="connsiteX0" fmla="*/ 8265 w 50294"/>
                <a:gd name="connsiteY0" fmla="*/ 28360 h 30735"/>
                <a:gd name="connsiteX1" fmla="*/ 3795 w 50294"/>
                <a:gd name="connsiteY1" fmla="*/ 31154 h 30735"/>
                <a:gd name="connsiteX2" fmla="*/ 2677 w 50294"/>
                <a:gd name="connsiteY2" fmla="*/ 28360 h 30735"/>
                <a:gd name="connsiteX3" fmla="*/ 7148 w 50294"/>
                <a:gd name="connsiteY3" fmla="*/ 25566 h 30735"/>
                <a:gd name="connsiteX4" fmla="*/ 8265 w 50294"/>
                <a:gd name="connsiteY4" fmla="*/ 28360 h 30735"/>
                <a:gd name="connsiteX5" fmla="*/ 17486 w 50294"/>
                <a:gd name="connsiteY5" fmla="*/ 19699 h 30735"/>
                <a:gd name="connsiteX6" fmla="*/ 13015 w 50294"/>
                <a:gd name="connsiteY6" fmla="*/ 22493 h 30735"/>
                <a:gd name="connsiteX7" fmla="*/ 14133 w 50294"/>
                <a:gd name="connsiteY7" fmla="*/ 25287 h 30735"/>
                <a:gd name="connsiteX8" fmla="*/ 18603 w 50294"/>
                <a:gd name="connsiteY8" fmla="*/ 22493 h 30735"/>
                <a:gd name="connsiteX9" fmla="*/ 17486 w 50294"/>
                <a:gd name="connsiteY9" fmla="*/ 19699 h 30735"/>
                <a:gd name="connsiteX10" fmla="*/ 27824 w 50294"/>
                <a:gd name="connsiteY10" fmla="*/ 13831 h 30735"/>
                <a:gd name="connsiteX11" fmla="*/ 23353 w 50294"/>
                <a:gd name="connsiteY11" fmla="*/ 16625 h 30735"/>
                <a:gd name="connsiteX12" fmla="*/ 24471 w 50294"/>
                <a:gd name="connsiteY12" fmla="*/ 19419 h 30735"/>
                <a:gd name="connsiteX13" fmla="*/ 28942 w 50294"/>
                <a:gd name="connsiteY13" fmla="*/ 16625 h 30735"/>
                <a:gd name="connsiteX14" fmla="*/ 27824 w 50294"/>
                <a:gd name="connsiteY14" fmla="*/ 13831 h 30735"/>
                <a:gd name="connsiteX15" fmla="*/ 38162 w 50294"/>
                <a:gd name="connsiteY15" fmla="*/ 7963 h 30735"/>
                <a:gd name="connsiteX16" fmla="*/ 33692 w 50294"/>
                <a:gd name="connsiteY16" fmla="*/ 10757 h 30735"/>
                <a:gd name="connsiteX17" fmla="*/ 34809 w 50294"/>
                <a:gd name="connsiteY17" fmla="*/ 13551 h 30735"/>
                <a:gd name="connsiteX18" fmla="*/ 39280 w 50294"/>
                <a:gd name="connsiteY18" fmla="*/ 10757 h 30735"/>
                <a:gd name="connsiteX19" fmla="*/ 38162 w 50294"/>
                <a:gd name="connsiteY19" fmla="*/ 7963 h 30735"/>
                <a:gd name="connsiteX20" fmla="*/ 48500 w 50294"/>
                <a:gd name="connsiteY20" fmla="*/ 2096 h 30735"/>
                <a:gd name="connsiteX21" fmla="*/ 44030 w 50294"/>
                <a:gd name="connsiteY21" fmla="*/ 4890 h 30735"/>
                <a:gd name="connsiteX22" fmla="*/ 45148 w 50294"/>
                <a:gd name="connsiteY22" fmla="*/ 7684 h 30735"/>
                <a:gd name="connsiteX23" fmla="*/ 49618 w 50294"/>
                <a:gd name="connsiteY23" fmla="*/ 4890 h 30735"/>
                <a:gd name="connsiteX24" fmla="*/ 48500 w 50294"/>
                <a:gd name="connsiteY24" fmla="*/ 2096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294" h="30735">
                  <a:moveTo>
                    <a:pt x="8265" y="28360"/>
                  </a:moveTo>
                  <a:cubicBezTo>
                    <a:pt x="7427" y="30037"/>
                    <a:pt x="5192" y="31154"/>
                    <a:pt x="3795" y="31154"/>
                  </a:cubicBezTo>
                  <a:cubicBezTo>
                    <a:pt x="2118" y="31154"/>
                    <a:pt x="1559" y="29757"/>
                    <a:pt x="2677" y="28360"/>
                  </a:cubicBezTo>
                  <a:cubicBezTo>
                    <a:pt x="3515" y="26684"/>
                    <a:pt x="5751" y="25566"/>
                    <a:pt x="7148" y="25566"/>
                  </a:cubicBezTo>
                  <a:cubicBezTo>
                    <a:pt x="8545" y="25287"/>
                    <a:pt x="9104" y="26684"/>
                    <a:pt x="8265" y="28360"/>
                  </a:cubicBezTo>
                  <a:close/>
                  <a:moveTo>
                    <a:pt x="17486" y="19699"/>
                  </a:moveTo>
                  <a:cubicBezTo>
                    <a:pt x="15809" y="19699"/>
                    <a:pt x="13853" y="21096"/>
                    <a:pt x="13015" y="22493"/>
                  </a:cubicBezTo>
                  <a:cubicBezTo>
                    <a:pt x="12177" y="24169"/>
                    <a:pt x="12736" y="25287"/>
                    <a:pt x="14133" y="25287"/>
                  </a:cubicBezTo>
                  <a:cubicBezTo>
                    <a:pt x="15809" y="25287"/>
                    <a:pt x="17765" y="23890"/>
                    <a:pt x="18603" y="22493"/>
                  </a:cubicBezTo>
                  <a:cubicBezTo>
                    <a:pt x="19442" y="20816"/>
                    <a:pt x="19162" y="19699"/>
                    <a:pt x="17486" y="19699"/>
                  </a:cubicBezTo>
                  <a:close/>
                  <a:moveTo>
                    <a:pt x="27824" y="13831"/>
                  </a:moveTo>
                  <a:cubicBezTo>
                    <a:pt x="26148" y="13831"/>
                    <a:pt x="24192" y="15228"/>
                    <a:pt x="23353" y="16625"/>
                  </a:cubicBezTo>
                  <a:cubicBezTo>
                    <a:pt x="22515" y="18301"/>
                    <a:pt x="23074" y="19419"/>
                    <a:pt x="24471" y="19419"/>
                  </a:cubicBezTo>
                  <a:cubicBezTo>
                    <a:pt x="26148" y="19419"/>
                    <a:pt x="28103" y="18022"/>
                    <a:pt x="28942" y="16625"/>
                  </a:cubicBezTo>
                  <a:cubicBezTo>
                    <a:pt x="30059" y="14949"/>
                    <a:pt x="29501" y="13831"/>
                    <a:pt x="27824" y="13831"/>
                  </a:cubicBezTo>
                  <a:close/>
                  <a:moveTo>
                    <a:pt x="38162" y="7963"/>
                  </a:moveTo>
                  <a:cubicBezTo>
                    <a:pt x="36486" y="7963"/>
                    <a:pt x="34530" y="9360"/>
                    <a:pt x="33692" y="10757"/>
                  </a:cubicBezTo>
                  <a:cubicBezTo>
                    <a:pt x="32853" y="12434"/>
                    <a:pt x="33412" y="13551"/>
                    <a:pt x="34809" y="13551"/>
                  </a:cubicBezTo>
                  <a:cubicBezTo>
                    <a:pt x="36486" y="13551"/>
                    <a:pt x="38442" y="12154"/>
                    <a:pt x="39280" y="10757"/>
                  </a:cubicBezTo>
                  <a:cubicBezTo>
                    <a:pt x="40398" y="9360"/>
                    <a:pt x="39839" y="7963"/>
                    <a:pt x="38162" y="7963"/>
                  </a:cubicBezTo>
                  <a:close/>
                  <a:moveTo>
                    <a:pt x="48500" y="2096"/>
                  </a:moveTo>
                  <a:cubicBezTo>
                    <a:pt x="46824" y="2096"/>
                    <a:pt x="44868" y="3493"/>
                    <a:pt x="44030" y="4890"/>
                  </a:cubicBezTo>
                  <a:cubicBezTo>
                    <a:pt x="43192" y="6566"/>
                    <a:pt x="43751" y="7684"/>
                    <a:pt x="45148" y="7684"/>
                  </a:cubicBezTo>
                  <a:cubicBezTo>
                    <a:pt x="46824" y="7684"/>
                    <a:pt x="48780" y="6287"/>
                    <a:pt x="49618" y="4890"/>
                  </a:cubicBezTo>
                  <a:cubicBezTo>
                    <a:pt x="50736" y="3493"/>
                    <a:pt x="50177" y="2096"/>
                    <a:pt x="48500" y="2096"/>
                  </a:cubicBezTo>
                  <a:close/>
                </a:path>
              </a:pathLst>
            </a:custGeom>
            <a:solidFill>
              <a:srgbClr val="4456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7" name="Forma libre 926">
              <a:extLst>
                <a:ext uri="{FF2B5EF4-FFF2-40B4-BE49-F238E27FC236}">
                  <a16:creationId xmlns:a16="http://schemas.microsoft.com/office/drawing/2014/main" id="{D3A95574-223A-D44F-9D0C-199584088EE5}"/>
                </a:ext>
              </a:extLst>
            </p:cNvPr>
            <p:cNvSpPr/>
            <p:nvPr/>
          </p:nvSpPr>
          <p:spPr>
            <a:xfrm>
              <a:off x="4698683" y="4415226"/>
              <a:ext cx="13971" cy="11176"/>
            </a:xfrm>
            <a:custGeom>
              <a:avLst/>
              <a:gdLst>
                <a:gd name="connsiteX0" fmla="*/ 8522 w 13970"/>
                <a:gd name="connsiteY0" fmla="*/ 2096 h 11176"/>
                <a:gd name="connsiteX1" fmla="*/ 8243 w 13970"/>
                <a:gd name="connsiteY1" fmla="*/ 3493 h 11176"/>
                <a:gd name="connsiteX2" fmla="*/ 10198 w 13970"/>
                <a:gd name="connsiteY2" fmla="*/ 4051 h 11176"/>
                <a:gd name="connsiteX3" fmla="*/ 2096 w 13970"/>
                <a:gd name="connsiteY3" fmla="*/ 8801 h 11176"/>
                <a:gd name="connsiteX4" fmla="*/ 2934 w 13970"/>
                <a:gd name="connsiteY4" fmla="*/ 10198 h 11176"/>
                <a:gd name="connsiteX5" fmla="*/ 10757 w 13970"/>
                <a:gd name="connsiteY5" fmla="*/ 5728 h 11176"/>
                <a:gd name="connsiteX6" fmla="*/ 9919 w 13970"/>
                <a:gd name="connsiteY6" fmla="*/ 7684 h 11176"/>
                <a:gd name="connsiteX7" fmla="*/ 11316 w 13970"/>
                <a:gd name="connsiteY7" fmla="*/ 8243 h 11176"/>
                <a:gd name="connsiteX8" fmla="*/ 13272 w 13970"/>
                <a:gd name="connsiteY8" fmla="*/ 3213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70" h="11176">
                  <a:moveTo>
                    <a:pt x="8522" y="2096"/>
                  </a:moveTo>
                  <a:lnTo>
                    <a:pt x="8243" y="3493"/>
                  </a:lnTo>
                  <a:lnTo>
                    <a:pt x="10198" y="4051"/>
                  </a:lnTo>
                  <a:lnTo>
                    <a:pt x="2096" y="8801"/>
                  </a:lnTo>
                  <a:lnTo>
                    <a:pt x="2934" y="10198"/>
                  </a:lnTo>
                  <a:lnTo>
                    <a:pt x="10757" y="5728"/>
                  </a:lnTo>
                  <a:lnTo>
                    <a:pt x="9919" y="7684"/>
                  </a:lnTo>
                  <a:lnTo>
                    <a:pt x="11316" y="8243"/>
                  </a:lnTo>
                  <a:lnTo>
                    <a:pt x="13272" y="3213"/>
                  </a:lnTo>
                  <a:close/>
                </a:path>
              </a:pathLst>
            </a:custGeom>
            <a:solidFill>
              <a:srgbClr val="4456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8" name="Forma libre 927">
              <a:extLst>
                <a:ext uri="{FF2B5EF4-FFF2-40B4-BE49-F238E27FC236}">
                  <a16:creationId xmlns:a16="http://schemas.microsoft.com/office/drawing/2014/main" id="{9511333F-55D5-AB4D-9A11-63E0B97ACB7D}"/>
                </a:ext>
              </a:extLst>
            </p:cNvPr>
            <p:cNvSpPr/>
            <p:nvPr/>
          </p:nvSpPr>
          <p:spPr>
            <a:xfrm>
              <a:off x="4778917" y="4628185"/>
              <a:ext cx="61470" cy="36323"/>
            </a:xfrm>
            <a:custGeom>
              <a:avLst/>
              <a:gdLst>
                <a:gd name="connsiteX0" fmla="*/ 48156 w 61470"/>
                <a:gd name="connsiteY0" fmla="*/ 3445 h 36323"/>
                <a:gd name="connsiteX1" fmla="*/ 6803 w 61470"/>
                <a:gd name="connsiteY1" fmla="*/ 12665 h 36323"/>
                <a:gd name="connsiteX2" fmla="*/ 16024 w 61470"/>
                <a:gd name="connsiteY2" fmla="*/ 35577 h 36323"/>
                <a:gd name="connsiteX3" fmla="*/ 57376 w 61470"/>
                <a:gd name="connsiteY3" fmla="*/ 26356 h 36323"/>
                <a:gd name="connsiteX4" fmla="*/ 48156 w 61470"/>
                <a:gd name="connsiteY4" fmla="*/ 3445 h 3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70" h="36323">
                  <a:moveTo>
                    <a:pt x="48156" y="3445"/>
                  </a:moveTo>
                  <a:cubicBezTo>
                    <a:pt x="34185" y="-188"/>
                    <a:pt x="15465" y="3724"/>
                    <a:pt x="6803" y="12665"/>
                  </a:cubicBezTo>
                  <a:cubicBezTo>
                    <a:pt x="-2138" y="21606"/>
                    <a:pt x="2053" y="31665"/>
                    <a:pt x="16024" y="35577"/>
                  </a:cubicBezTo>
                  <a:cubicBezTo>
                    <a:pt x="29994" y="39209"/>
                    <a:pt x="48715" y="35297"/>
                    <a:pt x="57376" y="26356"/>
                  </a:cubicBezTo>
                  <a:cubicBezTo>
                    <a:pt x="66318" y="17415"/>
                    <a:pt x="62406" y="7077"/>
                    <a:pt x="48156" y="3445"/>
                  </a:cubicBezTo>
                  <a:close/>
                </a:path>
              </a:pathLst>
            </a:custGeom>
            <a:solidFill>
              <a:srgbClr val="53C3F1">
                <a:alpha val="11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9" name="Forma libre 928">
              <a:extLst>
                <a:ext uri="{FF2B5EF4-FFF2-40B4-BE49-F238E27FC236}">
                  <a16:creationId xmlns:a16="http://schemas.microsoft.com/office/drawing/2014/main" id="{CF7C6692-EEAE-A840-BF17-B1B91C06A439}"/>
                </a:ext>
              </a:extLst>
            </p:cNvPr>
            <p:cNvSpPr/>
            <p:nvPr/>
          </p:nvSpPr>
          <p:spPr>
            <a:xfrm>
              <a:off x="4788932" y="4633918"/>
              <a:ext cx="41912" cy="25147"/>
            </a:xfrm>
            <a:custGeom>
              <a:avLst/>
              <a:gdLst>
                <a:gd name="connsiteX0" fmla="*/ 33111 w 41911"/>
                <a:gd name="connsiteY0" fmla="*/ 3021 h 25147"/>
                <a:gd name="connsiteX1" fmla="*/ 5170 w 41911"/>
                <a:gd name="connsiteY1" fmla="*/ 9168 h 25147"/>
                <a:gd name="connsiteX2" fmla="*/ 11317 w 41911"/>
                <a:gd name="connsiteY2" fmla="*/ 24536 h 25147"/>
                <a:gd name="connsiteX3" fmla="*/ 39258 w 41911"/>
                <a:gd name="connsiteY3" fmla="*/ 18389 h 25147"/>
                <a:gd name="connsiteX4" fmla="*/ 33111 w 41911"/>
                <a:gd name="connsiteY4" fmla="*/ 3021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911" h="25147">
                  <a:moveTo>
                    <a:pt x="33111" y="3021"/>
                  </a:moveTo>
                  <a:cubicBezTo>
                    <a:pt x="23611" y="506"/>
                    <a:pt x="11317" y="3301"/>
                    <a:pt x="5170" y="9168"/>
                  </a:cubicBezTo>
                  <a:cubicBezTo>
                    <a:pt x="-698" y="15036"/>
                    <a:pt x="2096" y="22021"/>
                    <a:pt x="11317" y="24536"/>
                  </a:cubicBezTo>
                  <a:cubicBezTo>
                    <a:pt x="20817" y="27050"/>
                    <a:pt x="33111" y="24256"/>
                    <a:pt x="39258" y="18389"/>
                  </a:cubicBezTo>
                  <a:cubicBezTo>
                    <a:pt x="45126" y="12242"/>
                    <a:pt x="42332" y="5536"/>
                    <a:pt x="33111" y="3021"/>
                  </a:cubicBezTo>
                  <a:close/>
                </a:path>
              </a:pathLst>
            </a:custGeom>
            <a:solidFill>
              <a:srgbClr val="53C3F1">
                <a:alpha val="1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0" name="Forma libre 929">
              <a:extLst>
                <a:ext uri="{FF2B5EF4-FFF2-40B4-BE49-F238E27FC236}">
                  <a16:creationId xmlns:a16="http://schemas.microsoft.com/office/drawing/2014/main" id="{AC99FBDE-762B-7546-9B91-15872C287F97}"/>
                </a:ext>
              </a:extLst>
            </p:cNvPr>
            <p:cNvSpPr/>
            <p:nvPr/>
          </p:nvSpPr>
          <p:spPr>
            <a:xfrm>
              <a:off x="4796522" y="4638148"/>
              <a:ext cx="27941" cy="16765"/>
            </a:xfrm>
            <a:custGeom>
              <a:avLst/>
              <a:gdLst>
                <a:gd name="connsiteX0" fmla="*/ 21330 w 27941"/>
                <a:gd name="connsiteY0" fmla="*/ 2703 h 16764"/>
                <a:gd name="connsiteX1" fmla="*/ 4007 w 27941"/>
                <a:gd name="connsiteY1" fmla="*/ 6614 h 16764"/>
                <a:gd name="connsiteX2" fmla="*/ 7919 w 27941"/>
                <a:gd name="connsiteY2" fmla="*/ 16114 h 16764"/>
                <a:gd name="connsiteX3" fmla="*/ 25242 w 27941"/>
                <a:gd name="connsiteY3" fmla="*/ 12202 h 16764"/>
                <a:gd name="connsiteX4" fmla="*/ 21330 w 27941"/>
                <a:gd name="connsiteY4" fmla="*/ 2703 h 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41" h="16764">
                  <a:moveTo>
                    <a:pt x="21330" y="2703"/>
                  </a:moveTo>
                  <a:cubicBezTo>
                    <a:pt x="15463" y="1026"/>
                    <a:pt x="7639" y="2982"/>
                    <a:pt x="4007" y="6614"/>
                  </a:cubicBezTo>
                  <a:cubicBezTo>
                    <a:pt x="375" y="10247"/>
                    <a:pt x="2051" y="14717"/>
                    <a:pt x="7919" y="16114"/>
                  </a:cubicBezTo>
                  <a:cubicBezTo>
                    <a:pt x="13786" y="17791"/>
                    <a:pt x="21610" y="15835"/>
                    <a:pt x="25242" y="12202"/>
                  </a:cubicBezTo>
                  <a:cubicBezTo>
                    <a:pt x="29154" y="8570"/>
                    <a:pt x="27198" y="4379"/>
                    <a:pt x="21330" y="2703"/>
                  </a:cubicBezTo>
                  <a:close/>
                </a:path>
              </a:pathLst>
            </a:custGeom>
            <a:solidFill>
              <a:srgbClr val="53C3F1">
                <a:alpha val="2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1" name="Forma libre 930">
              <a:extLst>
                <a:ext uri="{FF2B5EF4-FFF2-40B4-BE49-F238E27FC236}">
                  <a16:creationId xmlns:a16="http://schemas.microsoft.com/office/drawing/2014/main" id="{E62B647A-A7DF-7D49-8E31-DE90CD733985}"/>
                </a:ext>
              </a:extLst>
            </p:cNvPr>
            <p:cNvSpPr/>
            <p:nvPr/>
          </p:nvSpPr>
          <p:spPr>
            <a:xfrm>
              <a:off x="4804476" y="4643505"/>
              <a:ext cx="11176" cy="8382"/>
            </a:xfrm>
            <a:custGeom>
              <a:avLst/>
              <a:gdLst>
                <a:gd name="connsiteX0" fmla="*/ 9464 w 11176"/>
                <a:gd name="connsiteY0" fmla="*/ 1257 h 8382"/>
                <a:gd name="connsiteX1" fmla="*/ 1920 w 11176"/>
                <a:gd name="connsiteY1" fmla="*/ 2934 h 8382"/>
                <a:gd name="connsiteX2" fmla="*/ 3596 w 11176"/>
                <a:gd name="connsiteY2" fmla="*/ 7125 h 8382"/>
                <a:gd name="connsiteX3" fmla="*/ 11141 w 11176"/>
                <a:gd name="connsiteY3" fmla="*/ 5449 h 8382"/>
                <a:gd name="connsiteX4" fmla="*/ 9464 w 11176"/>
                <a:gd name="connsiteY4" fmla="*/ 1257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" h="8382">
                  <a:moveTo>
                    <a:pt x="9464" y="1257"/>
                  </a:moveTo>
                  <a:cubicBezTo>
                    <a:pt x="6949" y="699"/>
                    <a:pt x="3596" y="1257"/>
                    <a:pt x="1920" y="2934"/>
                  </a:cubicBezTo>
                  <a:cubicBezTo>
                    <a:pt x="244" y="4610"/>
                    <a:pt x="1082" y="6287"/>
                    <a:pt x="3596" y="7125"/>
                  </a:cubicBezTo>
                  <a:cubicBezTo>
                    <a:pt x="6111" y="7684"/>
                    <a:pt x="9464" y="7125"/>
                    <a:pt x="11141" y="5449"/>
                  </a:cubicBezTo>
                  <a:cubicBezTo>
                    <a:pt x="12817" y="3772"/>
                    <a:pt x="11979" y="1816"/>
                    <a:pt x="9464" y="1257"/>
                  </a:cubicBezTo>
                  <a:close/>
                </a:path>
              </a:pathLst>
            </a:custGeom>
            <a:noFill/>
            <a:ln w="4763" cap="rnd">
              <a:solidFill>
                <a:srgbClr val="9CD5D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2" name="Forma libre 931">
              <a:extLst>
                <a:ext uri="{FF2B5EF4-FFF2-40B4-BE49-F238E27FC236}">
                  <a16:creationId xmlns:a16="http://schemas.microsoft.com/office/drawing/2014/main" id="{51831BEE-BF0F-C346-846C-F21CDB74B82F}"/>
                </a:ext>
              </a:extLst>
            </p:cNvPr>
            <p:cNvSpPr/>
            <p:nvPr/>
          </p:nvSpPr>
          <p:spPr>
            <a:xfrm>
              <a:off x="4237740" y="4665138"/>
              <a:ext cx="385587" cy="223529"/>
            </a:xfrm>
            <a:custGeom>
              <a:avLst/>
              <a:gdLst>
                <a:gd name="connsiteX0" fmla="*/ 146746 w 385587"/>
                <a:gd name="connsiteY0" fmla="*/ 3933 h 223528"/>
                <a:gd name="connsiteX1" fmla="*/ 614 w 385587"/>
                <a:gd name="connsiteY1" fmla="*/ 87477 h 223528"/>
                <a:gd name="connsiteX2" fmla="*/ 614 w 385587"/>
                <a:gd name="connsiteY2" fmla="*/ 93344 h 223528"/>
                <a:gd name="connsiteX3" fmla="*/ 4805 w 385587"/>
                <a:gd name="connsiteY3" fmla="*/ 100609 h 223528"/>
                <a:gd name="connsiteX4" fmla="*/ 214643 w 385587"/>
                <a:gd name="connsiteY4" fmla="*/ 221873 h 223528"/>
                <a:gd name="connsiteX5" fmla="*/ 239510 w 385587"/>
                <a:gd name="connsiteY5" fmla="*/ 221873 h 223528"/>
                <a:gd name="connsiteX6" fmla="*/ 382569 w 385587"/>
                <a:gd name="connsiteY6" fmla="*/ 140565 h 223528"/>
                <a:gd name="connsiteX7" fmla="*/ 386760 w 385587"/>
                <a:gd name="connsiteY7" fmla="*/ 133580 h 223528"/>
                <a:gd name="connsiteX8" fmla="*/ 386760 w 385587"/>
                <a:gd name="connsiteY8" fmla="*/ 127712 h 223528"/>
                <a:gd name="connsiteX9" fmla="*/ 171614 w 385587"/>
                <a:gd name="connsiteY9" fmla="*/ 4212 h 223528"/>
                <a:gd name="connsiteX10" fmla="*/ 146746 w 385587"/>
                <a:gd name="connsiteY10" fmla="*/ 3933 h 223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5587" h="223528">
                  <a:moveTo>
                    <a:pt x="146746" y="3933"/>
                  </a:moveTo>
                  <a:lnTo>
                    <a:pt x="614" y="87477"/>
                  </a:lnTo>
                  <a:cubicBezTo>
                    <a:pt x="614" y="87477"/>
                    <a:pt x="614" y="90271"/>
                    <a:pt x="614" y="93344"/>
                  </a:cubicBezTo>
                  <a:cubicBezTo>
                    <a:pt x="614" y="96138"/>
                    <a:pt x="2011" y="98932"/>
                    <a:pt x="4805" y="100609"/>
                  </a:cubicBezTo>
                  <a:lnTo>
                    <a:pt x="214643" y="221873"/>
                  </a:lnTo>
                  <a:cubicBezTo>
                    <a:pt x="222187" y="226344"/>
                    <a:pt x="231687" y="226344"/>
                    <a:pt x="239510" y="221873"/>
                  </a:cubicBezTo>
                  <a:lnTo>
                    <a:pt x="382569" y="140565"/>
                  </a:lnTo>
                  <a:cubicBezTo>
                    <a:pt x="385363" y="138888"/>
                    <a:pt x="386760" y="136374"/>
                    <a:pt x="386760" y="133580"/>
                  </a:cubicBezTo>
                  <a:cubicBezTo>
                    <a:pt x="386760" y="130785"/>
                    <a:pt x="386760" y="127712"/>
                    <a:pt x="386760" y="127712"/>
                  </a:cubicBezTo>
                  <a:lnTo>
                    <a:pt x="171614" y="4212"/>
                  </a:lnTo>
                  <a:cubicBezTo>
                    <a:pt x="164069" y="-538"/>
                    <a:pt x="154569" y="-538"/>
                    <a:pt x="146746" y="3933"/>
                  </a:cubicBezTo>
                  <a:close/>
                </a:path>
              </a:pathLst>
            </a:custGeom>
            <a:solidFill>
              <a:srgbClr val="4D6BB2"/>
            </a:solidFill>
            <a:ln w="27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3" name="Forma libre 932">
              <a:extLst>
                <a:ext uri="{FF2B5EF4-FFF2-40B4-BE49-F238E27FC236}">
                  <a16:creationId xmlns:a16="http://schemas.microsoft.com/office/drawing/2014/main" id="{A9B01B89-8ECD-1249-99F2-E236346EA604}"/>
                </a:ext>
              </a:extLst>
            </p:cNvPr>
            <p:cNvSpPr/>
            <p:nvPr/>
          </p:nvSpPr>
          <p:spPr>
            <a:xfrm>
              <a:off x="4237740" y="4659237"/>
              <a:ext cx="385587" cy="223529"/>
            </a:xfrm>
            <a:custGeom>
              <a:avLst/>
              <a:gdLst>
                <a:gd name="connsiteX0" fmla="*/ 146746 w 385587"/>
                <a:gd name="connsiteY0" fmla="*/ 3967 h 223528"/>
                <a:gd name="connsiteX1" fmla="*/ 4805 w 385587"/>
                <a:gd name="connsiteY1" fmla="*/ 85834 h 223528"/>
                <a:gd name="connsiteX2" fmla="*/ 4805 w 385587"/>
                <a:gd name="connsiteY2" fmla="*/ 100364 h 223528"/>
                <a:gd name="connsiteX3" fmla="*/ 214643 w 385587"/>
                <a:gd name="connsiteY3" fmla="*/ 221628 h 223528"/>
                <a:gd name="connsiteX4" fmla="*/ 239510 w 385587"/>
                <a:gd name="connsiteY4" fmla="*/ 221628 h 223528"/>
                <a:gd name="connsiteX5" fmla="*/ 382569 w 385587"/>
                <a:gd name="connsiteY5" fmla="*/ 140319 h 223528"/>
                <a:gd name="connsiteX6" fmla="*/ 382569 w 385587"/>
                <a:gd name="connsiteY6" fmla="*/ 125790 h 223528"/>
                <a:gd name="connsiteX7" fmla="*/ 171614 w 385587"/>
                <a:gd name="connsiteY7" fmla="*/ 3967 h 223528"/>
                <a:gd name="connsiteX8" fmla="*/ 146746 w 385587"/>
                <a:gd name="connsiteY8" fmla="*/ 3967 h 223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5587" h="223528">
                  <a:moveTo>
                    <a:pt x="146746" y="3967"/>
                  </a:moveTo>
                  <a:lnTo>
                    <a:pt x="4805" y="85834"/>
                  </a:lnTo>
                  <a:cubicBezTo>
                    <a:pt x="-783" y="89187"/>
                    <a:pt x="-783" y="97011"/>
                    <a:pt x="4805" y="100364"/>
                  </a:cubicBezTo>
                  <a:lnTo>
                    <a:pt x="214643" y="221628"/>
                  </a:lnTo>
                  <a:cubicBezTo>
                    <a:pt x="222187" y="226099"/>
                    <a:pt x="231687" y="226099"/>
                    <a:pt x="239510" y="221628"/>
                  </a:cubicBezTo>
                  <a:lnTo>
                    <a:pt x="382569" y="140319"/>
                  </a:lnTo>
                  <a:cubicBezTo>
                    <a:pt x="388157" y="137246"/>
                    <a:pt x="388157" y="129143"/>
                    <a:pt x="382569" y="125790"/>
                  </a:cubicBezTo>
                  <a:lnTo>
                    <a:pt x="171614" y="3967"/>
                  </a:lnTo>
                  <a:cubicBezTo>
                    <a:pt x="164069" y="-504"/>
                    <a:pt x="154569" y="-504"/>
                    <a:pt x="146746" y="3967"/>
                  </a:cubicBezTo>
                  <a:close/>
                </a:path>
              </a:pathLst>
            </a:custGeom>
            <a:solidFill>
              <a:srgbClr val="2E2B7C"/>
            </a:solidFill>
            <a:ln w="27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4" name="Forma libre 933">
              <a:extLst>
                <a:ext uri="{FF2B5EF4-FFF2-40B4-BE49-F238E27FC236}">
                  <a16:creationId xmlns:a16="http://schemas.microsoft.com/office/drawing/2014/main" id="{E5A9753A-D90B-F342-8620-9C2ECF8C6F0A}"/>
                </a:ext>
              </a:extLst>
            </p:cNvPr>
            <p:cNvSpPr/>
            <p:nvPr/>
          </p:nvSpPr>
          <p:spPr>
            <a:xfrm>
              <a:off x="4264004" y="4674604"/>
              <a:ext cx="329705" cy="190000"/>
            </a:xfrm>
            <a:custGeom>
              <a:avLst/>
              <a:gdLst>
                <a:gd name="connsiteX0" fmla="*/ 137525 w 329705"/>
                <a:gd name="connsiteY0" fmla="*/ 614 h 189999"/>
                <a:gd name="connsiteX1" fmla="*/ 614 w 329705"/>
                <a:gd name="connsiteY1" fmla="*/ 79408 h 189999"/>
                <a:gd name="connsiteX2" fmla="*/ 193128 w 329705"/>
                <a:gd name="connsiteY2" fmla="*/ 190614 h 189999"/>
                <a:gd name="connsiteX3" fmla="*/ 331157 w 329705"/>
                <a:gd name="connsiteY3" fmla="*/ 112378 h 189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9705" h="189999">
                  <a:moveTo>
                    <a:pt x="137525" y="614"/>
                  </a:moveTo>
                  <a:lnTo>
                    <a:pt x="614" y="79408"/>
                  </a:lnTo>
                  <a:lnTo>
                    <a:pt x="193128" y="190614"/>
                  </a:lnTo>
                  <a:lnTo>
                    <a:pt x="331157" y="112378"/>
                  </a:lnTo>
                  <a:close/>
                </a:path>
              </a:pathLst>
            </a:custGeom>
            <a:solidFill>
              <a:srgbClr val="354093"/>
            </a:solidFill>
            <a:ln w="27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5" name="Forma libre 934">
              <a:extLst>
                <a:ext uri="{FF2B5EF4-FFF2-40B4-BE49-F238E27FC236}">
                  <a16:creationId xmlns:a16="http://schemas.microsoft.com/office/drawing/2014/main" id="{5F5CC99C-6B8E-BD40-9421-47C3FE374ECF}"/>
                </a:ext>
              </a:extLst>
            </p:cNvPr>
            <p:cNvSpPr/>
            <p:nvPr/>
          </p:nvSpPr>
          <p:spPr>
            <a:xfrm>
              <a:off x="4536105" y="4824329"/>
              <a:ext cx="13971" cy="8382"/>
            </a:xfrm>
            <a:custGeom>
              <a:avLst/>
              <a:gdLst>
                <a:gd name="connsiteX0" fmla="*/ 12115 w 13970"/>
                <a:gd name="connsiteY0" fmla="*/ 933 h 8382"/>
                <a:gd name="connsiteX1" fmla="*/ 1777 w 13970"/>
                <a:gd name="connsiteY1" fmla="*/ 3168 h 8382"/>
                <a:gd name="connsiteX2" fmla="*/ 4012 w 13970"/>
                <a:gd name="connsiteY2" fmla="*/ 8756 h 8382"/>
                <a:gd name="connsiteX3" fmla="*/ 14350 w 13970"/>
                <a:gd name="connsiteY3" fmla="*/ 6521 h 8382"/>
                <a:gd name="connsiteX4" fmla="*/ 12115 w 13970"/>
                <a:gd name="connsiteY4" fmla="*/ 93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70" h="8382">
                  <a:moveTo>
                    <a:pt x="12115" y="933"/>
                  </a:moveTo>
                  <a:cubicBezTo>
                    <a:pt x="8762" y="95"/>
                    <a:pt x="4012" y="933"/>
                    <a:pt x="1777" y="3168"/>
                  </a:cubicBezTo>
                  <a:cubicBezTo>
                    <a:pt x="-458" y="5403"/>
                    <a:pt x="659" y="7918"/>
                    <a:pt x="4012" y="8756"/>
                  </a:cubicBezTo>
                  <a:cubicBezTo>
                    <a:pt x="7365" y="9594"/>
                    <a:pt x="12115" y="8756"/>
                    <a:pt x="14350" y="6521"/>
                  </a:cubicBezTo>
                  <a:cubicBezTo>
                    <a:pt x="16586" y="4565"/>
                    <a:pt x="15468" y="2050"/>
                    <a:pt x="12115" y="933"/>
                  </a:cubicBezTo>
                  <a:close/>
                </a:path>
              </a:pathLst>
            </a:custGeom>
            <a:solidFill>
              <a:srgbClr val="353B90"/>
            </a:solidFill>
            <a:ln w="27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6" name="Forma libre 935">
              <a:extLst>
                <a:ext uri="{FF2B5EF4-FFF2-40B4-BE49-F238E27FC236}">
                  <a16:creationId xmlns:a16="http://schemas.microsoft.com/office/drawing/2014/main" id="{C31DD43B-FE1C-3042-B576-D5E410E10955}"/>
                </a:ext>
              </a:extLst>
            </p:cNvPr>
            <p:cNvSpPr/>
            <p:nvPr/>
          </p:nvSpPr>
          <p:spPr>
            <a:xfrm>
              <a:off x="4369540" y="4737777"/>
              <a:ext cx="122941" cy="69853"/>
            </a:xfrm>
            <a:custGeom>
              <a:avLst/>
              <a:gdLst>
                <a:gd name="connsiteX0" fmla="*/ 94857 w 122940"/>
                <a:gd name="connsiteY0" fmla="*/ 3382 h 69852"/>
                <a:gd name="connsiteX1" fmla="*/ 10196 w 122940"/>
                <a:gd name="connsiteY1" fmla="*/ 22382 h 69852"/>
                <a:gd name="connsiteX2" fmla="*/ 29196 w 122940"/>
                <a:gd name="connsiteY2" fmla="*/ 69044 h 69852"/>
                <a:gd name="connsiteX3" fmla="*/ 113857 w 122940"/>
                <a:gd name="connsiteY3" fmla="*/ 50044 h 69852"/>
                <a:gd name="connsiteX4" fmla="*/ 94857 w 122940"/>
                <a:gd name="connsiteY4" fmla="*/ 3382 h 69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940" h="69852">
                  <a:moveTo>
                    <a:pt x="94857" y="3382"/>
                  </a:moveTo>
                  <a:cubicBezTo>
                    <a:pt x="66357" y="-4162"/>
                    <a:pt x="28358" y="4220"/>
                    <a:pt x="10196" y="22382"/>
                  </a:cubicBezTo>
                  <a:cubicBezTo>
                    <a:pt x="-7966" y="40544"/>
                    <a:pt x="416" y="61499"/>
                    <a:pt x="29196" y="69044"/>
                  </a:cubicBezTo>
                  <a:cubicBezTo>
                    <a:pt x="57696" y="76588"/>
                    <a:pt x="95696" y="68205"/>
                    <a:pt x="113857" y="50044"/>
                  </a:cubicBezTo>
                  <a:cubicBezTo>
                    <a:pt x="132019" y="31882"/>
                    <a:pt x="123637" y="10926"/>
                    <a:pt x="94857" y="3382"/>
                  </a:cubicBezTo>
                  <a:close/>
                </a:path>
              </a:pathLst>
            </a:custGeom>
            <a:solidFill>
              <a:srgbClr val="53C3F1">
                <a:alpha val="11000"/>
              </a:srgbClr>
            </a:solidFill>
            <a:ln w="27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7" name="Forma libre 936">
              <a:extLst>
                <a:ext uri="{FF2B5EF4-FFF2-40B4-BE49-F238E27FC236}">
                  <a16:creationId xmlns:a16="http://schemas.microsoft.com/office/drawing/2014/main" id="{73D10B03-AB1D-AB47-924D-A7A96DF076BC}"/>
                </a:ext>
              </a:extLst>
            </p:cNvPr>
            <p:cNvSpPr/>
            <p:nvPr/>
          </p:nvSpPr>
          <p:spPr>
            <a:xfrm>
              <a:off x="4389726" y="4749320"/>
              <a:ext cx="83823" cy="47500"/>
            </a:xfrm>
            <a:custGeom>
              <a:avLst/>
              <a:gdLst>
                <a:gd name="connsiteX0" fmla="*/ 64053 w 83823"/>
                <a:gd name="connsiteY0" fmla="*/ 2456 h 47499"/>
                <a:gd name="connsiteX1" fmla="*/ 7053 w 83823"/>
                <a:gd name="connsiteY1" fmla="*/ 15309 h 47499"/>
                <a:gd name="connsiteX2" fmla="*/ 19906 w 83823"/>
                <a:gd name="connsiteY2" fmla="*/ 46603 h 47499"/>
                <a:gd name="connsiteX3" fmla="*/ 76906 w 83823"/>
                <a:gd name="connsiteY3" fmla="*/ 33750 h 47499"/>
                <a:gd name="connsiteX4" fmla="*/ 64053 w 83823"/>
                <a:gd name="connsiteY4" fmla="*/ 2456 h 4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823" h="47499">
                  <a:moveTo>
                    <a:pt x="64053" y="2456"/>
                  </a:moveTo>
                  <a:cubicBezTo>
                    <a:pt x="44774" y="-2573"/>
                    <a:pt x="19347" y="3015"/>
                    <a:pt x="7053" y="15309"/>
                  </a:cubicBezTo>
                  <a:cubicBezTo>
                    <a:pt x="-5241" y="27603"/>
                    <a:pt x="627" y="41574"/>
                    <a:pt x="19906" y="46603"/>
                  </a:cubicBezTo>
                  <a:cubicBezTo>
                    <a:pt x="39185" y="51633"/>
                    <a:pt x="64612" y="46045"/>
                    <a:pt x="76906" y="33750"/>
                  </a:cubicBezTo>
                  <a:cubicBezTo>
                    <a:pt x="89200" y="21456"/>
                    <a:pt x="83332" y="7765"/>
                    <a:pt x="64053" y="2456"/>
                  </a:cubicBezTo>
                  <a:close/>
                </a:path>
              </a:pathLst>
            </a:custGeom>
            <a:solidFill>
              <a:srgbClr val="53C3F1">
                <a:alpha val="15000"/>
              </a:srgbClr>
            </a:solidFill>
            <a:ln w="27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8" name="Forma libre 937">
              <a:extLst>
                <a:ext uri="{FF2B5EF4-FFF2-40B4-BE49-F238E27FC236}">
                  <a16:creationId xmlns:a16="http://schemas.microsoft.com/office/drawing/2014/main" id="{61E8109B-45A4-9649-AF02-504E677E7929}"/>
                </a:ext>
              </a:extLst>
            </p:cNvPr>
            <p:cNvSpPr/>
            <p:nvPr/>
          </p:nvSpPr>
          <p:spPr>
            <a:xfrm>
              <a:off x="4405016" y="4758296"/>
              <a:ext cx="50294" cy="30735"/>
            </a:xfrm>
            <a:custGeom>
              <a:avLst/>
              <a:gdLst>
                <a:gd name="connsiteX0" fmla="*/ 40381 w 50294"/>
                <a:gd name="connsiteY0" fmla="*/ 1863 h 30735"/>
                <a:gd name="connsiteX1" fmla="*/ 4616 w 50294"/>
                <a:gd name="connsiteY1" fmla="*/ 9966 h 30735"/>
                <a:gd name="connsiteX2" fmla="*/ 12719 w 50294"/>
                <a:gd name="connsiteY2" fmla="*/ 29524 h 30735"/>
                <a:gd name="connsiteX3" fmla="*/ 48484 w 50294"/>
                <a:gd name="connsiteY3" fmla="*/ 21421 h 30735"/>
                <a:gd name="connsiteX4" fmla="*/ 40381 w 50294"/>
                <a:gd name="connsiteY4" fmla="*/ 1863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294" h="30735">
                  <a:moveTo>
                    <a:pt x="40381" y="1863"/>
                  </a:moveTo>
                  <a:cubicBezTo>
                    <a:pt x="28366" y="-1490"/>
                    <a:pt x="12440" y="2142"/>
                    <a:pt x="4616" y="9966"/>
                  </a:cubicBezTo>
                  <a:cubicBezTo>
                    <a:pt x="-2928" y="17510"/>
                    <a:pt x="425" y="26451"/>
                    <a:pt x="12719" y="29524"/>
                  </a:cubicBezTo>
                  <a:cubicBezTo>
                    <a:pt x="24734" y="32877"/>
                    <a:pt x="40660" y="29245"/>
                    <a:pt x="48484" y="21421"/>
                  </a:cubicBezTo>
                  <a:cubicBezTo>
                    <a:pt x="56028" y="13877"/>
                    <a:pt x="52396" y="4936"/>
                    <a:pt x="40381" y="1863"/>
                  </a:cubicBezTo>
                  <a:close/>
                </a:path>
              </a:pathLst>
            </a:custGeom>
            <a:solidFill>
              <a:srgbClr val="53C3F1">
                <a:alpha val="25000"/>
              </a:srgbClr>
            </a:solidFill>
            <a:ln w="27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9" name="Forma libre 938">
              <a:extLst>
                <a:ext uri="{FF2B5EF4-FFF2-40B4-BE49-F238E27FC236}">
                  <a16:creationId xmlns:a16="http://schemas.microsoft.com/office/drawing/2014/main" id="{45A2B10B-0F84-3B4A-A53A-B17181484533}"/>
                </a:ext>
              </a:extLst>
            </p:cNvPr>
            <p:cNvSpPr/>
            <p:nvPr/>
          </p:nvSpPr>
          <p:spPr>
            <a:xfrm>
              <a:off x="4420155" y="4767178"/>
              <a:ext cx="22353" cy="11176"/>
            </a:xfrm>
            <a:custGeom>
              <a:avLst/>
              <a:gdLst>
                <a:gd name="connsiteX0" fmla="*/ 17419 w 22352"/>
                <a:gd name="connsiteY0" fmla="*/ 805 h 11176"/>
                <a:gd name="connsiteX1" fmla="*/ 2051 w 22352"/>
                <a:gd name="connsiteY1" fmla="*/ 4158 h 11176"/>
                <a:gd name="connsiteX2" fmla="*/ 5404 w 22352"/>
                <a:gd name="connsiteY2" fmla="*/ 12540 h 11176"/>
                <a:gd name="connsiteX3" fmla="*/ 20772 w 22352"/>
                <a:gd name="connsiteY3" fmla="*/ 9187 h 11176"/>
                <a:gd name="connsiteX4" fmla="*/ 17419 w 22352"/>
                <a:gd name="connsiteY4" fmla="*/ 805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52" h="11176">
                  <a:moveTo>
                    <a:pt x="17419" y="805"/>
                  </a:moveTo>
                  <a:cubicBezTo>
                    <a:pt x="12110" y="-592"/>
                    <a:pt x="5404" y="1084"/>
                    <a:pt x="2051" y="4158"/>
                  </a:cubicBezTo>
                  <a:cubicBezTo>
                    <a:pt x="-1302" y="7511"/>
                    <a:pt x="375" y="11143"/>
                    <a:pt x="5404" y="12540"/>
                  </a:cubicBezTo>
                  <a:cubicBezTo>
                    <a:pt x="10713" y="13937"/>
                    <a:pt x="17419" y="12261"/>
                    <a:pt x="20772" y="9187"/>
                  </a:cubicBezTo>
                  <a:cubicBezTo>
                    <a:pt x="24125" y="6114"/>
                    <a:pt x="22728" y="2202"/>
                    <a:pt x="17419" y="805"/>
                  </a:cubicBezTo>
                  <a:close/>
                </a:path>
              </a:pathLst>
            </a:custGeom>
            <a:noFill/>
            <a:ln w="1395" cap="rnd">
              <a:solidFill>
                <a:srgbClr val="9CD5D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0" name="Forma libre 939">
              <a:extLst>
                <a:ext uri="{FF2B5EF4-FFF2-40B4-BE49-F238E27FC236}">
                  <a16:creationId xmlns:a16="http://schemas.microsoft.com/office/drawing/2014/main" id="{F0776788-03C3-504D-8AFA-7DBAF699DECC}"/>
                </a:ext>
              </a:extLst>
            </p:cNvPr>
            <p:cNvSpPr/>
            <p:nvPr/>
          </p:nvSpPr>
          <p:spPr>
            <a:xfrm>
              <a:off x="4907715" y="4650365"/>
              <a:ext cx="240294" cy="139706"/>
            </a:xfrm>
            <a:custGeom>
              <a:avLst/>
              <a:gdLst>
                <a:gd name="connsiteX0" fmla="*/ 241798 w 240293"/>
                <a:gd name="connsiteY0" fmla="*/ 41338 h 139705"/>
                <a:gd name="connsiteX1" fmla="*/ 170269 w 240293"/>
                <a:gd name="connsiteY1" fmla="*/ 2500 h 139705"/>
                <a:gd name="connsiteX2" fmla="*/ 156019 w 240293"/>
                <a:gd name="connsiteY2" fmla="*/ 2500 h 139705"/>
                <a:gd name="connsiteX3" fmla="*/ 666 w 240293"/>
                <a:gd name="connsiteY3" fmla="*/ 91073 h 139705"/>
                <a:gd name="connsiteX4" fmla="*/ 666 w 240293"/>
                <a:gd name="connsiteY4" fmla="*/ 94706 h 139705"/>
                <a:gd name="connsiteX5" fmla="*/ 3181 w 240293"/>
                <a:gd name="connsiteY5" fmla="*/ 99735 h 139705"/>
                <a:gd name="connsiteX6" fmla="*/ 71916 w 240293"/>
                <a:gd name="connsiteY6" fmla="*/ 138853 h 139705"/>
                <a:gd name="connsiteX7" fmla="*/ 86166 w 240293"/>
                <a:gd name="connsiteY7" fmla="*/ 138853 h 139705"/>
                <a:gd name="connsiteX8" fmla="*/ 239004 w 240293"/>
                <a:gd name="connsiteY8" fmla="*/ 50559 h 139705"/>
                <a:gd name="connsiteX9" fmla="*/ 241519 w 240293"/>
                <a:gd name="connsiteY9" fmla="*/ 47206 h 139705"/>
                <a:gd name="connsiteX10" fmla="*/ 241798 w 240293"/>
                <a:gd name="connsiteY10" fmla="*/ 41338 h 139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0293" h="139705">
                  <a:moveTo>
                    <a:pt x="241798" y="41338"/>
                  </a:moveTo>
                  <a:lnTo>
                    <a:pt x="170269" y="2500"/>
                  </a:lnTo>
                  <a:cubicBezTo>
                    <a:pt x="165798" y="-15"/>
                    <a:pt x="160490" y="-15"/>
                    <a:pt x="156019" y="2500"/>
                  </a:cubicBezTo>
                  <a:lnTo>
                    <a:pt x="666" y="91073"/>
                  </a:lnTo>
                  <a:cubicBezTo>
                    <a:pt x="666" y="91073"/>
                    <a:pt x="666" y="93309"/>
                    <a:pt x="666" y="94706"/>
                  </a:cubicBezTo>
                  <a:cubicBezTo>
                    <a:pt x="387" y="96662"/>
                    <a:pt x="1225" y="98617"/>
                    <a:pt x="3181" y="99735"/>
                  </a:cubicBezTo>
                  <a:lnTo>
                    <a:pt x="71916" y="138853"/>
                  </a:lnTo>
                  <a:cubicBezTo>
                    <a:pt x="76387" y="141367"/>
                    <a:pt x="81696" y="141367"/>
                    <a:pt x="86166" y="138853"/>
                  </a:cubicBezTo>
                  <a:lnTo>
                    <a:pt x="239004" y="50559"/>
                  </a:lnTo>
                  <a:cubicBezTo>
                    <a:pt x="240401" y="49720"/>
                    <a:pt x="241239" y="48603"/>
                    <a:pt x="241519" y="47206"/>
                  </a:cubicBezTo>
                  <a:cubicBezTo>
                    <a:pt x="242078" y="44970"/>
                    <a:pt x="241798" y="41338"/>
                    <a:pt x="241798" y="41338"/>
                  </a:cubicBezTo>
                  <a:close/>
                </a:path>
              </a:pathLst>
            </a:custGeom>
            <a:solidFill>
              <a:srgbClr val="4D6BB2"/>
            </a:solidFill>
            <a:ln w="27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1" name="Forma libre 940">
              <a:extLst>
                <a:ext uri="{FF2B5EF4-FFF2-40B4-BE49-F238E27FC236}">
                  <a16:creationId xmlns:a16="http://schemas.microsoft.com/office/drawing/2014/main" id="{58C7187D-BDDA-F84F-AEBF-5686F9FE3FCA}"/>
                </a:ext>
              </a:extLst>
            </p:cNvPr>
            <p:cNvSpPr/>
            <p:nvPr/>
          </p:nvSpPr>
          <p:spPr>
            <a:xfrm>
              <a:off x="4908047" y="4645615"/>
              <a:ext cx="240294" cy="139706"/>
            </a:xfrm>
            <a:custGeom>
              <a:avLst/>
              <a:gdLst>
                <a:gd name="connsiteX0" fmla="*/ 238952 w 240293"/>
                <a:gd name="connsiteY0" fmla="*/ 41618 h 139705"/>
                <a:gd name="connsiteX1" fmla="*/ 170217 w 240293"/>
                <a:gd name="connsiteY1" fmla="*/ 2500 h 139705"/>
                <a:gd name="connsiteX2" fmla="*/ 155967 w 240293"/>
                <a:gd name="connsiteY2" fmla="*/ 2500 h 139705"/>
                <a:gd name="connsiteX3" fmla="*/ 3129 w 240293"/>
                <a:gd name="connsiteY3" fmla="*/ 90794 h 139705"/>
                <a:gd name="connsiteX4" fmla="*/ 3129 w 240293"/>
                <a:gd name="connsiteY4" fmla="*/ 99735 h 139705"/>
                <a:gd name="connsiteX5" fmla="*/ 71864 w 240293"/>
                <a:gd name="connsiteY5" fmla="*/ 138853 h 139705"/>
                <a:gd name="connsiteX6" fmla="*/ 86114 w 240293"/>
                <a:gd name="connsiteY6" fmla="*/ 138853 h 139705"/>
                <a:gd name="connsiteX7" fmla="*/ 238952 w 240293"/>
                <a:gd name="connsiteY7" fmla="*/ 50559 h 139705"/>
                <a:gd name="connsiteX8" fmla="*/ 238952 w 240293"/>
                <a:gd name="connsiteY8" fmla="*/ 41618 h 139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293" h="139705">
                  <a:moveTo>
                    <a:pt x="238952" y="41618"/>
                  </a:moveTo>
                  <a:lnTo>
                    <a:pt x="170217" y="2500"/>
                  </a:lnTo>
                  <a:cubicBezTo>
                    <a:pt x="165746" y="-15"/>
                    <a:pt x="160437" y="-15"/>
                    <a:pt x="155967" y="2500"/>
                  </a:cubicBezTo>
                  <a:lnTo>
                    <a:pt x="3129" y="90794"/>
                  </a:lnTo>
                  <a:cubicBezTo>
                    <a:pt x="-224" y="92750"/>
                    <a:pt x="-224" y="97779"/>
                    <a:pt x="3129" y="99735"/>
                  </a:cubicBezTo>
                  <a:lnTo>
                    <a:pt x="71864" y="138853"/>
                  </a:lnTo>
                  <a:cubicBezTo>
                    <a:pt x="76334" y="141367"/>
                    <a:pt x="81643" y="141367"/>
                    <a:pt x="86114" y="138853"/>
                  </a:cubicBezTo>
                  <a:lnTo>
                    <a:pt x="238952" y="50559"/>
                  </a:lnTo>
                  <a:cubicBezTo>
                    <a:pt x="242305" y="48323"/>
                    <a:pt x="242305" y="43573"/>
                    <a:pt x="238952" y="41618"/>
                  </a:cubicBezTo>
                  <a:close/>
                </a:path>
              </a:pathLst>
            </a:custGeom>
            <a:solidFill>
              <a:srgbClr val="2E2B7C"/>
            </a:solidFill>
            <a:ln w="27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2" name="Forma libre 941">
              <a:extLst>
                <a:ext uri="{FF2B5EF4-FFF2-40B4-BE49-F238E27FC236}">
                  <a16:creationId xmlns:a16="http://schemas.microsoft.com/office/drawing/2014/main" id="{42F5D99A-35F9-C546-8ECC-4FE7D7E4FB50}"/>
                </a:ext>
              </a:extLst>
            </p:cNvPr>
            <p:cNvSpPr/>
            <p:nvPr/>
          </p:nvSpPr>
          <p:spPr>
            <a:xfrm>
              <a:off x="4920900" y="4653648"/>
              <a:ext cx="215147" cy="122941"/>
            </a:xfrm>
            <a:custGeom>
              <a:avLst/>
              <a:gdLst>
                <a:gd name="connsiteX0" fmla="*/ 215761 w 215146"/>
                <a:gd name="connsiteY0" fmla="*/ 41408 h 122940"/>
                <a:gd name="connsiteX1" fmla="*/ 143952 w 215146"/>
                <a:gd name="connsiteY1" fmla="*/ 614 h 122940"/>
                <a:gd name="connsiteX2" fmla="*/ 614 w 215146"/>
                <a:gd name="connsiteY2" fmla="*/ 83599 h 122940"/>
                <a:gd name="connsiteX3" fmla="*/ 72143 w 215146"/>
                <a:gd name="connsiteY3" fmla="*/ 124393 h 122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146" h="122940">
                  <a:moveTo>
                    <a:pt x="215761" y="41408"/>
                  </a:moveTo>
                  <a:lnTo>
                    <a:pt x="143952" y="614"/>
                  </a:lnTo>
                  <a:lnTo>
                    <a:pt x="614" y="83599"/>
                  </a:lnTo>
                  <a:lnTo>
                    <a:pt x="72143" y="124393"/>
                  </a:lnTo>
                  <a:close/>
                </a:path>
              </a:pathLst>
            </a:custGeom>
            <a:solidFill>
              <a:srgbClr val="354093"/>
            </a:solidFill>
            <a:ln w="27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3" name="Forma libre 942">
              <a:extLst>
                <a:ext uri="{FF2B5EF4-FFF2-40B4-BE49-F238E27FC236}">
                  <a16:creationId xmlns:a16="http://schemas.microsoft.com/office/drawing/2014/main" id="{16BAFC5E-C606-5849-9C9A-86E4018A8156}"/>
                </a:ext>
              </a:extLst>
            </p:cNvPr>
            <p:cNvSpPr/>
            <p:nvPr/>
          </p:nvSpPr>
          <p:spPr>
            <a:xfrm>
              <a:off x="4992717" y="4686099"/>
              <a:ext cx="69853" cy="41912"/>
            </a:xfrm>
            <a:custGeom>
              <a:avLst/>
              <a:gdLst>
                <a:gd name="connsiteX0" fmla="*/ 55370 w 69852"/>
                <a:gd name="connsiteY0" fmla="*/ 2251 h 41911"/>
                <a:gd name="connsiteX1" fmla="*/ 6194 w 69852"/>
                <a:gd name="connsiteY1" fmla="*/ 13148 h 41911"/>
                <a:gd name="connsiteX2" fmla="*/ 17091 w 69852"/>
                <a:gd name="connsiteY2" fmla="*/ 40251 h 41911"/>
                <a:gd name="connsiteX3" fmla="*/ 66267 w 69852"/>
                <a:gd name="connsiteY3" fmla="*/ 29354 h 41911"/>
                <a:gd name="connsiteX4" fmla="*/ 55370 w 69852"/>
                <a:gd name="connsiteY4" fmla="*/ 2251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852" h="41911">
                  <a:moveTo>
                    <a:pt x="55370" y="2251"/>
                  </a:moveTo>
                  <a:cubicBezTo>
                    <a:pt x="38885" y="-2219"/>
                    <a:pt x="16811" y="2810"/>
                    <a:pt x="6194" y="13148"/>
                  </a:cubicBezTo>
                  <a:cubicBezTo>
                    <a:pt x="-4424" y="23766"/>
                    <a:pt x="605" y="35780"/>
                    <a:pt x="17091" y="40251"/>
                  </a:cubicBezTo>
                  <a:cubicBezTo>
                    <a:pt x="33576" y="44722"/>
                    <a:pt x="55649" y="39692"/>
                    <a:pt x="66267" y="29354"/>
                  </a:cubicBezTo>
                  <a:cubicBezTo>
                    <a:pt x="76885" y="18736"/>
                    <a:pt x="71855" y="6442"/>
                    <a:pt x="55370" y="2251"/>
                  </a:cubicBezTo>
                  <a:close/>
                </a:path>
              </a:pathLst>
            </a:custGeom>
            <a:solidFill>
              <a:srgbClr val="53C3F1">
                <a:alpha val="11000"/>
              </a:srgbClr>
            </a:solidFill>
            <a:ln w="27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4" name="Forma libre 943">
              <a:extLst>
                <a:ext uri="{FF2B5EF4-FFF2-40B4-BE49-F238E27FC236}">
                  <a16:creationId xmlns:a16="http://schemas.microsoft.com/office/drawing/2014/main" id="{3C8F71B8-4510-9C46-9593-DCAA32C009EB}"/>
                </a:ext>
              </a:extLst>
            </p:cNvPr>
            <p:cNvSpPr/>
            <p:nvPr/>
          </p:nvSpPr>
          <p:spPr>
            <a:xfrm>
              <a:off x="5004700" y="4692740"/>
              <a:ext cx="47500" cy="27941"/>
            </a:xfrm>
            <a:custGeom>
              <a:avLst/>
              <a:gdLst>
                <a:gd name="connsiteX0" fmla="*/ 36961 w 47499"/>
                <a:gd name="connsiteY0" fmla="*/ 1758 h 27941"/>
                <a:gd name="connsiteX1" fmla="*/ 4270 w 47499"/>
                <a:gd name="connsiteY1" fmla="*/ 9023 h 27941"/>
                <a:gd name="connsiteX2" fmla="*/ 11534 w 47499"/>
                <a:gd name="connsiteY2" fmla="*/ 26905 h 27941"/>
                <a:gd name="connsiteX3" fmla="*/ 44225 w 47499"/>
                <a:gd name="connsiteY3" fmla="*/ 19640 h 27941"/>
                <a:gd name="connsiteX4" fmla="*/ 36961 w 47499"/>
                <a:gd name="connsiteY4" fmla="*/ 1758 h 27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99" h="27941">
                  <a:moveTo>
                    <a:pt x="36961" y="1758"/>
                  </a:moveTo>
                  <a:cubicBezTo>
                    <a:pt x="26064" y="-1316"/>
                    <a:pt x="11255" y="2037"/>
                    <a:pt x="4270" y="9023"/>
                  </a:cubicBezTo>
                  <a:cubicBezTo>
                    <a:pt x="-2716" y="16008"/>
                    <a:pt x="637" y="24111"/>
                    <a:pt x="11534" y="26905"/>
                  </a:cubicBezTo>
                  <a:cubicBezTo>
                    <a:pt x="22431" y="29699"/>
                    <a:pt x="37240" y="26626"/>
                    <a:pt x="44225" y="19640"/>
                  </a:cubicBezTo>
                  <a:cubicBezTo>
                    <a:pt x="51211" y="12934"/>
                    <a:pt x="48137" y="4831"/>
                    <a:pt x="36961" y="1758"/>
                  </a:cubicBezTo>
                  <a:close/>
                </a:path>
              </a:pathLst>
            </a:custGeom>
            <a:solidFill>
              <a:srgbClr val="53C3F1">
                <a:alpha val="15000"/>
              </a:srgbClr>
            </a:solidFill>
            <a:ln w="27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5" name="Forma libre 944">
              <a:extLst>
                <a:ext uri="{FF2B5EF4-FFF2-40B4-BE49-F238E27FC236}">
                  <a16:creationId xmlns:a16="http://schemas.microsoft.com/office/drawing/2014/main" id="{7E415C79-F7F2-094A-ADD6-45BB19AB38B6}"/>
                </a:ext>
              </a:extLst>
            </p:cNvPr>
            <p:cNvSpPr/>
            <p:nvPr/>
          </p:nvSpPr>
          <p:spPr>
            <a:xfrm>
              <a:off x="5015944" y="4699144"/>
              <a:ext cx="25147" cy="13971"/>
            </a:xfrm>
            <a:custGeom>
              <a:avLst/>
              <a:gdLst>
                <a:gd name="connsiteX0" fmla="*/ 19849 w 25147"/>
                <a:gd name="connsiteY0" fmla="*/ 1221 h 13970"/>
                <a:gd name="connsiteX1" fmla="*/ 2525 w 25147"/>
                <a:gd name="connsiteY1" fmla="*/ 5133 h 13970"/>
                <a:gd name="connsiteX2" fmla="*/ 6437 w 25147"/>
                <a:gd name="connsiteY2" fmla="*/ 14633 h 13970"/>
                <a:gd name="connsiteX3" fmla="*/ 23760 w 25147"/>
                <a:gd name="connsiteY3" fmla="*/ 10721 h 13970"/>
                <a:gd name="connsiteX4" fmla="*/ 19849 w 25147"/>
                <a:gd name="connsiteY4" fmla="*/ 1221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7" h="13970">
                  <a:moveTo>
                    <a:pt x="19849" y="1221"/>
                  </a:moveTo>
                  <a:cubicBezTo>
                    <a:pt x="13981" y="-456"/>
                    <a:pt x="6158" y="1500"/>
                    <a:pt x="2525" y="5133"/>
                  </a:cubicBezTo>
                  <a:cubicBezTo>
                    <a:pt x="-1107" y="8765"/>
                    <a:pt x="569" y="13236"/>
                    <a:pt x="6437" y="14633"/>
                  </a:cubicBezTo>
                  <a:cubicBezTo>
                    <a:pt x="12305" y="16309"/>
                    <a:pt x="20128" y="14353"/>
                    <a:pt x="23760" y="10721"/>
                  </a:cubicBezTo>
                  <a:cubicBezTo>
                    <a:pt x="27393" y="7368"/>
                    <a:pt x="25716" y="2897"/>
                    <a:pt x="19849" y="1221"/>
                  </a:cubicBezTo>
                  <a:close/>
                </a:path>
              </a:pathLst>
            </a:custGeom>
            <a:solidFill>
              <a:srgbClr val="53C3F1">
                <a:alpha val="25000"/>
              </a:srgbClr>
            </a:solidFill>
            <a:ln w="27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6" name="Forma libre 945">
              <a:extLst>
                <a:ext uri="{FF2B5EF4-FFF2-40B4-BE49-F238E27FC236}">
                  <a16:creationId xmlns:a16="http://schemas.microsoft.com/office/drawing/2014/main" id="{F46AA654-5DD8-5B48-AE74-2F9CDAB06B6A}"/>
                </a:ext>
              </a:extLst>
            </p:cNvPr>
            <p:cNvSpPr/>
            <p:nvPr/>
          </p:nvSpPr>
          <p:spPr>
            <a:xfrm>
              <a:off x="5023158" y="4703760"/>
              <a:ext cx="11176" cy="5588"/>
            </a:xfrm>
            <a:custGeom>
              <a:avLst/>
              <a:gdLst>
                <a:gd name="connsiteX0" fmla="*/ 8723 w 11176"/>
                <a:gd name="connsiteY0" fmla="*/ 517 h 5588"/>
                <a:gd name="connsiteX1" fmla="*/ 1179 w 11176"/>
                <a:gd name="connsiteY1" fmla="*/ 2193 h 5588"/>
                <a:gd name="connsiteX2" fmla="*/ 2856 w 11176"/>
                <a:gd name="connsiteY2" fmla="*/ 6384 h 5588"/>
                <a:gd name="connsiteX3" fmla="*/ 10400 w 11176"/>
                <a:gd name="connsiteY3" fmla="*/ 4708 h 5588"/>
                <a:gd name="connsiteX4" fmla="*/ 8723 w 11176"/>
                <a:gd name="connsiteY4" fmla="*/ 517 h 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" h="5588">
                  <a:moveTo>
                    <a:pt x="8723" y="517"/>
                  </a:moveTo>
                  <a:cubicBezTo>
                    <a:pt x="6209" y="-42"/>
                    <a:pt x="2856" y="517"/>
                    <a:pt x="1179" y="2193"/>
                  </a:cubicBezTo>
                  <a:cubicBezTo>
                    <a:pt x="-497" y="3869"/>
                    <a:pt x="341" y="5546"/>
                    <a:pt x="2856" y="6384"/>
                  </a:cubicBezTo>
                  <a:cubicBezTo>
                    <a:pt x="5370" y="6943"/>
                    <a:pt x="8723" y="6384"/>
                    <a:pt x="10400" y="4708"/>
                  </a:cubicBezTo>
                  <a:cubicBezTo>
                    <a:pt x="12076" y="3031"/>
                    <a:pt x="11238" y="1355"/>
                    <a:pt x="8723" y="517"/>
                  </a:cubicBezTo>
                  <a:close/>
                </a:path>
              </a:pathLst>
            </a:custGeom>
            <a:noFill/>
            <a:ln w="1395" cap="rnd">
              <a:solidFill>
                <a:srgbClr val="9CD5D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7" name="Forma libre 946">
              <a:extLst>
                <a:ext uri="{FF2B5EF4-FFF2-40B4-BE49-F238E27FC236}">
                  <a16:creationId xmlns:a16="http://schemas.microsoft.com/office/drawing/2014/main" id="{39A1F3AE-4D04-DF48-9223-7B35C3DF268C}"/>
                </a:ext>
              </a:extLst>
            </p:cNvPr>
            <p:cNvSpPr/>
            <p:nvPr/>
          </p:nvSpPr>
          <p:spPr>
            <a:xfrm>
              <a:off x="4428213" y="3877918"/>
              <a:ext cx="382793" cy="768381"/>
            </a:xfrm>
            <a:custGeom>
              <a:avLst/>
              <a:gdLst>
                <a:gd name="connsiteX0" fmla="*/ 2096 w 382793"/>
                <a:gd name="connsiteY0" fmla="*/ 2096 h 768380"/>
                <a:gd name="connsiteX1" fmla="*/ 357507 w 382793"/>
                <a:gd name="connsiteY1" fmla="*/ 207463 h 768380"/>
                <a:gd name="connsiteX2" fmla="*/ 382374 w 382793"/>
                <a:gd name="connsiteY2" fmla="*/ 250771 h 768380"/>
                <a:gd name="connsiteX3" fmla="*/ 382374 w 382793"/>
                <a:gd name="connsiteY3" fmla="*/ 767962 h 768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2793" h="768380">
                  <a:moveTo>
                    <a:pt x="2096" y="2096"/>
                  </a:moveTo>
                  <a:lnTo>
                    <a:pt x="357507" y="207463"/>
                  </a:lnTo>
                  <a:cubicBezTo>
                    <a:pt x="372874" y="216404"/>
                    <a:pt x="382374" y="232889"/>
                    <a:pt x="382374" y="250771"/>
                  </a:cubicBezTo>
                  <a:lnTo>
                    <a:pt x="382374" y="767962"/>
                  </a:lnTo>
                </a:path>
              </a:pathLst>
            </a:custGeom>
            <a:noFill/>
            <a:ln w="9525" cap="rnd">
              <a:solidFill>
                <a:srgbClr val="9CD5D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8" name="Forma libre 947">
              <a:extLst>
                <a:ext uri="{FF2B5EF4-FFF2-40B4-BE49-F238E27FC236}">
                  <a16:creationId xmlns:a16="http://schemas.microsoft.com/office/drawing/2014/main" id="{D70403C0-297C-3643-9C73-2E6BB3106B63}"/>
                </a:ext>
              </a:extLst>
            </p:cNvPr>
            <p:cNvSpPr/>
            <p:nvPr/>
          </p:nvSpPr>
          <p:spPr>
            <a:xfrm>
              <a:off x="4809051" y="4347888"/>
              <a:ext cx="220735" cy="360440"/>
            </a:xfrm>
            <a:custGeom>
              <a:avLst/>
              <a:gdLst>
                <a:gd name="connsiteX0" fmla="*/ 2096 w 220734"/>
                <a:gd name="connsiteY0" fmla="*/ 2096 h 360440"/>
                <a:gd name="connsiteX1" fmla="*/ 195169 w 220734"/>
                <a:gd name="connsiteY1" fmla="*/ 113581 h 360440"/>
                <a:gd name="connsiteX2" fmla="*/ 220036 w 220734"/>
                <a:gd name="connsiteY2" fmla="*/ 156889 h 360440"/>
                <a:gd name="connsiteX3" fmla="*/ 220036 w 220734"/>
                <a:gd name="connsiteY3" fmla="*/ 358904 h 3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0734" h="360440">
                  <a:moveTo>
                    <a:pt x="2096" y="2096"/>
                  </a:moveTo>
                  <a:lnTo>
                    <a:pt x="195169" y="113581"/>
                  </a:lnTo>
                  <a:cubicBezTo>
                    <a:pt x="210536" y="122522"/>
                    <a:pt x="220036" y="139007"/>
                    <a:pt x="220036" y="156889"/>
                  </a:cubicBezTo>
                  <a:lnTo>
                    <a:pt x="220036" y="358904"/>
                  </a:lnTo>
                </a:path>
              </a:pathLst>
            </a:custGeom>
            <a:noFill/>
            <a:ln w="9525" cap="rnd">
              <a:solidFill>
                <a:srgbClr val="9CD5D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9" name="Forma libre 948">
              <a:extLst>
                <a:ext uri="{FF2B5EF4-FFF2-40B4-BE49-F238E27FC236}">
                  <a16:creationId xmlns:a16="http://schemas.microsoft.com/office/drawing/2014/main" id="{94A7B130-EE30-0D4D-A1DE-871B5C34B61F}"/>
                </a:ext>
              </a:extLst>
            </p:cNvPr>
            <p:cNvSpPr/>
            <p:nvPr/>
          </p:nvSpPr>
          <p:spPr>
            <a:xfrm>
              <a:off x="4137556" y="3857521"/>
              <a:ext cx="318529" cy="916469"/>
            </a:xfrm>
            <a:custGeom>
              <a:avLst/>
              <a:gdLst>
                <a:gd name="connsiteX0" fmla="*/ 318738 w 318528"/>
                <a:gd name="connsiteY0" fmla="*/ 2096 h 916468"/>
                <a:gd name="connsiteX1" fmla="*/ 9430 w 318528"/>
                <a:gd name="connsiteY1" fmla="*/ 180639 h 916468"/>
                <a:gd name="connsiteX2" fmla="*/ 9430 w 318528"/>
                <a:gd name="connsiteY2" fmla="*/ 206345 h 916468"/>
                <a:gd name="connsiteX3" fmla="*/ 269003 w 318528"/>
                <a:gd name="connsiteY3" fmla="*/ 356110 h 916468"/>
                <a:gd name="connsiteX4" fmla="*/ 293871 w 318528"/>
                <a:gd name="connsiteY4" fmla="*/ 399418 h 916468"/>
                <a:gd name="connsiteX5" fmla="*/ 293871 w 318528"/>
                <a:gd name="connsiteY5" fmla="*/ 916608 h 916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8528" h="916468">
                  <a:moveTo>
                    <a:pt x="318738" y="2096"/>
                  </a:moveTo>
                  <a:lnTo>
                    <a:pt x="9430" y="180639"/>
                  </a:lnTo>
                  <a:cubicBezTo>
                    <a:pt x="-349" y="186228"/>
                    <a:pt x="-349" y="200478"/>
                    <a:pt x="9430" y="206345"/>
                  </a:cubicBezTo>
                  <a:lnTo>
                    <a:pt x="269003" y="356110"/>
                  </a:lnTo>
                  <a:cubicBezTo>
                    <a:pt x="284371" y="365051"/>
                    <a:pt x="293871" y="381536"/>
                    <a:pt x="293871" y="399418"/>
                  </a:cubicBezTo>
                  <a:lnTo>
                    <a:pt x="293871" y="916608"/>
                  </a:lnTo>
                </a:path>
              </a:pathLst>
            </a:custGeom>
            <a:noFill/>
            <a:ln w="9525" cap="rnd">
              <a:solidFill>
                <a:srgbClr val="9CD5D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0" name="Forma libre 949">
              <a:extLst>
                <a:ext uri="{FF2B5EF4-FFF2-40B4-BE49-F238E27FC236}">
                  <a16:creationId xmlns:a16="http://schemas.microsoft.com/office/drawing/2014/main" id="{CC09B23F-B374-5146-B1C3-99B876CB48AD}"/>
                </a:ext>
              </a:extLst>
            </p:cNvPr>
            <p:cNvSpPr/>
            <p:nvPr/>
          </p:nvSpPr>
          <p:spPr>
            <a:xfrm>
              <a:off x="4493037" y="3681213"/>
              <a:ext cx="586763" cy="371617"/>
            </a:xfrm>
            <a:custGeom>
              <a:avLst/>
              <a:gdLst>
                <a:gd name="connsiteX0" fmla="*/ 587183 w 586763"/>
                <a:gd name="connsiteY0" fmla="*/ 369801 h 371616"/>
                <a:gd name="connsiteX1" fmla="*/ 587183 w 586763"/>
                <a:gd name="connsiteY1" fmla="*/ 201875 h 371616"/>
                <a:gd name="connsiteX2" fmla="*/ 562315 w 586763"/>
                <a:gd name="connsiteY2" fmla="*/ 158566 h 371616"/>
                <a:gd name="connsiteX3" fmla="*/ 301624 w 586763"/>
                <a:gd name="connsiteY3" fmla="*/ 7963 h 371616"/>
                <a:gd name="connsiteX4" fmla="*/ 258316 w 586763"/>
                <a:gd name="connsiteY4" fmla="*/ 7963 h 371616"/>
                <a:gd name="connsiteX5" fmla="*/ 2096 w 586763"/>
                <a:gd name="connsiteY5" fmla="*/ 156051 h 371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6763" h="371616">
                  <a:moveTo>
                    <a:pt x="587183" y="369801"/>
                  </a:moveTo>
                  <a:lnTo>
                    <a:pt x="587183" y="201875"/>
                  </a:lnTo>
                  <a:cubicBezTo>
                    <a:pt x="587183" y="183992"/>
                    <a:pt x="577683" y="167507"/>
                    <a:pt x="562315" y="158566"/>
                  </a:cubicBezTo>
                  <a:lnTo>
                    <a:pt x="301624" y="7963"/>
                  </a:lnTo>
                  <a:cubicBezTo>
                    <a:pt x="288213" y="140"/>
                    <a:pt x="271727" y="140"/>
                    <a:pt x="258316" y="7963"/>
                  </a:cubicBezTo>
                  <a:lnTo>
                    <a:pt x="2096" y="156051"/>
                  </a:lnTo>
                </a:path>
              </a:pathLst>
            </a:custGeom>
            <a:noFill/>
            <a:ln w="9525" cap="rnd">
              <a:solidFill>
                <a:srgbClr val="9CD5D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1" name="Forma libre 950">
              <a:extLst>
                <a:ext uri="{FF2B5EF4-FFF2-40B4-BE49-F238E27FC236}">
                  <a16:creationId xmlns:a16="http://schemas.microsoft.com/office/drawing/2014/main" id="{04E28DA5-8C5B-E54A-9DB3-0B819FB6B043}"/>
                </a:ext>
              </a:extLst>
            </p:cNvPr>
            <p:cNvSpPr/>
            <p:nvPr/>
          </p:nvSpPr>
          <p:spPr>
            <a:xfrm>
              <a:off x="4060473" y="3556830"/>
              <a:ext cx="698528" cy="564410"/>
            </a:xfrm>
            <a:custGeom>
              <a:avLst/>
              <a:gdLst>
                <a:gd name="connsiteX0" fmla="*/ 589453 w 698527"/>
                <a:gd name="connsiteY0" fmla="*/ 29802 h 564410"/>
                <a:gd name="connsiteX1" fmla="*/ 539997 w 698527"/>
                <a:gd name="connsiteY1" fmla="*/ 69479 h 564410"/>
                <a:gd name="connsiteX2" fmla="*/ 385762 w 698527"/>
                <a:gd name="connsiteY2" fmla="*/ 22538 h 564410"/>
                <a:gd name="connsiteX3" fmla="*/ 240189 w 698527"/>
                <a:gd name="connsiteY3" fmla="*/ 195493 h 564410"/>
                <a:gd name="connsiteX4" fmla="*/ 209454 w 698527"/>
                <a:gd name="connsiteY4" fmla="*/ 204434 h 564410"/>
                <a:gd name="connsiteX5" fmla="*/ 134851 w 698527"/>
                <a:gd name="connsiteY5" fmla="*/ 326537 h 564410"/>
                <a:gd name="connsiteX6" fmla="*/ 134851 w 698527"/>
                <a:gd name="connsiteY6" fmla="*/ 329331 h 564410"/>
                <a:gd name="connsiteX7" fmla="*/ 97690 w 698527"/>
                <a:gd name="connsiteY7" fmla="*/ 340787 h 564410"/>
                <a:gd name="connsiteX8" fmla="*/ 2131 w 698527"/>
                <a:gd name="connsiteY8" fmla="*/ 496978 h 564410"/>
                <a:gd name="connsiteX9" fmla="*/ 92381 w 698527"/>
                <a:gd name="connsiteY9" fmla="*/ 552022 h 564410"/>
                <a:gd name="connsiteX10" fmla="*/ 583306 w 698527"/>
                <a:gd name="connsiteY10" fmla="*/ 284905 h 564410"/>
                <a:gd name="connsiteX11" fmla="*/ 698703 w 698527"/>
                <a:gd name="connsiteY11" fmla="*/ 96302 h 564410"/>
                <a:gd name="connsiteX12" fmla="*/ 589453 w 698527"/>
                <a:gd name="connsiteY12" fmla="*/ 29802 h 564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8527" h="564410">
                  <a:moveTo>
                    <a:pt x="589453" y="29802"/>
                  </a:moveTo>
                  <a:cubicBezTo>
                    <a:pt x="571850" y="39302"/>
                    <a:pt x="555086" y="52993"/>
                    <a:pt x="539997" y="69479"/>
                  </a:cubicBezTo>
                  <a:cubicBezTo>
                    <a:pt x="521277" y="3817"/>
                    <a:pt x="460086" y="-17977"/>
                    <a:pt x="385762" y="22538"/>
                  </a:cubicBezTo>
                  <a:cubicBezTo>
                    <a:pt x="324292" y="56067"/>
                    <a:pt x="269807" y="123405"/>
                    <a:pt x="240189" y="195493"/>
                  </a:cubicBezTo>
                  <a:cubicBezTo>
                    <a:pt x="230969" y="195493"/>
                    <a:pt x="220630" y="198287"/>
                    <a:pt x="209454" y="204434"/>
                  </a:cubicBezTo>
                  <a:cubicBezTo>
                    <a:pt x="169219" y="226228"/>
                    <a:pt x="135969" y="280993"/>
                    <a:pt x="134851" y="326537"/>
                  </a:cubicBezTo>
                  <a:cubicBezTo>
                    <a:pt x="134851" y="327655"/>
                    <a:pt x="134851" y="328493"/>
                    <a:pt x="134851" y="329331"/>
                  </a:cubicBezTo>
                  <a:cubicBezTo>
                    <a:pt x="123675" y="329890"/>
                    <a:pt x="111101" y="333522"/>
                    <a:pt x="97690" y="340787"/>
                  </a:cubicBezTo>
                  <a:cubicBezTo>
                    <a:pt x="46278" y="368728"/>
                    <a:pt x="3528" y="438581"/>
                    <a:pt x="2131" y="496978"/>
                  </a:cubicBezTo>
                  <a:cubicBezTo>
                    <a:pt x="734" y="555375"/>
                    <a:pt x="40969" y="579963"/>
                    <a:pt x="92381" y="552022"/>
                  </a:cubicBezTo>
                  <a:lnTo>
                    <a:pt x="583306" y="284905"/>
                  </a:lnTo>
                  <a:cubicBezTo>
                    <a:pt x="645335" y="251096"/>
                    <a:pt x="696747" y="166714"/>
                    <a:pt x="698703" y="96302"/>
                  </a:cubicBezTo>
                  <a:cubicBezTo>
                    <a:pt x="700100" y="25891"/>
                    <a:pt x="651482" y="-3727"/>
                    <a:pt x="589453" y="29802"/>
                  </a:cubicBezTo>
                  <a:close/>
                </a:path>
              </a:pathLst>
            </a:custGeom>
            <a:solidFill>
              <a:srgbClr val="515DA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2" name="Forma libre 951">
              <a:extLst>
                <a:ext uri="{FF2B5EF4-FFF2-40B4-BE49-F238E27FC236}">
                  <a16:creationId xmlns:a16="http://schemas.microsoft.com/office/drawing/2014/main" id="{C18B7E36-AEE8-1C44-87D5-BD5482656E76}"/>
                </a:ext>
              </a:extLst>
            </p:cNvPr>
            <p:cNvSpPr/>
            <p:nvPr/>
          </p:nvSpPr>
          <p:spPr>
            <a:xfrm>
              <a:off x="4060458" y="3556836"/>
              <a:ext cx="698528" cy="637057"/>
            </a:xfrm>
            <a:custGeom>
              <a:avLst/>
              <a:gdLst>
                <a:gd name="connsiteX0" fmla="*/ 589468 w 698527"/>
                <a:gd name="connsiteY0" fmla="*/ 29796 h 637057"/>
                <a:gd name="connsiteX1" fmla="*/ 559850 w 698527"/>
                <a:gd name="connsiteY1" fmla="*/ 50473 h 637057"/>
                <a:gd name="connsiteX2" fmla="*/ 506483 w 698527"/>
                <a:gd name="connsiteY2" fmla="*/ 17782 h 637057"/>
                <a:gd name="connsiteX3" fmla="*/ 506483 w 698527"/>
                <a:gd name="connsiteY3" fmla="*/ 17782 h 637057"/>
                <a:gd name="connsiteX4" fmla="*/ 385777 w 698527"/>
                <a:gd name="connsiteY4" fmla="*/ 22532 h 637057"/>
                <a:gd name="connsiteX5" fmla="*/ 240204 w 698527"/>
                <a:gd name="connsiteY5" fmla="*/ 195487 h 637057"/>
                <a:gd name="connsiteX6" fmla="*/ 209469 w 698527"/>
                <a:gd name="connsiteY6" fmla="*/ 204428 h 637057"/>
                <a:gd name="connsiteX7" fmla="*/ 134866 w 698527"/>
                <a:gd name="connsiteY7" fmla="*/ 326531 h 637057"/>
                <a:gd name="connsiteX8" fmla="*/ 134866 w 698527"/>
                <a:gd name="connsiteY8" fmla="*/ 329325 h 637057"/>
                <a:gd name="connsiteX9" fmla="*/ 97704 w 698527"/>
                <a:gd name="connsiteY9" fmla="*/ 340781 h 637057"/>
                <a:gd name="connsiteX10" fmla="*/ 2145 w 698527"/>
                <a:gd name="connsiteY10" fmla="*/ 496972 h 637057"/>
                <a:gd name="connsiteX11" fmla="*/ 27013 w 698527"/>
                <a:gd name="connsiteY11" fmla="*/ 556486 h 637057"/>
                <a:gd name="connsiteX12" fmla="*/ 27013 w 698527"/>
                <a:gd name="connsiteY12" fmla="*/ 556486 h 637057"/>
                <a:gd name="connsiteX13" fmla="*/ 27292 w 698527"/>
                <a:gd name="connsiteY13" fmla="*/ 556766 h 637057"/>
                <a:gd name="connsiteX14" fmla="*/ 27292 w 698527"/>
                <a:gd name="connsiteY14" fmla="*/ 556766 h 637057"/>
                <a:gd name="connsiteX15" fmla="*/ 157778 w 698527"/>
                <a:gd name="connsiteY15" fmla="*/ 636957 h 637057"/>
                <a:gd name="connsiteX16" fmla="*/ 190469 w 698527"/>
                <a:gd name="connsiteY16" fmla="*/ 498928 h 637057"/>
                <a:gd name="connsiteX17" fmla="*/ 583041 w 698527"/>
                <a:gd name="connsiteY17" fmla="*/ 285178 h 637057"/>
                <a:gd name="connsiteX18" fmla="*/ 698438 w 698527"/>
                <a:gd name="connsiteY18" fmla="*/ 96576 h 637057"/>
                <a:gd name="connsiteX19" fmla="*/ 589468 w 698527"/>
                <a:gd name="connsiteY19" fmla="*/ 29796 h 637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98527" h="637057">
                  <a:moveTo>
                    <a:pt x="589468" y="29796"/>
                  </a:moveTo>
                  <a:cubicBezTo>
                    <a:pt x="579130" y="35385"/>
                    <a:pt x="569350" y="42370"/>
                    <a:pt x="559850" y="50473"/>
                  </a:cubicBezTo>
                  <a:lnTo>
                    <a:pt x="506483" y="17782"/>
                  </a:lnTo>
                  <a:lnTo>
                    <a:pt x="506483" y="17782"/>
                  </a:lnTo>
                  <a:cubicBezTo>
                    <a:pt x="477144" y="-3733"/>
                    <a:pt x="434115" y="-4012"/>
                    <a:pt x="385777" y="22532"/>
                  </a:cubicBezTo>
                  <a:cubicBezTo>
                    <a:pt x="324307" y="56061"/>
                    <a:pt x="269821" y="123399"/>
                    <a:pt x="240204" y="195487"/>
                  </a:cubicBezTo>
                  <a:cubicBezTo>
                    <a:pt x="230983" y="195487"/>
                    <a:pt x="220645" y="198281"/>
                    <a:pt x="209469" y="204428"/>
                  </a:cubicBezTo>
                  <a:cubicBezTo>
                    <a:pt x="169233" y="226222"/>
                    <a:pt x="135983" y="280987"/>
                    <a:pt x="134866" y="326531"/>
                  </a:cubicBezTo>
                  <a:cubicBezTo>
                    <a:pt x="134866" y="327649"/>
                    <a:pt x="134866" y="328487"/>
                    <a:pt x="134866" y="329325"/>
                  </a:cubicBezTo>
                  <a:cubicBezTo>
                    <a:pt x="123689" y="329884"/>
                    <a:pt x="111116" y="333516"/>
                    <a:pt x="97704" y="340781"/>
                  </a:cubicBezTo>
                  <a:cubicBezTo>
                    <a:pt x="46292" y="368722"/>
                    <a:pt x="3543" y="438575"/>
                    <a:pt x="2145" y="496972"/>
                  </a:cubicBezTo>
                  <a:cubicBezTo>
                    <a:pt x="1307" y="526031"/>
                    <a:pt x="11087" y="546428"/>
                    <a:pt x="27013" y="556486"/>
                  </a:cubicBezTo>
                  <a:lnTo>
                    <a:pt x="27013" y="556486"/>
                  </a:lnTo>
                  <a:lnTo>
                    <a:pt x="27292" y="556766"/>
                  </a:lnTo>
                  <a:cubicBezTo>
                    <a:pt x="27292" y="556766"/>
                    <a:pt x="27292" y="556766"/>
                    <a:pt x="27292" y="556766"/>
                  </a:cubicBezTo>
                  <a:lnTo>
                    <a:pt x="157778" y="636957"/>
                  </a:lnTo>
                  <a:lnTo>
                    <a:pt x="190469" y="498928"/>
                  </a:lnTo>
                  <a:lnTo>
                    <a:pt x="583041" y="285178"/>
                  </a:lnTo>
                  <a:cubicBezTo>
                    <a:pt x="645071" y="251369"/>
                    <a:pt x="696482" y="166987"/>
                    <a:pt x="698438" y="96576"/>
                  </a:cubicBezTo>
                  <a:cubicBezTo>
                    <a:pt x="700115" y="25885"/>
                    <a:pt x="651497" y="-3733"/>
                    <a:pt x="589468" y="29796"/>
                  </a:cubicBezTo>
                  <a:close/>
                </a:path>
              </a:pathLst>
            </a:custGeom>
            <a:solidFill>
              <a:srgbClr val="2E2B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3" name="Forma libre 952">
              <a:extLst>
                <a:ext uri="{FF2B5EF4-FFF2-40B4-BE49-F238E27FC236}">
                  <a16:creationId xmlns:a16="http://schemas.microsoft.com/office/drawing/2014/main" id="{6FF21CF8-049C-584C-A67E-1A11B70BB961}"/>
                </a:ext>
              </a:extLst>
            </p:cNvPr>
            <p:cNvSpPr/>
            <p:nvPr/>
          </p:nvSpPr>
          <p:spPr>
            <a:xfrm>
              <a:off x="4060738" y="3556836"/>
              <a:ext cx="801910" cy="637057"/>
            </a:xfrm>
            <a:custGeom>
              <a:avLst/>
              <a:gdLst>
                <a:gd name="connsiteX0" fmla="*/ 800423 w 801909"/>
                <a:gd name="connsiteY0" fmla="*/ 105796 h 637057"/>
                <a:gd name="connsiteX1" fmla="*/ 668262 w 801909"/>
                <a:gd name="connsiteY1" fmla="*/ 24488 h 637057"/>
                <a:gd name="connsiteX2" fmla="*/ 668262 w 801909"/>
                <a:gd name="connsiteY2" fmla="*/ 24488 h 637057"/>
                <a:gd name="connsiteX3" fmla="*/ 589468 w 801909"/>
                <a:gd name="connsiteY3" fmla="*/ 29796 h 637057"/>
                <a:gd name="connsiteX4" fmla="*/ 559850 w 801909"/>
                <a:gd name="connsiteY4" fmla="*/ 50473 h 637057"/>
                <a:gd name="connsiteX5" fmla="*/ 506483 w 801909"/>
                <a:gd name="connsiteY5" fmla="*/ 17782 h 637057"/>
                <a:gd name="connsiteX6" fmla="*/ 506483 w 801909"/>
                <a:gd name="connsiteY6" fmla="*/ 17782 h 637057"/>
                <a:gd name="connsiteX7" fmla="*/ 385777 w 801909"/>
                <a:gd name="connsiteY7" fmla="*/ 22532 h 637057"/>
                <a:gd name="connsiteX8" fmla="*/ 240204 w 801909"/>
                <a:gd name="connsiteY8" fmla="*/ 195487 h 637057"/>
                <a:gd name="connsiteX9" fmla="*/ 209469 w 801909"/>
                <a:gd name="connsiteY9" fmla="*/ 204428 h 637057"/>
                <a:gd name="connsiteX10" fmla="*/ 134866 w 801909"/>
                <a:gd name="connsiteY10" fmla="*/ 326531 h 637057"/>
                <a:gd name="connsiteX11" fmla="*/ 134866 w 801909"/>
                <a:gd name="connsiteY11" fmla="*/ 329325 h 637057"/>
                <a:gd name="connsiteX12" fmla="*/ 97704 w 801909"/>
                <a:gd name="connsiteY12" fmla="*/ 340781 h 637057"/>
                <a:gd name="connsiteX13" fmla="*/ 2145 w 801909"/>
                <a:gd name="connsiteY13" fmla="*/ 496972 h 637057"/>
                <a:gd name="connsiteX14" fmla="*/ 27013 w 801909"/>
                <a:gd name="connsiteY14" fmla="*/ 556486 h 637057"/>
                <a:gd name="connsiteX15" fmla="*/ 27013 w 801909"/>
                <a:gd name="connsiteY15" fmla="*/ 556486 h 637057"/>
                <a:gd name="connsiteX16" fmla="*/ 27292 w 801909"/>
                <a:gd name="connsiteY16" fmla="*/ 556766 h 637057"/>
                <a:gd name="connsiteX17" fmla="*/ 27292 w 801909"/>
                <a:gd name="connsiteY17" fmla="*/ 556766 h 637057"/>
                <a:gd name="connsiteX18" fmla="*/ 157778 w 801909"/>
                <a:gd name="connsiteY18" fmla="*/ 636957 h 637057"/>
                <a:gd name="connsiteX19" fmla="*/ 190189 w 801909"/>
                <a:gd name="connsiteY19" fmla="*/ 498928 h 637057"/>
                <a:gd name="connsiteX20" fmla="*/ 582762 w 801909"/>
                <a:gd name="connsiteY20" fmla="*/ 285178 h 637057"/>
                <a:gd name="connsiteX21" fmla="*/ 692012 w 801909"/>
                <a:gd name="connsiteY21" fmla="*/ 137649 h 637057"/>
                <a:gd name="connsiteX22" fmla="*/ 800423 w 801909"/>
                <a:gd name="connsiteY22" fmla="*/ 105796 h 637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01909" h="637057">
                  <a:moveTo>
                    <a:pt x="800423" y="105796"/>
                  </a:moveTo>
                  <a:lnTo>
                    <a:pt x="668262" y="24488"/>
                  </a:lnTo>
                  <a:lnTo>
                    <a:pt x="668262" y="24488"/>
                  </a:lnTo>
                  <a:cubicBezTo>
                    <a:pt x="648423" y="11914"/>
                    <a:pt x="620482" y="12752"/>
                    <a:pt x="589468" y="29796"/>
                  </a:cubicBezTo>
                  <a:cubicBezTo>
                    <a:pt x="579130" y="35385"/>
                    <a:pt x="569350" y="42370"/>
                    <a:pt x="559850" y="50473"/>
                  </a:cubicBezTo>
                  <a:lnTo>
                    <a:pt x="506483" y="17782"/>
                  </a:lnTo>
                  <a:lnTo>
                    <a:pt x="506483" y="17782"/>
                  </a:lnTo>
                  <a:cubicBezTo>
                    <a:pt x="477144" y="-3733"/>
                    <a:pt x="434115" y="-4012"/>
                    <a:pt x="385777" y="22532"/>
                  </a:cubicBezTo>
                  <a:cubicBezTo>
                    <a:pt x="324307" y="56061"/>
                    <a:pt x="269821" y="123399"/>
                    <a:pt x="240204" y="195487"/>
                  </a:cubicBezTo>
                  <a:cubicBezTo>
                    <a:pt x="230983" y="195487"/>
                    <a:pt x="220645" y="198281"/>
                    <a:pt x="209469" y="204428"/>
                  </a:cubicBezTo>
                  <a:cubicBezTo>
                    <a:pt x="169233" y="226222"/>
                    <a:pt x="135983" y="280987"/>
                    <a:pt x="134866" y="326531"/>
                  </a:cubicBezTo>
                  <a:cubicBezTo>
                    <a:pt x="134866" y="327649"/>
                    <a:pt x="134866" y="328487"/>
                    <a:pt x="134866" y="329325"/>
                  </a:cubicBezTo>
                  <a:cubicBezTo>
                    <a:pt x="123689" y="329884"/>
                    <a:pt x="111116" y="333516"/>
                    <a:pt x="97704" y="340781"/>
                  </a:cubicBezTo>
                  <a:cubicBezTo>
                    <a:pt x="46292" y="368722"/>
                    <a:pt x="3543" y="438575"/>
                    <a:pt x="2145" y="496972"/>
                  </a:cubicBezTo>
                  <a:cubicBezTo>
                    <a:pt x="1307" y="526031"/>
                    <a:pt x="11087" y="546428"/>
                    <a:pt x="27013" y="556486"/>
                  </a:cubicBezTo>
                  <a:lnTo>
                    <a:pt x="27013" y="556486"/>
                  </a:lnTo>
                  <a:lnTo>
                    <a:pt x="27292" y="556766"/>
                  </a:lnTo>
                  <a:cubicBezTo>
                    <a:pt x="27292" y="556766"/>
                    <a:pt x="27292" y="556766"/>
                    <a:pt x="27292" y="556766"/>
                  </a:cubicBezTo>
                  <a:lnTo>
                    <a:pt x="157778" y="636957"/>
                  </a:lnTo>
                  <a:lnTo>
                    <a:pt x="190189" y="498928"/>
                  </a:lnTo>
                  <a:lnTo>
                    <a:pt x="582762" y="285178"/>
                  </a:lnTo>
                  <a:cubicBezTo>
                    <a:pt x="633056" y="257796"/>
                    <a:pt x="676365" y="197164"/>
                    <a:pt x="692012" y="137649"/>
                  </a:cubicBezTo>
                  <a:lnTo>
                    <a:pt x="800423" y="105796"/>
                  </a:lnTo>
                  <a:close/>
                </a:path>
              </a:pathLst>
            </a:custGeom>
            <a:solidFill>
              <a:srgbClr val="46419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4" name="Forma libre 953">
              <a:extLst>
                <a:ext uri="{FF2B5EF4-FFF2-40B4-BE49-F238E27FC236}">
                  <a16:creationId xmlns:a16="http://schemas.microsoft.com/office/drawing/2014/main" id="{42A3080D-AC50-5347-B276-5E2CEA6D043F}"/>
                </a:ext>
              </a:extLst>
            </p:cNvPr>
            <p:cNvSpPr/>
            <p:nvPr/>
          </p:nvSpPr>
          <p:spPr>
            <a:xfrm>
              <a:off x="4191517" y="3637580"/>
              <a:ext cx="698528" cy="564410"/>
            </a:xfrm>
            <a:custGeom>
              <a:avLst/>
              <a:gdLst>
                <a:gd name="connsiteX0" fmla="*/ 589453 w 698527"/>
                <a:gd name="connsiteY0" fmla="*/ 29802 h 564410"/>
                <a:gd name="connsiteX1" fmla="*/ 539997 w 698527"/>
                <a:gd name="connsiteY1" fmla="*/ 69479 h 564410"/>
                <a:gd name="connsiteX2" fmla="*/ 385762 w 698527"/>
                <a:gd name="connsiteY2" fmla="*/ 22538 h 564410"/>
                <a:gd name="connsiteX3" fmla="*/ 240189 w 698527"/>
                <a:gd name="connsiteY3" fmla="*/ 195493 h 564410"/>
                <a:gd name="connsiteX4" fmla="*/ 209454 w 698527"/>
                <a:gd name="connsiteY4" fmla="*/ 204434 h 564410"/>
                <a:gd name="connsiteX5" fmla="*/ 134851 w 698527"/>
                <a:gd name="connsiteY5" fmla="*/ 326537 h 564410"/>
                <a:gd name="connsiteX6" fmla="*/ 134851 w 698527"/>
                <a:gd name="connsiteY6" fmla="*/ 329331 h 564410"/>
                <a:gd name="connsiteX7" fmla="*/ 97689 w 698527"/>
                <a:gd name="connsiteY7" fmla="*/ 340787 h 564410"/>
                <a:gd name="connsiteX8" fmla="*/ 2131 w 698527"/>
                <a:gd name="connsiteY8" fmla="*/ 496978 h 564410"/>
                <a:gd name="connsiteX9" fmla="*/ 92381 w 698527"/>
                <a:gd name="connsiteY9" fmla="*/ 552022 h 564410"/>
                <a:gd name="connsiteX10" fmla="*/ 583306 w 698527"/>
                <a:gd name="connsiteY10" fmla="*/ 284905 h 564410"/>
                <a:gd name="connsiteX11" fmla="*/ 698703 w 698527"/>
                <a:gd name="connsiteY11" fmla="*/ 96302 h 564410"/>
                <a:gd name="connsiteX12" fmla="*/ 589453 w 698527"/>
                <a:gd name="connsiteY12" fmla="*/ 29802 h 564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8527" h="564410">
                  <a:moveTo>
                    <a:pt x="589453" y="29802"/>
                  </a:moveTo>
                  <a:cubicBezTo>
                    <a:pt x="571850" y="39302"/>
                    <a:pt x="555086" y="52993"/>
                    <a:pt x="539997" y="69479"/>
                  </a:cubicBezTo>
                  <a:cubicBezTo>
                    <a:pt x="521277" y="3817"/>
                    <a:pt x="460086" y="-17977"/>
                    <a:pt x="385762" y="22538"/>
                  </a:cubicBezTo>
                  <a:cubicBezTo>
                    <a:pt x="324292" y="56067"/>
                    <a:pt x="269807" y="123405"/>
                    <a:pt x="240189" y="195493"/>
                  </a:cubicBezTo>
                  <a:cubicBezTo>
                    <a:pt x="230969" y="195493"/>
                    <a:pt x="220630" y="198287"/>
                    <a:pt x="209454" y="204434"/>
                  </a:cubicBezTo>
                  <a:cubicBezTo>
                    <a:pt x="169219" y="226228"/>
                    <a:pt x="135969" y="280993"/>
                    <a:pt x="134851" y="326537"/>
                  </a:cubicBezTo>
                  <a:cubicBezTo>
                    <a:pt x="134851" y="327655"/>
                    <a:pt x="134851" y="328493"/>
                    <a:pt x="134851" y="329331"/>
                  </a:cubicBezTo>
                  <a:cubicBezTo>
                    <a:pt x="123675" y="329890"/>
                    <a:pt x="111101" y="333522"/>
                    <a:pt x="97689" y="340787"/>
                  </a:cubicBezTo>
                  <a:cubicBezTo>
                    <a:pt x="46278" y="368728"/>
                    <a:pt x="3528" y="438581"/>
                    <a:pt x="2131" y="496978"/>
                  </a:cubicBezTo>
                  <a:cubicBezTo>
                    <a:pt x="734" y="555375"/>
                    <a:pt x="40969" y="579963"/>
                    <a:pt x="92381" y="552022"/>
                  </a:cubicBezTo>
                  <a:lnTo>
                    <a:pt x="583306" y="284905"/>
                  </a:lnTo>
                  <a:cubicBezTo>
                    <a:pt x="645335" y="251096"/>
                    <a:pt x="696747" y="166714"/>
                    <a:pt x="698703" y="96302"/>
                  </a:cubicBezTo>
                  <a:cubicBezTo>
                    <a:pt x="700100" y="25891"/>
                    <a:pt x="651482" y="-4006"/>
                    <a:pt x="589453" y="29802"/>
                  </a:cubicBezTo>
                  <a:close/>
                </a:path>
              </a:pathLst>
            </a:custGeom>
            <a:solidFill>
              <a:srgbClr val="46BAE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956" name="Forma libre 955">
            <a:extLst>
              <a:ext uri="{FF2B5EF4-FFF2-40B4-BE49-F238E27FC236}">
                <a16:creationId xmlns:a16="http://schemas.microsoft.com/office/drawing/2014/main" id="{E6DB7D46-9436-0145-9B2B-FFB08187C43F}"/>
              </a:ext>
            </a:extLst>
          </p:cNvPr>
          <p:cNvSpPr/>
          <p:nvPr/>
        </p:nvSpPr>
        <p:spPr>
          <a:xfrm>
            <a:off x="3881930" y="5086737"/>
            <a:ext cx="1399850" cy="983527"/>
          </a:xfrm>
          <a:custGeom>
            <a:avLst/>
            <a:gdLst>
              <a:gd name="connsiteX0" fmla="*/ 1302475 w 1399849"/>
              <a:gd name="connsiteY0" fmla="*/ 4215 h 983527"/>
              <a:gd name="connsiteX1" fmla="*/ 1079505 w 1399849"/>
              <a:gd name="connsiteY1" fmla="*/ 348450 h 983527"/>
              <a:gd name="connsiteX2" fmla="*/ 856535 w 1399849"/>
              <a:gd name="connsiteY2" fmla="*/ 229980 h 983527"/>
              <a:gd name="connsiteX3" fmla="*/ 633565 w 1399849"/>
              <a:gd name="connsiteY3" fmla="*/ 517494 h 983527"/>
              <a:gd name="connsiteX4" fmla="*/ 410595 w 1399849"/>
              <a:gd name="connsiteY4" fmla="*/ 472229 h 983527"/>
              <a:gd name="connsiteX5" fmla="*/ 255242 w 1399849"/>
              <a:gd name="connsiteY5" fmla="*/ 535655 h 983527"/>
              <a:gd name="connsiteX6" fmla="*/ 125036 w 1399849"/>
              <a:gd name="connsiteY6" fmla="*/ 784331 h 983527"/>
              <a:gd name="connsiteX7" fmla="*/ 2096 w 1399849"/>
              <a:gd name="connsiteY7" fmla="*/ 983831 h 983527"/>
              <a:gd name="connsiteX8" fmla="*/ 1372887 w 1399849"/>
              <a:gd name="connsiteY8" fmla="*/ 983831 h 983527"/>
              <a:gd name="connsiteX9" fmla="*/ 1399151 w 1399849"/>
              <a:gd name="connsiteY9" fmla="*/ 957566 h 983527"/>
              <a:gd name="connsiteX10" fmla="*/ 1399151 w 1399849"/>
              <a:gd name="connsiteY10" fmla="*/ 69877 h 983527"/>
              <a:gd name="connsiteX11" fmla="*/ 1302475 w 1399849"/>
              <a:gd name="connsiteY11" fmla="*/ 4215 h 983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99849" h="983527">
                <a:moveTo>
                  <a:pt x="1302475" y="4215"/>
                </a:moveTo>
                <a:cubicBezTo>
                  <a:pt x="1190990" y="31318"/>
                  <a:pt x="1190990" y="321347"/>
                  <a:pt x="1079505" y="348450"/>
                </a:cubicBezTo>
                <a:cubicBezTo>
                  <a:pt x="968020" y="375553"/>
                  <a:pt x="968020" y="202877"/>
                  <a:pt x="856535" y="229980"/>
                </a:cubicBezTo>
                <a:cubicBezTo>
                  <a:pt x="745050" y="257082"/>
                  <a:pt x="745050" y="490391"/>
                  <a:pt x="633565" y="517494"/>
                </a:cubicBezTo>
                <a:cubicBezTo>
                  <a:pt x="522080" y="544597"/>
                  <a:pt x="522080" y="445126"/>
                  <a:pt x="410595" y="472229"/>
                </a:cubicBezTo>
                <a:cubicBezTo>
                  <a:pt x="327610" y="492347"/>
                  <a:pt x="306374" y="514420"/>
                  <a:pt x="255242" y="535655"/>
                </a:cubicBezTo>
                <a:cubicBezTo>
                  <a:pt x="253845" y="611096"/>
                  <a:pt x="234566" y="675361"/>
                  <a:pt x="125036" y="784331"/>
                </a:cubicBezTo>
                <a:cubicBezTo>
                  <a:pt x="76978" y="832111"/>
                  <a:pt x="33390" y="901963"/>
                  <a:pt x="2096" y="983831"/>
                </a:cubicBezTo>
                <a:lnTo>
                  <a:pt x="1372887" y="983831"/>
                </a:lnTo>
                <a:cubicBezTo>
                  <a:pt x="1387416" y="983831"/>
                  <a:pt x="1399151" y="972096"/>
                  <a:pt x="1399151" y="957566"/>
                </a:cubicBezTo>
                <a:lnTo>
                  <a:pt x="1399151" y="69877"/>
                </a:lnTo>
                <a:cubicBezTo>
                  <a:pt x="1375960" y="27686"/>
                  <a:pt x="1348857" y="-6961"/>
                  <a:pt x="1302475" y="4215"/>
                </a:cubicBezTo>
                <a:close/>
              </a:path>
            </a:pathLst>
          </a:custGeom>
          <a:solidFill>
            <a:srgbClr val="68BE9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57" name="Forma libre 956">
            <a:extLst>
              <a:ext uri="{FF2B5EF4-FFF2-40B4-BE49-F238E27FC236}">
                <a16:creationId xmlns:a16="http://schemas.microsoft.com/office/drawing/2014/main" id="{51B36274-36A4-9749-A689-651773D6DF1C}"/>
              </a:ext>
            </a:extLst>
          </p:cNvPr>
          <p:cNvSpPr/>
          <p:nvPr/>
        </p:nvSpPr>
        <p:spPr>
          <a:xfrm>
            <a:off x="4135077" y="5084656"/>
            <a:ext cx="1148380" cy="542058"/>
          </a:xfrm>
          <a:custGeom>
            <a:avLst/>
            <a:gdLst>
              <a:gd name="connsiteX0" fmla="*/ 1048770 w 1148379"/>
              <a:gd name="connsiteY0" fmla="*/ 4061 h 542057"/>
              <a:gd name="connsiteX1" fmla="*/ 935608 w 1148379"/>
              <a:gd name="connsiteY1" fmla="*/ 177854 h 542057"/>
              <a:gd name="connsiteX2" fmla="*/ 825800 w 1148379"/>
              <a:gd name="connsiteY2" fmla="*/ 348295 h 542057"/>
              <a:gd name="connsiteX3" fmla="*/ 716829 w 1148379"/>
              <a:gd name="connsiteY3" fmla="*/ 289898 h 542057"/>
              <a:gd name="connsiteX4" fmla="*/ 602830 w 1148379"/>
              <a:gd name="connsiteY4" fmla="*/ 229825 h 542057"/>
              <a:gd name="connsiteX5" fmla="*/ 489668 w 1148379"/>
              <a:gd name="connsiteY5" fmla="*/ 375119 h 542057"/>
              <a:gd name="connsiteX6" fmla="*/ 379859 w 1148379"/>
              <a:gd name="connsiteY6" fmla="*/ 517339 h 542057"/>
              <a:gd name="connsiteX7" fmla="*/ 270330 w 1148379"/>
              <a:gd name="connsiteY7" fmla="*/ 494986 h 542057"/>
              <a:gd name="connsiteX8" fmla="*/ 156889 w 1148379"/>
              <a:gd name="connsiteY8" fmla="*/ 472074 h 542057"/>
              <a:gd name="connsiteX9" fmla="*/ 44845 w 1148379"/>
              <a:gd name="connsiteY9" fmla="*/ 514545 h 542057"/>
              <a:gd name="connsiteX10" fmla="*/ 2096 w 1148379"/>
              <a:gd name="connsiteY10" fmla="*/ 534942 h 542057"/>
              <a:gd name="connsiteX11" fmla="*/ 2096 w 1148379"/>
              <a:gd name="connsiteY11" fmla="*/ 540251 h 542057"/>
              <a:gd name="connsiteX12" fmla="*/ 47360 w 1148379"/>
              <a:gd name="connsiteY12" fmla="*/ 518736 h 542057"/>
              <a:gd name="connsiteX13" fmla="*/ 158286 w 1148379"/>
              <a:gd name="connsiteY13" fmla="*/ 476545 h 542057"/>
              <a:gd name="connsiteX14" fmla="*/ 267816 w 1148379"/>
              <a:gd name="connsiteY14" fmla="*/ 498898 h 542057"/>
              <a:gd name="connsiteX15" fmla="*/ 381257 w 1148379"/>
              <a:gd name="connsiteY15" fmla="*/ 521810 h 542057"/>
              <a:gd name="connsiteX16" fmla="*/ 494418 w 1148379"/>
              <a:gd name="connsiteY16" fmla="*/ 376516 h 542057"/>
              <a:gd name="connsiteX17" fmla="*/ 604227 w 1148379"/>
              <a:gd name="connsiteY17" fmla="*/ 234296 h 542057"/>
              <a:gd name="connsiteX18" fmla="*/ 713197 w 1148379"/>
              <a:gd name="connsiteY18" fmla="*/ 292692 h 542057"/>
              <a:gd name="connsiteX19" fmla="*/ 827197 w 1148379"/>
              <a:gd name="connsiteY19" fmla="*/ 352766 h 542057"/>
              <a:gd name="connsiteX20" fmla="*/ 940358 w 1148379"/>
              <a:gd name="connsiteY20" fmla="*/ 178972 h 542057"/>
              <a:gd name="connsiteX21" fmla="*/ 1050167 w 1148379"/>
              <a:gd name="connsiteY21" fmla="*/ 8531 h 542057"/>
              <a:gd name="connsiteX22" fmla="*/ 1146843 w 1148379"/>
              <a:gd name="connsiteY22" fmla="*/ 75869 h 542057"/>
              <a:gd name="connsiteX23" fmla="*/ 1146843 w 1148379"/>
              <a:gd name="connsiteY23" fmla="*/ 66090 h 542057"/>
              <a:gd name="connsiteX24" fmla="*/ 1048770 w 1148379"/>
              <a:gd name="connsiteY24" fmla="*/ 4061 h 542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148379" h="542057">
                <a:moveTo>
                  <a:pt x="1048770" y="4061"/>
                </a:moveTo>
                <a:cubicBezTo>
                  <a:pt x="991770" y="18031"/>
                  <a:pt x="963270" y="99061"/>
                  <a:pt x="935608" y="177854"/>
                </a:cubicBezTo>
                <a:cubicBezTo>
                  <a:pt x="908505" y="255251"/>
                  <a:pt x="880285" y="335163"/>
                  <a:pt x="825800" y="348295"/>
                </a:cubicBezTo>
                <a:cubicBezTo>
                  <a:pt x="771594" y="361428"/>
                  <a:pt x="745050" y="326781"/>
                  <a:pt x="716829" y="289898"/>
                </a:cubicBezTo>
                <a:cubicBezTo>
                  <a:pt x="688888" y="253575"/>
                  <a:pt x="660109" y="215854"/>
                  <a:pt x="602830" y="229825"/>
                </a:cubicBezTo>
                <a:cubicBezTo>
                  <a:pt x="545830" y="243796"/>
                  <a:pt x="517330" y="310575"/>
                  <a:pt x="489668" y="375119"/>
                </a:cubicBezTo>
                <a:cubicBezTo>
                  <a:pt x="462565" y="438545"/>
                  <a:pt x="434345" y="504207"/>
                  <a:pt x="379859" y="517339"/>
                </a:cubicBezTo>
                <a:cubicBezTo>
                  <a:pt x="325095" y="530751"/>
                  <a:pt x="298551" y="513427"/>
                  <a:pt x="270330" y="494986"/>
                </a:cubicBezTo>
                <a:cubicBezTo>
                  <a:pt x="242389" y="476824"/>
                  <a:pt x="213610" y="458383"/>
                  <a:pt x="156889" y="472074"/>
                </a:cubicBezTo>
                <a:cubicBezTo>
                  <a:pt x="101007" y="485766"/>
                  <a:pt x="72507" y="500295"/>
                  <a:pt x="44845" y="514545"/>
                </a:cubicBezTo>
                <a:cubicBezTo>
                  <a:pt x="31713" y="521251"/>
                  <a:pt x="18301" y="528236"/>
                  <a:pt x="2096" y="534942"/>
                </a:cubicBezTo>
                <a:cubicBezTo>
                  <a:pt x="2096" y="536618"/>
                  <a:pt x="2096" y="538574"/>
                  <a:pt x="2096" y="540251"/>
                </a:cubicBezTo>
                <a:cubicBezTo>
                  <a:pt x="19698" y="532986"/>
                  <a:pt x="33669" y="526001"/>
                  <a:pt x="47360" y="518736"/>
                </a:cubicBezTo>
                <a:cubicBezTo>
                  <a:pt x="74742" y="504765"/>
                  <a:pt x="102684" y="489957"/>
                  <a:pt x="158286" y="476545"/>
                </a:cubicBezTo>
                <a:cubicBezTo>
                  <a:pt x="213051" y="463133"/>
                  <a:pt x="239595" y="480457"/>
                  <a:pt x="267816" y="498898"/>
                </a:cubicBezTo>
                <a:cubicBezTo>
                  <a:pt x="295757" y="517060"/>
                  <a:pt x="324536" y="535501"/>
                  <a:pt x="381257" y="521810"/>
                </a:cubicBezTo>
                <a:cubicBezTo>
                  <a:pt x="438256" y="507839"/>
                  <a:pt x="466756" y="441060"/>
                  <a:pt x="494418" y="376516"/>
                </a:cubicBezTo>
                <a:cubicBezTo>
                  <a:pt x="521521" y="313089"/>
                  <a:pt x="549741" y="247428"/>
                  <a:pt x="604227" y="234296"/>
                </a:cubicBezTo>
                <a:cubicBezTo>
                  <a:pt x="658432" y="221163"/>
                  <a:pt x="684976" y="255810"/>
                  <a:pt x="713197" y="292692"/>
                </a:cubicBezTo>
                <a:cubicBezTo>
                  <a:pt x="741138" y="329016"/>
                  <a:pt x="769917" y="366736"/>
                  <a:pt x="827197" y="352766"/>
                </a:cubicBezTo>
                <a:cubicBezTo>
                  <a:pt x="884197" y="338795"/>
                  <a:pt x="912696" y="257766"/>
                  <a:pt x="940358" y="178972"/>
                </a:cubicBezTo>
                <a:cubicBezTo>
                  <a:pt x="967461" y="101575"/>
                  <a:pt x="995682" y="21664"/>
                  <a:pt x="1050167" y="8531"/>
                </a:cubicBezTo>
                <a:cubicBezTo>
                  <a:pt x="1094873" y="-2366"/>
                  <a:pt x="1123931" y="35914"/>
                  <a:pt x="1146843" y="75869"/>
                </a:cubicBezTo>
                <a:lnTo>
                  <a:pt x="1146843" y="66090"/>
                </a:lnTo>
                <a:cubicBezTo>
                  <a:pt x="1124490" y="29487"/>
                  <a:pt x="1093755" y="-6836"/>
                  <a:pt x="1048770" y="4061"/>
                </a:cubicBezTo>
                <a:close/>
              </a:path>
            </a:pathLst>
          </a:custGeom>
          <a:solidFill>
            <a:srgbClr val="90C99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dirty="0"/>
          </a:p>
        </p:txBody>
      </p:sp>
      <p:sp>
        <p:nvSpPr>
          <p:cNvPr id="958" name="Forma libre 957">
            <a:extLst>
              <a:ext uri="{FF2B5EF4-FFF2-40B4-BE49-F238E27FC236}">
                <a16:creationId xmlns:a16="http://schemas.microsoft.com/office/drawing/2014/main" id="{7A6EE676-E786-504C-9520-016DB08D7C9A}"/>
              </a:ext>
            </a:extLst>
          </p:cNvPr>
          <p:cNvSpPr/>
          <p:nvPr/>
        </p:nvSpPr>
        <p:spPr>
          <a:xfrm>
            <a:off x="4394091" y="5606885"/>
            <a:ext cx="550440" cy="318529"/>
          </a:xfrm>
          <a:custGeom>
            <a:avLst/>
            <a:gdLst>
              <a:gd name="connsiteX0" fmla="*/ 548344 w 550439"/>
              <a:gd name="connsiteY0" fmla="*/ 209139 h 318528"/>
              <a:gd name="connsiteX1" fmla="*/ 360580 w 550439"/>
              <a:gd name="connsiteY1" fmla="*/ 318110 h 318528"/>
              <a:gd name="connsiteX2" fmla="*/ 2096 w 550439"/>
              <a:gd name="connsiteY2" fmla="*/ 111345 h 318528"/>
              <a:gd name="connsiteX3" fmla="*/ 189860 w 550439"/>
              <a:gd name="connsiteY3" fmla="*/ 2096 h 31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0439" h="318528">
                <a:moveTo>
                  <a:pt x="548344" y="209139"/>
                </a:moveTo>
                <a:lnTo>
                  <a:pt x="360580" y="318110"/>
                </a:lnTo>
                <a:lnTo>
                  <a:pt x="2096" y="111345"/>
                </a:lnTo>
                <a:lnTo>
                  <a:pt x="189860" y="2096"/>
                </a:lnTo>
                <a:close/>
              </a:path>
            </a:pathLst>
          </a:custGeom>
          <a:solidFill>
            <a:srgbClr val="5A6B8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59" name="Forma libre 958">
            <a:extLst>
              <a:ext uri="{FF2B5EF4-FFF2-40B4-BE49-F238E27FC236}">
                <a16:creationId xmlns:a16="http://schemas.microsoft.com/office/drawing/2014/main" id="{16308F8F-0C4A-EE47-9F14-AB225F66E7B2}"/>
              </a:ext>
            </a:extLst>
          </p:cNvPr>
          <p:cNvSpPr/>
          <p:nvPr/>
        </p:nvSpPr>
        <p:spPr>
          <a:xfrm>
            <a:off x="4752575" y="5813929"/>
            <a:ext cx="190000" cy="181617"/>
          </a:xfrm>
          <a:custGeom>
            <a:avLst/>
            <a:gdLst>
              <a:gd name="connsiteX0" fmla="*/ 2096 w 189999"/>
              <a:gd name="connsiteY0" fmla="*/ 111066 h 181617"/>
              <a:gd name="connsiteX1" fmla="*/ 2096 w 189999"/>
              <a:gd name="connsiteY1" fmla="*/ 181478 h 181617"/>
              <a:gd name="connsiteX2" fmla="*/ 189860 w 189999"/>
              <a:gd name="connsiteY2" fmla="*/ 72228 h 181617"/>
              <a:gd name="connsiteX3" fmla="*/ 189860 w 189999"/>
              <a:gd name="connsiteY3" fmla="*/ 2096 h 181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999" h="181617">
                <a:moveTo>
                  <a:pt x="2096" y="111066"/>
                </a:moveTo>
                <a:lnTo>
                  <a:pt x="2096" y="181478"/>
                </a:lnTo>
                <a:lnTo>
                  <a:pt x="189860" y="72228"/>
                </a:lnTo>
                <a:lnTo>
                  <a:pt x="189860" y="2096"/>
                </a:lnTo>
                <a:close/>
              </a:path>
            </a:pathLst>
          </a:custGeom>
          <a:solidFill>
            <a:srgbClr val="5A6B8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60" name="Forma libre 959">
            <a:extLst>
              <a:ext uri="{FF2B5EF4-FFF2-40B4-BE49-F238E27FC236}">
                <a16:creationId xmlns:a16="http://schemas.microsoft.com/office/drawing/2014/main" id="{82AFFE2B-8D77-6247-B686-0E04984E10C5}"/>
              </a:ext>
            </a:extLst>
          </p:cNvPr>
          <p:cNvSpPr/>
          <p:nvPr/>
        </p:nvSpPr>
        <p:spPr>
          <a:xfrm>
            <a:off x="4394091" y="5716135"/>
            <a:ext cx="360440" cy="279411"/>
          </a:xfrm>
          <a:custGeom>
            <a:avLst/>
            <a:gdLst>
              <a:gd name="connsiteX0" fmla="*/ 2096 w 360440"/>
              <a:gd name="connsiteY0" fmla="*/ 2096 h 279411"/>
              <a:gd name="connsiteX1" fmla="*/ 2096 w 360440"/>
              <a:gd name="connsiteY1" fmla="*/ 72228 h 279411"/>
              <a:gd name="connsiteX2" fmla="*/ 360580 w 360440"/>
              <a:gd name="connsiteY2" fmla="*/ 279271 h 279411"/>
              <a:gd name="connsiteX3" fmla="*/ 360580 w 360440"/>
              <a:gd name="connsiteY3" fmla="*/ 208860 h 279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440" h="279411">
                <a:moveTo>
                  <a:pt x="2096" y="2096"/>
                </a:moveTo>
                <a:lnTo>
                  <a:pt x="2096" y="72228"/>
                </a:lnTo>
                <a:lnTo>
                  <a:pt x="360580" y="279271"/>
                </a:lnTo>
                <a:lnTo>
                  <a:pt x="360580" y="208860"/>
                </a:lnTo>
                <a:close/>
              </a:path>
            </a:pathLst>
          </a:custGeom>
          <a:solidFill>
            <a:srgbClr val="5A6B8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61" name="Forma libre 960">
            <a:extLst>
              <a:ext uri="{FF2B5EF4-FFF2-40B4-BE49-F238E27FC236}">
                <a16:creationId xmlns:a16="http://schemas.microsoft.com/office/drawing/2014/main" id="{D7B9EEF1-F052-D447-A4B7-03CBB0C05CFD}"/>
              </a:ext>
            </a:extLst>
          </p:cNvPr>
          <p:cNvSpPr/>
          <p:nvPr/>
        </p:nvSpPr>
        <p:spPr>
          <a:xfrm>
            <a:off x="4752575" y="5813929"/>
            <a:ext cx="190000" cy="120147"/>
          </a:xfrm>
          <a:custGeom>
            <a:avLst/>
            <a:gdLst>
              <a:gd name="connsiteX0" fmla="*/ 2096 w 189999"/>
              <a:gd name="connsiteY0" fmla="*/ 118051 h 120146"/>
              <a:gd name="connsiteX1" fmla="*/ 189860 w 189999"/>
              <a:gd name="connsiteY1" fmla="*/ 8801 h 120146"/>
              <a:gd name="connsiteX2" fmla="*/ 189860 w 189999"/>
              <a:gd name="connsiteY2" fmla="*/ 2096 h 120146"/>
              <a:gd name="connsiteX3" fmla="*/ 2096 w 189999"/>
              <a:gd name="connsiteY3" fmla="*/ 111066 h 120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999" h="120146">
                <a:moveTo>
                  <a:pt x="2096" y="118051"/>
                </a:moveTo>
                <a:lnTo>
                  <a:pt x="189860" y="8801"/>
                </a:lnTo>
                <a:lnTo>
                  <a:pt x="189860" y="2096"/>
                </a:lnTo>
                <a:lnTo>
                  <a:pt x="2096" y="111066"/>
                </a:lnTo>
                <a:close/>
              </a:path>
            </a:pathLst>
          </a:custGeom>
          <a:solidFill>
            <a:srgbClr val="778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62" name="Forma libre 961">
            <a:extLst>
              <a:ext uri="{FF2B5EF4-FFF2-40B4-BE49-F238E27FC236}">
                <a16:creationId xmlns:a16="http://schemas.microsoft.com/office/drawing/2014/main" id="{89D5AD87-95A7-E24C-8927-96235C135C93}"/>
              </a:ext>
            </a:extLst>
          </p:cNvPr>
          <p:cNvSpPr/>
          <p:nvPr/>
        </p:nvSpPr>
        <p:spPr>
          <a:xfrm>
            <a:off x="4394091" y="5716135"/>
            <a:ext cx="360440" cy="217941"/>
          </a:xfrm>
          <a:custGeom>
            <a:avLst/>
            <a:gdLst>
              <a:gd name="connsiteX0" fmla="*/ 2096 w 360440"/>
              <a:gd name="connsiteY0" fmla="*/ 8801 h 217940"/>
              <a:gd name="connsiteX1" fmla="*/ 360580 w 360440"/>
              <a:gd name="connsiteY1" fmla="*/ 215845 h 217940"/>
              <a:gd name="connsiteX2" fmla="*/ 360580 w 360440"/>
              <a:gd name="connsiteY2" fmla="*/ 208860 h 217940"/>
              <a:gd name="connsiteX3" fmla="*/ 2096 w 360440"/>
              <a:gd name="connsiteY3" fmla="*/ 2096 h 217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440" h="217940">
                <a:moveTo>
                  <a:pt x="2096" y="8801"/>
                </a:moveTo>
                <a:lnTo>
                  <a:pt x="360580" y="215845"/>
                </a:lnTo>
                <a:lnTo>
                  <a:pt x="360580" y="208860"/>
                </a:lnTo>
                <a:lnTo>
                  <a:pt x="2096" y="2096"/>
                </a:lnTo>
                <a:close/>
              </a:path>
            </a:pathLst>
          </a:custGeom>
          <a:solidFill>
            <a:srgbClr val="778D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63" name="Forma libre 962">
            <a:extLst>
              <a:ext uri="{FF2B5EF4-FFF2-40B4-BE49-F238E27FC236}">
                <a16:creationId xmlns:a16="http://schemas.microsoft.com/office/drawing/2014/main" id="{CA717366-FD14-114E-936A-FF0B7E8E81A8}"/>
              </a:ext>
            </a:extLst>
          </p:cNvPr>
          <p:cNvSpPr/>
          <p:nvPr/>
        </p:nvSpPr>
        <p:spPr>
          <a:xfrm>
            <a:off x="4534076" y="5251571"/>
            <a:ext cx="268235" cy="572793"/>
          </a:xfrm>
          <a:custGeom>
            <a:avLst/>
            <a:gdLst>
              <a:gd name="connsiteX0" fmla="*/ 256639 w 268234"/>
              <a:gd name="connsiteY0" fmla="*/ 143381 h 572792"/>
              <a:gd name="connsiteX1" fmla="*/ 14949 w 268234"/>
              <a:gd name="connsiteY1" fmla="*/ 3675 h 572792"/>
              <a:gd name="connsiteX2" fmla="*/ 3213 w 268234"/>
              <a:gd name="connsiteY2" fmla="*/ 10381 h 572792"/>
              <a:gd name="connsiteX3" fmla="*/ 2096 w 268234"/>
              <a:gd name="connsiteY3" fmla="*/ 409380 h 572792"/>
              <a:gd name="connsiteX4" fmla="*/ 13831 w 268234"/>
              <a:gd name="connsiteY4" fmla="*/ 429498 h 572792"/>
              <a:gd name="connsiteX5" fmla="*/ 255521 w 268234"/>
              <a:gd name="connsiteY5" fmla="*/ 569204 h 572792"/>
              <a:gd name="connsiteX6" fmla="*/ 267257 w 268234"/>
              <a:gd name="connsiteY6" fmla="*/ 562498 h 572792"/>
              <a:gd name="connsiteX7" fmla="*/ 268374 w 268234"/>
              <a:gd name="connsiteY7" fmla="*/ 163499 h 572792"/>
              <a:gd name="connsiteX8" fmla="*/ 256639 w 268234"/>
              <a:gd name="connsiteY8" fmla="*/ 143381 h 572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8234" h="572792">
                <a:moveTo>
                  <a:pt x="256639" y="143381"/>
                </a:moveTo>
                <a:lnTo>
                  <a:pt x="14949" y="3675"/>
                </a:lnTo>
                <a:cubicBezTo>
                  <a:pt x="8522" y="43"/>
                  <a:pt x="3213" y="2837"/>
                  <a:pt x="3213" y="10381"/>
                </a:cubicBezTo>
                <a:lnTo>
                  <a:pt x="2096" y="409380"/>
                </a:lnTo>
                <a:cubicBezTo>
                  <a:pt x="2096" y="416925"/>
                  <a:pt x="7404" y="425866"/>
                  <a:pt x="13831" y="429498"/>
                </a:cubicBezTo>
                <a:lnTo>
                  <a:pt x="255521" y="569204"/>
                </a:lnTo>
                <a:cubicBezTo>
                  <a:pt x="261948" y="572836"/>
                  <a:pt x="267257" y="570042"/>
                  <a:pt x="267257" y="562498"/>
                </a:cubicBezTo>
                <a:lnTo>
                  <a:pt x="268374" y="163499"/>
                </a:lnTo>
                <a:cubicBezTo>
                  <a:pt x="268374" y="156234"/>
                  <a:pt x="263066" y="147293"/>
                  <a:pt x="256639" y="143381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64" name="Forma libre 963">
            <a:extLst>
              <a:ext uri="{FF2B5EF4-FFF2-40B4-BE49-F238E27FC236}">
                <a16:creationId xmlns:a16="http://schemas.microsoft.com/office/drawing/2014/main" id="{9A9D1408-E84D-7B4A-AFC6-7E5CBF29CF45}"/>
              </a:ext>
            </a:extLst>
          </p:cNvPr>
          <p:cNvSpPr/>
          <p:nvPr/>
        </p:nvSpPr>
        <p:spPr>
          <a:xfrm>
            <a:off x="4569561" y="5399240"/>
            <a:ext cx="206764" cy="125735"/>
          </a:xfrm>
          <a:custGeom>
            <a:avLst/>
            <a:gdLst>
              <a:gd name="connsiteX0" fmla="*/ 6566 w 206764"/>
              <a:gd name="connsiteY0" fmla="*/ 12756 h 125735"/>
              <a:gd name="connsiteX1" fmla="*/ 200477 w 206764"/>
              <a:gd name="connsiteY1" fmla="*/ 124800 h 125735"/>
              <a:gd name="connsiteX2" fmla="*/ 204948 w 206764"/>
              <a:gd name="connsiteY2" fmla="*/ 122285 h 125735"/>
              <a:gd name="connsiteX3" fmla="*/ 200477 w 206764"/>
              <a:gd name="connsiteY3" fmla="*/ 114741 h 125735"/>
              <a:gd name="connsiteX4" fmla="*/ 6566 w 206764"/>
              <a:gd name="connsiteY4" fmla="*/ 2697 h 125735"/>
              <a:gd name="connsiteX5" fmla="*/ 2096 w 206764"/>
              <a:gd name="connsiteY5" fmla="*/ 5212 h 125735"/>
              <a:gd name="connsiteX6" fmla="*/ 6566 w 206764"/>
              <a:gd name="connsiteY6" fmla="*/ 12756 h 125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764" h="125735">
                <a:moveTo>
                  <a:pt x="6566" y="12756"/>
                </a:moveTo>
                <a:lnTo>
                  <a:pt x="200477" y="124800"/>
                </a:lnTo>
                <a:cubicBezTo>
                  <a:pt x="202992" y="126197"/>
                  <a:pt x="204948" y="125079"/>
                  <a:pt x="204948" y="122285"/>
                </a:cubicBezTo>
                <a:cubicBezTo>
                  <a:pt x="204948" y="119491"/>
                  <a:pt x="202992" y="116138"/>
                  <a:pt x="200477" y="114741"/>
                </a:cubicBezTo>
                <a:lnTo>
                  <a:pt x="6566" y="2697"/>
                </a:lnTo>
                <a:cubicBezTo>
                  <a:pt x="4051" y="1300"/>
                  <a:pt x="2096" y="2418"/>
                  <a:pt x="2096" y="5212"/>
                </a:cubicBezTo>
                <a:cubicBezTo>
                  <a:pt x="2096" y="8006"/>
                  <a:pt x="4051" y="11359"/>
                  <a:pt x="6566" y="12756"/>
                </a:cubicBezTo>
                <a:close/>
              </a:path>
            </a:pathLst>
          </a:custGeom>
          <a:solidFill>
            <a:srgbClr val="5A6B8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65" name="Forma libre 964">
            <a:extLst>
              <a:ext uri="{FF2B5EF4-FFF2-40B4-BE49-F238E27FC236}">
                <a16:creationId xmlns:a16="http://schemas.microsoft.com/office/drawing/2014/main" id="{16572B3A-5AB1-F847-831E-2A8B66B5C448}"/>
              </a:ext>
            </a:extLst>
          </p:cNvPr>
          <p:cNvSpPr/>
          <p:nvPr/>
        </p:nvSpPr>
        <p:spPr>
          <a:xfrm>
            <a:off x="4569002" y="5604048"/>
            <a:ext cx="206764" cy="125735"/>
          </a:xfrm>
          <a:custGeom>
            <a:avLst/>
            <a:gdLst>
              <a:gd name="connsiteX0" fmla="*/ 200478 w 206764"/>
              <a:gd name="connsiteY0" fmla="*/ 114741 h 125735"/>
              <a:gd name="connsiteX1" fmla="*/ 6566 w 206764"/>
              <a:gd name="connsiteY1" fmla="*/ 2697 h 125735"/>
              <a:gd name="connsiteX2" fmla="*/ 2096 w 206764"/>
              <a:gd name="connsiteY2" fmla="*/ 5212 h 125735"/>
              <a:gd name="connsiteX3" fmla="*/ 6566 w 206764"/>
              <a:gd name="connsiteY3" fmla="*/ 12756 h 125735"/>
              <a:gd name="connsiteX4" fmla="*/ 200478 w 206764"/>
              <a:gd name="connsiteY4" fmla="*/ 124800 h 125735"/>
              <a:gd name="connsiteX5" fmla="*/ 204948 w 206764"/>
              <a:gd name="connsiteY5" fmla="*/ 122285 h 125735"/>
              <a:gd name="connsiteX6" fmla="*/ 200478 w 206764"/>
              <a:gd name="connsiteY6" fmla="*/ 114741 h 125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764" h="125735">
                <a:moveTo>
                  <a:pt x="200478" y="114741"/>
                </a:moveTo>
                <a:lnTo>
                  <a:pt x="6566" y="2697"/>
                </a:lnTo>
                <a:cubicBezTo>
                  <a:pt x="4051" y="1300"/>
                  <a:pt x="2096" y="2418"/>
                  <a:pt x="2096" y="5212"/>
                </a:cubicBezTo>
                <a:cubicBezTo>
                  <a:pt x="2096" y="8006"/>
                  <a:pt x="4051" y="11359"/>
                  <a:pt x="6566" y="12756"/>
                </a:cubicBezTo>
                <a:lnTo>
                  <a:pt x="200478" y="124800"/>
                </a:lnTo>
                <a:cubicBezTo>
                  <a:pt x="202992" y="126197"/>
                  <a:pt x="204948" y="125079"/>
                  <a:pt x="204948" y="122285"/>
                </a:cubicBezTo>
                <a:cubicBezTo>
                  <a:pt x="204948" y="119770"/>
                  <a:pt x="202992" y="116138"/>
                  <a:pt x="200478" y="114741"/>
                </a:cubicBezTo>
                <a:close/>
              </a:path>
            </a:pathLst>
          </a:custGeom>
          <a:solidFill>
            <a:srgbClr val="5A6B8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66" name="Forma libre 965">
            <a:extLst>
              <a:ext uri="{FF2B5EF4-FFF2-40B4-BE49-F238E27FC236}">
                <a16:creationId xmlns:a16="http://schemas.microsoft.com/office/drawing/2014/main" id="{CDB86B8A-06EA-9D4C-A8EE-7DA520DAB7A6}"/>
              </a:ext>
            </a:extLst>
          </p:cNvPr>
          <p:cNvSpPr/>
          <p:nvPr/>
        </p:nvSpPr>
        <p:spPr>
          <a:xfrm>
            <a:off x="4569002" y="5569960"/>
            <a:ext cx="206764" cy="125735"/>
          </a:xfrm>
          <a:custGeom>
            <a:avLst/>
            <a:gdLst>
              <a:gd name="connsiteX0" fmla="*/ 200478 w 206764"/>
              <a:gd name="connsiteY0" fmla="*/ 114741 h 125735"/>
              <a:gd name="connsiteX1" fmla="*/ 6566 w 206764"/>
              <a:gd name="connsiteY1" fmla="*/ 2697 h 125735"/>
              <a:gd name="connsiteX2" fmla="*/ 2096 w 206764"/>
              <a:gd name="connsiteY2" fmla="*/ 5212 h 125735"/>
              <a:gd name="connsiteX3" fmla="*/ 6566 w 206764"/>
              <a:gd name="connsiteY3" fmla="*/ 12756 h 125735"/>
              <a:gd name="connsiteX4" fmla="*/ 200478 w 206764"/>
              <a:gd name="connsiteY4" fmla="*/ 124800 h 125735"/>
              <a:gd name="connsiteX5" fmla="*/ 204948 w 206764"/>
              <a:gd name="connsiteY5" fmla="*/ 122285 h 125735"/>
              <a:gd name="connsiteX6" fmla="*/ 200478 w 206764"/>
              <a:gd name="connsiteY6" fmla="*/ 114741 h 125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764" h="125735">
                <a:moveTo>
                  <a:pt x="200478" y="114741"/>
                </a:moveTo>
                <a:lnTo>
                  <a:pt x="6566" y="2697"/>
                </a:lnTo>
                <a:cubicBezTo>
                  <a:pt x="4051" y="1300"/>
                  <a:pt x="2096" y="2418"/>
                  <a:pt x="2096" y="5212"/>
                </a:cubicBezTo>
                <a:cubicBezTo>
                  <a:pt x="2096" y="8006"/>
                  <a:pt x="4051" y="11359"/>
                  <a:pt x="6566" y="12756"/>
                </a:cubicBezTo>
                <a:lnTo>
                  <a:pt x="200478" y="124800"/>
                </a:lnTo>
                <a:cubicBezTo>
                  <a:pt x="202992" y="126197"/>
                  <a:pt x="204948" y="125079"/>
                  <a:pt x="204948" y="122285"/>
                </a:cubicBezTo>
                <a:cubicBezTo>
                  <a:pt x="204948" y="119491"/>
                  <a:pt x="202992" y="116138"/>
                  <a:pt x="200478" y="114741"/>
                </a:cubicBezTo>
                <a:close/>
              </a:path>
            </a:pathLst>
          </a:custGeom>
          <a:solidFill>
            <a:srgbClr val="5A6B8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67" name="Forma libre 966">
            <a:extLst>
              <a:ext uri="{FF2B5EF4-FFF2-40B4-BE49-F238E27FC236}">
                <a16:creationId xmlns:a16="http://schemas.microsoft.com/office/drawing/2014/main" id="{C34E623E-3AE4-594F-A01F-5D80365CB78D}"/>
              </a:ext>
            </a:extLst>
          </p:cNvPr>
          <p:cNvSpPr/>
          <p:nvPr/>
        </p:nvSpPr>
        <p:spPr>
          <a:xfrm>
            <a:off x="4569282" y="5535872"/>
            <a:ext cx="206764" cy="125735"/>
          </a:xfrm>
          <a:custGeom>
            <a:avLst/>
            <a:gdLst>
              <a:gd name="connsiteX0" fmla="*/ 200477 w 206764"/>
              <a:gd name="connsiteY0" fmla="*/ 114741 h 125735"/>
              <a:gd name="connsiteX1" fmla="*/ 6566 w 206764"/>
              <a:gd name="connsiteY1" fmla="*/ 2697 h 125735"/>
              <a:gd name="connsiteX2" fmla="*/ 2096 w 206764"/>
              <a:gd name="connsiteY2" fmla="*/ 5212 h 125735"/>
              <a:gd name="connsiteX3" fmla="*/ 6566 w 206764"/>
              <a:gd name="connsiteY3" fmla="*/ 12756 h 125735"/>
              <a:gd name="connsiteX4" fmla="*/ 200477 w 206764"/>
              <a:gd name="connsiteY4" fmla="*/ 124800 h 125735"/>
              <a:gd name="connsiteX5" fmla="*/ 204948 w 206764"/>
              <a:gd name="connsiteY5" fmla="*/ 122285 h 125735"/>
              <a:gd name="connsiteX6" fmla="*/ 200477 w 206764"/>
              <a:gd name="connsiteY6" fmla="*/ 114741 h 125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764" h="125735">
                <a:moveTo>
                  <a:pt x="200477" y="114741"/>
                </a:moveTo>
                <a:lnTo>
                  <a:pt x="6566" y="2697"/>
                </a:lnTo>
                <a:cubicBezTo>
                  <a:pt x="4051" y="1300"/>
                  <a:pt x="2096" y="2418"/>
                  <a:pt x="2096" y="5212"/>
                </a:cubicBezTo>
                <a:cubicBezTo>
                  <a:pt x="2096" y="8006"/>
                  <a:pt x="4051" y="11359"/>
                  <a:pt x="6566" y="12756"/>
                </a:cubicBezTo>
                <a:lnTo>
                  <a:pt x="200477" y="124800"/>
                </a:lnTo>
                <a:cubicBezTo>
                  <a:pt x="202992" y="126197"/>
                  <a:pt x="204948" y="125079"/>
                  <a:pt x="204948" y="122285"/>
                </a:cubicBezTo>
                <a:cubicBezTo>
                  <a:pt x="204669" y="119491"/>
                  <a:pt x="202713" y="116138"/>
                  <a:pt x="200477" y="114741"/>
                </a:cubicBezTo>
                <a:close/>
              </a:path>
            </a:pathLst>
          </a:custGeom>
          <a:solidFill>
            <a:srgbClr val="5A6B8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68" name="Forma libre 967">
            <a:extLst>
              <a:ext uri="{FF2B5EF4-FFF2-40B4-BE49-F238E27FC236}">
                <a16:creationId xmlns:a16="http://schemas.microsoft.com/office/drawing/2014/main" id="{4CD6898A-2287-D64D-8FB6-B37A3367CC4B}"/>
              </a:ext>
            </a:extLst>
          </p:cNvPr>
          <p:cNvSpPr/>
          <p:nvPr/>
        </p:nvSpPr>
        <p:spPr>
          <a:xfrm>
            <a:off x="4569282" y="5501784"/>
            <a:ext cx="206764" cy="125735"/>
          </a:xfrm>
          <a:custGeom>
            <a:avLst/>
            <a:gdLst>
              <a:gd name="connsiteX0" fmla="*/ 200477 w 206764"/>
              <a:gd name="connsiteY0" fmla="*/ 114741 h 125735"/>
              <a:gd name="connsiteX1" fmla="*/ 6566 w 206764"/>
              <a:gd name="connsiteY1" fmla="*/ 2697 h 125735"/>
              <a:gd name="connsiteX2" fmla="*/ 2096 w 206764"/>
              <a:gd name="connsiteY2" fmla="*/ 5212 h 125735"/>
              <a:gd name="connsiteX3" fmla="*/ 6566 w 206764"/>
              <a:gd name="connsiteY3" fmla="*/ 12756 h 125735"/>
              <a:gd name="connsiteX4" fmla="*/ 200477 w 206764"/>
              <a:gd name="connsiteY4" fmla="*/ 124800 h 125735"/>
              <a:gd name="connsiteX5" fmla="*/ 204948 w 206764"/>
              <a:gd name="connsiteY5" fmla="*/ 122285 h 125735"/>
              <a:gd name="connsiteX6" fmla="*/ 200477 w 206764"/>
              <a:gd name="connsiteY6" fmla="*/ 114741 h 125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764" h="125735">
                <a:moveTo>
                  <a:pt x="200477" y="114741"/>
                </a:moveTo>
                <a:lnTo>
                  <a:pt x="6566" y="2697"/>
                </a:lnTo>
                <a:cubicBezTo>
                  <a:pt x="4051" y="1300"/>
                  <a:pt x="2096" y="2418"/>
                  <a:pt x="2096" y="5212"/>
                </a:cubicBezTo>
                <a:cubicBezTo>
                  <a:pt x="2096" y="8006"/>
                  <a:pt x="4051" y="11359"/>
                  <a:pt x="6566" y="12756"/>
                </a:cubicBezTo>
                <a:lnTo>
                  <a:pt x="200477" y="124800"/>
                </a:lnTo>
                <a:cubicBezTo>
                  <a:pt x="202992" y="126197"/>
                  <a:pt x="204948" y="125079"/>
                  <a:pt x="204948" y="122285"/>
                </a:cubicBezTo>
                <a:cubicBezTo>
                  <a:pt x="204948" y="119491"/>
                  <a:pt x="202992" y="116138"/>
                  <a:pt x="200477" y="114741"/>
                </a:cubicBezTo>
                <a:close/>
              </a:path>
            </a:pathLst>
          </a:custGeom>
          <a:solidFill>
            <a:srgbClr val="5A6B8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69" name="Forma libre 968">
            <a:extLst>
              <a:ext uri="{FF2B5EF4-FFF2-40B4-BE49-F238E27FC236}">
                <a16:creationId xmlns:a16="http://schemas.microsoft.com/office/drawing/2014/main" id="{842B8D4A-92CE-1841-B6B3-813A801F3864}"/>
              </a:ext>
            </a:extLst>
          </p:cNvPr>
          <p:cNvSpPr/>
          <p:nvPr/>
        </p:nvSpPr>
        <p:spPr>
          <a:xfrm>
            <a:off x="4569282" y="5467416"/>
            <a:ext cx="206764" cy="125735"/>
          </a:xfrm>
          <a:custGeom>
            <a:avLst/>
            <a:gdLst>
              <a:gd name="connsiteX0" fmla="*/ 200477 w 206764"/>
              <a:gd name="connsiteY0" fmla="*/ 114741 h 125735"/>
              <a:gd name="connsiteX1" fmla="*/ 6566 w 206764"/>
              <a:gd name="connsiteY1" fmla="*/ 2697 h 125735"/>
              <a:gd name="connsiteX2" fmla="*/ 2096 w 206764"/>
              <a:gd name="connsiteY2" fmla="*/ 5212 h 125735"/>
              <a:gd name="connsiteX3" fmla="*/ 6566 w 206764"/>
              <a:gd name="connsiteY3" fmla="*/ 12756 h 125735"/>
              <a:gd name="connsiteX4" fmla="*/ 200477 w 206764"/>
              <a:gd name="connsiteY4" fmla="*/ 124800 h 125735"/>
              <a:gd name="connsiteX5" fmla="*/ 204948 w 206764"/>
              <a:gd name="connsiteY5" fmla="*/ 122285 h 125735"/>
              <a:gd name="connsiteX6" fmla="*/ 200477 w 206764"/>
              <a:gd name="connsiteY6" fmla="*/ 114741 h 125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764" h="125735">
                <a:moveTo>
                  <a:pt x="200477" y="114741"/>
                </a:moveTo>
                <a:lnTo>
                  <a:pt x="6566" y="2697"/>
                </a:lnTo>
                <a:cubicBezTo>
                  <a:pt x="4051" y="1300"/>
                  <a:pt x="2096" y="2418"/>
                  <a:pt x="2096" y="5212"/>
                </a:cubicBezTo>
                <a:cubicBezTo>
                  <a:pt x="2096" y="8006"/>
                  <a:pt x="4051" y="11359"/>
                  <a:pt x="6566" y="12756"/>
                </a:cubicBezTo>
                <a:lnTo>
                  <a:pt x="200477" y="124800"/>
                </a:lnTo>
                <a:cubicBezTo>
                  <a:pt x="202992" y="126197"/>
                  <a:pt x="204948" y="125079"/>
                  <a:pt x="204948" y="122285"/>
                </a:cubicBezTo>
                <a:cubicBezTo>
                  <a:pt x="204948" y="119491"/>
                  <a:pt x="202992" y="116138"/>
                  <a:pt x="200477" y="114741"/>
                </a:cubicBezTo>
                <a:close/>
              </a:path>
            </a:pathLst>
          </a:custGeom>
          <a:solidFill>
            <a:srgbClr val="5A6B8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70" name="Forma libre 969">
            <a:extLst>
              <a:ext uri="{FF2B5EF4-FFF2-40B4-BE49-F238E27FC236}">
                <a16:creationId xmlns:a16="http://schemas.microsoft.com/office/drawing/2014/main" id="{5A7635F7-D9CA-064B-A6A5-D5D6C3EDB03F}"/>
              </a:ext>
            </a:extLst>
          </p:cNvPr>
          <p:cNvSpPr/>
          <p:nvPr/>
        </p:nvSpPr>
        <p:spPr>
          <a:xfrm>
            <a:off x="4569561" y="5433328"/>
            <a:ext cx="206764" cy="125735"/>
          </a:xfrm>
          <a:custGeom>
            <a:avLst/>
            <a:gdLst>
              <a:gd name="connsiteX0" fmla="*/ 200477 w 206764"/>
              <a:gd name="connsiteY0" fmla="*/ 114741 h 125735"/>
              <a:gd name="connsiteX1" fmla="*/ 6566 w 206764"/>
              <a:gd name="connsiteY1" fmla="*/ 2697 h 125735"/>
              <a:gd name="connsiteX2" fmla="*/ 2096 w 206764"/>
              <a:gd name="connsiteY2" fmla="*/ 5212 h 125735"/>
              <a:gd name="connsiteX3" fmla="*/ 6566 w 206764"/>
              <a:gd name="connsiteY3" fmla="*/ 12756 h 125735"/>
              <a:gd name="connsiteX4" fmla="*/ 200477 w 206764"/>
              <a:gd name="connsiteY4" fmla="*/ 124800 h 125735"/>
              <a:gd name="connsiteX5" fmla="*/ 204948 w 206764"/>
              <a:gd name="connsiteY5" fmla="*/ 122285 h 125735"/>
              <a:gd name="connsiteX6" fmla="*/ 200477 w 206764"/>
              <a:gd name="connsiteY6" fmla="*/ 114741 h 125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764" h="125735">
                <a:moveTo>
                  <a:pt x="200477" y="114741"/>
                </a:moveTo>
                <a:lnTo>
                  <a:pt x="6566" y="2697"/>
                </a:lnTo>
                <a:cubicBezTo>
                  <a:pt x="4051" y="1300"/>
                  <a:pt x="2096" y="2418"/>
                  <a:pt x="2096" y="5212"/>
                </a:cubicBezTo>
                <a:cubicBezTo>
                  <a:pt x="2096" y="8006"/>
                  <a:pt x="4051" y="11359"/>
                  <a:pt x="6566" y="12756"/>
                </a:cubicBezTo>
                <a:lnTo>
                  <a:pt x="200477" y="124800"/>
                </a:lnTo>
                <a:cubicBezTo>
                  <a:pt x="202992" y="126197"/>
                  <a:pt x="204948" y="125079"/>
                  <a:pt x="204948" y="122285"/>
                </a:cubicBezTo>
                <a:cubicBezTo>
                  <a:pt x="204669" y="119491"/>
                  <a:pt x="202713" y="116138"/>
                  <a:pt x="200477" y="114741"/>
                </a:cubicBezTo>
                <a:close/>
              </a:path>
            </a:pathLst>
          </a:custGeom>
          <a:solidFill>
            <a:srgbClr val="5A6B8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71" name="Forma libre 970">
            <a:extLst>
              <a:ext uri="{FF2B5EF4-FFF2-40B4-BE49-F238E27FC236}">
                <a16:creationId xmlns:a16="http://schemas.microsoft.com/office/drawing/2014/main" id="{A2C56EB7-73A8-AC49-A0CD-22A92B11B901}"/>
              </a:ext>
            </a:extLst>
          </p:cNvPr>
          <p:cNvSpPr/>
          <p:nvPr/>
        </p:nvSpPr>
        <p:spPr>
          <a:xfrm>
            <a:off x="4569840" y="5344755"/>
            <a:ext cx="150882" cy="95000"/>
          </a:xfrm>
          <a:custGeom>
            <a:avLst/>
            <a:gdLst>
              <a:gd name="connsiteX0" fmla="*/ 6566 w 150882"/>
              <a:gd name="connsiteY0" fmla="*/ 12756 h 94999"/>
              <a:gd name="connsiteX1" fmla="*/ 145992 w 150882"/>
              <a:gd name="connsiteY1" fmla="*/ 93226 h 94999"/>
              <a:gd name="connsiteX2" fmla="*/ 150463 w 150882"/>
              <a:gd name="connsiteY2" fmla="*/ 90712 h 94999"/>
              <a:gd name="connsiteX3" fmla="*/ 145992 w 150882"/>
              <a:gd name="connsiteY3" fmla="*/ 83167 h 94999"/>
              <a:gd name="connsiteX4" fmla="*/ 6566 w 150882"/>
              <a:gd name="connsiteY4" fmla="*/ 2697 h 94999"/>
              <a:gd name="connsiteX5" fmla="*/ 2096 w 150882"/>
              <a:gd name="connsiteY5" fmla="*/ 5212 h 94999"/>
              <a:gd name="connsiteX6" fmla="*/ 6566 w 150882"/>
              <a:gd name="connsiteY6" fmla="*/ 12756 h 94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882" h="94999">
                <a:moveTo>
                  <a:pt x="6566" y="12756"/>
                </a:moveTo>
                <a:lnTo>
                  <a:pt x="145992" y="93226"/>
                </a:lnTo>
                <a:cubicBezTo>
                  <a:pt x="148507" y="94623"/>
                  <a:pt x="150463" y="93506"/>
                  <a:pt x="150463" y="90712"/>
                </a:cubicBezTo>
                <a:cubicBezTo>
                  <a:pt x="150463" y="87917"/>
                  <a:pt x="148507" y="84565"/>
                  <a:pt x="145992" y="83167"/>
                </a:cubicBezTo>
                <a:lnTo>
                  <a:pt x="6566" y="2697"/>
                </a:lnTo>
                <a:cubicBezTo>
                  <a:pt x="4051" y="1300"/>
                  <a:pt x="2096" y="2418"/>
                  <a:pt x="2096" y="5212"/>
                </a:cubicBezTo>
                <a:cubicBezTo>
                  <a:pt x="2096" y="8006"/>
                  <a:pt x="4051" y="11359"/>
                  <a:pt x="6566" y="12756"/>
                </a:cubicBezTo>
                <a:close/>
              </a:path>
            </a:pathLst>
          </a:custGeom>
          <a:solidFill>
            <a:srgbClr val="5A6B8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73" name="Forma libre 972">
            <a:extLst>
              <a:ext uri="{FF2B5EF4-FFF2-40B4-BE49-F238E27FC236}">
                <a16:creationId xmlns:a16="http://schemas.microsoft.com/office/drawing/2014/main" id="{87D5583A-89E8-DD44-8602-973E61FE9629}"/>
              </a:ext>
            </a:extLst>
          </p:cNvPr>
          <p:cNvSpPr/>
          <p:nvPr/>
        </p:nvSpPr>
        <p:spPr>
          <a:xfrm>
            <a:off x="4394091" y="5547091"/>
            <a:ext cx="550440" cy="290588"/>
          </a:xfrm>
          <a:custGeom>
            <a:avLst/>
            <a:gdLst>
              <a:gd name="connsiteX0" fmla="*/ 407801 w 550439"/>
              <a:gd name="connsiteY0" fmla="*/ 100448 h 290587"/>
              <a:gd name="connsiteX1" fmla="*/ 548344 w 550439"/>
              <a:gd name="connsiteY1" fmla="*/ 181478 h 290587"/>
              <a:gd name="connsiteX2" fmla="*/ 360580 w 550439"/>
              <a:gd name="connsiteY2" fmla="*/ 290727 h 290587"/>
              <a:gd name="connsiteX3" fmla="*/ 2096 w 550439"/>
              <a:gd name="connsiteY3" fmla="*/ 83684 h 290587"/>
              <a:gd name="connsiteX4" fmla="*/ 142360 w 550439"/>
              <a:gd name="connsiteY4" fmla="*/ 2096 h 29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0439" h="290587">
                <a:moveTo>
                  <a:pt x="407801" y="100448"/>
                </a:moveTo>
                <a:lnTo>
                  <a:pt x="548344" y="181478"/>
                </a:lnTo>
                <a:lnTo>
                  <a:pt x="360580" y="290727"/>
                </a:lnTo>
                <a:lnTo>
                  <a:pt x="2096" y="83684"/>
                </a:lnTo>
                <a:lnTo>
                  <a:pt x="142360" y="2096"/>
                </a:lnTo>
              </a:path>
            </a:pathLst>
          </a:custGeom>
          <a:noFill/>
          <a:ln w="9525" cap="rnd">
            <a:solidFill>
              <a:srgbClr val="FFFFFF"/>
            </a:solidFill>
            <a:prstDash val="solid"/>
            <a:round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74" name="Forma libre 973">
            <a:extLst>
              <a:ext uri="{FF2B5EF4-FFF2-40B4-BE49-F238E27FC236}">
                <a16:creationId xmlns:a16="http://schemas.microsoft.com/office/drawing/2014/main" id="{AB11E2C7-70CF-514B-9F65-5B3407545A8E}"/>
              </a:ext>
            </a:extLst>
          </p:cNvPr>
          <p:cNvSpPr/>
          <p:nvPr/>
        </p:nvSpPr>
        <p:spPr>
          <a:xfrm>
            <a:off x="4394091" y="5406268"/>
            <a:ext cx="550440" cy="290588"/>
          </a:xfrm>
          <a:custGeom>
            <a:avLst/>
            <a:gdLst>
              <a:gd name="connsiteX0" fmla="*/ 407801 w 550439"/>
              <a:gd name="connsiteY0" fmla="*/ 100448 h 290587"/>
              <a:gd name="connsiteX1" fmla="*/ 548344 w 550439"/>
              <a:gd name="connsiteY1" fmla="*/ 181478 h 290587"/>
              <a:gd name="connsiteX2" fmla="*/ 360580 w 550439"/>
              <a:gd name="connsiteY2" fmla="*/ 290727 h 290587"/>
              <a:gd name="connsiteX3" fmla="*/ 2096 w 550439"/>
              <a:gd name="connsiteY3" fmla="*/ 83684 h 290587"/>
              <a:gd name="connsiteX4" fmla="*/ 142360 w 550439"/>
              <a:gd name="connsiteY4" fmla="*/ 2096 h 29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0439" h="290587">
                <a:moveTo>
                  <a:pt x="407801" y="100448"/>
                </a:moveTo>
                <a:lnTo>
                  <a:pt x="548344" y="181478"/>
                </a:lnTo>
                <a:lnTo>
                  <a:pt x="360580" y="290727"/>
                </a:lnTo>
                <a:lnTo>
                  <a:pt x="2096" y="83684"/>
                </a:lnTo>
                <a:lnTo>
                  <a:pt x="142360" y="2096"/>
                </a:lnTo>
              </a:path>
            </a:pathLst>
          </a:custGeom>
          <a:noFill/>
          <a:ln w="9525" cap="rnd">
            <a:solidFill>
              <a:srgbClr val="FFFFFF"/>
            </a:solidFill>
            <a:prstDash val="solid"/>
            <a:round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75" name="Forma libre 974">
            <a:extLst>
              <a:ext uri="{FF2B5EF4-FFF2-40B4-BE49-F238E27FC236}">
                <a16:creationId xmlns:a16="http://schemas.microsoft.com/office/drawing/2014/main" id="{67DA2EED-AD21-3C4D-BBF0-5ED6700A7A90}"/>
              </a:ext>
            </a:extLst>
          </p:cNvPr>
          <p:cNvSpPr/>
          <p:nvPr/>
        </p:nvSpPr>
        <p:spPr>
          <a:xfrm>
            <a:off x="4394091" y="5251753"/>
            <a:ext cx="550440" cy="318529"/>
          </a:xfrm>
          <a:custGeom>
            <a:avLst/>
            <a:gdLst>
              <a:gd name="connsiteX0" fmla="*/ 548344 w 550439"/>
              <a:gd name="connsiteY0" fmla="*/ 209139 h 318528"/>
              <a:gd name="connsiteX1" fmla="*/ 360580 w 550439"/>
              <a:gd name="connsiteY1" fmla="*/ 318110 h 318528"/>
              <a:gd name="connsiteX2" fmla="*/ 2096 w 550439"/>
              <a:gd name="connsiteY2" fmla="*/ 111066 h 318528"/>
              <a:gd name="connsiteX3" fmla="*/ 189860 w 550439"/>
              <a:gd name="connsiteY3" fmla="*/ 2096 h 31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0439" h="318528">
                <a:moveTo>
                  <a:pt x="548344" y="209139"/>
                </a:moveTo>
                <a:lnTo>
                  <a:pt x="360580" y="318110"/>
                </a:lnTo>
                <a:lnTo>
                  <a:pt x="2096" y="111066"/>
                </a:lnTo>
                <a:lnTo>
                  <a:pt x="189860" y="2096"/>
                </a:lnTo>
                <a:close/>
              </a:path>
            </a:pathLst>
          </a:custGeom>
          <a:noFill/>
          <a:ln w="9525" cap="flat">
            <a:solidFill>
              <a:srgbClr val="FFFFFF"/>
            </a:solidFill>
            <a:prstDash val="solid"/>
            <a:round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76" name="Forma libre 975">
            <a:extLst>
              <a:ext uri="{FF2B5EF4-FFF2-40B4-BE49-F238E27FC236}">
                <a16:creationId xmlns:a16="http://schemas.microsoft.com/office/drawing/2014/main" id="{67922221-6526-3B44-BB7C-DD851E76CA28}"/>
              </a:ext>
            </a:extLst>
          </p:cNvPr>
          <p:cNvSpPr/>
          <p:nvPr/>
        </p:nvSpPr>
        <p:spPr>
          <a:xfrm>
            <a:off x="4879987" y="5878752"/>
            <a:ext cx="89412" cy="89412"/>
          </a:xfrm>
          <a:custGeom>
            <a:avLst/>
            <a:gdLst>
              <a:gd name="connsiteX0" fmla="*/ 75022 w 89411"/>
              <a:gd name="connsiteY0" fmla="*/ 38140 h 89411"/>
              <a:gd name="connsiteX1" fmla="*/ 12713 w 89411"/>
              <a:gd name="connsiteY1" fmla="*/ 2096 h 89411"/>
              <a:gd name="connsiteX2" fmla="*/ 2096 w 89411"/>
              <a:gd name="connsiteY2" fmla="*/ 8243 h 89411"/>
              <a:gd name="connsiteX3" fmla="*/ 64404 w 89411"/>
              <a:gd name="connsiteY3" fmla="*/ 44287 h 89411"/>
              <a:gd name="connsiteX4" fmla="*/ 78375 w 89411"/>
              <a:gd name="connsiteY4" fmla="*/ 68595 h 89411"/>
              <a:gd name="connsiteX5" fmla="*/ 78375 w 89411"/>
              <a:gd name="connsiteY5" fmla="*/ 89551 h 89411"/>
              <a:gd name="connsiteX6" fmla="*/ 88992 w 89411"/>
              <a:gd name="connsiteY6" fmla="*/ 83404 h 89411"/>
              <a:gd name="connsiteX7" fmla="*/ 88992 w 89411"/>
              <a:gd name="connsiteY7" fmla="*/ 62448 h 89411"/>
              <a:gd name="connsiteX8" fmla="*/ 75022 w 89411"/>
              <a:gd name="connsiteY8" fmla="*/ 38140 h 89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9411" h="89411">
                <a:moveTo>
                  <a:pt x="75022" y="38140"/>
                </a:moveTo>
                <a:lnTo>
                  <a:pt x="12713" y="2096"/>
                </a:lnTo>
                <a:lnTo>
                  <a:pt x="2096" y="8243"/>
                </a:lnTo>
                <a:lnTo>
                  <a:pt x="64404" y="44287"/>
                </a:lnTo>
                <a:cubicBezTo>
                  <a:pt x="72228" y="48757"/>
                  <a:pt x="78375" y="59654"/>
                  <a:pt x="78375" y="68595"/>
                </a:cubicBezTo>
                <a:lnTo>
                  <a:pt x="78375" y="89551"/>
                </a:lnTo>
                <a:lnTo>
                  <a:pt x="88992" y="83404"/>
                </a:lnTo>
                <a:lnTo>
                  <a:pt x="88992" y="62448"/>
                </a:lnTo>
                <a:cubicBezTo>
                  <a:pt x="88992" y="53507"/>
                  <a:pt x="82845" y="42610"/>
                  <a:pt x="75022" y="38140"/>
                </a:cubicBezTo>
                <a:close/>
              </a:path>
            </a:pathLst>
          </a:custGeom>
          <a:solidFill>
            <a:srgbClr val="FAD60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77" name="Forma libre 976">
            <a:extLst>
              <a:ext uri="{FF2B5EF4-FFF2-40B4-BE49-F238E27FC236}">
                <a16:creationId xmlns:a16="http://schemas.microsoft.com/office/drawing/2014/main" id="{E09A8747-D745-FC42-9EB0-DDBC8ED0084F}"/>
              </a:ext>
            </a:extLst>
          </p:cNvPr>
          <p:cNvSpPr/>
          <p:nvPr/>
        </p:nvSpPr>
        <p:spPr>
          <a:xfrm>
            <a:off x="4879987" y="5884899"/>
            <a:ext cx="78235" cy="83823"/>
          </a:xfrm>
          <a:custGeom>
            <a:avLst/>
            <a:gdLst>
              <a:gd name="connsiteX0" fmla="*/ 64404 w 78235"/>
              <a:gd name="connsiteY0" fmla="*/ 38140 h 83823"/>
              <a:gd name="connsiteX1" fmla="*/ 2096 w 78235"/>
              <a:gd name="connsiteY1" fmla="*/ 2096 h 83823"/>
              <a:gd name="connsiteX2" fmla="*/ 2096 w 78235"/>
              <a:gd name="connsiteY2" fmla="*/ 10198 h 83823"/>
              <a:gd name="connsiteX3" fmla="*/ 64404 w 78235"/>
              <a:gd name="connsiteY3" fmla="*/ 46243 h 83823"/>
              <a:gd name="connsiteX4" fmla="*/ 71390 w 78235"/>
              <a:gd name="connsiteY4" fmla="*/ 58537 h 83823"/>
              <a:gd name="connsiteX5" fmla="*/ 71390 w 78235"/>
              <a:gd name="connsiteY5" fmla="*/ 79493 h 83823"/>
              <a:gd name="connsiteX6" fmla="*/ 78375 w 78235"/>
              <a:gd name="connsiteY6" fmla="*/ 83684 h 83823"/>
              <a:gd name="connsiteX7" fmla="*/ 78375 w 78235"/>
              <a:gd name="connsiteY7" fmla="*/ 62728 h 83823"/>
              <a:gd name="connsiteX8" fmla="*/ 64404 w 78235"/>
              <a:gd name="connsiteY8" fmla="*/ 38140 h 83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235" h="83823">
                <a:moveTo>
                  <a:pt x="64404" y="38140"/>
                </a:moveTo>
                <a:lnTo>
                  <a:pt x="2096" y="2096"/>
                </a:lnTo>
                <a:lnTo>
                  <a:pt x="2096" y="10198"/>
                </a:lnTo>
                <a:lnTo>
                  <a:pt x="64404" y="46243"/>
                </a:lnTo>
                <a:cubicBezTo>
                  <a:pt x="68316" y="48478"/>
                  <a:pt x="71390" y="54066"/>
                  <a:pt x="71390" y="58537"/>
                </a:cubicBezTo>
                <a:lnTo>
                  <a:pt x="71390" y="79493"/>
                </a:lnTo>
                <a:lnTo>
                  <a:pt x="78375" y="83684"/>
                </a:lnTo>
                <a:lnTo>
                  <a:pt x="78375" y="62728"/>
                </a:lnTo>
                <a:cubicBezTo>
                  <a:pt x="78654" y="53507"/>
                  <a:pt x="72228" y="42610"/>
                  <a:pt x="64404" y="38140"/>
                </a:cubicBezTo>
                <a:close/>
              </a:path>
            </a:pathLst>
          </a:custGeom>
          <a:solidFill>
            <a:srgbClr val="F3934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78" name="Forma libre 977">
            <a:extLst>
              <a:ext uri="{FF2B5EF4-FFF2-40B4-BE49-F238E27FC236}">
                <a16:creationId xmlns:a16="http://schemas.microsoft.com/office/drawing/2014/main" id="{2C23D430-D7B4-AE47-B86A-7D2A2BE32967}"/>
              </a:ext>
            </a:extLst>
          </p:cNvPr>
          <p:cNvSpPr/>
          <p:nvPr/>
        </p:nvSpPr>
        <p:spPr>
          <a:xfrm>
            <a:off x="4847016" y="5898031"/>
            <a:ext cx="89412" cy="89412"/>
          </a:xfrm>
          <a:custGeom>
            <a:avLst/>
            <a:gdLst>
              <a:gd name="connsiteX0" fmla="*/ 75022 w 89411"/>
              <a:gd name="connsiteY0" fmla="*/ 38140 h 89411"/>
              <a:gd name="connsiteX1" fmla="*/ 12713 w 89411"/>
              <a:gd name="connsiteY1" fmla="*/ 2096 h 89411"/>
              <a:gd name="connsiteX2" fmla="*/ 2096 w 89411"/>
              <a:gd name="connsiteY2" fmla="*/ 8243 h 89411"/>
              <a:gd name="connsiteX3" fmla="*/ 64404 w 89411"/>
              <a:gd name="connsiteY3" fmla="*/ 44287 h 89411"/>
              <a:gd name="connsiteX4" fmla="*/ 78375 w 89411"/>
              <a:gd name="connsiteY4" fmla="*/ 68595 h 89411"/>
              <a:gd name="connsiteX5" fmla="*/ 78375 w 89411"/>
              <a:gd name="connsiteY5" fmla="*/ 89551 h 89411"/>
              <a:gd name="connsiteX6" fmla="*/ 88992 w 89411"/>
              <a:gd name="connsiteY6" fmla="*/ 83404 h 89411"/>
              <a:gd name="connsiteX7" fmla="*/ 88992 w 89411"/>
              <a:gd name="connsiteY7" fmla="*/ 62448 h 89411"/>
              <a:gd name="connsiteX8" fmla="*/ 75022 w 89411"/>
              <a:gd name="connsiteY8" fmla="*/ 38140 h 89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9411" h="89411">
                <a:moveTo>
                  <a:pt x="75022" y="38140"/>
                </a:moveTo>
                <a:lnTo>
                  <a:pt x="12713" y="2096"/>
                </a:lnTo>
                <a:lnTo>
                  <a:pt x="2096" y="8243"/>
                </a:lnTo>
                <a:lnTo>
                  <a:pt x="64404" y="44287"/>
                </a:lnTo>
                <a:cubicBezTo>
                  <a:pt x="72228" y="48757"/>
                  <a:pt x="78375" y="59654"/>
                  <a:pt x="78375" y="68595"/>
                </a:cubicBezTo>
                <a:lnTo>
                  <a:pt x="78375" y="89551"/>
                </a:lnTo>
                <a:lnTo>
                  <a:pt x="88992" y="83404"/>
                </a:lnTo>
                <a:lnTo>
                  <a:pt x="88992" y="62448"/>
                </a:lnTo>
                <a:cubicBezTo>
                  <a:pt x="89272" y="53507"/>
                  <a:pt x="82845" y="42610"/>
                  <a:pt x="75022" y="38140"/>
                </a:cubicBezTo>
                <a:close/>
              </a:path>
            </a:pathLst>
          </a:custGeom>
          <a:solidFill>
            <a:srgbClr val="FAD60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79" name="Forma libre 978">
            <a:extLst>
              <a:ext uri="{FF2B5EF4-FFF2-40B4-BE49-F238E27FC236}">
                <a16:creationId xmlns:a16="http://schemas.microsoft.com/office/drawing/2014/main" id="{AAFC434B-E782-1E4B-B4EB-B254FFDE4C5A}"/>
              </a:ext>
            </a:extLst>
          </p:cNvPr>
          <p:cNvSpPr/>
          <p:nvPr/>
        </p:nvSpPr>
        <p:spPr>
          <a:xfrm>
            <a:off x="4847296" y="5903899"/>
            <a:ext cx="78235" cy="83823"/>
          </a:xfrm>
          <a:custGeom>
            <a:avLst/>
            <a:gdLst>
              <a:gd name="connsiteX0" fmla="*/ 64404 w 78235"/>
              <a:gd name="connsiteY0" fmla="*/ 38140 h 83823"/>
              <a:gd name="connsiteX1" fmla="*/ 2096 w 78235"/>
              <a:gd name="connsiteY1" fmla="*/ 2096 h 83823"/>
              <a:gd name="connsiteX2" fmla="*/ 2096 w 78235"/>
              <a:gd name="connsiteY2" fmla="*/ 10198 h 83823"/>
              <a:gd name="connsiteX3" fmla="*/ 64404 w 78235"/>
              <a:gd name="connsiteY3" fmla="*/ 46243 h 83823"/>
              <a:gd name="connsiteX4" fmla="*/ 71390 w 78235"/>
              <a:gd name="connsiteY4" fmla="*/ 58537 h 83823"/>
              <a:gd name="connsiteX5" fmla="*/ 71390 w 78235"/>
              <a:gd name="connsiteY5" fmla="*/ 79492 h 83823"/>
              <a:gd name="connsiteX6" fmla="*/ 78375 w 78235"/>
              <a:gd name="connsiteY6" fmla="*/ 83684 h 83823"/>
              <a:gd name="connsiteX7" fmla="*/ 78375 w 78235"/>
              <a:gd name="connsiteY7" fmla="*/ 62728 h 83823"/>
              <a:gd name="connsiteX8" fmla="*/ 64404 w 78235"/>
              <a:gd name="connsiteY8" fmla="*/ 38140 h 83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235" h="83823">
                <a:moveTo>
                  <a:pt x="64404" y="38140"/>
                </a:moveTo>
                <a:lnTo>
                  <a:pt x="2096" y="2096"/>
                </a:lnTo>
                <a:lnTo>
                  <a:pt x="2096" y="10198"/>
                </a:lnTo>
                <a:lnTo>
                  <a:pt x="64404" y="46243"/>
                </a:lnTo>
                <a:cubicBezTo>
                  <a:pt x="68316" y="48478"/>
                  <a:pt x="71390" y="54066"/>
                  <a:pt x="71390" y="58537"/>
                </a:cubicBezTo>
                <a:lnTo>
                  <a:pt x="71390" y="79492"/>
                </a:lnTo>
                <a:lnTo>
                  <a:pt x="78375" y="83684"/>
                </a:lnTo>
                <a:lnTo>
                  <a:pt x="78375" y="62728"/>
                </a:lnTo>
                <a:cubicBezTo>
                  <a:pt x="78375" y="53507"/>
                  <a:pt x="71948" y="42610"/>
                  <a:pt x="64404" y="38140"/>
                </a:cubicBezTo>
                <a:close/>
              </a:path>
            </a:pathLst>
          </a:custGeom>
          <a:solidFill>
            <a:srgbClr val="F3934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80" name="Forma libre 979">
            <a:extLst>
              <a:ext uri="{FF2B5EF4-FFF2-40B4-BE49-F238E27FC236}">
                <a16:creationId xmlns:a16="http://schemas.microsoft.com/office/drawing/2014/main" id="{7BE57B35-E069-3348-9E8A-91CCF8F9C33C}"/>
              </a:ext>
            </a:extLst>
          </p:cNvPr>
          <p:cNvSpPr/>
          <p:nvPr/>
        </p:nvSpPr>
        <p:spPr>
          <a:xfrm>
            <a:off x="4814046" y="5917031"/>
            <a:ext cx="89412" cy="89412"/>
          </a:xfrm>
          <a:custGeom>
            <a:avLst/>
            <a:gdLst>
              <a:gd name="connsiteX0" fmla="*/ 75022 w 89411"/>
              <a:gd name="connsiteY0" fmla="*/ 38140 h 89411"/>
              <a:gd name="connsiteX1" fmla="*/ 12713 w 89411"/>
              <a:gd name="connsiteY1" fmla="*/ 2096 h 89411"/>
              <a:gd name="connsiteX2" fmla="*/ 2096 w 89411"/>
              <a:gd name="connsiteY2" fmla="*/ 8243 h 89411"/>
              <a:gd name="connsiteX3" fmla="*/ 64404 w 89411"/>
              <a:gd name="connsiteY3" fmla="*/ 44287 h 89411"/>
              <a:gd name="connsiteX4" fmla="*/ 78375 w 89411"/>
              <a:gd name="connsiteY4" fmla="*/ 68595 h 89411"/>
              <a:gd name="connsiteX5" fmla="*/ 78375 w 89411"/>
              <a:gd name="connsiteY5" fmla="*/ 89551 h 89411"/>
              <a:gd name="connsiteX6" fmla="*/ 88992 w 89411"/>
              <a:gd name="connsiteY6" fmla="*/ 83404 h 89411"/>
              <a:gd name="connsiteX7" fmla="*/ 88992 w 89411"/>
              <a:gd name="connsiteY7" fmla="*/ 62448 h 89411"/>
              <a:gd name="connsiteX8" fmla="*/ 75022 w 89411"/>
              <a:gd name="connsiteY8" fmla="*/ 38140 h 89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9411" h="89411">
                <a:moveTo>
                  <a:pt x="75022" y="38140"/>
                </a:moveTo>
                <a:lnTo>
                  <a:pt x="12713" y="2096"/>
                </a:lnTo>
                <a:lnTo>
                  <a:pt x="2096" y="8243"/>
                </a:lnTo>
                <a:lnTo>
                  <a:pt x="64404" y="44287"/>
                </a:lnTo>
                <a:cubicBezTo>
                  <a:pt x="72228" y="48757"/>
                  <a:pt x="78375" y="59654"/>
                  <a:pt x="78375" y="68595"/>
                </a:cubicBezTo>
                <a:lnTo>
                  <a:pt x="78375" y="89551"/>
                </a:lnTo>
                <a:lnTo>
                  <a:pt x="88992" y="83404"/>
                </a:lnTo>
                <a:lnTo>
                  <a:pt x="88992" y="62448"/>
                </a:lnTo>
                <a:cubicBezTo>
                  <a:pt x="89272" y="53507"/>
                  <a:pt x="82845" y="42610"/>
                  <a:pt x="75022" y="38140"/>
                </a:cubicBezTo>
                <a:close/>
              </a:path>
            </a:pathLst>
          </a:custGeom>
          <a:solidFill>
            <a:srgbClr val="FAD60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81" name="Forma libre 980">
            <a:extLst>
              <a:ext uri="{FF2B5EF4-FFF2-40B4-BE49-F238E27FC236}">
                <a16:creationId xmlns:a16="http://schemas.microsoft.com/office/drawing/2014/main" id="{AE17BEA4-389E-E14A-AAD4-1457F11E4D91}"/>
              </a:ext>
            </a:extLst>
          </p:cNvPr>
          <p:cNvSpPr/>
          <p:nvPr/>
        </p:nvSpPr>
        <p:spPr>
          <a:xfrm>
            <a:off x="4814325" y="5923178"/>
            <a:ext cx="78235" cy="83823"/>
          </a:xfrm>
          <a:custGeom>
            <a:avLst/>
            <a:gdLst>
              <a:gd name="connsiteX0" fmla="*/ 64404 w 78235"/>
              <a:gd name="connsiteY0" fmla="*/ 38140 h 83823"/>
              <a:gd name="connsiteX1" fmla="*/ 2096 w 78235"/>
              <a:gd name="connsiteY1" fmla="*/ 2096 h 83823"/>
              <a:gd name="connsiteX2" fmla="*/ 2096 w 78235"/>
              <a:gd name="connsiteY2" fmla="*/ 10198 h 83823"/>
              <a:gd name="connsiteX3" fmla="*/ 64404 w 78235"/>
              <a:gd name="connsiteY3" fmla="*/ 46243 h 83823"/>
              <a:gd name="connsiteX4" fmla="*/ 71390 w 78235"/>
              <a:gd name="connsiteY4" fmla="*/ 58537 h 83823"/>
              <a:gd name="connsiteX5" fmla="*/ 71390 w 78235"/>
              <a:gd name="connsiteY5" fmla="*/ 79492 h 83823"/>
              <a:gd name="connsiteX6" fmla="*/ 78375 w 78235"/>
              <a:gd name="connsiteY6" fmla="*/ 83684 h 83823"/>
              <a:gd name="connsiteX7" fmla="*/ 78375 w 78235"/>
              <a:gd name="connsiteY7" fmla="*/ 62728 h 83823"/>
              <a:gd name="connsiteX8" fmla="*/ 64404 w 78235"/>
              <a:gd name="connsiteY8" fmla="*/ 38140 h 83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235" h="83823">
                <a:moveTo>
                  <a:pt x="64404" y="38140"/>
                </a:moveTo>
                <a:lnTo>
                  <a:pt x="2096" y="2096"/>
                </a:lnTo>
                <a:lnTo>
                  <a:pt x="2096" y="10198"/>
                </a:lnTo>
                <a:lnTo>
                  <a:pt x="64404" y="46243"/>
                </a:lnTo>
                <a:cubicBezTo>
                  <a:pt x="68316" y="48478"/>
                  <a:pt x="71390" y="54066"/>
                  <a:pt x="71390" y="58537"/>
                </a:cubicBezTo>
                <a:lnTo>
                  <a:pt x="71390" y="79492"/>
                </a:lnTo>
                <a:lnTo>
                  <a:pt x="78375" y="83684"/>
                </a:lnTo>
                <a:lnTo>
                  <a:pt x="78375" y="62728"/>
                </a:lnTo>
                <a:cubicBezTo>
                  <a:pt x="78375" y="53507"/>
                  <a:pt x="72228" y="42610"/>
                  <a:pt x="64404" y="38140"/>
                </a:cubicBezTo>
                <a:close/>
              </a:path>
            </a:pathLst>
          </a:custGeom>
          <a:solidFill>
            <a:srgbClr val="F3934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82" name="Forma libre 981">
            <a:extLst>
              <a:ext uri="{FF2B5EF4-FFF2-40B4-BE49-F238E27FC236}">
                <a16:creationId xmlns:a16="http://schemas.microsoft.com/office/drawing/2014/main" id="{50EC3E27-1D10-534C-910E-780F4F52F3F6}"/>
              </a:ext>
            </a:extLst>
          </p:cNvPr>
          <p:cNvSpPr/>
          <p:nvPr/>
        </p:nvSpPr>
        <p:spPr>
          <a:xfrm>
            <a:off x="4439076" y="5825664"/>
            <a:ext cx="89412" cy="89412"/>
          </a:xfrm>
          <a:custGeom>
            <a:avLst/>
            <a:gdLst>
              <a:gd name="connsiteX0" fmla="*/ 16066 w 89411"/>
              <a:gd name="connsiteY0" fmla="*/ 38140 h 89411"/>
              <a:gd name="connsiteX1" fmla="*/ 78375 w 89411"/>
              <a:gd name="connsiteY1" fmla="*/ 2096 h 89411"/>
              <a:gd name="connsiteX2" fmla="*/ 88992 w 89411"/>
              <a:gd name="connsiteY2" fmla="*/ 8243 h 89411"/>
              <a:gd name="connsiteX3" fmla="*/ 26684 w 89411"/>
              <a:gd name="connsiteY3" fmla="*/ 44007 h 89411"/>
              <a:gd name="connsiteX4" fmla="*/ 12713 w 89411"/>
              <a:gd name="connsiteY4" fmla="*/ 68316 h 89411"/>
              <a:gd name="connsiteX5" fmla="*/ 12713 w 89411"/>
              <a:gd name="connsiteY5" fmla="*/ 89272 h 89411"/>
              <a:gd name="connsiteX6" fmla="*/ 2096 w 89411"/>
              <a:gd name="connsiteY6" fmla="*/ 83125 h 89411"/>
              <a:gd name="connsiteX7" fmla="*/ 2096 w 89411"/>
              <a:gd name="connsiteY7" fmla="*/ 62169 h 89411"/>
              <a:gd name="connsiteX8" fmla="*/ 16066 w 89411"/>
              <a:gd name="connsiteY8" fmla="*/ 38140 h 89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9411" h="89411">
                <a:moveTo>
                  <a:pt x="16066" y="38140"/>
                </a:moveTo>
                <a:lnTo>
                  <a:pt x="78375" y="2096"/>
                </a:lnTo>
                <a:lnTo>
                  <a:pt x="88992" y="8243"/>
                </a:lnTo>
                <a:lnTo>
                  <a:pt x="26684" y="44007"/>
                </a:lnTo>
                <a:cubicBezTo>
                  <a:pt x="18860" y="48478"/>
                  <a:pt x="12713" y="59375"/>
                  <a:pt x="12713" y="68316"/>
                </a:cubicBezTo>
                <a:lnTo>
                  <a:pt x="12713" y="89272"/>
                </a:lnTo>
                <a:lnTo>
                  <a:pt x="2096" y="83125"/>
                </a:lnTo>
                <a:lnTo>
                  <a:pt x="2096" y="62169"/>
                </a:lnTo>
                <a:cubicBezTo>
                  <a:pt x="2096" y="53507"/>
                  <a:pt x="8243" y="42610"/>
                  <a:pt x="16066" y="38140"/>
                </a:cubicBezTo>
                <a:close/>
              </a:path>
            </a:pathLst>
          </a:custGeom>
          <a:solidFill>
            <a:srgbClr val="FAD60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83" name="Forma libre 982">
            <a:extLst>
              <a:ext uri="{FF2B5EF4-FFF2-40B4-BE49-F238E27FC236}">
                <a16:creationId xmlns:a16="http://schemas.microsoft.com/office/drawing/2014/main" id="{B0ED6C74-2CE3-A04D-B0B1-886FADE92F03}"/>
              </a:ext>
            </a:extLst>
          </p:cNvPr>
          <p:cNvSpPr/>
          <p:nvPr/>
        </p:nvSpPr>
        <p:spPr>
          <a:xfrm>
            <a:off x="4449685" y="5831532"/>
            <a:ext cx="78235" cy="83823"/>
          </a:xfrm>
          <a:custGeom>
            <a:avLst/>
            <a:gdLst>
              <a:gd name="connsiteX0" fmla="*/ 16075 w 78235"/>
              <a:gd name="connsiteY0" fmla="*/ 38140 h 83823"/>
              <a:gd name="connsiteX1" fmla="*/ 78384 w 78235"/>
              <a:gd name="connsiteY1" fmla="*/ 2096 h 83823"/>
              <a:gd name="connsiteX2" fmla="*/ 78384 w 78235"/>
              <a:gd name="connsiteY2" fmla="*/ 10199 h 83823"/>
              <a:gd name="connsiteX3" fmla="*/ 16075 w 78235"/>
              <a:gd name="connsiteY3" fmla="*/ 46243 h 83823"/>
              <a:gd name="connsiteX4" fmla="*/ 9090 w 78235"/>
              <a:gd name="connsiteY4" fmla="*/ 58537 h 83823"/>
              <a:gd name="connsiteX5" fmla="*/ 9090 w 78235"/>
              <a:gd name="connsiteY5" fmla="*/ 79493 h 83823"/>
              <a:gd name="connsiteX6" fmla="*/ 2104 w 78235"/>
              <a:gd name="connsiteY6" fmla="*/ 83684 h 83823"/>
              <a:gd name="connsiteX7" fmla="*/ 2104 w 78235"/>
              <a:gd name="connsiteY7" fmla="*/ 62728 h 83823"/>
              <a:gd name="connsiteX8" fmla="*/ 16075 w 78235"/>
              <a:gd name="connsiteY8" fmla="*/ 38140 h 83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235" h="83823">
                <a:moveTo>
                  <a:pt x="16075" y="38140"/>
                </a:moveTo>
                <a:lnTo>
                  <a:pt x="78384" y="2096"/>
                </a:lnTo>
                <a:lnTo>
                  <a:pt x="78384" y="10199"/>
                </a:lnTo>
                <a:lnTo>
                  <a:pt x="16075" y="46243"/>
                </a:lnTo>
                <a:cubicBezTo>
                  <a:pt x="12163" y="48478"/>
                  <a:pt x="9090" y="54066"/>
                  <a:pt x="9090" y="58537"/>
                </a:cubicBezTo>
                <a:lnTo>
                  <a:pt x="9090" y="79493"/>
                </a:lnTo>
                <a:lnTo>
                  <a:pt x="2104" y="83684"/>
                </a:lnTo>
                <a:lnTo>
                  <a:pt x="2104" y="62728"/>
                </a:lnTo>
                <a:cubicBezTo>
                  <a:pt x="1825" y="53507"/>
                  <a:pt x="8251" y="42610"/>
                  <a:pt x="16075" y="38140"/>
                </a:cubicBezTo>
                <a:close/>
              </a:path>
            </a:pathLst>
          </a:custGeom>
          <a:solidFill>
            <a:srgbClr val="F3934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84" name="Forma libre 983">
            <a:extLst>
              <a:ext uri="{FF2B5EF4-FFF2-40B4-BE49-F238E27FC236}">
                <a16:creationId xmlns:a16="http://schemas.microsoft.com/office/drawing/2014/main" id="{130A22F9-D8BD-4845-95DD-581338E4364D}"/>
              </a:ext>
            </a:extLst>
          </p:cNvPr>
          <p:cNvSpPr/>
          <p:nvPr/>
        </p:nvSpPr>
        <p:spPr>
          <a:xfrm>
            <a:off x="4472047" y="5844664"/>
            <a:ext cx="89412" cy="89412"/>
          </a:xfrm>
          <a:custGeom>
            <a:avLst/>
            <a:gdLst>
              <a:gd name="connsiteX0" fmla="*/ 16066 w 89411"/>
              <a:gd name="connsiteY0" fmla="*/ 38140 h 89411"/>
              <a:gd name="connsiteX1" fmla="*/ 78375 w 89411"/>
              <a:gd name="connsiteY1" fmla="*/ 2096 h 89411"/>
              <a:gd name="connsiteX2" fmla="*/ 88992 w 89411"/>
              <a:gd name="connsiteY2" fmla="*/ 8243 h 89411"/>
              <a:gd name="connsiteX3" fmla="*/ 26684 w 89411"/>
              <a:gd name="connsiteY3" fmla="*/ 44287 h 89411"/>
              <a:gd name="connsiteX4" fmla="*/ 12713 w 89411"/>
              <a:gd name="connsiteY4" fmla="*/ 68595 h 89411"/>
              <a:gd name="connsiteX5" fmla="*/ 12713 w 89411"/>
              <a:gd name="connsiteY5" fmla="*/ 89551 h 89411"/>
              <a:gd name="connsiteX6" fmla="*/ 2096 w 89411"/>
              <a:gd name="connsiteY6" fmla="*/ 83404 h 89411"/>
              <a:gd name="connsiteX7" fmla="*/ 2096 w 89411"/>
              <a:gd name="connsiteY7" fmla="*/ 62448 h 89411"/>
              <a:gd name="connsiteX8" fmla="*/ 16066 w 89411"/>
              <a:gd name="connsiteY8" fmla="*/ 38140 h 89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9411" h="89411">
                <a:moveTo>
                  <a:pt x="16066" y="38140"/>
                </a:moveTo>
                <a:lnTo>
                  <a:pt x="78375" y="2096"/>
                </a:lnTo>
                <a:lnTo>
                  <a:pt x="88992" y="8243"/>
                </a:lnTo>
                <a:lnTo>
                  <a:pt x="26684" y="44287"/>
                </a:lnTo>
                <a:cubicBezTo>
                  <a:pt x="18860" y="48757"/>
                  <a:pt x="12713" y="59654"/>
                  <a:pt x="12713" y="68595"/>
                </a:cubicBezTo>
                <a:lnTo>
                  <a:pt x="12713" y="89551"/>
                </a:lnTo>
                <a:lnTo>
                  <a:pt x="2096" y="83404"/>
                </a:lnTo>
                <a:lnTo>
                  <a:pt x="2096" y="62448"/>
                </a:lnTo>
                <a:cubicBezTo>
                  <a:pt x="2096" y="53507"/>
                  <a:pt x="8243" y="42610"/>
                  <a:pt x="16066" y="38140"/>
                </a:cubicBezTo>
                <a:close/>
              </a:path>
            </a:pathLst>
          </a:custGeom>
          <a:solidFill>
            <a:srgbClr val="FAD60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85" name="Forma libre 984">
            <a:extLst>
              <a:ext uri="{FF2B5EF4-FFF2-40B4-BE49-F238E27FC236}">
                <a16:creationId xmlns:a16="http://schemas.microsoft.com/office/drawing/2014/main" id="{3E2F3912-A9EA-714C-A6DB-5968C6DC7838}"/>
              </a:ext>
            </a:extLst>
          </p:cNvPr>
          <p:cNvSpPr/>
          <p:nvPr/>
        </p:nvSpPr>
        <p:spPr>
          <a:xfrm>
            <a:off x="4482655" y="5850811"/>
            <a:ext cx="78235" cy="83823"/>
          </a:xfrm>
          <a:custGeom>
            <a:avLst/>
            <a:gdLst>
              <a:gd name="connsiteX0" fmla="*/ 16075 w 78235"/>
              <a:gd name="connsiteY0" fmla="*/ 38140 h 83823"/>
              <a:gd name="connsiteX1" fmla="*/ 78384 w 78235"/>
              <a:gd name="connsiteY1" fmla="*/ 2096 h 83823"/>
              <a:gd name="connsiteX2" fmla="*/ 78384 w 78235"/>
              <a:gd name="connsiteY2" fmla="*/ 10198 h 83823"/>
              <a:gd name="connsiteX3" fmla="*/ 16075 w 78235"/>
              <a:gd name="connsiteY3" fmla="*/ 46243 h 83823"/>
              <a:gd name="connsiteX4" fmla="*/ 9090 w 78235"/>
              <a:gd name="connsiteY4" fmla="*/ 58537 h 83823"/>
              <a:gd name="connsiteX5" fmla="*/ 9090 w 78235"/>
              <a:gd name="connsiteY5" fmla="*/ 79492 h 83823"/>
              <a:gd name="connsiteX6" fmla="*/ 2104 w 78235"/>
              <a:gd name="connsiteY6" fmla="*/ 83684 h 83823"/>
              <a:gd name="connsiteX7" fmla="*/ 2104 w 78235"/>
              <a:gd name="connsiteY7" fmla="*/ 62728 h 83823"/>
              <a:gd name="connsiteX8" fmla="*/ 16075 w 78235"/>
              <a:gd name="connsiteY8" fmla="*/ 38140 h 83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235" h="83823">
                <a:moveTo>
                  <a:pt x="16075" y="38140"/>
                </a:moveTo>
                <a:lnTo>
                  <a:pt x="78384" y="2096"/>
                </a:lnTo>
                <a:lnTo>
                  <a:pt x="78384" y="10198"/>
                </a:lnTo>
                <a:lnTo>
                  <a:pt x="16075" y="46243"/>
                </a:lnTo>
                <a:cubicBezTo>
                  <a:pt x="12163" y="48478"/>
                  <a:pt x="9090" y="54066"/>
                  <a:pt x="9090" y="58537"/>
                </a:cubicBezTo>
                <a:lnTo>
                  <a:pt x="9090" y="79492"/>
                </a:lnTo>
                <a:lnTo>
                  <a:pt x="2104" y="83684"/>
                </a:lnTo>
                <a:lnTo>
                  <a:pt x="2104" y="62728"/>
                </a:lnTo>
                <a:cubicBezTo>
                  <a:pt x="1825" y="53507"/>
                  <a:pt x="8251" y="42610"/>
                  <a:pt x="16075" y="38140"/>
                </a:cubicBezTo>
                <a:close/>
              </a:path>
            </a:pathLst>
          </a:custGeom>
          <a:solidFill>
            <a:srgbClr val="F3934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86" name="Forma libre 985">
            <a:extLst>
              <a:ext uri="{FF2B5EF4-FFF2-40B4-BE49-F238E27FC236}">
                <a16:creationId xmlns:a16="http://schemas.microsoft.com/office/drawing/2014/main" id="{E217799C-9DFF-7F45-BD07-6E432A4F56CB}"/>
              </a:ext>
            </a:extLst>
          </p:cNvPr>
          <p:cNvSpPr/>
          <p:nvPr/>
        </p:nvSpPr>
        <p:spPr>
          <a:xfrm>
            <a:off x="4505008" y="5863943"/>
            <a:ext cx="89412" cy="89412"/>
          </a:xfrm>
          <a:custGeom>
            <a:avLst/>
            <a:gdLst>
              <a:gd name="connsiteX0" fmla="*/ 16075 w 89411"/>
              <a:gd name="connsiteY0" fmla="*/ 38140 h 89411"/>
              <a:gd name="connsiteX1" fmla="*/ 78384 w 89411"/>
              <a:gd name="connsiteY1" fmla="*/ 2096 h 89411"/>
              <a:gd name="connsiteX2" fmla="*/ 89001 w 89411"/>
              <a:gd name="connsiteY2" fmla="*/ 8243 h 89411"/>
              <a:gd name="connsiteX3" fmla="*/ 26693 w 89411"/>
              <a:gd name="connsiteY3" fmla="*/ 44287 h 89411"/>
              <a:gd name="connsiteX4" fmla="*/ 12722 w 89411"/>
              <a:gd name="connsiteY4" fmla="*/ 68595 h 89411"/>
              <a:gd name="connsiteX5" fmla="*/ 12722 w 89411"/>
              <a:gd name="connsiteY5" fmla="*/ 89551 h 89411"/>
              <a:gd name="connsiteX6" fmla="*/ 2104 w 89411"/>
              <a:gd name="connsiteY6" fmla="*/ 83404 h 89411"/>
              <a:gd name="connsiteX7" fmla="*/ 2104 w 89411"/>
              <a:gd name="connsiteY7" fmla="*/ 62448 h 89411"/>
              <a:gd name="connsiteX8" fmla="*/ 16075 w 89411"/>
              <a:gd name="connsiteY8" fmla="*/ 38140 h 89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9411" h="89411">
                <a:moveTo>
                  <a:pt x="16075" y="38140"/>
                </a:moveTo>
                <a:lnTo>
                  <a:pt x="78384" y="2096"/>
                </a:lnTo>
                <a:lnTo>
                  <a:pt x="89001" y="8243"/>
                </a:lnTo>
                <a:lnTo>
                  <a:pt x="26693" y="44287"/>
                </a:lnTo>
                <a:cubicBezTo>
                  <a:pt x="18869" y="48757"/>
                  <a:pt x="12722" y="59654"/>
                  <a:pt x="12722" y="68595"/>
                </a:cubicBezTo>
                <a:lnTo>
                  <a:pt x="12722" y="89551"/>
                </a:lnTo>
                <a:lnTo>
                  <a:pt x="2104" y="83404"/>
                </a:lnTo>
                <a:lnTo>
                  <a:pt x="2104" y="62448"/>
                </a:lnTo>
                <a:cubicBezTo>
                  <a:pt x="1825" y="53507"/>
                  <a:pt x="8251" y="42610"/>
                  <a:pt x="16075" y="38140"/>
                </a:cubicBezTo>
                <a:close/>
              </a:path>
            </a:pathLst>
          </a:custGeom>
          <a:solidFill>
            <a:srgbClr val="FAD60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87" name="Forma libre 986">
            <a:extLst>
              <a:ext uri="{FF2B5EF4-FFF2-40B4-BE49-F238E27FC236}">
                <a16:creationId xmlns:a16="http://schemas.microsoft.com/office/drawing/2014/main" id="{BC935D8B-B3CA-4649-ADB1-9DA445AFC514}"/>
              </a:ext>
            </a:extLst>
          </p:cNvPr>
          <p:cNvSpPr/>
          <p:nvPr/>
        </p:nvSpPr>
        <p:spPr>
          <a:xfrm>
            <a:off x="4515355" y="5870090"/>
            <a:ext cx="78235" cy="83823"/>
          </a:xfrm>
          <a:custGeom>
            <a:avLst/>
            <a:gdLst>
              <a:gd name="connsiteX0" fmla="*/ 16066 w 78235"/>
              <a:gd name="connsiteY0" fmla="*/ 38140 h 83823"/>
              <a:gd name="connsiteX1" fmla="*/ 78375 w 78235"/>
              <a:gd name="connsiteY1" fmla="*/ 2096 h 83823"/>
              <a:gd name="connsiteX2" fmla="*/ 78375 w 78235"/>
              <a:gd name="connsiteY2" fmla="*/ 10198 h 83823"/>
              <a:gd name="connsiteX3" fmla="*/ 16066 w 78235"/>
              <a:gd name="connsiteY3" fmla="*/ 46243 h 83823"/>
              <a:gd name="connsiteX4" fmla="*/ 9081 w 78235"/>
              <a:gd name="connsiteY4" fmla="*/ 58537 h 83823"/>
              <a:gd name="connsiteX5" fmla="*/ 9081 w 78235"/>
              <a:gd name="connsiteY5" fmla="*/ 79492 h 83823"/>
              <a:gd name="connsiteX6" fmla="*/ 2096 w 78235"/>
              <a:gd name="connsiteY6" fmla="*/ 83684 h 83823"/>
              <a:gd name="connsiteX7" fmla="*/ 2096 w 78235"/>
              <a:gd name="connsiteY7" fmla="*/ 62728 h 83823"/>
              <a:gd name="connsiteX8" fmla="*/ 16066 w 78235"/>
              <a:gd name="connsiteY8" fmla="*/ 38140 h 83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235" h="83823">
                <a:moveTo>
                  <a:pt x="16066" y="38140"/>
                </a:moveTo>
                <a:lnTo>
                  <a:pt x="78375" y="2096"/>
                </a:lnTo>
                <a:lnTo>
                  <a:pt x="78375" y="10198"/>
                </a:lnTo>
                <a:lnTo>
                  <a:pt x="16066" y="46243"/>
                </a:lnTo>
                <a:cubicBezTo>
                  <a:pt x="12154" y="48478"/>
                  <a:pt x="9081" y="54066"/>
                  <a:pt x="9081" y="58537"/>
                </a:cubicBezTo>
                <a:lnTo>
                  <a:pt x="9081" y="79492"/>
                </a:lnTo>
                <a:lnTo>
                  <a:pt x="2096" y="83684"/>
                </a:lnTo>
                <a:lnTo>
                  <a:pt x="2096" y="62728"/>
                </a:lnTo>
                <a:cubicBezTo>
                  <a:pt x="2096" y="53507"/>
                  <a:pt x="8522" y="42610"/>
                  <a:pt x="16066" y="38140"/>
                </a:cubicBezTo>
                <a:close/>
              </a:path>
            </a:pathLst>
          </a:custGeom>
          <a:solidFill>
            <a:srgbClr val="F3934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88" name="Forma libre 987">
            <a:extLst>
              <a:ext uri="{FF2B5EF4-FFF2-40B4-BE49-F238E27FC236}">
                <a16:creationId xmlns:a16="http://schemas.microsoft.com/office/drawing/2014/main" id="{8A531C13-B4D8-594B-B63B-A714780AA604}"/>
              </a:ext>
            </a:extLst>
          </p:cNvPr>
          <p:cNvSpPr/>
          <p:nvPr/>
        </p:nvSpPr>
        <p:spPr>
          <a:xfrm>
            <a:off x="4852325" y="5515498"/>
            <a:ext cx="368823" cy="502940"/>
          </a:xfrm>
          <a:custGeom>
            <a:avLst/>
            <a:gdLst>
              <a:gd name="connsiteX0" fmla="*/ 355271 w 368822"/>
              <a:gd name="connsiteY0" fmla="*/ 200497 h 502940"/>
              <a:gd name="connsiteX1" fmla="*/ 14390 w 368822"/>
              <a:gd name="connsiteY1" fmla="*/ 3791 h 502940"/>
              <a:gd name="connsiteX2" fmla="*/ 2096 w 368822"/>
              <a:gd name="connsiteY2" fmla="*/ 10777 h 502940"/>
              <a:gd name="connsiteX3" fmla="*/ 2096 w 368822"/>
              <a:gd name="connsiteY3" fmla="*/ 283482 h 502940"/>
              <a:gd name="connsiteX4" fmla="*/ 14390 w 368822"/>
              <a:gd name="connsiteY4" fmla="*/ 304717 h 502940"/>
              <a:gd name="connsiteX5" fmla="*/ 355271 w 368822"/>
              <a:gd name="connsiteY5" fmla="*/ 501422 h 502940"/>
              <a:gd name="connsiteX6" fmla="*/ 367565 w 368822"/>
              <a:gd name="connsiteY6" fmla="*/ 494437 h 502940"/>
              <a:gd name="connsiteX7" fmla="*/ 367565 w 368822"/>
              <a:gd name="connsiteY7" fmla="*/ 221732 h 502940"/>
              <a:gd name="connsiteX8" fmla="*/ 355271 w 368822"/>
              <a:gd name="connsiteY8" fmla="*/ 200497 h 502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8822" h="502940">
                <a:moveTo>
                  <a:pt x="355271" y="200497"/>
                </a:moveTo>
                <a:lnTo>
                  <a:pt x="14390" y="3791"/>
                </a:lnTo>
                <a:cubicBezTo>
                  <a:pt x="7684" y="-121"/>
                  <a:pt x="2096" y="2953"/>
                  <a:pt x="2096" y="10777"/>
                </a:cubicBezTo>
                <a:lnTo>
                  <a:pt x="2096" y="283482"/>
                </a:lnTo>
                <a:cubicBezTo>
                  <a:pt x="2096" y="291305"/>
                  <a:pt x="7684" y="300805"/>
                  <a:pt x="14390" y="304717"/>
                </a:cubicBezTo>
                <a:lnTo>
                  <a:pt x="355271" y="501422"/>
                </a:lnTo>
                <a:cubicBezTo>
                  <a:pt x="361977" y="505334"/>
                  <a:pt x="367565" y="502261"/>
                  <a:pt x="367565" y="494437"/>
                </a:cubicBezTo>
                <a:lnTo>
                  <a:pt x="367565" y="221732"/>
                </a:lnTo>
                <a:cubicBezTo>
                  <a:pt x="367565" y="213908"/>
                  <a:pt x="362257" y="204408"/>
                  <a:pt x="355271" y="200497"/>
                </a:cubicBezTo>
                <a:close/>
              </a:path>
            </a:pathLst>
          </a:custGeom>
          <a:solidFill>
            <a:srgbClr val="ADDC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89" name="Forma libre 988">
            <a:extLst>
              <a:ext uri="{FF2B5EF4-FFF2-40B4-BE49-F238E27FC236}">
                <a16:creationId xmlns:a16="http://schemas.microsoft.com/office/drawing/2014/main" id="{99D214B4-7865-2540-8BD0-55F7145A5C2F}"/>
              </a:ext>
            </a:extLst>
          </p:cNvPr>
          <p:cNvSpPr/>
          <p:nvPr/>
        </p:nvSpPr>
        <p:spPr>
          <a:xfrm>
            <a:off x="4881103" y="5643488"/>
            <a:ext cx="167647" cy="203970"/>
          </a:xfrm>
          <a:custGeom>
            <a:avLst/>
            <a:gdLst>
              <a:gd name="connsiteX0" fmla="*/ 128670 w 167646"/>
              <a:gd name="connsiteY0" fmla="*/ 42610 h 203970"/>
              <a:gd name="connsiteX1" fmla="*/ 87038 w 167646"/>
              <a:gd name="connsiteY1" fmla="*/ 100448 h 203970"/>
              <a:gd name="connsiteX2" fmla="*/ 84523 w 167646"/>
              <a:gd name="connsiteY2" fmla="*/ 100728 h 203970"/>
              <a:gd name="connsiteX3" fmla="*/ 82847 w 167646"/>
              <a:gd name="connsiteY3" fmla="*/ 99051 h 203970"/>
              <a:gd name="connsiteX4" fmla="*/ 19700 w 167646"/>
              <a:gd name="connsiteY4" fmla="*/ 2096 h 203970"/>
              <a:gd name="connsiteX5" fmla="*/ 2097 w 167646"/>
              <a:gd name="connsiteY5" fmla="*/ 50154 h 203970"/>
              <a:gd name="connsiteX6" fmla="*/ 84244 w 167646"/>
              <a:gd name="connsiteY6" fmla="*/ 192375 h 203970"/>
              <a:gd name="connsiteX7" fmla="*/ 166950 w 167646"/>
              <a:gd name="connsiteY7" fmla="*/ 145154 h 203970"/>
              <a:gd name="connsiteX8" fmla="*/ 128670 w 167646"/>
              <a:gd name="connsiteY8" fmla="*/ 42610 h 203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7646" h="203970">
                <a:moveTo>
                  <a:pt x="128670" y="42610"/>
                </a:moveTo>
                <a:lnTo>
                  <a:pt x="87038" y="100448"/>
                </a:lnTo>
                <a:cubicBezTo>
                  <a:pt x="86759" y="101007"/>
                  <a:pt x="85921" y="101287"/>
                  <a:pt x="84523" y="100728"/>
                </a:cubicBezTo>
                <a:cubicBezTo>
                  <a:pt x="83965" y="100448"/>
                  <a:pt x="83126" y="99610"/>
                  <a:pt x="82847" y="99051"/>
                </a:cubicBezTo>
                <a:lnTo>
                  <a:pt x="19700" y="2096"/>
                </a:lnTo>
                <a:cubicBezTo>
                  <a:pt x="8803" y="11875"/>
                  <a:pt x="2097" y="28360"/>
                  <a:pt x="2097" y="50154"/>
                </a:cubicBezTo>
                <a:cubicBezTo>
                  <a:pt x="1818" y="102404"/>
                  <a:pt x="38700" y="166110"/>
                  <a:pt x="84244" y="192375"/>
                </a:cubicBezTo>
                <a:cubicBezTo>
                  <a:pt x="129788" y="218639"/>
                  <a:pt x="166670" y="197404"/>
                  <a:pt x="166950" y="145154"/>
                </a:cubicBezTo>
                <a:cubicBezTo>
                  <a:pt x="167229" y="111066"/>
                  <a:pt x="151862" y="72507"/>
                  <a:pt x="128670" y="42610"/>
                </a:cubicBezTo>
                <a:close/>
              </a:path>
            </a:pathLst>
          </a:custGeom>
          <a:solidFill>
            <a:srgbClr val="FEEA1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90" name="Forma libre 989">
            <a:extLst>
              <a:ext uri="{FF2B5EF4-FFF2-40B4-BE49-F238E27FC236}">
                <a16:creationId xmlns:a16="http://schemas.microsoft.com/office/drawing/2014/main" id="{66EFAA78-FDE3-C141-918E-101B54191EE6}"/>
              </a:ext>
            </a:extLst>
          </p:cNvPr>
          <p:cNvSpPr/>
          <p:nvPr/>
        </p:nvSpPr>
        <p:spPr>
          <a:xfrm>
            <a:off x="4901781" y="5624132"/>
            <a:ext cx="103382" cy="103382"/>
          </a:xfrm>
          <a:custGeom>
            <a:avLst/>
            <a:gdLst>
              <a:gd name="connsiteX0" fmla="*/ 102404 w 103382"/>
              <a:gd name="connsiteY0" fmla="*/ 47157 h 103382"/>
              <a:gd name="connsiteX1" fmla="*/ 63566 w 103382"/>
              <a:gd name="connsiteY1" fmla="*/ 13348 h 103382"/>
              <a:gd name="connsiteX2" fmla="*/ 2096 w 103382"/>
              <a:gd name="connsiteY2" fmla="*/ 9437 h 103382"/>
              <a:gd name="connsiteX3" fmla="*/ 62728 w 103382"/>
              <a:gd name="connsiteY3" fmla="*/ 102760 h 103382"/>
              <a:gd name="connsiteX4" fmla="*/ 102404 w 103382"/>
              <a:gd name="connsiteY4" fmla="*/ 47157 h 103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382" h="103382">
                <a:moveTo>
                  <a:pt x="102404" y="47157"/>
                </a:moveTo>
                <a:cubicBezTo>
                  <a:pt x="90948" y="33187"/>
                  <a:pt x="77537" y="21451"/>
                  <a:pt x="63566" y="13348"/>
                </a:cubicBezTo>
                <a:cubicBezTo>
                  <a:pt x="39257" y="-622"/>
                  <a:pt x="17184" y="-1181"/>
                  <a:pt x="2096" y="9437"/>
                </a:cubicBezTo>
                <a:lnTo>
                  <a:pt x="62728" y="102760"/>
                </a:lnTo>
                <a:lnTo>
                  <a:pt x="102404" y="47157"/>
                </a:ln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91" name="Forma libre 990">
            <a:extLst>
              <a:ext uri="{FF2B5EF4-FFF2-40B4-BE49-F238E27FC236}">
                <a16:creationId xmlns:a16="http://schemas.microsoft.com/office/drawing/2014/main" id="{39976FCC-1E47-DB4F-8549-79DCF534C96C}"/>
              </a:ext>
            </a:extLst>
          </p:cNvPr>
          <p:cNvSpPr/>
          <p:nvPr/>
        </p:nvSpPr>
        <p:spPr>
          <a:xfrm>
            <a:off x="5072501" y="5808340"/>
            <a:ext cx="125735" cy="83823"/>
          </a:xfrm>
          <a:custGeom>
            <a:avLst/>
            <a:gdLst>
              <a:gd name="connsiteX0" fmla="*/ 2096 w 125735"/>
              <a:gd name="connsiteY0" fmla="*/ 13551 h 83823"/>
              <a:gd name="connsiteX1" fmla="*/ 124198 w 125735"/>
              <a:gd name="connsiteY1" fmla="*/ 84242 h 83823"/>
              <a:gd name="connsiteX2" fmla="*/ 124198 w 125735"/>
              <a:gd name="connsiteY2" fmla="*/ 72787 h 83823"/>
              <a:gd name="connsiteX3" fmla="*/ 2096 w 125735"/>
              <a:gd name="connsiteY3" fmla="*/ 2096 h 83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735" h="83823">
                <a:moveTo>
                  <a:pt x="2096" y="13551"/>
                </a:moveTo>
                <a:lnTo>
                  <a:pt x="124198" y="84242"/>
                </a:lnTo>
                <a:lnTo>
                  <a:pt x="124198" y="72787"/>
                </a:lnTo>
                <a:lnTo>
                  <a:pt x="2096" y="2096"/>
                </a:lnTo>
                <a:close/>
              </a:path>
            </a:pathLst>
          </a:custGeom>
          <a:solidFill>
            <a:srgbClr val="5A6B8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92" name="Forma libre 991">
            <a:extLst>
              <a:ext uri="{FF2B5EF4-FFF2-40B4-BE49-F238E27FC236}">
                <a16:creationId xmlns:a16="http://schemas.microsoft.com/office/drawing/2014/main" id="{E5EBDC78-8F68-ED41-A2F9-4A717033E220}"/>
              </a:ext>
            </a:extLst>
          </p:cNvPr>
          <p:cNvSpPr/>
          <p:nvPr/>
        </p:nvSpPr>
        <p:spPr>
          <a:xfrm>
            <a:off x="5072222" y="5830134"/>
            <a:ext cx="72647" cy="55882"/>
          </a:xfrm>
          <a:custGeom>
            <a:avLst/>
            <a:gdLst>
              <a:gd name="connsiteX0" fmla="*/ 2096 w 72646"/>
              <a:gd name="connsiteY0" fmla="*/ 13551 h 55882"/>
              <a:gd name="connsiteX1" fmla="*/ 72228 w 72646"/>
              <a:gd name="connsiteY1" fmla="*/ 53787 h 55882"/>
              <a:gd name="connsiteX2" fmla="*/ 72228 w 72646"/>
              <a:gd name="connsiteY2" fmla="*/ 42331 h 55882"/>
              <a:gd name="connsiteX3" fmla="*/ 2375 w 72646"/>
              <a:gd name="connsiteY3" fmla="*/ 2096 h 55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46" h="55882">
                <a:moveTo>
                  <a:pt x="2096" y="13551"/>
                </a:moveTo>
                <a:lnTo>
                  <a:pt x="72228" y="53787"/>
                </a:lnTo>
                <a:lnTo>
                  <a:pt x="72228" y="42331"/>
                </a:lnTo>
                <a:lnTo>
                  <a:pt x="2375" y="2096"/>
                </a:lnTo>
                <a:close/>
              </a:path>
            </a:pathLst>
          </a:custGeom>
          <a:solidFill>
            <a:srgbClr val="5A6B8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93" name="Forma libre 992">
            <a:extLst>
              <a:ext uri="{FF2B5EF4-FFF2-40B4-BE49-F238E27FC236}">
                <a16:creationId xmlns:a16="http://schemas.microsoft.com/office/drawing/2014/main" id="{0CADEEA7-2397-B844-8344-C716B83831AB}"/>
              </a:ext>
            </a:extLst>
          </p:cNvPr>
          <p:cNvSpPr/>
          <p:nvPr/>
        </p:nvSpPr>
        <p:spPr>
          <a:xfrm>
            <a:off x="5072501" y="5786826"/>
            <a:ext cx="125735" cy="83823"/>
          </a:xfrm>
          <a:custGeom>
            <a:avLst/>
            <a:gdLst>
              <a:gd name="connsiteX0" fmla="*/ 2096 w 125735"/>
              <a:gd name="connsiteY0" fmla="*/ 2096 h 83823"/>
              <a:gd name="connsiteX1" fmla="*/ 2096 w 125735"/>
              <a:gd name="connsiteY1" fmla="*/ 13551 h 83823"/>
              <a:gd name="connsiteX2" fmla="*/ 124198 w 125735"/>
              <a:gd name="connsiteY2" fmla="*/ 83963 h 83823"/>
              <a:gd name="connsiteX3" fmla="*/ 124198 w 125735"/>
              <a:gd name="connsiteY3" fmla="*/ 72507 h 83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735" h="83823">
                <a:moveTo>
                  <a:pt x="2096" y="2096"/>
                </a:moveTo>
                <a:lnTo>
                  <a:pt x="2096" y="13551"/>
                </a:lnTo>
                <a:lnTo>
                  <a:pt x="124198" y="83963"/>
                </a:lnTo>
                <a:lnTo>
                  <a:pt x="124198" y="72507"/>
                </a:lnTo>
                <a:close/>
              </a:path>
            </a:pathLst>
          </a:custGeom>
          <a:solidFill>
            <a:srgbClr val="5A6B8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94" name="Forma libre 993">
            <a:extLst>
              <a:ext uri="{FF2B5EF4-FFF2-40B4-BE49-F238E27FC236}">
                <a16:creationId xmlns:a16="http://schemas.microsoft.com/office/drawing/2014/main" id="{F788C894-8C41-BB4D-83A0-4EDBC24B1C59}"/>
              </a:ext>
            </a:extLst>
          </p:cNvPr>
          <p:cNvSpPr/>
          <p:nvPr/>
        </p:nvSpPr>
        <p:spPr>
          <a:xfrm>
            <a:off x="5174207" y="5717695"/>
            <a:ext cx="22353" cy="36323"/>
          </a:xfrm>
          <a:custGeom>
            <a:avLst/>
            <a:gdLst>
              <a:gd name="connsiteX0" fmla="*/ 16346 w 22352"/>
              <a:gd name="connsiteY0" fmla="*/ 21211 h 36323"/>
              <a:gd name="connsiteX1" fmla="*/ 21934 w 22352"/>
              <a:gd name="connsiteY1" fmla="*/ 18138 h 36323"/>
              <a:gd name="connsiteX2" fmla="*/ 21934 w 22352"/>
              <a:gd name="connsiteY2" fmla="*/ 13667 h 36323"/>
              <a:gd name="connsiteX3" fmla="*/ 19978 w 22352"/>
              <a:gd name="connsiteY3" fmla="*/ 11432 h 36323"/>
              <a:gd name="connsiteX4" fmla="*/ 18022 w 22352"/>
              <a:gd name="connsiteY4" fmla="*/ 11152 h 36323"/>
              <a:gd name="connsiteX5" fmla="*/ 12434 w 22352"/>
              <a:gd name="connsiteY5" fmla="*/ 14226 h 36323"/>
              <a:gd name="connsiteX6" fmla="*/ 6846 w 22352"/>
              <a:gd name="connsiteY6" fmla="*/ 4726 h 36323"/>
              <a:gd name="connsiteX7" fmla="*/ 4890 w 22352"/>
              <a:gd name="connsiteY7" fmla="*/ 2491 h 36323"/>
              <a:gd name="connsiteX8" fmla="*/ 2934 w 22352"/>
              <a:gd name="connsiteY8" fmla="*/ 2211 h 36323"/>
              <a:gd name="connsiteX9" fmla="*/ 2934 w 22352"/>
              <a:gd name="connsiteY9" fmla="*/ 6682 h 36323"/>
              <a:gd name="connsiteX10" fmla="*/ 8522 w 22352"/>
              <a:gd name="connsiteY10" fmla="*/ 16182 h 36323"/>
              <a:gd name="connsiteX11" fmla="*/ 2934 w 22352"/>
              <a:gd name="connsiteY11" fmla="*/ 19255 h 36323"/>
              <a:gd name="connsiteX12" fmla="*/ 2934 w 22352"/>
              <a:gd name="connsiteY12" fmla="*/ 23726 h 36323"/>
              <a:gd name="connsiteX13" fmla="*/ 4890 w 22352"/>
              <a:gd name="connsiteY13" fmla="*/ 25961 h 36323"/>
              <a:gd name="connsiteX14" fmla="*/ 6846 w 22352"/>
              <a:gd name="connsiteY14" fmla="*/ 26241 h 36323"/>
              <a:gd name="connsiteX15" fmla="*/ 12434 w 22352"/>
              <a:gd name="connsiteY15" fmla="*/ 23167 h 36323"/>
              <a:gd name="connsiteX16" fmla="*/ 18022 w 22352"/>
              <a:gd name="connsiteY16" fmla="*/ 32667 h 36323"/>
              <a:gd name="connsiteX17" fmla="*/ 19978 w 22352"/>
              <a:gd name="connsiteY17" fmla="*/ 34902 h 36323"/>
              <a:gd name="connsiteX18" fmla="*/ 21934 w 22352"/>
              <a:gd name="connsiteY18" fmla="*/ 35182 h 36323"/>
              <a:gd name="connsiteX19" fmla="*/ 21934 w 22352"/>
              <a:gd name="connsiteY19" fmla="*/ 30711 h 36323"/>
              <a:gd name="connsiteX20" fmla="*/ 16346 w 22352"/>
              <a:gd name="connsiteY20" fmla="*/ 21211 h 36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352" h="36323">
                <a:moveTo>
                  <a:pt x="16346" y="21211"/>
                </a:moveTo>
                <a:lnTo>
                  <a:pt x="21934" y="18138"/>
                </a:lnTo>
                <a:cubicBezTo>
                  <a:pt x="23051" y="17579"/>
                  <a:pt x="23051" y="15344"/>
                  <a:pt x="21934" y="13667"/>
                </a:cubicBezTo>
                <a:cubicBezTo>
                  <a:pt x="21375" y="12829"/>
                  <a:pt x="20537" y="11991"/>
                  <a:pt x="19978" y="11432"/>
                </a:cubicBezTo>
                <a:cubicBezTo>
                  <a:pt x="19140" y="10873"/>
                  <a:pt x="18581" y="10873"/>
                  <a:pt x="18022" y="11152"/>
                </a:cubicBezTo>
                <a:lnTo>
                  <a:pt x="12434" y="14226"/>
                </a:lnTo>
                <a:lnTo>
                  <a:pt x="6846" y="4726"/>
                </a:lnTo>
                <a:cubicBezTo>
                  <a:pt x="6287" y="3888"/>
                  <a:pt x="5448" y="3050"/>
                  <a:pt x="4890" y="2491"/>
                </a:cubicBezTo>
                <a:cubicBezTo>
                  <a:pt x="4051" y="2211"/>
                  <a:pt x="3493" y="1932"/>
                  <a:pt x="2934" y="2211"/>
                </a:cubicBezTo>
                <a:cubicBezTo>
                  <a:pt x="1816" y="2770"/>
                  <a:pt x="1816" y="5005"/>
                  <a:pt x="2934" y="6682"/>
                </a:cubicBezTo>
                <a:lnTo>
                  <a:pt x="8522" y="16182"/>
                </a:lnTo>
                <a:lnTo>
                  <a:pt x="2934" y="19255"/>
                </a:lnTo>
                <a:cubicBezTo>
                  <a:pt x="1816" y="19814"/>
                  <a:pt x="1816" y="22050"/>
                  <a:pt x="2934" y="23726"/>
                </a:cubicBezTo>
                <a:cubicBezTo>
                  <a:pt x="3493" y="24564"/>
                  <a:pt x="4331" y="25402"/>
                  <a:pt x="4890" y="25961"/>
                </a:cubicBezTo>
                <a:cubicBezTo>
                  <a:pt x="5728" y="26241"/>
                  <a:pt x="6287" y="26520"/>
                  <a:pt x="6846" y="26241"/>
                </a:cubicBezTo>
                <a:lnTo>
                  <a:pt x="12434" y="23167"/>
                </a:lnTo>
                <a:lnTo>
                  <a:pt x="18022" y="32667"/>
                </a:lnTo>
                <a:cubicBezTo>
                  <a:pt x="18581" y="33505"/>
                  <a:pt x="19419" y="34344"/>
                  <a:pt x="19978" y="34902"/>
                </a:cubicBezTo>
                <a:cubicBezTo>
                  <a:pt x="20816" y="35182"/>
                  <a:pt x="21375" y="35461"/>
                  <a:pt x="21934" y="35182"/>
                </a:cubicBezTo>
                <a:cubicBezTo>
                  <a:pt x="23051" y="34623"/>
                  <a:pt x="23051" y="32388"/>
                  <a:pt x="21934" y="30711"/>
                </a:cubicBezTo>
                <a:lnTo>
                  <a:pt x="16346" y="21211"/>
                </a:ln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95" name="Forma libre 994">
            <a:extLst>
              <a:ext uri="{FF2B5EF4-FFF2-40B4-BE49-F238E27FC236}">
                <a16:creationId xmlns:a16="http://schemas.microsoft.com/office/drawing/2014/main" id="{219AA639-477A-9C40-8E02-57549D869216}"/>
              </a:ext>
            </a:extLst>
          </p:cNvPr>
          <p:cNvSpPr/>
          <p:nvPr/>
        </p:nvSpPr>
        <p:spPr>
          <a:xfrm>
            <a:off x="5085214" y="5510680"/>
            <a:ext cx="47500" cy="67059"/>
          </a:xfrm>
          <a:custGeom>
            <a:avLst/>
            <a:gdLst>
              <a:gd name="connsiteX0" fmla="*/ 44426 w 47499"/>
              <a:gd name="connsiteY0" fmla="*/ 34595 h 67058"/>
              <a:gd name="connsiteX1" fmla="*/ 29059 w 47499"/>
              <a:gd name="connsiteY1" fmla="*/ 8051 h 67058"/>
              <a:gd name="connsiteX2" fmla="*/ 24309 w 47499"/>
              <a:gd name="connsiteY2" fmla="*/ 3021 h 67058"/>
              <a:gd name="connsiteX3" fmla="*/ 19559 w 47499"/>
              <a:gd name="connsiteY3" fmla="*/ 2463 h 67058"/>
              <a:gd name="connsiteX4" fmla="*/ 4191 w 47499"/>
              <a:gd name="connsiteY4" fmla="*/ 11124 h 67058"/>
              <a:gd name="connsiteX5" fmla="*/ 4191 w 47499"/>
              <a:gd name="connsiteY5" fmla="*/ 22021 h 67058"/>
              <a:gd name="connsiteX6" fmla="*/ 8941 w 47499"/>
              <a:gd name="connsiteY6" fmla="*/ 27051 h 67058"/>
              <a:gd name="connsiteX7" fmla="*/ 13691 w 47499"/>
              <a:gd name="connsiteY7" fmla="*/ 27610 h 67058"/>
              <a:gd name="connsiteX8" fmla="*/ 17323 w 47499"/>
              <a:gd name="connsiteY8" fmla="*/ 25374 h 67058"/>
              <a:gd name="connsiteX9" fmla="*/ 17323 w 47499"/>
              <a:gd name="connsiteY9" fmla="*/ 54433 h 67058"/>
              <a:gd name="connsiteX10" fmla="*/ 24029 w 47499"/>
              <a:gd name="connsiteY10" fmla="*/ 66168 h 67058"/>
              <a:gd name="connsiteX11" fmla="*/ 30735 w 47499"/>
              <a:gd name="connsiteY11" fmla="*/ 62257 h 67058"/>
              <a:gd name="connsiteX12" fmla="*/ 30735 w 47499"/>
              <a:gd name="connsiteY12" fmla="*/ 33198 h 67058"/>
              <a:gd name="connsiteX13" fmla="*/ 34368 w 47499"/>
              <a:gd name="connsiteY13" fmla="*/ 39624 h 67058"/>
              <a:gd name="connsiteX14" fmla="*/ 39118 w 47499"/>
              <a:gd name="connsiteY14" fmla="*/ 44654 h 67058"/>
              <a:gd name="connsiteX15" fmla="*/ 43867 w 47499"/>
              <a:gd name="connsiteY15" fmla="*/ 45213 h 67058"/>
              <a:gd name="connsiteX16" fmla="*/ 44426 w 47499"/>
              <a:gd name="connsiteY16" fmla="*/ 34595 h 67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7499" h="67058">
                <a:moveTo>
                  <a:pt x="44426" y="34595"/>
                </a:moveTo>
                <a:lnTo>
                  <a:pt x="29059" y="8051"/>
                </a:lnTo>
                <a:cubicBezTo>
                  <a:pt x="27662" y="5816"/>
                  <a:pt x="25985" y="3860"/>
                  <a:pt x="24309" y="3021"/>
                </a:cubicBezTo>
                <a:cubicBezTo>
                  <a:pt x="22632" y="1904"/>
                  <a:pt x="20956" y="1904"/>
                  <a:pt x="19559" y="2463"/>
                </a:cubicBezTo>
                <a:lnTo>
                  <a:pt x="4191" y="11124"/>
                </a:lnTo>
                <a:cubicBezTo>
                  <a:pt x="1397" y="12521"/>
                  <a:pt x="1397" y="17551"/>
                  <a:pt x="4191" y="22021"/>
                </a:cubicBezTo>
                <a:cubicBezTo>
                  <a:pt x="5588" y="24257"/>
                  <a:pt x="7265" y="26213"/>
                  <a:pt x="8941" y="27051"/>
                </a:cubicBezTo>
                <a:cubicBezTo>
                  <a:pt x="10618" y="28168"/>
                  <a:pt x="12294" y="28168"/>
                  <a:pt x="13691" y="27610"/>
                </a:cubicBezTo>
                <a:lnTo>
                  <a:pt x="17323" y="25374"/>
                </a:lnTo>
                <a:lnTo>
                  <a:pt x="17323" y="54433"/>
                </a:lnTo>
                <a:cubicBezTo>
                  <a:pt x="17323" y="58624"/>
                  <a:pt x="20397" y="63933"/>
                  <a:pt x="24029" y="66168"/>
                </a:cubicBezTo>
                <a:cubicBezTo>
                  <a:pt x="27662" y="68404"/>
                  <a:pt x="30735" y="66727"/>
                  <a:pt x="30735" y="62257"/>
                </a:cubicBezTo>
                <a:lnTo>
                  <a:pt x="30735" y="33198"/>
                </a:lnTo>
                <a:lnTo>
                  <a:pt x="34368" y="39624"/>
                </a:lnTo>
                <a:cubicBezTo>
                  <a:pt x="35765" y="41860"/>
                  <a:pt x="37441" y="43815"/>
                  <a:pt x="39118" y="44654"/>
                </a:cubicBezTo>
                <a:cubicBezTo>
                  <a:pt x="40794" y="45771"/>
                  <a:pt x="42470" y="45771"/>
                  <a:pt x="43867" y="45213"/>
                </a:cubicBezTo>
                <a:cubicBezTo>
                  <a:pt x="46941" y="44095"/>
                  <a:pt x="46941" y="39066"/>
                  <a:pt x="44426" y="3459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96" name="Forma libre 995">
            <a:extLst>
              <a:ext uri="{FF2B5EF4-FFF2-40B4-BE49-F238E27FC236}">
                <a16:creationId xmlns:a16="http://schemas.microsoft.com/office/drawing/2014/main" id="{7DC0172D-C58F-2044-8742-7C19CA0D1FC0}"/>
              </a:ext>
            </a:extLst>
          </p:cNvPr>
          <p:cNvSpPr/>
          <p:nvPr/>
        </p:nvSpPr>
        <p:spPr>
          <a:xfrm>
            <a:off x="4328010" y="5475195"/>
            <a:ext cx="47500" cy="67059"/>
          </a:xfrm>
          <a:custGeom>
            <a:avLst/>
            <a:gdLst>
              <a:gd name="connsiteX0" fmla="*/ 44426 w 47499"/>
              <a:gd name="connsiteY0" fmla="*/ 34595 h 67058"/>
              <a:gd name="connsiteX1" fmla="*/ 29059 w 47499"/>
              <a:gd name="connsiteY1" fmla="*/ 8051 h 67058"/>
              <a:gd name="connsiteX2" fmla="*/ 24309 w 47499"/>
              <a:gd name="connsiteY2" fmla="*/ 3021 h 67058"/>
              <a:gd name="connsiteX3" fmla="*/ 19559 w 47499"/>
              <a:gd name="connsiteY3" fmla="*/ 2463 h 67058"/>
              <a:gd name="connsiteX4" fmla="*/ 4191 w 47499"/>
              <a:gd name="connsiteY4" fmla="*/ 11124 h 67058"/>
              <a:gd name="connsiteX5" fmla="*/ 4191 w 47499"/>
              <a:gd name="connsiteY5" fmla="*/ 22021 h 67058"/>
              <a:gd name="connsiteX6" fmla="*/ 8941 w 47499"/>
              <a:gd name="connsiteY6" fmla="*/ 27051 h 67058"/>
              <a:gd name="connsiteX7" fmla="*/ 13691 w 47499"/>
              <a:gd name="connsiteY7" fmla="*/ 27610 h 67058"/>
              <a:gd name="connsiteX8" fmla="*/ 17323 w 47499"/>
              <a:gd name="connsiteY8" fmla="*/ 25374 h 67058"/>
              <a:gd name="connsiteX9" fmla="*/ 17323 w 47499"/>
              <a:gd name="connsiteY9" fmla="*/ 54433 h 67058"/>
              <a:gd name="connsiteX10" fmla="*/ 24029 w 47499"/>
              <a:gd name="connsiteY10" fmla="*/ 66168 h 67058"/>
              <a:gd name="connsiteX11" fmla="*/ 30735 w 47499"/>
              <a:gd name="connsiteY11" fmla="*/ 62257 h 67058"/>
              <a:gd name="connsiteX12" fmla="*/ 30735 w 47499"/>
              <a:gd name="connsiteY12" fmla="*/ 33198 h 67058"/>
              <a:gd name="connsiteX13" fmla="*/ 34368 w 47499"/>
              <a:gd name="connsiteY13" fmla="*/ 39624 h 67058"/>
              <a:gd name="connsiteX14" fmla="*/ 39118 w 47499"/>
              <a:gd name="connsiteY14" fmla="*/ 44654 h 67058"/>
              <a:gd name="connsiteX15" fmla="*/ 43868 w 47499"/>
              <a:gd name="connsiteY15" fmla="*/ 45213 h 67058"/>
              <a:gd name="connsiteX16" fmla="*/ 44426 w 47499"/>
              <a:gd name="connsiteY16" fmla="*/ 34595 h 67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7499" h="67058">
                <a:moveTo>
                  <a:pt x="44426" y="34595"/>
                </a:moveTo>
                <a:lnTo>
                  <a:pt x="29059" y="8051"/>
                </a:lnTo>
                <a:cubicBezTo>
                  <a:pt x="27662" y="5816"/>
                  <a:pt x="25985" y="3860"/>
                  <a:pt x="24309" y="3021"/>
                </a:cubicBezTo>
                <a:cubicBezTo>
                  <a:pt x="22632" y="1904"/>
                  <a:pt x="20956" y="1904"/>
                  <a:pt x="19559" y="2463"/>
                </a:cubicBezTo>
                <a:lnTo>
                  <a:pt x="4191" y="11124"/>
                </a:lnTo>
                <a:cubicBezTo>
                  <a:pt x="1397" y="12521"/>
                  <a:pt x="1397" y="17551"/>
                  <a:pt x="4191" y="22021"/>
                </a:cubicBezTo>
                <a:cubicBezTo>
                  <a:pt x="5588" y="24257"/>
                  <a:pt x="7265" y="26213"/>
                  <a:pt x="8941" y="27051"/>
                </a:cubicBezTo>
                <a:cubicBezTo>
                  <a:pt x="10618" y="28168"/>
                  <a:pt x="12294" y="28168"/>
                  <a:pt x="13691" y="27610"/>
                </a:cubicBezTo>
                <a:lnTo>
                  <a:pt x="17323" y="25374"/>
                </a:lnTo>
                <a:lnTo>
                  <a:pt x="17323" y="54433"/>
                </a:lnTo>
                <a:cubicBezTo>
                  <a:pt x="17323" y="58624"/>
                  <a:pt x="20397" y="63933"/>
                  <a:pt x="24029" y="66168"/>
                </a:cubicBezTo>
                <a:cubicBezTo>
                  <a:pt x="27662" y="68404"/>
                  <a:pt x="30735" y="66727"/>
                  <a:pt x="30735" y="62257"/>
                </a:cubicBezTo>
                <a:lnTo>
                  <a:pt x="30735" y="33198"/>
                </a:lnTo>
                <a:lnTo>
                  <a:pt x="34368" y="39624"/>
                </a:lnTo>
                <a:cubicBezTo>
                  <a:pt x="35765" y="41860"/>
                  <a:pt x="37441" y="43815"/>
                  <a:pt x="39118" y="44654"/>
                </a:cubicBezTo>
                <a:cubicBezTo>
                  <a:pt x="40794" y="45771"/>
                  <a:pt x="42470" y="45771"/>
                  <a:pt x="43868" y="45213"/>
                </a:cubicBezTo>
                <a:cubicBezTo>
                  <a:pt x="47221" y="44374"/>
                  <a:pt x="47221" y="39345"/>
                  <a:pt x="44426" y="34595"/>
                </a:cubicBezTo>
                <a:close/>
              </a:path>
            </a:pathLst>
          </a:custGeom>
          <a:solidFill>
            <a:srgbClr val="ADDC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97" name="Forma libre 996">
            <a:extLst>
              <a:ext uri="{FF2B5EF4-FFF2-40B4-BE49-F238E27FC236}">
                <a16:creationId xmlns:a16="http://schemas.microsoft.com/office/drawing/2014/main" id="{B1FB7202-5504-E246-9D56-B38465B1A8C0}"/>
              </a:ext>
            </a:extLst>
          </p:cNvPr>
          <p:cNvSpPr/>
          <p:nvPr/>
        </p:nvSpPr>
        <p:spPr>
          <a:xfrm>
            <a:off x="4328010" y="5390533"/>
            <a:ext cx="47500" cy="67059"/>
          </a:xfrm>
          <a:custGeom>
            <a:avLst/>
            <a:gdLst>
              <a:gd name="connsiteX0" fmla="*/ 44426 w 47499"/>
              <a:gd name="connsiteY0" fmla="*/ 34595 h 67058"/>
              <a:gd name="connsiteX1" fmla="*/ 29059 w 47499"/>
              <a:gd name="connsiteY1" fmla="*/ 8051 h 67058"/>
              <a:gd name="connsiteX2" fmla="*/ 24309 w 47499"/>
              <a:gd name="connsiteY2" fmla="*/ 3021 h 67058"/>
              <a:gd name="connsiteX3" fmla="*/ 19559 w 47499"/>
              <a:gd name="connsiteY3" fmla="*/ 2463 h 67058"/>
              <a:gd name="connsiteX4" fmla="*/ 4191 w 47499"/>
              <a:gd name="connsiteY4" fmla="*/ 11124 h 67058"/>
              <a:gd name="connsiteX5" fmla="*/ 4191 w 47499"/>
              <a:gd name="connsiteY5" fmla="*/ 22021 h 67058"/>
              <a:gd name="connsiteX6" fmla="*/ 8941 w 47499"/>
              <a:gd name="connsiteY6" fmla="*/ 27051 h 67058"/>
              <a:gd name="connsiteX7" fmla="*/ 13691 w 47499"/>
              <a:gd name="connsiteY7" fmla="*/ 27610 h 67058"/>
              <a:gd name="connsiteX8" fmla="*/ 17323 w 47499"/>
              <a:gd name="connsiteY8" fmla="*/ 25374 h 67058"/>
              <a:gd name="connsiteX9" fmla="*/ 17323 w 47499"/>
              <a:gd name="connsiteY9" fmla="*/ 54433 h 67058"/>
              <a:gd name="connsiteX10" fmla="*/ 24029 w 47499"/>
              <a:gd name="connsiteY10" fmla="*/ 66168 h 67058"/>
              <a:gd name="connsiteX11" fmla="*/ 30735 w 47499"/>
              <a:gd name="connsiteY11" fmla="*/ 62257 h 67058"/>
              <a:gd name="connsiteX12" fmla="*/ 30735 w 47499"/>
              <a:gd name="connsiteY12" fmla="*/ 33198 h 67058"/>
              <a:gd name="connsiteX13" fmla="*/ 34368 w 47499"/>
              <a:gd name="connsiteY13" fmla="*/ 39624 h 67058"/>
              <a:gd name="connsiteX14" fmla="*/ 39118 w 47499"/>
              <a:gd name="connsiteY14" fmla="*/ 44654 h 67058"/>
              <a:gd name="connsiteX15" fmla="*/ 43868 w 47499"/>
              <a:gd name="connsiteY15" fmla="*/ 45213 h 67058"/>
              <a:gd name="connsiteX16" fmla="*/ 44426 w 47499"/>
              <a:gd name="connsiteY16" fmla="*/ 34595 h 67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7499" h="67058">
                <a:moveTo>
                  <a:pt x="44426" y="34595"/>
                </a:moveTo>
                <a:lnTo>
                  <a:pt x="29059" y="8051"/>
                </a:lnTo>
                <a:cubicBezTo>
                  <a:pt x="27662" y="5816"/>
                  <a:pt x="25985" y="3860"/>
                  <a:pt x="24309" y="3021"/>
                </a:cubicBezTo>
                <a:cubicBezTo>
                  <a:pt x="22632" y="1904"/>
                  <a:pt x="20956" y="1904"/>
                  <a:pt x="19559" y="2463"/>
                </a:cubicBezTo>
                <a:lnTo>
                  <a:pt x="4191" y="11124"/>
                </a:lnTo>
                <a:cubicBezTo>
                  <a:pt x="1397" y="12521"/>
                  <a:pt x="1397" y="17551"/>
                  <a:pt x="4191" y="22021"/>
                </a:cubicBezTo>
                <a:cubicBezTo>
                  <a:pt x="5588" y="24257"/>
                  <a:pt x="7265" y="26213"/>
                  <a:pt x="8941" y="27051"/>
                </a:cubicBezTo>
                <a:cubicBezTo>
                  <a:pt x="10618" y="28168"/>
                  <a:pt x="12294" y="28168"/>
                  <a:pt x="13691" y="27610"/>
                </a:cubicBezTo>
                <a:lnTo>
                  <a:pt x="17323" y="25374"/>
                </a:lnTo>
                <a:lnTo>
                  <a:pt x="17323" y="54433"/>
                </a:lnTo>
                <a:cubicBezTo>
                  <a:pt x="17323" y="58624"/>
                  <a:pt x="20397" y="63933"/>
                  <a:pt x="24029" y="66168"/>
                </a:cubicBezTo>
                <a:cubicBezTo>
                  <a:pt x="27662" y="68404"/>
                  <a:pt x="30735" y="66727"/>
                  <a:pt x="30735" y="62257"/>
                </a:cubicBezTo>
                <a:lnTo>
                  <a:pt x="30735" y="33198"/>
                </a:lnTo>
                <a:lnTo>
                  <a:pt x="34368" y="39624"/>
                </a:lnTo>
                <a:cubicBezTo>
                  <a:pt x="35765" y="41860"/>
                  <a:pt x="37441" y="43815"/>
                  <a:pt x="39118" y="44654"/>
                </a:cubicBezTo>
                <a:cubicBezTo>
                  <a:pt x="40794" y="45771"/>
                  <a:pt x="42470" y="45771"/>
                  <a:pt x="43868" y="45213"/>
                </a:cubicBezTo>
                <a:cubicBezTo>
                  <a:pt x="47221" y="44095"/>
                  <a:pt x="47221" y="39066"/>
                  <a:pt x="44426" y="34595"/>
                </a:cubicBezTo>
                <a:close/>
              </a:path>
            </a:pathLst>
          </a:custGeom>
          <a:solidFill>
            <a:srgbClr val="ADDC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98" name="Forma libre 997">
            <a:extLst>
              <a:ext uri="{FF2B5EF4-FFF2-40B4-BE49-F238E27FC236}">
                <a16:creationId xmlns:a16="http://schemas.microsoft.com/office/drawing/2014/main" id="{2318831C-84FA-0943-B92E-5362A7F6A643}"/>
              </a:ext>
            </a:extLst>
          </p:cNvPr>
          <p:cNvSpPr/>
          <p:nvPr/>
        </p:nvSpPr>
        <p:spPr>
          <a:xfrm>
            <a:off x="4328010" y="5305872"/>
            <a:ext cx="47500" cy="67059"/>
          </a:xfrm>
          <a:custGeom>
            <a:avLst/>
            <a:gdLst>
              <a:gd name="connsiteX0" fmla="*/ 44426 w 47499"/>
              <a:gd name="connsiteY0" fmla="*/ 34595 h 67058"/>
              <a:gd name="connsiteX1" fmla="*/ 29059 w 47499"/>
              <a:gd name="connsiteY1" fmla="*/ 8051 h 67058"/>
              <a:gd name="connsiteX2" fmla="*/ 24309 w 47499"/>
              <a:gd name="connsiteY2" fmla="*/ 3021 h 67058"/>
              <a:gd name="connsiteX3" fmla="*/ 19559 w 47499"/>
              <a:gd name="connsiteY3" fmla="*/ 2463 h 67058"/>
              <a:gd name="connsiteX4" fmla="*/ 4191 w 47499"/>
              <a:gd name="connsiteY4" fmla="*/ 11124 h 67058"/>
              <a:gd name="connsiteX5" fmla="*/ 4191 w 47499"/>
              <a:gd name="connsiteY5" fmla="*/ 22021 h 67058"/>
              <a:gd name="connsiteX6" fmla="*/ 8941 w 47499"/>
              <a:gd name="connsiteY6" fmla="*/ 27051 h 67058"/>
              <a:gd name="connsiteX7" fmla="*/ 13691 w 47499"/>
              <a:gd name="connsiteY7" fmla="*/ 27610 h 67058"/>
              <a:gd name="connsiteX8" fmla="*/ 17323 w 47499"/>
              <a:gd name="connsiteY8" fmla="*/ 25374 h 67058"/>
              <a:gd name="connsiteX9" fmla="*/ 17323 w 47499"/>
              <a:gd name="connsiteY9" fmla="*/ 54433 h 67058"/>
              <a:gd name="connsiteX10" fmla="*/ 24029 w 47499"/>
              <a:gd name="connsiteY10" fmla="*/ 66168 h 67058"/>
              <a:gd name="connsiteX11" fmla="*/ 30735 w 47499"/>
              <a:gd name="connsiteY11" fmla="*/ 62257 h 67058"/>
              <a:gd name="connsiteX12" fmla="*/ 30735 w 47499"/>
              <a:gd name="connsiteY12" fmla="*/ 33198 h 67058"/>
              <a:gd name="connsiteX13" fmla="*/ 34368 w 47499"/>
              <a:gd name="connsiteY13" fmla="*/ 39624 h 67058"/>
              <a:gd name="connsiteX14" fmla="*/ 39118 w 47499"/>
              <a:gd name="connsiteY14" fmla="*/ 44654 h 67058"/>
              <a:gd name="connsiteX15" fmla="*/ 43868 w 47499"/>
              <a:gd name="connsiteY15" fmla="*/ 45213 h 67058"/>
              <a:gd name="connsiteX16" fmla="*/ 44426 w 47499"/>
              <a:gd name="connsiteY16" fmla="*/ 34595 h 67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7499" h="67058">
                <a:moveTo>
                  <a:pt x="44426" y="34595"/>
                </a:moveTo>
                <a:lnTo>
                  <a:pt x="29059" y="8051"/>
                </a:lnTo>
                <a:cubicBezTo>
                  <a:pt x="27662" y="5816"/>
                  <a:pt x="25985" y="3860"/>
                  <a:pt x="24309" y="3021"/>
                </a:cubicBezTo>
                <a:cubicBezTo>
                  <a:pt x="22632" y="1904"/>
                  <a:pt x="20956" y="1904"/>
                  <a:pt x="19559" y="2463"/>
                </a:cubicBezTo>
                <a:lnTo>
                  <a:pt x="4191" y="11124"/>
                </a:lnTo>
                <a:cubicBezTo>
                  <a:pt x="1397" y="12521"/>
                  <a:pt x="1397" y="17551"/>
                  <a:pt x="4191" y="22021"/>
                </a:cubicBezTo>
                <a:cubicBezTo>
                  <a:pt x="5588" y="24257"/>
                  <a:pt x="7265" y="26213"/>
                  <a:pt x="8941" y="27051"/>
                </a:cubicBezTo>
                <a:cubicBezTo>
                  <a:pt x="10618" y="28168"/>
                  <a:pt x="12294" y="28168"/>
                  <a:pt x="13691" y="27610"/>
                </a:cubicBezTo>
                <a:lnTo>
                  <a:pt x="17323" y="25374"/>
                </a:lnTo>
                <a:lnTo>
                  <a:pt x="17323" y="54433"/>
                </a:lnTo>
                <a:cubicBezTo>
                  <a:pt x="17323" y="58624"/>
                  <a:pt x="20397" y="63933"/>
                  <a:pt x="24029" y="66168"/>
                </a:cubicBezTo>
                <a:cubicBezTo>
                  <a:pt x="27662" y="68404"/>
                  <a:pt x="30735" y="66727"/>
                  <a:pt x="30735" y="62257"/>
                </a:cubicBezTo>
                <a:lnTo>
                  <a:pt x="30735" y="33198"/>
                </a:lnTo>
                <a:lnTo>
                  <a:pt x="34368" y="39624"/>
                </a:lnTo>
                <a:cubicBezTo>
                  <a:pt x="35765" y="41860"/>
                  <a:pt x="37441" y="43816"/>
                  <a:pt x="39118" y="44654"/>
                </a:cubicBezTo>
                <a:cubicBezTo>
                  <a:pt x="40794" y="45771"/>
                  <a:pt x="42470" y="45771"/>
                  <a:pt x="43868" y="45213"/>
                </a:cubicBezTo>
                <a:cubicBezTo>
                  <a:pt x="47221" y="44095"/>
                  <a:pt x="47221" y="39065"/>
                  <a:pt x="44426" y="34595"/>
                </a:cubicBezTo>
                <a:close/>
              </a:path>
            </a:pathLst>
          </a:custGeom>
          <a:solidFill>
            <a:srgbClr val="ADDC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999" name="Forma libre 998">
            <a:extLst>
              <a:ext uri="{FF2B5EF4-FFF2-40B4-BE49-F238E27FC236}">
                <a16:creationId xmlns:a16="http://schemas.microsoft.com/office/drawing/2014/main" id="{9E9631D2-92AC-534B-824D-DEE959A20C4E}"/>
              </a:ext>
            </a:extLst>
          </p:cNvPr>
          <p:cNvSpPr/>
          <p:nvPr/>
        </p:nvSpPr>
        <p:spPr>
          <a:xfrm>
            <a:off x="4038680" y="5843267"/>
            <a:ext cx="625881" cy="366029"/>
          </a:xfrm>
          <a:custGeom>
            <a:avLst/>
            <a:gdLst>
              <a:gd name="connsiteX0" fmla="*/ 625182 w 625880"/>
              <a:gd name="connsiteY0" fmla="*/ 228139 h 366028"/>
              <a:gd name="connsiteX1" fmla="*/ 393551 w 625880"/>
              <a:gd name="connsiteY1" fmla="*/ 363933 h 366028"/>
              <a:gd name="connsiteX2" fmla="*/ 2096 w 625880"/>
              <a:gd name="connsiteY2" fmla="*/ 137889 h 366028"/>
              <a:gd name="connsiteX3" fmla="*/ 233727 w 625880"/>
              <a:gd name="connsiteY3" fmla="*/ 2096 h 366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5880" h="366028">
                <a:moveTo>
                  <a:pt x="625182" y="228139"/>
                </a:moveTo>
                <a:lnTo>
                  <a:pt x="393551" y="363933"/>
                </a:lnTo>
                <a:lnTo>
                  <a:pt x="2096" y="137889"/>
                </a:lnTo>
                <a:lnTo>
                  <a:pt x="233727" y="2096"/>
                </a:lnTo>
                <a:close/>
              </a:path>
            </a:pathLst>
          </a:custGeom>
          <a:solidFill>
            <a:srgbClr val="5A6B8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00" name="Forma libre 999">
            <a:extLst>
              <a:ext uri="{FF2B5EF4-FFF2-40B4-BE49-F238E27FC236}">
                <a16:creationId xmlns:a16="http://schemas.microsoft.com/office/drawing/2014/main" id="{7411F226-1F1A-5944-B971-9E99C1B71EA7}"/>
              </a:ext>
            </a:extLst>
          </p:cNvPr>
          <p:cNvSpPr/>
          <p:nvPr/>
        </p:nvSpPr>
        <p:spPr>
          <a:xfrm>
            <a:off x="4256621" y="6007281"/>
            <a:ext cx="131323" cy="78235"/>
          </a:xfrm>
          <a:custGeom>
            <a:avLst/>
            <a:gdLst>
              <a:gd name="connsiteX0" fmla="*/ 113301 w 131323"/>
              <a:gd name="connsiteY0" fmla="*/ 2096 h 78235"/>
              <a:gd name="connsiteX1" fmla="*/ 2096 w 131323"/>
              <a:gd name="connsiteY1" fmla="*/ 66639 h 78235"/>
              <a:gd name="connsiteX2" fmla="*/ 18581 w 131323"/>
              <a:gd name="connsiteY2" fmla="*/ 76140 h 78235"/>
              <a:gd name="connsiteX3" fmla="*/ 129507 w 131323"/>
              <a:gd name="connsiteY3" fmla="*/ 11596 h 78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323" h="78235">
                <a:moveTo>
                  <a:pt x="113301" y="2096"/>
                </a:moveTo>
                <a:lnTo>
                  <a:pt x="2096" y="66639"/>
                </a:lnTo>
                <a:lnTo>
                  <a:pt x="18581" y="76140"/>
                </a:lnTo>
                <a:lnTo>
                  <a:pt x="129507" y="11596"/>
                </a:lnTo>
                <a:close/>
              </a:path>
            </a:pathLst>
          </a:custGeom>
          <a:solidFill>
            <a:srgbClr val="ADDC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01" name="Forma libre 1000">
            <a:extLst>
              <a:ext uri="{FF2B5EF4-FFF2-40B4-BE49-F238E27FC236}">
                <a16:creationId xmlns:a16="http://schemas.microsoft.com/office/drawing/2014/main" id="{3F5B3C1A-2E95-7340-AB39-FF0909604F0B}"/>
              </a:ext>
            </a:extLst>
          </p:cNvPr>
          <p:cNvSpPr/>
          <p:nvPr/>
        </p:nvSpPr>
        <p:spPr>
          <a:xfrm>
            <a:off x="4365032" y="6060090"/>
            <a:ext cx="148088" cy="86617"/>
          </a:xfrm>
          <a:custGeom>
            <a:avLst/>
            <a:gdLst>
              <a:gd name="connsiteX0" fmla="*/ 130066 w 148087"/>
              <a:gd name="connsiteY0" fmla="*/ 2096 h 86617"/>
              <a:gd name="connsiteX1" fmla="*/ 2096 w 148087"/>
              <a:gd name="connsiteY1" fmla="*/ 76419 h 86617"/>
              <a:gd name="connsiteX2" fmla="*/ 18581 w 148087"/>
              <a:gd name="connsiteY2" fmla="*/ 85919 h 86617"/>
              <a:gd name="connsiteX3" fmla="*/ 146551 w 148087"/>
              <a:gd name="connsiteY3" fmla="*/ 11596 h 86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087" h="86617">
                <a:moveTo>
                  <a:pt x="130066" y="2096"/>
                </a:moveTo>
                <a:lnTo>
                  <a:pt x="2096" y="76419"/>
                </a:lnTo>
                <a:lnTo>
                  <a:pt x="18581" y="85919"/>
                </a:lnTo>
                <a:lnTo>
                  <a:pt x="146551" y="11596"/>
                </a:lnTo>
                <a:close/>
              </a:path>
            </a:pathLst>
          </a:custGeom>
          <a:solidFill>
            <a:srgbClr val="ADDC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02" name="Forma libre 1001">
            <a:extLst>
              <a:ext uri="{FF2B5EF4-FFF2-40B4-BE49-F238E27FC236}">
                <a16:creationId xmlns:a16="http://schemas.microsoft.com/office/drawing/2014/main" id="{1689369F-72A7-AD41-B902-C13A4429ABCA}"/>
              </a:ext>
            </a:extLst>
          </p:cNvPr>
          <p:cNvSpPr/>
          <p:nvPr/>
        </p:nvSpPr>
        <p:spPr>
          <a:xfrm>
            <a:off x="4148488" y="5970399"/>
            <a:ext cx="86617" cy="50294"/>
          </a:xfrm>
          <a:custGeom>
            <a:avLst/>
            <a:gdLst>
              <a:gd name="connsiteX0" fmla="*/ 2096 w 86617"/>
              <a:gd name="connsiteY0" fmla="*/ 40934 h 50294"/>
              <a:gd name="connsiteX1" fmla="*/ 18301 w 86617"/>
              <a:gd name="connsiteY1" fmla="*/ 50434 h 50294"/>
              <a:gd name="connsiteX2" fmla="*/ 85360 w 86617"/>
              <a:gd name="connsiteY2" fmla="*/ 11596 h 50294"/>
              <a:gd name="connsiteX3" fmla="*/ 68875 w 86617"/>
              <a:gd name="connsiteY3" fmla="*/ 2096 h 5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617" h="50294">
                <a:moveTo>
                  <a:pt x="2096" y="40934"/>
                </a:moveTo>
                <a:lnTo>
                  <a:pt x="18301" y="50434"/>
                </a:lnTo>
                <a:lnTo>
                  <a:pt x="85360" y="11596"/>
                </a:lnTo>
                <a:lnTo>
                  <a:pt x="68875" y="2096"/>
                </a:lnTo>
                <a:close/>
              </a:path>
            </a:pathLst>
          </a:custGeom>
          <a:solidFill>
            <a:srgbClr val="ADDC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03" name="Forma libre 1002">
            <a:extLst>
              <a:ext uri="{FF2B5EF4-FFF2-40B4-BE49-F238E27FC236}">
                <a16:creationId xmlns:a16="http://schemas.microsoft.com/office/drawing/2014/main" id="{784102C1-AE50-4645-BB12-513D2162ADCD}"/>
              </a:ext>
            </a:extLst>
          </p:cNvPr>
          <p:cNvSpPr/>
          <p:nvPr/>
        </p:nvSpPr>
        <p:spPr>
          <a:xfrm>
            <a:off x="4279812" y="6078252"/>
            <a:ext cx="30735" cy="19559"/>
          </a:xfrm>
          <a:custGeom>
            <a:avLst/>
            <a:gdLst>
              <a:gd name="connsiteX0" fmla="*/ 2096 w 30735"/>
              <a:gd name="connsiteY0" fmla="*/ 9081 h 19558"/>
              <a:gd name="connsiteX1" fmla="*/ 18301 w 30735"/>
              <a:gd name="connsiteY1" fmla="*/ 18301 h 19558"/>
              <a:gd name="connsiteX2" fmla="*/ 30037 w 30735"/>
              <a:gd name="connsiteY2" fmla="*/ 11596 h 19558"/>
              <a:gd name="connsiteX3" fmla="*/ 13831 w 30735"/>
              <a:gd name="connsiteY3" fmla="*/ 2096 h 19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735" h="19558">
                <a:moveTo>
                  <a:pt x="2096" y="9081"/>
                </a:moveTo>
                <a:lnTo>
                  <a:pt x="18301" y="18301"/>
                </a:lnTo>
                <a:lnTo>
                  <a:pt x="30037" y="11596"/>
                </a:lnTo>
                <a:lnTo>
                  <a:pt x="13831" y="2096"/>
                </a:lnTo>
                <a:close/>
              </a:path>
            </a:pathLst>
          </a:custGeom>
          <a:solidFill>
            <a:srgbClr val="F3934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04" name="Forma libre 1003">
            <a:extLst>
              <a:ext uri="{FF2B5EF4-FFF2-40B4-BE49-F238E27FC236}">
                <a16:creationId xmlns:a16="http://schemas.microsoft.com/office/drawing/2014/main" id="{753BB06B-198F-E848-9EF8-FB5FF6CCD051}"/>
              </a:ext>
            </a:extLst>
          </p:cNvPr>
          <p:cNvSpPr/>
          <p:nvPr/>
        </p:nvSpPr>
        <p:spPr>
          <a:xfrm>
            <a:off x="4388223" y="6080207"/>
            <a:ext cx="134117" cy="81029"/>
          </a:xfrm>
          <a:custGeom>
            <a:avLst/>
            <a:gdLst>
              <a:gd name="connsiteX0" fmla="*/ 118331 w 134117"/>
              <a:gd name="connsiteY0" fmla="*/ 2096 h 81029"/>
              <a:gd name="connsiteX1" fmla="*/ 2096 w 134117"/>
              <a:gd name="connsiteY1" fmla="*/ 69713 h 81029"/>
              <a:gd name="connsiteX2" fmla="*/ 18301 w 134117"/>
              <a:gd name="connsiteY2" fmla="*/ 78934 h 81029"/>
              <a:gd name="connsiteX3" fmla="*/ 134536 w 134117"/>
              <a:gd name="connsiteY3" fmla="*/ 11596 h 81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117" h="81029">
                <a:moveTo>
                  <a:pt x="118331" y="2096"/>
                </a:moveTo>
                <a:lnTo>
                  <a:pt x="2096" y="69713"/>
                </a:lnTo>
                <a:lnTo>
                  <a:pt x="18301" y="78934"/>
                </a:lnTo>
                <a:lnTo>
                  <a:pt x="134536" y="11596"/>
                </a:lnTo>
                <a:close/>
              </a:path>
            </a:pathLst>
          </a:custGeom>
          <a:solidFill>
            <a:srgbClr val="F3934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05" name="Forma libre 1004">
            <a:extLst>
              <a:ext uri="{FF2B5EF4-FFF2-40B4-BE49-F238E27FC236}">
                <a16:creationId xmlns:a16="http://schemas.microsoft.com/office/drawing/2014/main" id="{B046F500-5595-C740-9269-B81F8EA5974E}"/>
              </a:ext>
            </a:extLst>
          </p:cNvPr>
          <p:cNvSpPr/>
          <p:nvPr/>
        </p:nvSpPr>
        <p:spPr>
          <a:xfrm>
            <a:off x="4171400" y="5942178"/>
            <a:ext cx="156470" cy="92206"/>
          </a:xfrm>
          <a:custGeom>
            <a:avLst/>
            <a:gdLst>
              <a:gd name="connsiteX0" fmla="*/ 2096 w 156470"/>
              <a:gd name="connsiteY0" fmla="*/ 82566 h 92205"/>
              <a:gd name="connsiteX1" fmla="*/ 18581 w 156470"/>
              <a:gd name="connsiteY1" fmla="*/ 92066 h 92205"/>
              <a:gd name="connsiteX2" fmla="*/ 157169 w 156470"/>
              <a:gd name="connsiteY2" fmla="*/ 11316 h 92205"/>
              <a:gd name="connsiteX3" fmla="*/ 140684 w 156470"/>
              <a:gd name="connsiteY3" fmla="*/ 2096 h 92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70" h="92205">
                <a:moveTo>
                  <a:pt x="2096" y="82566"/>
                </a:moveTo>
                <a:lnTo>
                  <a:pt x="18581" y="92066"/>
                </a:lnTo>
                <a:lnTo>
                  <a:pt x="157169" y="11316"/>
                </a:lnTo>
                <a:lnTo>
                  <a:pt x="140684" y="2096"/>
                </a:lnTo>
                <a:close/>
              </a:path>
            </a:pathLst>
          </a:custGeom>
          <a:solidFill>
            <a:srgbClr val="F3934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06" name="Forma libre 1005">
            <a:extLst>
              <a:ext uri="{FF2B5EF4-FFF2-40B4-BE49-F238E27FC236}">
                <a16:creationId xmlns:a16="http://schemas.microsoft.com/office/drawing/2014/main" id="{330E5213-51A1-1D4F-9CAE-E5B1289996C9}"/>
              </a:ext>
            </a:extLst>
          </p:cNvPr>
          <p:cNvSpPr/>
          <p:nvPr/>
        </p:nvSpPr>
        <p:spPr>
          <a:xfrm>
            <a:off x="4125297" y="5939105"/>
            <a:ext cx="117353" cy="69853"/>
          </a:xfrm>
          <a:custGeom>
            <a:avLst/>
            <a:gdLst>
              <a:gd name="connsiteX0" fmla="*/ 100169 w 117352"/>
              <a:gd name="connsiteY0" fmla="*/ 2096 h 69852"/>
              <a:gd name="connsiteX1" fmla="*/ 2096 w 117352"/>
              <a:gd name="connsiteY1" fmla="*/ 59096 h 69852"/>
              <a:gd name="connsiteX2" fmla="*/ 18581 w 117352"/>
              <a:gd name="connsiteY2" fmla="*/ 68316 h 69852"/>
              <a:gd name="connsiteX3" fmla="*/ 116654 w 117352"/>
              <a:gd name="connsiteY3" fmla="*/ 11316 h 69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352" h="69852">
                <a:moveTo>
                  <a:pt x="100169" y="2096"/>
                </a:moveTo>
                <a:lnTo>
                  <a:pt x="2096" y="59096"/>
                </a:lnTo>
                <a:lnTo>
                  <a:pt x="18581" y="68316"/>
                </a:lnTo>
                <a:lnTo>
                  <a:pt x="116654" y="11316"/>
                </a:lnTo>
                <a:close/>
              </a:path>
            </a:pathLst>
          </a:custGeom>
          <a:solidFill>
            <a:srgbClr val="CCD85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07" name="Forma libre 1006">
            <a:extLst>
              <a:ext uri="{FF2B5EF4-FFF2-40B4-BE49-F238E27FC236}">
                <a16:creationId xmlns:a16="http://schemas.microsoft.com/office/drawing/2014/main" id="{020D51FE-6B8D-264A-8473-756F83D9F357}"/>
              </a:ext>
            </a:extLst>
          </p:cNvPr>
          <p:cNvSpPr/>
          <p:nvPr/>
        </p:nvSpPr>
        <p:spPr>
          <a:xfrm>
            <a:off x="4342120" y="6090266"/>
            <a:ext cx="72647" cy="41912"/>
          </a:xfrm>
          <a:custGeom>
            <a:avLst/>
            <a:gdLst>
              <a:gd name="connsiteX0" fmla="*/ 2096 w 72646"/>
              <a:gd name="connsiteY0" fmla="*/ 32831 h 41911"/>
              <a:gd name="connsiteX1" fmla="*/ 18301 w 72646"/>
              <a:gd name="connsiteY1" fmla="*/ 42331 h 41911"/>
              <a:gd name="connsiteX2" fmla="*/ 71390 w 72646"/>
              <a:gd name="connsiteY2" fmla="*/ 11316 h 41911"/>
              <a:gd name="connsiteX3" fmla="*/ 55184 w 72646"/>
              <a:gd name="connsiteY3" fmla="*/ 2096 h 41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46" h="41911">
                <a:moveTo>
                  <a:pt x="2096" y="32831"/>
                </a:moveTo>
                <a:lnTo>
                  <a:pt x="18301" y="42331"/>
                </a:lnTo>
                <a:lnTo>
                  <a:pt x="71390" y="11316"/>
                </a:lnTo>
                <a:lnTo>
                  <a:pt x="55184" y="2096"/>
                </a:lnTo>
                <a:close/>
              </a:path>
            </a:pathLst>
          </a:custGeom>
          <a:solidFill>
            <a:srgbClr val="CCD85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08" name="Forma libre 1007">
            <a:extLst>
              <a:ext uri="{FF2B5EF4-FFF2-40B4-BE49-F238E27FC236}">
                <a16:creationId xmlns:a16="http://schemas.microsoft.com/office/drawing/2014/main" id="{19737314-318A-1040-8792-6BA132942594}"/>
              </a:ext>
            </a:extLst>
          </p:cNvPr>
          <p:cNvSpPr/>
          <p:nvPr/>
        </p:nvSpPr>
        <p:spPr>
          <a:xfrm>
            <a:off x="4233709" y="5962017"/>
            <a:ext cx="184411" cy="108970"/>
          </a:xfrm>
          <a:custGeom>
            <a:avLst/>
            <a:gdLst>
              <a:gd name="connsiteX0" fmla="*/ 168066 w 184411"/>
              <a:gd name="connsiteY0" fmla="*/ 2096 h 108970"/>
              <a:gd name="connsiteX1" fmla="*/ 2096 w 184411"/>
              <a:gd name="connsiteY1" fmla="*/ 98492 h 108970"/>
              <a:gd name="connsiteX2" fmla="*/ 18301 w 184411"/>
              <a:gd name="connsiteY2" fmla="*/ 107992 h 108970"/>
              <a:gd name="connsiteX3" fmla="*/ 184551 w 184411"/>
              <a:gd name="connsiteY3" fmla="*/ 11596 h 108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411" h="108970">
                <a:moveTo>
                  <a:pt x="168066" y="2096"/>
                </a:moveTo>
                <a:lnTo>
                  <a:pt x="2096" y="98492"/>
                </a:lnTo>
                <a:lnTo>
                  <a:pt x="18301" y="107992"/>
                </a:lnTo>
                <a:lnTo>
                  <a:pt x="184551" y="11596"/>
                </a:lnTo>
                <a:close/>
              </a:path>
            </a:pathLst>
          </a:custGeom>
          <a:solidFill>
            <a:srgbClr val="CCD85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09" name="Forma libre 1008">
            <a:extLst>
              <a:ext uri="{FF2B5EF4-FFF2-40B4-BE49-F238E27FC236}">
                <a16:creationId xmlns:a16="http://schemas.microsoft.com/office/drawing/2014/main" id="{98568EE1-C36B-8D4F-AA0B-67B9380A2E9A}"/>
              </a:ext>
            </a:extLst>
          </p:cNvPr>
          <p:cNvSpPr/>
          <p:nvPr/>
        </p:nvSpPr>
        <p:spPr>
          <a:xfrm>
            <a:off x="4088695" y="5876517"/>
            <a:ext cx="326911" cy="293382"/>
          </a:xfrm>
          <a:custGeom>
            <a:avLst/>
            <a:gdLst>
              <a:gd name="connsiteX0" fmla="*/ 182316 w 326911"/>
              <a:gd name="connsiteY0" fmla="*/ 2654 h 293381"/>
              <a:gd name="connsiteX1" fmla="*/ 3772 w 326911"/>
              <a:gd name="connsiteY1" fmla="*/ 106595 h 293381"/>
              <a:gd name="connsiteX2" fmla="*/ 327051 w 326911"/>
              <a:gd name="connsiteY2" fmla="*/ 292963 h 293381"/>
              <a:gd name="connsiteX3" fmla="*/ 326213 w 326911"/>
              <a:gd name="connsiteY3" fmla="*/ 293521 h 293381"/>
              <a:gd name="connsiteX4" fmla="*/ 2096 w 326911"/>
              <a:gd name="connsiteY4" fmla="*/ 106595 h 293381"/>
              <a:gd name="connsiteX5" fmla="*/ 181478 w 326911"/>
              <a:gd name="connsiteY5" fmla="*/ 2096 h 29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6911" h="293381">
                <a:moveTo>
                  <a:pt x="182316" y="2654"/>
                </a:moveTo>
                <a:lnTo>
                  <a:pt x="3772" y="106595"/>
                </a:lnTo>
                <a:lnTo>
                  <a:pt x="327051" y="292963"/>
                </a:lnTo>
                <a:lnTo>
                  <a:pt x="326213" y="293521"/>
                </a:lnTo>
                <a:lnTo>
                  <a:pt x="2096" y="106595"/>
                </a:lnTo>
                <a:lnTo>
                  <a:pt x="181478" y="2096"/>
                </a:lnTo>
                <a:close/>
              </a:path>
            </a:pathLst>
          </a:custGeom>
          <a:solidFill>
            <a:srgbClr val="528C9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10" name="Forma libre 1009">
            <a:extLst>
              <a:ext uri="{FF2B5EF4-FFF2-40B4-BE49-F238E27FC236}">
                <a16:creationId xmlns:a16="http://schemas.microsoft.com/office/drawing/2014/main" id="{729D4855-49A5-AB46-A29E-2C66BAB3BB97}"/>
              </a:ext>
            </a:extLst>
          </p:cNvPr>
          <p:cNvSpPr/>
          <p:nvPr/>
        </p:nvSpPr>
        <p:spPr>
          <a:xfrm>
            <a:off x="4318929" y="6100884"/>
            <a:ext cx="30735" cy="19559"/>
          </a:xfrm>
          <a:custGeom>
            <a:avLst/>
            <a:gdLst>
              <a:gd name="connsiteX0" fmla="*/ 13831 w 30735"/>
              <a:gd name="connsiteY0" fmla="*/ 2096 h 19558"/>
              <a:gd name="connsiteX1" fmla="*/ 2096 w 30735"/>
              <a:gd name="connsiteY1" fmla="*/ 9081 h 19558"/>
              <a:gd name="connsiteX2" fmla="*/ 18301 w 30735"/>
              <a:gd name="connsiteY2" fmla="*/ 18301 h 19558"/>
              <a:gd name="connsiteX3" fmla="*/ 30316 w 30735"/>
              <a:gd name="connsiteY3" fmla="*/ 11596 h 19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735" h="19558">
                <a:moveTo>
                  <a:pt x="13831" y="2096"/>
                </a:moveTo>
                <a:lnTo>
                  <a:pt x="2096" y="9081"/>
                </a:lnTo>
                <a:lnTo>
                  <a:pt x="18301" y="18301"/>
                </a:lnTo>
                <a:lnTo>
                  <a:pt x="30316" y="11596"/>
                </a:lnTo>
                <a:close/>
              </a:path>
            </a:pathLst>
          </a:custGeom>
          <a:solidFill>
            <a:srgbClr val="FAD60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11" name="Forma libre 1010">
            <a:extLst>
              <a:ext uri="{FF2B5EF4-FFF2-40B4-BE49-F238E27FC236}">
                <a16:creationId xmlns:a16="http://schemas.microsoft.com/office/drawing/2014/main" id="{AFE5B8BC-06DE-3D47-AC17-5D95ECFC9F9E}"/>
              </a:ext>
            </a:extLst>
          </p:cNvPr>
          <p:cNvSpPr/>
          <p:nvPr/>
        </p:nvSpPr>
        <p:spPr>
          <a:xfrm>
            <a:off x="4210518" y="5980737"/>
            <a:ext cx="131323" cy="78235"/>
          </a:xfrm>
          <a:custGeom>
            <a:avLst/>
            <a:gdLst>
              <a:gd name="connsiteX0" fmla="*/ 113301 w 131323"/>
              <a:gd name="connsiteY0" fmla="*/ 2096 h 78235"/>
              <a:gd name="connsiteX1" fmla="*/ 2096 w 131323"/>
              <a:gd name="connsiteY1" fmla="*/ 66639 h 78235"/>
              <a:gd name="connsiteX2" fmla="*/ 18581 w 131323"/>
              <a:gd name="connsiteY2" fmla="*/ 76140 h 78235"/>
              <a:gd name="connsiteX3" fmla="*/ 129507 w 131323"/>
              <a:gd name="connsiteY3" fmla="*/ 11596 h 78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323" h="78235">
                <a:moveTo>
                  <a:pt x="113301" y="2096"/>
                </a:moveTo>
                <a:lnTo>
                  <a:pt x="2096" y="66639"/>
                </a:lnTo>
                <a:lnTo>
                  <a:pt x="18581" y="76140"/>
                </a:lnTo>
                <a:lnTo>
                  <a:pt x="129507" y="11596"/>
                </a:lnTo>
                <a:close/>
              </a:path>
            </a:pathLst>
          </a:custGeom>
          <a:solidFill>
            <a:srgbClr val="FAD60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12" name="Forma libre 1011">
            <a:extLst>
              <a:ext uri="{FF2B5EF4-FFF2-40B4-BE49-F238E27FC236}">
                <a16:creationId xmlns:a16="http://schemas.microsoft.com/office/drawing/2014/main" id="{D7FD20F3-8818-DB4A-80AD-15CC056D6D7A}"/>
              </a:ext>
            </a:extLst>
          </p:cNvPr>
          <p:cNvSpPr/>
          <p:nvPr/>
        </p:nvSpPr>
        <p:spPr>
          <a:xfrm>
            <a:off x="4102386" y="5943855"/>
            <a:ext cx="86617" cy="50294"/>
          </a:xfrm>
          <a:custGeom>
            <a:avLst/>
            <a:gdLst>
              <a:gd name="connsiteX0" fmla="*/ 2096 w 86617"/>
              <a:gd name="connsiteY0" fmla="*/ 40934 h 50294"/>
              <a:gd name="connsiteX1" fmla="*/ 18301 w 86617"/>
              <a:gd name="connsiteY1" fmla="*/ 50434 h 50294"/>
              <a:gd name="connsiteX2" fmla="*/ 85081 w 86617"/>
              <a:gd name="connsiteY2" fmla="*/ 11316 h 50294"/>
              <a:gd name="connsiteX3" fmla="*/ 68875 w 86617"/>
              <a:gd name="connsiteY3" fmla="*/ 2096 h 5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617" h="50294">
                <a:moveTo>
                  <a:pt x="2096" y="40934"/>
                </a:moveTo>
                <a:lnTo>
                  <a:pt x="18301" y="50434"/>
                </a:lnTo>
                <a:lnTo>
                  <a:pt x="85081" y="11316"/>
                </a:lnTo>
                <a:lnTo>
                  <a:pt x="68875" y="2096"/>
                </a:lnTo>
                <a:close/>
              </a:path>
            </a:pathLst>
          </a:custGeom>
          <a:solidFill>
            <a:srgbClr val="FAD60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14" name="Forma libre 1013">
            <a:extLst>
              <a:ext uri="{FF2B5EF4-FFF2-40B4-BE49-F238E27FC236}">
                <a16:creationId xmlns:a16="http://schemas.microsoft.com/office/drawing/2014/main" id="{03C48BE5-99EE-004C-A4AD-1E6C2A9558A8}"/>
              </a:ext>
            </a:extLst>
          </p:cNvPr>
          <p:cNvSpPr/>
          <p:nvPr/>
        </p:nvSpPr>
        <p:spPr>
          <a:xfrm>
            <a:off x="4289127" y="5317886"/>
            <a:ext cx="75441" cy="145294"/>
          </a:xfrm>
          <a:custGeom>
            <a:avLst/>
            <a:gdLst>
              <a:gd name="connsiteX0" fmla="*/ 27427 w 75441"/>
              <a:gd name="connsiteY0" fmla="*/ 8051 h 145293"/>
              <a:gd name="connsiteX1" fmla="*/ 9545 w 75441"/>
              <a:gd name="connsiteY1" fmla="*/ 52198 h 145293"/>
              <a:gd name="connsiteX2" fmla="*/ 6192 w 75441"/>
              <a:gd name="connsiteY2" fmla="*/ 98860 h 145293"/>
              <a:gd name="connsiteX3" fmla="*/ 32736 w 75441"/>
              <a:gd name="connsiteY3" fmla="*/ 144124 h 145293"/>
              <a:gd name="connsiteX4" fmla="*/ 72133 w 75441"/>
              <a:gd name="connsiteY4" fmla="*/ 69521 h 145293"/>
              <a:gd name="connsiteX5" fmla="*/ 69898 w 75441"/>
              <a:gd name="connsiteY5" fmla="*/ 19227 h 145293"/>
              <a:gd name="connsiteX6" fmla="*/ 27427 w 75441"/>
              <a:gd name="connsiteY6" fmla="*/ 8051 h 145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441" h="145293">
                <a:moveTo>
                  <a:pt x="27427" y="8051"/>
                </a:moveTo>
                <a:cubicBezTo>
                  <a:pt x="15133" y="16992"/>
                  <a:pt x="6751" y="33757"/>
                  <a:pt x="9545" y="52198"/>
                </a:cubicBezTo>
                <a:cubicBezTo>
                  <a:pt x="12619" y="70639"/>
                  <a:pt x="9545" y="88242"/>
                  <a:pt x="6192" y="98860"/>
                </a:cubicBezTo>
                <a:cubicBezTo>
                  <a:pt x="2839" y="109477"/>
                  <a:pt x="-8896" y="144962"/>
                  <a:pt x="32736" y="144124"/>
                </a:cubicBezTo>
                <a:cubicBezTo>
                  <a:pt x="74368" y="143286"/>
                  <a:pt x="77162" y="94389"/>
                  <a:pt x="72133" y="69521"/>
                </a:cubicBezTo>
                <a:cubicBezTo>
                  <a:pt x="67383" y="44374"/>
                  <a:pt x="76045" y="26771"/>
                  <a:pt x="69898" y="19227"/>
                </a:cubicBezTo>
                <a:cubicBezTo>
                  <a:pt x="63751" y="11683"/>
                  <a:pt x="49221" y="-7596"/>
                  <a:pt x="27427" y="8051"/>
                </a:cubicBezTo>
                <a:close/>
              </a:path>
            </a:pathLst>
          </a:custGeom>
          <a:solidFill>
            <a:srgbClr val="34459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15" name="Forma libre 1014">
            <a:extLst>
              <a:ext uri="{FF2B5EF4-FFF2-40B4-BE49-F238E27FC236}">
                <a16:creationId xmlns:a16="http://schemas.microsoft.com/office/drawing/2014/main" id="{BE8F6C84-0575-D647-B4D5-91C9B26FE359}"/>
              </a:ext>
            </a:extLst>
          </p:cNvPr>
          <p:cNvSpPr/>
          <p:nvPr/>
        </p:nvSpPr>
        <p:spPr>
          <a:xfrm>
            <a:off x="4470415" y="5406366"/>
            <a:ext cx="22353" cy="19559"/>
          </a:xfrm>
          <a:custGeom>
            <a:avLst/>
            <a:gdLst>
              <a:gd name="connsiteX0" fmla="*/ 3727 w 22352"/>
              <a:gd name="connsiteY0" fmla="*/ 10938 h 19558"/>
              <a:gd name="connsiteX1" fmla="*/ 21051 w 22352"/>
              <a:gd name="connsiteY1" fmla="*/ 5071 h 19558"/>
              <a:gd name="connsiteX2" fmla="*/ 17139 w 22352"/>
              <a:gd name="connsiteY2" fmla="*/ 16806 h 19558"/>
              <a:gd name="connsiteX3" fmla="*/ 3727 w 22352"/>
              <a:gd name="connsiteY3" fmla="*/ 10938 h 19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352" h="19558">
                <a:moveTo>
                  <a:pt x="3727" y="10938"/>
                </a:moveTo>
                <a:cubicBezTo>
                  <a:pt x="11551" y="4791"/>
                  <a:pt x="19374" y="-1915"/>
                  <a:pt x="21051" y="5071"/>
                </a:cubicBezTo>
                <a:cubicBezTo>
                  <a:pt x="22727" y="12335"/>
                  <a:pt x="22727" y="11497"/>
                  <a:pt x="17139" y="16806"/>
                </a:cubicBezTo>
                <a:cubicBezTo>
                  <a:pt x="11551" y="21835"/>
                  <a:pt x="-2699" y="15968"/>
                  <a:pt x="3727" y="10938"/>
                </a:cubicBezTo>
                <a:close/>
              </a:path>
            </a:pathLst>
          </a:custGeom>
          <a:solidFill>
            <a:srgbClr val="F6AD8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16" name="Forma libre 1015">
            <a:extLst>
              <a:ext uri="{FF2B5EF4-FFF2-40B4-BE49-F238E27FC236}">
                <a16:creationId xmlns:a16="http://schemas.microsoft.com/office/drawing/2014/main" id="{35FFA545-DB56-F645-AE50-7EB0569854A1}"/>
              </a:ext>
            </a:extLst>
          </p:cNvPr>
          <p:cNvSpPr/>
          <p:nvPr/>
        </p:nvSpPr>
        <p:spPr>
          <a:xfrm>
            <a:off x="4330453" y="5402127"/>
            <a:ext cx="150882" cy="47500"/>
          </a:xfrm>
          <a:custGeom>
            <a:avLst/>
            <a:gdLst>
              <a:gd name="connsiteX0" fmla="*/ 143969 w 150882"/>
              <a:gd name="connsiteY0" fmla="*/ 13780 h 47499"/>
              <a:gd name="connsiteX1" fmla="*/ 86689 w 150882"/>
              <a:gd name="connsiteY1" fmla="*/ 28310 h 47499"/>
              <a:gd name="connsiteX2" fmla="*/ 86410 w 150882"/>
              <a:gd name="connsiteY2" fmla="*/ 28030 h 47499"/>
              <a:gd name="connsiteX3" fmla="*/ 30807 w 150882"/>
              <a:gd name="connsiteY3" fmla="*/ 3721 h 47499"/>
              <a:gd name="connsiteX4" fmla="*/ 6219 w 150882"/>
              <a:gd name="connsiteY4" fmla="*/ 5119 h 47499"/>
              <a:gd name="connsiteX5" fmla="*/ 8454 w 150882"/>
              <a:gd name="connsiteY5" fmla="*/ 20486 h 47499"/>
              <a:gd name="connsiteX6" fmla="*/ 38072 w 150882"/>
              <a:gd name="connsiteY6" fmla="*/ 33339 h 47499"/>
              <a:gd name="connsiteX7" fmla="*/ 83616 w 150882"/>
              <a:gd name="connsiteY7" fmla="*/ 45913 h 47499"/>
              <a:gd name="connsiteX8" fmla="*/ 88366 w 150882"/>
              <a:gd name="connsiteY8" fmla="*/ 45913 h 47499"/>
              <a:gd name="connsiteX9" fmla="*/ 128322 w 150882"/>
              <a:gd name="connsiteY9" fmla="*/ 30824 h 47499"/>
              <a:gd name="connsiteX10" fmla="*/ 148719 w 150882"/>
              <a:gd name="connsiteY10" fmla="*/ 21883 h 47499"/>
              <a:gd name="connsiteX11" fmla="*/ 143969 w 150882"/>
              <a:gd name="connsiteY11" fmla="*/ 13780 h 47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0882" h="47499">
                <a:moveTo>
                  <a:pt x="143969" y="13780"/>
                </a:moveTo>
                <a:cubicBezTo>
                  <a:pt x="138660" y="16016"/>
                  <a:pt x="101778" y="23560"/>
                  <a:pt x="86689" y="28310"/>
                </a:cubicBezTo>
                <a:cubicBezTo>
                  <a:pt x="86689" y="28310"/>
                  <a:pt x="86410" y="28310"/>
                  <a:pt x="86410" y="28030"/>
                </a:cubicBezTo>
                <a:cubicBezTo>
                  <a:pt x="78866" y="26074"/>
                  <a:pt x="58469" y="16016"/>
                  <a:pt x="30807" y="3721"/>
                </a:cubicBezTo>
                <a:cubicBezTo>
                  <a:pt x="25778" y="1486"/>
                  <a:pt x="14043" y="1207"/>
                  <a:pt x="6219" y="5119"/>
                </a:cubicBezTo>
                <a:cubicBezTo>
                  <a:pt x="1190" y="7633"/>
                  <a:pt x="-487" y="16016"/>
                  <a:pt x="8454" y="20486"/>
                </a:cubicBezTo>
                <a:cubicBezTo>
                  <a:pt x="13484" y="23001"/>
                  <a:pt x="20469" y="26913"/>
                  <a:pt x="38072" y="33339"/>
                </a:cubicBezTo>
                <a:cubicBezTo>
                  <a:pt x="63219" y="42560"/>
                  <a:pt x="76631" y="45354"/>
                  <a:pt x="83616" y="45913"/>
                </a:cubicBezTo>
                <a:cubicBezTo>
                  <a:pt x="85013" y="46192"/>
                  <a:pt x="86689" y="46471"/>
                  <a:pt x="88366" y="45913"/>
                </a:cubicBezTo>
                <a:cubicBezTo>
                  <a:pt x="104013" y="42280"/>
                  <a:pt x="109601" y="40604"/>
                  <a:pt x="128322" y="30824"/>
                </a:cubicBezTo>
                <a:cubicBezTo>
                  <a:pt x="141454" y="23839"/>
                  <a:pt x="146483" y="26074"/>
                  <a:pt x="148719" y="21883"/>
                </a:cubicBezTo>
                <a:cubicBezTo>
                  <a:pt x="150395" y="18810"/>
                  <a:pt x="147880" y="12104"/>
                  <a:pt x="143969" y="13780"/>
                </a:cubicBezTo>
                <a:close/>
              </a:path>
            </a:pathLst>
          </a:custGeom>
          <a:solidFill>
            <a:srgbClr val="36277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17" name="Forma libre 1016">
            <a:extLst>
              <a:ext uri="{FF2B5EF4-FFF2-40B4-BE49-F238E27FC236}">
                <a16:creationId xmlns:a16="http://schemas.microsoft.com/office/drawing/2014/main" id="{74AD3576-16BB-5644-BA96-1090F9AF349F}"/>
              </a:ext>
            </a:extLst>
          </p:cNvPr>
          <p:cNvSpPr/>
          <p:nvPr/>
        </p:nvSpPr>
        <p:spPr>
          <a:xfrm>
            <a:off x="4287308" y="5837748"/>
            <a:ext cx="27941" cy="27941"/>
          </a:xfrm>
          <a:custGeom>
            <a:avLst/>
            <a:gdLst>
              <a:gd name="connsiteX0" fmla="*/ 19187 w 27941"/>
              <a:gd name="connsiteY0" fmla="*/ 6496 h 27941"/>
              <a:gd name="connsiteX1" fmla="*/ 20305 w 27941"/>
              <a:gd name="connsiteY1" fmla="*/ 14040 h 27941"/>
              <a:gd name="connsiteX2" fmla="*/ 25055 w 27941"/>
              <a:gd name="connsiteY2" fmla="*/ 20746 h 27941"/>
              <a:gd name="connsiteX3" fmla="*/ 18908 w 27941"/>
              <a:gd name="connsiteY3" fmla="*/ 28011 h 27941"/>
              <a:gd name="connsiteX4" fmla="*/ 2423 w 27941"/>
              <a:gd name="connsiteY4" fmla="*/ 21026 h 27941"/>
              <a:gd name="connsiteX5" fmla="*/ 4658 w 27941"/>
              <a:gd name="connsiteY5" fmla="*/ 9570 h 27941"/>
              <a:gd name="connsiteX6" fmla="*/ 6055 w 27941"/>
              <a:gd name="connsiteY6" fmla="*/ 3982 h 27941"/>
              <a:gd name="connsiteX7" fmla="*/ 19187 w 27941"/>
              <a:gd name="connsiteY7" fmla="*/ 6496 h 27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941" h="27941">
                <a:moveTo>
                  <a:pt x="19187" y="6496"/>
                </a:moveTo>
                <a:cubicBezTo>
                  <a:pt x="20025" y="10129"/>
                  <a:pt x="19746" y="11526"/>
                  <a:pt x="20305" y="14040"/>
                </a:cubicBezTo>
                <a:cubicBezTo>
                  <a:pt x="20864" y="17114"/>
                  <a:pt x="23658" y="18232"/>
                  <a:pt x="25055" y="20746"/>
                </a:cubicBezTo>
                <a:cubicBezTo>
                  <a:pt x="26731" y="23540"/>
                  <a:pt x="29525" y="27732"/>
                  <a:pt x="18908" y="28011"/>
                </a:cubicBezTo>
                <a:cubicBezTo>
                  <a:pt x="7452" y="28290"/>
                  <a:pt x="467" y="27452"/>
                  <a:pt x="2423" y="21026"/>
                </a:cubicBezTo>
                <a:cubicBezTo>
                  <a:pt x="4378" y="14599"/>
                  <a:pt x="4658" y="11526"/>
                  <a:pt x="4658" y="9570"/>
                </a:cubicBezTo>
                <a:cubicBezTo>
                  <a:pt x="4658" y="7334"/>
                  <a:pt x="4658" y="5099"/>
                  <a:pt x="6055" y="3982"/>
                </a:cubicBezTo>
                <a:cubicBezTo>
                  <a:pt x="7173" y="2305"/>
                  <a:pt x="17511" y="-210"/>
                  <a:pt x="19187" y="6496"/>
                </a:cubicBezTo>
                <a:close/>
              </a:path>
            </a:pathLst>
          </a:custGeom>
          <a:solidFill>
            <a:srgbClr val="34459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18" name="Forma libre 1017">
            <a:extLst>
              <a:ext uri="{FF2B5EF4-FFF2-40B4-BE49-F238E27FC236}">
                <a16:creationId xmlns:a16="http://schemas.microsoft.com/office/drawing/2014/main" id="{347266E0-AACE-E448-9041-CFC727148612}"/>
              </a:ext>
            </a:extLst>
          </p:cNvPr>
          <p:cNvSpPr/>
          <p:nvPr/>
        </p:nvSpPr>
        <p:spPr>
          <a:xfrm>
            <a:off x="4323959" y="5375253"/>
            <a:ext cx="22353" cy="50294"/>
          </a:xfrm>
          <a:custGeom>
            <a:avLst/>
            <a:gdLst>
              <a:gd name="connsiteX0" fmla="*/ 3772 w 22352"/>
              <a:gd name="connsiteY0" fmla="*/ 2096 h 50294"/>
              <a:gd name="connsiteX1" fmla="*/ 2096 w 22352"/>
              <a:gd name="connsiteY1" fmla="*/ 35345 h 50294"/>
              <a:gd name="connsiteX2" fmla="*/ 11875 w 22352"/>
              <a:gd name="connsiteY2" fmla="*/ 49037 h 50294"/>
              <a:gd name="connsiteX3" fmla="*/ 12154 w 22352"/>
              <a:gd name="connsiteY3" fmla="*/ 49037 h 50294"/>
              <a:gd name="connsiteX4" fmla="*/ 22213 w 22352"/>
              <a:gd name="connsiteY4" fmla="*/ 36184 h 50294"/>
              <a:gd name="connsiteX5" fmla="*/ 21934 w 22352"/>
              <a:gd name="connsiteY5" fmla="*/ 11037 h 50294"/>
              <a:gd name="connsiteX6" fmla="*/ 3772 w 22352"/>
              <a:gd name="connsiteY6" fmla="*/ 2096 h 5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352" h="50294">
                <a:moveTo>
                  <a:pt x="3772" y="2096"/>
                </a:moveTo>
                <a:cubicBezTo>
                  <a:pt x="3772" y="2934"/>
                  <a:pt x="2375" y="21375"/>
                  <a:pt x="2096" y="35345"/>
                </a:cubicBezTo>
                <a:cubicBezTo>
                  <a:pt x="2096" y="42331"/>
                  <a:pt x="6846" y="48757"/>
                  <a:pt x="11875" y="49037"/>
                </a:cubicBezTo>
                <a:cubicBezTo>
                  <a:pt x="11875" y="49037"/>
                  <a:pt x="12154" y="49037"/>
                  <a:pt x="12154" y="49037"/>
                </a:cubicBezTo>
                <a:cubicBezTo>
                  <a:pt x="16904" y="49037"/>
                  <a:pt x="22772" y="42890"/>
                  <a:pt x="22213" y="36184"/>
                </a:cubicBezTo>
                <a:cubicBezTo>
                  <a:pt x="21375" y="23890"/>
                  <a:pt x="21934" y="11316"/>
                  <a:pt x="21934" y="11037"/>
                </a:cubicBezTo>
                <a:lnTo>
                  <a:pt x="3772" y="2096"/>
                </a:lnTo>
                <a:close/>
              </a:path>
            </a:pathLst>
          </a:custGeom>
          <a:solidFill>
            <a:srgbClr val="ED916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19" name="Forma libre 1018">
            <a:extLst>
              <a:ext uri="{FF2B5EF4-FFF2-40B4-BE49-F238E27FC236}">
                <a16:creationId xmlns:a16="http://schemas.microsoft.com/office/drawing/2014/main" id="{0F3AA52F-9FF6-D64E-AA3A-083A049F2607}"/>
              </a:ext>
            </a:extLst>
          </p:cNvPr>
          <p:cNvSpPr/>
          <p:nvPr/>
        </p:nvSpPr>
        <p:spPr>
          <a:xfrm>
            <a:off x="4300159" y="5401268"/>
            <a:ext cx="95000" cy="162058"/>
          </a:xfrm>
          <a:custGeom>
            <a:avLst/>
            <a:gdLst>
              <a:gd name="connsiteX0" fmla="*/ 13321 w 94999"/>
              <a:gd name="connsiteY0" fmla="*/ 55433 h 162058"/>
              <a:gd name="connsiteX1" fmla="*/ 22263 w 94999"/>
              <a:gd name="connsiteY1" fmla="*/ 93992 h 162058"/>
              <a:gd name="connsiteX2" fmla="*/ 22263 w 94999"/>
              <a:gd name="connsiteY2" fmla="*/ 123051 h 162058"/>
              <a:gd name="connsiteX3" fmla="*/ 18910 w 94999"/>
              <a:gd name="connsiteY3" fmla="*/ 140374 h 162058"/>
              <a:gd name="connsiteX4" fmla="*/ 13880 w 94999"/>
              <a:gd name="connsiteY4" fmla="*/ 161889 h 162058"/>
              <a:gd name="connsiteX5" fmla="*/ 93233 w 94999"/>
              <a:gd name="connsiteY5" fmla="*/ 161889 h 162058"/>
              <a:gd name="connsiteX6" fmla="*/ 86807 w 94999"/>
              <a:gd name="connsiteY6" fmla="*/ 65771 h 162058"/>
              <a:gd name="connsiteX7" fmla="*/ 76468 w 94999"/>
              <a:gd name="connsiteY7" fmla="*/ 24977 h 162058"/>
              <a:gd name="connsiteX8" fmla="*/ 70042 w 94999"/>
              <a:gd name="connsiteY8" fmla="*/ 11845 h 162058"/>
              <a:gd name="connsiteX9" fmla="*/ 57748 w 94999"/>
              <a:gd name="connsiteY9" fmla="*/ 4301 h 162058"/>
              <a:gd name="connsiteX10" fmla="*/ 50483 w 94999"/>
              <a:gd name="connsiteY10" fmla="*/ 3183 h 162058"/>
              <a:gd name="connsiteX11" fmla="*/ 2424 w 94999"/>
              <a:gd name="connsiteY11" fmla="*/ 17433 h 162058"/>
              <a:gd name="connsiteX12" fmla="*/ 4101 w 94999"/>
              <a:gd name="connsiteY12" fmla="*/ 32801 h 162058"/>
              <a:gd name="connsiteX13" fmla="*/ 10807 w 94999"/>
              <a:gd name="connsiteY13" fmla="*/ 49007 h 162058"/>
              <a:gd name="connsiteX14" fmla="*/ 13321 w 94999"/>
              <a:gd name="connsiteY14" fmla="*/ 55433 h 162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4999" h="162058">
                <a:moveTo>
                  <a:pt x="13321" y="55433"/>
                </a:moveTo>
                <a:cubicBezTo>
                  <a:pt x="17513" y="68007"/>
                  <a:pt x="20027" y="81139"/>
                  <a:pt x="22263" y="93992"/>
                </a:cubicBezTo>
                <a:cubicBezTo>
                  <a:pt x="23939" y="103492"/>
                  <a:pt x="23380" y="113551"/>
                  <a:pt x="22263" y="123051"/>
                </a:cubicBezTo>
                <a:cubicBezTo>
                  <a:pt x="21424" y="128918"/>
                  <a:pt x="20307" y="134507"/>
                  <a:pt x="18910" y="140374"/>
                </a:cubicBezTo>
                <a:cubicBezTo>
                  <a:pt x="18351" y="142609"/>
                  <a:pt x="14160" y="159933"/>
                  <a:pt x="13880" y="161889"/>
                </a:cubicBezTo>
                <a:cubicBezTo>
                  <a:pt x="13880" y="161889"/>
                  <a:pt x="89042" y="161889"/>
                  <a:pt x="93233" y="161889"/>
                </a:cubicBezTo>
                <a:cubicBezTo>
                  <a:pt x="92395" y="146242"/>
                  <a:pt x="74792" y="97345"/>
                  <a:pt x="86807" y="65771"/>
                </a:cubicBezTo>
                <a:cubicBezTo>
                  <a:pt x="95189" y="43698"/>
                  <a:pt x="84012" y="43139"/>
                  <a:pt x="76468" y="24977"/>
                </a:cubicBezTo>
                <a:cubicBezTo>
                  <a:pt x="74512" y="20507"/>
                  <a:pt x="73115" y="15477"/>
                  <a:pt x="70042" y="11845"/>
                </a:cubicBezTo>
                <a:cubicBezTo>
                  <a:pt x="67248" y="8213"/>
                  <a:pt x="62498" y="5419"/>
                  <a:pt x="57748" y="4301"/>
                </a:cubicBezTo>
                <a:cubicBezTo>
                  <a:pt x="55233" y="3742"/>
                  <a:pt x="52718" y="3463"/>
                  <a:pt x="50483" y="3183"/>
                </a:cubicBezTo>
                <a:cubicBezTo>
                  <a:pt x="37071" y="2066"/>
                  <a:pt x="5498" y="-1846"/>
                  <a:pt x="2424" y="17433"/>
                </a:cubicBezTo>
                <a:cubicBezTo>
                  <a:pt x="1586" y="22742"/>
                  <a:pt x="2424" y="27771"/>
                  <a:pt x="4101" y="32801"/>
                </a:cubicBezTo>
                <a:cubicBezTo>
                  <a:pt x="5777" y="38389"/>
                  <a:pt x="8571" y="43698"/>
                  <a:pt x="10807" y="49007"/>
                </a:cubicBezTo>
                <a:cubicBezTo>
                  <a:pt x="11645" y="50963"/>
                  <a:pt x="12483" y="53198"/>
                  <a:pt x="13321" y="55433"/>
                </a:cubicBezTo>
                <a:close/>
              </a:path>
            </a:pathLst>
          </a:custGeom>
          <a:solidFill>
            <a:srgbClr val="36277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20" name="Forma libre 1019">
            <a:extLst>
              <a:ext uri="{FF2B5EF4-FFF2-40B4-BE49-F238E27FC236}">
                <a16:creationId xmlns:a16="http://schemas.microsoft.com/office/drawing/2014/main" id="{F7D430DC-799B-9444-8D61-DFFD16FEE39D}"/>
              </a:ext>
            </a:extLst>
          </p:cNvPr>
          <p:cNvSpPr/>
          <p:nvPr/>
        </p:nvSpPr>
        <p:spPr>
          <a:xfrm>
            <a:off x="4309034" y="5560503"/>
            <a:ext cx="86617" cy="53088"/>
          </a:xfrm>
          <a:custGeom>
            <a:avLst/>
            <a:gdLst>
              <a:gd name="connsiteX0" fmla="*/ 5285 w 86617"/>
              <a:gd name="connsiteY0" fmla="*/ 52669 h 53088"/>
              <a:gd name="connsiteX1" fmla="*/ 5005 w 86617"/>
              <a:gd name="connsiteY1" fmla="*/ 2096 h 53088"/>
              <a:gd name="connsiteX2" fmla="*/ 84358 w 86617"/>
              <a:gd name="connsiteY2" fmla="*/ 2096 h 53088"/>
              <a:gd name="connsiteX3" fmla="*/ 87152 w 86617"/>
              <a:gd name="connsiteY3" fmla="*/ 52669 h 53088"/>
              <a:gd name="connsiteX4" fmla="*/ 5285 w 86617"/>
              <a:gd name="connsiteY4" fmla="*/ 52669 h 5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17" h="53088">
                <a:moveTo>
                  <a:pt x="5285" y="52669"/>
                </a:moveTo>
                <a:cubicBezTo>
                  <a:pt x="5285" y="52669"/>
                  <a:pt x="-1701" y="35345"/>
                  <a:pt x="5005" y="2096"/>
                </a:cubicBezTo>
                <a:lnTo>
                  <a:pt x="84358" y="2096"/>
                </a:lnTo>
                <a:cubicBezTo>
                  <a:pt x="84358" y="2096"/>
                  <a:pt x="87152" y="25846"/>
                  <a:pt x="87152" y="52669"/>
                </a:cubicBezTo>
                <a:lnTo>
                  <a:pt x="5285" y="52669"/>
                </a:lnTo>
                <a:close/>
              </a:path>
            </a:pathLst>
          </a:custGeom>
          <a:solidFill>
            <a:srgbClr val="E6224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21" name="Forma libre 1020">
            <a:extLst>
              <a:ext uri="{FF2B5EF4-FFF2-40B4-BE49-F238E27FC236}">
                <a16:creationId xmlns:a16="http://schemas.microsoft.com/office/drawing/2014/main" id="{AF8FE2AE-B814-6644-B002-81E06C91E679}"/>
              </a:ext>
            </a:extLst>
          </p:cNvPr>
          <p:cNvSpPr/>
          <p:nvPr/>
        </p:nvSpPr>
        <p:spPr>
          <a:xfrm>
            <a:off x="4288759" y="5695241"/>
            <a:ext cx="41912" cy="150882"/>
          </a:xfrm>
          <a:custGeom>
            <a:avLst/>
            <a:gdLst>
              <a:gd name="connsiteX0" fmla="*/ 41207 w 41911"/>
              <a:gd name="connsiteY0" fmla="*/ 26063 h 150882"/>
              <a:gd name="connsiteX1" fmla="*/ 12707 w 41911"/>
              <a:gd name="connsiteY1" fmla="*/ 14048 h 150882"/>
              <a:gd name="connsiteX2" fmla="*/ 2369 w 41911"/>
              <a:gd name="connsiteY2" fmla="*/ 146768 h 150882"/>
              <a:gd name="connsiteX3" fmla="*/ 4884 w 41911"/>
              <a:gd name="connsiteY3" fmla="*/ 148165 h 150882"/>
              <a:gd name="connsiteX4" fmla="*/ 13266 w 41911"/>
              <a:gd name="connsiteY4" fmla="*/ 146489 h 150882"/>
              <a:gd name="connsiteX5" fmla="*/ 17737 w 41911"/>
              <a:gd name="connsiteY5" fmla="*/ 150121 h 150882"/>
              <a:gd name="connsiteX6" fmla="*/ 41207 w 41911"/>
              <a:gd name="connsiteY6" fmla="*/ 26063 h 150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911" h="150882">
                <a:moveTo>
                  <a:pt x="41207" y="26063"/>
                </a:moveTo>
                <a:cubicBezTo>
                  <a:pt x="47634" y="-761"/>
                  <a:pt x="21090" y="-5511"/>
                  <a:pt x="12707" y="14048"/>
                </a:cubicBezTo>
                <a:cubicBezTo>
                  <a:pt x="972" y="41430"/>
                  <a:pt x="1810" y="129445"/>
                  <a:pt x="2369" y="146768"/>
                </a:cubicBezTo>
                <a:cubicBezTo>
                  <a:pt x="2369" y="149004"/>
                  <a:pt x="3766" y="148724"/>
                  <a:pt x="4884" y="148165"/>
                </a:cubicBezTo>
                <a:cubicBezTo>
                  <a:pt x="8516" y="146768"/>
                  <a:pt x="11869" y="146210"/>
                  <a:pt x="13266" y="146489"/>
                </a:cubicBezTo>
                <a:cubicBezTo>
                  <a:pt x="16060" y="147048"/>
                  <a:pt x="17737" y="150121"/>
                  <a:pt x="17737" y="150121"/>
                </a:cubicBezTo>
                <a:cubicBezTo>
                  <a:pt x="20531" y="126371"/>
                  <a:pt x="35060" y="52048"/>
                  <a:pt x="41207" y="26063"/>
                </a:cubicBezTo>
                <a:close/>
              </a:path>
            </a:pathLst>
          </a:custGeom>
          <a:solidFill>
            <a:srgbClr val="E6224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22" name="Forma libre 1021">
            <a:extLst>
              <a:ext uri="{FF2B5EF4-FFF2-40B4-BE49-F238E27FC236}">
                <a16:creationId xmlns:a16="http://schemas.microsoft.com/office/drawing/2014/main" id="{0F741399-5960-B94D-8362-E7F0010906F6}"/>
              </a:ext>
            </a:extLst>
          </p:cNvPr>
          <p:cNvSpPr/>
          <p:nvPr/>
        </p:nvSpPr>
        <p:spPr>
          <a:xfrm>
            <a:off x="4299108" y="5563851"/>
            <a:ext cx="55882" cy="170441"/>
          </a:xfrm>
          <a:custGeom>
            <a:avLst/>
            <a:gdLst>
              <a:gd name="connsiteX0" fmla="*/ 54608 w 55882"/>
              <a:gd name="connsiteY0" fmla="*/ 52954 h 170440"/>
              <a:gd name="connsiteX1" fmla="*/ 24711 w 55882"/>
              <a:gd name="connsiteY1" fmla="*/ 4615 h 170440"/>
              <a:gd name="connsiteX2" fmla="*/ 12138 w 55882"/>
              <a:gd name="connsiteY2" fmla="*/ 27248 h 170440"/>
              <a:gd name="connsiteX3" fmla="*/ 2638 w 55882"/>
              <a:gd name="connsiteY3" fmla="*/ 143203 h 170440"/>
              <a:gd name="connsiteX4" fmla="*/ 28902 w 55882"/>
              <a:gd name="connsiteY4" fmla="*/ 159968 h 170440"/>
              <a:gd name="connsiteX5" fmla="*/ 54608 w 55882"/>
              <a:gd name="connsiteY5" fmla="*/ 52954 h 17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882" h="170440">
                <a:moveTo>
                  <a:pt x="54608" y="52954"/>
                </a:moveTo>
                <a:cubicBezTo>
                  <a:pt x="57402" y="19704"/>
                  <a:pt x="44549" y="-6282"/>
                  <a:pt x="24711" y="4615"/>
                </a:cubicBezTo>
                <a:cubicBezTo>
                  <a:pt x="16329" y="9365"/>
                  <a:pt x="13255" y="18586"/>
                  <a:pt x="12138" y="27248"/>
                </a:cubicBezTo>
                <a:cubicBezTo>
                  <a:pt x="11020" y="35909"/>
                  <a:pt x="4873" y="126718"/>
                  <a:pt x="2638" y="143203"/>
                </a:cubicBezTo>
                <a:cubicBezTo>
                  <a:pt x="-2112" y="180086"/>
                  <a:pt x="25829" y="170306"/>
                  <a:pt x="28902" y="159968"/>
                </a:cubicBezTo>
                <a:cubicBezTo>
                  <a:pt x="36726" y="134262"/>
                  <a:pt x="53211" y="71115"/>
                  <a:pt x="54608" y="52954"/>
                </a:cubicBezTo>
                <a:close/>
              </a:path>
            </a:pathLst>
          </a:custGeom>
          <a:solidFill>
            <a:srgbClr val="E6224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23" name="Forma libre 1022">
            <a:extLst>
              <a:ext uri="{FF2B5EF4-FFF2-40B4-BE49-F238E27FC236}">
                <a16:creationId xmlns:a16="http://schemas.microsoft.com/office/drawing/2014/main" id="{73F404B3-B4BB-5B4E-B6BF-38FE0EA058F2}"/>
              </a:ext>
            </a:extLst>
          </p:cNvPr>
          <p:cNvSpPr/>
          <p:nvPr/>
        </p:nvSpPr>
        <p:spPr>
          <a:xfrm>
            <a:off x="4367481" y="5698330"/>
            <a:ext cx="33529" cy="159264"/>
          </a:xfrm>
          <a:custGeom>
            <a:avLst/>
            <a:gdLst>
              <a:gd name="connsiteX0" fmla="*/ 33176 w 33529"/>
              <a:gd name="connsiteY0" fmla="*/ 21297 h 159264"/>
              <a:gd name="connsiteX1" fmla="*/ 4956 w 33529"/>
              <a:gd name="connsiteY1" fmla="*/ 17106 h 159264"/>
              <a:gd name="connsiteX2" fmla="*/ 12779 w 33529"/>
              <a:gd name="connsiteY2" fmla="*/ 157371 h 159264"/>
              <a:gd name="connsiteX3" fmla="*/ 22559 w 33529"/>
              <a:gd name="connsiteY3" fmla="*/ 148988 h 159264"/>
              <a:gd name="connsiteX4" fmla="*/ 27029 w 33529"/>
              <a:gd name="connsiteY4" fmla="*/ 151503 h 159264"/>
              <a:gd name="connsiteX5" fmla="*/ 33176 w 33529"/>
              <a:gd name="connsiteY5" fmla="*/ 21297 h 15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529" h="159264">
                <a:moveTo>
                  <a:pt x="33176" y="21297"/>
                </a:moveTo>
                <a:cubicBezTo>
                  <a:pt x="34294" y="-3850"/>
                  <a:pt x="10823" y="-3291"/>
                  <a:pt x="4956" y="17106"/>
                </a:cubicBezTo>
                <a:cubicBezTo>
                  <a:pt x="-4265" y="49238"/>
                  <a:pt x="11661" y="117974"/>
                  <a:pt x="12779" y="157371"/>
                </a:cubicBezTo>
                <a:cubicBezTo>
                  <a:pt x="16970" y="150665"/>
                  <a:pt x="20603" y="148988"/>
                  <a:pt x="22559" y="148988"/>
                </a:cubicBezTo>
                <a:cubicBezTo>
                  <a:pt x="25632" y="149268"/>
                  <a:pt x="27029" y="151503"/>
                  <a:pt x="27029" y="151503"/>
                </a:cubicBezTo>
                <a:cubicBezTo>
                  <a:pt x="26470" y="99812"/>
                  <a:pt x="32059" y="47841"/>
                  <a:pt x="33176" y="21297"/>
                </a:cubicBezTo>
                <a:close/>
              </a:path>
            </a:pathLst>
          </a:custGeom>
          <a:solidFill>
            <a:srgbClr val="E6224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24" name="Forma libre 1023">
            <a:extLst>
              <a:ext uri="{FF2B5EF4-FFF2-40B4-BE49-F238E27FC236}">
                <a16:creationId xmlns:a16="http://schemas.microsoft.com/office/drawing/2014/main" id="{6A63A181-EC70-0643-9BF7-DE8D33768428}"/>
              </a:ext>
            </a:extLst>
          </p:cNvPr>
          <p:cNvSpPr/>
          <p:nvPr/>
        </p:nvSpPr>
        <p:spPr>
          <a:xfrm>
            <a:off x="4349298" y="5563771"/>
            <a:ext cx="53088" cy="170441"/>
          </a:xfrm>
          <a:custGeom>
            <a:avLst/>
            <a:gdLst>
              <a:gd name="connsiteX0" fmla="*/ 23977 w 53088"/>
              <a:gd name="connsiteY0" fmla="*/ 158371 h 170440"/>
              <a:gd name="connsiteX1" fmla="*/ 51080 w 53088"/>
              <a:gd name="connsiteY1" fmla="*/ 143283 h 170440"/>
              <a:gd name="connsiteX2" fmla="*/ 45771 w 53088"/>
              <a:gd name="connsiteY2" fmla="*/ 26768 h 170440"/>
              <a:gd name="connsiteX3" fmla="*/ 39344 w 53088"/>
              <a:gd name="connsiteY3" fmla="*/ 3577 h 170440"/>
              <a:gd name="connsiteX4" fmla="*/ 3021 w 53088"/>
              <a:gd name="connsiteY4" fmla="*/ 54710 h 170440"/>
              <a:gd name="connsiteX5" fmla="*/ 23977 w 53088"/>
              <a:gd name="connsiteY5" fmla="*/ 158371 h 17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088" h="170440">
                <a:moveTo>
                  <a:pt x="23977" y="158371"/>
                </a:moveTo>
                <a:cubicBezTo>
                  <a:pt x="27050" y="168709"/>
                  <a:pt x="53874" y="180445"/>
                  <a:pt x="51080" y="143283"/>
                </a:cubicBezTo>
                <a:cubicBezTo>
                  <a:pt x="49962" y="126798"/>
                  <a:pt x="46609" y="35710"/>
                  <a:pt x="45771" y="26768"/>
                </a:cubicBezTo>
                <a:cubicBezTo>
                  <a:pt x="45212" y="18107"/>
                  <a:pt x="43536" y="5254"/>
                  <a:pt x="39344" y="3577"/>
                </a:cubicBezTo>
                <a:cubicBezTo>
                  <a:pt x="18109" y="-4526"/>
                  <a:pt x="-2567" y="21739"/>
                  <a:pt x="3021" y="54710"/>
                </a:cubicBezTo>
                <a:cubicBezTo>
                  <a:pt x="7212" y="76783"/>
                  <a:pt x="17550" y="137136"/>
                  <a:pt x="23977" y="158371"/>
                </a:cubicBezTo>
                <a:close/>
              </a:path>
            </a:pathLst>
          </a:custGeom>
          <a:solidFill>
            <a:srgbClr val="E6224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25" name="Forma libre 1024">
            <a:extLst>
              <a:ext uri="{FF2B5EF4-FFF2-40B4-BE49-F238E27FC236}">
                <a16:creationId xmlns:a16="http://schemas.microsoft.com/office/drawing/2014/main" id="{66FF969B-A789-E64F-915E-585D8963B79E}"/>
              </a:ext>
            </a:extLst>
          </p:cNvPr>
          <p:cNvSpPr/>
          <p:nvPr/>
        </p:nvSpPr>
        <p:spPr>
          <a:xfrm>
            <a:off x="4483473" y="5400945"/>
            <a:ext cx="16765" cy="11176"/>
          </a:xfrm>
          <a:custGeom>
            <a:avLst/>
            <a:gdLst>
              <a:gd name="connsiteX0" fmla="*/ 2963 w 16764"/>
              <a:gd name="connsiteY0" fmla="*/ 8257 h 11176"/>
              <a:gd name="connsiteX1" fmla="*/ 15257 w 16764"/>
              <a:gd name="connsiteY1" fmla="*/ 2110 h 11176"/>
              <a:gd name="connsiteX2" fmla="*/ 8551 w 16764"/>
              <a:gd name="connsiteY2" fmla="*/ 8257 h 11176"/>
              <a:gd name="connsiteX3" fmla="*/ 2963 w 16764"/>
              <a:gd name="connsiteY3" fmla="*/ 8257 h 11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64" h="11176">
                <a:moveTo>
                  <a:pt x="2963" y="8257"/>
                </a:moveTo>
                <a:cubicBezTo>
                  <a:pt x="6595" y="5463"/>
                  <a:pt x="11625" y="2389"/>
                  <a:pt x="15257" y="2110"/>
                </a:cubicBezTo>
                <a:cubicBezTo>
                  <a:pt x="18610" y="1830"/>
                  <a:pt x="11345" y="5742"/>
                  <a:pt x="8551" y="8257"/>
                </a:cubicBezTo>
                <a:cubicBezTo>
                  <a:pt x="5757" y="10492"/>
                  <a:pt x="-111" y="10492"/>
                  <a:pt x="2963" y="8257"/>
                </a:cubicBezTo>
                <a:close/>
              </a:path>
            </a:pathLst>
          </a:custGeom>
          <a:solidFill>
            <a:srgbClr val="F6AD8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26" name="Forma libre 1025">
            <a:extLst>
              <a:ext uri="{FF2B5EF4-FFF2-40B4-BE49-F238E27FC236}">
                <a16:creationId xmlns:a16="http://schemas.microsoft.com/office/drawing/2014/main" id="{0DDEAEBA-D06D-5F4F-804A-B429640A914A}"/>
              </a:ext>
            </a:extLst>
          </p:cNvPr>
          <p:cNvSpPr/>
          <p:nvPr/>
        </p:nvSpPr>
        <p:spPr>
          <a:xfrm>
            <a:off x="4308573" y="5519368"/>
            <a:ext cx="30735" cy="22353"/>
          </a:xfrm>
          <a:custGeom>
            <a:avLst/>
            <a:gdLst>
              <a:gd name="connsiteX0" fmla="*/ 8540 w 30735"/>
              <a:gd name="connsiteY0" fmla="*/ 5789 h 22352"/>
              <a:gd name="connsiteX1" fmla="*/ 27540 w 30735"/>
              <a:gd name="connsiteY1" fmla="*/ 2995 h 22352"/>
              <a:gd name="connsiteX2" fmla="*/ 22231 w 30735"/>
              <a:gd name="connsiteY2" fmla="*/ 15289 h 22352"/>
              <a:gd name="connsiteX3" fmla="*/ 3790 w 30735"/>
              <a:gd name="connsiteY3" fmla="*/ 19480 h 22352"/>
              <a:gd name="connsiteX4" fmla="*/ 8540 w 30735"/>
              <a:gd name="connsiteY4" fmla="*/ 5789 h 22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735" h="22352">
                <a:moveTo>
                  <a:pt x="8540" y="5789"/>
                </a:moveTo>
                <a:cubicBezTo>
                  <a:pt x="18319" y="3833"/>
                  <a:pt x="23069" y="480"/>
                  <a:pt x="27540" y="2995"/>
                </a:cubicBezTo>
                <a:cubicBezTo>
                  <a:pt x="32010" y="5510"/>
                  <a:pt x="25584" y="13892"/>
                  <a:pt x="22231" y="15289"/>
                </a:cubicBezTo>
                <a:cubicBezTo>
                  <a:pt x="18878" y="16686"/>
                  <a:pt x="7422" y="22554"/>
                  <a:pt x="3790" y="19480"/>
                </a:cubicBezTo>
                <a:cubicBezTo>
                  <a:pt x="716" y="16407"/>
                  <a:pt x="1555" y="7186"/>
                  <a:pt x="8540" y="5789"/>
                </a:cubicBezTo>
                <a:close/>
              </a:path>
            </a:pathLst>
          </a:custGeom>
          <a:solidFill>
            <a:srgbClr val="F6AD8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27" name="Forma libre 1026">
            <a:extLst>
              <a:ext uri="{FF2B5EF4-FFF2-40B4-BE49-F238E27FC236}">
                <a16:creationId xmlns:a16="http://schemas.microsoft.com/office/drawing/2014/main" id="{64789AED-3188-FC46-A612-EAE21973F733}"/>
              </a:ext>
            </a:extLst>
          </p:cNvPr>
          <p:cNvSpPr/>
          <p:nvPr/>
        </p:nvSpPr>
        <p:spPr>
          <a:xfrm>
            <a:off x="4262346" y="5404715"/>
            <a:ext cx="61470" cy="131323"/>
          </a:xfrm>
          <a:custGeom>
            <a:avLst/>
            <a:gdLst>
              <a:gd name="connsiteX0" fmla="*/ 22356 w 61470"/>
              <a:gd name="connsiteY0" fmla="*/ 77972 h 131323"/>
              <a:gd name="connsiteX1" fmla="*/ 55326 w 61470"/>
              <a:gd name="connsiteY1" fmla="*/ 32149 h 131323"/>
              <a:gd name="connsiteX2" fmla="*/ 58958 w 61470"/>
              <a:gd name="connsiteY2" fmla="*/ 7560 h 131323"/>
              <a:gd name="connsiteX3" fmla="*/ 43311 w 61470"/>
              <a:gd name="connsiteY3" fmla="*/ 6722 h 131323"/>
              <a:gd name="connsiteX4" fmla="*/ 24591 w 61470"/>
              <a:gd name="connsiteY4" fmla="*/ 33266 h 131323"/>
              <a:gd name="connsiteX5" fmla="*/ 2238 w 61470"/>
              <a:gd name="connsiteY5" fmla="*/ 77972 h 131323"/>
              <a:gd name="connsiteX6" fmla="*/ 5032 w 61470"/>
              <a:gd name="connsiteY6" fmla="*/ 84119 h 131323"/>
              <a:gd name="connsiteX7" fmla="*/ 5591 w 61470"/>
              <a:gd name="connsiteY7" fmla="*/ 84957 h 131323"/>
              <a:gd name="connsiteX8" fmla="*/ 35488 w 61470"/>
              <a:gd name="connsiteY8" fmla="*/ 115693 h 131323"/>
              <a:gd name="connsiteX9" fmla="*/ 51694 w 61470"/>
              <a:gd name="connsiteY9" fmla="*/ 130781 h 131323"/>
              <a:gd name="connsiteX10" fmla="*/ 57561 w 61470"/>
              <a:gd name="connsiteY10" fmla="*/ 122957 h 131323"/>
              <a:gd name="connsiteX11" fmla="*/ 22356 w 61470"/>
              <a:gd name="connsiteY11" fmla="*/ 77972 h 131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1470" h="131323">
                <a:moveTo>
                  <a:pt x="22356" y="77972"/>
                </a:moveTo>
                <a:cubicBezTo>
                  <a:pt x="27944" y="69310"/>
                  <a:pt x="40238" y="53104"/>
                  <a:pt x="55326" y="32149"/>
                </a:cubicBezTo>
                <a:cubicBezTo>
                  <a:pt x="58400" y="27678"/>
                  <a:pt x="61194" y="16222"/>
                  <a:pt x="58958" y="7560"/>
                </a:cubicBezTo>
                <a:cubicBezTo>
                  <a:pt x="57561" y="2252"/>
                  <a:pt x="49738" y="-1101"/>
                  <a:pt x="43311" y="6722"/>
                </a:cubicBezTo>
                <a:cubicBezTo>
                  <a:pt x="39679" y="11193"/>
                  <a:pt x="34650" y="17060"/>
                  <a:pt x="24591" y="33266"/>
                </a:cubicBezTo>
                <a:cubicBezTo>
                  <a:pt x="8106" y="59531"/>
                  <a:pt x="3635" y="72104"/>
                  <a:pt x="2238" y="77972"/>
                </a:cubicBezTo>
                <a:cubicBezTo>
                  <a:pt x="1679" y="80207"/>
                  <a:pt x="2797" y="82443"/>
                  <a:pt x="5032" y="84119"/>
                </a:cubicBezTo>
                <a:cubicBezTo>
                  <a:pt x="5312" y="84398"/>
                  <a:pt x="5312" y="84678"/>
                  <a:pt x="5591" y="84957"/>
                </a:cubicBezTo>
                <a:cubicBezTo>
                  <a:pt x="15091" y="97810"/>
                  <a:pt x="19003" y="102281"/>
                  <a:pt x="35488" y="115693"/>
                </a:cubicBezTo>
                <a:cubicBezTo>
                  <a:pt x="46944" y="124913"/>
                  <a:pt x="47223" y="130501"/>
                  <a:pt x="51694" y="130781"/>
                </a:cubicBezTo>
                <a:cubicBezTo>
                  <a:pt x="55326" y="131060"/>
                  <a:pt x="60635" y="126031"/>
                  <a:pt x="57561" y="122957"/>
                </a:cubicBezTo>
                <a:cubicBezTo>
                  <a:pt x="53091" y="119604"/>
                  <a:pt x="32973" y="90825"/>
                  <a:pt x="22356" y="77972"/>
                </a:cubicBezTo>
                <a:close/>
              </a:path>
            </a:pathLst>
          </a:custGeom>
          <a:solidFill>
            <a:srgbClr val="36277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28" name="Forma libre 1027">
            <a:extLst>
              <a:ext uri="{FF2B5EF4-FFF2-40B4-BE49-F238E27FC236}">
                <a16:creationId xmlns:a16="http://schemas.microsoft.com/office/drawing/2014/main" id="{56D7B97D-6919-4B4A-BC36-FB67FB67724A}"/>
              </a:ext>
            </a:extLst>
          </p:cNvPr>
          <p:cNvSpPr/>
          <p:nvPr/>
        </p:nvSpPr>
        <p:spPr>
          <a:xfrm>
            <a:off x="4310710" y="5320558"/>
            <a:ext cx="55882" cy="75441"/>
          </a:xfrm>
          <a:custGeom>
            <a:avLst/>
            <a:gdLst>
              <a:gd name="connsiteX0" fmla="*/ 4727 w 55882"/>
              <a:gd name="connsiteY0" fmla="*/ 45894 h 75441"/>
              <a:gd name="connsiteX1" fmla="*/ 17580 w 55882"/>
              <a:gd name="connsiteY1" fmla="*/ 69644 h 75441"/>
              <a:gd name="connsiteX2" fmla="*/ 42727 w 55882"/>
              <a:gd name="connsiteY2" fmla="*/ 74952 h 75441"/>
              <a:gd name="connsiteX3" fmla="*/ 55859 w 55882"/>
              <a:gd name="connsiteY3" fmla="*/ 57629 h 75441"/>
              <a:gd name="connsiteX4" fmla="*/ 51389 w 55882"/>
              <a:gd name="connsiteY4" fmla="*/ 17673 h 75441"/>
              <a:gd name="connsiteX5" fmla="*/ 25683 w 55882"/>
              <a:gd name="connsiteY5" fmla="*/ 2306 h 75441"/>
              <a:gd name="connsiteX6" fmla="*/ 4727 w 55882"/>
              <a:gd name="connsiteY6" fmla="*/ 45894 h 75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882" h="75441">
                <a:moveTo>
                  <a:pt x="4727" y="45894"/>
                </a:moveTo>
                <a:cubicBezTo>
                  <a:pt x="8639" y="61261"/>
                  <a:pt x="9756" y="64614"/>
                  <a:pt x="17580" y="69644"/>
                </a:cubicBezTo>
                <a:cubicBezTo>
                  <a:pt x="25403" y="74952"/>
                  <a:pt x="35462" y="76349"/>
                  <a:pt x="42727" y="74952"/>
                </a:cubicBezTo>
                <a:cubicBezTo>
                  <a:pt x="50550" y="73555"/>
                  <a:pt x="55300" y="64335"/>
                  <a:pt x="55859" y="57629"/>
                </a:cubicBezTo>
                <a:cubicBezTo>
                  <a:pt x="56697" y="50644"/>
                  <a:pt x="56139" y="34158"/>
                  <a:pt x="51389" y="17673"/>
                </a:cubicBezTo>
                <a:cubicBezTo>
                  <a:pt x="48874" y="9291"/>
                  <a:pt x="36580" y="629"/>
                  <a:pt x="25683" y="2306"/>
                </a:cubicBezTo>
                <a:cubicBezTo>
                  <a:pt x="14786" y="4261"/>
                  <a:pt x="-5052" y="8732"/>
                  <a:pt x="4727" y="45894"/>
                </a:cubicBezTo>
                <a:close/>
              </a:path>
            </a:pathLst>
          </a:custGeom>
          <a:solidFill>
            <a:srgbClr val="F6AD8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29" name="Forma libre 1028">
            <a:extLst>
              <a:ext uri="{FF2B5EF4-FFF2-40B4-BE49-F238E27FC236}">
                <a16:creationId xmlns:a16="http://schemas.microsoft.com/office/drawing/2014/main" id="{C77D7F4F-0BC2-C147-8632-FCCEC5066583}"/>
              </a:ext>
            </a:extLst>
          </p:cNvPr>
          <p:cNvSpPr/>
          <p:nvPr/>
        </p:nvSpPr>
        <p:spPr>
          <a:xfrm>
            <a:off x="4377499" y="5844464"/>
            <a:ext cx="44706" cy="22353"/>
          </a:xfrm>
          <a:custGeom>
            <a:avLst/>
            <a:gdLst>
              <a:gd name="connsiteX0" fmla="*/ 17849 w 44705"/>
              <a:gd name="connsiteY0" fmla="*/ 5089 h 22352"/>
              <a:gd name="connsiteX1" fmla="*/ 29025 w 44705"/>
              <a:gd name="connsiteY1" fmla="*/ 13751 h 22352"/>
              <a:gd name="connsiteX2" fmla="*/ 40761 w 44705"/>
              <a:gd name="connsiteY2" fmla="*/ 20177 h 22352"/>
              <a:gd name="connsiteX3" fmla="*/ 21202 w 44705"/>
              <a:gd name="connsiteY3" fmla="*/ 20457 h 22352"/>
              <a:gd name="connsiteX4" fmla="*/ 8070 w 44705"/>
              <a:gd name="connsiteY4" fmla="*/ 19619 h 22352"/>
              <a:gd name="connsiteX5" fmla="*/ 2481 w 44705"/>
              <a:gd name="connsiteY5" fmla="*/ 11795 h 22352"/>
              <a:gd name="connsiteX6" fmla="*/ 17849 w 44705"/>
              <a:gd name="connsiteY6" fmla="*/ 5089 h 22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705" h="22352">
                <a:moveTo>
                  <a:pt x="17849" y="5089"/>
                </a:moveTo>
                <a:cubicBezTo>
                  <a:pt x="18687" y="6766"/>
                  <a:pt x="23158" y="10957"/>
                  <a:pt x="29025" y="13751"/>
                </a:cubicBezTo>
                <a:cubicBezTo>
                  <a:pt x="35172" y="16545"/>
                  <a:pt x="47746" y="17663"/>
                  <a:pt x="40761" y="20177"/>
                </a:cubicBezTo>
                <a:cubicBezTo>
                  <a:pt x="33775" y="22413"/>
                  <a:pt x="25393" y="21016"/>
                  <a:pt x="21202" y="20457"/>
                </a:cubicBezTo>
                <a:cubicBezTo>
                  <a:pt x="17011" y="19898"/>
                  <a:pt x="13099" y="19619"/>
                  <a:pt x="8070" y="19619"/>
                </a:cubicBezTo>
                <a:cubicBezTo>
                  <a:pt x="1643" y="19619"/>
                  <a:pt x="1643" y="19060"/>
                  <a:pt x="2481" y="11795"/>
                </a:cubicBezTo>
                <a:cubicBezTo>
                  <a:pt x="3878" y="1736"/>
                  <a:pt x="15055" y="-499"/>
                  <a:pt x="17849" y="5089"/>
                </a:cubicBezTo>
                <a:close/>
              </a:path>
            </a:pathLst>
          </a:custGeom>
          <a:solidFill>
            <a:srgbClr val="34459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30" name="Forma libre 1029">
            <a:extLst>
              <a:ext uri="{FF2B5EF4-FFF2-40B4-BE49-F238E27FC236}">
                <a16:creationId xmlns:a16="http://schemas.microsoft.com/office/drawing/2014/main" id="{7F0C377E-FEDA-5444-BC79-58A324C47180}"/>
              </a:ext>
            </a:extLst>
          </p:cNvPr>
          <p:cNvSpPr/>
          <p:nvPr/>
        </p:nvSpPr>
        <p:spPr>
          <a:xfrm>
            <a:off x="4304148" y="5317835"/>
            <a:ext cx="55882" cy="50294"/>
          </a:xfrm>
          <a:custGeom>
            <a:avLst/>
            <a:gdLst>
              <a:gd name="connsiteX0" fmla="*/ 54039 w 55882"/>
              <a:gd name="connsiteY0" fmla="*/ 12852 h 50294"/>
              <a:gd name="connsiteX1" fmla="*/ 10730 w 55882"/>
              <a:gd name="connsiteY1" fmla="*/ 48337 h 50294"/>
              <a:gd name="connsiteX2" fmla="*/ 5980 w 55882"/>
              <a:gd name="connsiteY2" fmla="*/ 18440 h 50294"/>
              <a:gd name="connsiteX3" fmla="*/ 54039 w 55882"/>
              <a:gd name="connsiteY3" fmla="*/ 12852 h 5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882" h="50294">
                <a:moveTo>
                  <a:pt x="54039" y="12852"/>
                </a:moveTo>
                <a:cubicBezTo>
                  <a:pt x="61862" y="22352"/>
                  <a:pt x="20789" y="48337"/>
                  <a:pt x="10730" y="48337"/>
                </a:cubicBezTo>
                <a:cubicBezTo>
                  <a:pt x="671" y="48337"/>
                  <a:pt x="-167" y="29337"/>
                  <a:pt x="5980" y="18440"/>
                </a:cubicBezTo>
                <a:cubicBezTo>
                  <a:pt x="11848" y="7823"/>
                  <a:pt x="35877" y="-9221"/>
                  <a:pt x="54039" y="12852"/>
                </a:cubicBezTo>
                <a:close/>
              </a:path>
            </a:pathLst>
          </a:custGeom>
          <a:solidFill>
            <a:srgbClr val="34459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31" name="Forma libre 1030">
            <a:extLst>
              <a:ext uri="{FF2B5EF4-FFF2-40B4-BE49-F238E27FC236}">
                <a16:creationId xmlns:a16="http://schemas.microsoft.com/office/drawing/2014/main" id="{703B400B-A941-854A-AB1C-54D567DAC3BF}"/>
              </a:ext>
            </a:extLst>
          </p:cNvPr>
          <p:cNvSpPr/>
          <p:nvPr/>
        </p:nvSpPr>
        <p:spPr>
          <a:xfrm>
            <a:off x="4338250" y="5319222"/>
            <a:ext cx="27941" cy="27941"/>
          </a:xfrm>
          <a:custGeom>
            <a:avLst/>
            <a:gdLst>
              <a:gd name="connsiteX0" fmla="*/ 3171 w 27941"/>
              <a:gd name="connsiteY0" fmla="*/ 11466 h 27941"/>
              <a:gd name="connsiteX1" fmla="*/ 25524 w 27941"/>
              <a:gd name="connsiteY1" fmla="*/ 26274 h 27941"/>
              <a:gd name="connsiteX2" fmla="*/ 21613 w 27941"/>
              <a:gd name="connsiteY2" fmla="*/ 10348 h 27941"/>
              <a:gd name="connsiteX3" fmla="*/ 3171 w 27941"/>
              <a:gd name="connsiteY3" fmla="*/ 11466 h 27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941" h="27941">
                <a:moveTo>
                  <a:pt x="3171" y="11466"/>
                </a:moveTo>
                <a:cubicBezTo>
                  <a:pt x="6245" y="19848"/>
                  <a:pt x="21892" y="19568"/>
                  <a:pt x="25524" y="26274"/>
                </a:cubicBezTo>
                <a:cubicBezTo>
                  <a:pt x="27760" y="30465"/>
                  <a:pt x="26363" y="16216"/>
                  <a:pt x="21613" y="10348"/>
                </a:cubicBezTo>
                <a:cubicBezTo>
                  <a:pt x="17142" y="4760"/>
                  <a:pt x="-2696" y="-5579"/>
                  <a:pt x="3171" y="11466"/>
                </a:cubicBezTo>
                <a:close/>
              </a:path>
            </a:pathLst>
          </a:custGeom>
          <a:solidFill>
            <a:srgbClr val="34459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32" name="Forma libre 1031">
            <a:extLst>
              <a:ext uri="{FF2B5EF4-FFF2-40B4-BE49-F238E27FC236}">
                <a16:creationId xmlns:a16="http://schemas.microsoft.com/office/drawing/2014/main" id="{07AC3178-14B9-8249-9BD8-41AFCE97B443}"/>
              </a:ext>
            </a:extLst>
          </p:cNvPr>
          <p:cNvSpPr/>
          <p:nvPr/>
        </p:nvSpPr>
        <p:spPr>
          <a:xfrm>
            <a:off x="4308888" y="5354083"/>
            <a:ext cx="16765" cy="22353"/>
          </a:xfrm>
          <a:custGeom>
            <a:avLst/>
            <a:gdLst>
              <a:gd name="connsiteX0" fmla="*/ 13813 w 16764"/>
              <a:gd name="connsiteY0" fmla="*/ 10133 h 22352"/>
              <a:gd name="connsiteX1" fmla="*/ 12695 w 16764"/>
              <a:gd name="connsiteY1" fmla="*/ 22148 h 22352"/>
              <a:gd name="connsiteX2" fmla="*/ 3475 w 16764"/>
              <a:gd name="connsiteY2" fmla="*/ 14324 h 22352"/>
              <a:gd name="connsiteX3" fmla="*/ 4592 w 16764"/>
              <a:gd name="connsiteY3" fmla="*/ 2310 h 22352"/>
              <a:gd name="connsiteX4" fmla="*/ 13813 w 16764"/>
              <a:gd name="connsiteY4" fmla="*/ 10133 h 22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" h="22352">
                <a:moveTo>
                  <a:pt x="13813" y="10133"/>
                </a:moveTo>
                <a:cubicBezTo>
                  <a:pt x="16048" y="15442"/>
                  <a:pt x="15490" y="21030"/>
                  <a:pt x="12695" y="22148"/>
                </a:cubicBezTo>
                <a:cubicBezTo>
                  <a:pt x="9901" y="23266"/>
                  <a:pt x="5710" y="19913"/>
                  <a:pt x="3475" y="14324"/>
                </a:cubicBezTo>
                <a:cubicBezTo>
                  <a:pt x="1240" y="9016"/>
                  <a:pt x="1798" y="3427"/>
                  <a:pt x="4592" y="2310"/>
                </a:cubicBezTo>
                <a:cubicBezTo>
                  <a:pt x="7666" y="1192"/>
                  <a:pt x="11857" y="4545"/>
                  <a:pt x="13813" y="10133"/>
                </a:cubicBezTo>
                <a:close/>
              </a:path>
            </a:pathLst>
          </a:custGeom>
          <a:solidFill>
            <a:srgbClr val="F6AD8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34" name="Forma libre 1033">
            <a:extLst>
              <a:ext uri="{FF2B5EF4-FFF2-40B4-BE49-F238E27FC236}">
                <a16:creationId xmlns:a16="http://schemas.microsoft.com/office/drawing/2014/main" id="{DF28B767-7D02-CC48-9BF8-B4A38729E291}"/>
              </a:ext>
            </a:extLst>
          </p:cNvPr>
          <p:cNvSpPr/>
          <p:nvPr/>
        </p:nvSpPr>
        <p:spPr>
          <a:xfrm>
            <a:off x="4683840" y="6167384"/>
            <a:ext cx="139706" cy="13971"/>
          </a:xfrm>
          <a:custGeom>
            <a:avLst/>
            <a:gdLst>
              <a:gd name="connsiteX0" fmla="*/ 140125 w 139705"/>
              <a:gd name="connsiteY0" fmla="*/ 7404 h 13970"/>
              <a:gd name="connsiteX1" fmla="*/ 71110 w 139705"/>
              <a:gd name="connsiteY1" fmla="*/ 12713 h 13970"/>
              <a:gd name="connsiteX2" fmla="*/ 2096 w 139705"/>
              <a:gd name="connsiteY2" fmla="*/ 7404 h 13970"/>
              <a:gd name="connsiteX3" fmla="*/ 71110 w 139705"/>
              <a:gd name="connsiteY3" fmla="*/ 2096 h 13970"/>
              <a:gd name="connsiteX4" fmla="*/ 140125 w 139705"/>
              <a:gd name="connsiteY4" fmla="*/ 7404 h 13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705" h="13970">
                <a:moveTo>
                  <a:pt x="140125" y="7404"/>
                </a:moveTo>
                <a:cubicBezTo>
                  <a:pt x="140125" y="10198"/>
                  <a:pt x="109390" y="12713"/>
                  <a:pt x="71110" y="12713"/>
                </a:cubicBezTo>
                <a:cubicBezTo>
                  <a:pt x="32831" y="12713"/>
                  <a:pt x="2096" y="10478"/>
                  <a:pt x="2096" y="7404"/>
                </a:cubicBezTo>
                <a:cubicBezTo>
                  <a:pt x="2096" y="4610"/>
                  <a:pt x="32831" y="2096"/>
                  <a:pt x="71110" y="2096"/>
                </a:cubicBezTo>
                <a:cubicBezTo>
                  <a:pt x="109390" y="2096"/>
                  <a:pt x="140125" y="4610"/>
                  <a:pt x="140125" y="7404"/>
                </a:cubicBezTo>
                <a:close/>
              </a:path>
            </a:pathLst>
          </a:custGeom>
          <a:solidFill>
            <a:srgbClr val="DDDDD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35" name="Forma libre 1034">
            <a:extLst>
              <a:ext uri="{FF2B5EF4-FFF2-40B4-BE49-F238E27FC236}">
                <a16:creationId xmlns:a16="http://schemas.microsoft.com/office/drawing/2014/main" id="{E59B4CC8-01AB-6D45-9000-1E6929716369}"/>
              </a:ext>
            </a:extLst>
          </p:cNvPr>
          <p:cNvSpPr/>
          <p:nvPr/>
        </p:nvSpPr>
        <p:spPr>
          <a:xfrm>
            <a:off x="4660829" y="5699910"/>
            <a:ext cx="25147" cy="33529"/>
          </a:xfrm>
          <a:custGeom>
            <a:avLst/>
            <a:gdLst>
              <a:gd name="connsiteX0" fmla="*/ 23431 w 25147"/>
              <a:gd name="connsiteY0" fmla="*/ 27262 h 33529"/>
              <a:gd name="connsiteX1" fmla="*/ 4431 w 25147"/>
              <a:gd name="connsiteY1" fmla="*/ 2674 h 33529"/>
              <a:gd name="connsiteX2" fmla="*/ 4431 w 25147"/>
              <a:gd name="connsiteY2" fmla="*/ 23071 h 33529"/>
              <a:gd name="connsiteX3" fmla="*/ 18401 w 25147"/>
              <a:gd name="connsiteY3" fmla="*/ 32850 h 33529"/>
              <a:gd name="connsiteX4" fmla="*/ 23431 w 25147"/>
              <a:gd name="connsiteY4" fmla="*/ 27262 h 33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147" h="33529">
                <a:moveTo>
                  <a:pt x="23431" y="27262"/>
                </a:moveTo>
                <a:cubicBezTo>
                  <a:pt x="22034" y="23909"/>
                  <a:pt x="8622" y="-2076"/>
                  <a:pt x="4431" y="2674"/>
                </a:cubicBezTo>
                <a:cubicBezTo>
                  <a:pt x="-40" y="7982"/>
                  <a:pt x="3034" y="19438"/>
                  <a:pt x="4431" y="23071"/>
                </a:cubicBezTo>
                <a:cubicBezTo>
                  <a:pt x="7225" y="29777"/>
                  <a:pt x="14210" y="33409"/>
                  <a:pt x="18401" y="32850"/>
                </a:cubicBezTo>
                <a:cubicBezTo>
                  <a:pt x="21754" y="32571"/>
                  <a:pt x="24828" y="30335"/>
                  <a:pt x="23431" y="27262"/>
                </a:cubicBezTo>
                <a:close/>
              </a:path>
            </a:pathLst>
          </a:custGeom>
          <a:solidFill>
            <a:srgbClr val="F6AD8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36" name="Forma libre 1035">
            <a:extLst>
              <a:ext uri="{FF2B5EF4-FFF2-40B4-BE49-F238E27FC236}">
                <a16:creationId xmlns:a16="http://schemas.microsoft.com/office/drawing/2014/main" id="{8EA6E153-AC05-864D-8C95-B70A3975D6E5}"/>
              </a:ext>
            </a:extLst>
          </p:cNvPr>
          <p:cNvSpPr/>
          <p:nvPr/>
        </p:nvSpPr>
        <p:spPr>
          <a:xfrm>
            <a:off x="4677378" y="5710817"/>
            <a:ext cx="8382" cy="19559"/>
          </a:xfrm>
          <a:custGeom>
            <a:avLst/>
            <a:gdLst>
              <a:gd name="connsiteX0" fmla="*/ 7440 w 8382"/>
              <a:gd name="connsiteY0" fmla="*/ 14119 h 19558"/>
              <a:gd name="connsiteX1" fmla="*/ 5764 w 8382"/>
              <a:gd name="connsiteY1" fmla="*/ 2104 h 19558"/>
              <a:gd name="connsiteX2" fmla="*/ 2131 w 8382"/>
              <a:gd name="connsiteY2" fmla="*/ 12722 h 19558"/>
              <a:gd name="connsiteX3" fmla="*/ 5205 w 8382"/>
              <a:gd name="connsiteY3" fmla="*/ 18310 h 19558"/>
              <a:gd name="connsiteX4" fmla="*/ 7440 w 8382"/>
              <a:gd name="connsiteY4" fmla="*/ 14119 h 19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82" h="19558">
                <a:moveTo>
                  <a:pt x="7440" y="14119"/>
                </a:moveTo>
                <a:cubicBezTo>
                  <a:pt x="7440" y="12442"/>
                  <a:pt x="7719" y="2383"/>
                  <a:pt x="5764" y="2104"/>
                </a:cubicBezTo>
                <a:cubicBezTo>
                  <a:pt x="2969" y="1825"/>
                  <a:pt x="2411" y="8530"/>
                  <a:pt x="2131" y="12722"/>
                </a:cubicBezTo>
                <a:cubicBezTo>
                  <a:pt x="1852" y="14957"/>
                  <a:pt x="3249" y="18310"/>
                  <a:pt x="5205" y="18310"/>
                </a:cubicBezTo>
                <a:cubicBezTo>
                  <a:pt x="7161" y="18589"/>
                  <a:pt x="7161" y="16913"/>
                  <a:pt x="7440" y="14119"/>
                </a:cubicBezTo>
                <a:close/>
              </a:path>
            </a:pathLst>
          </a:custGeom>
          <a:solidFill>
            <a:srgbClr val="F6AD8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37" name="Forma libre 1036">
            <a:extLst>
              <a:ext uri="{FF2B5EF4-FFF2-40B4-BE49-F238E27FC236}">
                <a16:creationId xmlns:a16="http://schemas.microsoft.com/office/drawing/2014/main" id="{341D1702-0B94-D24C-A84A-A8ACF24A8F5C}"/>
              </a:ext>
            </a:extLst>
          </p:cNvPr>
          <p:cNvSpPr/>
          <p:nvPr/>
        </p:nvSpPr>
        <p:spPr>
          <a:xfrm>
            <a:off x="4780827" y="5850780"/>
            <a:ext cx="50294" cy="53088"/>
          </a:xfrm>
          <a:custGeom>
            <a:avLst/>
            <a:gdLst>
              <a:gd name="connsiteX0" fmla="*/ 6815 w 50294"/>
              <a:gd name="connsiteY0" fmla="*/ 52141 h 53088"/>
              <a:gd name="connsiteX1" fmla="*/ 25814 w 50294"/>
              <a:gd name="connsiteY1" fmla="*/ 39009 h 53088"/>
              <a:gd name="connsiteX2" fmla="*/ 49564 w 50294"/>
              <a:gd name="connsiteY2" fmla="*/ 11906 h 53088"/>
              <a:gd name="connsiteX3" fmla="*/ 28888 w 50294"/>
              <a:gd name="connsiteY3" fmla="*/ 5480 h 53088"/>
              <a:gd name="connsiteX4" fmla="*/ 3462 w 50294"/>
              <a:gd name="connsiteY4" fmla="*/ 46553 h 53088"/>
              <a:gd name="connsiteX5" fmla="*/ 6815 w 50294"/>
              <a:gd name="connsiteY5" fmla="*/ 52141 h 5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294" h="53088">
                <a:moveTo>
                  <a:pt x="6815" y="52141"/>
                </a:moveTo>
                <a:cubicBezTo>
                  <a:pt x="12403" y="51024"/>
                  <a:pt x="15756" y="47671"/>
                  <a:pt x="25814" y="39009"/>
                </a:cubicBezTo>
                <a:cubicBezTo>
                  <a:pt x="40623" y="26435"/>
                  <a:pt x="43138" y="22524"/>
                  <a:pt x="49564" y="11906"/>
                </a:cubicBezTo>
                <a:cubicBezTo>
                  <a:pt x="53756" y="4921"/>
                  <a:pt x="36711" y="-2344"/>
                  <a:pt x="28888" y="5480"/>
                </a:cubicBezTo>
                <a:cubicBezTo>
                  <a:pt x="22182" y="11906"/>
                  <a:pt x="7373" y="42362"/>
                  <a:pt x="3462" y="46553"/>
                </a:cubicBezTo>
                <a:cubicBezTo>
                  <a:pt x="667" y="48509"/>
                  <a:pt x="2344" y="52700"/>
                  <a:pt x="6815" y="52141"/>
                </a:cubicBezTo>
                <a:close/>
              </a:path>
            </a:pathLst>
          </a:custGeom>
          <a:solidFill>
            <a:srgbClr val="2D286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38" name="Forma libre 1037">
            <a:extLst>
              <a:ext uri="{FF2B5EF4-FFF2-40B4-BE49-F238E27FC236}">
                <a16:creationId xmlns:a16="http://schemas.microsoft.com/office/drawing/2014/main" id="{A59F14B7-C134-B143-B99A-68C60674CBDE}"/>
              </a:ext>
            </a:extLst>
          </p:cNvPr>
          <p:cNvSpPr/>
          <p:nvPr/>
        </p:nvSpPr>
        <p:spPr>
          <a:xfrm>
            <a:off x="4777057" y="5798351"/>
            <a:ext cx="55882" cy="67059"/>
          </a:xfrm>
          <a:custGeom>
            <a:avLst/>
            <a:gdLst>
              <a:gd name="connsiteX0" fmla="*/ 53893 w 55882"/>
              <a:gd name="connsiteY0" fmla="*/ 60424 h 67058"/>
              <a:gd name="connsiteX1" fmla="*/ 36010 w 55882"/>
              <a:gd name="connsiteY1" fmla="*/ 26335 h 67058"/>
              <a:gd name="connsiteX2" fmla="*/ 20084 w 55882"/>
              <a:gd name="connsiteY2" fmla="*/ 5938 h 67058"/>
              <a:gd name="connsiteX3" fmla="*/ 4437 w 55882"/>
              <a:gd name="connsiteY3" fmla="*/ 5659 h 67058"/>
              <a:gd name="connsiteX4" fmla="*/ 4157 w 55882"/>
              <a:gd name="connsiteY4" fmla="*/ 25777 h 67058"/>
              <a:gd name="connsiteX5" fmla="*/ 35172 w 55882"/>
              <a:gd name="connsiteY5" fmla="*/ 63497 h 67058"/>
              <a:gd name="connsiteX6" fmla="*/ 53893 w 55882"/>
              <a:gd name="connsiteY6" fmla="*/ 60424 h 67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882" h="67058">
                <a:moveTo>
                  <a:pt x="53893" y="60424"/>
                </a:moveTo>
                <a:cubicBezTo>
                  <a:pt x="53054" y="55953"/>
                  <a:pt x="49702" y="46453"/>
                  <a:pt x="36010" y="26335"/>
                </a:cubicBezTo>
                <a:cubicBezTo>
                  <a:pt x="27628" y="14041"/>
                  <a:pt x="23157" y="9291"/>
                  <a:pt x="20084" y="5938"/>
                </a:cubicBezTo>
                <a:cubicBezTo>
                  <a:pt x="14496" y="-209"/>
                  <a:pt x="6393" y="2027"/>
                  <a:pt x="4437" y="5659"/>
                </a:cubicBezTo>
                <a:cubicBezTo>
                  <a:pt x="1363" y="11806"/>
                  <a:pt x="1363" y="22424"/>
                  <a:pt x="4157" y="25777"/>
                </a:cubicBezTo>
                <a:cubicBezTo>
                  <a:pt x="19246" y="44777"/>
                  <a:pt x="32099" y="58188"/>
                  <a:pt x="35172" y="63497"/>
                </a:cubicBezTo>
                <a:cubicBezTo>
                  <a:pt x="39084" y="71600"/>
                  <a:pt x="54731" y="65732"/>
                  <a:pt x="53893" y="60424"/>
                </a:cubicBezTo>
                <a:close/>
              </a:path>
            </a:pathLst>
          </a:custGeom>
          <a:solidFill>
            <a:srgbClr val="2D286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39" name="Forma libre 1038">
            <a:extLst>
              <a:ext uri="{FF2B5EF4-FFF2-40B4-BE49-F238E27FC236}">
                <a16:creationId xmlns:a16="http://schemas.microsoft.com/office/drawing/2014/main" id="{7E6F13D2-D58C-A843-80A5-157FB0F0C2DD}"/>
              </a:ext>
            </a:extLst>
          </p:cNvPr>
          <p:cNvSpPr/>
          <p:nvPr/>
        </p:nvSpPr>
        <p:spPr>
          <a:xfrm>
            <a:off x="4787960" y="6152469"/>
            <a:ext cx="25147" cy="25147"/>
          </a:xfrm>
          <a:custGeom>
            <a:avLst/>
            <a:gdLst>
              <a:gd name="connsiteX0" fmla="*/ 8622 w 25147"/>
              <a:gd name="connsiteY0" fmla="*/ 5834 h 25147"/>
              <a:gd name="connsiteX1" fmla="*/ 7784 w 25147"/>
              <a:gd name="connsiteY1" fmla="*/ 12260 h 25147"/>
              <a:gd name="connsiteX2" fmla="*/ 3593 w 25147"/>
              <a:gd name="connsiteY2" fmla="*/ 17848 h 25147"/>
              <a:gd name="connsiteX3" fmla="*/ 9181 w 25147"/>
              <a:gd name="connsiteY3" fmla="*/ 23716 h 25147"/>
              <a:gd name="connsiteX4" fmla="*/ 23710 w 25147"/>
              <a:gd name="connsiteY4" fmla="*/ 18128 h 25147"/>
              <a:gd name="connsiteX5" fmla="*/ 21755 w 25147"/>
              <a:gd name="connsiteY5" fmla="*/ 8348 h 25147"/>
              <a:gd name="connsiteX6" fmla="*/ 20637 w 25147"/>
              <a:gd name="connsiteY6" fmla="*/ 3598 h 25147"/>
              <a:gd name="connsiteX7" fmla="*/ 8622 w 25147"/>
              <a:gd name="connsiteY7" fmla="*/ 5834 h 25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147" h="25147">
                <a:moveTo>
                  <a:pt x="8622" y="5834"/>
                </a:moveTo>
                <a:cubicBezTo>
                  <a:pt x="7784" y="8907"/>
                  <a:pt x="8063" y="10025"/>
                  <a:pt x="7784" y="12260"/>
                </a:cubicBezTo>
                <a:cubicBezTo>
                  <a:pt x="7505" y="14775"/>
                  <a:pt x="4990" y="15613"/>
                  <a:pt x="3593" y="17848"/>
                </a:cubicBezTo>
                <a:cubicBezTo>
                  <a:pt x="1916" y="20084"/>
                  <a:pt x="-319" y="23437"/>
                  <a:pt x="9181" y="23716"/>
                </a:cubicBezTo>
                <a:cubicBezTo>
                  <a:pt x="19240" y="23995"/>
                  <a:pt x="25387" y="23716"/>
                  <a:pt x="23710" y="18128"/>
                </a:cubicBezTo>
                <a:cubicBezTo>
                  <a:pt x="22034" y="12540"/>
                  <a:pt x="21755" y="10025"/>
                  <a:pt x="21755" y="8348"/>
                </a:cubicBezTo>
                <a:cubicBezTo>
                  <a:pt x="21755" y="6672"/>
                  <a:pt x="21755" y="4716"/>
                  <a:pt x="20637" y="3598"/>
                </a:cubicBezTo>
                <a:cubicBezTo>
                  <a:pt x="19240" y="2201"/>
                  <a:pt x="10019" y="246"/>
                  <a:pt x="8622" y="5834"/>
                </a:cubicBezTo>
                <a:close/>
              </a:path>
            </a:pathLst>
          </a:custGeom>
          <a:solidFill>
            <a:srgbClr val="5025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40" name="Forma libre 1039">
            <a:extLst>
              <a:ext uri="{FF2B5EF4-FFF2-40B4-BE49-F238E27FC236}">
                <a16:creationId xmlns:a16="http://schemas.microsoft.com/office/drawing/2014/main" id="{F90E5F40-5039-C644-A15F-DC5C89CB0557}"/>
              </a:ext>
            </a:extLst>
          </p:cNvPr>
          <p:cNvSpPr/>
          <p:nvPr/>
        </p:nvSpPr>
        <p:spPr>
          <a:xfrm>
            <a:off x="4694618" y="6158154"/>
            <a:ext cx="39118" cy="19559"/>
          </a:xfrm>
          <a:custGeom>
            <a:avLst/>
            <a:gdLst>
              <a:gd name="connsiteX0" fmla="*/ 24009 w 39117"/>
              <a:gd name="connsiteY0" fmla="*/ 4619 h 19558"/>
              <a:gd name="connsiteX1" fmla="*/ 14230 w 39117"/>
              <a:gd name="connsiteY1" fmla="*/ 11884 h 19558"/>
              <a:gd name="connsiteX2" fmla="*/ 3892 w 39117"/>
              <a:gd name="connsiteY2" fmla="*/ 17193 h 19558"/>
              <a:gd name="connsiteX3" fmla="*/ 20936 w 39117"/>
              <a:gd name="connsiteY3" fmla="*/ 17472 h 19558"/>
              <a:gd name="connsiteX4" fmla="*/ 32392 w 39117"/>
              <a:gd name="connsiteY4" fmla="*/ 16913 h 19558"/>
              <a:gd name="connsiteX5" fmla="*/ 37421 w 39117"/>
              <a:gd name="connsiteY5" fmla="*/ 10487 h 19558"/>
              <a:gd name="connsiteX6" fmla="*/ 24009 w 39117"/>
              <a:gd name="connsiteY6" fmla="*/ 4619 h 19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117" h="19558">
                <a:moveTo>
                  <a:pt x="24009" y="4619"/>
                </a:moveTo>
                <a:cubicBezTo>
                  <a:pt x="23171" y="6016"/>
                  <a:pt x="19539" y="9648"/>
                  <a:pt x="14230" y="11884"/>
                </a:cubicBezTo>
                <a:cubicBezTo>
                  <a:pt x="8921" y="14119"/>
                  <a:pt x="-2255" y="15237"/>
                  <a:pt x="3892" y="17193"/>
                </a:cubicBezTo>
                <a:cubicBezTo>
                  <a:pt x="10039" y="19148"/>
                  <a:pt x="17304" y="18031"/>
                  <a:pt x="20936" y="17472"/>
                </a:cubicBezTo>
                <a:cubicBezTo>
                  <a:pt x="24568" y="16913"/>
                  <a:pt x="28201" y="16913"/>
                  <a:pt x="32392" y="16913"/>
                </a:cubicBezTo>
                <a:cubicBezTo>
                  <a:pt x="37980" y="16913"/>
                  <a:pt x="38259" y="16634"/>
                  <a:pt x="37421" y="10487"/>
                </a:cubicBezTo>
                <a:cubicBezTo>
                  <a:pt x="36583" y="1825"/>
                  <a:pt x="26524" y="-131"/>
                  <a:pt x="24009" y="4619"/>
                </a:cubicBezTo>
                <a:close/>
              </a:path>
            </a:pathLst>
          </a:custGeom>
          <a:solidFill>
            <a:srgbClr val="50256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41" name="Forma libre 1040">
            <a:extLst>
              <a:ext uri="{FF2B5EF4-FFF2-40B4-BE49-F238E27FC236}">
                <a16:creationId xmlns:a16="http://schemas.microsoft.com/office/drawing/2014/main" id="{6A7BB7CA-50B4-0148-99DC-9B9514CB1C18}"/>
              </a:ext>
            </a:extLst>
          </p:cNvPr>
          <p:cNvSpPr/>
          <p:nvPr/>
        </p:nvSpPr>
        <p:spPr>
          <a:xfrm>
            <a:off x="4743147" y="5736532"/>
            <a:ext cx="41912" cy="55882"/>
          </a:xfrm>
          <a:custGeom>
            <a:avLst/>
            <a:gdLst>
              <a:gd name="connsiteX0" fmla="*/ 40023 w 41911"/>
              <a:gd name="connsiteY0" fmla="*/ 31434 h 55882"/>
              <a:gd name="connsiteX1" fmla="*/ 33597 w 41911"/>
              <a:gd name="connsiteY1" fmla="*/ 50154 h 55882"/>
              <a:gd name="connsiteX2" fmla="*/ 15156 w 41911"/>
              <a:gd name="connsiteY2" fmla="*/ 55463 h 55882"/>
              <a:gd name="connsiteX3" fmla="*/ 3979 w 41911"/>
              <a:gd name="connsiteY3" fmla="*/ 43448 h 55882"/>
              <a:gd name="connsiteX4" fmla="*/ 2862 w 41911"/>
              <a:gd name="connsiteY4" fmla="*/ 16346 h 55882"/>
              <a:gd name="connsiteX5" fmla="*/ 19626 w 41911"/>
              <a:gd name="connsiteY5" fmla="*/ 2096 h 55882"/>
              <a:gd name="connsiteX6" fmla="*/ 40023 w 41911"/>
              <a:gd name="connsiteY6" fmla="*/ 31434 h 55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911" h="55882">
                <a:moveTo>
                  <a:pt x="40023" y="31434"/>
                </a:moveTo>
                <a:cubicBezTo>
                  <a:pt x="38906" y="42890"/>
                  <a:pt x="38626" y="45404"/>
                  <a:pt x="33597" y="50154"/>
                </a:cubicBezTo>
                <a:cubicBezTo>
                  <a:pt x="28568" y="54904"/>
                  <a:pt x="20744" y="55463"/>
                  <a:pt x="15156" y="55463"/>
                </a:cubicBezTo>
                <a:cubicBezTo>
                  <a:pt x="9288" y="55463"/>
                  <a:pt x="5376" y="48478"/>
                  <a:pt x="3979" y="43448"/>
                </a:cubicBezTo>
                <a:cubicBezTo>
                  <a:pt x="2582" y="38419"/>
                  <a:pt x="1185" y="28919"/>
                  <a:pt x="2862" y="16346"/>
                </a:cubicBezTo>
                <a:cubicBezTo>
                  <a:pt x="3700" y="9919"/>
                  <a:pt x="11523" y="2096"/>
                  <a:pt x="19626" y="2096"/>
                </a:cubicBezTo>
                <a:cubicBezTo>
                  <a:pt x="28009" y="2375"/>
                  <a:pt x="42818" y="3213"/>
                  <a:pt x="40023" y="31434"/>
                </a:cubicBezTo>
                <a:close/>
              </a:path>
            </a:pathLst>
          </a:custGeom>
          <a:solidFill>
            <a:srgbClr val="F6AD8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42" name="Forma libre 1041">
            <a:extLst>
              <a:ext uri="{FF2B5EF4-FFF2-40B4-BE49-F238E27FC236}">
                <a16:creationId xmlns:a16="http://schemas.microsoft.com/office/drawing/2014/main" id="{02CFA73F-E513-564E-92DD-71C2BE8FCAC7}"/>
              </a:ext>
            </a:extLst>
          </p:cNvPr>
          <p:cNvSpPr/>
          <p:nvPr/>
        </p:nvSpPr>
        <p:spPr>
          <a:xfrm>
            <a:off x="4670980" y="5722869"/>
            <a:ext cx="36323" cy="61470"/>
          </a:xfrm>
          <a:custGeom>
            <a:avLst/>
            <a:gdLst>
              <a:gd name="connsiteX0" fmla="*/ 2382 w 36323"/>
              <a:gd name="connsiteY0" fmla="*/ 5979 h 61470"/>
              <a:gd name="connsiteX1" fmla="*/ 7691 w 36323"/>
              <a:gd name="connsiteY1" fmla="*/ 25537 h 61470"/>
              <a:gd name="connsiteX2" fmla="*/ 21661 w 36323"/>
              <a:gd name="connsiteY2" fmla="*/ 59346 h 61470"/>
              <a:gd name="connsiteX3" fmla="*/ 35632 w 36323"/>
              <a:gd name="connsiteY3" fmla="*/ 43420 h 61470"/>
              <a:gd name="connsiteX4" fmla="*/ 9926 w 36323"/>
              <a:gd name="connsiteY4" fmla="*/ 3464 h 61470"/>
              <a:gd name="connsiteX5" fmla="*/ 2382 w 36323"/>
              <a:gd name="connsiteY5" fmla="*/ 5979 h 61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323" h="61470">
                <a:moveTo>
                  <a:pt x="2382" y="5979"/>
                </a:moveTo>
                <a:cubicBezTo>
                  <a:pt x="1264" y="11567"/>
                  <a:pt x="3500" y="11846"/>
                  <a:pt x="7691" y="25537"/>
                </a:cubicBezTo>
                <a:cubicBezTo>
                  <a:pt x="12999" y="42861"/>
                  <a:pt x="17191" y="52082"/>
                  <a:pt x="21661" y="59346"/>
                </a:cubicBezTo>
                <a:cubicBezTo>
                  <a:pt x="25852" y="66332"/>
                  <a:pt x="39264" y="53479"/>
                  <a:pt x="35632" y="43420"/>
                </a:cubicBezTo>
                <a:cubicBezTo>
                  <a:pt x="32558" y="34758"/>
                  <a:pt x="13558" y="7655"/>
                  <a:pt x="9926" y="3464"/>
                </a:cubicBezTo>
                <a:cubicBezTo>
                  <a:pt x="8249" y="1229"/>
                  <a:pt x="3220" y="1508"/>
                  <a:pt x="2382" y="5979"/>
                </a:cubicBezTo>
                <a:close/>
              </a:path>
            </a:pathLst>
          </a:custGeom>
          <a:solidFill>
            <a:srgbClr val="36277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43" name="Forma libre 1042">
            <a:extLst>
              <a:ext uri="{FF2B5EF4-FFF2-40B4-BE49-F238E27FC236}">
                <a16:creationId xmlns:a16="http://schemas.microsoft.com/office/drawing/2014/main" id="{51756DCD-8E1D-0641-BA43-BAFFEE87644A}"/>
              </a:ext>
            </a:extLst>
          </p:cNvPr>
          <p:cNvSpPr/>
          <p:nvPr/>
        </p:nvSpPr>
        <p:spPr>
          <a:xfrm>
            <a:off x="4687290" y="5764141"/>
            <a:ext cx="64265" cy="61470"/>
          </a:xfrm>
          <a:custGeom>
            <a:avLst/>
            <a:gdLst>
              <a:gd name="connsiteX0" fmla="*/ 2279 w 64264"/>
              <a:gd name="connsiteY0" fmla="*/ 11648 h 61470"/>
              <a:gd name="connsiteX1" fmla="*/ 27146 w 64264"/>
              <a:gd name="connsiteY1" fmla="*/ 40986 h 61470"/>
              <a:gd name="connsiteX2" fmla="*/ 46984 w 64264"/>
              <a:gd name="connsiteY2" fmla="*/ 57472 h 61470"/>
              <a:gd name="connsiteX3" fmla="*/ 62352 w 64264"/>
              <a:gd name="connsiteY3" fmla="*/ 54398 h 61470"/>
              <a:gd name="connsiteX4" fmla="*/ 58440 w 64264"/>
              <a:gd name="connsiteY4" fmla="*/ 34839 h 61470"/>
              <a:gd name="connsiteX5" fmla="*/ 20161 w 64264"/>
              <a:gd name="connsiteY5" fmla="*/ 4663 h 61470"/>
              <a:gd name="connsiteX6" fmla="*/ 2279 w 64264"/>
              <a:gd name="connsiteY6" fmla="*/ 11648 h 61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264" h="61470">
                <a:moveTo>
                  <a:pt x="2279" y="11648"/>
                </a:moveTo>
                <a:cubicBezTo>
                  <a:pt x="3955" y="15839"/>
                  <a:pt x="9264" y="24222"/>
                  <a:pt x="27146" y="40986"/>
                </a:cubicBezTo>
                <a:cubicBezTo>
                  <a:pt x="38043" y="51325"/>
                  <a:pt x="43352" y="54678"/>
                  <a:pt x="46984" y="57472"/>
                </a:cubicBezTo>
                <a:cubicBezTo>
                  <a:pt x="53690" y="62222"/>
                  <a:pt x="61234" y="58589"/>
                  <a:pt x="62352" y="54398"/>
                </a:cubicBezTo>
                <a:cubicBezTo>
                  <a:pt x="64028" y="47692"/>
                  <a:pt x="61793" y="37354"/>
                  <a:pt x="58440" y="34839"/>
                </a:cubicBezTo>
                <a:cubicBezTo>
                  <a:pt x="39720" y="19472"/>
                  <a:pt x="24073" y="9134"/>
                  <a:pt x="20161" y="4663"/>
                </a:cubicBezTo>
                <a:cubicBezTo>
                  <a:pt x="14573" y="-2322"/>
                  <a:pt x="323" y="6619"/>
                  <a:pt x="2279" y="11648"/>
                </a:cubicBezTo>
                <a:close/>
              </a:path>
            </a:pathLst>
          </a:custGeom>
          <a:solidFill>
            <a:srgbClr val="36277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44" name="Forma libre 1043">
            <a:extLst>
              <a:ext uri="{FF2B5EF4-FFF2-40B4-BE49-F238E27FC236}">
                <a16:creationId xmlns:a16="http://schemas.microsoft.com/office/drawing/2014/main" id="{5E34E100-4812-DB49-BA8A-C0FFA8F0017D}"/>
              </a:ext>
            </a:extLst>
          </p:cNvPr>
          <p:cNvSpPr/>
          <p:nvPr/>
        </p:nvSpPr>
        <p:spPr>
          <a:xfrm>
            <a:off x="4755612" y="5778720"/>
            <a:ext cx="22353" cy="33529"/>
          </a:xfrm>
          <a:custGeom>
            <a:avLst/>
            <a:gdLst>
              <a:gd name="connsiteX0" fmla="*/ 21691 w 22352"/>
              <a:gd name="connsiteY0" fmla="*/ 9642 h 33529"/>
              <a:gd name="connsiteX1" fmla="*/ 22530 w 22352"/>
              <a:gd name="connsiteY1" fmla="*/ 22495 h 33529"/>
              <a:gd name="connsiteX2" fmla="*/ 13030 w 22352"/>
              <a:gd name="connsiteY2" fmla="*/ 33672 h 33529"/>
              <a:gd name="connsiteX3" fmla="*/ 12471 w 22352"/>
              <a:gd name="connsiteY3" fmla="*/ 33672 h 33529"/>
              <a:gd name="connsiteX4" fmla="*/ 2133 w 22352"/>
              <a:gd name="connsiteY4" fmla="*/ 24172 h 33529"/>
              <a:gd name="connsiteX5" fmla="*/ 2412 w 22352"/>
              <a:gd name="connsiteY5" fmla="*/ 14672 h 33529"/>
              <a:gd name="connsiteX6" fmla="*/ 11074 w 22352"/>
              <a:gd name="connsiteY6" fmla="*/ 2657 h 33529"/>
              <a:gd name="connsiteX7" fmla="*/ 11074 w 22352"/>
              <a:gd name="connsiteY7" fmla="*/ 2657 h 33529"/>
              <a:gd name="connsiteX8" fmla="*/ 21691 w 22352"/>
              <a:gd name="connsiteY8" fmla="*/ 9642 h 33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52" h="33529">
                <a:moveTo>
                  <a:pt x="21691" y="9642"/>
                </a:moveTo>
                <a:cubicBezTo>
                  <a:pt x="21971" y="13554"/>
                  <a:pt x="22250" y="18304"/>
                  <a:pt x="22530" y="22495"/>
                </a:cubicBezTo>
                <a:cubicBezTo>
                  <a:pt x="22809" y="28083"/>
                  <a:pt x="18338" y="33113"/>
                  <a:pt x="13030" y="33672"/>
                </a:cubicBezTo>
                <a:cubicBezTo>
                  <a:pt x="12750" y="33672"/>
                  <a:pt x="12471" y="33672"/>
                  <a:pt x="12471" y="33672"/>
                </a:cubicBezTo>
                <a:cubicBezTo>
                  <a:pt x="7441" y="33672"/>
                  <a:pt x="1574" y="29201"/>
                  <a:pt x="2133" y="24172"/>
                </a:cubicBezTo>
                <a:cubicBezTo>
                  <a:pt x="2412" y="20819"/>
                  <a:pt x="2412" y="17745"/>
                  <a:pt x="2412" y="14672"/>
                </a:cubicBezTo>
                <a:cubicBezTo>
                  <a:pt x="2412" y="9083"/>
                  <a:pt x="5765" y="4333"/>
                  <a:pt x="11074" y="2657"/>
                </a:cubicBezTo>
                <a:lnTo>
                  <a:pt x="11074" y="2657"/>
                </a:lnTo>
                <a:cubicBezTo>
                  <a:pt x="16103" y="701"/>
                  <a:pt x="21412" y="4054"/>
                  <a:pt x="21691" y="9642"/>
                </a:cubicBezTo>
                <a:close/>
              </a:path>
            </a:pathLst>
          </a:custGeom>
          <a:solidFill>
            <a:srgbClr val="F6AD8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45" name="Forma libre 1044">
            <a:extLst>
              <a:ext uri="{FF2B5EF4-FFF2-40B4-BE49-F238E27FC236}">
                <a16:creationId xmlns:a16="http://schemas.microsoft.com/office/drawing/2014/main" id="{E21DA313-6F3D-BA46-B68A-6645C78A5DF0}"/>
              </a:ext>
            </a:extLst>
          </p:cNvPr>
          <p:cNvSpPr/>
          <p:nvPr/>
        </p:nvSpPr>
        <p:spPr>
          <a:xfrm>
            <a:off x="4718487" y="5793252"/>
            <a:ext cx="86617" cy="128529"/>
          </a:xfrm>
          <a:custGeom>
            <a:avLst/>
            <a:gdLst>
              <a:gd name="connsiteX0" fmla="*/ 82007 w 86617"/>
              <a:gd name="connsiteY0" fmla="*/ 44287 h 128529"/>
              <a:gd name="connsiteX1" fmla="*/ 71669 w 86617"/>
              <a:gd name="connsiteY1" fmla="*/ 127551 h 128529"/>
              <a:gd name="connsiteX2" fmla="*/ 2096 w 86617"/>
              <a:gd name="connsiteY2" fmla="*/ 127551 h 128529"/>
              <a:gd name="connsiteX3" fmla="*/ 7125 w 86617"/>
              <a:gd name="connsiteY3" fmla="*/ 26684 h 128529"/>
              <a:gd name="connsiteX4" fmla="*/ 21934 w 86617"/>
              <a:gd name="connsiteY4" fmla="*/ 6287 h 128529"/>
              <a:gd name="connsiteX5" fmla="*/ 40375 w 86617"/>
              <a:gd name="connsiteY5" fmla="*/ 2096 h 128529"/>
              <a:gd name="connsiteX6" fmla="*/ 53228 w 86617"/>
              <a:gd name="connsiteY6" fmla="*/ 2096 h 128529"/>
              <a:gd name="connsiteX7" fmla="*/ 66919 w 86617"/>
              <a:gd name="connsiteY7" fmla="*/ 3772 h 128529"/>
              <a:gd name="connsiteX8" fmla="*/ 82007 w 86617"/>
              <a:gd name="connsiteY8" fmla="*/ 44287 h 128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6617" h="128529">
                <a:moveTo>
                  <a:pt x="82007" y="44287"/>
                </a:moveTo>
                <a:cubicBezTo>
                  <a:pt x="72787" y="74742"/>
                  <a:pt x="69713" y="106316"/>
                  <a:pt x="71669" y="127551"/>
                </a:cubicBezTo>
                <a:lnTo>
                  <a:pt x="2096" y="127551"/>
                </a:lnTo>
                <a:cubicBezTo>
                  <a:pt x="2096" y="127551"/>
                  <a:pt x="2375" y="62448"/>
                  <a:pt x="7125" y="26684"/>
                </a:cubicBezTo>
                <a:cubicBezTo>
                  <a:pt x="8243" y="18301"/>
                  <a:pt x="12993" y="11037"/>
                  <a:pt x="21934" y="6287"/>
                </a:cubicBezTo>
                <a:cubicBezTo>
                  <a:pt x="27243" y="3493"/>
                  <a:pt x="36743" y="2096"/>
                  <a:pt x="40375" y="2096"/>
                </a:cubicBezTo>
                <a:lnTo>
                  <a:pt x="53228" y="2096"/>
                </a:lnTo>
                <a:cubicBezTo>
                  <a:pt x="57419" y="2096"/>
                  <a:pt x="62728" y="2375"/>
                  <a:pt x="66919" y="3772"/>
                </a:cubicBezTo>
                <a:cubicBezTo>
                  <a:pt x="85639" y="9640"/>
                  <a:pt x="87316" y="26684"/>
                  <a:pt x="82007" y="44287"/>
                </a:cubicBezTo>
                <a:close/>
              </a:path>
            </a:pathLst>
          </a:custGeom>
          <a:solidFill>
            <a:srgbClr val="36277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46" name="Forma libre 1045">
            <a:extLst>
              <a:ext uri="{FF2B5EF4-FFF2-40B4-BE49-F238E27FC236}">
                <a16:creationId xmlns:a16="http://schemas.microsoft.com/office/drawing/2014/main" id="{A775638B-39BF-8445-90A1-5DE328798A9A}"/>
              </a:ext>
            </a:extLst>
          </p:cNvPr>
          <p:cNvSpPr/>
          <p:nvPr/>
        </p:nvSpPr>
        <p:spPr>
          <a:xfrm>
            <a:off x="4715693" y="5918708"/>
            <a:ext cx="78235" cy="44706"/>
          </a:xfrm>
          <a:custGeom>
            <a:avLst/>
            <a:gdLst>
              <a:gd name="connsiteX0" fmla="*/ 73904 w 78235"/>
              <a:gd name="connsiteY0" fmla="*/ 44566 h 44705"/>
              <a:gd name="connsiteX1" fmla="*/ 74184 w 78235"/>
              <a:gd name="connsiteY1" fmla="*/ 2096 h 44705"/>
              <a:gd name="connsiteX2" fmla="*/ 4610 w 78235"/>
              <a:gd name="connsiteY2" fmla="*/ 2096 h 44705"/>
              <a:gd name="connsiteX3" fmla="*/ 2096 w 78235"/>
              <a:gd name="connsiteY3" fmla="*/ 44566 h 44705"/>
              <a:gd name="connsiteX4" fmla="*/ 73904 w 78235"/>
              <a:gd name="connsiteY4" fmla="*/ 44566 h 44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235" h="44705">
                <a:moveTo>
                  <a:pt x="73904" y="44566"/>
                </a:moveTo>
                <a:cubicBezTo>
                  <a:pt x="73904" y="44566"/>
                  <a:pt x="80051" y="30037"/>
                  <a:pt x="74184" y="2096"/>
                </a:cubicBezTo>
                <a:lnTo>
                  <a:pt x="4610" y="2096"/>
                </a:lnTo>
                <a:cubicBezTo>
                  <a:pt x="4610" y="2096"/>
                  <a:pt x="2096" y="21934"/>
                  <a:pt x="2096" y="44566"/>
                </a:cubicBezTo>
                <a:lnTo>
                  <a:pt x="73904" y="44566"/>
                </a:lnTo>
                <a:close/>
              </a:path>
            </a:pathLst>
          </a:custGeom>
          <a:solidFill>
            <a:srgbClr val="36277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47" name="Forma libre 1046">
            <a:extLst>
              <a:ext uri="{FF2B5EF4-FFF2-40B4-BE49-F238E27FC236}">
                <a16:creationId xmlns:a16="http://schemas.microsoft.com/office/drawing/2014/main" id="{61F0E459-6AA3-4D40-B928-2F2FA7EB6D92}"/>
              </a:ext>
            </a:extLst>
          </p:cNvPr>
          <p:cNvSpPr/>
          <p:nvPr/>
        </p:nvSpPr>
        <p:spPr>
          <a:xfrm>
            <a:off x="4772950" y="6032044"/>
            <a:ext cx="39118" cy="131323"/>
          </a:xfrm>
          <a:custGeom>
            <a:avLst/>
            <a:gdLst>
              <a:gd name="connsiteX0" fmla="*/ 2956 w 39117"/>
              <a:gd name="connsiteY0" fmla="*/ 22318 h 131323"/>
              <a:gd name="connsiteX1" fmla="*/ 27823 w 39117"/>
              <a:gd name="connsiteY1" fmla="*/ 11980 h 131323"/>
              <a:gd name="connsiteX2" fmla="*/ 36765 w 39117"/>
              <a:gd name="connsiteY2" fmla="*/ 124024 h 131323"/>
              <a:gd name="connsiteX3" fmla="*/ 35926 w 39117"/>
              <a:gd name="connsiteY3" fmla="*/ 129053 h 131323"/>
              <a:gd name="connsiteX4" fmla="*/ 28662 w 39117"/>
              <a:gd name="connsiteY4" fmla="*/ 130171 h 131323"/>
              <a:gd name="connsiteX5" fmla="*/ 23353 w 39117"/>
              <a:gd name="connsiteY5" fmla="*/ 126818 h 131323"/>
              <a:gd name="connsiteX6" fmla="*/ 2956 w 39117"/>
              <a:gd name="connsiteY6" fmla="*/ 22318 h 131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117" h="131323">
                <a:moveTo>
                  <a:pt x="2956" y="22318"/>
                </a:moveTo>
                <a:cubicBezTo>
                  <a:pt x="-2632" y="-314"/>
                  <a:pt x="20559" y="-4226"/>
                  <a:pt x="27823" y="11980"/>
                </a:cubicBezTo>
                <a:cubicBezTo>
                  <a:pt x="38162" y="35171"/>
                  <a:pt x="37323" y="109215"/>
                  <a:pt x="36765" y="124024"/>
                </a:cubicBezTo>
                <a:cubicBezTo>
                  <a:pt x="36765" y="125980"/>
                  <a:pt x="37044" y="128215"/>
                  <a:pt x="35926" y="129053"/>
                </a:cubicBezTo>
                <a:cubicBezTo>
                  <a:pt x="33970" y="130171"/>
                  <a:pt x="30059" y="130171"/>
                  <a:pt x="28662" y="130171"/>
                </a:cubicBezTo>
                <a:cubicBezTo>
                  <a:pt x="26147" y="130171"/>
                  <a:pt x="23632" y="130171"/>
                  <a:pt x="23353" y="126818"/>
                </a:cubicBezTo>
                <a:cubicBezTo>
                  <a:pt x="21676" y="105583"/>
                  <a:pt x="8544" y="44392"/>
                  <a:pt x="2956" y="22318"/>
                </a:cubicBezTo>
                <a:close/>
              </a:path>
            </a:pathLst>
          </a:custGeom>
          <a:solidFill>
            <a:srgbClr val="36277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48" name="Forma libre 1047">
            <a:extLst>
              <a:ext uri="{FF2B5EF4-FFF2-40B4-BE49-F238E27FC236}">
                <a16:creationId xmlns:a16="http://schemas.microsoft.com/office/drawing/2014/main" id="{D7230D41-19C5-5C48-8903-2E936E7096B9}"/>
              </a:ext>
            </a:extLst>
          </p:cNvPr>
          <p:cNvSpPr/>
          <p:nvPr/>
        </p:nvSpPr>
        <p:spPr>
          <a:xfrm>
            <a:off x="4752782" y="5921313"/>
            <a:ext cx="50294" cy="145294"/>
          </a:xfrm>
          <a:custGeom>
            <a:avLst/>
            <a:gdLst>
              <a:gd name="connsiteX0" fmla="*/ 2448 w 50294"/>
              <a:gd name="connsiteY0" fmla="*/ 45034 h 145293"/>
              <a:gd name="connsiteX1" fmla="*/ 28712 w 50294"/>
              <a:gd name="connsiteY1" fmla="*/ 4240 h 145293"/>
              <a:gd name="connsiteX2" fmla="*/ 39609 w 50294"/>
              <a:gd name="connsiteY2" fmla="*/ 23240 h 145293"/>
              <a:gd name="connsiteX3" fmla="*/ 47992 w 50294"/>
              <a:gd name="connsiteY3" fmla="*/ 121034 h 145293"/>
              <a:gd name="connsiteX4" fmla="*/ 25080 w 50294"/>
              <a:gd name="connsiteY4" fmla="*/ 135284 h 145293"/>
              <a:gd name="connsiteX5" fmla="*/ 2448 w 50294"/>
              <a:gd name="connsiteY5" fmla="*/ 45034 h 145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294" h="145293">
                <a:moveTo>
                  <a:pt x="2448" y="45034"/>
                </a:moveTo>
                <a:cubicBezTo>
                  <a:pt x="-67" y="16814"/>
                  <a:pt x="11110" y="-4980"/>
                  <a:pt x="28712" y="4240"/>
                </a:cubicBezTo>
                <a:cubicBezTo>
                  <a:pt x="35977" y="8152"/>
                  <a:pt x="38771" y="15976"/>
                  <a:pt x="39609" y="23240"/>
                </a:cubicBezTo>
                <a:cubicBezTo>
                  <a:pt x="40727" y="30505"/>
                  <a:pt x="46036" y="107343"/>
                  <a:pt x="47992" y="121034"/>
                </a:cubicBezTo>
                <a:cubicBezTo>
                  <a:pt x="52183" y="152328"/>
                  <a:pt x="27595" y="143946"/>
                  <a:pt x="25080" y="135284"/>
                </a:cubicBezTo>
                <a:cubicBezTo>
                  <a:pt x="18095" y="113490"/>
                  <a:pt x="3565" y="60402"/>
                  <a:pt x="2448" y="45034"/>
                </a:cubicBezTo>
                <a:close/>
              </a:path>
            </a:pathLst>
          </a:custGeom>
          <a:solidFill>
            <a:srgbClr val="36277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49" name="Forma libre 1048">
            <a:extLst>
              <a:ext uri="{FF2B5EF4-FFF2-40B4-BE49-F238E27FC236}">
                <a16:creationId xmlns:a16="http://schemas.microsoft.com/office/drawing/2014/main" id="{0622D1B1-6AA4-114B-A194-130D8112A612}"/>
              </a:ext>
            </a:extLst>
          </p:cNvPr>
          <p:cNvSpPr/>
          <p:nvPr/>
        </p:nvSpPr>
        <p:spPr>
          <a:xfrm>
            <a:off x="4711757" y="6034815"/>
            <a:ext cx="30735" cy="134117"/>
          </a:xfrm>
          <a:custGeom>
            <a:avLst/>
            <a:gdLst>
              <a:gd name="connsiteX0" fmla="*/ 20282 w 30735"/>
              <a:gd name="connsiteY0" fmla="*/ 132988 h 134117"/>
              <a:gd name="connsiteX1" fmla="*/ 26988 w 30735"/>
              <a:gd name="connsiteY1" fmla="*/ 14797 h 134117"/>
              <a:gd name="connsiteX2" fmla="*/ 2120 w 30735"/>
              <a:gd name="connsiteY2" fmla="*/ 18150 h 134117"/>
              <a:gd name="connsiteX3" fmla="*/ 7709 w 30735"/>
              <a:gd name="connsiteY3" fmla="*/ 128238 h 134117"/>
              <a:gd name="connsiteX4" fmla="*/ 20282 w 30735"/>
              <a:gd name="connsiteY4" fmla="*/ 132988 h 134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735" h="134117">
                <a:moveTo>
                  <a:pt x="20282" y="132988"/>
                </a:moveTo>
                <a:cubicBezTo>
                  <a:pt x="21120" y="99738"/>
                  <a:pt x="35091" y="41621"/>
                  <a:pt x="26988" y="14797"/>
                </a:cubicBezTo>
                <a:cubicBezTo>
                  <a:pt x="21959" y="-2526"/>
                  <a:pt x="1282" y="-2806"/>
                  <a:pt x="2120" y="18150"/>
                </a:cubicBezTo>
                <a:cubicBezTo>
                  <a:pt x="2959" y="40782"/>
                  <a:pt x="9944" y="84370"/>
                  <a:pt x="7709" y="128238"/>
                </a:cubicBezTo>
                <a:cubicBezTo>
                  <a:pt x="7429" y="132429"/>
                  <a:pt x="20003" y="136900"/>
                  <a:pt x="20282" y="132988"/>
                </a:cubicBezTo>
                <a:close/>
              </a:path>
            </a:pathLst>
          </a:custGeom>
          <a:solidFill>
            <a:srgbClr val="36277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50" name="Forma libre 1049">
            <a:extLst>
              <a:ext uri="{FF2B5EF4-FFF2-40B4-BE49-F238E27FC236}">
                <a16:creationId xmlns:a16="http://schemas.microsoft.com/office/drawing/2014/main" id="{21BAF83E-B772-5344-B1BF-4C1C7EE561FB}"/>
              </a:ext>
            </a:extLst>
          </p:cNvPr>
          <p:cNvSpPr/>
          <p:nvPr/>
        </p:nvSpPr>
        <p:spPr>
          <a:xfrm>
            <a:off x="4711873" y="5921129"/>
            <a:ext cx="44706" cy="142500"/>
          </a:xfrm>
          <a:custGeom>
            <a:avLst/>
            <a:gdLst>
              <a:gd name="connsiteX0" fmla="*/ 26034 w 44705"/>
              <a:gd name="connsiteY0" fmla="*/ 134071 h 142499"/>
              <a:gd name="connsiteX1" fmla="*/ 2284 w 44705"/>
              <a:gd name="connsiteY1" fmla="*/ 121218 h 142499"/>
              <a:gd name="connsiteX2" fmla="*/ 6754 w 44705"/>
              <a:gd name="connsiteY2" fmla="*/ 22865 h 142499"/>
              <a:gd name="connsiteX3" fmla="*/ 12343 w 44705"/>
              <a:gd name="connsiteY3" fmla="*/ 3306 h 142499"/>
              <a:gd name="connsiteX4" fmla="*/ 44195 w 44705"/>
              <a:gd name="connsiteY4" fmla="*/ 46615 h 142499"/>
              <a:gd name="connsiteX5" fmla="*/ 26034 w 44705"/>
              <a:gd name="connsiteY5" fmla="*/ 134071 h 142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705" h="142499">
                <a:moveTo>
                  <a:pt x="26034" y="134071"/>
                </a:moveTo>
                <a:cubicBezTo>
                  <a:pt x="23240" y="142733"/>
                  <a:pt x="-231" y="152791"/>
                  <a:pt x="2284" y="121218"/>
                </a:cubicBezTo>
                <a:cubicBezTo>
                  <a:pt x="3401" y="107247"/>
                  <a:pt x="6196" y="30409"/>
                  <a:pt x="6754" y="22865"/>
                </a:cubicBezTo>
                <a:cubicBezTo>
                  <a:pt x="7313" y="15321"/>
                  <a:pt x="8710" y="4704"/>
                  <a:pt x="12343" y="3306"/>
                </a:cubicBezTo>
                <a:cubicBezTo>
                  <a:pt x="31063" y="-3399"/>
                  <a:pt x="48945" y="18674"/>
                  <a:pt x="44195" y="46615"/>
                </a:cubicBezTo>
                <a:cubicBezTo>
                  <a:pt x="40843" y="65336"/>
                  <a:pt x="31901" y="116189"/>
                  <a:pt x="26034" y="134071"/>
                </a:cubicBezTo>
                <a:close/>
              </a:path>
            </a:pathLst>
          </a:custGeom>
          <a:solidFill>
            <a:srgbClr val="36277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51" name="Forma libre 1050">
            <a:extLst>
              <a:ext uri="{FF2B5EF4-FFF2-40B4-BE49-F238E27FC236}">
                <a16:creationId xmlns:a16="http://schemas.microsoft.com/office/drawing/2014/main" id="{0FC7898B-2DED-0F49-8E61-0FCBD1AE44CB}"/>
              </a:ext>
            </a:extLst>
          </p:cNvPr>
          <p:cNvSpPr/>
          <p:nvPr/>
        </p:nvSpPr>
        <p:spPr>
          <a:xfrm>
            <a:off x="4738450" y="5757606"/>
            <a:ext cx="11176" cy="16765"/>
          </a:xfrm>
          <a:custGeom>
            <a:avLst/>
            <a:gdLst>
              <a:gd name="connsiteX0" fmla="*/ 10632 w 11176"/>
              <a:gd name="connsiteY0" fmla="*/ 7845 h 16764"/>
              <a:gd name="connsiteX1" fmla="*/ 9794 w 11176"/>
              <a:gd name="connsiteY1" fmla="*/ 16507 h 16764"/>
              <a:gd name="connsiteX2" fmla="*/ 3088 w 11176"/>
              <a:gd name="connsiteY2" fmla="*/ 10919 h 16764"/>
              <a:gd name="connsiteX3" fmla="*/ 3926 w 11176"/>
              <a:gd name="connsiteY3" fmla="*/ 2257 h 16764"/>
              <a:gd name="connsiteX4" fmla="*/ 10632 w 11176"/>
              <a:gd name="connsiteY4" fmla="*/ 7845 h 16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76" h="16764">
                <a:moveTo>
                  <a:pt x="10632" y="7845"/>
                </a:moveTo>
                <a:cubicBezTo>
                  <a:pt x="12309" y="11757"/>
                  <a:pt x="11750" y="15669"/>
                  <a:pt x="9794" y="16507"/>
                </a:cubicBezTo>
                <a:cubicBezTo>
                  <a:pt x="7838" y="17345"/>
                  <a:pt x="4765" y="14830"/>
                  <a:pt x="3088" y="10919"/>
                </a:cubicBezTo>
                <a:cubicBezTo>
                  <a:pt x="1412" y="7007"/>
                  <a:pt x="1971" y="3095"/>
                  <a:pt x="3926" y="2257"/>
                </a:cubicBezTo>
                <a:cubicBezTo>
                  <a:pt x="6162" y="1419"/>
                  <a:pt x="8956" y="3933"/>
                  <a:pt x="10632" y="7845"/>
                </a:cubicBezTo>
                <a:close/>
              </a:path>
            </a:pathLst>
          </a:custGeom>
          <a:solidFill>
            <a:srgbClr val="F6AD8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52" name="Forma libre 1051">
            <a:extLst>
              <a:ext uri="{FF2B5EF4-FFF2-40B4-BE49-F238E27FC236}">
                <a16:creationId xmlns:a16="http://schemas.microsoft.com/office/drawing/2014/main" id="{3F7EF4E6-6B20-AE42-AF9A-9C57B91106AA}"/>
              </a:ext>
            </a:extLst>
          </p:cNvPr>
          <p:cNvSpPr/>
          <p:nvPr/>
        </p:nvSpPr>
        <p:spPr>
          <a:xfrm>
            <a:off x="4776171" y="5757606"/>
            <a:ext cx="11176" cy="16765"/>
          </a:xfrm>
          <a:custGeom>
            <a:avLst/>
            <a:gdLst>
              <a:gd name="connsiteX0" fmla="*/ 3088 w 11176"/>
              <a:gd name="connsiteY0" fmla="*/ 7845 h 16764"/>
              <a:gd name="connsiteX1" fmla="*/ 3926 w 11176"/>
              <a:gd name="connsiteY1" fmla="*/ 16507 h 16764"/>
              <a:gd name="connsiteX2" fmla="*/ 10632 w 11176"/>
              <a:gd name="connsiteY2" fmla="*/ 10919 h 16764"/>
              <a:gd name="connsiteX3" fmla="*/ 9794 w 11176"/>
              <a:gd name="connsiteY3" fmla="*/ 2257 h 16764"/>
              <a:gd name="connsiteX4" fmla="*/ 3088 w 11176"/>
              <a:gd name="connsiteY4" fmla="*/ 7845 h 16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76" h="16764">
                <a:moveTo>
                  <a:pt x="3088" y="7845"/>
                </a:moveTo>
                <a:cubicBezTo>
                  <a:pt x="1412" y="11757"/>
                  <a:pt x="1971" y="15669"/>
                  <a:pt x="3926" y="16507"/>
                </a:cubicBezTo>
                <a:cubicBezTo>
                  <a:pt x="5882" y="17345"/>
                  <a:pt x="8956" y="14830"/>
                  <a:pt x="10632" y="10919"/>
                </a:cubicBezTo>
                <a:cubicBezTo>
                  <a:pt x="12309" y="7007"/>
                  <a:pt x="12029" y="3095"/>
                  <a:pt x="9794" y="2257"/>
                </a:cubicBezTo>
                <a:cubicBezTo>
                  <a:pt x="7559" y="1419"/>
                  <a:pt x="4485" y="3933"/>
                  <a:pt x="3088" y="7845"/>
                </a:cubicBezTo>
                <a:close/>
              </a:path>
            </a:pathLst>
          </a:custGeom>
          <a:solidFill>
            <a:srgbClr val="F6AD8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53" name="Forma libre 1052">
            <a:extLst>
              <a:ext uri="{FF2B5EF4-FFF2-40B4-BE49-F238E27FC236}">
                <a16:creationId xmlns:a16="http://schemas.microsoft.com/office/drawing/2014/main" id="{A32D4C48-4B27-FD4E-A068-20621AF6C200}"/>
              </a:ext>
            </a:extLst>
          </p:cNvPr>
          <p:cNvSpPr/>
          <p:nvPr/>
        </p:nvSpPr>
        <p:spPr>
          <a:xfrm>
            <a:off x="4739731" y="5732830"/>
            <a:ext cx="44706" cy="19559"/>
          </a:xfrm>
          <a:custGeom>
            <a:avLst/>
            <a:gdLst>
              <a:gd name="connsiteX0" fmla="*/ 43160 w 44705"/>
              <a:gd name="connsiteY0" fmla="*/ 13342 h 19558"/>
              <a:gd name="connsiteX1" fmla="*/ 6837 w 44705"/>
              <a:gd name="connsiteY1" fmla="*/ 17254 h 19558"/>
              <a:gd name="connsiteX2" fmla="*/ 7675 w 44705"/>
              <a:gd name="connsiteY2" fmla="*/ 4680 h 19558"/>
              <a:gd name="connsiteX3" fmla="*/ 29190 w 44705"/>
              <a:gd name="connsiteY3" fmla="*/ 4121 h 19558"/>
              <a:gd name="connsiteX4" fmla="*/ 43160 w 44705"/>
              <a:gd name="connsiteY4" fmla="*/ 13342 h 19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705" h="19558">
                <a:moveTo>
                  <a:pt x="43160" y="13342"/>
                </a:moveTo>
                <a:cubicBezTo>
                  <a:pt x="38690" y="20048"/>
                  <a:pt x="13822" y="19768"/>
                  <a:pt x="6837" y="17254"/>
                </a:cubicBezTo>
                <a:cubicBezTo>
                  <a:pt x="-149" y="14739"/>
                  <a:pt x="969" y="8592"/>
                  <a:pt x="7675" y="4680"/>
                </a:cubicBezTo>
                <a:cubicBezTo>
                  <a:pt x="14381" y="1048"/>
                  <a:pt x="21925" y="1607"/>
                  <a:pt x="29190" y="4121"/>
                </a:cubicBezTo>
                <a:cubicBezTo>
                  <a:pt x="33381" y="6077"/>
                  <a:pt x="47910" y="6357"/>
                  <a:pt x="43160" y="13342"/>
                </a:cubicBezTo>
                <a:close/>
              </a:path>
            </a:pathLst>
          </a:custGeom>
          <a:solidFill>
            <a:srgbClr val="34459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54" name="Forma libre 1053">
            <a:extLst>
              <a:ext uri="{FF2B5EF4-FFF2-40B4-BE49-F238E27FC236}">
                <a16:creationId xmlns:a16="http://schemas.microsoft.com/office/drawing/2014/main" id="{0D9F01CB-DA0C-024B-9CCC-114A9F9D89E9}"/>
              </a:ext>
            </a:extLst>
          </p:cNvPr>
          <p:cNvSpPr/>
          <p:nvPr/>
        </p:nvSpPr>
        <p:spPr>
          <a:xfrm>
            <a:off x="4745031" y="5739463"/>
            <a:ext cx="41912" cy="47500"/>
          </a:xfrm>
          <a:custGeom>
            <a:avLst/>
            <a:gdLst>
              <a:gd name="connsiteX0" fmla="*/ 10198 w 41911"/>
              <a:gd name="connsiteY0" fmla="*/ 4752 h 47499"/>
              <a:gd name="connsiteX1" fmla="*/ 2096 w 41911"/>
              <a:gd name="connsiteY1" fmla="*/ 20679 h 47499"/>
              <a:gd name="connsiteX2" fmla="*/ 21096 w 41911"/>
              <a:gd name="connsiteY2" fmla="*/ 46105 h 47499"/>
              <a:gd name="connsiteX3" fmla="*/ 40654 w 41911"/>
              <a:gd name="connsiteY3" fmla="*/ 23752 h 47499"/>
              <a:gd name="connsiteX4" fmla="*/ 33390 w 41911"/>
              <a:gd name="connsiteY4" fmla="*/ 3635 h 47499"/>
              <a:gd name="connsiteX5" fmla="*/ 10198 w 41911"/>
              <a:gd name="connsiteY5" fmla="*/ 4752 h 47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911" h="47499">
                <a:moveTo>
                  <a:pt x="10198" y="4752"/>
                </a:moveTo>
                <a:cubicBezTo>
                  <a:pt x="3493" y="8664"/>
                  <a:pt x="2096" y="12296"/>
                  <a:pt x="2096" y="20679"/>
                </a:cubicBezTo>
                <a:cubicBezTo>
                  <a:pt x="2375" y="29061"/>
                  <a:pt x="5728" y="43032"/>
                  <a:pt x="21096" y="46105"/>
                </a:cubicBezTo>
                <a:cubicBezTo>
                  <a:pt x="36184" y="49179"/>
                  <a:pt x="39816" y="34090"/>
                  <a:pt x="40654" y="23752"/>
                </a:cubicBezTo>
                <a:cubicBezTo>
                  <a:pt x="41492" y="13414"/>
                  <a:pt x="40934" y="5591"/>
                  <a:pt x="33390" y="3635"/>
                </a:cubicBezTo>
                <a:cubicBezTo>
                  <a:pt x="22213" y="840"/>
                  <a:pt x="14390" y="2238"/>
                  <a:pt x="10198" y="4752"/>
                </a:cubicBezTo>
                <a:close/>
              </a:path>
            </a:pathLst>
          </a:custGeom>
          <a:solidFill>
            <a:srgbClr val="34459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grpSp>
        <p:nvGrpSpPr>
          <p:cNvPr id="1056" name="Gráfico 6">
            <a:extLst>
              <a:ext uri="{FF2B5EF4-FFF2-40B4-BE49-F238E27FC236}">
                <a16:creationId xmlns:a16="http://schemas.microsoft.com/office/drawing/2014/main" id="{1397CD29-EFE3-C94A-BE8A-BC5F4F4C5675}"/>
              </a:ext>
            </a:extLst>
          </p:cNvPr>
          <p:cNvGrpSpPr/>
          <p:nvPr/>
        </p:nvGrpSpPr>
        <p:grpSpPr>
          <a:xfrm>
            <a:off x="1019115" y="4763604"/>
            <a:ext cx="1197665" cy="1400409"/>
            <a:chOff x="1019115" y="5161637"/>
            <a:chExt cx="1197665" cy="1400409"/>
          </a:xfrm>
        </p:grpSpPr>
        <p:sp>
          <p:nvSpPr>
            <p:cNvPr id="1057" name="Forma libre 1056">
              <a:extLst>
                <a:ext uri="{FF2B5EF4-FFF2-40B4-BE49-F238E27FC236}">
                  <a16:creationId xmlns:a16="http://schemas.microsoft.com/office/drawing/2014/main" id="{2277C82D-7CB0-3E49-911C-5550F5EFC23D}"/>
                </a:ext>
              </a:extLst>
            </p:cNvPr>
            <p:cNvSpPr/>
            <p:nvPr/>
          </p:nvSpPr>
          <p:spPr>
            <a:xfrm>
              <a:off x="1382349" y="5161637"/>
              <a:ext cx="198382" cy="198382"/>
            </a:xfrm>
            <a:custGeom>
              <a:avLst/>
              <a:gdLst>
                <a:gd name="connsiteX0" fmla="*/ 197125 w 198381"/>
                <a:gd name="connsiteY0" fmla="*/ 99610 h 198381"/>
                <a:gd name="connsiteX1" fmla="*/ 99610 w 198381"/>
                <a:gd name="connsiteY1" fmla="*/ 197125 h 198381"/>
                <a:gd name="connsiteX2" fmla="*/ 2096 w 198381"/>
                <a:gd name="connsiteY2" fmla="*/ 99610 h 198381"/>
                <a:gd name="connsiteX3" fmla="*/ 99610 w 198381"/>
                <a:gd name="connsiteY3" fmla="*/ 2096 h 198381"/>
                <a:gd name="connsiteX4" fmla="*/ 197125 w 198381"/>
                <a:gd name="connsiteY4" fmla="*/ 99610 h 198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381" h="198381">
                  <a:moveTo>
                    <a:pt x="197125" y="99610"/>
                  </a:moveTo>
                  <a:cubicBezTo>
                    <a:pt x="197125" y="153536"/>
                    <a:pt x="153536" y="197125"/>
                    <a:pt x="99610" y="197125"/>
                  </a:cubicBezTo>
                  <a:cubicBezTo>
                    <a:pt x="45684" y="197125"/>
                    <a:pt x="2096" y="153536"/>
                    <a:pt x="2096" y="99610"/>
                  </a:cubicBezTo>
                  <a:cubicBezTo>
                    <a:pt x="2096" y="45684"/>
                    <a:pt x="45684" y="2096"/>
                    <a:pt x="99610" y="2096"/>
                  </a:cubicBezTo>
                  <a:cubicBezTo>
                    <a:pt x="153536" y="2096"/>
                    <a:pt x="197125" y="45684"/>
                    <a:pt x="197125" y="99610"/>
                  </a:cubicBezTo>
                  <a:close/>
                </a:path>
              </a:pathLst>
            </a:custGeom>
            <a:solidFill>
              <a:srgbClr val="C0D0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8" name="Forma libre 1057">
              <a:extLst>
                <a:ext uri="{FF2B5EF4-FFF2-40B4-BE49-F238E27FC236}">
                  <a16:creationId xmlns:a16="http://schemas.microsoft.com/office/drawing/2014/main" id="{57453BA3-29A6-0441-BA3A-96E6D1D1D0A9}"/>
                </a:ext>
              </a:extLst>
            </p:cNvPr>
            <p:cNvSpPr/>
            <p:nvPr/>
          </p:nvSpPr>
          <p:spPr>
            <a:xfrm>
              <a:off x="1390452" y="5169740"/>
              <a:ext cx="181617" cy="181617"/>
            </a:xfrm>
            <a:custGeom>
              <a:avLst/>
              <a:gdLst>
                <a:gd name="connsiteX0" fmla="*/ 181198 w 181617"/>
                <a:gd name="connsiteY0" fmla="*/ 91507 h 181617"/>
                <a:gd name="connsiteX1" fmla="*/ 144595 w 181617"/>
                <a:gd name="connsiteY1" fmla="*/ 163875 h 181617"/>
                <a:gd name="connsiteX2" fmla="*/ 122801 w 181617"/>
                <a:gd name="connsiteY2" fmla="*/ 175610 h 181617"/>
                <a:gd name="connsiteX3" fmla="*/ 111904 w 181617"/>
                <a:gd name="connsiteY3" fmla="*/ 178963 h 181617"/>
                <a:gd name="connsiteX4" fmla="*/ 105198 w 181617"/>
                <a:gd name="connsiteY4" fmla="*/ 180360 h 181617"/>
                <a:gd name="connsiteX5" fmla="*/ 91228 w 181617"/>
                <a:gd name="connsiteY5" fmla="*/ 181478 h 181617"/>
                <a:gd name="connsiteX6" fmla="*/ 64684 w 181617"/>
                <a:gd name="connsiteY6" fmla="*/ 177566 h 181617"/>
                <a:gd name="connsiteX7" fmla="*/ 2096 w 181617"/>
                <a:gd name="connsiteY7" fmla="*/ 91507 h 181617"/>
                <a:gd name="connsiteX8" fmla="*/ 11037 w 181617"/>
                <a:gd name="connsiteY8" fmla="*/ 52390 h 181617"/>
                <a:gd name="connsiteX9" fmla="*/ 42051 w 181617"/>
                <a:gd name="connsiteY9" fmla="*/ 16904 h 181617"/>
                <a:gd name="connsiteX10" fmla="*/ 51831 w 181617"/>
                <a:gd name="connsiteY10" fmla="*/ 11316 h 181617"/>
                <a:gd name="connsiteX11" fmla="*/ 75301 w 181617"/>
                <a:gd name="connsiteY11" fmla="*/ 3493 h 181617"/>
                <a:gd name="connsiteX12" fmla="*/ 91787 w 181617"/>
                <a:gd name="connsiteY12" fmla="*/ 2096 h 181617"/>
                <a:gd name="connsiteX13" fmla="*/ 175330 w 181617"/>
                <a:gd name="connsiteY13" fmla="*/ 59375 h 181617"/>
                <a:gd name="connsiteX14" fmla="*/ 181198 w 181617"/>
                <a:gd name="connsiteY14" fmla="*/ 91507 h 181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1617" h="181617">
                  <a:moveTo>
                    <a:pt x="181198" y="91507"/>
                  </a:moveTo>
                  <a:cubicBezTo>
                    <a:pt x="181198" y="121125"/>
                    <a:pt x="166948" y="147389"/>
                    <a:pt x="144595" y="163875"/>
                  </a:cubicBezTo>
                  <a:cubicBezTo>
                    <a:pt x="137889" y="168625"/>
                    <a:pt x="130625" y="172816"/>
                    <a:pt x="122801" y="175610"/>
                  </a:cubicBezTo>
                  <a:cubicBezTo>
                    <a:pt x="119448" y="177007"/>
                    <a:pt x="115816" y="178125"/>
                    <a:pt x="111904" y="178963"/>
                  </a:cubicBezTo>
                  <a:cubicBezTo>
                    <a:pt x="109669" y="179522"/>
                    <a:pt x="107434" y="179801"/>
                    <a:pt x="105198" y="180360"/>
                  </a:cubicBezTo>
                  <a:cubicBezTo>
                    <a:pt x="100728" y="181198"/>
                    <a:pt x="95978" y="181478"/>
                    <a:pt x="91228" y="181478"/>
                  </a:cubicBezTo>
                  <a:cubicBezTo>
                    <a:pt x="82007" y="181478"/>
                    <a:pt x="73066" y="180080"/>
                    <a:pt x="64684" y="177566"/>
                  </a:cubicBezTo>
                  <a:cubicBezTo>
                    <a:pt x="28640" y="165831"/>
                    <a:pt x="2096" y="131742"/>
                    <a:pt x="2096" y="91507"/>
                  </a:cubicBezTo>
                  <a:cubicBezTo>
                    <a:pt x="2096" y="77537"/>
                    <a:pt x="5449" y="64404"/>
                    <a:pt x="11037" y="52390"/>
                  </a:cubicBezTo>
                  <a:cubicBezTo>
                    <a:pt x="18022" y="37860"/>
                    <a:pt x="28919" y="25566"/>
                    <a:pt x="42051" y="16904"/>
                  </a:cubicBezTo>
                  <a:cubicBezTo>
                    <a:pt x="45125" y="14948"/>
                    <a:pt x="48478" y="12993"/>
                    <a:pt x="51831" y="11316"/>
                  </a:cubicBezTo>
                  <a:cubicBezTo>
                    <a:pt x="59095" y="7684"/>
                    <a:pt x="66919" y="5169"/>
                    <a:pt x="75301" y="3493"/>
                  </a:cubicBezTo>
                  <a:cubicBezTo>
                    <a:pt x="80610" y="2375"/>
                    <a:pt x="86198" y="2096"/>
                    <a:pt x="91787" y="2096"/>
                  </a:cubicBezTo>
                  <a:cubicBezTo>
                    <a:pt x="129786" y="2096"/>
                    <a:pt x="162478" y="25846"/>
                    <a:pt x="175330" y="59375"/>
                  </a:cubicBezTo>
                  <a:cubicBezTo>
                    <a:pt x="179242" y="69154"/>
                    <a:pt x="181198" y="80051"/>
                    <a:pt x="181198" y="91507"/>
                  </a:cubicBezTo>
                  <a:close/>
                </a:path>
              </a:pathLst>
            </a:custGeom>
            <a:solidFill>
              <a:srgbClr val="EFF4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9" name="Forma libre 1058">
              <a:extLst>
                <a:ext uri="{FF2B5EF4-FFF2-40B4-BE49-F238E27FC236}">
                  <a16:creationId xmlns:a16="http://schemas.microsoft.com/office/drawing/2014/main" id="{C6081D8B-1956-A744-8227-869A68F7A513}"/>
                </a:ext>
              </a:extLst>
            </p:cNvPr>
            <p:cNvSpPr/>
            <p:nvPr/>
          </p:nvSpPr>
          <p:spPr>
            <a:xfrm>
              <a:off x="1445792" y="5217816"/>
              <a:ext cx="41912" cy="47500"/>
            </a:xfrm>
            <a:custGeom>
              <a:avLst/>
              <a:gdLst>
                <a:gd name="connsiteX0" fmla="*/ 36446 w 41911"/>
                <a:gd name="connsiteY0" fmla="*/ 47902 h 47499"/>
                <a:gd name="connsiteX1" fmla="*/ 32814 w 41911"/>
                <a:gd name="connsiteY1" fmla="*/ 46226 h 47499"/>
                <a:gd name="connsiteX2" fmla="*/ 3196 w 41911"/>
                <a:gd name="connsiteY2" fmla="*/ 9623 h 47499"/>
                <a:gd name="connsiteX3" fmla="*/ 3755 w 41911"/>
                <a:gd name="connsiteY3" fmla="*/ 3196 h 47499"/>
                <a:gd name="connsiteX4" fmla="*/ 10182 w 41911"/>
                <a:gd name="connsiteY4" fmla="*/ 3755 h 47499"/>
                <a:gd name="connsiteX5" fmla="*/ 39799 w 41911"/>
                <a:gd name="connsiteY5" fmla="*/ 40358 h 47499"/>
                <a:gd name="connsiteX6" fmla="*/ 39240 w 41911"/>
                <a:gd name="connsiteY6" fmla="*/ 46785 h 47499"/>
                <a:gd name="connsiteX7" fmla="*/ 36446 w 41911"/>
                <a:gd name="connsiteY7" fmla="*/ 47902 h 4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911" h="47499">
                  <a:moveTo>
                    <a:pt x="36446" y="47902"/>
                  </a:moveTo>
                  <a:cubicBezTo>
                    <a:pt x="35049" y="47902"/>
                    <a:pt x="33932" y="47343"/>
                    <a:pt x="32814" y="46226"/>
                  </a:cubicBezTo>
                  <a:lnTo>
                    <a:pt x="3196" y="9623"/>
                  </a:lnTo>
                  <a:cubicBezTo>
                    <a:pt x="1520" y="7667"/>
                    <a:pt x="1799" y="4873"/>
                    <a:pt x="3755" y="3196"/>
                  </a:cubicBezTo>
                  <a:cubicBezTo>
                    <a:pt x="5711" y="1520"/>
                    <a:pt x="8505" y="1799"/>
                    <a:pt x="10182" y="3755"/>
                  </a:cubicBezTo>
                  <a:lnTo>
                    <a:pt x="39799" y="40358"/>
                  </a:lnTo>
                  <a:cubicBezTo>
                    <a:pt x="41476" y="42314"/>
                    <a:pt x="41196" y="45108"/>
                    <a:pt x="39240" y="46785"/>
                  </a:cubicBezTo>
                  <a:cubicBezTo>
                    <a:pt x="38402" y="47623"/>
                    <a:pt x="37285" y="47902"/>
                    <a:pt x="36446" y="47902"/>
                  </a:cubicBezTo>
                  <a:close/>
                </a:path>
              </a:pathLst>
            </a:custGeom>
            <a:solidFill>
              <a:srgbClr val="80879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0" name="Forma libre 1059">
              <a:extLst>
                <a:ext uri="{FF2B5EF4-FFF2-40B4-BE49-F238E27FC236}">
                  <a16:creationId xmlns:a16="http://schemas.microsoft.com/office/drawing/2014/main" id="{E42DBD66-107A-9941-A91E-9340739193AA}"/>
                </a:ext>
              </a:extLst>
            </p:cNvPr>
            <p:cNvSpPr/>
            <p:nvPr/>
          </p:nvSpPr>
          <p:spPr>
            <a:xfrm>
              <a:off x="1462540" y="5241549"/>
              <a:ext cx="39118" cy="39118"/>
            </a:xfrm>
            <a:custGeom>
              <a:avLst/>
              <a:gdLst>
                <a:gd name="connsiteX0" fmla="*/ 37301 w 39117"/>
                <a:gd name="connsiteY0" fmla="*/ 19698 h 39117"/>
                <a:gd name="connsiteX1" fmla="*/ 19698 w 39117"/>
                <a:gd name="connsiteY1" fmla="*/ 37301 h 39117"/>
                <a:gd name="connsiteX2" fmla="*/ 2096 w 39117"/>
                <a:gd name="connsiteY2" fmla="*/ 19698 h 39117"/>
                <a:gd name="connsiteX3" fmla="*/ 19698 w 39117"/>
                <a:gd name="connsiteY3" fmla="*/ 2096 h 39117"/>
                <a:gd name="connsiteX4" fmla="*/ 37301 w 39117"/>
                <a:gd name="connsiteY4" fmla="*/ 19698 h 3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117" h="39117">
                  <a:moveTo>
                    <a:pt x="37301" y="19698"/>
                  </a:moveTo>
                  <a:cubicBezTo>
                    <a:pt x="37301" y="29478"/>
                    <a:pt x="29478" y="37301"/>
                    <a:pt x="19698" y="37301"/>
                  </a:cubicBezTo>
                  <a:cubicBezTo>
                    <a:pt x="9919" y="37301"/>
                    <a:pt x="2096" y="29478"/>
                    <a:pt x="2096" y="19698"/>
                  </a:cubicBezTo>
                  <a:cubicBezTo>
                    <a:pt x="2096" y="9919"/>
                    <a:pt x="9919" y="2096"/>
                    <a:pt x="19698" y="2096"/>
                  </a:cubicBezTo>
                  <a:cubicBezTo>
                    <a:pt x="29198" y="2096"/>
                    <a:pt x="37301" y="9919"/>
                    <a:pt x="37301" y="19698"/>
                  </a:cubicBezTo>
                  <a:close/>
                </a:path>
              </a:pathLst>
            </a:custGeom>
            <a:solidFill>
              <a:srgbClr val="C0D0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1" name="Forma libre 1060">
              <a:extLst>
                <a:ext uri="{FF2B5EF4-FFF2-40B4-BE49-F238E27FC236}">
                  <a16:creationId xmlns:a16="http://schemas.microsoft.com/office/drawing/2014/main" id="{7C53BC32-3C38-B849-A711-C4AF99A2DDE2}"/>
                </a:ext>
              </a:extLst>
            </p:cNvPr>
            <p:cNvSpPr/>
            <p:nvPr/>
          </p:nvSpPr>
          <p:spPr>
            <a:xfrm>
              <a:off x="1430259" y="5254533"/>
              <a:ext cx="55882" cy="64265"/>
            </a:xfrm>
            <a:custGeom>
              <a:avLst/>
              <a:gdLst>
                <a:gd name="connsiteX0" fmla="*/ 6715 w 55882"/>
                <a:gd name="connsiteY0" fmla="*/ 63435 h 64264"/>
                <a:gd name="connsiteX1" fmla="*/ 3641 w 55882"/>
                <a:gd name="connsiteY1" fmla="*/ 62317 h 64264"/>
                <a:gd name="connsiteX2" fmla="*/ 3082 w 55882"/>
                <a:gd name="connsiteY2" fmla="*/ 55891 h 64264"/>
                <a:gd name="connsiteX3" fmla="*/ 48347 w 55882"/>
                <a:gd name="connsiteY3" fmla="*/ 3641 h 64264"/>
                <a:gd name="connsiteX4" fmla="*/ 54773 w 55882"/>
                <a:gd name="connsiteY4" fmla="*/ 3082 h 64264"/>
                <a:gd name="connsiteX5" fmla="*/ 55332 w 55882"/>
                <a:gd name="connsiteY5" fmla="*/ 9509 h 64264"/>
                <a:gd name="connsiteX6" fmla="*/ 10068 w 55882"/>
                <a:gd name="connsiteY6" fmla="*/ 61759 h 64264"/>
                <a:gd name="connsiteX7" fmla="*/ 6715 w 55882"/>
                <a:gd name="connsiteY7" fmla="*/ 63435 h 6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882" h="64264">
                  <a:moveTo>
                    <a:pt x="6715" y="63435"/>
                  </a:moveTo>
                  <a:cubicBezTo>
                    <a:pt x="5597" y="63435"/>
                    <a:pt x="4479" y="63156"/>
                    <a:pt x="3641" y="62317"/>
                  </a:cubicBezTo>
                  <a:cubicBezTo>
                    <a:pt x="1685" y="60641"/>
                    <a:pt x="1685" y="57847"/>
                    <a:pt x="3082" y="55891"/>
                  </a:cubicBezTo>
                  <a:lnTo>
                    <a:pt x="48347" y="3641"/>
                  </a:lnTo>
                  <a:cubicBezTo>
                    <a:pt x="50023" y="1685"/>
                    <a:pt x="52817" y="1685"/>
                    <a:pt x="54773" y="3082"/>
                  </a:cubicBezTo>
                  <a:cubicBezTo>
                    <a:pt x="56729" y="4759"/>
                    <a:pt x="56729" y="7553"/>
                    <a:pt x="55332" y="9509"/>
                  </a:cubicBezTo>
                  <a:lnTo>
                    <a:pt x="10068" y="61759"/>
                  </a:lnTo>
                  <a:cubicBezTo>
                    <a:pt x="9229" y="62876"/>
                    <a:pt x="7832" y="63435"/>
                    <a:pt x="6715" y="63435"/>
                  </a:cubicBezTo>
                  <a:close/>
                </a:path>
              </a:pathLst>
            </a:custGeom>
            <a:solidFill>
              <a:srgbClr val="C0D0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2" name="Forma libre 1061">
              <a:extLst>
                <a:ext uri="{FF2B5EF4-FFF2-40B4-BE49-F238E27FC236}">
                  <a16:creationId xmlns:a16="http://schemas.microsoft.com/office/drawing/2014/main" id="{5D7A5EB9-6B03-504E-BEE0-3EB43FCADC4C}"/>
                </a:ext>
              </a:extLst>
            </p:cNvPr>
            <p:cNvSpPr/>
            <p:nvPr/>
          </p:nvSpPr>
          <p:spPr>
            <a:xfrm>
              <a:off x="1749604" y="5284128"/>
              <a:ext cx="455440" cy="592352"/>
            </a:xfrm>
            <a:custGeom>
              <a:avLst/>
              <a:gdLst>
                <a:gd name="connsiteX0" fmla="*/ 454353 w 455440"/>
                <a:gd name="connsiteY0" fmla="*/ 112074 h 592351"/>
                <a:gd name="connsiteX1" fmla="*/ 293412 w 455440"/>
                <a:gd name="connsiteY1" fmla="*/ 580367 h 592351"/>
                <a:gd name="connsiteX2" fmla="*/ 274133 w 455440"/>
                <a:gd name="connsiteY2" fmla="*/ 589867 h 592351"/>
                <a:gd name="connsiteX3" fmla="*/ 12325 w 455440"/>
                <a:gd name="connsiteY3" fmla="*/ 499897 h 592351"/>
                <a:gd name="connsiteX4" fmla="*/ 2825 w 455440"/>
                <a:gd name="connsiteY4" fmla="*/ 480618 h 592351"/>
                <a:gd name="connsiteX5" fmla="*/ 163765 w 455440"/>
                <a:gd name="connsiteY5" fmla="*/ 12325 h 592351"/>
                <a:gd name="connsiteX6" fmla="*/ 183045 w 455440"/>
                <a:gd name="connsiteY6" fmla="*/ 2825 h 592351"/>
                <a:gd name="connsiteX7" fmla="*/ 444853 w 455440"/>
                <a:gd name="connsiteY7" fmla="*/ 92795 h 592351"/>
                <a:gd name="connsiteX8" fmla="*/ 454353 w 455440"/>
                <a:gd name="connsiteY8" fmla="*/ 112074 h 592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5440" h="592351">
                  <a:moveTo>
                    <a:pt x="454353" y="112074"/>
                  </a:moveTo>
                  <a:lnTo>
                    <a:pt x="293412" y="580367"/>
                  </a:lnTo>
                  <a:cubicBezTo>
                    <a:pt x="290618" y="588191"/>
                    <a:pt x="282236" y="592382"/>
                    <a:pt x="274133" y="589867"/>
                  </a:cubicBezTo>
                  <a:lnTo>
                    <a:pt x="12325" y="499897"/>
                  </a:lnTo>
                  <a:cubicBezTo>
                    <a:pt x="4501" y="497103"/>
                    <a:pt x="310" y="488721"/>
                    <a:pt x="2825" y="480618"/>
                  </a:cubicBezTo>
                  <a:lnTo>
                    <a:pt x="163765" y="12325"/>
                  </a:lnTo>
                  <a:cubicBezTo>
                    <a:pt x="166559" y="4501"/>
                    <a:pt x="175221" y="310"/>
                    <a:pt x="183045" y="2825"/>
                  </a:cubicBezTo>
                  <a:lnTo>
                    <a:pt x="444853" y="92795"/>
                  </a:lnTo>
                  <a:cubicBezTo>
                    <a:pt x="452956" y="95310"/>
                    <a:pt x="457147" y="103971"/>
                    <a:pt x="454353" y="112074"/>
                  </a:cubicBezTo>
                  <a:close/>
                </a:path>
              </a:pathLst>
            </a:custGeom>
            <a:solidFill>
              <a:srgbClr val="C7D8E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3" name="Forma libre 1062">
              <a:extLst>
                <a:ext uri="{FF2B5EF4-FFF2-40B4-BE49-F238E27FC236}">
                  <a16:creationId xmlns:a16="http://schemas.microsoft.com/office/drawing/2014/main" id="{1661B167-361E-6F44-BBF4-81623CFF0CC9}"/>
                </a:ext>
              </a:extLst>
            </p:cNvPr>
            <p:cNvSpPr/>
            <p:nvPr/>
          </p:nvSpPr>
          <p:spPr>
            <a:xfrm>
              <a:off x="1761340" y="5288040"/>
              <a:ext cx="455440" cy="592352"/>
            </a:xfrm>
            <a:custGeom>
              <a:avLst/>
              <a:gdLst>
                <a:gd name="connsiteX0" fmla="*/ 454353 w 455440"/>
                <a:gd name="connsiteY0" fmla="*/ 112074 h 592351"/>
                <a:gd name="connsiteX1" fmla="*/ 293412 w 455440"/>
                <a:gd name="connsiteY1" fmla="*/ 580367 h 592351"/>
                <a:gd name="connsiteX2" fmla="*/ 274133 w 455440"/>
                <a:gd name="connsiteY2" fmla="*/ 589867 h 592351"/>
                <a:gd name="connsiteX3" fmla="*/ 12324 w 455440"/>
                <a:gd name="connsiteY3" fmla="*/ 499897 h 592351"/>
                <a:gd name="connsiteX4" fmla="*/ 2825 w 455440"/>
                <a:gd name="connsiteY4" fmla="*/ 480618 h 592351"/>
                <a:gd name="connsiteX5" fmla="*/ 163765 w 455440"/>
                <a:gd name="connsiteY5" fmla="*/ 12325 h 592351"/>
                <a:gd name="connsiteX6" fmla="*/ 183045 w 455440"/>
                <a:gd name="connsiteY6" fmla="*/ 2825 h 592351"/>
                <a:gd name="connsiteX7" fmla="*/ 444853 w 455440"/>
                <a:gd name="connsiteY7" fmla="*/ 92795 h 592351"/>
                <a:gd name="connsiteX8" fmla="*/ 454353 w 455440"/>
                <a:gd name="connsiteY8" fmla="*/ 112074 h 592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5440" h="592351">
                  <a:moveTo>
                    <a:pt x="454353" y="112074"/>
                  </a:moveTo>
                  <a:lnTo>
                    <a:pt x="293412" y="580367"/>
                  </a:lnTo>
                  <a:cubicBezTo>
                    <a:pt x="290618" y="588191"/>
                    <a:pt x="282236" y="592382"/>
                    <a:pt x="274133" y="589867"/>
                  </a:cubicBezTo>
                  <a:lnTo>
                    <a:pt x="12324" y="499897"/>
                  </a:lnTo>
                  <a:cubicBezTo>
                    <a:pt x="4501" y="497103"/>
                    <a:pt x="310" y="488720"/>
                    <a:pt x="2825" y="480618"/>
                  </a:cubicBezTo>
                  <a:lnTo>
                    <a:pt x="163765" y="12325"/>
                  </a:lnTo>
                  <a:cubicBezTo>
                    <a:pt x="166559" y="4501"/>
                    <a:pt x="175221" y="310"/>
                    <a:pt x="183045" y="2825"/>
                  </a:cubicBezTo>
                  <a:lnTo>
                    <a:pt x="444853" y="92795"/>
                  </a:lnTo>
                  <a:cubicBezTo>
                    <a:pt x="452956" y="95589"/>
                    <a:pt x="457147" y="104251"/>
                    <a:pt x="454353" y="112074"/>
                  </a:cubicBezTo>
                  <a:close/>
                </a:path>
              </a:pathLst>
            </a:custGeom>
            <a:solidFill>
              <a:srgbClr val="DCE9E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4" name="Forma libre 1063">
              <a:extLst>
                <a:ext uri="{FF2B5EF4-FFF2-40B4-BE49-F238E27FC236}">
                  <a16:creationId xmlns:a16="http://schemas.microsoft.com/office/drawing/2014/main" id="{8951D513-3A4E-204F-AF3D-03E5EC03D902}"/>
                </a:ext>
              </a:extLst>
            </p:cNvPr>
            <p:cNvSpPr/>
            <p:nvPr/>
          </p:nvSpPr>
          <p:spPr>
            <a:xfrm>
              <a:off x="1803565" y="5322012"/>
              <a:ext cx="379999" cy="500146"/>
            </a:xfrm>
            <a:custGeom>
              <a:avLst/>
              <a:gdLst>
                <a:gd name="connsiteX0" fmla="*/ 378878 w 379999"/>
                <a:gd name="connsiteY0" fmla="*/ 88999 h 500145"/>
                <a:gd name="connsiteX1" fmla="*/ 317687 w 379999"/>
                <a:gd name="connsiteY1" fmla="*/ 266984 h 500145"/>
                <a:gd name="connsiteX2" fmla="*/ 317687 w 379999"/>
                <a:gd name="connsiteY2" fmla="*/ 266984 h 500145"/>
                <a:gd name="connsiteX3" fmla="*/ 267952 w 379999"/>
                <a:gd name="connsiteY3" fmla="*/ 412278 h 500145"/>
                <a:gd name="connsiteX4" fmla="*/ 267952 w 379999"/>
                <a:gd name="connsiteY4" fmla="*/ 412278 h 500145"/>
                <a:gd name="connsiteX5" fmla="*/ 245320 w 379999"/>
                <a:gd name="connsiteY5" fmla="*/ 478219 h 500145"/>
                <a:gd name="connsiteX6" fmla="*/ 240011 w 379999"/>
                <a:gd name="connsiteY6" fmla="*/ 493866 h 500145"/>
                <a:gd name="connsiteX7" fmla="*/ 229673 w 379999"/>
                <a:gd name="connsiteY7" fmla="*/ 498895 h 500145"/>
                <a:gd name="connsiteX8" fmla="*/ 104496 w 379999"/>
                <a:gd name="connsiteY8" fmla="*/ 455866 h 500145"/>
                <a:gd name="connsiteX9" fmla="*/ 7541 w 379999"/>
                <a:gd name="connsiteY9" fmla="*/ 422616 h 500145"/>
                <a:gd name="connsiteX10" fmla="*/ 2511 w 379999"/>
                <a:gd name="connsiteY10" fmla="*/ 412278 h 500145"/>
                <a:gd name="connsiteX11" fmla="*/ 62026 w 379999"/>
                <a:gd name="connsiteY11" fmla="*/ 239602 h 500145"/>
                <a:gd name="connsiteX12" fmla="*/ 141658 w 379999"/>
                <a:gd name="connsiteY12" fmla="*/ 7691 h 500145"/>
                <a:gd name="connsiteX13" fmla="*/ 151437 w 379999"/>
                <a:gd name="connsiteY13" fmla="*/ 2382 h 500145"/>
                <a:gd name="connsiteX14" fmla="*/ 151996 w 379999"/>
                <a:gd name="connsiteY14" fmla="*/ 2661 h 500145"/>
                <a:gd name="connsiteX15" fmla="*/ 189717 w 379999"/>
                <a:gd name="connsiteY15" fmla="*/ 15794 h 500145"/>
                <a:gd name="connsiteX16" fmla="*/ 273820 w 379999"/>
                <a:gd name="connsiteY16" fmla="*/ 44852 h 500145"/>
                <a:gd name="connsiteX17" fmla="*/ 373849 w 379999"/>
                <a:gd name="connsiteY17" fmla="*/ 79220 h 500145"/>
                <a:gd name="connsiteX18" fmla="*/ 378878 w 379999"/>
                <a:gd name="connsiteY18" fmla="*/ 88999 h 500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79999" h="500145">
                  <a:moveTo>
                    <a:pt x="378878" y="88999"/>
                  </a:moveTo>
                  <a:lnTo>
                    <a:pt x="317687" y="266984"/>
                  </a:lnTo>
                  <a:lnTo>
                    <a:pt x="317687" y="266984"/>
                  </a:lnTo>
                  <a:lnTo>
                    <a:pt x="267952" y="412278"/>
                  </a:lnTo>
                  <a:lnTo>
                    <a:pt x="267952" y="412278"/>
                  </a:lnTo>
                  <a:lnTo>
                    <a:pt x="245320" y="478219"/>
                  </a:lnTo>
                  <a:lnTo>
                    <a:pt x="240011" y="493866"/>
                  </a:lnTo>
                  <a:cubicBezTo>
                    <a:pt x="238614" y="498057"/>
                    <a:pt x="233864" y="500292"/>
                    <a:pt x="229673" y="498895"/>
                  </a:cubicBezTo>
                  <a:lnTo>
                    <a:pt x="104496" y="455866"/>
                  </a:lnTo>
                  <a:lnTo>
                    <a:pt x="7541" y="422616"/>
                  </a:lnTo>
                  <a:cubicBezTo>
                    <a:pt x="3350" y="421219"/>
                    <a:pt x="1114" y="416469"/>
                    <a:pt x="2511" y="412278"/>
                  </a:cubicBezTo>
                  <a:lnTo>
                    <a:pt x="62026" y="239602"/>
                  </a:lnTo>
                  <a:lnTo>
                    <a:pt x="141658" y="7691"/>
                  </a:lnTo>
                  <a:cubicBezTo>
                    <a:pt x="143055" y="3499"/>
                    <a:pt x="147246" y="1264"/>
                    <a:pt x="151437" y="2382"/>
                  </a:cubicBezTo>
                  <a:cubicBezTo>
                    <a:pt x="151717" y="2382"/>
                    <a:pt x="151717" y="2382"/>
                    <a:pt x="151996" y="2661"/>
                  </a:cubicBezTo>
                  <a:lnTo>
                    <a:pt x="189717" y="15794"/>
                  </a:lnTo>
                  <a:lnTo>
                    <a:pt x="273820" y="44852"/>
                  </a:lnTo>
                  <a:lnTo>
                    <a:pt x="373849" y="79220"/>
                  </a:lnTo>
                  <a:cubicBezTo>
                    <a:pt x="378040" y="80058"/>
                    <a:pt x="380275" y="84808"/>
                    <a:pt x="378878" y="88999"/>
                  </a:cubicBezTo>
                  <a:close/>
                </a:path>
              </a:pathLst>
            </a:custGeom>
            <a:solidFill>
              <a:srgbClr val="F0F7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5" name="Forma libre 1064">
              <a:extLst>
                <a:ext uri="{FF2B5EF4-FFF2-40B4-BE49-F238E27FC236}">
                  <a16:creationId xmlns:a16="http://schemas.microsoft.com/office/drawing/2014/main" id="{E4B1AFD0-C501-2343-9DA0-548D13649A75}"/>
                </a:ext>
              </a:extLst>
            </p:cNvPr>
            <p:cNvSpPr/>
            <p:nvPr/>
          </p:nvSpPr>
          <p:spPr>
            <a:xfrm>
              <a:off x="1897102" y="5790669"/>
              <a:ext cx="30735" cy="30735"/>
            </a:xfrm>
            <a:custGeom>
              <a:avLst/>
              <a:gdLst>
                <a:gd name="connsiteX0" fmla="*/ 11797 w 30735"/>
                <a:gd name="connsiteY0" fmla="*/ 29959 h 30735"/>
                <a:gd name="connsiteX1" fmla="*/ 11797 w 30735"/>
                <a:gd name="connsiteY1" fmla="*/ 29959 h 30735"/>
                <a:gd name="connsiteX2" fmla="*/ 2856 w 30735"/>
                <a:gd name="connsiteY2" fmla="*/ 11797 h 30735"/>
                <a:gd name="connsiteX3" fmla="*/ 2856 w 30735"/>
                <a:gd name="connsiteY3" fmla="*/ 11797 h 30735"/>
                <a:gd name="connsiteX4" fmla="*/ 21018 w 30735"/>
                <a:gd name="connsiteY4" fmla="*/ 2856 h 30735"/>
                <a:gd name="connsiteX5" fmla="*/ 21018 w 30735"/>
                <a:gd name="connsiteY5" fmla="*/ 2856 h 30735"/>
                <a:gd name="connsiteX6" fmla="*/ 29959 w 30735"/>
                <a:gd name="connsiteY6" fmla="*/ 21018 h 30735"/>
                <a:gd name="connsiteX7" fmla="*/ 29959 w 30735"/>
                <a:gd name="connsiteY7" fmla="*/ 21018 h 30735"/>
                <a:gd name="connsiteX8" fmla="*/ 11797 w 30735"/>
                <a:gd name="connsiteY8" fmla="*/ 29959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735" h="30735">
                  <a:moveTo>
                    <a:pt x="11797" y="29959"/>
                  </a:moveTo>
                  <a:lnTo>
                    <a:pt x="11797" y="29959"/>
                  </a:lnTo>
                  <a:cubicBezTo>
                    <a:pt x="4253" y="27444"/>
                    <a:pt x="341" y="19341"/>
                    <a:pt x="2856" y="11797"/>
                  </a:cubicBezTo>
                  <a:lnTo>
                    <a:pt x="2856" y="11797"/>
                  </a:lnTo>
                  <a:cubicBezTo>
                    <a:pt x="5371" y="4253"/>
                    <a:pt x="13474" y="341"/>
                    <a:pt x="21018" y="2856"/>
                  </a:cubicBezTo>
                  <a:lnTo>
                    <a:pt x="21018" y="2856"/>
                  </a:lnTo>
                  <a:cubicBezTo>
                    <a:pt x="28562" y="5371"/>
                    <a:pt x="32474" y="13474"/>
                    <a:pt x="29959" y="21018"/>
                  </a:cubicBezTo>
                  <a:lnTo>
                    <a:pt x="29959" y="21018"/>
                  </a:lnTo>
                  <a:cubicBezTo>
                    <a:pt x="27165" y="28562"/>
                    <a:pt x="19062" y="32474"/>
                    <a:pt x="11797" y="29959"/>
                  </a:cubicBezTo>
                  <a:close/>
                </a:path>
              </a:pathLst>
            </a:custGeom>
            <a:solidFill>
              <a:srgbClr val="C7D8E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6" name="Forma libre 1065">
              <a:extLst>
                <a:ext uri="{FF2B5EF4-FFF2-40B4-BE49-F238E27FC236}">
                  <a16:creationId xmlns:a16="http://schemas.microsoft.com/office/drawing/2014/main" id="{79411240-FCB7-AC4B-BF32-30A461D83258}"/>
                </a:ext>
              </a:extLst>
            </p:cNvPr>
            <p:cNvSpPr/>
            <p:nvPr/>
          </p:nvSpPr>
          <p:spPr>
            <a:xfrm>
              <a:off x="1967088" y="5308260"/>
              <a:ext cx="13971" cy="13971"/>
            </a:xfrm>
            <a:custGeom>
              <a:avLst/>
              <a:gdLst>
                <a:gd name="connsiteX0" fmla="*/ 6075 w 13970"/>
                <a:gd name="connsiteY0" fmla="*/ 13340 h 13970"/>
                <a:gd name="connsiteX1" fmla="*/ 6075 w 13970"/>
                <a:gd name="connsiteY1" fmla="*/ 13340 h 13970"/>
                <a:gd name="connsiteX2" fmla="*/ 2443 w 13970"/>
                <a:gd name="connsiteY2" fmla="*/ 6075 h 13970"/>
                <a:gd name="connsiteX3" fmla="*/ 2443 w 13970"/>
                <a:gd name="connsiteY3" fmla="*/ 6075 h 13970"/>
                <a:gd name="connsiteX4" fmla="*/ 9708 w 13970"/>
                <a:gd name="connsiteY4" fmla="*/ 2443 h 13970"/>
                <a:gd name="connsiteX5" fmla="*/ 9708 w 13970"/>
                <a:gd name="connsiteY5" fmla="*/ 2443 h 13970"/>
                <a:gd name="connsiteX6" fmla="*/ 13340 w 13970"/>
                <a:gd name="connsiteY6" fmla="*/ 9708 h 13970"/>
                <a:gd name="connsiteX7" fmla="*/ 13340 w 13970"/>
                <a:gd name="connsiteY7" fmla="*/ 9708 h 13970"/>
                <a:gd name="connsiteX8" fmla="*/ 6075 w 13970"/>
                <a:gd name="connsiteY8" fmla="*/ 13340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70" h="13970">
                  <a:moveTo>
                    <a:pt x="6075" y="13340"/>
                  </a:moveTo>
                  <a:lnTo>
                    <a:pt x="6075" y="13340"/>
                  </a:lnTo>
                  <a:cubicBezTo>
                    <a:pt x="3002" y="12222"/>
                    <a:pt x="1325" y="9149"/>
                    <a:pt x="2443" y="6075"/>
                  </a:cubicBezTo>
                  <a:lnTo>
                    <a:pt x="2443" y="6075"/>
                  </a:lnTo>
                  <a:cubicBezTo>
                    <a:pt x="3561" y="3002"/>
                    <a:pt x="6634" y="1325"/>
                    <a:pt x="9708" y="2443"/>
                  </a:cubicBezTo>
                  <a:lnTo>
                    <a:pt x="9708" y="2443"/>
                  </a:lnTo>
                  <a:cubicBezTo>
                    <a:pt x="12781" y="3561"/>
                    <a:pt x="14458" y="6634"/>
                    <a:pt x="13340" y="9708"/>
                  </a:cubicBezTo>
                  <a:lnTo>
                    <a:pt x="13340" y="9708"/>
                  </a:lnTo>
                  <a:cubicBezTo>
                    <a:pt x="12222" y="12781"/>
                    <a:pt x="8869" y="14458"/>
                    <a:pt x="6075" y="13340"/>
                  </a:cubicBezTo>
                  <a:close/>
                </a:path>
              </a:pathLst>
            </a:custGeom>
            <a:solidFill>
              <a:srgbClr val="C7D8E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7" name="Forma libre 1066">
              <a:extLst>
                <a:ext uri="{FF2B5EF4-FFF2-40B4-BE49-F238E27FC236}">
                  <a16:creationId xmlns:a16="http://schemas.microsoft.com/office/drawing/2014/main" id="{12D1274F-D22D-DF46-9EE1-CA687C7A5379}"/>
                </a:ext>
              </a:extLst>
            </p:cNvPr>
            <p:cNvSpPr/>
            <p:nvPr/>
          </p:nvSpPr>
          <p:spPr>
            <a:xfrm>
              <a:off x="2003931" y="5496372"/>
              <a:ext cx="95000" cy="215147"/>
            </a:xfrm>
            <a:custGeom>
              <a:avLst/>
              <a:gdLst>
                <a:gd name="connsiteX0" fmla="*/ 21483 w 94999"/>
                <a:gd name="connsiteY0" fmla="*/ 215286 h 215146"/>
                <a:gd name="connsiteX1" fmla="*/ 15056 w 94999"/>
                <a:gd name="connsiteY1" fmla="*/ 213051 h 215146"/>
                <a:gd name="connsiteX2" fmla="*/ 24836 w 94999"/>
                <a:gd name="connsiteY2" fmla="*/ 185110 h 215146"/>
                <a:gd name="connsiteX3" fmla="*/ 22321 w 94999"/>
                <a:gd name="connsiteY3" fmla="*/ 145154 h 215146"/>
                <a:gd name="connsiteX4" fmla="*/ 4438 w 94999"/>
                <a:gd name="connsiteY4" fmla="*/ 108831 h 215146"/>
                <a:gd name="connsiteX5" fmla="*/ 15056 w 94999"/>
                <a:gd name="connsiteY5" fmla="*/ 77816 h 215146"/>
                <a:gd name="connsiteX6" fmla="*/ 51380 w 94999"/>
                <a:gd name="connsiteY6" fmla="*/ 59934 h 215146"/>
                <a:gd name="connsiteX7" fmla="*/ 77924 w 94999"/>
                <a:gd name="connsiteY7" fmla="*/ 30037 h 215146"/>
                <a:gd name="connsiteX8" fmla="*/ 87703 w 94999"/>
                <a:gd name="connsiteY8" fmla="*/ 2096 h 215146"/>
                <a:gd name="connsiteX9" fmla="*/ 94129 w 94999"/>
                <a:gd name="connsiteY9" fmla="*/ 4331 h 215146"/>
                <a:gd name="connsiteX10" fmla="*/ 84350 w 94999"/>
                <a:gd name="connsiteY10" fmla="*/ 32272 h 215146"/>
                <a:gd name="connsiteX11" fmla="*/ 54453 w 94999"/>
                <a:gd name="connsiteY11" fmla="*/ 66081 h 215146"/>
                <a:gd name="connsiteX12" fmla="*/ 18130 w 94999"/>
                <a:gd name="connsiteY12" fmla="*/ 83963 h 215146"/>
                <a:gd name="connsiteX13" fmla="*/ 10586 w 94999"/>
                <a:gd name="connsiteY13" fmla="*/ 106037 h 215146"/>
                <a:gd name="connsiteX14" fmla="*/ 28468 w 94999"/>
                <a:gd name="connsiteY14" fmla="*/ 142360 h 215146"/>
                <a:gd name="connsiteX15" fmla="*/ 31262 w 94999"/>
                <a:gd name="connsiteY15" fmla="*/ 187345 h 215146"/>
                <a:gd name="connsiteX16" fmla="*/ 21483 w 94999"/>
                <a:gd name="connsiteY16" fmla="*/ 215286 h 215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4999" h="215146">
                  <a:moveTo>
                    <a:pt x="21483" y="215286"/>
                  </a:moveTo>
                  <a:lnTo>
                    <a:pt x="15056" y="213051"/>
                  </a:lnTo>
                  <a:lnTo>
                    <a:pt x="24836" y="185110"/>
                  </a:lnTo>
                  <a:cubicBezTo>
                    <a:pt x="29306" y="171978"/>
                    <a:pt x="28468" y="157728"/>
                    <a:pt x="22321" y="145154"/>
                  </a:cubicBezTo>
                  <a:lnTo>
                    <a:pt x="4438" y="108831"/>
                  </a:lnTo>
                  <a:cubicBezTo>
                    <a:pt x="-1150" y="97375"/>
                    <a:pt x="3600" y="83404"/>
                    <a:pt x="15056" y="77816"/>
                  </a:cubicBezTo>
                  <a:lnTo>
                    <a:pt x="51380" y="59934"/>
                  </a:lnTo>
                  <a:cubicBezTo>
                    <a:pt x="63953" y="53787"/>
                    <a:pt x="73174" y="43169"/>
                    <a:pt x="77924" y="30037"/>
                  </a:cubicBezTo>
                  <a:lnTo>
                    <a:pt x="87703" y="2096"/>
                  </a:lnTo>
                  <a:lnTo>
                    <a:pt x="94129" y="4331"/>
                  </a:lnTo>
                  <a:lnTo>
                    <a:pt x="84350" y="32272"/>
                  </a:lnTo>
                  <a:cubicBezTo>
                    <a:pt x="79321" y="47081"/>
                    <a:pt x="68703" y="59095"/>
                    <a:pt x="54453" y="66081"/>
                  </a:cubicBezTo>
                  <a:lnTo>
                    <a:pt x="18130" y="83963"/>
                  </a:lnTo>
                  <a:cubicBezTo>
                    <a:pt x="10027" y="87875"/>
                    <a:pt x="6674" y="97654"/>
                    <a:pt x="10586" y="106037"/>
                  </a:cubicBezTo>
                  <a:lnTo>
                    <a:pt x="28468" y="142360"/>
                  </a:lnTo>
                  <a:cubicBezTo>
                    <a:pt x="35453" y="156610"/>
                    <a:pt x="36291" y="172536"/>
                    <a:pt x="31262" y="187345"/>
                  </a:cubicBezTo>
                  <a:lnTo>
                    <a:pt x="21483" y="215286"/>
                  </a:lnTo>
                  <a:close/>
                </a:path>
              </a:pathLst>
            </a:custGeom>
            <a:solidFill>
              <a:srgbClr val="CEE8E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8" name="Forma libre 1067">
              <a:extLst>
                <a:ext uri="{FF2B5EF4-FFF2-40B4-BE49-F238E27FC236}">
                  <a16:creationId xmlns:a16="http://schemas.microsoft.com/office/drawing/2014/main" id="{625A88BD-56BF-1D43-BFC3-5D784BBF8A13}"/>
                </a:ext>
              </a:extLst>
            </p:cNvPr>
            <p:cNvSpPr/>
            <p:nvPr/>
          </p:nvSpPr>
          <p:spPr>
            <a:xfrm>
              <a:off x="1881936" y="5449710"/>
              <a:ext cx="95000" cy="215147"/>
            </a:xfrm>
            <a:custGeom>
              <a:avLst/>
              <a:gdLst>
                <a:gd name="connsiteX0" fmla="*/ 8522 w 94999"/>
                <a:gd name="connsiteY0" fmla="*/ 215286 h 215146"/>
                <a:gd name="connsiteX1" fmla="*/ 2096 w 94999"/>
                <a:gd name="connsiteY1" fmla="*/ 213051 h 215146"/>
                <a:gd name="connsiteX2" fmla="*/ 11875 w 94999"/>
                <a:gd name="connsiteY2" fmla="*/ 185110 h 215146"/>
                <a:gd name="connsiteX3" fmla="*/ 41772 w 94999"/>
                <a:gd name="connsiteY3" fmla="*/ 151301 h 215146"/>
                <a:gd name="connsiteX4" fmla="*/ 78095 w 94999"/>
                <a:gd name="connsiteY4" fmla="*/ 133419 h 215146"/>
                <a:gd name="connsiteX5" fmla="*/ 85639 w 94999"/>
                <a:gd name="connsiteY5" fmla="*/ 111345 h 215146"/>
                <a:gd name="connsiteX6" fmla="*/ 67757 w 94999"/>
                <a:gd name="connsiteY6" fmla="*/ 75022 h 215146"/>
                <a:gd name="connsiteX7" fmla="*/ 64963 w 94999"/>
                <a:gd name="connsiteY7" fmla="*/ 30037 h 215146"/>
                <a:gd name="connsiteX8" fmla="*/ 74742 w 94999"/>
                <a:gd name="connsiteY8" fmla="*/ 2096 h 215146"/>
                <a:gd name="connsiteX9" fmla="*/ 81169 w 94999"/>
                <a:gd name="connsiteY9" fmla="*/ 4331 h 215146"/>
                <a:gd name="connsiteX10" fmla="*/ 71390 w 94999"/>
                <a:gd name="connsiteY10" fmla="*/ 32272 h 215146"/>
                <a:gd name="connsiteX11" fmla="*/ 73904 w 94999"/>
                <a:gd name="connsiteY11" fmla="*/ 72228 h 215146"/>
                <a:gd name="connsiteX12" fmla="*/ 91787 w 94999"/>
                <a:gd name="connsiteY12" fmla="*/ 108551 h 215146"/>
                <a:gd name="connsiteX13" fmla="*/ 81169 w 94999"/>
                <a:gd name="connsiteY13" fmla="*/ 139566 h 215146"/>
                <a:gd name="connsiteX14" fmla="*/ 44846 w 94999"/>
                <a:gd name="connsiteY14" fmla="*/ 157448 h 215146"/>
                <a:gd name="connsiteX15" fmla="*/ 18301 w 94999"/>
                <a:gd name="connsiteY15" fmla="*/ 187345 h 215146"/>
                <a:gd name="connsiteX16" fmla="*/ 8522 w 94999"/>
                <a:gd name="connsiteY16" fmla="*/ 215286 h 215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4999" h="215146">
                  <a:moveTo>
                    <a:pt x="8522" y="215286"/>
                  </a:moveTo>
                  <a:lnTo>
                    <a:pt x="2096" y="213051"/>
                  </a:lnTo>
                  <a:lnTo>
                    <a:pt x="11875" y="185110"/>
                  </a:lnTo>
                  <a:cubicBezTo>
                    <a:pt x="16904" y="170301"/>
                    <a:pt x="27522" y="158286"/>
                    <a:pt x="41772" y="151301"/>
                  </a:cubicBezTo>
                  <a:lnTo>
                    <a:pt x="78095" y="133419"/>
                  </a:lnTo>
                  <a:cubicBezTo>
                    <a:pt x="86198" y="129507"/>
                    <a:pt x="89551" y="119728"/>
                    <a:pt x="85639" y="111345"/>
                  </a:cubicBezTo>
                  <a:lnTo>
                    <a:pt x="67757" y="75022"/>
                  </a:lnTo>
                  <a:cubicBezTo>
                    <a:pt x="60772" y="60772"/>
                    <a:pt x="59934" y="44845"/>
                    <a:pt x="64963" y="30037"/>
                  </a:cubicBezTo>
                  <a:lnTo>
                    <a:pt x="74742" y="2096"/>
                  </a:lnTo>
                  <a:lnTo>
                    <a:pt x="81169" y="4331"/>
                  </a:lnTo>
                  <a:lnTo>
                    <a:pt x="71390" y="32272"/>
                  </a:lnTo>
                  <a:cubicBezTo>
                    <a:pt x="66919" y="45404"/>
                    <a:pt x="67757" y="59654"/>
                    <a:pt x="73904" y="72228"/>
                  </a:cubicBezTo>
                  <a:lnTo>
                    <a:pt x="91787" y="108551"/>
                  </a:lnTo>
                  <a:cubicBezTo>
                    <a:pt x="97375" y="120007"/>
                    <a:pt x="92625" y="133978"/>
                    <a:pt x="81169" y="139566"/>
                  </a:cubicBezTo>
                  <a:lnTo>
                    <a:pt x="44846" y="157448"/>
                  </a:lnTo>
                  <a:cubicBezTo>
                    <a:pt x="32272" y="163595"/>
                    <a:pt x="23051" y="174213"/>
                    <a:pt x="18301" y="187345"/>
                  </a:cubicBezTo>
                  <a:lnTo>
                    <a:pt x="8522" y="215286"/>
                  </a:lnTo>
                  <a:close/>
                </a:path>
              </a:pathLst>
            </a:custGeom>
            <a:solidFill>
              <a:srgbClr val="CEE8E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9" name="Forma libre 1068">
              <a:extLst>
                <a:ext uri="{FF2B5EF4-FFF2-40B4-BE49-F238E27FC236}">
                  <a16:creationId xmlns:a16="http://schemas.microsoft.com/office/drawing/2014/main" id="{FACA9DAF-CF30-7342-8038-622BD6545DFA}"/>
                </a:ext>
              </a:extLst>
            </p:cNvPr>
            <p:cNvSpPr/>
            <p:nvPr/>
          </p:nvSpPr>
          <p:spPr>
            <a:xfrm>
              <a:off x="1946586" y="5442941"/>
              <a:ext cx="159264" cy="64265"/>
            </a:xfrm>
            <a:custGeom>
              <a:avLst/>
              <a:gdLst>
                <a:gd name="connsiteX0" fmla="*/ 152313 w 159264"/>
                <a:gd name="connsiteY0" fmla="*/ 64747 h 64264"/>
                <a:gd name="connsiteX1" fmla="*/ 150078 w 159264"/>
                <a:gd name="connsiteY1" fmla="*/ 64467 h 64264"/>
                <a:gd name="connsiteX2" fmla="*/ 6740 w 159264"/>
                <a:gd name="connsiteY2" fmla="*/ 15291 h 64264"/>
                <a:gd name="connsiteX3" fmla="*/ 2549 w 159264"/>
                <a:gd name="connsiteY3" fmla="*/ 6629 h 64264"/>
                <a:gd name="connsiteX4" fmla="*/ 11210 w 159264"/>
                <a:gd name="connsiteY4" fmla="*/ 2438 h 64264"/>
                <a:gd name="connsiteX5" fmla="*/ 154548 w 159264"/>
                <a:gd name="connsiteY5" fmla="*/ 51614 h 64264"/>
                <a:gd name="connsiteX6" fmla="*/ 158739 w 159264"/>
                <a:gd name="connsiteY6" fmla="*/ 60276 h 64264"/>
                <a:gd name="connsiteX7" fmla="*/ 152313 w 159264"/>
                <a:gd name="connsiteY7" fmla="*/ 64747 h 6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9264" h="64264">
                  <a:moveTo>
                    <a:pt x="152313" y="64747"/>
                  </a:moveTo>
                  <a:cubicBezTo>
                    <a:pt x="151475" y="64747"/>
                    <a:pt x="150916" y="64747"/>
                    <a:pt x="150078" y="64467"/>
                  </a:cubicBezTo>
                  <a:lnTo>
                    <a:pt x="6740" y="15291"/>
                  </a:lnTo>
                  <a:cubicBezTo>
                    <a:pt x="3107" y="14173"/>
                    <a:pt x="1152" y="10261"/>
                    <a:pt x="2549" y="6629"/>
                  </a:cubicBezTo>
                  <a:cubicBezTo>
                    <a:pt x="3666" y="2997"/>
                    <a:pt x="7578" y="1320"/>
                    <a:pt x="11210" y="2438"/>
                  </a:cubicBezTo>
                  <a:lnTo>
                    <a:pt x="154548" y="51614"/>
                  </a:lnTo>
                  <a:cubicBezTo>
                    <a:pt x="158181" y="52732"/>
                    <a:pt x="160137" y="56644"/>
                    <a:pt x="158739" y="60276"/>
                  </a:cubicBezTo>
                  <a:cubicBezTo>
                    <a:pt x="157901" y="63070"/>
                    <a:pt x="155107" y="64747"/>
                    <a:pt x="152313" y="64747"/>
                  </a:cubicBezTo>
                  <a:close/>
                </a:path>
              </a:pathLst>
            </a:custGeom>
            <a:solidFill>
              <a:srgbClr val="B2CAD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0" name="Forma libre 1069">
              <a:extLst>
                <a:ext uri="{FF2B5EF4-FFF2-40B4-BE49-F238E27FC236}">
                  <a16:creationId xmlns:a16="http://schemas.microsoft.com/office/drawing/2014/main" id="{0F5B9E41-E6DA-A04B-B4C7-C0AECCEB6CD1}"/>
                </a:ext>
              </a:extLst>
            </p:cNvPr>
            <p:cNvSpPr/>
            <p:nvPr/>
          </p:nvSpPr>
          <p:spPr>
            <a:xfrm>
              <a:off x="1874218" y="5653786"/>
              <a:ext cx="159264" cy="64265"/>
            </a:xfrm>
            <a:custGeom>
              <a:avLst/>
              <a:gdLst>
                <a:gd name="connsiteX0" fmla="*/ 152313 w 159264"/>
                <a:gd name="connsiteY0" fmla="*/ 64857 h 64264"/>
                <a:gd name="connsiteX1" fmla="*/ 150078 w 159264"/>
                <a:gd name="connsiteY1" fmla="*/ 64578 h 64264"/>
                <a:gd name="connsiteX2" fmla="*/ 6740 w 159264"/>
                <a:gd name="connsiteY2" fmla="*/ 15402 h 64264"/>
                <a:gd name="connsiteX3" fmla="*/ 2549 w 159264"/>
                <a:gd name="connsiteY3" fmla="*/ 6740 h 64264"/>
                <a:gd name="connsiteX4" fmla="*/ 11210 w 159264"/>
                <a:gd name="connsiteY4" fmla="*/ 2549 h 64264"/>
                <a:gd name="connsiteX5" fmla="*/ 154548 w 159264"/>
                <a:gd name="connsiteY5" fmla="*/ 51725 h 64264"/>
                <a:gd name="connsiteX6" fmla="*/ 158740 w 159264"/>
                <a:gd name="connsiteY6" fmla="*/ 60387 h 64264"/>
                <a:gd name="connsiteX7" fmla="*/ 152313 w 159264"/>
                <a:gd name="connsiteY7" fmla="*/ 64857 h 6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9264" h="64264">
                  <a:moveTo>
                    <a:pt x="152313" y="64857"/>
                  </a:moveTo>
                  <a:cubicBezTo>
                    <a:pt x="151475" y="64857"/>
                    <a:pt x="150916" y="64857"/>
                    <a:pt x="150078" y="64578"/>
                  </a:cubicBezTo>
                  <a:lnTo>
                    <a:pt x="6740" y="15402"/>
                  </a:lnTo>
                  <a:cubicBezTo>
                    <a:pt x="3108" y="14284"/>
                    <a:pt x="1152" y="10372"/>
                    <a:pt x="2549" y="6740"/>
                  </a:cubicBezTo>
                  <a:cubicBezTo>
                    <a:pt x="3666" y="3107"/>
                    <a:pt x="7578" y="1152"/>
                    <a:pt x="11210" y="2549"/>
                  </a:cubicBezTo>
                  <a:lnTo>
                    <a:pt x="154548" y="51725"/>
                  </a:lnTo>
                  <a:cubicBezTo>
                    <a:pt x="158181" y="52843"/>
                    <a:pt x="160137" y="56754"/>
                    <a:pt x="158740" y="60387"/>
                  </a:cubicBezTo>
                  <a:cubicBezTo>
                    <a:pt x="157622" y="63181"/>
                    <a:pt x="155107" y="64857"/>
                    <a:pt x="152313" y="64857"/>
                  </a:cubicBezTo>
                  <a:close/>
                </a:path>
              </a:pathLst>
            </a:custGeom>
            <a:solidFill>
              <a:srgbClr val="B2CAD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1" name="Forma libre 1070">
              <a:extLst>
                <a:ext uri="{FF2B5EF4-FFF2-40B4-BE49-F238E27FC236}">
                  <a16:creationId xmlns:a16="http://schemas.microsoft.com/office/drawing/2014/main" id="{47D89E2F-293D-4240-83D0-957ED1F4D430}"/>
                </a:ext>
              </a:extLst>
            </p:cNvPr>
            <p:cNvSpPr/>
            <p:nvPr/>
          </p:nvSpPr>
          <p:spPr>
            <a:xfrm>
              <a:off x="1964299" y="5498625"/>
              <a:ext cx="95000" cy="67059"/>
            </a:xfrm>
            <a:custGeom>
              <a:avLst/>
              <a:gdLst>
                <a:gd name="connsiteX0" fmla="*/ 2718 w 94999"/>
                <a:gd name="connsiteY0" fmla="*/ 9621 h 67058"/>
                <a:gd name="connsiteX1" fmla="*/ 29541 w 94999"/>
                <a:gd name="connsiteY1" fmla="*/ 64386 h 67058"/>
                <a:gd name="connsiteX2" fmla="*/ 36247 w 94999"/>
                <a:gd name="connsiteY2" fmla="*/ 66621 h 67058"/>
                <a:gd name="connsiteX3" fmla="*/ 91012 w 94999"/>
                <a:gd name="connsiteY3" fmla="*/ 39798 h 67058"/>
                <a:gd name="connsiteX4" fmla="*/ 90453 w 94999"/>
                <a:gd name="connsiteY4" fmla="*/ 30298 h 67058"/>
                <a:gd name="connsiteX5" fmla="*/ 8865 w 94999"/>
                <a:gd name="connsiteY5" fmla="*/ 2357 h 67058"/>
                <a:gd name="connsiteX6" fmla="*/ 2718 w 94999"/>
                <a:gd name="connsiteY6" fmla="*/ 9621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999" h="67058">
                  <a:moveTo>
                    <a:pt x="2718" y="9621"/>
                  </a:moveTo>
                  <a:lnTo>
                    <a:pt x="29541" y="64386"/>
                  </a:lnTo>
                  <a:cubicBezTo>
                    <a:pt x="30659" y="66901"/>
                    <a:pt x="33733" y="68018"/>
                    <a:pt x="36247" y="66621"/>
                  </a:cubicBezTo>
                  <a:lnTo>
                    <a:pt x="91012" y="39798"/>
                  </a:lnTo>
                  <a:cubicBezTo>
                    <a:pt x="95203" y="37842"/>
                    <a:pt x="94644" y="31974"/>
                    <a:pt x="90453" y="30298"/>
                  </a:cubicBezTo>
                  <a:lnTo>
                    <a:pt x="8865" y="2357"/>
                  </a:lnTo>
                  <a:cubicBezTo>
                    <a:pt x="4674" y="959"/>
                    <a:pt x="483" y="5430"/>
                    <a:pt x="2718" y="9621"/>
                  </a:cubicBezTo>
                  <a:close/>
                </a:path>
              </a:pathLst>
            </a:custGeom>
            <a:solidFill>
              <a:srgbClr val="7A9D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2" name="Forma libre 1071">
              <a:extLst>
                <a:ext uri="{FF2B5EF4-FFF2-40B4-BE49-F238E27FC236}">
                  <a16:creationId xmlns:a16="http://schemas.microsoft.com/office/drawing/2014/main" id="{8C815230-4A40-4C49-88C5-DFC9E50DC1A6}"/>
                </a:ext>
              </a:extLst>
            </p:cNvPr>
            <p:cNvSpPr/>
            <p:nvPr/>
          </p:nvSpPr>
          <p:spPr>
            <a:xfrm>
              <a:off x="1937595" y="5640900"/>
              <a:ext cx="47500" cy="36323"/>
            </a:xfrm>
            <a:custGeom>
              <a:avLst/>
              <a:gdLst>
                <a:gd name="connsiteX0" fmla="*/ 4834 w 47499"/>
                <a:gd name="connsiteY0" fmla="*/ 14037 h 36323"/>
                <a:gd name="connsiteX1" fmla="*/ 28304 w 47499"/>
                <a:gd name="connsiteY1" fmla="*/ 2581 h 36323"/>
                <a:gd name="connsiteX2" fmla="*/ 35010 w 47499"/>
                <a:gd name="connsiteY2" fmla="*/ 4817 h 36323"/>
                <a:gd name="connsiteX3" fmla="*/ 46466 w 47499"/>
                <a:gd name="connsiteY3" fmla="*/ 28287 h 36323"/>
                <a:gd name="connsiteX4" fmla="*/ 40319 w 47499"/>
                <a:gd name="connsiteY4" fmla="*/ 35272 h 36323"/>
                <a:gd name="connsiteX5" fmla="*/ 5672 w 47499"/>
                <a:gd name="connsiteY5" fmla="*/ 23258 h 36323"/>
                <a:gd name="connsiteX6" fmla="*/ 4834 w 47499"/>
                <a:gd name="connsiteY6" fmla="*/ 14037 h 3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499" h="36323">
                  <a:moveTo>
                    <a:pt x="4834" y="14037"/>
                  </a:moveTo>
                  <a:lnTo>
                    <a:pt x="28304" y="2581"/>
                  </a:lnTo>
                  <a:cubicBezTo>
                    <a:pt x="30819" y="1464"/>
                    <a:pt x="33893" y="2302"/>
                    <a:pt x="35010" y="4817"/>
                  </a:cubicBezTo>
                  <a:lnTo>
                    <a:pt x="46466" y="28287"/>
                  </a:lnTo>
                  <a:cubicBezTo>
                    <a:pt x="48422" y="32478"/>
                    <a:pt x="44510" y="36949"/>
                    <a:pt x="40319" y="35272"/>
                  </a:cubicBezTo>
                  <a:lnTo>
                    <a:pt x="5672" y="23258"/>
                  </a:lnTo>
                  <a:cubicBezTo>
                    <a:pt x="1201" y="21861"/>
                    <a:pt x="922" y="15993"/>
                    <a:pt x="4834" y="14037"/>
                  </a:cubicBezTo>
                  <a:close/>
                </a:path>
              </a:pathLst>
            </a:custGeom>
            <a:solidFill>
              <a:srgbClr val="7A9D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3" name="Forma libre 1072">
              <a:extLst>
                <a:ext uri="{FF2B5EF4-FFF2-40B4-BE49-F238E27FC236}">
                  <a16:creationId xmlns:a16="http://schemas.microsoft.com/office/drawing/2014/main" id="{D396C7E7-E47C-494A-88BF-656AD43F13D6}"/>
                </a:ext>
              </a:extLst>
            </p:cNvPr>
            <p:cNvSpPr/>
            <p:nvPr/>
          </p:nvSpPr>
          <p:spPr>
            <a:xfrm>
              <a:off x="1967645" y="5619521"/>
              <a:ext cx="13971" cy="13971"/>
            </a:xfrm>
            <a:custGeom>
              <a:avLst/>
              <a:gdLst>
                <a:gd name="connsiteX0" fmla="*/ 12784 w 13970"/>
                <a:gd name="connsiteY0" fmla="*/ 9431 h 13970"/>
                <a:gd name="connsiteX1" fmla="*/ 5799 w 13970"/>
                <a:gd name="connsiteY1" fmla="*/ 12784 h 13970"/>
                <a:gd name="connsiteX2" fmla="*/ 2446 w 13970"/>
                <a:gd name="connsiteY2" fmla="*/ 5799 h 13970"/>
                <a:gd name="connsiteX3" fmla="*/ 9431 w 13970"/>
                <a:gd name="connsiteY3" fmla="*/ 2446 h 13970"/>
                <a:gd name="connsiteX4" fmla="*/ 12784 w 13970"/>
                <a:gd name="connsiteY4" fmla="*/ 9431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70" h="13970">
                  <a:moveTo>
                    <a:pt x="12784" y="9431"/>
                  </a:moveTo>
                  <a:cubicBezTo>
                    <a:pt x="11666" y="12225"/>
                    <a:pt x="8593" y="13902"/>
                    <a:pt x="5799" y="12784"/>
                  </a:cubicBezTo>
                  <a:cubicBezTo>
                    <a:pt x="3004" y="11666"/>
                    <a:pt x="1328" y="8593"/>
                    <a:pt x="2446" y="5799"/>
                  </a:cubicBezTo>
                  <a:cubicBezTo>
                    <a:pt x="3563" y="3004"/>
                    <a:pt x="6637" y="1328"/>
                    <a:pt x="9431" y="2446"/>
                  </a:cubicBezTo>
                  <a:cubicBezTo>
                    <a:pt x="12225" y="3563"/>
                    <a:pt x="13901" y="6637"/>
                    <a:pt x="12784" y="9431"/>
                  </a:cubicBezTo>
                  <a:close/>
                </a:path>
              </a:pathLst>
            </a:custGeom>
            <a:solidFill>
              <a:srgbClr val="7A9D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4" name="Forma libre 1073">
              <a:extLst>
                <a:ext uri="{FF2B5EF4-FFF2-40B4-BE49-F238E27FC236}">
                  <a16:creationId xmlns:a16="http://schemas.microsoft.com/office/drawing/2014/main" id="{DD37761C-0284-074A-92AA-AF13B513D4B8}"/>
                </a:ext>
              </a:extLst>
            </p:cNvPr>
            <p:cNvSpPr/>
            <p:nvPr/>
          </p:nvSpPr>
          <p:spPr>
            <a:xfrm>
              <a:off x="1975748" y="5596610"/>
              <a:ext cx="13971" cy="13971"/>
            </a:xfrm>
            <a:custGeom>
              <a:avLst/>
              <a:gdLst>
                <a:gd name="connsiteX0" fmla="*/ 12784 w 13970"/>
                <a:gd name="connsiteY0" fmla="*/ 9431 h 13970"/>
                <a:gd name="connsiteX1" fmla="*/ 5799 w 13970"/>
                <a:gd name="connsiteY1" fmla="*/ 12784 h 13970"/>
                <a:gd name="connsiteX2" fmla="*/ 2446 w 13970"/>
                <a:gd name="connsiteY2" fmla="*/ 5799 h 13970"/>
                <a:gd name="connsiteX3" fmla="*/ 9431 w 13970"/>
                <a:gd name="connsiteY3" fmla="*/ 2446 h 13970"/>
                <a:gd name="connsiteX4" fmla="*/ 12784 w 13970"/>
                <a:gd name="connsiteY4" fmla="*/ 9431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70" h="13970">
                  <a:moveTo>
                    <a:pt x="12784" y="9431"/>
                  </a:moveTo>
                  <a:cubicBezTo>
                    <a:pt x="11666" y="12225"/>
                    <a:pt x="8593" y="13902"/>
                    <a:pt x="5799" y="12784"/>
                  </a:cubicBezTo>
                  <a:cubicBezTo>
                    <a:pt x="3004" y="11666"/>
                    <a:pt x="1328" y="8593"/>
                    <a:pt x="2446" y="5799"/>
                  </a:cubicBezTo>
                  <a:cubicBezTo>
                    <a:pt x="3563" y="3004"/>
                    <a:pt x="6637" y="1328"/>
                    <a:pt x="9431" y="2446"/>
                  </a:cubicBezTo>
                  <a:cubicBezTo>
                    <a:pt x="12225" y="3563"/>
                    <a:pt x="13622" y="6637"/>
                    <a:pt x="12784" y="9431"/>
                  </a:cubicBezTo>
                  <a:close/>
                </a:path>
              </a:pathLst>
            </a:custGeom>
            <a:solidFill>
              <a:srgbClr val="7A9D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5" name="Forma libre 1074">
              <a:extLst>
                <a:ext uri="{FF2B5EF4-FFF2-40B4-BE49-F238E27FC236}">
                  <a16:creationId xmlns:a16="http://schemas.microsoft.com/office/drawing/2014/main" id="{5EBC6268-E75F-EF4A-80DE-73E701FFF394}"/>
                </a:ext>
              </a:extLst>
            </p:cNvPr>
            <p:cNvSpPr/>
            <p:nvPr/>
          </p:nvSpPr>
          <p:spPr>
            <a:xfrm>
              <a:off x="1983571" y="5573698"/>
              <a:ext cx="13971" cy="13971"/>
            </a:xfrm>
            <a:custGeom>
              <a:avLst/>
              <a:gdLst>
                <a:gd name="connsiteX0" fmla="*/ 12784 w 13970"/>
                <a:gd name="connsiteY0" fmla="*/ 9431 h 13970"/>
                <a:gd name="connsiteX1" fmla="*/ 5799 w 13970"/>
                <a:gd name="connsiteY1" fmla="*/ 12784 h 13970"/>
                <a:gd name="connsiteX2" fmla="*/ 2446 w 13970"/>
                <a:gd name="connsiteY2" fmla="*/ 5799 h 13970"/>
                <a:gd name="connsiteX3" fmla="*/ 9431 w 13970"/>
                <a:gd name="connsiteY3" fmla="*/ 2446 h 13970"/>
                <a:gd name="connsiteX4" fmla="*/ 12784 w 13970"/>
                <a:gd name="connsiteY4" fmla="*/ 9431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70" h="13970">
                  <a:moveTo>
                    <a:pt x="12784" y="9431"/>
                  </a:moveTo>
                  <a:cubicBezTo>
                    <a:pt x="11666" y="12225"/>
                    <a:pt x="8593" y="13902"/>
                    <a:pt x="5799" y="12784"/>
                  </a:cubicBezTo>
                  <a:cubicBezTo>
                    <a:pt x="3005" y="11666"/>
                    <a:pt x="1328" y="8593"/>
                    <a:pt x="2446" y="5799"/>
                  </a:cubicBezTo>
                  <a:cubicBezTo>
                    <a:pt x="3563" y="3004"/>
                    <a:pt x="6637" y="1328"/>
                    <a:pt x="9431" y="2446"/>
                  </a:cubicBezTo>
                  <a:cubicBezTo>
                    <a:pt x="12225" y="3563"/>
                    <a:pt x="13622" y="6637"/>
                    <a:pt x="12784" y="9431"/>
                  </a:cubicBezTo>
                  <a:close/>
                </a:path>
              </a:pathLst>
            </a:custGeom>
            <a:solidFill>
              <a:srgbClr val="7A9D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6" name="Forma libre 1075">
              <a:extLst>
                <a:ext uri="{FF2B5EF4-FFF2-40B4-BE49-F238E27FC236}">
                  <a16:creationId xmlns:a16="http://schemas.microsoft.com/office/drawing/2014/main" id="{5ABBF06E-DFB5-8642-9BDD-5691875B80A5}"/>
                </a:ext>
              </a:extLst>
            </p:cNvPr>
            <p:cNvSpPr/>
            <p:nvPr/>
          </p:nvSpPr>
          <p:spPr>
            <a:xfrm>
              <a:off x="1862936" y="5321733"/>
              <a:ext cx="187205" cy="500146"/>
            </a:xfrm>
            <a:custGeom>
              <a:avLst/>
              <a:gdLst>
                <a:gd name="connsiteX0" fmla="*/ 185669 w 187205"/>
                <a:gd name="connsiteY0" fmla="*/ 478498 h 500145"/>
                <a:gd name="connsiteX1" fmla="*/ 180360 w 187205"/>
                <a:gd name="connsiteY1" fmla="*/ 494145 h 500145"/>
                <a:gd name="connsiteX2" fmla="*/ 170022 w 187205"/>
                <a:gd name="connsiteY2" fmla="*/ 499175 h 500145"/>
                <a:gd name="connsiteX3" fmla="*/ 44845 w 187205"/>
                <a:gd name="connsiteY3" fmla="*/ 456146 h 500145"/>
                <a:gd name="connsiteX4" fmla="*/ 2096 w 187205"/>
                <a:gd name="connsiteY4" fmla="*/ 239602 h 500145"/>
                <a:gd name="connsiteX5" fmla="*/ 81728 w 187205"/>
                <a:gd name="connsiteY5" fmla="*/ 7691 h 500145"/>
                <a:gd name="connsiteX6" fmla="*/ 91507 w 187205"/>
                <a:gd name="connsiteY6" fmla="*/ 2382 h 500145"/>
                <a:gd name="connsiteX7" fmla="*/ 185669 w 187205"/>
                <a:gd name="connsiteY7" fmla="*/ 478498 h 500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7205" h="500145">
                  <a:moveTo>
                    <a:pt x="185669" y="478498"/>
                  </a:moveTo>
                  <a:lnTo>
                    <a:pt x="180360" y="494145"/>
                  </a:lnTo>
                  <a:cubicBezTo>
                    <a:pt x="178963" y="498337"/>
                    <a:pt x="174213" y="500572"/>
                    <a:pt x="170022" y="499175"/>
                  </a:cubicBezTo>
                  <a:lnTo>
                    <a:pt x="44845" y="456146"/>
                  </a:lnTo>
                  <a:lnTo>
                    <a:pt x="2096" y="239602"/>
                  </a:lnTo>
                  <a:lnTo>
                    <a:pt x="81728" y="7691"/>
                  </a:lnTo>
                  <a:cubicBezTo>
                    <a:pt x="83125" y="3499"/>
                    <a:pt x="87316" y="1264"/>
                    <a:pt x="91507" y="2382"/>
                  </a:cubicBezTo>
                  <a:lnTo>
                    <a:pt x="185669" y="478498"/>
                  </a:ln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7" name="Forma libre 1076">
              <a:extLst>
                <a:ext uri="{FF2B5EF4-FFF2-40B4-BE49-F238E27FC236}">
                  <a16:creationId xmlns:a16="http://schemas.microsoft.com/office/drawing/2014/main" id="{8409282C-9DD0-1447-A537-798A34870DBE}"/>
                </a:ext>
              </a:extLst>
            </p:cNvPr>
            <p:cNvSpPr/>
            <p:nvPr/>
          </p:nvSpPr>
          <p:spPr>
            <a:xfrm>
              <a:off x="1991186" y="5335151"/>
              <a:ext cx="131323" cy="399558"/>
            </a:xfrm>
            <a:custGeom>
              <a:avLst/>
              <a:gdLst>
                <a:gd name="connsiteX0" fmla="*/ 130066 w 131323"/>
                <a:gd name="connsiteY0" fmla="*/ 253566 h 399557"/>
                <a:gd name="connsiteX1" fmla="*/ 130066 w 131323"/>
                <a:gd name="connsiteY1" fmla="*/ 253845 h 399557"/>
                <a:gd name="connsiteX2" fmla="*/ 80331 w 131323"/>
                <a:gd name="connsiteY2" fmla="*/ 398859 h 399557"/>
                <a:gd name="connsiteX3" fmla="*/ 2096 w 131323"/>
                <a:gd name="connsiteY3" fmla="*/ 2096 h 399557"/>
                <a:gd name="connsiteX4" fmla="*/ 86198 w 131323"/>
                <a:gd name="connsiteY4" fmla="*/ 31154 h 399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323" h="399557">
                  <a:moveTo>
                    <a:pt x="130066" y="253566"/>
                  </a:moveTo>
                  <a:lnTo>
                    <a:pt x="130066" y="253845"/>
                  </a:lnTo>
                  <a:lnTo>
                    <a:pt x="80331" y="398859"/>
                  </a:lnTo>
                  <a:lnTo>
                    <a:pt x="2096" y="2096"/>
                  </a:lnTo>
                  <a:lnTo>
                    <a:pt x="86198" y="31154"/>
                  </a:ln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8" name="Forma libre 1077">
              <a:extLst>
                <a:ext uri="{FF2B5EF4-FFF2-40B4-BE49-F238E27FC236}">
                  <a16:creationId xmlns:a16="http://schemas.microsoft.com/office/drawing/2014/main" id="{C08988C7-1610-D742-A471-7184E6B96813}"/>
                </a:ext>
              </a:extLst>
            </p:cNvPr>
            <p:cNvSpPr/>
            <p:nvPr/>
          </p:nvSpPr>
          <p:spPr>
            <a:xfrm>
              <a:off x="1962603" y="5797769"/>
              <a:ext cx="229117" cy="184411"/>
            </a:xfrm>
            <a:custGeom>
              <a:avLst/>
              <a:gdLst>
                <a:gd name="connsiteX0" fmla="*/ 216208 w 229117"/>
                <a:gd name="connsiteY0" fmla="*/ 14197 h 184411"/>
                <a:gd name="connsiteX1" fmla="*/ 229340 w 229117"/>
                <a:gd name="connsiteY1" fmla="*/ 150829 h 184411"/>
                <a:gd name="connsiteX2" fmla="*/ 217326 w 229117"/>
                <a:gd name="connsiteY2" fmla="*/ 165638 h 184411"/>
                <a:gd name="connsiteX3" fmla="*/ 30120 w 229117"/>
                <a:gd name="connsiteY3" fmla="*/ 183800 h 184411"/>
                <a:gd name="connsiteX4" fmla="*/ 15311 w 229117"/>
                <a:gd name="connsiteY4" fmla="*/ 171785 h 184411"/>
                <a:gd name="connsiteX5" fmla="*/ 2179 w 229117"/>
                <a:gd name="connsiteY5" fmla="*/ 35153 h 184411"/>
                <a:gd name="connsiteX6" fmla="*/ 14194 w 229117"/>
                <a:gd name="connsiteY6" fmla="*/ 20344 h 184411"/>
                <a:gd name="connsiteX7" fmla="*/ 201399 w 229117"/>
                <a:gd name="connsiteY7" fmla="*/ 2183 h 184411"/>
                <a:gd name="connsiteX8" fmla="*/ 216208 w 229117"/>
                <a:gd name="connsiteY8" fmla="*/ 14197 h 184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9117" h="184411">
                  <a:moveTo>
                    <a:pt x="216208" y="14197"/>
                  </a:moveTo>
                  <a:lnTo>
                    <a:pt x="229340" y="150829"/>
                  </a:lnTo>
                  <a:cubicBezTo>
                    <a:pt x="230178" y="158373"/>
                    <a:pt x="224590" y="164800"/>
                    <a:pt x="217326" y="165638"/>
                  </a:cubicBezTo>
                  <a:lnTo>
                    <a:pt x="30120" y="183800"/>
                  </a:lnTo>
                  <a:cubicBezTo>
                    <a:pt x="22855" y="184638"/>
                    <a:pt x="16150" y="179050"/>
                    <a:pt x="15311" y="171785"/>
                  </a:cubicBezTo>
                  <a:lnTo>
                    <a:pt x="2179" y="35153"/>
                  </a:lnTo>
                  <a:cubicBezTo>
                    <a:pt x="1341" y="27888"/>
                    <a:pt x="6929" y="21183"/>
                    <a:pt x="14194" y="20344"/>
                  </a:cubicBezTo>
                  <a:lnTo>
                    <a:pt x="201399" y="2183"/>
                  </a:lnTo>
                  <a:cubicBezTo>
                    <a:pt x="208943" y="1344"/>
                    <a:pt x="215370" y="6653"/>
                    <a:pt x="216208" y="14197"/>
                  </a:cubicBezTo>
                  <a:close/>
                </a:path>
              </a:pathLst>
            </a:custGeom>
            <a:solidFill>
              <a:srgbClr val="CAD3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9" name="Forma libre 1078">
              <a:extLst>
                <a:ext uri="{FF2B5EF4-FFF2-40B4-BE49-F238E27FC236}">
                  <a16:creationId xmlns:a16="http://schemas.microsoft.com/office/drawing/2014/main" id="{0116789B-72A7-B74E-81AE-87B0CDB937A4}"/>
                </a:ext>
              </a:extLst>
            </p:cNvPr>
            <p:cNvSpPr/>
            <p:nvPr/>
          </p:nvSpPr>
          <p:spPr>
            <a:xfrm>
              <a:off x="1967280" y="5775270"/>
              <a:ext cx="237499" cy="195588"/>
            </a:xfrm>
            <a:custGeom>
              <a:avLst/>
              <a:gdLst>
                <a:gd name="connsiteX0" fmla="*/ 214324 w 237499"/>
                <a:gd name="connsiteY0" fmla="*/ 13226 h 195587"/>
                <a:gd name="connsiteX1" fmla="*/ 236118 w 237499"/>
                <a:gd name="connsiteY1" fmla="*/ 148741 h 195587"/>
                <a:gd name="connsiteX2" fmla="*/ 224942 w 237499"/>
                <a:gd name="connsiteY2" fmla="*/ 164108 h 195587"/>
                <a:gd name="connsiteX3" fmla="*/ 39413 w 237499"/>
                <a:gd name="connsiteY3" fmla="*/ 194285 h 195587"/>
                <a:gd name="connsiteX4" fmla="*/ 24045 w 237499"/>
                <a:gd name="connsiteY4" fmla="*/ 183108 h 195587"/>
                <a:gd name="connsiteX5" fmla="*/ 2251 w 237499"/>
                <a:gd name="connsiteY5" fmla="*/ 47594 h 195587"/>
                <a:gd name="connsiteX6" fmla="*/ 13428 w 237499"/>
                <a:gd name="connsiteY6" fmla="*/ 32226 h 195587"/>
                <a:gd name="connsiteX7" fmla="*/ 198956 w 237499"/>
                <a:gd name="connsiteY7" fmla="*/ 2329 h 195587"/>
                <a:gd name="connsiteX8" fmla="*/ 214324 w 237499"/>
                <a:gd name="connsiteY8" fmla="*/ 13226 h 19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7499" h="195587">
                  <a:moveTo>
                    <a:pt x="214324" y="13226"/>
                  </a:moveTo>
                  <a:lnTo>
                    <a:pt x="236118" y="148741"/>
                  </a:lnTo>
                  <a:cubicBezTo>
                    <a:pt x="237236" y="156005"/>
                    <a:pt x="232206" y="162991"/>
                    <a:pt x="224942" y="164108"/>
                  </a:cubicBezTo>
                  <a:lnTo>
                    <a:pt x="39413" y="194285"/>
                  </a:lnTo>
                  <a:cubicBezTo>
                    <a:pt x="32148" y="195402"/>
                    <a:pt x="25163" y="190373"/>
                    <a:pt x="24045" y="183108"/>
                  </a:cubicBezTo>
                  <a:lnTo>
                    <a:pt x="2251" y="47594"/>
                  </a:lnTo>
                  <a:cubicBezTo>
                    <a:pt x="1133" y="40329"/>
                    <a:pt x="6163" y="33344"/>
                    <a:pt x="13428" y="32226"/>
                  </a:cubicBezTo>
                  <a:lnTo>
                    <a:pt x="198956" y="2329"/>
                  </a:lnTo>
                  <a:cubicBezTo>
                    <a:pt x="206221" y="932"/>
                    <a:pt x="213206" y="5961"/>
                    <a:pt x="214324" y="13226"/>
                  </a:cubicBezTo>
                  <a:close/>
                </a:path>
              </a:pathLst>
            </a:custGeom>
            <a:solidFill>
              <a:srgbClr val="D8E0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0" name="Forma libre 1079">
              <a:extLst>
                <a:ext uri="{FF2B5EF4-FFF2-40B4-BE49-F238E27FC236}">
                  <a16:creationId xmlns:a16="http://schemas.microsoft.com/office/drawing/2014/main" id="{55638C5A-1FB9-AD48-8718-57AD9AD436B8}"/>
                </a:ext>
              </a:extLst>
            </p:cNvPr>
            <p:cNvSpPr/>
            <p:nvPr/>
          </p:nvSpPr>
          <p:spPr>
            <a:xfrm>
              <a:off x="1967280" y="5775270"/>
              <a:ext cx="220735" cy="78235"/>
            </a:xfrm>
            <a:custGeom>
              <a:avLst/>
              <a:gdLst>
                <a:gd name="connsiteX0" fmla="*/ 214324 w 220734"/>
                <a:gd name="connsiteY0" fmla="*/ 13226 h 78235"/>
                <a:gd name="connsiteX1" fmla="*/ 219074 w 220734"/>
                <a:gd name="connsiteY1" fmla="*/ 43402 h 78235"/>
                <a:gd name="connsiteX2" fmla="*/ 7001 w 220734"/>
                <a:gd name="connsiteY2" fmla="*/ 77770 h 78235"/>
                <a:gd name="connsiteX3" fmla="*/ 2251 w 220734"/>
                <a:gd name="connsiteY3" fmla="*/ 47594 h 78235"/>
                <a:gd name="connsiteX4" fmla="*/ 13428 w 220734"/>
                <a:gd name="connsiteY4" fmla="*/ 32226 h 78235"/>
                <a:gd name="connsiteX5" fmla="*/ 198956 w 220734"/>
                <a:gd name="connsiteY5" fmla="*/ 2329 h 78235"/>
                <a:gd name="connsiteX6" fmla="*/ 214324 w 220734"/>
                <a:gd name="connsiteY6" fmla="*/ 13226 h 78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0734" h="78235">
                  <a:moveTo>
                    <a:pt x="214324" y="13226"/>
                  </a:moveTo>
                  <a:lnTo>
                    <a:pt x="219074" y="43402"/>
                  </a:lnTo>
                  <a:lnTo>
                    <a:pt x="7001" y="77770"/>
                  </a:lnTo>
                  <a:lnTo>
                    <a:pt x="2251" y="47594"/>
                  </a:lnTo>
                  <a:cubicBezTo>
                    <a:pt x="1133" y="40329"/>
                    <a:pt x="6163" y="33344"/>
                    <a:pt x="13428" y="32226"/>
                  </a:cubicBezTo>
                  <a:lnTo>
                    <a:pt x="198956" y="2329"/>
                  </a:lnTo>
                  <a:cubicBezTo>
                    <a:pt x="206221" y="932"/>
                    <a:pt x="213206" y="5961"/>
                    <a:pt x="214324" y="13226"/>
                  </a:cubicBezTo>
                  <a:close/>
                </a:path>
              </a:pathLst>
            </a:custGeom>
            <a:solidFill>
              <a:srgbClr val="ED95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1" name="Forma libre 1080">
              <a:extLst>
                <a:ext uri="{FF2B5EF4-FFF2-40B4-BE49-F238E27FC236}">
                  <a16:creationId xmlns:a16="http://schemas.microsoft.com/office/drawing/2014/main" id="{486BCD78-612B-6A4D-ABA8-5AA54373B3E0}"/>
                </a:ext>
              </a:extLst>
            </p:cNvPr>
            <p:cNvSpPr/>
            <p:nvPr/>
          </p:nvSpPr>
          <p:spPr>
            <a:xfrm>
              <a:off x="1971931" y="5816290"/>
              <a:ext cx="217941" cy="47500"/>
            </a:xfrm>
            <a:custGeom>
              <a:avLst/>
              <a:gdLst>
                <a:gd name="connsiteX0" fmla="*/ 2403 w 217940"/>
                <a:gd name="connsiteY0" fmla="*/ 36718 h 47499"/>
                <a:gd name="connsiteX1" fmla="*/ 214520 w 217940"/>
                <a:gd name="connsiteY1" fmla="*/ 2403 h 47499"/>
                <a:gd name="connsiteX2" fmla="*/ 216082 w 217940"/>
                <a:gd name="connsiteY2" fmla="*/ 12058 h 47499"/>
                <a:gd name="connsiteX3" fmla="*/ 3965 w 217940"/>
                <a:gd name="connsiteY3" fmla="*/ 46372 h 4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7940" h="47499">
                  <a:moveTo>
                    <a:pt x="2403" y="36718"/>
                  </a:moveTo>
                  <a:lnTo>
                    <a:pt x="214520" y="2403"/>
                  </a:lnTo>
                  <a:lnTo>
                    <a:pt x="216082" y="12058"/>
                  </a:lnTo>
                  <a:lnTo>
                    <a:pt x="3965" y="4637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2" name="Forma libre 1081">
              <a:extLst>
                <a:ext uri="{FF2B5EF4-FFF2-40B4-BE49-F238E27FC236}">
                  <a16:creationId xmlns:a16="http://schemas.microsoft.com/office/drawing/2014/main" id="{452B229F-93DB-404D-8B00-485ED8074877}"/>
                </a:ext>
              </a:extLst>
            </p:cNvPr>
            <p:cNvSpPr/>
            <p:nvPr/>
          </p:nvSpPr>
          <p:spPr>
            <a:xfrm>
              <a:off x="2001598" y="5799396"/>
              <a:ext cx="36323" cy="36323"/>
            </a:xfrm>
            <a:custGeom>
              <a:avLst/>
              <a:gdLst>
                <a:gd name="connsiteX0" fmla="*/ 34154 w 36323"/>
                <a:gd name="connsiteY0" fmla="*/ 15644 h 36323"/>
                <a:gd name="connsiteX1" fmla="*/ 20742 w 36323"/>
                <a:gd name="connsiteY1" fmla="*/ 34085 h 36323"/>
                <a:gd name="connsiteX2" fmla="*/ 2301 w 36323"/>
                <a:gd name="connsiteY2" fmla="*/ 20673 h 36323"/>
                <a:gd name="connsiteX3" fmla="*/ 15713 w 36323"/>
                <a:gd name="connsiteY3" fmla="*/ 2232 h 36323"/>
                <a:gd name="connsiteX4" fmla="*/ 34154 w 36323"/>
                <a:gd name="connsiteY4" fmla="*/ 15644 h 3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23" h="36323">
                  <a:moveTo>
                    <a:pt x="34154" y="15644"/>
                  </a:moveTo>
                  <a:cubicBezTo>
                    <a:pt x="35551" y="24305"/>
                    <a:pt x="29683" y="32688"/>
                    <a:pt x="20742" y="34085"/>
                  </a:cubicBezTo>
                  <a:cubicBezTo>
                    <a:pt x="12080" y="35482"/>
                    <a:pt x="3698" y="29614"/>
                    <a:pt x="2301" y="20673"/>
                  </a:cubicBezTo>
                  <a:cubicBezTo>
                    <a:pt x="904" y="12011"/>
                    <a:pt x="6772" y="3629"/>
                    <a:pt x="15713" y="2232"/>
                  </a:cubicBezTo>
                  <a:cubicBezTo>
                    <a:pt x="24375" y="1114"/>
                    <a:pt x="32757" y="6982"/>
                    <a:pt x="34154" y="15644"/>
                  </a:cubicBezTo>
                  <a:close/>
                </a:path>
              </a:pathLst>
            </a:custGeom>
            <a:solidFill>
              <a:srgbClr val="C878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3" name="Forma libre 1082">
              <a:extLst>
                <a:ext uri="{FF2B5EF4-FFF2-40B4-BE49-F238E27FC236}">
                  <a16:creationId xmlns:a16="http://schemas.microsoft.com/office/drawing/2014/main" id="{170CEB66-6F15-4D4A-AB59-8808D5BC3DC3}"/>
                </a:ext>
              </a:extLst>
            </p:cNvPr>
            <p:cNvSpPr/>
            <p:nvPr/>
          </p:nvSpPr>
          <p:spPr>
            <a:xfrm>
              <a:off x="2114201" y="5781173"/>
              <a:ext cx="36323" cy="36323"/>
            </a:xfrm>
            <a:custGeom>
              <a:avLst/>
              <a:gdLst>
                <a:gd name="connsiteX0" fmla="*/ 34154 w 36323"/>
                <a:gd name="connsiteY0" fmla="*/ 15706 h 36323"/>
                <a:gd name="connsiteX1" fmla="*/ 20742 w 36323"/>
                <a:gd name="connsiteY1" fmla="*/ 34147 h 36323"/>
                <a:gd name="connsiteX2" fmla="*/ 2301 w 36323"/>
                <a:gd name="connsiteY2" fmla="*/ 20735 h 36323"/>
                <a:gd name="connsiteX3" fmla="*/ 15713 w 36323"/>
                <a:gd name="connsiteY3" fmla="*/ 2294 h 36323"/>
                <a:gd name="connsiteX4" fmla="*/ 34154 w 36323"/>
                <a:gd name="connsiteY4" fmla="*/ 15706 h 3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23" h="36323">
                  <a:moveTo>
                    <a:pt x="34154" y="15706"/>
                  </a:moveTo>
                  <a:cubicBezTo>
                    <a:pt x="35551" y="24367"/>
                    <a:pt x="29683" y="32750"/>
                    <a:pt x="20742" y="34147"/>
                  </a:cubicBezTo>
                  <a:cubicBezTo>
                    <a:pt x="12080" y="35544"/>
                    <a:pt x="3698" y="29676"/>
                    <a:pt x="2301" y="20735"/>
                  </a:cubicBezTo>
                  <a:cubicBezTo>
                    <a:pt x="904" y="12073"/>
                    <a:pt x="6772" y="3691"/>
                    <a:pt x="15713" y="2294"/>
                  </a:cubicBezTo>
                  <a:cubicBezTo>
                    <a:pt x="24374" y="897"/>
                    <a:pt x="32757" y="7044"/>
                    <a:pt x="34154" y="15706"/>
                  </a:cubicBezTo>
                  <a:close/>
                </a:path>
              </a:pathLst>
            </a:custGeom>
            <a:solidFill>
              <a:srgbClr val="C878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4" name="Forma libre 1083">
              <a:extLst>
                <a:ext uri="{FF2B5EF4-FFF2-40B4-BE49-F238E27FC236}">
                  <a16:creationId xmlns:a16="http://schemas.microsoft.com/office/drawing/2014/main" id="{0121D976-6F62-D64A-9230-1E43FAB72F0F}"/>
                </a:ext>
              </a:extLst>
            </p:cNvPr>
            <p:cNvSpPr/>
            <p:nvPr/>
          </p:nvSpPr>
          <p:spPr>
            <a:xfrm>
              <a:off x="2002808" y="5781258"/>
              <a:ext cx="27941" cy="47500"/>
            </a:xfrm>
            <a:custGeom>
              <a:avLst/>
              <a:gdLst>
                <a:gd name="connsiteX0" fmla="*/ 17017 w 27941"/>
                <a:gd name="connsiteY0" fmla="*/ 47473 h 47499"/>
                <a:gd name="connsiteX1" fmla="*/ 6120 w 27941"/>
                <a:gd name="connsiteY1" fmla="*/ 38252 h 47499"/>
                <a:gd name="connsiteX2" fmla="*/ 2208 w 27941"/>
                <a:gd name="connsiteY2" fmla="*/ 14782 h 47499"/>
                <a:gd name="connsiteX3" fmla="*/ 11429 w 27941"/>
                <a:gd name="connsiteY3" fmla="*/ 2208 h 47499"/>
                <a:gd name="connsiteX4" fmla="*/ 24002 w 27941"/>
                <a:gd name="connsiteY4" fmla="*/ 11429 h 47499"/>
                <a:gd name="connsiteX5" fmla="*/ 27914 w 27941"/>
                <a:gd name="connsiteY5" fmla="*/ 34899 h 47499"/>
                <a:gd name="connsiteX6" fmla="*/ 18694 w 27941"/>
                <a:gd name="connsiteY6" fmla="*/ 47473 h 47499"/>
                <a:gd name="connsiteX7" fmla="*/ 17017 w 27941"/>
                <a:gd name="connsiteY7" fmla="*/ 47473 h 4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941" h="47499">
                  <a:moveTo>
                    <a:pt x="17017" y="47473"/>
                  </a:moveTo>
                  <a:cubicBezTo>
                    <a:pt x="11708" y="47473"/>
                    <a:pt x="6958" y="43561"/>
                    <a:pt x="6120" y="38252"/>
                  </a:cubicBezTo>
                  <a:lnTo>
                    <a:pt x="2208" y="14782"/>
                  </a:lnTo>
                  <a:cubicBezTo>
                    <a:pt x="1370" y="8914"/>
                    <a:pt x="5282" y="3047"/>
                    <a:pt x="11429" y="2208"/>
                  </a:cubicBezTo>
                  <a:cubicBezTo>
                    <a:pt x="17576" y="1370"/>
                    <a:pt x="23164" y="5282"/>
                    <a:pt x="24002" y="11429"/>
                  </a:cubicBezTo>
                  <a:lnTo>
                    <a:pt x="27914" y="34899"/>
                  </a:lnTo>
                  <a:cubicBezTo>
                    <a:pt x="28752" y="40767"/>
                    <a:pt x="24841" y="46635"/>
                    <a:pt x="18694" y="47473"/>
                  </a:cubicBezTo>
                  <a:cubicBezTo>
                    <a:pt x="18135" y="47473"/>
                    <a:pt x="17576" y="47473"/>
                    <a:pt x="17017" y="47473"/>
                  </a:cubicBezTo>
                  <a:close/>
                </a:path>
              </a:pathLst>
            </a:custGeom>
            <a:solidFill>
              <a:srgbClr val="5C81B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5" name="Forma libre 1084">
              <a:extLst>
                <a:ext uri="{FF2B5EF4-FFF2-40B4-BE49-F238E27FC236}">
                  <a16:creationId xmlns:a16="http://schemas.microsoft.com/office/drawing/2014/main" id="{9E798713-F180-7941-8F9B-B9CEDE509B9B}"/>
                </a:ext>
              </a:extLst>
            </p:cNvPr>
            <p:cNvSpPr/>
            <p:nvPr/>
          </p:nvSpPr>
          <p:spPr>
            <a:xfrm>
              <a:off x="2115411" y="5763097"/>
              <a:ext cx="27941" cy="47500"/>
            </a:xfrm>
            <a:custGeom>
              <a:avLst/>
              <a:gdLst>
                <a:gd name="connsiteX0" fmla="*/ 17017 w 27941"/>
                <a:gd name="connsiteY0" fmla="*/ 47473 h 47499"/>
                <a:gd name="connsiteX1" fmla="*/ 6120 w 27941"/>
                <a:gd name="connsiteY1" fmla="*/ 38252 h 47499"/>
                <a:gd name="connsiteX2" fmla="*/ 2208 w 27941"/>
                <a:gd name="connsiteY2" fmla="*/ 14782 h 47499"/>
                <a:gd name="connsiteX3" fmla="*/ 11429 w 27941"/>
                <a:gd name="connsiteY3" fmla="*/ 2208 h 47499"/>
                <a:gd name="connsiteX4" fmla="*/ 24002 w 27941"/>
                <a:gd name="connsiteY4" fmla="*/ 11429 h 47499"/>
                <a:gd name="connsiteX5" fmla="*/ 27914 w 27941"/>
                <a:gd name="connsiteY5" fmla="*/ 34899 h 47499"/>
                <a:gd name="connsiteX6" fmla="*/ 18694 w 27941"/>
                <a:gd name="connsiteY6" fmla="*/ 47473 h 47499"/>
                <a:gd name="connsiteX7" fmla="*/ 17017 w 27941"/>
                <a:gd name="connsiteY7" fmla="*/ 47473 h 4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941" h="47499">
                  <a:moveTo>
                    <a:pt x="17017" y="47473"/>
                  </a:moveTo>
                  <a:cubicBezTo>
                    <a:pt x="11708" y="47473"/>
                    <a:pt x="6958" y="43561"/>
                    <a:pt x="6120" y="38252"/>
                  </a:cubicBezTo>
                  <a:lnTo>
                    <a:pt x="2208" y="14782"/>
                  </a:lnTo>
                  <a:cubicBezTo>
                    <a:pt x="1370" y="8914"/>
                    <a:pt x="5282" y="3047"/>
                    <a:pt x="11429" y="2208"/>
                  </a:cubicBezTo>
                  <a:cubicBezTo>
                    <a:pt x="17576" y="1370"/>
                    <a:pt x="23164" y="5282"/>
                    <a:pt x="24002" y="11429"/>
                  </a:cubicBezTo>
                  <a:lnTo>
                    <a:pt x="27914" y="34899"/>
                  </a:lnTo>
                  <a:cubicBezTo>
                    <a:pt x="28752" y="40767"/>
                    <a:pt x="24841" y="46635"/>
                    <a:pt x="18694" y="47473"/>
                  </a:cubicBezTo>
                  <a:cubicBezTo>
                    <a:pt x="18135" y="47473"/>
                    <a:pt x="17576" y="47473"/>
                    <a:pt x="17017" y="47473"/>
                  </a:cubicBezTo>
                  <a:close/>
                </a:path>
              </a:pathLst>
            </a:custGeom>
            <a:solidFill>
              <a:srgbClr val="5C81B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6" name="Forma libre 1085">
              <a:extLst>
                <a:ext uri="{FF2B5EF4-FFF2-40B4-BE49-F238E27FC236}">
                  <a16:creationId xmlns:a16="http://schemas.microsoft.com/office/drawing/2014/main" id="{8D690806-2BE3-DA49-8235-46E79F024375}"/>
                </a:ext>
              </a:extLst>
            </p:cNvPr>
            <p:cNvSpPr/>
            <p:nvPr/>
          </p:nvSpPr>
          <p:spPr>
            <a:xfrm>
              <a:off x="2000694" y="5869728"/>
              <a:ext cx="27941" cy="25147"/>
            </a:xfrm>
            <a:custGeom>
              <a:avLst/>
              <a:gdLst>
                <a:gd name="connsiteX0" fmla="*/ 2403 w 27941"/>
                <a:gd name="connsiteY0" fmla="*/ 5752 h 25147"/>
                <a:gd name="connsiteX1" fmla="*/ 23089 w 27941"/>
                <a:gd name="connsiteY1" fmla="*/ 2403 h 25147"/>
                <a:gd name="connsiteX2" fmla="*/ 25947 w 27941"/>
                <a:gd name="connsiteY2" fmla="*/ 20055 h 25147"/>
                <a:gd name="connsiteX3" fmla="*/ 5261 w 27941"/>
                <a:gd name="connsiteY3" fmla="*/ 23404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1" h="25147">
                  <a:moveTo>
                    <a:pt x="2403" y="5752"/>
                  </a:moveTo>
                  <a:lnTo>
                    <a:pt x="23089" y="2403"/>
                  </a:lnTo>
                  <a:lnTo>
                    <a:pt x="25947" y="20055"/>
                  </a:lnTo>
                  <a:lnTo>
                    <a:pt x="5261" y="23404"/>
                  </a:lnTo>
                  <a:close/>
                </a:path>
              </a:pathLst>
            </a:custGeom>
            <a:solidFill>
              <a:srgbClr val="A5BD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7" name="Forma libre 1086">
              <a:extLst>
                <a:ext uri="{FF2B5EF4-FFF2-40B4-BE49-F238E27FC236}">
                  <a16:creationId xmlns:a16="http://schemas.microsoft.com/office/drawing/2014/main" id="{35556FBA-397C-AE4D-8C40-6202186B5261}"/>
                </a:ext>
              </a:extLst>
            </p:cNvPr>
            <p:cNvSpPr/>
            <p:nvPr/>
          </p:nvSpPr>
          <p:spPr>
            <a:xfrm>
              <a:off x="2143358" y="5846840"/>
              <a:ext cx="27941" cy="25147"/>
            </a:xfrm>
            <a:custGeom>
              <a:avLst/>
              <a:gdLst>
                <a:gd name="connsiteX0" fmla="*/ 2404 w 27941"/>
                <a:gd name="connsiteY0" fmla="*/ 5752 h 25147"/>
                <a:gd name="connsiteX1" fmla="*/ 23091 w 27941"/>
                <a:gd name="connsiteY1" fmla="*/ 2404 h 25147"/>
                <a:gd name="connsiteX2" fmla="*/ 25949 w 27941"/>
                <a:gd name="connsiteY2" fmla="*/ 20057 h 25147"/>
                <a:gd name="connsiteX3" fmla="*/ 5261 w 27941"/>
                <a:gd name="connsiteY3" fmla="*/ 23406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1" h="25147">
                  <a:moveTo>
                    <a:pt x="2404" y="5752"/>
                  </a:moveTo>
                  <a:lnTo>
                    <a:pt x="23091" y="2404"/>
                  </a:lnTo>
                  <a:lnTo>
                    <a:pt x="25949" y="20057"/>
                  </a:lnTo>
                  <a:lnTo>
                    <a:pt x="5261" y="23406"/>
                  </a:lnTo>
                  <a:close/>
                </a:path>
              </a:pathLst>
            </a:custGeom>
            <a:solidFill>
              <a:srgbClr val="A5BD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8" name="Forma libre 1087">
              <a:extLst>
                <a:ext uri="{FF2B5EF4-FFF2-40B4-BE49-F238E27FC236}">
                  <a16:creationId xmlns:a16="http://schemas.microsoft.com/office/drawing/2014/main" id="{009A639F-AB85-2B4E-B060-8EC26C66CA8A}"/>
                </a:ext>
              </a:extLst>
            </p:cNvPr>
            <p:cNvSpPr/>
            <p:nvPr/>
          </p:nvSpPr>
          <p:spPr>
            <a:xfrm>
              <a:off x="2107843" y="5852400"/>
              <a:ext cx="27941" cy="25147"/>
            </a:xfrm>
            <a:custGeom>
              <a:avLst/>
              <a:gdLst>
                <a:gd name="connsiteX0" fmla="*/ 2404 w 27941"/>
                <a:gd name="connsiteY0" fmla="*/ 5752 h 25147"/>
                <a:gd name="connsiteX1" fmla="*/ 23091 w 27941"/>
                <a:gd name="connsiteY1" fmla="*/ 2404 h 25147"/>
                <a:gd name="connsiteX2" fmla="*/ 25949 w 27941"/>
                <a:gd name="connsiteY2" fmla="*/ 20057 h 25147"/>
                <a:gd name="connsiteX3" fmla="*/ 5261 w 27941"/>
                <a:gd name="connsiteY3" fmla="*/ 23406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1" h="25147">
                  <a:moveTo>
                    <a:pt x="2404" y="5752"/>
                  </a:moveTo>
                  <a:lnTo>
                    <a:pt x="23091" y="2404"/>
                  </a:lnTo>
                  <a:lnTo>
                    <a:pt x="25949" y="20057"/>
                  </a:lnTo>
                  <a:lnTo>
                    <a:pt x="5261" y="23406"/>
                  </a:lnTo>
                  <a:close/>
                </a:path>
              </a:pathLst>
            </a:custGeom>
            <a:solidFill>
              <a:srgbClr val="A5BD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9" name="Forma libre 1088">
              <a:extLst>
                <a:ext uri="{FF2B5EF4-FFF2-40B4-BE49-F238E27FC236}">
                  <a16:creationId xmlns:a16="http://schemas.microsoft.com/office/drawing/2014/main" id="{7FFB9E1E-077E-DD42-8205-D9A371CA9AE9}"/>
                </a:ext>
              </a:extLst>
            </p:cNvPr>
            <p:cNvSpPr/>
            <p:nvPr/>
          </p:nvSpPr>
          <p:spPr>
            <a:xfrm>
              <a:off x="2072095" y="5858288"/>
              <a:ext cx="27941" cy="25147"/>
            </a:xfrm>
            <a:custGeom>
              <a:avLst/>
              <a:gdLst>
                <a:gd name="connsiteX0" fmla="*/ 2404 w 27941"/>
                <a:gd name="connsiteY0" fmla="*/ 5752 h 25147"/>
                <a:gd name="connsiteX1" fmla="*/ 23091 w 27941"/>
                <a:gd name="connsiteY1" fmla="*/ 2404 h 25147"/>
                <a:gd name="connsiteX2" fmla="*/ 25949 w 27941"/>
                <a:gd name="connsiteY2" fmla="*/ 20057 h 25147"/>
                <a:gd name="connsiteX3" fmla="*/ 5261 w 27941"/>
                <a:gd name="connsiteY3" fmla="*/ 23406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1" h="25147">
                  <a:moveTo>
                    <a:pt x="2404" y="5752"/>
                  </a:moveTo>
                  <a:lnTo>
                    <a:pt x="23091" y="2404"/>
                  </a:lnTo>
                  <a:lnTo>
                    <a:pt x="25949" y="20057"/>
                  </a:lnTo>
                  <a:lnTo>
                    <a:pt x="5261" y="23406"/>
                  </a:lnTo>
                  <a:close/>
                </a:path>
              </a:pathLst>
            </a:custGeom>
            <a:solidFill>
              <a:srgbClr val="A5BD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0" name="Forma libre 1089">
              <a:extLst>
                <a:ext uri="{FF2B5EF4-FFF2-40B4-BE49-F238E27FC236}">
                  <a16:creationId xmlns:a16="http://schemas.microsoft.com/office/drawing/2014/main" id="{EB770B9D-20ED-1444-AB9B-5696B6E82DFF}"/>
                </a:ext>
              </a:extLst>
            </p:cNvPr>
            <p:cNvSpPr/>
            <p:nvPr/>
          </p:nvSpPr>
          <p:spPr>
            <a:xfrm>
              <a:off x="2036620" y="5864137"/>
              <a:ext cx="27941" cy="25147"/>
            </a:xfrm>
            <a:custGeom>
              <a:avLst/>
              <a:gdLst>
                <a:gd name="connsiteX0" fmla="*/ 2404 w 27941"/>
                <a:gd name="connsiteY0" fmla="*/ 5752 h 25147"/>
                <a:gd name="connsiteX1" fmla="*/ 23091 w 27941"/>
                <a:gd name="connsiteY1" fmla="*/ 2404 h 25147"/>
                <a:gd name="connsiteX2" fmla="*/ 25949 w 27941"/>
                <a:gd name="connsiteY2" fmla="*/ 20057 h 25147"/>
                <a:gd name="connsiteX3" fmla="*/ 5261 w 27941"/>
                <a:gd name="connsiteY3" fmla="*/ 23406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1" h="25147">
                  <a:moveTo>
                    <a:pt x="2404" y="5752"/>
                  </a:moveTo>
                  <a:lnTo>
                    <a:pt x="23091" y="2404"/>
                  </a:lnTo>
                  <a:lnTo>
                    <a:pt x="25949" y="20057"/>
                  </a:lnTo>
                  <a:lnTo>
                    <a:pt x="5261" y="23406"/>
                  </a:lnTo>
                  <a:close/>
                </a:path>
              </a:pathLst>
            </a:custGeom>
            <a:solidFill>
              <a:srgbClr val="A5BD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1" name="Forma libre 1090">
              <a:extLst>
                <a:ext uri="{FF2B5EF4-FFF2-40B4-BE49-F238E27FC236}">
                  <a16:creationId xmlns:a16="http://schemas.microsoft.com/office/drawing/2014/main" id="{59F03C90-C3F3-4C41-9C8E-AB0AA2087E6D}"/>
                </a:ext>
              </a:extLst>
            </p:cNvPr>
            <p:cNvSpPr/>
            <p:nvPr/>
          </p:nvSpPr>
          <p:spPr>
            <a:xfrm>
              <a:off x="2005581" y="5898222"/>
              <a:ext cx="27941" cy="25147"/>
            </a:xfrm>
            <a:custGeom>
              <a:avLst/>
              <a:gdLst>
                <a:gd name="connsiteX0" fmla="*/ 2404 w 27941"/>
                <a:gd name="connsiteY0" fmla="*/ 5752 h 25147"/>
                <a:gd name="connsiteX1" fmla="*/ 23091 w 27941"/>
                <a:gd name="connsiteY1" fmla="*/ 2404 h 25147"/>
                <a:gd name="connsiteX2" fmla="*/ 25949 w 27941"/>
                <a:gd name="connsiteY2" fmla="*/ 20057 h 25147"/>
                <a:gd name="connsiteX3" fmla="*/ 5261 w 27941"/>
                <a:gd name="connsiteY3" fmla="*/ 23406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1" h="25147">
                  <a:moveTo>
                    <a:pt x="2404" y="5752"/>
                  </a:moveTo>
                  <a:lnTo>
                    <a:pt x="23091" y="2404"/>
                  </a:lnTo>
                  <a:lnTo>
                    <a:pt x="25949" y="20057"/>
                  </a:lnTo>
                  <a:lnTo>
                    <a:pt x="5261" y="23406"/>
                  </a:lnTo>
                  <a:close/>
                </a:path>
              </a:pathLst>
            </a:custGeom>
            <a:solidFill>
              <a:srgbClr val="A5BD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2" name="Forma libre 1091">
              <a:extLst>
                <a:ext uri="{FF2B5EF4-FFF2-40B4-BE49-F238E27FC236}">
                  <a16:creationId xmlns:a16="http://schemas.microsoft.com/office/drawing/2014/main" id="{64EDC874-5102-8449-B62F-51BD22EECA1B}"/>
                </a:ext>
              </a:extLst>
            </p:cNvPr>
            <p:cNvSpPr/>
            <p:nvPr/>
          </p:nvSpPr>
          <p:spPr>
            <a:xfrm>
              <a:off x="2148110" y="5875318"/>
              <a:ext cx="27941" cy="25147"/>
            </a:xfrm>
            <a:custGeom>
              <a:avLst/>
              <a:gdLst>
                <a:gd name="connsiteX0" fmla="*/ 2404 w 27941"/>
                <a:gd name="connsiteY0" fmla="*/ 5752 h 25147"/>
                <a:gd name="connsiteX1" fmla="*/ 23091 w 27941"/>
                <a:gd name="connsiteY1" fmla="*/ 2404 h 25147"/>
                <a:gd name="connsiteX2" fmla="*/ 25949 w 27941"/>
                <a:gd name="connsiteY2" fmla="*/ 20057 h 25147"/>
                <a:gd name="connsiteX3" fmla="*/ 5261 w 27941"/>
                <a:gd name="connsiteY3" fmla="*/ 23406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1" h="25147">
                  <a:moveTo>
                    <a:pt x="2404" y="5752"/>
                  </a:moveTo>
                  <a:lnTo>
                    <a:pt x="23091" y="2404"/>
                  </a:lnTo>
                  <a:lnTo>
                    <a:pt x="25949" y="20057"/>
                  </a:lnTo>
                  <a:lnTo>
                    <a:pt x="5261" y="23406"/>
                  </a:lnTo>
                  <a:close/>
                </a:path>
              </a:pathLst>
            </a:custGeom>
            <a:solidFill>
              <a:srgbClr val="A5BD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3" name="Forma libre 1092">
              <a:extLst>
                <a:ext uri="{FF2B5EF4-FFF2-40B4-BE49-F238E27FC236}">
                  <a16:creationId xmlns:a16="http://schemas.microsoft.com/office/drawing/2014/main" id="{E57011A6-DB30-D644-91B7-48DE0129D59C}"/>
                </a:ext>
              </a:extLst>
            </p:cNvPr>
            <p:cNvSpPr/>
            <p:nvPr/>
          </p:nvSpPr>
          <p:spPr>
            <a:xfrm>
              <a:off x="2112171" y="5880918"/>
              <a:ext cx="27941" cy="25147"/>
            </a:xfrm>
            <a:custGeom>
              <a:avLst/>
              <a:gdLst>
                <a:gd name="connsiteX0" fmla="*/ 2403 w 27941"/>
                <a:gd name="connsiteY0" fmla="*/ 5752 h 25147"/>
                <a:gd name="connsiteX1" fmla="*/ 23089 w 27941"/>
                <a:gd name="connsiteY1" fmla="*/ 2403 h 25147"/>
                <a:gd name="connsiteX2" fmla="*/ 25947 w 27941"/>
                <a:gd name="connsiteY2" fmla="*/ 20055 h 25147"/>
                <a:gd name="connsiteX3" fmla="*/ 5261 w 27941"/>
                <a:gd name="connsiteY3" fmla="*/ 23404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1" h="25147">
                  <a:moveTo>
                    <a:pt x="2403" y="5752"/>
                  </a:moveTo>
                  <a:lnTo>
                    <a:pt x="23089" y="2403"/>
                  </a:lnTo>
                  <a:lnTo>
                    <a:pt x="25947" y="20055"/>
                  </a:lnTo>
                  <a:lnTo>
                    <a:pt x="5261" y="23404"/>
                  </a:lnTo>
                  <a:close/>
                </a:path>
              </a:pathLst>
            </a:custGeom>
            <a:solidFill>
              <a:srgbClr val="A5BD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4" name="Forma libre 1093">
              <a:extLst>
                <a:ext uri="{FF2B5EF4-FFF2-40B4-BE49-F238E27FC236}">
                  <a16:creationId xmlns:a16="http://schemas.microsoft.com/office/drawing/2014/main" id="{8BE3E058-E0C8-8246-905B-F84C1F2BC5D5}"/>
                </a:ext>
              </a:extLst>
            </p:cNvPr>
            <p:cNvSpPr/>
            <p:nvPr/>
          </p:nvSpPr>
          <p:spPr>
            <a:xfrm>
              <a:off x="2076847" y="5886767"/>
              <a:ext cx="27941" cy="25147"/>
            </a:xfrm>
            <a:custGeom>
              <a:avLst/>
              <a:gdLst>
                <a:gd name="connsiteX0" fmla="*/ 2404 w 27941"/>
                <a:gd name="connsiteY0" fmla="*/ 5752 h 25147"/>
                <a:gd name="connsiteX1" fmla="*/ 23091 w 27941"/>
                <a:gd name="connsiteY1" fmla="*/ 2404 h 25147"/>
                <a:gd name="connsiteX2" fmla="*/ 25949 w 27941"/>
                <a:gd name="connsiteY2" fmla="*/ 20057 h 25147"/>
                <a:gd name="connsiteX3" fmla="*/ 5261 w 27941"/>
                <a:gd name="connsiteY3" fmla="*/ 23406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1" h="25147">
                  <a:moveTo>
                    <a:pt x="2404" y="5752"/>
                  </a:moveTo>
                  <a:lnTo>
                    <a:pt x="23091" y="2404"/>
                  </a:lnTo>
                  <a:lnTo>
                    <a:pt x="25949" y="20057"/>
                  </a:lnTo>
                  <a:lnTo>
                    <a:pt x="5261" y="23406"/>
                  </a:lnTo>
                  <a:close/>
                </a:path>
              </a:pathLst>
            </a:custGeom>
            <a:solidFill>
              <a:srgbClr val="A5BD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5" name="Forma libre 1094">
              <a:extLst>
                <a:ext uri="{FF2B5EF4-FFF2-40B4-BE49-F238E27FC236}">
                  <a16:creationId xmlns:a16="http://schemas.microsoft.com/office/drawing/2014/main" id="{30D4F8A3-70D0-0F46-AD20-DEC816978A0A}"/>
                </a:ext>
              </a:extLst>
            </p:cNvPr>
            <p:cNvSpPr/>
            <p:nvPr/>
          </p:nvSpPr>
          <p:spPr>
            <a:xfrm>
              <a:off x="2041096" y="5892660"/>
              <a:ext cx="27941" cy="25147"/>
            </a:xfrm>
            <a:custGeom>
              <a:avLst/>
              <a:gdLst>
                <a:gd name="connsiteX0" fmla="*/ 2404 w 27941"/>
                <a:gd name="connsiteY0" fmla="*/ 5752 h 25147"/>
                <a:gd name="connsiteX1" fmla="*/ 23091 w 27941"/>
                <a:gd name="connsiteY1" fmla="*/ 2404 h 25147"/>
                <a:gd name="connsiteX2" fmla="*/ 25949 w 27941"/>
                <a:gd name="connsiteY2" fmla="*/ 20057 h 25147"/>
                <a:gd name="connsiteX3" fmla="*/ 5261 w 27941"/>
                <a:gd name="connsiteY3" fmla="*/ 23406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1" h="25147">
                  <a:moveTo>
                    <a:pt x="2404" y="5752"/>
                  </a:moveTo>
                  <a:lnTo>
                    <a:pt x="23091" y="2404"/>
                  </a:lnTo>
                  <a:lnTo>
                    <a:pt x="25949" y="20057"/>
                  </a:lnTo>
                  <a:lnTo>
                    <a:pt x="5261" y="23406"/>
                  </a:lnTo>
                  <a:close/>
                </a:path>
              </a:pathLst>
            </a:custGeom>
            <a:solidFill>
              <a:srgbClr val="A5BD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6" name="Forma libre 1095">
              <a:extLst>
                <a:ext uri="{FF2B5EF4-FFF2-40B4-BE49-F238E27FC236}">
                  <a16:creationId xmlns:a16="http://schemas.microsoft.com/office/drawing/2014/main" id="{9CA5F9B2-E826-F446-B142-96213FE0ACB5}"/>
                </a:ext>
              </a:extLst>
            </p:cNvPr>
            <p:cNvSpPr/>
            <p:nvPr/>
          </p:nvSpPr>
          <p:spPr>
            <a:xfrm>
              <a:off x="2010055" y="5926751"/>
              <a:ext cx="27941" cy="25147"/>
            </a:xfrm>
            <a:custGeom>
              <a:avLst/>
              <a:gdLst>
                <a:gd name="connsiteX0" fmla="*/ 2404 w 27941"/>
                <a:gd name="connsiteY0" fmla="*/ 5752 h 25147"/>
                <a:gd name="connsiteX1" fmla="*/ 23091 w 27941"/>
                <a:gd name="connsiteY1" fmla="*/ 2404 h 25147"/>
                <a:gd name="connsiteX2" fmla="*/ 25949 w 27941"/>
                <a:gd name="connsiteY2" fmla="*/ 20057 h 25147"/>
                <a:gd name="connsiteX3" fmla="*/ 5261 w 27941"/>
                <a:gd name="connsiteY3" fmla="*/ 23406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1" h="25147">
                  <a:moveTo>
                    <a:pt x="2404" y="5752"/>
                  </a:moveTo>
                  <a:lnTo>
                    <a:pt x="23091" y="2404"/>
                  </a:lnTo>
                  <a:lnTo>
                    <a:pt x="25949" y="20057"/>
                  </a:lnTo>
                  <a:lnTo>
                    <a:pt x="5261" y="23406"/>
                  </a:lnTo>
                  <a:close/>
                </a:path>
              </a:pathLst>
            </a:custGeom>
            <a:solidFill>
              <a:srgbClr val="A5BD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7" name="Forma libre 1096">
              <a:extLst>
                <a:ext uri="{FF2B5EF4-FFF2-40B4-BE49-F238E27FC236}">
                  <a16:creationId xmlns:a16="http://schemas.microsoft.com/office/drawing/2014/main" id="{B3230D65-6A6A-AC4E-B13C-6C7EF415C849}"/>
                </a:ext>
              </a:extLst>
            </p:cNvPr>
            <p:cNvSpPr/>
            <p:nvPr/>
          </p:nvSpPr>
          <p:spPr>
            <a:xfrm>
              <a:off x="2152589" y="5903834"/>
              <a:ext cx="27941" cy="25147"/>
            </a:xfrm>
            <a:custGeom>
              <a:avLst/>
              <a:gdLst>
                <a:gd name="connsiteX0" fmla="*/ 2404 w 27941"/>
                <a:gd name="connsiteY0" fmla="*/ 5752 h 25147"/>
                <a:gd name="connsiteX1" fmla="*/ 23091 w 27941"/>
                <a:gd name="connsiteY1" fmla="*/ 2404 h 25147"/>
                <a:gd name="connsiteX2" fmla="*/ 25949 w 27941"/>
                <a:gd name="connsiteY2" fmla="*/ 20057 h 25147"/>
                <a:gd name="connsiteX3" fmla="*/ 5261 w 27941"/>
                <a:gd name="connsiteY3" fmla="*/ 23406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1" h="25147">
                  <a:moveTo>
                    <a:pt x="2404" y="5752"/>
                  </a:moveTo>
                  <a:lnTo>
                    <a:pt x="23091" y="2404"/>
                  </a:lnTo>
                  <a:lnTo>
                    <a:pt x="25949" y="20057"/>
                  </a:lnTo>
                  <a:lnTo>
                    <a:pt x="5261" y="23406"/>
                  </a:lnTo>
                  <a:close/>
                </a:path>
              </a:pathLst>
            </a:custGeom>
            <a:solidFill>
              <a:srgbClr val="A5BD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8" name="Forma libre 1097">
              <a:extLst>
                <a:ext uri="{FF2B5EF4-FFF2-40B4-BE49-F238E27FC236}">
                  <a16:creationId xmlns:a16="http://schemas.microsoft.com/office/drawing/2014/main" id="{E4CFC52D-3CE4-C44F-A4FC-1266184F8B15}"/>
                </a:ext>
              </a:extLst>
            </p:cNvPr>
            <p:cNvSpPr/>
            <p:nvPr/>
          </p:nvSpPr>
          <p:spPr>
            <a:xfrm>
              <a:off x="2117069" y="5909408"/>
              <a:ext cx="27941" cy="25147"/>
            </a:xfrm>
            <a:custGeom>
              <a:avLst/>
              <a:gdLst>
                <a:gd name="connsiteX0" fmla="*/ 2404 w 27941"/>
                <a:gd name="connsiteY0" fmla="*/ 5752 h 25147"/>
                <a:gd name="connsiteX1" fmla="*/ 23091 w 27941"/>
                <a:gd name="connsiteY1" fmla="*/ 2404 h 25147"/>
                <a:gd name="connsiteX2" fmla="*/ 25949 w 27941"/>
                <a:gd name="connsiteY2" fmla="*/ 20057 h 25147"/>
                <a:gd name="connsiteX3" fmla="*/ 5261 w 27941"/>
                <a:gd name="connsiteY3" fmla="*/ 23406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1" h="25147">
                  <a:moveTo>
                    <a:pt x="2404" y="5752"/>
                  </a:moveTo>
                  <a:lnTo>
                    <a:pt x="23091" y="2404"/>
                  </a:lnTo>
                  <a:lnTo>
                    <a:pt x="25949" y="20057"/>
                  </a:lnTo>
                  <a:lnTo>
                    <a:pt x="5261" y="23406"/>
                  </a:lnTo>
                  <a:close/>
                </a:path>
              </a:pathLst>
            </a:custGeom>
            <a:solidFill>
              <a:srgbClr val="A5BD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9" name="Forma libre 1098">
              <a:extLst>
                <a:ext uri="{FF2B5EF4-FFF2-40B4-BE49-F238E27FC236}">
                  <a16:creationId xmlns:a16="http://schemas.microsoft.com/office/drawing/2014/main" id="{CD73B4C5-CD73-FE4E-95B8-71AAE8173692}"/>
                </a:ext>
              </a:extLst>
            </p:cNvPr>
            <p:cNvSpPr/>
            <p:nvPr/>
          </p:nvSpPr>
          <p:spPr>
            <a:xfrm>
              <a:off x="2081321" y="5915295"/>
              <a:ext cx="27941" cy="25147"/>
            </a:xfrm>
            <a:custGeom>
              <a:avLst/>
              <a:gdLst>
                <a:gd name="connsiteX0" fmla="*/ 2404 w 27941"/>
                <a:gd name="connsiteY0" fmla="*/ 5752 h 25147"/>
                <a:gd name="connsiteX1" fmla="*/ 23091 w 27941"/>
                <a:gd name="connsiteY1" fmla="*/ 2404 h 25147"/>
                <a:gd name="connsiteX2" fmla="*/ 25949 w 27941"/>
                <a:gd name="connsiteY2" fmla="*/ 20057 h 25147"/>
                <a:gd name="connsiteX3" fmla="*/ 5261 w 27941"/>
                <a:gd name="connsiteY3" fmla="*/ 23406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1" h="25147">
                  <a:moveTo>
                    <a:pt x="2404" y="5752"/>
                  </a:moveTo>
                  <a:lnTo>
                    <a:pt x="23091" y="2404"/>
                  </a:lnTo>
                  <a:lnTo>
                    <a:pt x="25949" y="20057"/>
                  </a:lnTo>
                  <a:lnTo>
                    <a:pt x="5261" y="23406"/>
                  </a:lnTo>
                  <a:close/>
                </a:path>
              </a:pathLst>
            </a:custGeom>
            <a:solidFill>
              <a:srgbClr val="A5BD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0" name="Forma libre 1099">
              <a:extLst>
                <a:ext uri="{FF2B5EF4-FFF2-40B4-BE49-F238E27FC236}">
                  <a16:creationId xmlns:a16="http://schemas.microsoft.com/office/drawing/2014/main" id="{192E2804-037C-ED46-A21D-4C97A419D887}"/>
                </a:ext>
              </a:extLst>
            </p:cNvPr>
            <p:cNvSpPr/>
            <p:nvPr/>
          </p:nvSpPr>
          <p:spPr>
            <a:xfrm>
              <a:off x="2045851" y="5921133"/>
              <a:ext cx="27941" cy="25147"/>
            </a:xfrm>
            <a:custGeom>
              <a:avLst/>
              <a:gdLst>
                <a:gd name="connsiteX0" fmla="*/ 2404 w 27941"/>
                <a:gd name="connsiteY0" fmla="*/ 5752 h 25147"/>
                <a:gd name="connsiteX1" fmla="*/ 23091 w 27941"/>
                <a:gd name="connsiteY1" fmla="*/ 2404 h 25147"/>
                <a:gd name="connsiteX2" fmla="*/ 25949 w 27941"/>
                <a:gd name="connsiteY2" fmla="*/ 20057 h 25147"/>
                <a:gd name="connsiteX3" fmla="*/ 5261 w 27941"/>
                <a:gd name="connsiteY3" fmla="*/ 23406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1" h="25147">
                  <a:moveTo>
                    <a:pt x="2404" y="5752"/>
                  </a:moveTo>
                  <a:lnTo>
                    <a:pt x="23091" y="2404"/>
                  </a:lnTo>
                  <a:lnTo>
                    <a:pt x="25949" y="20057"/>
                  </a:lnTo>
                  <a:lnTo>
                    <a:pt x="5261" y="23406"/>
                  </a:lnTo>
                  <a:close/>
                </a:path>
              </a:pathLst>
            </a:custGeom>
            <a:solidFill>
              <a:srgbClr val="A5BD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1" name="Forma libre 1100">
              <a:extLst>
                <a:ext uri="{FF2B5EF4-FFF2-40B4-BE49-F238E27FC236}">
                  <a16:creationId xmlns:a16="http://schemas.microsoft.com/office/drawing/2014/main" id="{92405A83-89E4-F949-A633-7C7F74DC5147}"/>
                </a:ext>
              </a:extLst>
            </p:cNvPr>
            <p:cNvSpPr/>
            <p:nvPr/>
          </p:nvSpPr>
          <p:spPr>
            <a:xfrm>
              <a:off x="1087850" y="5670165"/>
              <a:ext cx="89412" cy="89412"/>
            </a:xfrm>
            <a:custGeom>
              <a:avLst/>
              <a:gdLst>
                <a:gd name="connsiteX0" fmla="*/ 87595 w 89411"/>
                <a:gd name="connsiteY0" fmla="*/ 44845 h 89411"/>
                <a:gd name="connsiteX1" fmla="*/ 44845 w 89411"/>
                <a:gd name="connsiteY1" fmla="*/ 87595 h 89411"/>
                <a:gd name="connsiteX2" fmla="*/ 2096 w 89411"/>
                <a:gd name="connsiteY2" fmla="*/ 44845 h 89411"/>
                <a:gd name="connsiteX3" fmla="*/ 44845 w 89411"/>
                <a:gd name="connsiteY3" fmla="*/ 2096 h 89411"/>
                <a:gd name="connsiteX4" fmla="*/ 87595 w 89411"/>
                <a:gd name="connsiteY4" fmla="*/ 44845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411" h="89411">
                  <a:moveTo>
                    <a:pt x="87595" y="44845"/>
                  </a:moveTo>
                  <a:cubicBezTo>
                    <a:pt x="87595" y="68456"/>
                    <a:pt x="68456" y="87595"/>
                    <a:pt x="44845" y="87595"/>
                  </a:cubicBezTo>
                  <a:cubicBezTo>
                    <a:pt x="21235" y="87595"/>
                    <a:pt x="2096" y="68456"/>
                    <a:pt x="2096" y="44845"/>
                  </a:cubicBezTo>
                  <a:cubicBezTo>
                    <a:pt x="2096" y="21235"/>
                    <a:pt x="21235" y="2096"/>
                    <a:pt x="44845" y="2096"/>
                  </a:cubicBezTo>
                  <a:cubicBezTo>
                    <a:pt x="68456" y="2096"/>
                    <a:pt x="87595" y="21235"/>
                    <a:pt x="87595" y="44845"/>
                  </a:cubicBezTo>
                  <a:close/>
                </a:path>
              </a:pathLst>
            </a:custGeom>
            <a:solidFill>
              <a:srgbClr val="C4CB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2" name="Forma libre 1101">
              <a:extLst>
                <a:ext uri="{FF2B5EF4-FFF2-40B4-BE49-F238E27FC236}">
                  <a16:creationId xmlns:a16="http://schemas.microsoft.com/office/drawing/2014/main" id="{47FA9739-B01A-8144-B952-F99BF8C7A331}"/>
                </a:ext>
              </a:extLst>
            </p:cNvPr>
            <p:cNvSpPr/>
            <p:nvPr/>
          </p:nvSpPr>
          <p:spPr>
            <a:xfrm>
              <a:off x="1300202" y="5425960"/>
              <a:ext cx="50294" cy="50294"/>
            </a:xfrm>
            <a:custGeom>
              <a:avLst/>
              <a:gdLst>
                <a:gd name="connsiteX0" fmla="*/ 25566 w 50294"/>
                <a:gd name="connsiteY0" fmla="*/ 49037 h 50294"/>
                <a:gd name="connsiteX1" fmla="*/ 2096 w 50294"/>
                <a:gd name="connsiteY1" fmla="*/ 25566 h 50294"/>
                <a:gd name="connsiteX2" fmla="*/ 25566 w 50294"/>
                <a:gd name="connsiteY2" fmla="*/ 2096 h 50294"/>
                <a:gd name="connsiteX3" fmla="*/ 49037 w 50294"/>
                <a:gd name="connsiteY3" fmla="*/ 25566 h 50294"/>
                <a:gd name="connsiteX4" fmla="*/ 25566 w 50294"/>
                <a:gd name="connsiteY4" fmla="*/ 49037 h 50294"/>
                <a:gd name="connsiteX5" fmla="*/ 25566 w 50294"/>
                <a:gd name="connsiteY5" fmla="*/ 14390 h 50294"/>
                <a:gd name="connsiteX6" fmla="*/ 14390 w 50294"/>
                <a:gd name="connsiteY6" fmla="*/ 25566 h 50294"/>
                <a:gd name="connsiteX7" fmla="*/ 25566 w 50294"/>
                <a:gd name="connsiteY7" fmla="*/ 36743 h 50294"/>
                <a:gd name="connsiteX8" fmla="*/ 36743 w 50294"/>
                <a:gd name="connsiteY8" fmla="*/ 25566 h 50294"/>
                <a:gd name="connsiteX9" fmla="*/ 25566 w 50294"/>
                <a:gd name="connsiteY9" fmla="*/ 14390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294" h="50294">
                  <a:moveTo>
                    <a:pt x="25566" y="49037"/>
                  </a:moveTo>
                  <a:cubicBezTo>
                    <a:pt x="12713" y="49037"/>
                    <a:pt x="2096" y="38419"/>
                    <a:pt x="2096" y="25566"/>
                  </a:cubicBezTo>
                  <a:cubicBezTo>
                    <a:pt x="2096" y="12713"/>
                    <a:pt x="12713" y="2096"/>
                    <a:pt x="25566" y="2096"/>
                  </a:cubicBezTo>
                  <a:cubicBezTo>
                    <a:pt x="38419" y="2096"/>
                    <a:pt x="49037" y="12713"/>
                    <a:pt x="49037" y="25566"/>
                  </a:cubicBezTo>
                  <a:cubicBezTo>
                    <a:pt x="49037" y="38419"/>
                    <a:pt x="38419" y="49037"/>
                    <a:pt x="25566" y="49037"/>
                  </a:cubicBezTo>
                  <a:close/>
                  <a:moveTo>
                    <a:pt x="25566" y="14390"/>
                  </a:moveTo>
                  <a:cubicBezTo>
                    <a:pt x="19419" y="14390"/>
                    <a:pt x="14390" y="19419"/>
                    <a:pt x="14390" y="25566"/>
                  </a:cubicBezTo>
                  <a:cubicBezTo>
                    <a:pt x="14390" y="31713"/>
                    <a:pt x="19419" y="36743"/>
                    <a:pt x="25566" y="36743"/>
                  </a:cubicBezTo>
                  <a:cubicBezTo>
                    <a:pt x="31713" y="36743"/>
                    <a:pt x="36743" y="31713"/>
                    <a:pt x="36743" y="25566"/>
                  </a:cubicBezTo>
                  <a:cubicBezTo>
                    <a:pt x="36743" y="19419"/>
                    <a:pt x="31713" y="14390"/>
                    <a:pt x="25566" y="14390"/>
                  </a:cubicBezTo>
                  <a:close/>
                </a:path>
              </a:pathLst>
            </a:custGeom>
            <a:solidFill>
              <a:srgbClr val="C4CB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3" name="Forma libre 1102">
              <a:extLst>
                <a:ext uri="{FF2B5EF4-FFF2-40B4-BE49-F238E27FC236}">
                  <a16:creationId xmlns:a16="http://schemas.microsoft.com/office/drawing/2014/main" id="{04A252AF-E785-4043-B279-FFC67C519AC2}"/>
                </a:ext>
              </a:extLst>
            </p:cNvPr>
            <p:cNvSpPr/>
            <p:nvPr/>
          </p:nvSpPr>
          <p:spPr>
            <a:xfrm>
              <a:off x="1107766" y="5469356"/>
              <a:ext cx="296176" cy="245882"/>
            </a:xfrm>
            <a:custGeom>
              <a:avLst/>
              <a:gdLst>
                <a:gd name="connsiteX0" fmla="*/ 59576 w 296175"/>
                <a:gd name="connsiteY0" fmla="*/ 8994 h 245881"/>
                <a:gd name="connsiteX1" fmla="*/ 3414 w 296175"/>
                <a:gd name="connsiteY1" fmla="*/ 119082 h 245881"/>
                <a:gd name="connsiteX2" fmla="*/ 8723 w 296175"/>
                <a:gd name="connsiteY2" fmla="*/ 135846 h 245881"/>
                <a:gd name="connsiteX3" fmla="*/ 221075 w 296175"/>
                <a:gd name="connsiteY3" fmla="*/ 244258 h 245881"/>
                <a:gd name="connsiteX4" fmla="*/ 237840 w 296175"/>
                <a:gd name="connsiteY4" fmla="*/ 238949 h 245881"/>
                <a:gd name="connsiteX5" fmla="*/ 294281 w 296175"/>
                <a:gd name="connsiteY5" fmla="*/ 128581 h 245881"/>
                <a:gd name="connsiteX6" fmla="*/ 294840 w 296175"/>
                <a:gd name="connsiteY6" fmla="*/ 118523 h 245881"/>
                <a:gd name="connsiteX7" fmla="*/ 288972 w 296175"/>
                <a:gd name="connsiteY7" fmla="*/ 111817 h 245881"/>
                <a:gd name="connsiteX8" fmla="*/ 76620 w 296175"/>
                <a:gd name="connsiteY8" fmla="*/ 3405 h 245881"/>
                <a:gd name="connsiteX9" fmla="*/ 67679 w 296175"/>
                <a:gd name="connsiteY9" fmla="*/ 2567 h 245881"/>
                <a:gd name="connsiteX10" fmla="*/ 59576 w 296175"/>
                <a:gd name="connsiteY10" fmla="*/ 8994 h 245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6175" h="245881">
                  <a:moveTo>
                    <a:pt x="59576" y="8994"/>
                  </a:moveTo>
                  <a:lnTo>
                    <a:pt x="3414" y="119082"/>
                  </a:lnTo>
                  <a:cubicBezTo>
                    <a:pt x="341" y="125229"/>
                    <a:pt x="2855" y="132773"/>
                    <a:pt x="8723" y="135846"/>
                  </a:cubicBezTo>
                  <a:lnTo>
                    <a:pt x="221075" y="244258"/>
                  </a:lnTo>
                  <a:cubicBezTo>
                    <a:pt x="227223" y="247331"/>
                    <a:pt x="234767" y="244817"/>
                    <a:pt x="237840" y="238949"/>
                  </a:cubicBezTo>
                  <a:lnTo>
                    <a:pt x="294281" y="128581"/>
                  </a:lnTo>
                  <a:cubicBezTo>
                    <a:pt x="295958" y="125229"/>
                    <a:pt x="295958" y="121596"/>
                    <a:pt x="294840" y="118523"/>
                  </a:cubicBezTo>
                  <a:cubicBezTo>
                    <a:pt x="293722" y="115729"/>
                    <a:pt x="291767" y="113214"/>
                    <a:pt x="288972" y="111817"/>
                  </a:cubicBezTo>
                  <a:lnTo>
                    <a:pt x="76620" y="3405"/>
                  </a:lnTo>
                  <a:cubicBezTo>
                    <a:pt x="73826" y="2008"/>
                    <a:pt x="70752" y="1729"/>
                    <a:pt x="67679" y="2567"/>
                  </a:cubicBezTo>
                  <a:cubicBezTo>
                    <a:pt x="64326" y="3405"/>
                    <a:pt x="61252" y="5641"/>
                    <a:pt x="59576" y="8994"/>
                  </a:cubicBezTo>
                  <a:close/>
                </a:path>
              </a:pathLst>
            </a:custGeom>
            <a:solidFill>
              <a:srgbClr val="6F74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4" name="Forma libre 1103">
              <a:extLst>
                <a:ext uri="{FF2B5EF4-FFF2-40B4-BE49-F238E27FC236}">
                  <a16:creationId xmlns:a16="http://schemas.microsoft.com/office/drawing/2014/main" id="{51D8C9F1-BA83-3146-84AE-17BDD7E7E4FB}"/>
                </a:ext>
              </a:extLst>
            </p:cNvPr>
            <p:cNvSpPr/>
            <p:nvPr/>
          </p:nvSpPr>
          <p:spPr>
            <a:xfrm>
              <a:off x="1173070" y="5469370"/>
              <a:ext cx="229117" cy="145294"/>
            </a:xfrm>
            <a:custGeom>
              <a:avLst/>
              <a:gdLst>
                <a:gd name="connsiteX0" fmla="*/ 2096 w 229117"/>
                <a:gd name="connsiteY0" fmla="*/ 2553 h 145293"/>
                <a:gd name="connsiteX1" fmla="*/ 55184 w 229117"/>
                <a:gd name="connsiteY1" fmla="*/ 119906 h 145293"/>
                <a:gd name="connsiteX2" fmla="*/ 103242 w 229117"/>
                <a:gd name="connsiteY2" fmla="*/ 144494 h 145293"/>
                <a:gd name="connsiteX3" fmla="*/ 229536 w 229117"/>
                <a:gd name="connsiteY3" fmla="*/ 118788 h 145293"/>
                <a:gd name="connsiteX4" fmla="*/ 223669 w 229117"/>
                <a:gd name="connsiteY4" fmla="*/ 112082 h 145293"/>
                <a:gd name="connsiteX5" fmla="*/ 11316 w 229117"/>
                <a:gd name="connsiteY5" fmla="*/ 3671 h 145293"/>
                <a:gd name="connsiteX6" fmla="*/ 2096 w 229117"/>
                <a:gd name="connsiteY6" fmla="*/ 2553 h 145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117" h="145293">
                  <a:moveTo>
                    <a:pt x="2096" y="2553"/>
                  </a:moveTo>
                  <a:lnTo>
                    <a:pt x="55184" y="119906"/>
                  </a:lnTo>
                  <a:cubicBezTo>
                    <a:pt x="63566" y="138347"/>
                    <a:pt x="83404" y="148406"/>
                    <a:pt x="103242" y="144494"/>
                  </a:cubicBezTo>
                  <a:lnTo>
                    <a:pt x="229536" y="118788"/>
                  </a:lnTo>
                  <a:cubicBezTo>
                    <a:pt x="228419" y="115994"/>
                    <a:pt x="226463" y="113480"/>
                    <a:pt x="223669" y="112082"/>
                  </a:cubicBezTo>
                  <a:lnTo>
                    <a:pt x="11316" y="3671"/>
                  </a:lnTo>
                  <a:cubicBezTo>
                    <a:pt x="8243" y="1994"/>
                    <a:pt x="5169" y="1715"/>
                    <a:pt x="2096" y="2553"/>
                  </a:cubicBezTo>
                  <a:close/>
                </a:path>
              </a:pathLst>
            </a:custGeom>
            <a:solidFill>
              <a:srgbClr val="8A95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5" name="Forma libre 1104">
              <a:extLst>
                <a:ext uri="{FF2B5EF4-FFF2-40B4-BE49-F238E27FC236}">
                  <a16:creationId xmlns:a16="http://schemas.microsoft.com/office/drawing/2014/main" id="{7822B02E-5743-244F-8442-5D2A9D864789}"/>
                </a:ext>
              </a:extLst>
            </p:cNvPr>
            <p:cNvSpPr/>
            <p:nvPr/>
          </p:nvSpPr>
          <p:spPr>
            <a:xfrm>
              <a:off x="1309803" y="5322747"/>
              <a:ext cx="206764" cy="164853"/>
            </a:xfrm>
            <a:custGeom>
              <a:avLst/>
              <a:gdLst>
                <a:gd name="connsiteX0" fmla="*/ 2833 w 206764"/>
                <a:gd name="connsiteY0" fmla="*/ 79044 h 164852"/>
                <a:gd name="connsiteX1" fmla="*/ 36641 w 206764"/>
                <a:gd name="connsiteY1" fmla="*/ 158396 h 164852"/>
                <a:gd name="connsiteX2" fmla="*/ 48097 w 206764"/>
                <a:gd name="connsiteY2" fmla="*/ 162867 h 164852"/>
                <a:gd name="connsiteX3" fmla="*/ 201215 w 206764"/>
                <a:gd name="connsiteY3" fmla="*/ 98044 h 164852"/>
                <a:gd name="connsiteX4" fmla="*/ 205685 w 206764"/>
                <a:gd name="connsiteY4" fmla="*/ 86588 h 164852"/>
                <a:gd name="connsiteX5" fmla="*/ 171876 w 206764"/>
                <a:gd name="connsiteY5" fmla="*/ 7235 h 164852"/>
                <a:gd name="connsiteX6" fmla="*/ 166847 w 206764"/>
                <a:gd name="connsiteY6" fmla="*/ 2485 h 164852"/>
                <a:gd name="connsiteX7" fmla="*/ 160700 w 206764"/>
                <a:gd name="connsiteY7" fmla="*/ 2764 h 164852"/>
                <a:gd name="connsiteX8" fmla="*/ 7303 w 206764"/>
                <a:gd name="connsiteY8" fmla="*/ 67867 h 164852"/>
                <a:gd name="connsiteX9" fmla="*/ 2833 w 206764"/>
                <a:gd name="connsiteY9" fmla="*/ 72338 h 164852"/>
                <a:gd name="connsiteX10" fmla="*/ 2833 w 206764"/>
                <a:gd name="connsiteY10" fmla="*/ 79044 h 164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6764" h="164852">
                  <a:moveTo>
                    <a:pt x="2833" y="79044"/>
                  </a:moveTo>
                  <a:lnTo>
                    <a:pt x="36641" y="158396"/>
                  </a:lnTo>
                  <a:cubicBezTo>
                    <a:pt x="38597" y="162867"/>
                    <a:pt x="43627" y="164823"/>
                    <a:pt x="48097" y="162867"/>
                  </a:cubicBezTo>
                  <a:lnTo>
                    <a:pt x="201215" y="98044"/>
                  </a:lnTo>
                  <a:cubicBezTo>
                    <a:pt x="205685" y="96088"/>
                    <a:pt x="207641" y="91058"/>
                    <a:pt x="205685" y="86588"/>
                  </a:cubicBezTo>
                  <a:lnTo>
                    <a:pt x="171876" y="7235"/>
                  </a:lnTo>
                  <a:cubicBezTo>
                    <a:pt x="170759" y="5000"/>
                    <a:pt x="169082" y="3323"/>
                    <a:pt x="166847" y="2485"/>
                  </a:cubicBezTo>
                  <a:cubicBezTo>
                    <a:pt x="164891" y="1926"/>
                    <a:pt x="162656" y="1926"/>
                    <a:pt x="160700" y="2764"/>
                  </a:cubicBezTo>
                  <a:lnTo>
                    <a:pt x="7303" y="67867"/>
                  </a:lnTo>
                  <a:cubicBezTo>
                    <a:pt x="5347" y="68705"/>
                    <a:pt x="3671" y="70382"/>
                    <a:pt x="2833" y="72338"/>
                  </a:cubicBezTo>
                  <a:cubicBezTo>
                    <a:pt x="1995" y="74294"/>
                    <a:pt x="1715" y="76808"/>
                    <a:pt x="2833" y="79044"/>
                  </a:cubicBezTo>
                  <a:close/>
                </a:path>
              </a:pathLst>
            </a:custGeom>
            <a:solidFill>
              <a:srgbClr val="ED95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6" name="Forma libre 1105">
              <a:extLst>
                <a:ext uri="{FF2B5EF4-FFF2-40B4-BE49-F238E27FC236}">
                  <a16:creationId xmlns:a16="http://schemas.microsoft.com/office/drawing/2014/main" id="{2D23D3BD-8CD6-3049-9BCB-03EBCD98D545}"/>
                </a:ext>
              </a:extLst>
            </p:cNvPr>
            <p:cNvSpPr/>
            <p:nvPr/>
          </p:nvSpPr>
          <p:spPr>
            <a:xfrm>
              <a:off x="1310540" y="5322468"/>
              <a:ext cx="167647" cy="97794"/>
            </a:xfrm>
            <a:custGeom>
              <a:avLst/>
              <a:gdLst>
                <a:gd name="connsiteX0" fmla="*/ 2096 w 167646"/>
                <a:gd name="connsiteY0" fmla="*/ 72338 h 97793"/>
                <a:gd name="connsiteX1" fmla="*/ 88713 w 167646"/>
                <a:gd name="connsiteY1" fmla="*/ 96367 h 97793"/>
                <a:gd name="connsiteX2" fmla="*/ 123360 w 167646"/>
                <a:gd name="connsiteY2" fmla="*/ 81558 h 97793"/>
                <a:gd name="connsiteX3" fmla="*/ 166110 w 167646"/>
                <a:gd name="connsiteY3" fmla="*/ 2485 h 97793"/>
                <a:gd name="connsiteX4" fmla="*/ 159963 w 167646"/>
                <a:gd name="connsiteY4" fmla="*/ 2764 h 97793"/>
                <a:gd name="connsiteX5" fmla="*/ 6566 w 167646"/>
                <a:gd name="connsiteY5" fmla="*/ 68147 h 97793"/>
                <a:gd name="connsiteX6" fmla="*/ 2096 w 167646"/>
                <a:gd name="connsiteY6" fmla="*/ 72338 h 9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7646" h="97793">
                  <a:moveTo>
                    <a:pt x="2096" y="72338"/>
                  </a:moveTo>
                  <a:lnTo>
                    <a:pt x="88713" y="96367"/>
                  </a:lnTo>
                  <a:cubicBezTo>
                    <a:pt x="102125" y="100000"/>
                    <a:pt x="116654" y="94132"/>
                    <a:pt x="123360" y="81558"/>
                  </a:cubicBezTo>
                  <a:lnTo>
                    <a:pt x="166110" y="2485"/>
                  </a:lnTo>
                  <a:cubicBezTo>
                    <a:pt x="164154" y="1926"/>
                    <a:pt x="161919" y="1926"/>
                    <a:pt x="159963" y="2764"/>
                  </a:cubicBezTo>
                  <a:lnTo>
                    <a:pt x="6566" y="68147"/>
                  </a:lnTo>
                  <a:cubicBezTo>
                    <a:pt x="4610" y="68985"/>
                    <a:pt x="3213" y="70382"/>
                    <a:pt x="2096" y="72338"/>
                  </a:cubicBezTo>
                  <a:close/>
                </a:path>
              </a:pathLst>
            </a:custGeom>
            <a:solidFill>
              <a:srgbClr val="F9BF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7" name="Forma libre 1106">
              <a:extLst>
                <a:ext uri="{FF2B5EF4-FFF2-40B4-BE49-F238E27FC236}">
                  <a16:creationId xmlns:a16="http://schemas.microsoft.com/office/drawing/2014/main" id="{AFF324CC-6A33-B148-BC64-4B7AD540CA29}"/>
                </a:ext>
              </a:extLst>
            </p:cNvPr>
            <p:cNvSpPr/>
            <p:nvPr/>
          </p:nvSpPr>
          <p:spPr>
            <a:xfrm>
              <a:off x="1408055" y="5507548"/>
              <a:ext cx="44706" cy="44706"/>
            </a:xfrm>
            <a:custGeom>
              <a:avLst/>
              <a:gdLst>
                <a:gd name="connsiteX0" fmla="*/ 37022 w 44705"/>
                <a:gd name="connsiteY0" fmla="*/ 29198 h 44705"/>
                <a:gd name="connsiteX1" fmla="*/ 29198 w 44705"/>
                <a:gd name="connsiteY1" fmla="*/ 29198 h 44705"/>
                <a:gd name="connsiteX2" fmla="*/ 29198 w 44705"/>
                <a:gd name="connsiteY2" fmla="*/ 37022 h 44705"/>
                <a:gd name="connsiteX3" fmla="*/ 22772 w 44705"/>
                <a:gd name="connsiteY3" fmla="*/ 43448 h 44705"/>
                <a:gd name="connsiteX4" fmla="*/ 16346 w 44705"/>
                <a:gd name="connsiteY4" fmla="*/ 37022 h 44705"/>
                <a:gd name="connsiteX5" fmla="*/ 16346 w 44705"/>
                <a:gd name="connsiteY5" fmla="*/ 29198 h 44705"/>
                <a:gd name="connsiteX6" fmla="*/ 8522 w 44705"/>
                <a:gd name="connsiteY6" fmla="*/ 29198 h 44705"/>
                <a:gd name="connsiteX7" fmla="*/ 2096 w 44705"/>
                <a:gd name="connsiteY7" fmla="*/ 22772 h 44705"/>
                <a:gd name="connsiteX8" fmla="*/ 8522 w 44705"/>
                <a:gd name="connsiteY8" fmla="*/ 16346 h 44705"/>
                <a:gd name="connsiteX9" fmla="*/ 16346 w 44705"/>
                <a:gd name="connsiteY9" fmla="*/ 16346 h 44705"/>
                <a:gd name="connsiteX10" fmla="*/ 16346 w 44705"/>
                <a:gd name="connsiteY10" fmla="*/ 8522 h 44705"/>
                <a:gd name="connsiteX11" fmla="*/ 22772 w 44705"/>
                <a:gd name="connsiteY11" fmla="*/ 2096 h 44705"/>
                <a:gd name="connsiteX12" fmla="*/ 29198 w 44705"/>
                <a:gd name="connsiteY12" fmla="*/ 8522 h 44705"/>
                <a:gd name="connsiteX13" fmla="*/ 29198 w 44705"/>
                <a:gd name="connsiteY13" fmla="*/ 16346 h 44705"/>
                <a:gd name="connsiteX14" fmla="*/ 37022 w 44705"/>
                <a:gd name="connsiteY14" fmla="*/ 16346 h 44705"/>
                <a:gd name="connsiteX15" fmla="*/ 43448 w 44705"/>
                <a:gd name="connsiteY15" fmla="*/ 22772 h 44705"/>
                <a:gd name="connsiteX16" fmla="*/ 37022 w 44705"/>
                <a:gd name="connsiteY16" fmla="*/ 29198 h 4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705" h="44705">
                  <a:moveTo>
                    <a:pt x="37022" y="29198"/>
                  </a:moveTo>
                  <a:lnTo>
                    <a:pt x="29198" y="29198"/>
                  </a:lnTo>
                  <a:lnTo>
                    <a:pt x="29198" y="37022"/>
                  </a:lnTo>
                  <a:cubicBezTo>
                    <a:pt x="29198" y="40654"/>
                    <a:pt x="26404" y="43448"/>
                    <a:pt x="22772" y="43448"/>
                  </a:cubicBezTo>
                  <a:cubicBezTo>
                    <a:pt x="19140" y="43448"/>
                    <a:pt x="16346" y="40654"/>
                    <a:pt x="16346" y="37022"/>
                  </a:cubicBezTo>
                  <a:lnTo>
                    <a:pt x="16346" y="29198"/>
                  </a:lnTo>
                  <a:lnTo>
                    <a:pt x="8522" y="29198"/>
                  </a:lnTo>
                  <a:cubicBezTo>
                    <a:pt x="4890" y="29198"/>
                    <a:pt x="2096" y="26404"/>
                    <a:pt x="2096" y="22772"/>
                  </a:cubicBezTo>
                  <a:cubicBezTo>
                    <a:pt x="2096" y="19140"/>
                    <a:pt x="4890" y="16346"/>
                    <a:pt x="8522" y="16346"/>
                  </a:cubicBezTo>
                  <a:lnTo>
                    <a:pt x="16346" y="16346"/>
                  </a:lnTo>
                  <a:lnTo>
                    <a:pt x="16346" y="8522"/>
                  </a:lnTo>
                  <a:cubicBezTo>
                    <a:pt x="16346" y="4890"/>
                    <a:pt x="19140" y="2096"/>
                    <a:pt x="22772" y="2096"/>
                  </a:cubicBezTo>
                  <a:cubicBezTo>
                    <a:pt x="26404" y="2096"/>
                    <a:pt x="29198" y="4890"/>
                    <a:pt x="29198" y="8522"/>
                  </a:cubicBezTo>
                  <a:lnTo>
                    <a:pt x="29198" y="16346"/>
                  </a:lnTo>
                  <a:lnTo>
                    <a:pt x="37022" y="16346"/>
                  </a:lnTo>
                  <a:cubicBezTo>
                    <a:pt x="40654" y="16346"/>
                    <a:pt x="43448" y="19140"/>
                    <a:pt x="43448" y="22772"/>
                  </a:cubicBezTo>
                  <a:cubicBezTo>
                    <a:pt x="43448" y="26404"/>
                    <a:pt x="40654" y="29198"/>
                    <a:pt x="37022" y="29198"/>
                  </a:cubicBezTo>
                  <a:close/>
                </a:path>
              </a:pathLst>
            </a:custGeom>
            <a:solidFill>
              <a:srgbClr val="B5B5B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8" name="Forma libre 1107">
              <a:extLst>
                <a:ext uri="{FF2B5EF4-FFF2-40B4-BE49-F238E27FC236}">
                  <a16:creationId xmlns:a16="http://schemas.microsoft.com/office/drawing/2014/main" id="{ED75186B-63CD-0E49-96EE-21FF2DAFE01B}"/>
                </a:ext>
              </a:extLst>
            </p:cNvPr>
            <p:cNvSpPr/>
            <p:nvPr/>
          </p:nvSpPr>
          <p:spPr>
            <a:xfrm>
              <a:off x="1050129" y="6122253"/>
              <a:ext cx="215147" cy="215147"/>
            </a:xfrm>
            <a:custGeom>
              <a:avLst/>
              <a:gdLst>
                <a:gd name="connsiteX0" fmla="*/ 108831 w 215146"/>
                <a:gd name="connsiteY0" fmla="*/ 215566 h 215146"/>
                <a:gd name="connsiteX1" fmla="*/ 2096 w 215146"/>
                <a:gd name="connsiteY1" fmla="*/ 108831 h 215146"/>
                <a:gd name="connsiteX2" fmla="*/ 108831 w 215146"/>
                <a:gd name="connsiteY2" fmla="*/ 2096 h 215146"/>
                <a:gd name="connsiteX3" fmla="*/ 215566 w 215146"/>
                <a:gd name="connsiteY3" fmla="*/ 108831 h 215146"/>
                <a:gd name="connsiteX4" fmla="*/ 108831 w 215146"/>
                <a:gd name="connsiteY4" fmla="*/ 215566 h 215146"/>
                <a:gd name="connsiteX5" fmla="*/ 108831 w 215146"/>
                <a:gd name="connsiteY5" fmla="*/ 44846 h 215146"/>
                <a:gd name="connsiteX6" fmla="*/ 44845 w 215146"/>
                <a:gd name="connsiteY6" fmla="*/ 108831 h 215146"/>
                <a:gd name="connsiteX7" fmla="*/ 108831 w 215146"/>
                <a:gd name="connsiteY7" fmla="*/ 172816 h 215146"/>
                <a:gd name="connsiteX8" fmla="*/ 172816 w 215146"/>
                <a:gd name="connsiteY8" fmla="*/ 108831 h 215146"/>
                <a:gd name="connsiteX9" fmla="*/ 108831 w 215146"/>
                <a:gd name="connsiteY9" fmla="*/ 44846 h 215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5146" h="215146">
                  <a:moveTo>
                    <a:pt x="108831" y="215566"/>
                  </a:moveTo>
                  <a:cubicBezTo>
                    <a:pt x="49875" y="215566"/>
                    <a:pt x="2096" y="167786"/>
                    <a:pt x="2096" y="108831"/>
                  </a:cubicBezTo>
                  <a:cubicBezTo>
                    <a:pt x="2096" y="49875"/>
                    <a:pt x="49875" y="2096"/>
                    <a:pt x="108831" y="2096"/>
                  </a:cubicBezTo>
                  <a:cubicBezTo>
                    <a:pt x="167786" y="2096"/>
                    <a:pt x="215566" y="49875"/>
                    <a:pt x="215566" y="108831"/>
                  </a:cubicBezTo>
                  <a:cubicBezTo>
                    <a:pt x="215566" y="167786"/>
                    <a:pt x="167786" y="215566"/>
                    <a:pt x="108831" y="215566"/>
                  </a:cubicBezTo>
                  <a:close/>
                  <a:moveTo>
                    <a:pt x="108831" y="44846"/>
                  </a:moveTo>
                  <a:cubicBezTo>
                    <a:pt x="73625" y="44846"/>
                    <a:pt x="44845" y="73625"/>
                    <a:pt x="44845" y="108831"/>
                  </a:cubicBezTo>
                  <a:cubicBezTo>
                    <a:pt x="44845" y="144036"/>
                    <a:pt x="73625" y="172816"/>
                    <a:pt x="108831" y="172816"/>
                  </a:cubicBezTo>
                  <a:cubicBezTo>
                    <a:pt x="144036" y="172816"/>
                    <a:pt x="172816" y="144036"/>
                    <a:pt x="172816" y="108831"/>
                  </a:cubicBezTo>
                  <a:cubicBezTo>
                    <a:pt x="172816" y="73625"/>
                    <a:pt x="144036" y="44846"/>
                    <a:pt x="108831" y="44846"/>
                  </a:cubicBezTo>
                  <a:close/>
                </a:path>
              </a:pathLst>
            </a:custGeom>
            <a:solidFill>
              <a:srgbClr val="F0F6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9" name="Forma libre 1108">
              <a:extLst>
                <a:ext uri="{FF2B5EF4-FFF2-40B4-BE49-F238E27FC236}">
                  <a16:creationId xmlns:a16="http://schemas.microsoft.com/office/drawing/2014/main" id="{BE88D102-836A-714A-97C0-1559323517E0}"/>
                </a:ext>
              </a:extLst>
            </p:cNvPr>
            <p:cNvSpPr/>
            <p:nvPr/>
          </p:nvSpPr>
          <p:spPr>
            <a:xfrm>
              <a:off x="1072761" y="5797183"/>
              <a:ext cx="64265" cy="217941"/>
            </a:xfrm>
            <a:custGeom>
              <a:avLst/>
              <a:gdLst>
                <a:gd name="connsiteX0" fmla="*/ 5169 w 64264"/>
                <a:gd name="connsiteY0" fmla="*/ 216518 h 217940"/>
                <a:gd name="connsiteX1" fmla="*/ 2096 w 64264"/>
                <a:gd name="connsiteY1" fmla="*/ 213445 h 217940"/>
                <a:gd name="connsiteX2" fmla="*/ 12154 w 64264"/>
                <a:gd name="connsiteY2" fmla="*/ 120680 h 217940"/>
                <a:gd name="connsiteX3" fmla="*/ 57140 w 64264"/>
                <a:gd name="connsiteY3" fmla="*/ 3607 h 217940"/>
                <a:gd name="connsiteX4" fmla="*/ 61331 w 64264"/>
                <a:gd name="connsiteY4" fmla="*/ 2489 h 217940"/>
                <a:gd name="connsiteX5" fmla="*/ 62448 w 64264"/>
                <a:gd name="connsiteY5" fmla="*/ 6681 h 217940"/>
                <a:gd name="connsiteX6" fmla="*/ 18301 w 64264"/>
                <a:gd name="connsiteY6" fmla="*/ 122077 h 217940"/>
                <a:gd name="connsiteX7" fmla="*/ 8243 w 64264"/>
                <a:gd name="connsiteY7" fmla="*/ 213724 h 217940"/>
                <a:gd name="connsiteX8" fmla="*/ 5169 w 64264"/>
                <a:gd name="connsiteY8" fmla="*/ 216518 h 21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264" h="217940">
                  <a:moveTo>
                    <a:pt x="5169" y="216518"/>
                  </a:moveTo>
                  <a:cubicBezTo>
                    <a:pt x="3493" y="216518"/>
                    <a:pt x="2096" y="215121"/>
                    <a:pt x="2096" y="213445"/>
                  </a:cubicBezTo>
                  <a:cubicBezTo>
                    <a:pt x="2096" y="182151"/>
                    <a:pt x="5449" y="150857"/>
                    <a:pt x="12154" y="120680"/>
                  </a:cubicBezTo>
                  <a:cubicBezTo>
                    <a:pt x="21375" y="79607"/>
                    <a:pt x="36463" y="40210"/>
                    <a:pt x="57140" y="3607"/>
                  </a:cubicBezTo>
                  <a:cubicBezTo>
                    <a:pt x="57978" y="2210"/>
                    <a:pt x="59934" y="1651"/>
                    <a:pt x="61331" y="2489"/>
                  </a:cubicBezTo>
                  <a:cubicBezTo>
                    <a:pt x="62728" y="3328"/>
                    <a:pt x="63287" y="5284"/>
                    <a:pt x="62448" y="6681"/>
                  </a:cubicBezTo>
                  <a:cubicBezTo>
                    <a:pt x="42051" y="42725"/>
                    <a:pt x="27243" y="81563"/>
                    <a:pt x="18301" y="122077"/>
                  </a:cubicBezTo>
                  <a:cubicBezTo>
                    <a:pt x="11596" y="151974"/>
                    <a:pt x="8243" y="182710"/>
                    <a:pt x="8243" y="213724"/>
                  </a:cubicBezTo>
                  <a:cubicBezTo>
                    <a:pt x="8243" y="215121"/>
                    <a:pt x="6846" y="216518"/>
                    <a:pt x="5169" y="216518"/>
                  </a:cubicBezTo>
                  <a:close/>
                </a:path>
              </a:pathLst>
            </a:custGeom>
            <a:solidFill>
              <a:srgbClr val="C8CDC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0" name="Forma libre 1109">
              <a:extLst>
                <a:ext uri="{FF2B5EF4-FFF2-40B4-BE49-F238E27FC236}">
                  <a16:creationId xmlns:a16="http://schemas.microsoft.com/office/drawing/2014/main" id="{5244EF72-4710-EA4D-9456-9B0C38FA7A7C}"/>
                </a:ext>
              </a:extLst>
            </p:cNvPr>
            <p:cNvSpPr/>
            <p:nvPr/>
          </p:nvSpPr>
          <p:spPr>
            <a:xfrm>
              <a:off x="1078586" y="6076945"/>
              <a:ext cx="16765" cy="44706"/>
            </a:xfrm>
            <a:custGeom>
              <a:avLst/>
              <a:gdLst>
                <a:gd name="connsiteX0" fmla="*/ 13315 w 16764"/>
                <a:gd name="connsiteY0" fmla="*/ 45168 h 44705"/>
                <a:gd name="connsiteX1" fmla="*/ 10241 w 16764"/>
                <a:gd name="connsiteY1" fmla="*/ 42932 h 44705"/>
                <a:gd name="connsiteX2" fmla="*/ 2138 w 16764"/>
                <a:gd name="connsiteY2" fmla="*/ 5771 h 44705"/>
                <a:gd name="connsiteX3" fmla="*/ 4653 w 16764"/>
                <a:gd name="connsiteY3" fmla="*/ 2138 h 44705"/>
                <a:gd name="connsiteX4" fmla="*/ 8285 w 16764"/>
                <a:gd name="connsiteY4" fmla="*/ 4653 h 44705"/>
                <a:gd name="connsiteX5" fmla="*/ 16109 w 16764"/>
                <a:gd name="connsiteY5" fmla="*/ 41256 h 44705"/>
                <a:gd name="connsiteX6" fmla="*/ 13874 w 16764"/>
                <a:gd name="connsiteY6" fmla="*/ 44888 h 44705"/>
                <a:gd name="connsiteX7" fmla="*/ 13315 w 16764"/>
                <a:gd name="connsiteY7" fmla="*/ 45168 h 4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764" h="44705">
                  <a:moveTo>
                    <a:pt x="13315" y="45168"/>
                  </a:moveTo>
                  <a:cubicBezTo>
                    <a:pt x="11918" y="45168"/>
                    <a:pt x="10800" y="44329"/>
                    <a:pt x="10241" y="42932"/>
                  </a:cubicBezTo>
                  <a:cubicBezTo>
                    <a:pt x="6888" y="30638"/>
                    <a:pt x="4374" y="18065"/>
                    <a:pt x="2138" y="5771"/>
                  </a:cubicBezTo>
                  <a:cubicBezTo>
                    <a:pt x="1859" y="4094"/>
                    <a:pt x="2977" y="2418"/>
                    <a:pt x="4653" y="2138"/>
                  </a:cubicBezTo>
                  <a:cubicBezTo>
                    <a:pt x="6330" y="1859"/>
                    <a:pt x="8006" y="2977"/>
                    <a:pt x="8285" y="4653"/>
                  </a:cubicBezTo>
                  <a:cubicBezTo>
                    <a:pt x="10241" y="16947"/>
                    <a:pt x="13035" y="29241"/>
                    <a:pt x="16109" y="41256"/>
                  </a:cubicBezTo>
                  <a:cubicBezTo>
                    <a:pt x="16668" y="42932"/>
                    <a:pt x="15550" y="44609"/>
                    <a:pt x="13874" y="44888"/>
                  </a:cubicBezTo>
                  <a:cubicBezTo>
                    <a:pt x="13874" y="45168"/>
                    <a:pt x="13594" y="45168"/>
                    <a:pt x="13315" y="45168"/>
                  </a:cubicBezTo>
                  <a:close/>
                </a:path>
              </a:pathLst>
            </a:custGeom>
            <a:solidFill>
              <a:srgbClr val="C8CDC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1" name="Forma libre 1110">
              <a:extLst>
                <a:ext uri="{FF2B5EF4-FFF2-40B4-BE49-F238E27FC236}">
                  <a16:creationId xmlns:a16="http://schemas.microsoft.com/office/drawing/2014/main" id="{8F4CFFC4-BDC5-BC49-990F-CA4FF0B3A745}"/>
                </a:ext>
              </a:extLst>
            </p:cNvPr>
            <p:cNvSpPr/>
            <p:nvPr/>
          </p:nvSpPr>
          <p:spPr>
            <a:xfrm>
              <a:off x="1103776" y="5612327"/>
              <a:ext cx="796322" cy="796322"/>
            </a:xfrm>
            <a:custGeom>
              <a:avLst/>
              <a:gdLst>
                <a:gd name="connsiteX0" fmla="*/ 794506 w 796321"/>
                <a:gd name="connsiteY0" fmla="*/ 398301 h 796321"/>
                <a:gd name="connsiteX1" fmla="*/ 398301 w 796321"/>
                <a:gd name="connsiteY1" fmla="*/ 794506 h 796321"/>
                <a:gd name="connsiteX2" fmla="*/ 2096 w 796321"/>
                <a:gd name="connsiteY2" fmla="*/ 398301 h 796321"/>
                <a:gd name="connsiteX3" fmla="*/ 398301 w 796321"/>
                <a:gd name="connsiteY3" fmla="*/ 2096 h 796321"/>
                <a:gd name="connsiteX4" fmla="*/ 794506 w 796321"/>
                <a:gd name="connsiteY4" fmla="*/ 398301 h 796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321" h="796321">
                  <a:moveTo>
                    <a:pt x="794506" y="398301"/>
                  </a:moveTo>
                  <a:cubicBezTo>
                    <a:pt x="794506" y="617079"/>
                    <a:pt x="617080" y="794506"/>
                    <a:pt x="398301" y="794506"/>
                  </a:cubicBezTo>
                  <a:cubicBezTo>
                    <a:pt x="179522" y="794506"/>
                    <a:pt x="2096" y="617079"/>
                    <a:pt x="2096" y="398301"/>
                  </a:cubicBezTo>
                  <a:cubicBezTo>
                    <a:pt x="2096" y="179522"/>
                    <a:pt x="179522" y="2096"/>
                    <a:pt x="398301" y="2096"/>
                  </a:cubicBezTo>
                  <a:cubicBezTo>
                    <a:pt x="617359" y="2096"/>
                    <a:pt x="794506" y="179522"/>
                    <a:pt x="794506" y="398301"/>
                  </a:cubicBezTo>
                  <a:close/>
                </a:path>
              </a:pathLst>
            </a:custGeom>
            <a:solidFill>
              <a:srgbClr val="C8CDC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2" name="Forma libre 1111">
              <a:extLst>
                <a:ext uri="{FF2B5EF4-FFF2-40B4-BE49-F238E27FC236}">
                  <a16:creationId xmlns:a16="http://schemas.microsoft.com/office/drawing/2014/main" id="{D4BC1538-B559-454E-AE33-05ED492D5592}"/>
                </a:ext>
              </a:extLst>
            </p:cNvPr>
            <p:cNvSpPr/>
            <p:nvPr/>
          </p:nvSpPr>
          <p:spPr>
            <a:xfrm>
              <a:off x="1142335" y="5650607"/>
              <a:ext cx="718087" cy="718087"/>
            </a:xfrm>
            <a:custGeom>
              <a:avLst/>
              <a:gdLst>
                <a:gd name="connsiteX0" fmla="*/ 717668 w 718086"/>
                <a:gd name="connsiteY0" fmla="*/ 360021 h 718086"/>
                <a:gd name="connsiteX1" fmla="*/ 571815 w 718086"/>
                <a:gd name="connsiteY1" fmla="*/ 648094 h 718086"/>
                <a:gd name="connsiteX2" fmla="*/ 485197 w 718086"/>
                <a:gd name="connsiteY2" fmla="*/ 695035 h 718086"/>
                <a:gd name="connsiteX3" fmla="*/ 442168 w 718086"/>
                <a:gd name="connsiteY3" fmla="*/ 708168 h 718086"/>
                <a:gd name="connsiteX4" fmla="*/ 359742 w 718086"/>
                <a:gd name="connsiteY4" fmla="*/ 717668 h 718086"/>
                <a:gd name="connsiteX5" fmla="*/ 253566 w 718086"/>
                <a:gd name="connsiteY5" fmla="*/ 701741 h 718086"/>
                <a:gd name="connsiteX6" fmla="*/ 2096 w 718086"/>
                <a:gd name="connsiteY6" fmla="*/ 360021 h 718086"/>
                <a:gd name="connsiteX7" fmla="*/ 37860 w 718086"/>
                <a:gd name="connsiteY7" fmla="*/ 204389 h 718086"/>
                <a:gd name="connsiteX8" fmla="*/ 161919 w 718086"/>
                <a:gd name="connsiteY8" fmla="*/ 62169 h 718086"/>
                <a:gd name="connsiteX9" fmla="*/ 200757 w 718086"/>
                <a:gd name="connsiteY9" fmla="*/ 39537 h 718086"/>
                <a:gd name="connsiteX10" fmla="*/ 294080 w 718086"/>
                <a:gd name="connsiteY10" fmla="*/ 8243 h 718086"/>
                <a:gd name="connsiteX11" fmla="*/ 359742 w 718086"/>
                <a:gd name="connsiteY11" fmla="*/ 2096 h 718086"/>
                <a:gd name="connsiteX12" fmla="*/ 717668 w 718086"/>
                <a:gd name="connsiteY12" fmla="*/ 360021 h 718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18086" h="718086">
                  <a:moveTo>
                    <a:pt x="717668" y="360021"/>
                  </a:moveTo>
                  <a:cubicBezTo>
                    <a:pt x="717668" y="478212"/>
                    <a:pt x="660388" y="582991"/>
                    <a:pt x="571815" y="648094"/>
                  </a:cubicBezTo>
                  <a:cubicBezTo>
                    <a:pt x="545550" y="667374"/>
                    <a:pt x="516491" y="683300"/>
                    <a:pt x="485197" y="695035"/>
                  </a:cubicBezTo>
                  <a:cubicBezTo>
                    <a:pt x="471227" y="700344"/>
                    <a:pt x="456977" y="704535"/>
                    <a:pt x="442168" y="708168"/>
                  </a:cubicBezTo>
                  <a:cubicBezTo>
                    <a:pt x="415624" y="714594"/>
                    <a:pt x="388242" y="717668"/>
                    <a:pt x="359742" y="717668"/>
                  </a:cubicBezTo>
                  <a:cubicBezTo>
                    <a:pt x="322860" y="717668"/>
                    <a:pt x="287095" y="712079"/>
                    <a:pt x="253566" y="701741"/>
                  </a:cubicBezTo>
                  <a:cubicBezTo>
                    <a:pt x="107992" y="656477"/>
                    <a:pt x="2096" y="520683"/>
                    <a:pt x="2096" y="360021"/>
                  </a:cubicBezTo>
                  <a:cubicBezTo>
                    <a:pt x="2096" y="304139"/>
                    <a:pt x="14949" y="251330"/>
                    <a:pt x="37860" y="204389"/>
                  </a:cubicBezTo>
                  <a:cubicBezTo>
                    <a:pt x="65801" y="146551"/>
                    <a:pt x="108831" y="97654"/>
                    <a:pt x="161919" y="62169"/>
                  </a:cubicBezTo>
                  <a:cubicBezTo>
                    <a:pt x="174492" y="53787"/>
                    <a:pt x="187345" y="46243"/>
                    <a:pt x="200757" y="39537"/>
                  </a:cubicBezTo>
                  <a:cubicBezTo>
                    <a:pt x="229816" y="25007"/>
                    <a:pt x="261110" y="14390"/>
                    <a:pt x="294080" y="8243"/>
                  </a:cubicBezTo>
                  <a:cubicBezTo>
                    <a:pt x="315315" y="4331"/>
                    <a:pt x="337389" y="2096"/>
                    <a:pt x="359742" y="2096"/>
                  </a:cubicBezTo>
                  <a:cubicBezTo>
                    <a:pt x="557565" y="2375"/>
                    <a:pt x="717668" y="162478"/>
                    <a:pt x="717668" y="360021"/>
                  </a:cubicBezTo>
                  <a:close/>
                </a:path>
              </a:pathLst>
            </a:custGeom>
            <a:solidFill>
              <a:srgbClr val="B5B5B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3" name="Forma libre 1112">
              <a:extLst>
                <a:ext uri="{FF2B5EF4-FFF2-40B4-BE49-F238E27FC236}">
                  <a16:creationId xmlns:a16="http://schemas.microsoft.com/office/drawing/2014/main" id="{5514D65B-1681-734B-9EC1-8221451DF32C}"/>
                </a:ext>
              </a:extLst>
            </p:cNvPr>
            <p:cNvSpPr/>
            <p:nvPr/>
          </p:nvSpPr>
          <p:spPr>
            <a:xfrm>
              <a:off x="1151835" y="5660107"/>
              <a:ext cx="698528" cy="698528"/>
            </a:xfrm>
            <a:custGeom>
              <a:avLst/>
              <a:gdLst>
                <a:gd name="connsiteX0" fmla="*/ 698668 w 698527"/>
                <a:gd name="connsiteY0" fmla="*/ 350521 h 698527"/>
                <a:gd name="connsiteX1" fmla="*/ 556727 w 698527"/>
                <a:gd name="connsiteY1" fmla="*/ 631050 h 698527"/>
                <a:gd name="connsiteX2" fmla="*/ 472345 w 698527"/>
                <a:gd name="connsiteY2" fmla="*/ 676594 h 698527"/>
                <a:gd name="connsiteX3" fmla="*/ 430433 w 698527"/>
                <a:gd name="connsiteY3" fmla="*/ 689447 h 698527"/>
                <a:gd name="connsiteX4" fmla="*/ 350242 w 698527"/>
                <a:gd name="connsiteY4" fmla="*/ 698668 h 698527"/>
                <a:gd name="connsiteX5" fmla="*/ 246860 w 698527"/>
                <a:gd name="connsiteY5" fmla="*/ 683021 h 698527"/>
                <a:gd name="connsiteX6" fmla="*/ 2096 w 698527"/>
                <a:gd name="connsiteY6" fmla="*/ 350242 h 698527"/>
                <a:gd name="connsiteX7" fmla="*/ 36743 w 698527"/>
                <a:gd name="connsiteY7" fmla="*/ 198522 h 698527"/>
                <a:gd name="connsiteX8" fmla="*/ 157448 w 698527"/>
                <a:gd name="connsiteY8" fmla="*/ 60213 h 698527"/>
                <a:gd name="connsiteX9" fmla="*/ 195448 w 698527"/>
                <a:gd name="connsiteY9" fmla="*/ 38419 h 698527"/>
                <a:gd name="connsiteX10" fmla="*/ 286257 w 698527"/>
                <a:gd name="connsiteY10" fmla="*/ 7963 h 698527"/>
                <a:gd name="connsiteX11" fmla="*/ 350242 w 698527"/>
                <a:gd name="connsiteY11" fmla="*/ 2096 h 698527"/>
                <a:gd name="connsiteX12" fmla="*/ 698668 w 698527"/>
                <a:gd name="connsiteY12" fmla="*/ 350521 h 698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8527" h="698527">
                  <a:moveTo>
                    <a:pt x="698668" y="350521"/>
                  </a:moveTo>
                  <a:cubicBezTo>
                    <a:pt x="698668" y="465639"/>
                    <a:pt x="642785" y="567903"/>
                    <a:pt x="556727" y="631050"/>
                  </a:cubicBezTo>
                  <a:cubicBezTo>
                    <a:pt x="531021" y="650050"/>
                    <a:pt x="502800" y="665418"/>
                    <a:pt x="472345" y="676594"/>
                  </a:cubicBezTo>
                  <a:cubicBezTo>
                    <a:pt x="458653" y="681624"/>
                    <a:pt x="444683" y="686094"/>
                    <a:pt x="430433" y="689447"/>
                  </a:cubicBezTo>
                  <a:cubicBezTo>
                    <a:pt x="404727" y="695594"/>
                    <a:pt x="377904" y="698668"/>
                    <a:pt x="350242" y="698668"/>
                  </a:cubicBezTo>
                  <a:cubicBezTo>
                    <a:pt x="314198" y="698668"/>
                    <a:pt x="279551" y="693079"/>
                    <a:pt x="246860" y="683021"/>
                  </a:cubicBezTo>
                  <a:cubicBezTo>
                    <a:pt x="104919" y="638874"/>
                    <a:pt x="2096" y="506712"/>
                    <a:pt x="2096" y="350242"/>
                  </a:cubicBezTo>
                  <a:cubicBezTo>
                    <a:pt x="2096" y="295757"/>
                    <a:pt x="14669" y="244345"/>
                    <a:pt x="36743" y="198522"/>
                  </a:cubicBezTo>
                  <a:cubicBezTo>
                    <a:pt x="63845" y="142360"/>
                    <a:pt x="106037" y="94581"/>
                    <a:pt x="157448" y="60213"/>
                  </a:cubicBezTo>
                  <a:cubicBezTo>
                    <a:pt x="169463" y="52110"/>
                    <a:pt x="182036" y="44845"/>
                    <a:pt x="195448" y="38419"/>
                  </a:cubicBezTo>
                  <a:cubicBezTo>
                    <a:pt x="223669" y="24448"/>
                    <a:pt x="254404" y="13831"/>
                    <a:pt x="286257" y="7963"/>
                  </a:cubicBezTo>
                  <a:cubicBezTo>
                    <a:pt x="306933" y="4051"/>
                    <a:pt x="328448" y="2096"/>
                    <a:pt x="350242" y="2096"/>
                  </a:cubicBezTo>
                  <a:cubicBezTo>
                    <a:pt x="542756" y="2096"/>
                    <a:pt x="698668" y="158286"/>
                    <a:pt x="698668" y="350521"/>
                  </a:cubicBezTo>
                  <a:close/>
                </a:path>
              </a:pathLst>
            </a:custGeom>
            <a:solidFill>
              <a:srgbClr val="EFF4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4" name="Forma libre 1113">
              <a:extLst>
                <a:ext uri="{FF2B5EF4-FFF2-40B4-BE49-F238E27FC236}">
                  <a16:creationId xmlns:a16="http://schemas.microsoft.com/office/drawing/2014/main" id="{A907DE36-F63F-5C4F-A0E5-BA4EF66ED77A}"/>
                </a:ext>
              </a:extLst>
            </p:cNvPr>
            <p:cNvSpPr/>
            <p:nvPr/>
          </p:nvSpPr>
          <p:spPr>
            <a:xfrm>
              <a:off x="1186482" y="5718503"/>
              <a:ext cx="396764" cy="639851"/>
            </a:xfrm>
            <a:custGeom>
              <a:avLst/>
              <a:gdLst>
                <a:gd name="connsiteX0" fmla="*/ 396065 w 396763"/>
                <a:gd name="connsiteY0" fmla="*/ 631050 h 639851"/>
                <a:gd name="connsiteX1" fmla="*/ 315874 w 396763"/>
                <a:gd name="connsiteY1" fmla="*/ 640271 h 639851"/>
                <a:gd name="connsiteX2" fmla="*/ 212492 w 396763"/>
                <a:gd name="connsiteY2" fmla="*/ 624624 h 639851"/>
                <a:gd name="connsiteX3" fmla="*/ 2096 w 396763"/>
                <a:gd name="connsiteY3" fmla="*/ 140404 h 639851"/>
                <a:gd name="connsiteX4" fmla="*/ 122801 w 396763"/>
                <a:gd name="connsiteY4" fmla="*/ 2096 h 639851"/>
                <a:gd name="connsiteX5" fmla="*/ 396065 w 396763"/>
                <a:gd name="connsiteY5" fmla="*/ 631050 h 639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6763" h="639851">
                  <a:moveTo>
                    <a:pt x="396065" y="631050"/>
                  </a:moveTo>
                  <a:cubicBezTo>
                    <a:pt x="370359" y="637197"/>
                    <a:pt x="343536" y="640271"/>
                    <a:pt x="315874" y="640271"/>
                  </a:cubicBezTo>
                  <a:cubicBezTo>
                    <a:pt x="279830" y="640271"/>
                    <a:pt x="245183" y="634682"/>
                    <a:pt x="212492" y="624624"/>
                  </a:cubicBezTo>
                  <a:lnTo>
                    <a:pt x="2096" y="140404"/>
                  </a:lnTo>
                  <a:cubicBezTo>
                    <a:pt x="29198" y="84242"/>
                    <a:pt x="71390" y="36463"/>
                    <a:pt x="122801" y="2096"/>
                  </a:cubicBezTo>
                  <a:lnTo>
                    <a:pt x="396065" y="63105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5" name="Forma libre 1114">
              <a:extLst>
                <a:ext uri="{FF2B5EF4-FFF2-40B4-BE49-F238E27FC236}">
                  <a16:creationId xmlns:a16="http://schemas.microsoft.com/office/drawing/2014/main" id="{E94B5F5B-94E7-C24E-B446-4B28DD34D6E3}"/>
                </a:ext>
              </a:extLst>
            </p:cNvPr>
            <p:cNvSpPr/>
            <p:nvPr/>
          </p:nvSpPr>
          <p:spPr>
            <a:xfrm>
              <a:off x="1345187" y="5665695"/>
              <a:ext cx="363234" cy="670587"/>
            </a:xfrm>
            <a:custGeom>
              <a:avLst/>
              <a:gdLst>
                <a:gd name="connsiteX0" fmla="*/ 363374 w 363234"/>
                <a:gd name="connsiteY0" fmla="*/ 625462 h 670586"/>
                <a:gd name="connsiteX1" fmla="*/ 278992 w 363234"/>
                <a:gd name="connsiteY1" fmla="*/ 671006 h 670586"/>
                <a:gd name="connsiteX2" fmla="*/ 2096 w 363234"/>
                <a:gd name="connsiteY2" fmla="*/ 32551 h 670586"/>
                <a:gd name="connsiteX3" fmla="*/ 92904 w 363234"/>
                <a:gd name="connsiteY3" fmla="*/ 2096 h 670586"/>
                <a:gd name="connsiteX4" fmla="*/ 363374 w 363234"/>
                <a:gd name="connsiteY4" fmla="*/ 625462 h 670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234" h="670586">
                  <a:moveTo>
                    <a:pt x="363374" y="625462"/>
                  </a:moveTo>
                  <a:cubicBezTo>
                    <a:pt x="337668" y="644462"/>
                    <a:pt x="309448" y="659829"/>
                    <a:pt x="278992" y="671006"/>
                  </a:cubicBezTo>
                  <a:lnTo>
                    <a:pt x="2096" y="32551"/>
                  </a:lnTo>
                  <a:cubicBezTo>
                    <a:pt x="30316" y="18581"/>
                    <a:pt x="61051" y="7963"/>
                    <a:pt x="92904" y="2096"/>
                  </a:cubicBezTo>
                  <a:lnTo>
                    <a:pt x="363374" y="62546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6" name="Forma libre 1115">
              <a:extLst>
                <a:ext uri="{FF2B5EF4-FFF2-40B4-BE49-F238E27FC236}">
                  <a16:creationId xmlns:a16="http://schemas.microsoft.com/office/drawing/2014/main" id="{91D21797-CB1A-444E-988A-13E3F4A2D951}"/>
                </a:ext>
              </a:extLst>
            </p:cNvPr>
            <p:cNvSpPr/>
            <p:nvPr/>
          </p:nvSpPr>
          <p:spPr>
            <a:xfrm>
              <a:off x="1481960" y="5892438"/>
              <a:ext cx="226323" cy="136911"/>
            </a:xfrm>
            <a:custGeom>
              <a:avLst/>
              <a:gdLst>
                <a:gd name="connsiteX0" fmla="*/ 20396 w 226323"/>
                <a:gd name="connsiteY0" fmla="*/ 136631 h 136911"/>
                <a:gd name="connsiteX1" fmla="*/ 4190 w 226323"/>
                <a:gd name="connsiteY1" fmla="*/ 126852 h 136911"/>
                <a:gd name="connsiteX2" fmla="*/ 12014 w 226323"/>
                <a:gd name="connsiteY2" fmla="*/ 101984 h 136911"/>
                <a:gd name="connsiteX3" fmla="*/ 198940 w 226323"/>
                <a:gd name="connsiteY3" fmla="*/ 4190 h 136911"/>
                <a:gd name="connsiteX4" fmla="*/ 223807 w 226323"/>
                <a:gd name="connsiteY4" fmla="*/ 12014 h 136911"/>
                <a:gd name="connsiteX5" fmla="*/ 215984 w 226323"/>
                <a:gd name="connsiteY5" fmla="*/ 36881 h 136911"/>
                <a:gd name="connsiteX6" fmla="*/ 29058 w 226323"/>
                <a:gd name="connsiteY6" fmla="*/ 134675 h 136911"/>
                <a:gd name="connsiteX7" fmla="*/ 20396 w 226323"/>
                <a:gd name="connsiteY7" fmla="*/ 136631 h 136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6323" h="136911">
                  <a:moveTo>
                    <a:pt x="20396" y="136631"/>
                  </a:moveTo>
                  <a:cubicBezTo>
                    <a:pt x="13690" y="136631"/>
                    <a:pt x="7264" y="132999"/>
                    <a:pt x="4190" y="126852"/>
                  </a:cubicBezTo>
                  <a:cubicBezTo>
                    <a:pt x="-560" y="117911"/>
                    <a:pt x="3073" y="106734"/>
                    <a:pt x="12014" y="101984"/>
                  </a:cubicBezTo>
                  <a:lnTo>
                    <a:pt x="198940" y="4190"/>
                  </a:lnTo>
                  <a:cubicBezTo>
                    <a:pt x="207881" y="-560"/>
                    <a:pt x="219057" y="3073"/>
                    <a:pt x="223807" y="12014"/>
                  </a:cubicBezTo>
                  <a:cubicBezTo>
                    <a:pt x="228557" y="20955"/>
                    <a:pt x="224925" y="32131"/>
                    <a:pt x="215984" y="36881"/>
                  </a:cubicBezTo>
                  <a:lnTo>
                    <a:pt x="29058" y="134675"/>
                  </a:lnTo>
                  <a:cubicBezTo>
                    <a:pt x="25984" y="135793"/>
                    <a:pt x="23190" y="136631"/>
                    <a:pt x="20396" y="136631"/>
                  </a:cubicBezTo>
                  <a:close/>
                </a:path>
              </a:pathLst>
            </a:custGeom>
            <a:solidFill>
              <a:srgbClr val="ED95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7" name="Forma libre 1116">
              <a:extLst>
                <a:ext uri="{FF2B5EF4-FFF2-40B4-BE49-F238E27FC236}">
                  <a16:creationId xmlns:a16="http://schemas.microsoft.com/office/drawing/2014/main" id="{3584669E-D27D-5140-8784-FFAA09F1508F}"/>
                </a:ext>
              </a:extLst>
            </p:cNvPr>
            <p:cNvSpPr/>
            <p:nvPr/>
          </p:nvSpPr>
          <p:spPr>
            <a:xfrm>
              <a:off x="1428452" y="5937003"/>
              <a:ext cx="145294" cy="145294"/>
            </a:xfrm>
            <a:custGeom>
              <a:avLst/>
              <a:gdLst>
                <a:gd name="connsiteX0" fmla="*/ 145154 w 145293"/>
                <a:gd name="connsiteY0" fmla="*/ 73625 h 145293"/>
                <a:gd name="connsiteX1" fmla="*/ 73625 w 145293"/>
                <a:gd name="connsiteY1" fmla="*/ 145154 h 145293"/>
                <a:gd name="connsiteX2" fmla="*/ 2096 w 145293"/>
                <a:gd name="connsiteY2" fmla="*/ 73625 h 145293"/>
                <a:gd name="connsiteX3" fmla="*/ 73625 w 145293"/>
                <a:gd name="connsiteY3" fmla="*/ 2096 h 145293"/>
                <a:gd name="connsiteX4" fmla="*/ 145154 w 145293"/>
                <a:gd name="connsiteY4" fmla="*/ 73625 h 145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293" h="145293">
                  <a:moveTo>
                    <a:pt x="145154" y="73625"/>
                  </a:moveTo>
                  <a:cubicBezTo>
                    <a:pt x="145154" y="113022"/>
                    <a:pt x="113022" y="145154"/>
                    <a:pt x="73625" y="145154"/>
                  </a:cubicBezTo>
                  <a:cubicBezTo>
                    <a:pt x="34228" y="145154"/>
                    <a:pt x="2096" y="113022"/>
                    <a:pt x="2096" y="73625"/>
                  </a:cubicBezTo>
                  <a:cubicBezTo>
                    <a:pt x="2096" y="34228"/>
                    <a:pt x="34228" y="2096"/>
                    <a:pt x="73625" y="2096"/>
                  </a:cubicBezTo>
                  <a:cubicBezTo>
                    <a:pt x="113301" y="2096"/>
                    <a:pt x="145154" y="34228"/>
                    <a:pt x="145154" y="73625"/>
                  </a:cubicBezTo>
                  <a:close/>
                </a:path>
              </a:pathLst>
            </a:custGeom>
            <a:solidFill>
              <a:srgbClr val="6F74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8" name="Forma libre 1117">
              <a:extLst>
                <a:ext uri="{FF2B5EF4-FFF2-40B4-BE49-F238E27FC236}">
                  <a16:creationId xmlns:a16="http://schemas.microsoft.com/office/drawing/2014/main" id="{4C0488B7-0BD7-B34E-9601-43249E4C68DF}"/>
                </a:ext>
              </a:extLst>
            </p:cNvPr>
            <p:cNvSpPr/>
            <p:nvPr/>
          </p:nvSpPr>
          <p:spPr>
            <a:xfrm>
              <a:off x="1334659" y="5751843"/>
              <a:ext cx="187205" cy="276617"/>
            </a:xfrm>
            <a:custGeom>
              <a:avLst/>
              <a:gdLst>
                <a:gd name="connsiteX0" fmla="*/ 167697 w 187205"/>
                <a:gd name="connsiteY0" fmla="*/ 277226 h 276617"/>
                <a:gd name="connsiteX1" fmla="*/ 152050 w 187205"/>
                <a:gd name="connsiteY1" fmla="*/ 268564 h 276617"/>
                <a:gd name="connsiteX2" fmla="*/ 4800 w 187205"/>
                <a:gd name="connsiteY2" fmla="*/ 29947 h 276617"/>
                <a:gd name="connsiteX3" fmla="*/ 10668 w 187205"/>
                <a:gd name="connsiteY3" fmla="*/ 4800 h 276617"/>
                <a:gd name="connsiteX4" fmla="*/ 35815 w 187205"/>
                <a:gd name="connsiteY4" fmla="*/ 10668 h 276617"/>
                <a:gd name="connsiteX5" fmla="*/ 183064 w 187205"/>
                <a:gd name="connsiteY5" fmla="*/ 249285 h 276617"/>
                <a:gd name="connsiteX6" fmla="*/ 177197 w 187205"/>
                <a:gd name="connsiteY6" fmla="*/ 274432 h 276617"/>
                <a:gd name="connsiteX7" fmla="*/ 167697 w 187205"/>
                <a:gd name="connsiteY7" fmla="*/ 277226 h 276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7205" h="276617">
                  <a:moveTo>
                    <a:pt x="167697" y="277226"/>
                  </a:moveTo>
                  <a:cubicBezTo>
                    <a:pt x="161550" y="277226"/>
                    <a:pt x="155403" y="274153"/>
                    <a:pt x="152050" y="268564"/>
                  </a:cubicBezTo>
                  <a:lnTo>
                    <a:pt x="4800" y="29947"/>
                  </a:lnTo>
                  <a:cubicBezTo>
                    <a:pt x="-509" y="21285"/>
                    <a:pt x="2285" y="10109"/>
                    <a:pt x="10668" y="4800"/>
                  </a:cubicBezTo>
                  <a:cubicBezTo>
                    <a:pt x="19330" y="-509"/>
                    <a:pt x="30506" y="2285"/>
                    <a:pt x="35815" y="10668"/>
                  </a:cubicBezTo>
                  <a:lnTo>
                    <a:pt x="183064" y="249285"/>
                  </a:lnTo>
                  <a:cubicBezTo>
                    <a:pt x="188373" y="257947"/>
                    <a:pt x="185579" y="269123"/>
                    <a:pt x="177197" y="274432"/>
                  </a:cubicBezTo>
                  <a:cubicBezTo>
                    <a:pt x="174123" y="276388"/>
                    <a:pt x="170770" y="277226"/>
                    <a:pt x="167697" y="277226"/>
                  </a:cubicBezTo>
                  <a:close/>
                </a:path>
              </a:pathLst>
            </a:custGeom>
            <a:solidFill>
              <a:srgbClr val="6F74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9" name="Forma libre 1118">
              <a:extLst>
                <a:ext uri="{FF2B5EF4-FFF2-40B4-BE49-F238E27FC236}">
                  <a16:creationId xmlns:a16="http://schemas.microsoft.com/office/drawing/2014/main" id="{864544EB-A081-2046-BE82-F9207237F5DB}"/>
                </a:ext>
              </a:extLst>
            </p:cNvPr>
            <p:cNvSpPr/>
            <p:nvPr/>
          </p:nvSpPr>
          <p:spPr>
            <a:xfrm>
              <a:off x="1556702" y="5616518"/>
              <a:ext cx="343676" cy="712498"/>
            </a:xfrm>
            <a:custGeom>
              <a:avLst/>
              <a:gdLst>
                <a:gd name="connsiteX0" fmla="*/ 341580 w 343675"/>
                <a:gd name="connsiteY0" fmla="*/ 394109 h 712498"/>
                <a:gd name="connsiteX1" fmla="*/ 180639 w 343675"/>
                <a:gd name="connsiteY1" fmla="*/ 712918 h 712498"/>
                <a:gd name="connsiteX2" fmla="*/ 4331 w 343675"/>
                <a:gd name="connsiteY2" fmla="*/ 19140 h 712498"/>
                <a:gd name="connsiteX3" fmla="*/ 2096 w 343675"/>
                <a:gd name="connsiteY3" fmla="*/ 2096 h 712498"/>
                <a:gd name="connsiteX4" fmla="*/ 2096 w 343675"/>
                <a:gd name="connsiteY4" fmla="*/ 2096 h 712498"/>
                <a:gd name="connsiteX5" fmla="*/ 341580 w 343675"/>
                <a:gd name="connsiteY5" fmla="*/ 394109 h 712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3675" h="712498">
                  <a:moveTo>
                    <a:pt x="341580" y="394109"/>
                  </a:moveTo>
                  <a:cubicBezTo>
                    <a:pt x="341580" y="524874"/>
                    <a:pt x="278154" y="640829"/>
                    <a:pt x="180639" y="712918"/>
                  </a:cubicBezTo>
                  <a:lnTo>
                    <a:pt x="4331" y="19140"/>
                  </a:lnTo>
                  <a:cubicBezTo>
                    <a:pt x="2934" y="13551"/>
                    <a:pt x="2096" y="7684"/>
                    <a:pt x="2096" y="2096"/>
                  </a:cubicBezTo>
                  <a:lnTo>
                    <a:pt x="2096" y="2096"/>
                  </a:lnTo>
                  <a:cubicBezTo>
                    <a:pt x="194330" y="29478"/>
                    <a:pt x="341580" y="194610"/>
                    <a:pt x="341580" y="394109"/>
                  </a:cubicBezTo>
                  <a:close/>
                </a:path>
              </a:pathLst>
            </a:custGeom>
            <a:solidFill>
              <a:srgbClr val="C8CDC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0" name="Forma libre 1119">
              <a:extLst>
                <a:ext uri="{FF2B5EF4-FFF2-40B4-BE49-F238E27FC236}">
                  <a16:creationId xmlns:a16="http://schemas.microsoft.com/office/drawing/2014/main" id="{835DFB3E-FDE3-E242-9363-B46AB32E77BB}"/>
                </a:ext>
              </a:extLst>
            </p:cNvPr>
            <p:cNvSpPr/>
            <p:nvPr/>
          </p:nvSpPr>
          <p:spPr>
            <a:xfrm>
              <a:off x="1325616" y="6405017"/>
              <a:ext cx="352058" cy="22353"/>
            </a:xfrm>
            <a:custGeom>
              <a:avLst/>
              <a:gdLst>
                <a:gd name="connsiteX0" fmla="*/ 11608 w 352058"/>
                <a:gd name="connsiteY0" fmla="*/ 21096 h 22352"/>
                <a:gd name="connsiteX1" fmla="*/ 341872 w 352058"/>
                <a:gd name="connsiteY1" fmla="*/ 21096 h 22352"/>
                <a:gd name="connsiteX2" fmla="*/ 351372 w 352058"/>
                <a:gd name="connsiteY2" fmla="*/ 11596 h 22352"/>
                <a:gd name="connsiteX3" fmla="*/ 351372 w 352058"/>
                <a:gd name="connsiteY3" fmla="*/ 11596 h 22352"/>
                <a:gd name="connsiteX4" fmla="*/ 341872 w 352058"/>
                <a:gd name="connsiteY4" fmla="*/ 2096 h 22352"/>
                <a:gd name="connsiteX5" fmla="*/ 11608 w 352058"/>
                <a:gd name="connsiteY5" fmla="*/ 2096 h 22352"/>
                <a:gd name="connsiteX6" fmla="*/ 2108 w 352058"/>
                <a:gd name="connsiteY6" fmla="*/ 11596 h 22352"/>
                <a:gd name="connsiteX7" fmla="*/ 2108 w 352058"/>
                <a:gd name="connsiteY7" fmla="*/ 11596 h 22352"/>
                <a:gd name="connsiteX8" fmla="*/ 11608 w 352058"/>
                <a:gd name="connsiteY8" fmla="*/ 21096 h 2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2058" h="22352">
                  <a:moveTo>
                    <a:pt x="11608" y="21096"/>
                  </a:moveTo>
                  <a:lnTo>
                    <a:pt x="341872" y="21096"/>
                  </a:lnTo>
                  <a:cubicBezTo>
                    <a:pt x="347181" y="21096"/>
                    <a:pt x="351372" y="16904"/>
                    <a:pt x="351372" y="11596"/>
                  </a:cubicBezTo>
                  <a:lnTo>
                    <a:pt x="351372" y="11596"/>
                  </a:lnTo>
                  <a:cubicBezTo>
                    <a:pt x="351372" y="6287"/>
                    <a:pt x="347181" y="2096"/>
                    <a:pt x="341872" y="2096"/>
                  </a:cubicBezTo>
                  <a:lnTo>
                    <a:pt x="11608" y="2096"/>
                  </a:lnTo>
                  <a:cubicBezTo>
                    <a:pt x="6299" y="2096"/>
                    <a:pt x="2108" y="6287"/>
                    <a:pt x="2108" y="11596"/>
                  </a:cubicBezTo>
                  <a:lnTo>
                    <a:pt x="2108" y="11596"/>
                  </a:lnTo>
                  <a:cubicBezTo>
                    <a:pt x="1829" y="16625"/>
                    <a:pt x="6299" y="21096"/>
                    <a:pt x="11608" y="21096"/>
                  </a:cubicBezTo>
                  <a:close/>
                </a:path>
              </a:pathLst>
            </a:custGeom>
            <a:solidFill>
              <a:srgbClr val="E2E2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1" name="Forma libre 1120">
              <a:extLst>
                <a:ext uri="{FF2B5EF4-FFF2-40B4-BE49-F238E27FC236}">
                  <a16:creationId xmlns:a16="http://schemas.microsoft.com/office/drawing/2014/main" id="{CC7A33F5-8FED-0747-B085-6680E0AAF099}"/>
                </a:ext>
              </a:extLst>
            </p:cNvPr>
            <p:cNvSpPr/>
            <p:nvPr/>
          </p:nvSpPr>
          <p:spPr>
            <a:xfrm>
              <a:off x="1823099" y="5634049"/>
              <a:ext cx="108970" cy="212352"/>
            </a:xfrm>
            <a:custGeom>
              <a:avLst/>
              <a:gdLst>
                <a:gd name="connsiteX0" fmla="*/ 70991 w 108970"/>
                <a:gd name="connsiteY0" fmla="*/ 11109 h 212352"/>
                <a:gd name="connsiteX1" fmla="*/ 97256 w 108970"/>
                <a:gd name="connsiteY1" fmla="*/ 76212 h 212352"/>
                <a:gd name="connsiteX2" fmla="*/ 102285 w 108970"/>
                <a:gd name="connsiteY2" fmla="*/ 145227 h 212352"/>
                <a:gd name="connsiteX3" fmla="*/ 63168 w 108970"/>
                <a:gd name="connsiteY3" fmla="*/ 212006 h 212352"/>
                <a:gd name="connsiteX4" fmla="*/ 4771 w 108970"/>
                <a:gd name="connsiteY4" fmla="*/ 101639 h 212352"/>
                <a:gd name="connsiteX5" fmla="*/ 8124 w 108970"/>
                <a:gd name="connsiteY5" fmla="*/ 27315 h 212352"/>
                <a:gd name="connsiteX6" fmla="*/ 70991 w 108970"/>
                <a:gd name="connsiteY6" fmla="*/ 11109 h 21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970" h="212352">
                  <a:moveTo>
                    <a:pt x="70991" y="11109"/>
                  </a:moveTo>
                  <a:cubicBezTo>
                    <a:pt x="88874" y="24242"/>
                    <a:pt x="101727" y="49109"/>
                    <a:pt x="97256" y="76212"/>
                  </a:cubicBezTo>
                  <a:cubicBezTo>
                    <a:pt x="92785" y="103315"/>
                    <a:pt x="97256" y="129580"/>
                    <a:pt x="102285" y="145227"/>
                  </a:cubicBezTo>
                  <a:cubicBezTo>
                    <a:pt x="107315" y="160874"/>
                    <a:pt x="124638" y="213403"/>
                    <a:pt x="63168" y="212006"/>
                  </a:cubicBezTo>
                  <a:cubicBezTo>
                    <a:pt x="1418" y="210888"/>
                    <a:pt x="-2494" y="138521"/>
                    <a:pt x="4771" y="101639"/>
                  </a:cubicBezTo>
                  <a:cubicBezTo>
                    <a:pt x="11756" y="64756"/>
                    <a:pt x="-1097" y="38492"/>
                    <a:pt x="8124" y="27315"/>
                  </a:cubicBezTo>
                  <a:cubicBezTo>
                    <a:pt x="17344" y="16139"/>
                    <a:pt x="39138" y="-12361"/>
                    <a:pt x="70991" y="11109"/>
                  </a:cubicBezTo>
                  <a:close/>
                </a:path>
              </a:pathLst>
            </a:custGeom>
            <a:solidFill>
              <a:srgbClr val="3445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2" name="Forma libre 1121">
              <a:extLst>
                <a:ext uri="{FF2B5EF4-FFF2-40B4-BE49-F238E27FC236}">
                  <a16:creationId xmlns:a16="http://schemas.microsoft.com/office/drawing/2014/main" id="{6A447BB0-2776-D547-ADA4-4902EB38E590}"/>
                </a:ext>
              </a:extLst>
            </p:cNvPr>
            <p:cNvSpPr/>
            <p:nvPr/>
          </p:nvSpPr>
          <p:spPr>
            <a:xfrm>
              <a:off x="1632075" y="5764978"/>
              <a:ext cx="33529" cy="27941"/>
            </a:xfrm>
            <a:custGeom>
              <a:avLst/>
              <a:gdLst>
                <a:gd name="connsiteX0" fmla="*/ 28987 w 33529"/>
                <a:gd name="connsiteY0" fmla="*/ 15136 h 27941"/>
                <a:gd name="connsiteX1" fmla="*/ 3560 w 33529"/>
                <a:gd name="connsiteY1" fmla="*/ 6474 h 27941"/>
                <a:gd name="connsiteX2" fmla="*/ 9428 w 33529"/>
                <a:gd name="connsiteY2" fmla="*/ 23518 h 27941"/>
                <a:gd name="connsiteX3" fmla="*/ 28987 w 33529"/>
                <a:gd name="connsiteY3" fmla="*/ 15136 h 27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29" h="27941">
                  <a:moveTo>
                    <a:pt x="28987" y="15136"/>
                  </a:moveTo>
                  <a:cubicBezTo>
                    <a:pt x="17531" y="6194"/>
                    <a:pt x="5796" y="-3864"/>
                    <a:pt x="3560" y="6474"/>
                  </a:cubicBezTo>
                  <a:cubicBezTo>
                    <a:pt x="1046" y="17371"/>
                    <a:pt x="1046" y="16253"/>
                    <a:pt x="9428" y="23518"/>
                  </a:cubicBezTo>
                  <a:cubicBezTo>
                    <a:pt x="17531" y="31062"/>
                    <a:pt x="38766" y="22680"/>
                    <a:pt x="28987" y="15136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3" name="Forma libre 1122">
              <a:extLst>
                <a:ext uri="{FF2B5EF4-FFF2-40B4-BE49-F238E27FC236}">
                  <a16:creationId xmlns:a16="http://schemas.microsoft.com/office/drawing/2014/main" id="{CCAE6C08-3A94-504F-9FEA-BCB713548833}"/>
                </a:ext>
              </a:extLst>
            </p:cNvPr>
            <p:cNvSpPr/>
            <p:nvPr/>
          </p:nvSpPr>
          <p:spPr>
            <a:xfrm>
              <a:off x="1650780" y="5758988"/>
              <a:ext cx="220735" cy="67059"/>
            </a:xfrm>
            <a:custGeom>
              <a:avLst/>
              <a:gdLst>
                <a:gd name="connsiteX0" fmla="*/ 10003 w 220734"/>
                <a:gd name="connsiteY0" fmla="*/ 19170 h 67058"/>
                <a:gd name="connsiteX1" fmla="*/ 94664 w 220734"/>
                <a:gd name="connsiteY1" fmla="*/ 40684 h 67058"/>
                <a:gd name="connsiteX2" fmla="*/ 95223 w 220734"/>
                <a:gd name="connsiteY2" fmla="*/ 40405 h 67058"/>
                <a:gd name="connsiteX3" fmla="*/ 177649 w 220734"/>
                <a:gd name="connsiteY3" fmla="*/ 4361 h 67058"/>
                <a:gd name="connsiteX4" fmla="*/ 214252 w 220734"/>
                <a:gd name="connsiteY4" fmla="*/ 6596 h 67058"/>
                <a:gd name="connsiteX5" fmla="*/ 210620 w 220734"/>
                <a:gd name="connsiteY5" fmla="*/ 29508 h 67058"/>
                <a:gd name="connsiteX6" fmla="*/ 166752 w 220734"/>
                <a:gd name="connsiteY6" fmla="*/ 48508 h 67058"/>
                <a:gd name="connsiteX7" fmla="*/ 99414 w 220734"/>
                <a:gd name="connsiteY7" fmla="*/ 67228 h 67058"/>
                <a:gd name="connsiteX8" fmla="*/ 92429 w 220734"/>
                <a:gd name="connsiteY8" fmla="*/ 67228 h 67058"/>
                <a:gd name="connsiteX9" fmla="*/ 33194 w 220734"/>
                <a:gd name="connsiteY9" fmla="*/ 44875 h 67058"/>
                <a:gd name="connsiteX10" fmla="*/ 3017 w 220734"/>
                <a:gd name="connsiteY10" fmla="*/ 31743 h 67058"/>
                <a:gd name="connsiteX11" fmla="*/ 10003 w 220734"/>
                <a:gd name="connsiteY11" fmla="*/ 19170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0734" h="67058">
                  <a:moveTo>
                    <a:pt x="10003" y="19170"/>
                  </a:moveTo>
                  <a:cubicBezTo>
                    <a:pt x="17826" y="22802"/>
                    <a:pt x="72311" y="33699"/>
                    <a:pt x="94664" y="40684"/>
                  </a:cubicBezTo>
                  <a:cubicBezTo>
                    <a:pt x="94944" y="40684"/>
                    <a:pt x="94944" y="40405"/>
                    <a:pt x="95223" y="40405"/>
                  </a:cubicBezTo>
                  <a:cubicBezTo>
                    <a:pt x="106120" y="37331"/>
                    <a:pt x="136576" y="22522"/>
                    <a:pt x="177649" y="4361"/>
                  </a:cubicBezTo>
                  <a:cubicBezTo>
                    <a:pt x="184914" y="1287"/>
                    <a:pt x="202517" y="728"/>
                    <a:pt x="214252" y="6596"/>
                  </a:cubicBezTo>
                  <a:cubicBezTo>
                    <a:pt x="221517" y="10228"/>
                    <a:pt x="224032" y="22802"/>
                    <a:pt x="210620" y="29508"/>
                  </a:cubicBezTo>
                  <a:cubicBezTo>
                    <a:pt x="203076" y="33420"/>
                    <a:pt x="193017" y="38728"/>
                    <a:pt x="166752" y="48508"/>
                  </a:cubicBezTo>
                  <a:cubicBezTo>
                    <a:pt x="129591" y="62199"/>
                    <a:pt x="110032" y="66111"/>
                    <a:pt x="99414" y="67228"/>
                  </a:cubicBezTo>
                  <a:cubicBezTo>
                    <a:pt x="97179" y="67787"/>
                    <a:pt x="94944" y="67787"/>
                    <a:pt x="92429" y="67228"/>
                  </a:cubicBezTo>
                  <a:cubicBezTo>
                    <a:pt x="69517" y="61919"/>
                    <a:pt x="61135" y="59405"/>
                    <a:pt x="33194" y="44875"/>
                  </a:cubicBezTo>
                  <a:cubicBezTo>
                    <a:pt x="13914" y="34817"/>
                    <a:pt x="6091" y="37890"/>
                    <a:pt x="3017" y="31743"/>
                  </a:cubicBezTo>
                  <a:cubicBezTo>
                    <a:pt x="223" y="26434"/>
                    <a:pt x="4135" y="16375"/>
                    <a:pt x="10003" y="19170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4" name="Forma libre 1123">
              <a:extLst>
                <a:ext uri="{FF2B5EF4-FFF2-40B4-BE49-F238E27FC236}">
                  <a16:creationId xmlns:a16="http://schemas.microsoft.com/office/drawing/2014/main" id="{82139D05-AB9F-0D4E-8865-1A983463C54C}"/>
                </a:ext>
              </a:extLst>
            </p:cNvPr>
            <p:cNvSpPr/>
            <p:nvPr/>
          </p:nvSpPr>
          <p:spPr>
            <a:xfrm>
              <a:off x="1895980" y="6402810"/>
              <a:ext cx="39118" cy="41912"/>
            </a:xfrm>
            <a:custGeom>
              <a:avLst/>
              <a:gdLst>
                <a:gd name="connsiteX0" fmla="*/ 13199 w 39117"/>
                <a:gd name="connsiteY0" fmla="*/ 8493 h 41911"/>
                <a:gd name="connsiteX1" fmla="*/ 11802 w 39117"/>
                <a:gd name="connsiteY1" fmla="*/ 19669 h 41911"/>
                <a:gd name="connsiteX2" fmla="*/ 4537 w 39117"/>
                <a:gd name="connsiteY2" fmla="*/ 29449 h 41911"/>
                <a:gd name="connsiteX3" fmla="*/ 13758 w 39117"/>
                <a:gd name="connsiteY3" fmla="*/ 40346 h 41911"/>
                <a:gd name="connsiteX4" fmla="*/ 38067 w 39117"/>
                <a:gd name="connsiteY4" fmla="*/ 29728 h 41911"/>
                <a:gd name="connsiteX5" fmla="*/ 34714 w 39117"/>
                <a:gd name="connsiteY5" fmla="*/ 12684 h 41911"/>
                <a:gd name="connsiteX6" fmla="*/ 32758 w 39117"/>
                <a:gd name="connsiteY6" fmla="*/ 4302 h 41911"/>
                <a:gd name="connsiteX7" fmla="*/ 13199 w 39117"/>
                <a:gd name="connsiteY7" fmla="*/ 8493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117" h="41911">
                  <a:moveTo>
                    <a:pt x="13199" y="8493"/>
                  </a:moveTo>
                  <a:cubicBezTo>
                    <a:pt x="11802" y="14081"/>
                    <a:pt x="12361" y="16037"/>
                    <a:pt x="11802" y="19669"/>
                  </a:cubicBezTo>
                  <a:cubicBezTo>
                    <a:pt x="10964" y="24140"/>
                    <a:pt x="7052" y="25816"/>
                    <a:pt x="4537" y="29449"/>
                  </a:cubicBezTo>
                  <a:cubicBezTo>
                    <a:pt x="2023" y="33361"/>
                    <a:pt x="-2169" y="40066"/>
                    <a:pt x="13758" y="40346"/>
                  </a:cubicBezTo>
                  <a:cubicBezTo>
                    <a:pt x="30802" y="40625"/>
                    <a:pt x="41140" y="39508"/>
                    <a:pt x="38067" y="29728"/>
                  </a:cubicBezTo>
                  <a:cubicBezTo>
                    <a:pt x="35272" y="19949"/>
                    <a:pt x="34714" y="15758"/>
                    <a:pt x="34714" y="12684"/>
                  </a:cubicBezTo>
                  <a:cubicBezTo>
                    <a:pt x="34993" y="9611"/>
                    <a:pt x="34714" y="6258"/>
                    <a:pt x="32758" y="4302"/>
                  </a:cubicBezTo>
                  <a:cubicBezTo>
                    <a:pt x="31081" y="2346"/>
                    <a:pt x="15714" y="-1007"/>
                    <a:pt x="13199" y="8493"/>
                  </a:cubicBezTo>
                  <a:close/>
                </a:path>
              </a:pathLst>
            </a:custGeom>
            <a:solidFill>
              <a:srgbClr val="3445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5" name="Forma libre 1124">
              <a:extLst>
                <a:ext uri="{FF2B5EF4-FFF2-40B4-BE49-F238E27FC236}">
                  <a16:creationId xmlns:a16="http://schemas.microsoft.com/office/drawing/2014/main" id="{6139A0CF-C6A8-2E40-8B91-76F616C37AED}"/>
                </a:ext>
              </a:extLst>
            </p:cNvPr>
            <p:cNvSpPr/>
            <p:nvPr/>
          </p:nvSpPr>
          <p:spPr>
            <a:xfrm>
              <a:off x="1848101" y="5718783"/>
              <a:ext cx="33529" cy="72647"/>
            </a:xfrm>
            <a:custGeom>
              <a:avLst/>
              <a:gdLst>
                <a:gd name="connsiteX0" fmla="*/ 29504 w 33529"/>
                <a:gd name="connsiteY0" fmla="*/ 2096 h 72646"/>
                <a:gd name="connsiteX1" fmla="*/ 32019 w 33529"/>
                <a:gd name="connsiteY1" fmla="*/ 51272 h 72646"/>
                <a:gd name="connsiteX2" fmla="*/ 17490 w 33529"/>
                <a:gd name="connsiteY2" fmla="*/ 71390 h 72646"/>
                <a:gd name="connsiteX3" fmla="*/ 17210 w 33529"/>
                <a:gd name="connsiteY3" fmla="*/ 71390 h 72646"/>
                <a:gd name="connsiteX4" fmla="*/ 2122 w 33529"/>
                <a:gd name="connsiteY4" fmla="*/ 52390 h 72646"/>
                <a:gd name="connsiteX5" fmla="*/ 2402 w 33529"/>
                <a:gd name="connsiteY5" fmla="*/ 15507 h 72646"/>
                <a:gd name="connsiteX6" fmla="*/ 29504 w 33529"/>
                <a:gd name="connsiteY6" fmla="*/ 2096 h 7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529" h="72646">
                  <a:moveTo>
                    <a:pt x="29504" y="2096"/>
                  </a:moveTo>
                  <a:cubicBezTo>
                    <a:pt x="29504" y="3493"/>
                    <a:pt x="31740" y="30596"/>
                    <a:pt x="32019" y="51272"/>
                  </a:cubicBezTo>
                  <a:cubicBezTo>
                    <a:pt x="32299" y="61610"/>
                    <a:pt x="24754" y="71110"/>
                    <a:pt x="17490" y="71390"/>
                  </a:cubicBezTo>
                  <a:cubicBezTo>
                    <a:pt x="17490" y="71390"/>
                    <a:pt x="17210" y="71390"/>
                    <a:pt x="17210" y="71390"/>
                  </a:cubicBezTo>
                  <a:cubicBezTo>
                    <a:pt x="9946" y="71390"/>
                    <a:pt x="1563" y="62448"/>
                    <a:pt x="2122" y="52390"/>
                  </a:cubicBezTo>
                  <a:cubicBezTo>
                    <a:pt x="3240" y="34228"/>
                    <a:pt x="2402" y="15787"/>
                    <a:pt x="2402" y="15507"/>
                  </a:cubicBezTo>
                  <a:lnTo>
                    <a:pt x="29504" y="2096"/>
                  </a:lnTo>
                  <a:close/>
                </a:path>
              </a:pathLst>
            </a:custGeom>
            <a:solidFill>
              <a:srgbClr val="ED916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6" name="Forma libre 1125">
              <a:extLst>
                <a:ext uri="{FF2B5EF4-FFF2-40B4-BE49-F238E27FC236}">
                  <a16:creationId xmlns:a16="http://schemas.microsoft.com/office/drawing/2014/main" id="{DF4BFA6F-CB94-3845-AAE3-08B0C0930460}"/>
                </a:ext>
              </a:extLst>
            </p:cNvPr>
            <p:cNvSpPr/>
            <p:nvPr/>
          </p:nvSpPr>
          <p:spPr>
            <a:xfrm>
              <a:off x="1778275" y="5757155"/>
              <a:ext cx="136911" cy="237499"/>
            </a:xfrm>
            <a:custGeom>
              <a:avLst/>
              <a:gdLst>
                <a:gd name="connsiteX0" fmla="*/ 120566 w 136911"/>
                <a:gd name="connsiteY0" fmla="*/ 81077 h 237499"/>
                <a:gd name="connsiteX1" fmla="*/ 107434 w 136911"/>
                <a:gd name="connsiteY1" fmla="*/ 138076 h 237499"/>
                <a:gd name="connsiteX2" fmla="*/ 107713 w 136911"/>
                <a:gd name="connsiteY2" fmla="*/ 181106 h 237499"/>
                <a:gd name="connsiteX3" fmla="*/ 112463 w 136911"/>
                <a:gd name="connsiteY3" fmla="*/ 206532 h 237499"/>
                <a:gd name="connsiteX4" fmla="*/ 119728 w 136911"/>
                <a:gd name="connsiteY4" fmla="*/ 238106 h 237499"/>
                <a:gd name="connsiteX5" fmla="*/ 2096 w 136911"/>
                <a:gd name="connsiteY5" fmla="*/ 238106 h 237499"/>
                <a:gd name="connsiteX6" fmla="*/ 11596 w 136911"/>
                <a:gd name="connsiteY6" fmla="*/ 95885 h 237499"/>
                <a:gd name="connsiteX7" fmla="*/ 26684 w 136911"/>
                <a:gd name="connsiteY7" fmla="*/ 35533 h 237499"/>
                <a:gd name="connsiteX8" fmla="*/ 36184 w 136911"/>
                <a:gd name="connsiteY8" fmla="*/ 15974 h 237499"/>
                <a:gd name="connsiteX9" fmla="*/ 54066 w 136911"/>
                <a:gd name="connsiteY9" fmla="*/ 5077 h 237499"/>
                <a:gd name="connsiteX10" fmla="*/ 64963 w 136911"/>
                <a:gd name="connsiteY10" fmla="*/ 3680 h 237499"/>
                <a:gd name="connsiteX11" fmla="*/ 136213 w 136911"/>
                <a:gd name="connsiteY11" fmla="*/ 24635 h 237499"/>
                <a:gd name="connsiteX12" fmla="*/ 133978 w 136911"/>
                <a:gd name="connsiteY12" fmla="*/ 47547 h 237499"/>
                <a:gd name="connsiteX13" fmla="*/ 124198 w 136911"/>
                <a:gd name="connsiteY13" fmla="*/ 71577 h 237499"/>
                <a:gd name="connsiteX14" fmla="*/ 120566 w 136911"/>
                <a:gd name="connsiteY14" fmla="*/ 81077 h 23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6911" h="237499">
                  <a:moveTo>
                    <a:pt x="120566" y="81077"/>
                  </a:moveTo>
                  <a:cubicBezTo>
                    <a:pt x="114139" y="99518"/>
                    <a:pt x="110787" y="118797"/>
                    <a:pt x="107434" y="138076"/>
                  </a:cubicBezTo>
                  <a:cubicBezTo>
                    <a:pt x="105198" y="152047"/>
                    <a:pt x="105757" y="166856"/>
                    <a:pt x="107713" y="181106"/>
                  </a:cubicBezTo>
                  <a:cubicBezTo>
                    <a:pt x="108831" y="189767"/>
                    <a:pt x="110507" y="198150"/>
                    <a:pt x="112463" y="206532"/>
                  </a:cubicBezTo>
                  <a:cubicBezTo>
                    <a:pt x="113301" y="209606"/>
                    <a:pt x="119448" y="235591"/>
                    <a:pt x="119728" y="238106"/>
                  </a:cubicBezTo>
                  <a:cubicBezTo>
                    <a:pt x="119728" y="238106"/>
                    <a:pt x="8802" y="238106"/>
                    <a:pt x="2096" y="238106"/>
                  </a:cubicBezTo>
                  <a:cubicBezTo>
                    <a:pt x="3213" y="215194"/>
                    <a:pt x="29478" y="142826"/>
                    <a:pt x="11596" y="95885"/>
                  </a:cubicBezTo>
                  <a:cubicBezTo>
                    <a:pt x="-699" y="63474"/>
                    <a:pt x="15507" y="62356"/>
                    <a:pt x="26684" y="35533"/>
                  </a:cubicBezTo>
                  <a:cubicBezTo>
                    <a:pt x="29478" y="28827"/>
                    <a:pt x="31713" y="21562"/>
                    <a:pt x="36184" y="15974"/>
                  </a:cubicBezTo>
                  <a:cubicBezTo>
                    <a:pt x="40375" y="10386"/>
                    <a:pt x="47360" y="6753"/>
                    <a:pt x="54066" y="5077"/>
                  </a:cubicBezTo>
                  <a:cubicBezTo>
                    <a:pt x="57698" y="4238"/>
                    <a:pt x="61331" y="3959"/>
                    <a:pt x="64963" y="3680"/>
                  </a:cubicBezTo>
                  <a:cubicBezTo>
                    <a:pt x="84801" y="2003"/>
                    <a:pt x="131742" y="-3585"/>
                    <a:pt x="136213" y="24635"/>
                  </a:cubicBezTo>
                  <a:cubicBezTo>
                    <a:pt x="137331" y="32459"/>
                    <a:pt x="136213" y="40003"/>
                    <a:pt x="133978" y="47547"/>
                  </a:cubicBezTo>
                  <a:cubicBezTo>
                    <a:pt x="131463" y="55930"/>
                    <a:pt x="127551" y="63474"/>
                    <a:pt x="124198" y="71577"/>
                  </a:cubicBezTo>
                  <a:cubicBezTo>
                    <a:pt x="122801" y="74371"/>
                    <a:pt x="121684" y="77724"/>
                    <a:pt x="120566" y="81077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7" name="Forma libre 1126">
              <a:extLst>
                <a:ext uri="{FF2B5EF4-FFF2-40B4-BE49-F238E27FC236}">
                  <a16:creationId xmlns:a16="http://schemas.microsoft.com/office/drawing/2014/main" id="{C556E9A9-AE7C-1647-A9D6-DDB7114B319D}"/>
                </a:ext>
              </a:extLst>
            </p:cNvPr>
            <p:cNvSpPr/>
            <p:nvPr/>
          </p:nvSpPr>
          <p:spPr>
            <a:xfrm>
              <a:off x="1774083" y="5993165"/>
              <a:ext cx="128529" cy="78235"/>
            </a:xfrm>
            <a:custGeom>
              <a:avLst/>
              <a:gdLst>
                <a:gd name="connsiteX0" fmla="*/ 123360 w 128529"/>
                <a:gd name="connsiteY0" fmla="*/ 76698 h 78235"/>
                <a:gd name="connsiteX1" fmla="*/ 123919 w 128529"/>
                <a:gd name="connsiteY1" fmla="*/ 2096 h 78235"/>
                <a:gd name="connsiteX2" fmla="*/ 6287 w 128529"/>
                <a:gd name="connsiteY2" fmla="*/ 2096 h 78235"/>
                <a:gd name="connsiteX3" fmla="*/ 2096 w 128529"/>
                <a:gd name="connsiteY3" fmla="*/ 76698 h 78235"/>
                <a:gd name="connsiteX4" fmla="*/ 123360 w 128529"/>
                <a:gd name="connsiteY4" fmla="*/ 76698 h 78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529" h="78235">
                  <a:moveTo>
                    <a:pt x="123360" y="76698"/>
                  </a:moveTo>
                  <a:cubicBezTo>
                    <a:pt x="123360" y="76698"/>
                    <a:pt x="133419" y="50993"/>
                    <a:pt x="123919" y="2096"/>
                  </a:cubicBezTo>
                  <a:lnTo>
                    <a:pt x="6287" y="2096"/>
                  </a:lnTo>
                  <a:cubicBezTo>
                    <a:pt x="6287" y="2096"/>
                    <a:pt x="2096" y="37022"/>
                    <a:pt x="2096" y="76698"/>
                  </a:cubicBezTo>
                  <a:lnTo>
                    <a:pt x="123360" y="76698"/>
                  </a:ln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8" name="Forma libre 1127">
              <a:extLst>
                <a:ext uri="{FF2B5EF4-FFF2-40B4-BE49-F238E27FC236}">
                  <a16:creationId xmlns:a16="http://schemas.microsoft.com/office/drawing/2014/main" id="{E6CD88CF-993D-6D48-8957-8FC29FA89B2F}"/>
                </a:ext>
              </a:extLst>
            </p:cNvPr>
            <p:cNvSpPr/>
            <p:nvPr/>
          </p:nvSpPr>
          <p:spPr>
            <a:xfrm>
              <a:off x="1870685" y="6192134"/>
              <a:ext cx="61470" cy="220735"/>
            </a:xfrm>
            <a:custGeom>
              <a:avLst/>
              <a:gdLst>
                <a:gd name="connsiteX0" fmla="*/ 3568 w 61470"/>
                <a:gd name="connsiteY0" fmla="*/ 37552 h 220734"/>
                <a:gd name="connsiteX1" fmla="*/ 45479 w 61470"/>
                <a:gd name="connsiteY1" fmla="*/ 19670 h 220734"/>
                <a:gd name="connsiteX2" fmla="*/ 60568 w 61470"/>
                <a:gd name="connsiteY2" fmla="*/ 216096 h 220734"/>
                <a:gd name="connsiteX3" fmla="*/ 56656 w 61470"/>
                <a:gd name="connsiteY3" fmla="*/ 218052 h 220734"/>
                <a:gd name="connsiteX4" fmla="*/ 44362 w 61470"/>
                <a:gd name="connsiteY4" fmla="*/ 215817 h 220734"/>
                <a:gd name="connsiteX5" fmla="*/ 37935 w 61470"/>
                <a:gd name="connsiteY5" fmla="*/ 221125 h 220734"/>
                <a:gd name="connsiteX6" fmla="*/ 3568 w 61470"/>
                <a:gd name="connsiteY6" fmla="*/ 37552 h 220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470" h="220734">
                  <a:moveTo>
                    <a:pt x="3568" y="37552"/>
                  </a:moveTo>
                  <a:cubicBezTo>
                    <a:pt x="-5932" y="-2124"/>
                    <a:pt x="33185" y="-9109"/>
                    <a:pt x="45479" y="19670"/>
                  </a:cubicBezTo>
                  <a:cubicBezTo>
                    <a:pt x="62803" y="60185"/>
                    <a:pt x="61685" y="190111"/>
                    <a:pt x="60568" y="216096"/>
                  </a:cubicBezTo>
                  <a:cubicBezTo>
                    <a:pt x="60568" y="219449"/>
                    <a:pt x="58612" y="218890"/>
                    <a:pt x="56656" y="218052"/>
                  </a:cubicBezTo>
                  <a:cubicBezTo>
                    <a:pt x="51068" y="216096"/>
                    <a:pt x="46318" y="215258"/>
                    <a:pt x="44362" y="215817"/>
                  </a:cubicBezTo>
                  <a:cubicBezTo>
                    <a:pt x="40171" y="216655"/>
                    <a:pt x="37935" y="221125"/>
                    <a:pt x="37935" y="221125"/>
                  </a:cubicBezTo>
                  <a:cubicBezTo>
                    <a:pt x="34303" y="185640"/>
                    <a:pt x="12788" y="75832"/>
                    <a:pt x="3568" y="37552"/>
                  </a:cubicBez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9" name="Forma libre 1128">
              <a:extLst>
                <a:ext uri="{FF2B5EF4-FFF2-40B4-BE49-F238E27FC236}">
                  <a16:creationId xmlns:a16="http://schemas.microsoft.com/office/drawing/2014/main" id="{6545FB46-04EE-0344-AB8F-423B9EEC04BD}"/>
                </a:ext>
              </a:extLst>
            </p:cNvPr>
            <p:cNvSpPr/>
            <p:nvPr/>
          </p:nvSpPr>
          <p:spPr>
            <a:xfrm>
              <a:off x="1836652" y="5997941"/>
              <a:ext cx="81029" cy="251470"/>
            </a:xfrm>
            <a:custGeom>
              <a:avLst/>
              <a:gdLst>
                <a:gd name="connsiteX0" fmla="*/ 2674 w 81029"/>
                <a:gd name="connsiteY0" fmla="*/ 77231 h 251470"/>
                <a:gd name="connsiteX1" fmla="*/ 46821 w 81029"/>
                <a:gd name="connsiteY1" fmla="*/ 5981 h 251470"/>
                <a:gd name="connsiteX2" fmla="*/ 65541 w 81029"/>
                <a:gd name="connsiteY2" fmla="*/ 39511 h 251470"/>
                <a:gd name="connsiteX3" fmla="*/ 79512 w 81029"/>
                <a:gd name="connsiteY3" fmla="*/ 210790 h 251470"/>
                <a:gd name="connsiteX4" fmla="*/ 40673 w 81029"/>
                <a:gd name="connsiteY4" fmla="*/ 235657 h 251470"/>
                <a:gd name="connsiteX5" fmla="*/ 2674 w 81029"/>
                <a:gd name="connsiteY5" fmla="*/ 77231 h 25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029" h="251470">
                  <a:moveTo>
                    <a:pt x="2674" y="77231"/>
                  </a:moveTo>
                  <a:cubicBezTo>
                    <a:pt x="-1518" y="27775"/>
                    <a:pt x="17482" y="-10504"/>
                    <a:pt x="46821" y="5981"/>
                  </a:cubicBezTo>
                  <a:cubicBezTo>
                    <a:pt x="59115" y="12967"/>
                    <a:pt x="63865" y="26658"/>
                    <a:pt x="65541" y="39511"/>
                  </a:cubicBezTo>
                  <a:cubicBezTo>
                    <a:pt x="67218" y="52363"/>
                    <a:pt x="76438" y="186760"/>
                    <a:pt x="79512" y="210790"/>
                  </a:cubicBezTo>
                  <a:cubicBezTo>
                    <a:pt x="86776" y="265554"/>
                    <a:pt x="45144" y="250745"/>
                    <a:pt x="40673" y="235657"/>
                  </a:cubicBezTo>
                  <a:cubicBezTo>
                    <a:pt x="29218" y="197378"/>
                    <a:pt x="4909" y="104334"/>
                    <a:pt x="2674" y="77231"/>
                  </a:cubicBez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0" name="Forma libre 1129">
              <a:extLst>
                <a:ext uri="{FF2B5EF4-FFF2-40B4-BE49-F238E27FC236}">
                  <a16:creationId xmlns:a16="http://schemas.microsoft.com/office/drawing/2014/main" id="{4669344D-8010-DD40-AA1A-E835E29EA17C}"/>
                </a:ext>
              </a:extLst>
            </p:cNvPr>
            <p:cNvSpPr/>
            <p:nvPr/>
          </p:nvSpPr>
          <p:spPr>
            <a:xfrm>
              <a:off x="1767599" y="6196532"/>
              <a:ext cx="50294" cy="231911"/>
            </a:xfrm>
            <a:custGeom>
              <a:avLst/>
              <a:gdLst>
                <a:gd name="connsiteX0" fmla="*/ 2154 w 50294"/>
                <a:gd name="connsiteY0" fmla="*/ 30360 h 231911"/>
                <a:gd name="connsiteX1" fmla="*/ 44066 w 50294"/>
                <a:gd name="connsiteY1" fmla="*/ 24213 h 231911"/>
                <a:gd name="connsiteX2" fmla="*/ 32610 w 50294"/>
                <a:gd name="connsiteY2" fmla="*/ 231536 h 231911"/>
                <a:gd name="connsiteX3" fmla="*/ 18080 w 50294"/>
                <a:gd name="connsiteY3" fmla="*/ 219242 h 231911"/>
                <a:gd name="connsiteX4" fmla="*/ 11374 w 50294"/>
                <a:gd name="connsiteY4" fmla="*/ 223154 h 231911"/>
                <a:gd name="connsiteX5" fmla="*/ 2154 w 50294"/>
                <a:gd name="connsiteY5" fmla="*/ 30360 h 23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294" h="231911">
                  <a:moveTo>
                    <a:pt x="2154" y="30360"/>
                  </a:moveTo>
                  <a:cubicBezTo>
                    <a:pt x="477" y="-6522"/>
                    <a:pt x="35404" y="-5964"/>
                    <a:pt x="44066" y="24213"/>
                  </a:cubicBezTo>
                  <a:cubicBezTo>
                    <a:pt x="57757" y="71713"/>
                    <a:pt x="34007" y="173418"/>
                    <a:pt x="32610" y="231536"/>
                  </a:cubicBezTo>
                  <a:cubicBezTo>
                    <a:pt x="26463" y="221477"/>
                    <a:pt x="20875" y="218962"/>
                    <a:pt x="18080" y="219242"/>
                  </a:cubicBezTo>
                  <a:cubicBezTo>
                    <a:pt x="13610" y="219521"/>
                    <a:pt x="11374" y="223154"/>
                    <a:pt x="11374" y="223154"/>
                  </a:cubicBezTo>
                  <a:cubicBezTo>
                    <a:pt x="12213" y="146595"/>
                    <a:pt x="3830" y="70036"/>
                    <a:pt x="2154" y="30360"/>
                  </a:cubicBez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1" name="Forma libre 1130">
              <a:extLst>
                <a:ext uri="{FF2B5EF4-FFF2-40B4-BE49-F238E27FC236}">
                  <a16:creationId xmlns:a16="http://schemas.microsoft.com/office/drawing/2014/main" id="{E7D4311D-824D-784A-82F5-1E5597F64BD3}"/>
                </a:ext>
              </a:extLst>
            </p:cNvPr>
            <p:cNvSpPr/>
            <p:nvPr/>
          </p:nvSpPr>
          <p:spPr>
            <a:xfrm>
              <a:off x="1767627" y="5998028"/>
              <a:ext cx="75441" cy="248676"/>
            </a:xfrm>
            <a:custGeom>
              <a:avLst/>
              <a:gdLst>
                <a:gd name="connsiteX0" fmla="*/ 42640 w 75441"/>
                <a:gd name="connsiteY0" fmla="*/ 233055 h 248675"/>
                <a:gd name="connsiteX1" fmla="*/ 2405 w 75441"/>
                <a:gd name="connsiteY1" fmla="*/ 210702 h 248675"/>
                <a:gd name="connsiteX2" fmla="*/ 10229 w 75441"/>
                <a:gd name="connsiteY2" fmla="*/ 38585 h 248675"/>
                <a:gd name="connsiteX3" fmla="*/ 19729 w 75441"/>
                <a:gd name="connsiteY3" fmla="*/ 4218 h 248675"/>
                <a:gd name="connsiteX4" fmla="*/ 73376 w 75441"/>
                <a:gd name="connsiteY4" fmla="*/ 79938 h 248675"/>
                <a:gd name="connsiteX5" fmla="*/ 42640 w 75441"/>
                <a:gd name="connsiteY5" fmla="*/ 233055 h 24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441" h="248675">
                  <a:moveTo>
                    <a:pt x="42640" y="233055"/>
                  </a:moveTo>
                  <a:cubicBezTo>
                    <a:pt x="37890" y="248143"/>
                    <a:pt x="-1786" y="265746"/>
                    <a:pt x="2405" y="210702"/>
                  </a:cubicBezTo>
                  <a:cubicBezTo>
                    <a:pt x="4361" y="186394"/>
                    <a:pt x="9111" y="51438"/>
                    <a:pt x="10229" y="38585"/>
                  </a:cubicBezTo>
                  <a:cubicBezTo>
                    <a:pt x="11067" y="25453"/>
                    <a:pt x="13302" y="6732"/>
                    <a:pt x="19729" y="4218"/>
                  </a:cubicBezTo>
                  <a:cubicBezTo>
                    <a:pt x="51023" y="-7518"/>
                    <a:pt x="81478" y="31041"/>
                    <a:pt x="73376" y="79938"/>
                  </a:cubicBezTo>
                  <a:cubicBezTo>
                    <a:pt x="67508" y="112350"/>
                    <a:pt x="52140" y="201761"/>
                    <a:pt x="42640" y="233055"/>
                  </a:cubicBez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2" name="Forma libre 1131">
              <a:extLst>
                <a:ext uri="{FF2B5EF4-FFF2-40B4-BE49-F238E27FC236}">
                  <a16:creationId xmlns:a16="http://schemas.microsoft.com/office/drawing/2014/main" id="{5B8BE8B4-126A-714D-932A-C7EB9A30D0F6}"/>
                </a:ext>
              </a:extLst>
            </p:cNvPr>
            <p:cNvSpPr/>
            <p:nvPr/>
          </p:nvSpPr>
          <p:spPr>
            <a:xfrm>
              <a:off x="1621622" y="5757025"/>
              <a:ext cx="22353" cy="13971"/>
            </a:xfrm>
            <a:custGeom>
              <a:avLst/>
              <a:gdLst>
                <a:gd name="connsiteX0" fmla="*/ 21557 w 22352"/>
                <a:gd name="connsiteY0" fmla="*/ 11074 h 13970"/>
                <a:gd name="connsiteX1" fmla="*/ 3395 w 22352"/>
                <a:gd name="connsiteY1" fmla="*/ 2133 h 13970"/>
                <a:gd name="connsiteX2" fmla="*/ 13454 w 22352"/>
                <a:gd name="connsiteY2" fmla="*/ 11074 h 13970"/>
                <a:gd name="connsiteX3" fmla="*/ 21557 w 22352"/>
                <a:gd name="connsiteY3" fmla="*/ 11074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52" h="13970">
                  <a:moveTo>
                    <a:pt x="21557" y="11074"/>
                  </a:moveTo>
                  <a:cubicBezTo>
                    <a:pt x="15969" y="6883"/>
                    <a:pt x="8704" y="2692"/>
                    <a:pt x="3395" y="2133"/>
                  </a:cubicBezTo>
                  <a:cubicBezTo>
                    <a:pt x="-1634" y="1574"/>
                    <a:pt x="9263" y="7442"/>
                    <a:pt x="13454" y="11074"/>
                  </a:cubicBezTo>
                  <a:cubicBezTo>
                    <a:pt x="17366" y="14427"/>
                    <a:pt x="26028" y="14706"/>
                    <a:pt x="21557" y="11074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3" name="Forma libre 1132">
              <a:extLst>
                <a:ext uri="{FF2B5EF4-FFF2-40B4-BE49-F238E27FC236}">
                  <a16:creationId xmlns:a16="http://schemas.microsoft.com/office/drawing/2014/main" id="{A0B10A3D-AF91-E44A-98D3-B97B8E1BB1A5}"/>
                </a:ext>
              </a:extLst>
            </p:cNvPr>
            <p:cNvSpPr/>
            <p:nvPr/>
          </p:nvSpPr>
          <p:spPr>
            <a:xfrm>
              <a:off x="1860779" y="5932100"/>
              <a:ext cx="41912" cy="30735"/>
            </a:xfrm>
            <a:custGeom>
              <a:avLst/>
              <a:gdLst>
                <a:gd name="connsiteX0" fmla="*/ 32473 w 41911"/>
                <a:gd name="connsiteY0" fmla="*/ 7557 h 30735"/>
                <a:gd name="connsiteX1" fmla="*/ 4253 w 41911"/>
                <a:gd name="connsiteY1" fmla="*/ 3366 h 30735"/>
                <a:gd name="connsiteX2" fmla="*/ 12356 w 41911"/>
                <a:gd name="connsiteY2" fmla="*/ 21807 h 30735"/>
                <a:gd name="connsiteX3" fmla="*/ 39458 w 41911"/>
                <a:gd name="connsiteY3" fmla="*/ 27954 h 30735"/>
                <a:gd name="connsiteX4" fmla="*/ 32473 w 41911"/>
                <a:gd name="connsiteY4" fmla="*/ 7557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911" h="30735">
                  <a:moveTo>
                    <a:pt x="32473" y="7557"/>
                  </a:moveTo>
                  <a:cubicBezTo>
                    <a:pt x="18223" y="4763"/>
                    <a:pt x="10959" y="-266"/>
                    <a:pt x="4253" y="3366"/>
                  </a:cubicBezTo>
                  <a:cubicBezTo>
                    <a:pt x="-2174" y="6998"/>
                    <a:pt x="7326" y="19572"/>
                    <a:pt x="12356" y="21807"/>
                  </a:cubicBezTo>
                  <a:cubicBezTo>
                    <a:pt x="17106" y="23763"/>
                    <a:pt x="34429" y="32704"/>
                    <a:pt x="39458" y="27954"/>
                  </a:cubicBezTo>
                  <a:cubicBezTo>
                    <a:pt x="44488" y="23204"/>
                    <a:pt x="43091" y="9513"/>
                    <a:pt x="32473" y="7557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4" name="Forma libre 1133">
              <a:extLst>
                <a:ext uri="{FF2B5EF4-FFF2-40B4-BE49-F238E27FC236}">
                  <a16:creationId xmlns:a16="http://schemas.microsoft.com/office/drawing/2014/main" id="{2E481A2B-2FA9-9F4F-95E8-6B47B202154F}"/>
                </a:ext>
              </a:extLst>
            </p:cNvPr>
            <p:cNvSpPr/>
            <p:nvPr/>
          </p:nvSpPr>
          <p:spPr>
            <a:xfrm>
              <a:off x="1884313" y="5762911"/>
              <a:ext cx="89412" cy="192794"/>
            </a:xfrm>
            <a:custGeom>
              <a:avLst/>
              <a:gdLst>
                <a:gd name="connsiteX0" fmla="*/ 57277 w 89411"/>
                <a:gd name="connsiteY0" fmla="*/ 113879 h 192793"/>
                <a:gd name="connsiteX1" fmla="*/ 8659 w 89411"/>
                <a:gd name="connsiteY1" fmla="*/ 46261 h 192793"/>
                <a:gd name="connsiteX2" fmla="*/ 3351 w 89411"/>
                <a:gd name="connsiteY2" fmla="*/ 10217 h 192793"/>
                <a:gd name="connsiteX3" fmla="*/ 26542 w 89411"/>
                <a:gd name="connsiteY3" fmla="*/ 8820 h 192793"/>
                <a:gd name="connsiteX4" fmla="*/ 54203 w 89411"/>
                <a:gd name="connsiteY4" fmla="*/ 47938 h 192793"/>
                <a:gd name="connsiteX5" fmla="*/ 87453 w 89411"/>
                <a:gd name="connsiteY5" fmla="*/ 114158 h 192793"/>
                <a:gd name="connsiteX6" fmla="*/ 83542 w 89411"/>
                <a:gd name="connsiteY6" fmla="*/ 123379 h 192793"/>
                <a:gd name="connsiteX7" fmla="*/ 82703 w 89411"/>
                <a:gd name="connsiteY7" fmla="*/ 124776 h 192793"/>
                <a:gd name="connsiteX8" fmla="*/ 38556 w 89411"/>
                <a:gd name="connsiteY8" fmla="*/ 170041 h 192793"/>
                <a:gd name="connsiteX9" fmla="*/ 14527 w 89411"/>
                <a:gd name="connsiteY9" fmla="*/ 192393 h 192793"/>
                <a:gd name="connsiteX10" fmla="*/ 5865 w 89411"/>
                <a:gd name="connsiteY10" fmla="*/ 180938 h 192793"/>
                <a:gd name="connsiteX11" fmla="*/ 57277 w 89411"/>
                <a:gd name="connsiteY11" fmla="*/ 113879 h 192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9411" h="192793">
                  <a:moveTo>
                    <a:pt x="57277" y="113879"/>
                  </a:moveTo>
                  <a:cubicBezTo>
                    <a:pt x="49174" y="101305"/>
                    <a:pt x="31012" y="77276"/>
                    <a:pt x="8659" y="46261"/>
                  </a:cubicBezTo>
                  <a:cubicBezTo>
                    <a:pt x="3909" y="39835"/>
                    <a:pt x="-2" y="22791"/>
                    <a:pt x="3351" y="10217"/>
                  </a:cubicBezTo>
                  <a:cubicBezTo>
                    <a:pt x="5306" y="2394"/>
                    <a:pt x="17042" y="-2636"/>
                    <a:pt x="26542" y="8820"/>
                  </a:cubicBezTo>
                  <a:cubicBezTo>
                    <a:pt x="31850" y="15247"/>
                    <a:pt x="39395" y="24188"/>
                    <a:pt x="54203" y="47938"/>
                  </a:cubicBezTo>
                  <a:cubicBezTo>
                    <a:pt x="78512" y="86776"/>
                    <a:pt x="85218" y="105497"/>
                    <a:pt x="87453" y="114158"/>
                  </a:cubicBezTo>
                  <a:cubicBezTo>
                    <a:pt x="88292" y="117511"/>
                    <a:pt x="86615" y="120864"/>
                    <a:pt x="83542" y="123379"/>
                  </a:cubicBezTo>
                  <a:cubicBezTo>
                    <a:pt x="83262" y="123938"/>
                    <a:pt x="82983" y="124217"/>
                    <a:pt x="82703" y="124776"/>
                  </a:cubicBezTo>
                  <a:cubicBezTo>
                    <a:pt x="68733" y="143776"/>
                    <a:pt x="63145" y="150482"/>
                    <a:pt x="38556" y="170041"/>
                  </a:cubicBezTo>
                  <a:cubicBezTo>
                    <a:pt x="21512" y="183732"/>
                    <a:pt x="21512" y="192114"/>
                    <a:pt x="14527" y="192393"/>
                  </a:cubicBezTo>
                  <a:cubicBezTo>
                    <a:pt x="8939" y="192673"/>
                    <a:pt x="1395" y="185129"/>
                    <a:pt x="5865" y="180938"/>
                  </a:cubicBezTo>
                  <a:cubicBezTo>
                    <a:pt x="11453" y="175629"/>
                    <a:pt x="41350" y="132879"/>
                    <a:pt x="57277" y="113879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5" name="Forma libre 1134">
              <a:extLst>
                <a:ext uri="{FF2B5EF4-FFF2-40B4-BE49-F238E27FC236}">
                  <a16:creationId xmlns:a16="http://schemas.microsoft.com/office/drawing/2014/main" id="{88CB8E18-355C-D840-955B-F9082035DED7}"/>
                </a:ext>
              </a:extLst>
            </p:cNvPr>
            <p:cNvSpPr/>
            <p:nvPr/>
          </p:nvSpPr>
          <p:spPr>
            <a:xfrm>
              <a:off x="1817226" y="5638485"/>
              <a:ext cx="83823" cy="111764"/>
            </a:xfrm>
            <a:custGeom>
              <a:avLst/>
              <a:gdLst>
                <a:gd name="connsiteX0" fmla="*/ 78541 w 83823"/>
                <a:gd name="connsiteY0" fmla="*/ 66467 h 111764"/>
                <a:gd name="connsiteX1" fmla="*/ 59541 w 83823"/>
                <a:gd name="connsiteY1" fmla="*/ 101673 h 111764"/>
                <a:gd name="connsiteX2" fmla="*/ 22100 w 83823"/>
                <a:gd name="connsiteY2" fmla="*/ 109776 h 111764"/>
                <a:gd name="connsiteX3" fmla="*/ 2541 w 83823"/>
                <a:gd name="connsiteY3" fmla="*/ 84070 h 111764"/>
                <a:gd name="connsiteX4" fmla="*/ 9247 w 83823"/>
                <a:gd name="connsiteY4" fmla="*/ 25114 h 111764"/>
                <a:gd name="connsiteX5" fmla="*/ 47247 w 83823"/>
                <a:gd name="connsiteY5" fmla="*/ 2482 h 111764"/>
                <a:gd name="connsiteX6" fmla="*/ 78541 w 83823"/>
                <a:gd name="connsiteY6" fmla="*/ 66467 h 111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3823" h="111764">
                  <a:moveTo>
                    <a:pt x="78541" y="66467"/>
                  </a:moveTo>
                  <a:cubicBezTo>
                    <a:pt x="72673" y="89099"/>
                    <a:pt x="70997" y="93849"/>
                    <a:pt x="59541" y="101673"/>
                  </a:cubicBezTo>
                  <a:cubicBezTo>
                    <a:pt x="48085" y="109496"/>
                    <a:pt x="32997" y="111452"/>
                    <a:pt x="22100" y="109776"/>
                  </a:cubicBezTo>
                  <a:cubicBezTo>
                    <a:pt x="10365" y="107820"/>
                    <a:pt x="3659" y="94129"/>
                    <a:pt x="2541" y="84070"/>
                  </a:cubicBezTo>
                  <a:cubicBezTo>
                    <a:pt x="1424" y="73732"/>
                    <a:pt x="1982" y="49423"/>
                    <a:pt x="9247" y="25114"/>
                  </a:cubicBezTo>
                  <a:cubicBezTo>
                    <a:pt x="12879" y="12541"/>
                    <a:pt x="31041" y="-312"/>
                    <a:pt x="47247" y="2482"/>
                  </a:cubicBezTo>
                  <a:cubicBezTo>
                    <a:pt x="63732" y="4997"/>
                    <a:pt x="93350" y="11423"/>
                    <a:pt x="78541" y="66467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6" name="Forma libre 1135">
              <a:extLst>
                <a:ext uri="{FF2B5EF4-FFF2-40B4-BE49-F238E27FC236}">
                  <a16:creationId xmlns:a16="http://schemas.microsoft.com/office/drawing/2014/main" id="{A4B660AF-9821-5944-BBC2-B9DFE42A3D78}"/>
                </a:ext>
              </a:extLst>
            </p:cNvPr>
            <p:cNvSpPr/>
            <p:nvPr/>
          </p:nvSpPr>
          <p:spPr>
            <a:xfrm>
              <a:off x="1738363" y="6412724"/>
              <a:ext cx="64265" cy="30735"/>
            </a:xfrm>
            <a:custGeom>
              <a:avLst/>
              <a:gdLst>
                <a:gd name="connsiteX0" fmla="*/ 39213 w 64264"/>
                <a:gd name="connsiteY0" fmla="*/ 6682 h 30735"/>
                <a:gd name="connsiteX1" fmla="*/ 22448 w 64264"/>
                <a:gd name="connsiteY1" fmla="*/ 19256 h 30735"/>
                <a:gd name="connsiteX2" fmla="*/ 5125 w 64264"/>
                <a:gd name="connsiteY2" fmla="*/ 28476 h 30735"/>
                <a:gd name="connsiteX3" fmla="*/ 33904 w 64264"/>
                <a:gd name="connsiteY3" fmla="*/ 28756 h 30735"/>
                <a:gd name="connsiteX4" fmla="*/ 53463 w 64264"/>
                <a:gd name="connsiteY4" fmla="*/ 27638 h 30735"/>
                <a:gd name="connsiteX5" fmla="*/ 61845 w 64264"/>
                <a:gd name="connsiteY5" fmla="*/ 16182 h 30735"/>
                <a:gd name="connsiteX6" fmla="*/ 39213 w 64264"/>
                <a:gd name="connsiteY6" fmla="*/ 6682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264" h="30735">
                  <a:moveTo>
                    <a:pt x="39213" y="6682"/>
                  </a:moveTo>
                  <a:cubicBezTo>
                    <a:pt x="37816" y="9197"/>
                    <a:pt x="31389" y="15344"/>
                    <a:pt x="22448" y="19256"/>
                  </a:cubicBezTo>
                  <a:cubicBezTo>
                    <a:pt x="13507" y="23167"/>
                    <a:pt x="-5214" y="25123"/>
                    <a:pt x="5125" y="28476"/>
                  </a:cubicBezTo>
                  <a:cubicBezTo>
                    <a:pt x="15463" y="32108"/>
                    <a:pt x="27757" y="29873"/>
                    <a:pt x="33904" y="28756"/>
                  </a:cubicBezTo>
                  <a:cubicBezTo>
                    <a:pt x="40051" y="27638"/>
                    <a:pt x="46198" y="27638"/>
                    <a:pt x="53463" y="27638"/>
                  </a:cubicBezTo>
                  <a:cubicBezTo>
                    <a:pt x="62963" y="27638"/>
                    <a:pt x="63242" y="27079"/>
                    <a:pt x="61845" y="16182"/>
                  </a:cubicBezTo>
                  <a:cubicBezTo>
                    <a:pt x="60169" y="1373"/>
                    <a:pt x="43404" y="-1700"/>
                    <a:pt x="39213" y="6682"/>
                  </a:cubicBezTo>
                  <a:close/>
                </a:path>
              </a:pathLst>
            </a:custGeom>
            <a:solidFill>
              <a:srgbClr val="3445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7" name="Forma libre 1136">
              <a:extLst>
                <a:ext uri="{FF2B5EF4-FFF2-40B4-BE49-F238E27FC236}">
                  <a16:creationId xmlns:a16="http://schemas.microsoft.com/office/drawing/2014/main" id="{FFD07E3D-FAF6-4842-AF4B-9A3BA79E76A4}"/>
                </a:ext>
              </a:extLst>
            </p:cNvPr>
            <p:cNvSpPr/>
            <p:nvPr/>
          </p:nvSpPr>
          <p:spPr>
            <a:xfrm>
              <a:off x="1829093" y="5634086"/>
              <a:ext cx="81029" cy="69853"/>
            </a:xfrm>
            <a:custGeom>
              <a:avLst/>
              <a:gdLst>
                <a:gd name="connsiteX0" fmla="*/ 3527 w 81029"/>
                <a:gd name="connsiteY0" fmla="*/ 18057 h 69852"/>
                <a:gd name="connsiteX1" fmla="*/ 67512 w 81029"/>
                <a:gd name="connsiteY1" fmla="*/ 70307 h 69852"/>
                <a:gd name="connsiteX2" fmla="*/ 74497 w 81029"/>
                <a:gd name="connsiteY2" fmla="*/ 26160 h 69852"/>
                <a:gd name="connsiteX3" fmla="*/ 3527 w 81029"/>
                <a:gd name="connsiteY3" fmla="*/ 18057 h 69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29" h="69852">
                  <a:moveTo>
                    <a:pt x="3527" y="18057"/>
                  </a:moveTo>
                  <a:cubicBezTo>
                    <a:pt x="-7929" y="32028"/>
                    <a:pt x="52703" y="70587"/>
                    <a:pt x="67512" y="70307"/>
                  </a:cubicBezTo>
                  <a:cubicBezTo>
                    <a:pt x="82321" y="70307"/>
                    <a:pt x="83438" y="42087"/>
                    <a:pt x="74497" y="26160"/>
                  </a:cubicBezTo>
                  <a:cubicBezTo>
                    <a:pt x="65835" y="10513"/>
                    <a:pt x="30630" y="-14634"/>
                    <a:pt x="3527" y="18057"/>
                  </a:cubicBezTo>
                  <a:close/>
                </a:path>
              </a:pathLst>
            </a:custGeom>
            <a:solidFill>
              <a:srgbClr val="3445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8" name="Forma libre 1137">
              <a:extLst>
                <a:ext uri="{FF2B5EF4-FFF2-40B4-BE49-F238E27FC236}">
                  <a16:creationId xmlns:a16="http://schemas.microsoft.com/office/drawing/2014/main" id="{D8324C33-85F0-3742-A98F-7920FCA67386}"/>
                </a:ext>
              </a:extLst>
            </p:cNvPr>
            <p:cNvSpPr/>
            <p:nvPr/>
          </p:nvSpPr>
          <p:spPr>
            <a:xfrm>
              <a:off x="1820602" y="5636108"/>
              <a:ext cx="39118" cy="39118"/>
            </a:xfrm>
            <a:custGeom>
              <a:avLst/>
              <a:gdLst>
                <a:gd name="connsiteX0" fmla="*/ 36886 w 39117"/>
                <a:gd name="connsiteY0" fmla="*/ 16035 h 39117"/>
                <a:gd name="connsiteX1" fmla="*/ 3636 w 39117"/>
                <a:gd name="connsiteY1" fmla="*/ 38109 h 39117"/>
                <a:gd name="connsiteX2" fmla="*/ 9224 w 39117"/>
                <a:gd name="connsiteY2" fmla="*/ 14638 h 39117"/>
                <a:gd name="connsiteX3" fmla="*/ 36886 w 39117"/>
                <a:gd name="connsiteY3" fmla="*/ 16035 h 3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117" h="39117">
                  <a:moveTo>
                    <a:pt x="36886" y="16035"/>
                  </a:moveTo>
                  <a:cubicBezTo>
                    <a:pt x="32415" y="28609"/>
                    <a:pt x="9224" y="28050"/>
                    <a:pt x="3636" y="38109"/>
                  </a:cubicBezTo>
                  <a:cubicBezTo>
                    <a:pt x="283" y="44256"/>
                    <a:pt x="2518" y="23300"/>
                    <a:pt x="9224" y="14638"/>
                  </a:cubicBezTo>
                  <a:cubicBezTo>
                    <a:pt x="16210" y="5697"/>
                    <a:pt x="45827" y="-9112"/>
                    <a:pt x="36886" y="16035"/>
                  </a:cubicBezTo>
                  <a:close/>
                </a:path>
              </a:pathLst>
            </a:custGeom>
            <a:solidFill>
              <a:srgbClr val="3445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9" name="Forma libre 1138">
              <a:extLst>
                <a:ext uri="{FF2B5EF4-FFF2-40B4-BE49-F238E27FC236}">
                  <a16:creationId xmlns:a16="http://schemas.microsoft.com/office/drawing/2014/main" id="{565FB185-D16E-E249-A260-0367270BA5FE}"/>
                </a:ext>
              </a:extLst>
            </p:cNvPr>
            <p:cNvSpPr/>
            <p:nvPr/>
          </p:nvSpPr>
          <p:spPr>
            <a:xfrm>
              <a:off x="1880705" y="5687458"/>
              <a:ext cx="22353" cy="33529"/>
            </a:xfrm>
            <a:custGeom>
              <a:avLst/>
              <a:gdLst>
                <a:gd name="connsiteX0" fmla="*/ 4165 w 22352"/>
                <a:gd name="connsiteY0" fmla="*/ 13861 h 33529"/>
                <a:gd name="connsiteX1" fmla="*/ 5841 w 22352"/>
                <a:gd name="connsiteY1" fmla="*/ 31464 h 33529"/>
                <a:gd name="connsiteX2" fmla="*/ 19253 w 22352"/>
                <a:gd name="connsiteY2" fmla="*/ 20008 h 33529"/>
                <a:gd name="connsiteX3" fmla="*/ 17576 w 22352"/>
                <a:gd name="connsiteY3" fmla="*/ 2406 h 33529"/>
                <a:gd name="connsiteX4" fmla="*/ 4165 w 22352"/>
                <a:gd name="connsiteY4" fmla="*/ 13861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52" h="33529">
                  <a:moveTo>
                    <a:pt x="4165" y="13861"/>
                  </a:moveTo>
                  <a:cubicBezTo>
                    <a:pt x="812" y="21964"/>
                    <a:pt x="1650" y="29788"/>
                    <a:pt x="5841" y="31464"/>
                  </a:cubicBezTo>
                  <a:cubicBezTo>
                    <a:pt x="10032" y="33141"/>
                    <a:pt x="16179" y="28111"/>
                    <a:pt x="19253" y="20008"/>
                  </a:cubicBezTo>
                  <a:cubicBezTo>
                    <a:pt x="22606" y="11906"/>
                    <a:pt x="21767" y="4082"/>
                    <a:pt x="17576" y="2406"/>
                  </a:cubicBezTo>
                  <a:cubicBezTo>
                    <a:pt x="13664" y="729"/>
                    <a:pt x="7517" y="6038"/>
                    <a:pt x="4165" y="13861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1" name="Forma libre 1140">
              <a:extLst>
                <a:ext uri="{FF2B5EF4-FFF2-40B4-BE49-F238E27FC236}">
                  <a16:creationId xmlns:a16="http://schemas.microsoft.com/office/drawing/2014/main" id="{165E05CA-85AF-3840-9944-D431370BE167}"/>
                </a:ext>
              </a:extLst>
            </p:cNvPr>
            <p:cNvSpPr/>
            <p:nvPr/>
          </p:nvSpPr>
          <p:spPr>
            <a:xfrm>
              <a:off x="1019394" y="6469281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31434 w 203970"/>
                <a:gd name="connsiteY3" fmla="*/ 43728 h 92205"/>
                <a:gd name="connsiteX4" fmla="*/ 17463 w 203970"/>
                <a:gd name="connsiteY4" fmla="*/ 33390 h 92205"/>
                <a:gd name="connsiteX5" fmla="*/ 5728 w 203970"/>
                <a:gd name="connsiteY5" fmla="*/ 17743 h 92205"/>
                <a:gd name="connsiteX6" fmla="*/ 2096 w 203970"/>
                <a:gd name="connsiteY6" fmla="*/ 2096 h 92205"/>
                <a:gd name="connsiteX7" fmla="*/ 2096 w 203970"/>
                <a:gd name="connsiteY7" fmla="*/ 33110 h 92205"/>
                <a:gd name="connsiteX8" fmla="*/ 5728 w 203970"/>
                <a:gd name="connsiteY8" fmla="*/ 48757 h 92205"/>
                <a:gd name="connsiteX9" fmla="*/ 31713 w 203970"/>
                <a:gd name="connsiteY9" fmla="*/ 74463 h 92205"/>
                <a:gd name="connsiteX10" fmla="*/ 174772 w 203970"/>
                <a:gd name="connsiteY10" fmla="*/ 74463 h 92205"/>
                <a:gd name="connsiteX11" fmla="*/ 200757 w 203970"/>
                <a:gd name="connsiteY11" fmla="*/ 48757 h 92205"/>
                <a:gd name="connsiteX12" fmla="*/ 204389 w 203970"/>
                <a:gd name="connsiteY12" fmla="*/ 33110 h 92205"/>
                <a:gd name="connsiteX13" fmla="*/ 204389 w 203970"/>
                <a:gd name="connsiteY13" fmla="*/ 2096 h 92205"/>
                <a:gd name="connsiteX14" fmla="*/ 200198 w 203970"/>
                <a:gd name="connsiteY14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35095" y="66640"/>
                    <a:pt x="71110" y="66640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10199" y="58257"/>
                    <a:pt x="18860" y="67198"/>
                    <a:pt x="31713" y="74463"/>
                  </a:cubicBezTo>
                  <a:cubicBezTo>
                    <a:pt x="71110" y="97375"/>
                    <a:pt x="135095" y="97375"/>
                    <a:pt x="174772" y="74463"/>
                  </a:cubicBezTo>
                  <a:cubicBezTo>
                    <a:pt x="187625" y="66919"/>
                    <a:pt x="196286" y="58257"/>
                    <a:pt x="200757" y="48757"/>
                  </a:cubicBezTo>
                  <a:cubicBezTo>
                    <a:pt x="203272" y="43728"/>
                    <a:pt x="204389" y="38419"/>
                    <a:pt x="204389" y="33110"/>
                  </a:cubicBezTo>
                  <a:lnTo>
                    <a:pt x="204389" y="2096"/>
                  </a:lnTo>
                  <a:cubicBezTo>
                    <a:pt x="203830" y="7404"/>
                    <a:pt x="202713" y="12434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2" name="Forma libre 1141">
              <a:extLst>
                <a:ext uri="{FF2B5EF4-FFF2-40B4-BE49-F238E27FC236}">
                  <a16:creationId xmlns:a16="http://schemas.microsoft.com/office/drawing/2014/main" id="{E6EB6FF8-4F8A-CF41-B19C-F4E5550093C0}"/>
                </a:ext>
              </a:extLst>
            </p:cNvPr>
            <p:cNvSpPr/>
            <p:nvPr/>
          </p:nvSpPr>
          <p:spPr>
            <a:xfrm>
              <a:off x="1019394" y="6437987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390 h 92205"/>
                <a:gd name="connsiteX10" fmla="*/ 5728 w 203970"/>
                <a:gd name="connsiteY10" fmla="*/ 49037 h 92205"/>
                <a:gd name="connsiteX11" fmla="*/ 17463 w 203970"/>
                <a:gd name="connsiteY11" fmla="*/ 64684 h 92205"/>
                <a:gd name="connsiteX12" fmla="*/ 31434 w 203970"/>
                <a:gd name="connsiteY12" fmla="*/ 75022 h 92205"/>
                <a:gd name="connsiteX13" fmla="*/ 174492 w 203970"/>
                <a:gd name="connsiteY13" fmla="*/ 75022 h 92205"/>
                <a:gd name="connsiteX14" fmla="*/ 188463 w 203970"/>
                <a:gd name="connsiteY14" fmla="*/ 64684 h 92205"/>
                <a:gd name="connsiteX15" fmla="*/ 200198 w 203970"/>
                <a:gd name="connsiteY15" fmla="*/ 49037 h 92205"/>
                <a:gd name="connsiteX16" fmla="*/ 203830 w 203970"/>
                <a:gd name="connsiteY16" fmla="*/ 33390 h 92205"/>
                <a:gd name="connsiteX17" fmla="*/ 203830 w 203970"/>
                <a:gd name="connsiteY17" fmla="*/ 2375 h 92205"/>
                <a:gd name="connsiteX18" fmla="*/ 200198 w 203970"/>
                <a:gd name="connsiteY18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390"/>
                  </a:lnTo>
                  <a:cubicBezTo>
                    <a:pt x="2096" y="38698"/>
                    <a:pt x="3493" y="43728"/>
                    <a:pt x="5728" y="49037"/>
                  </a:cubicBezTo>
                  <a:cubicBezTo>
                    <a:pt x="8243" y="54346"/>
                    <a:pt x="12154" y="59654"/>
                    <a:pt x="17463" y="64684"/>
                  </a:cubicBezTo>
                  <a:cubicBezTo>
                    <a:pt x="21375" y="68316"/>
                    <a:pt x="26125" y="71669"/>
                    <a:pt x="31434" y="75022"/>
                  </a:cubicBezTo>
                  <a:cubicBezTo>
                    <a:pt x="70831" y="97934"/>
                    <a:pt x="134816" y="97934"/>
                    <a:pt x="174492" y="75022"/>
                  </a:cubicBezTo>
                  <a:cubicBezTo>
                    <a:pt x="180080" y="71948"/>
                    <a:pt x="184551" y="68316"/>
                    <a:pt x="188463" y="64684"/>
                  </a:cubicBezTo>
                  <a:cubicBezTo>
                    <a:pt x="193772" y="59934"/>
                    <a:pt x="197683" y="54625"/>
                    <a:pt x="200198" y="49037"/>
                  </a:cubicBezTo>
                  <a:cubicBezTo>
                    <a:pt x="202713" y="44007"/>
                    <a:pt x="203830" y="38698"/>
                    <a:pt x="203830" y="33390"/>
                  </a:cubicBezTo>
                  <a:lnTo>
                    <a:pt x="203830" y="2375"/>
                  </a:lnTo>
                  <a:cubicBezTo>
                    <a:pt x="203830" y="7684"/>
                    <a:pt x="20271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3" name="Forma libre 1142">
              <a:extLst>
                <a:ext uri="{FF2B5EF4-FFF2-40B4-BE49-F238E27FC236}">
                  <a16:creationId xmlns:a16="http://schemas.microsoft.com/office/drawing/2014/main" id="{80861AD4-7CC3-284E-AD47-9440462B5F08}"/>
                </a:ext>
              </a:extLst>
            </p:cNvPr>
            <p:cNvSpPr/>
            <p:nvPr/>
          </p:nvSpPr>
          <p:spPr>
            <a:xfrm>
              <a:off x="1019394" y="6406973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0" y="71669"/>
                    <a:pt x="184551" y="68037"/>
                    <a:pt x="188463" y="64404"/>
                  </a:cubicBezTo>
                  <a:cubicBezTo>
                    <a:pt x="193772" y="59654"/>
                    <a:pt x="197683" y="54345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684"/>
                    <a:pt x="20271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4" name="Forma libre 1143">
              <a:extLst>
                <a:ext uri="{FF2B5EF4-FFF2-40B4-BE49-F238E27FC236}">
                  <a16:creationId xmlns:a16="http://schemas.microsoft.com/office/drawing/2014/main" id="{0D726DF0-0828-5C41-B899-7A1BB97CB3F1}"/>
                </a:ext>
              </a:extLst>
            </p:cNvPr>
            <p:cNvSpPr/>
            <p:nvPr/>
          </p:nvSpPr>
          <p:spPr>
            <a:xfrm>
              <a:off x="1019394" y="6375958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0" y="71669"/>
                    <a:pt x="184551" y="68037"/>
                    <a:pt x="188463" y="64404"/>
                  </a:cubicBezTo>
                  <a:cubicBezTo>
                    <a:pt x="193772" y="59654"/>
                    <a:pt x="197683" y="54345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684"/>
                    <a:pt x="20271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5" name="Forma libre 1144">
              <a:extLst>
                <a:ext uri="{FF2B5EF4-FFF2-40B4-BE49-F238E27FC236}">
                  <a16:creationId xmlns:a16="http://schemas.microsoft.com/office/drawing/2014/main" id="{8CC87D13-3897-DA42-B045-2FA358B6E4F2}"/>
                </a:ext>
              </a:extLst>
            </p:cNvPr>
            <p:cNvSpPr/>
            <p:nvPr/>
          </p:nvSpPr>
          <p:spPr>
            <a:xfrm>
              <a:off x="1019394" y="6344943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0" y="71669"/>
                    <a:pt x="184551" y="68037"/>
                    <a:pt x="188463" y="64404"/>
                  </a:cubicBezTo>
                  <a:cubicBezTo>
                    <a:pt x="193772" y="59654"/>
                    <a:pt x="197683" y="54346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684"/>
                    <a:pt x="20271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6" name="Forma libre 1145">
              <a:extLst>
                <a:ext uri="{FF2B5EF4-FFF2-40B4-BE49-F238E27FC236}">
                  <a16:creationId xmlns:a16="http://schemas.microsoft.com/office/drawing/2014/main" id="{E945CB74-6318-C947-B52F-47CBFEB81614}"/>
                </a:ext>
              </a:extLst>
            </p:cNvPr>
            <p:cNvSpPr/>
            <p:nvPr/>
          </p:nvSpPr>
          <p:spPr>
            <a:xfrm>
              <a:off x="1019394" y="6313929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0" y="71669"/>
                    <a:pt x="184551" y="68037"/>
                    <a:pt x="188463" y="64404"/>
                  </a:cubicBezTo>
                  <a:cubicBezTo>
                    <a:pt x="193772" y="59654"/>
                    <a:pt x="197683" y="54346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404"/>
                    <a:pt x="20271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7" name="Forma libre 1146">
              <a:extLst>
                <a:ext uri="{FF2B5EF4-FFF2-40B4-BE49-F238E27FC236}">
                  <a16:creationId xmlns:a16="http://schemas.microsoft.com/office/drawing/2014/main" id="{C3FE43C1-36A1-4946-9C52-8FE462F12B1B}"/>
                </a:ext>
              </a:extLst>
            </p:cNvPr>
            <p:cNvSpPr/>
            <p:nvPr/>
          </p:nvSpPr>
          <p:spPr>
            <a:xfrm>
              <a:off x="1019394" y="6193782"/>
              <a:ext cx="203970" cy="89412"/>
            </a:xfrm>
            <a:custGeom>
              <a:avLst/>
              <a:gdLst>
                <a:gd name="connsiteX0" fmla="*/ 203551 w 203970"/>
                <a:gd name="connsiteY0" fmla="*/ 2096 h 89411"/>
                <a:gd name="connsiteX1" fmla="*/ 200198 w 203970"/>
                <a:gd name="connsiteY1" fmla="*/ 13831 h 89411"/>
                <a:gd name="connsiteX2" fmla="*/ 188463 w 203970"/>
                <a:gd name="connsiteY2" fmla="*/ 29478 h 89411"/>
                <a:gd name="connsiteX3" fmla="*/ 174492 w 203970"/>
                <a:gd name="connsiteY3" fmla="*/ 39816 h 89411"/>
                <a:gd name="connsiteX4" fmla="*/ 163875 w 203970"/>
                <a:gd name="connsiteY4" fmla="*/ 45125 h 89411"/>
                <a:gd name="connsiteX5" fmla="*/ 42051 w 203970"/>
                <a:gd name="connsiteY5" fmla="*/ 45125 h 89411"/>
                <a:gd name="connsiteX6" fmla="*/ 31434 w 203970"/>
                <a:gd name="connsiteY6" fmla="*/ 39816 h 89411"/>
                <a:gd name="connsiteX7" fmla="*/ 17463 w 203970"/>
                <a:gd name="connsiteY7" fmla="*/ 29478 h 89411"/>
                <a:gd name="connsiteX8" fmla="*/ 5728 w 203970"/>
                <a:gd name="connsiteY8" fmla="*/ 13831 h 89411"/>
                <a:gd name="connsiteX9" fmla="*/ 2375 w 203970"/>
                <a:gd name="connsiteY9" fmla="*/ 2096 h 89411"/>
                <a:gd name="connsiteX10" fmla="*/ 2096 w 203970"/>
                <a:gd name="connsiteY10" fmla="*/ 2096 h 89411"/>
                <a:gd name="connsiteX11" fmla="*/ 2096 w 203970"/>
                <a:gd name="connsiteY11" fmla="*/ 29478 h 89411"/>
                <a:gd name="connsiteX12" fmla="*/ 5728 w 203970"/>
                <a:gd name="connsiteY12" fmla="*/ 45125 h 89411"/>
                <a:gd name="connsiteX13" fmla="*/ 17463 w 203970"/>
                <a:gd name="connsiteY13" fmla="*/ 60772 h 89411"/>
                <a:gd name="connsiteX14" fmla="*/ 31434 w 203970"/>
                <a:gd name="connsiteY14" fmla="*/ 71110 h 89411"/>
                <a:gd name="connsiteX15" fmla="*/ 42051 w 203970"/>
                <a:gd name="connsiteY15" fmla="*/ 76419 h 89411"/>
                <a:gd name="connsiteX16" fmla="*/ 163875 w 203970"/>
                <a:gd name="connsiteY16" fmla="*/ 76419 h 89411"/>
                <a:gd name="connsiteX17" fmla="*/ 174492 w 203970"/>
                <a:gd name="connsiteY17" fmla="*/ 71110 h 89411"/>
                <a:gd name="connsiteX18" fmla="*/ 188463 w 203970"/>
                <a:gd name="connsiteY18" fmla="*/ 60772 h 89411"/>
                <a:gd name="connsiteX19" fmla="*/ 200198 w 203970"/>
                <a:gd name="connsiteY19" fmla="*/ 45125 h 89411"/>
                <a:gd name="connsiteX20" fmla="*/ 203830 w 203970"/>
                <a:gd name="connsiteY20" fmla="*/ 29478 h 89411"/>
                <a:gd name="connsiteX21" fmla="*/ 203830 w 203970"/>
                <a:gd name="connsiteY21" fmla="*/ 2096 h 89411"/>
                <a:gd name="connsiteX22" fmla="*/ 203551 w 203970"/>
                <a:gd name="connsiteY22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03970" h="89411">
                  <a:moveTo>
                    <a:pt x="203551" y="2096"/>
                  </a:moveTo>
                  <a:cubicBezTo>
                    <a:pt x="202992" y="6007"/>
                    <a:pt x="201875" y="9919"/>
                    <a:pt x="200198" y="13831"/>
                  </a:cubicBezTo>
                  <a:cubicBezTo>
                    <a:pt x="197683" y="19140"/>
                    <a:pt x="193772" y="24448"/>
                    <a:pt x="188463" y="29478"/>
                  </a:cubicBezTo>
                  <a:cubicBezTo>
                    <a:pt x="184551" y="33110"/>
                    <a:pt x="179801" y="36463"/>
                    <a:pt x="174492" y="39816"/>
                  </a:cubicBezTo>
                  <a:cubicBezTo>
                    <a:pt x="171139" y="41772"/>
                    <a:pt x="167507" y="43448"/>
                    <a:pt x="163875" y="45125"/>
                  </a:cubicBezTo>
                  <a:cubicBezTo>
                    <a:pt x="127831" y="60772"/>
                    <a:pt x="78095" y="60772"/>
                    <a:pt x="42051" y="45125"/>
                  </a:cubicBezTo>
                  <a:cubicBezTo>
                    <a:pt x="38419" y="43448"/>
                    <a:pt x="34787" y="41772"/>
                    <a:pt x="31434" y="39816"/>
                  </a:cubicBezTo>
                  <a:cubicBezTo>
                    <a:pt x="25846" y="36743"/>
                    <a:pt x="21375" y="33110"/>
                    <a:pt x="17463" y="29478"/>
                  </a:cubicBezTo>
                  <a:cubicBezTo>
                    <a:pt x="12154" y="24448"/>
                    <a:pt x="8243" y="19419"/>
                    <a:pt x="5728" y="13831"/>
                  </a:cubicBezTo>
                  <a:cubicBezTo>
                    <a:pt x="4051" y="9919"/>
                    <a:pt x="2654" y="6007"/>
                    <a:pt x="2375" y="2096"/>
                  </a:cubicBezTo>
                  <a:lnTo>
                    <a:pt x="2096" y="2096"/>
                  </a:lnTo>
                  <a:lnTo>
                    <a:pt x="2096" y="29478"/>
                  </a:lnTo>
                  <a:cubicBezTo>
                    <a:pt x="2096" y="34787"/>
                    <a:pt x="3493" y="39816"/>
                    <a:pt x="5728" y="45125"/>
                  </a:cubicBezTo>
                  <a:cubicBezTo>
                    <a:pt x="8243" y="50434"/>
                    <a:pt x="12154" y="55743"/>
                    <a:pt x="17463" y="60772"/>
                  </a:cubicBezTo>
                  <a:cubicBezTo>
                    <a:pt x="21375" y="64404"/>
                    <a:pt x="26125" y="67757"/>
                    <a:pt x="31434" y="71110"/>
                  </a:cubicBezTo>
                  <a:cubicBezTo>
                    <a:pt x="34787" y="73066"/>
                    <a:pt x="38419" y="74742"/>
                    <a:pt x="42051" y="76419"/>
                  </a:cubicBezTo>
                  <a:cubicBezTo>
                    <a:pt x="78095" y="92066"/>
                    <a:pt x="127831" y="92066"/>
                    <a:pt x="163875" y="76419"/>
                  </a:cubicBezTo>
                  <a:cubicBezTo>
                    <a:pt x="167507" y="74742"/>
                    <a:pt x="171139" y="73066"/>
                    <a:pt x="174492" y="71110"/>
                  </a:cubicBezTo>
                  <a:cubicBezTo>
                    <a:pt x="180080" y="68037"/>
                    <a:pt x="184551" y="64404"/>
                    <a:pt x="188463" y="60772"/>
                  </a:cubicBezTo>
                  <a:cubicBezTo>
                    <a:pt x="193772" y="56022"/>
                    <a:pt x="197683" y="50713"/>
                    <a:pt x="200198" y="45125"/>
                  </a:cubicBezTo>
                  <a:cubicBezTo>
                    <a:pt x="202713" y="40096"/>
                    <a:pt x="203830" y="34787"/>
                    <a:pt x="203830" y="29478"/>
                  </a:cubicBezTo>
                  <a:lnTo>
                    <a:pt x="203830" y="2096"/>
                  </a:lnTo>
                  <a:lnTo>
                    <a:pt x="203551" y="2096"/>
                  </a:ln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8" name="Forma libre 1147">
              <a:extLst>
                <a:ext uri="{FF2B5EF4-FFF2-40B4-BE49-F238E27FC236}">
                  <a16:creationId xmlns:a16="http://schemas.microsoft.com/office/drawing/2014/main" id="{6C5C5389-793D-524F-B98D-ED7F0166643F}"/>
                </a:ext>
              </a:extLst>
            </p:cNvPr>
            <p:cNvSpPr/>
            <p:nvPr/>
          </p:nvSpPr>
          <p:spPr>
            <a:xfrm>
              <a:off x="1031129" y="6193502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9" name="Forma libre 1148">
              <a:extLst>
                <a:ext uri="{FF2B5EF4-FFF2-40B4-BE49-F238E27FC236}">
                  <a16:creationId xmlns:a16="http://schemas.microsoft.com/office/drawing/2014/main" id="{7E3FA56E-F335-D745-926C-81CA5141B755}"/>
                </a:ext>
              </a:extLst>
            </p:cNvPr>
            <p:cNvSpPr/>
            <p:nvPr/>
          </p:nvSpPr>
          <p:spPr>
            <a:xfrm>
              <a:off x="1031129" y="6317561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5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0" name="Forma libre 1149">
              <a:extLst>
                <a:ext uri="{FF2B5EF4-FFF2-40B4-BE49-F238E27FC236}">
                  <a16:creationId xmlns:a16="http://schemas.microsoft.com/office/drawing/2014/main" id="{7BCB039E-563D-C942-9C6D-4F61A360BA63}"/>
                </a:ext>
              </a:extLst>
            </p:cNvPr>
            <p:cNvSpPr/>
            <p:nvPr/>
          </p:nvSpPr>
          <p:spPr>
            <a:xfrm>
              <a:off x="1031129" y="6348576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1" name="Forma libre 1150">
              <a:extLst>
                <a:ext uri="{FF2B5EF4-FFF2-40B4-BE49-F238E27FC236}">
                  <a16:creationId xmlns:a16="http://schemas.microsoft.com/office/drawing/2014/main" id="{A23D7B42-2FE2-1F49-B252-30D042456288}"/>
                </a:ext>
              </a:extLst>
            </p:cNvPr>
            <p:cNvSpPr/>
            <p:nvPr/>
          </p:nvSpPr>
          <p:spPr>
            <a:xfrm>
              <a:off x="1031129" y="6379870"/>
              <a:ext cx="192794" cy="89412"/>
            </a:xfrm>
            <a:custGeom>
              <a:avLst/>
              <a:gdLst>
                <a:gd name="connsiteX0" fmla="*/ 191816 w 192793"/>
                <a:gd name="connsiteY0" fmla="*/ 2096 h 89411"/>
                <a:gd name="connsiteX1" fmla="*/ 190139 w 192793"/>
                <a:gd name="connsiteY1" fmla="*/ 9081 h 89411"/>
                <a:gd name="connsiteX2" fmla="*/ 190139 w 192793"/>
                <a:gd name="connsiteY2" fmla="*/ 27243 h 89411"/>
                <a:gd name="connsiteX3" fmla="*/ 186507 w 192793"/>
                <a:gd name="connsiteY3" fmla="*/ 42890 h 89411"/>
                <a:gd name="connsiteX4" fmla="*/ 174772 w 192793"/>
                <a:gd name="connsiteY4" fmla="*/ 58537 h 89411"/>
                <a:gd name="connsiteX5" fmla="*/ 160801 w 192793"/>
                <a:gd name="connsiteY5" fmla="*/ 68875 h 89411"/>
                <a:gd name="connsiteX6" fmla="*/ 150183 w 192793"/>
                <a:gd name="connsiteY6" fmla="*/ 74184 h 89411"/>
                <a:gd name="connsiteX7" fmla="*/ 28360 w 192793"/>
                <a:gd name="connsiteY7" fmla="*/ 74184 h 89411"/>
                <a:gd name="connsiteX8" fmla="*/ 17743 w 192793"/>
                <a:gd name="connsiteY8" fmla="*/ 68875 h 89411"/>
                <a:gd name="connsiteX9" fmla="*/ 3772 w 192793"/>
                <a:gd name="connsiteY9" fmla="*/ 58537 h 89411"/>
                <a:gd name="connsiteX10" fmla="*/ 2096 w 192793"/>
                <a:gd name="connsiteY10" fmla="*/ 56860 h 89411"/>
                <a:gd name="connsiteX11" fmla="*/ 5728 w 192793"/>
                <a:gd name="connsiteY11" fmla="*/ 60492 h 89411"/>
                <a:gd name="connsiteX12" fmla="*/ 19698 w 192793"/>
                <a:gd name="connsiteY12" fmla="*/ 70831 h 89411"/>
                <a:gd name="connsiteX13" fmla="*/ 30316 w 192793"/>
                <a:gd name="connsiteY13" fmla="*/ 76140 h 89411"/>
                <a:gd name="connsiteX14" fmla="*/ 152139 w 192793"/>
                <a:gd name="connsiteY14" fmla="*/ 76140 h 89411"/>
                <a:gd name="connsiteX15" fmla="*/ 162757 w 192793"/>
                <a:gd name="connsiteY15" fmla="*/ 70831 h 89411"/>
                <a:gd name="connsiteX16" fmla="*/ 176728 w 192793"/>
                <a:gd name="connsiteY16" fmla="*/ 60492 h 89411"/>
                <a:gd name="connsiteX17" fmla="*/ 188463 w 192793"/>
                <a:gd name="connsiteY17" fmla="*/ 44845 h 89411"/>
                <a:gd name="connsiteX18" fmla="*/ 192095 w 192793"/>
                <a:gd name="connsiteY18" fmla="*/ 2919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096"/>
                  </a:moveTo>
                  <a:cubicBezTo>
                    <a:pt x="191536" y="4610"/>
                    <a:pt x="190978" y="6846"/>
                    <a:pt x="190139" y="9081"/>
                  </a:cubicBezTo>
                  <a:lnTo>
                    <a:pt x="190139" y="27243"/>
                  </a:lnTo>
                  <a:cubicBezTo>
                    <a:pt x="190139" y="32551"/>
                    <a:pt x="188742" y="37581"/>
                    <a:pt x="186507" y="42890"/>
                  </a:cubicBezTo>
                  <a:cubicBezTo>
                    <a:pt x="183992" y="48198"/>
                    <a:pt x="180080" y="53507"/>
                    <a:pt x="174772" y="58537"/>
                  </a:cubicBezTo>
                  <a:cubicBezTo>
                    <a:pt x="170860" y="62169"/>
                    <a:pt x="166110" y="65522"/>
                    <a:pt x="160801" y="68875"/>
                  </a:cubicBezTo>
                  <a:cubicBezTo>
                    <a:pt x="157448" y="70831"/>
                    <a:pt x="153816" y="72507"/>
                    <a:pt x="150183" y="74184"/>
                  </a:cubicBezTo>
                  <a:cubicBezTo>
                    <a:pt x="114139" y="89831"/>
                    <a:pt x="64404" y="89831"/>
                    <a:pt x="28360" y="74184"/>
                  </a:cubicBezTo>
                  <a:cubicBezTo>
                    <a:pt x="24728" y="72507"/>
                    <a:pt x="21096" y="70831"/>
                    <a:pt x="17743" y="68875"/>
                  </a:cubicBezTo>
                  <a:cubicBezTo>
                    <a:pt x="12154" y="65801"/>
                    <a:pt x="7684" y="62169"/>
                    <a:pt x="3772" y="58537"/>
                  </a:cubicBezTo>
                  <a:cubicBezTo>
                    <a:pt x="3213" y="57978"/>
                    <a:pt x="2654" y="57419"/>
                    <a:pt x="2096" y="56860"/>
                  </a:cubicBezTo>
                  <a:cubicBezTo>
                    <a:pt x="3213" y="58257"/>
                    <a:pt x="4610" y="59375"/>
                    <a:pt x="5728" y="60492"/>
                  </a:cubicBezTo>
                  <a:cubicBezTo>
                    <a:pt x="9640" y="64125"/>
                    <a:pt x="14390" y="67478"/>
                    <a:pt x="19698" y="70831"/>
                  </a:cubicBezTo>
                  <a:cubicBezTo>
                    <a:pt x="23051" y="72787"/>
                    <a:pt x="26684" y="74463"/>
                    <a:pt x="30316" y="76140"/>
                  </a:cubicBezTo>
                  <a:cubicBezTo>
                    <a:pt x="66360" y="91787"/>
                    <a:pt x="116095" y="91787"/>
                    <a:pt x="152139" y="76140"/>
                  </a:cubicBezTo>
                  <a:cubicBezTo>
                    <a:pt x="155772" y="74463"/>
                    <a:pt x="159404" y="72787"/>
                    <a:pt x="162757" y="70831"/>
                  </a:cubicBezTo>
                  <a:cubicBezTo>
                    <a:pt x="168345" y="67757"/>
                    <a:pt x="172816" y="64125"/>
                    <a:pt x="176728" y="60492"/>
                  </a:cubicBezTo>
                  <a:cubicBezTo>
                    <a:pt x="182036" y="55743"/>
                    <a:pt x="185948" y="50434"/>
                    <a:pt x="188463" y="44845"/>
                  </a:cubicBezTo>
                  <a:cubicBezTo>
                    <a:pt x="190978" y="39816"/>
                    <a:pt x="192095" y="34507"/>
                    <a:pt x="192095" y="2919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2" name="Forma libre 1151">
              <a:extLst>
                <a:ext uri="{FF2B5EF4-FFF2-40B4-BE49-F238E27FC236}">
                  <a16:creationId xmlns:a16="http://schemas.microsoft.com/office/drawing/2014/main" id="{62CF214D-6EE9-3C40-A1C3-FB95D276F4B1}"/>
                </a:ext>
              </a:extLst>
            </p:cNvPr>
            <p:cNvSpPr/>
            <p:nvPr/>
          </p:nvSpPr>
          <p:spPr>
            <a:xfrm>
              <a:off x="1019394" y="6282914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0" y="71669"/>
                    <a:pt x="184551" y="68037"/>
                    <a:pt x="188463" y="64404"/>
                  </a:cubicBezTo>
                  <a:cubicBezTo>
                    <a:pt x="193772" y="59654"/>
                    <a:pt x="197683" y="54346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404"/>
                    <a:pt x="20271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3" name="Forma libre 1152">
              <a:extLst>
                <a:ext uri="{FF2B5EF4-FFF2-40B4-BE49-F238E27FC236}">
                  <a16:creationId xmlns:a16="http://schemas.microsoft.com/office/drawing/2014/main" id="{D62738DC-7C07-0E47-A1A9-93BE0F2F87DA}"/>
                </a:ext>
              </a:extLst>
            </p:cNvPr>
            <p:cNvSpPr/>
            <p:nvPr/>
          </p:nvSpPr>
          <p:spPr>
            <a:xfrm>
              <a:off x="1019394" y="6251899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0" y="71669"/>
                    <a:pt x="184551" y="68037"/>
                    <a:pt x="188463" y="64404"/>
                  </a:cubicBezTo>
                  <a:cubicBezTo>
                    <a:pt x="193772" y="59654"/>
                    <a:pt x="197683" y="54345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404"/>
                    <a:pt x="20271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4" name="Forma libre 1153">
              <a:extLst>
                <a:ext uri="{FF2B5EF4-FFF2-40B4-BE49-F238E27FC236}">
                  <a16:creationId xmlns:a16="http://schemas.microsoft.com/office/drawing/2014/main" id="{0B218519-A171-934E-A030-36433BEB7F9D}"/>
                </a:ext>
              </a:extLst>
            </p:cNvPr>
            <p:cNvSpPr/>
            <p:nvPr/>
          </p:nvSpPr>
          <p:spPr>
            <a:xfrm>
              <a:off x="1019394" y="6220885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0" y="71669"/>
                    <a:pt x="184551" y="68037"/>
                    <a:pt x="188463" y="64404"/>
                  </a:cubicBezTo>
                  <a:cubicBezTo>
                    <a:pt x="193772" y="59654"/>
                    <a:pt x="197683" y="54345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404"/>
                    <a:pt x="20271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5" name="Forma libre 1154">
              <a:extLst>
                <a:ext uri="{FF2B5EF4-FFF2-40B4-BE49-F238E27FC236}">
                  <a16:creationId xmlns:a16="http://schemas.microsoft.com/office/drawing/2014/main" id="{5F45AB3C-40D2-334B-A32F-24CFD5B6DB23}"/>
                </a:ext>
              </a:extLst>
            </p:cNvPr>
            <p:cNvSpPr/>
            <p:nvPr/>
          </p:nvSpPr>
          <p:spPr>
            <a:xfrm>
              <a:off x="1031129" y="6224517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6" name="Forma libre 1155">
              <a:extLst>
                <a:ext uri="{FF2B5EF4-FFF2-40B4-BE49-F238E27FC236}">
                  <a16:creationId xmlns:a16="http://schemas.microsoft.com/office/drawing/2014/main" id="{FD7CDC36-E099-1C4B-961C-BDF3E4A8A396}"/>
                </a:ext>
              </a:extLst>
            </p:cNvPr>
            <p:cNvSpPr/>
            <p:nvPr/>
          </p:nvSpPr>
          <p:spPr>
            <a:xfrm>
              <a:off x="1031129" y="6255532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7" name="Forma libre 1156">
              <a:extLst>
                <a:ext uri="{FF2B5EF4-FFF2-40B4-BE49-F238E27FC236}">
                  <a16:creationId xmlns:a16="http://schemas.microsoft.com/office/drawing/2014/main" id="{8CFB0C27-6570-774D-9D9F-997BED782E73}"/>
                </a:ext>
              </a:extLst>
            </p:cNvPr>
            <p:cNvSpPr/>
            <p:nvPr/>
          </p:nvSpPr>
          <p:spPr>
            <a:xfrm>
              <a:off x="1031129" y="6286546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8" name="Forma libre 1157">
              <a:extLst>
                <a:ext uri="{FF2B5EF4-FFF2-40B4-BE49-F238E27FC236}">
                  <a16:creationId xmlns:a16="http://schemas.microsoft.com/office/drawing/2014/main" id="{DF6FA269-83AC-9443-B1B2-BEF8AD0E16FF}"/>
                </a:ext>
              </a:extLst>
            </p:cNvPr>
            <p:cNvSpPr/>
            <p:nvPr/>
          </p:nvSpPr>
          <p:spPr>
            <a:xfrm>
              <a:off x="1031129" y="6410605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9" name="Forma libre 1158">
              <a:extLst>
                <a:ext uri="{FF2B5EF4-FFF2-40B4-BE49-F238E27FC236}">
                  <a16:creationId xmlns:a16="http://schemas.microsoft.com/office/drawing/2014/main" id="{9C5680C0-A6CF-0947-9020-1C50CCE31BD5}"/>
                </a:ext>
              </a:extLst>
            </p:cNvPr>
            <p:cNvSpPr/>
            <p:nvPr/>
          </p:nvSpPr>
          <p:spPr>
            <a:xfrm>
              <a:off x="1031129" y="6441620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0" name="Forma libre 1159">
              <a:extLst>
                <a:ext uri="{FF2B5EF4-FFF2-40B4-BE49-F238E27FC236}">
                  <a16:creationId xmlns:a16="http://schemas.microsoft.com/office/drawing/2014/main" id="{1E1965E2-3594-2D4C-9C40-889A23206867}"/>
                </a:ext>
              </a:extLst>
            </p:cNvPr>
            <p:cNvSpPr/>
            <p:nvPr/>
          </p:nvSpPr>
          <p:spPr>
            <a:xfrm>
              <a:off x="1031129" y="6472634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5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1" name="Forma libre 1160">
              <a:extLst>
                <a:ext uri="{FF2B5EF4-FFF2-40B4-BE49-F238E27FC236}">
                  <a16:creationId xmlns:a16="http://schemas.microsoft.com/office/drawing/2014/main" id="{3931F1DB-4E51-144F-A947-2C125C63E74D}"/>
                </a:ext>
              </a:extLst>
            </p:cNvPr>
            <p:cNvSpPr/>
            <p:nvPr/>
          </p:nvSpPr>
          <p:spPr>
            <a:xfrm>
              <a:off x="1019115" y="6131753"/>
              <a:ext cx="203970" cy="120147"/>
            </a:xfrm>
            <a:custGeom>
              <a:avLst/>
              <a:gdLst>
                <a:gd name="connsiteX0" fmla="*/ 204389 w 203970"/>
                <a:gd name="connsiteY0" fmla="*/ 60493 h 120146"/>
                <a:gd name="connsiteX1" fmla="*/ 103242 w 203970"/>
                <a:gd name="connsiteY1" fmla="*/ 118889 h 120146"/>
                <a:gd name="connsiteX2" fmla="*/ 2096 w 203970"/>
                <a:gd name="connsiteY2" fmla="*/ 60493 h 120146"/>
                <a:gd name="connsiteX3" fmla="*/ 103242 w 203970"/>
                <a:gd name="connsiteY3" fmla="*/ 2096 h 120146"/>
                <a:gd name="connsiteX4" fmla="*/ 204389 w 203970"/>
                <a:gd name="connsiteY4" fmla="*/ 60493 h 12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970" h="120146">
                  <a:moveTo>
                    <a:pt x="204389" y="60493"/>
                  </a:moveTo>
                  <a:cubicBezTo>
                    <a:pt x="204389" y="92744"/>
                    <a:pt x="159104" y="118889"/>
                    <a:pt x="103242" y="118889"/>
                  </a:cubicBezTo>
                  <a:cubicBezTo>
                    <a:pt x="47381" y="118889"/>
                    <a:pt x="2096" y="92744"/>
                    <a:pt x="2096" y="60493"/>
                  </a:cubicBezTo>
                  <a:cubicBezTo>
                    <a:pt x="2096" y="28241"/>
                    <a:pt x="47381" y="2096"/>
                    <a:pt x="103242" y="2096"/>
                  </a:cubicBezTo>
                  <a:cubicBezTo>
                    <a:pt x="159104" y="2096"/>
                    <a:pt x="204389" y="28241"/>
                    <a:pt x="204389" y="60493"/>
                  </a:cubicBezTo>
                  <a:close/>
                </a:path>
              </a:pathLst>
            </a:custGeom>
            <a:solidFill>
              <a:srgbClr val="347BB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2" name="Forma libre 1161">
              <a:extLst>
                <a:ext uri="{FF2B5EF4-FFF2-40B4-BE49-F238E27FC236}">
                  <a16:creationId xmlns:a16="http://schemas.microsoft.com/office/drawing/2014/main" id="{127B4142-F6D0-AC4D-B5B7-59483FBA6FA5}"/>
                </a:ext>
              </a:extLst>
            </p:cNvPr>
            <p:cNvSpPr/>
            <p:nvPr/>
          </p:nvSpPr>
          <p:spPr>
            <a:xfrm>
              <a:off x="1022467" y="6131613"/>
              <a:ext cx="201176" cy="78235"/>
            </a:xfrm>
            <a:custGeom>
              <a:avLst/>
              <a:gdLst>
                <a:gd name="connsiteX0" fmla="*/ 26404 w 201176"/>
                <a:gd name="connsiteY0" fmla="*/ 23191 h 78235"/>
                <a:gd name="connsiteX1" fmla="*/ 169463 w 201176"/>
                <a:gd name="connsiteY1" fmla="*/ 23191 h 78235"/>
                <a:gd name="connsiteX2" fmla="*/ 196007 w 201176"/>
                <a:gd name="connsiteY2" fmla="*/ 78794 h 78235"/>
                <a:gd name="connsiteX3" fmla="*/ 171698 w 201176"/>
                <a:gd name="connsiteY3" fmla="*/ 19279 h 78235"/>
                <a:gd name="connsiteX4" fmla="*/ 28640 w 201176"/>
                <a:gd name="connsiteY4" fmla="*/ 19279 h 78235"/>
                <a:gd name="connsiteX5" fmla="*/ 2096 w 201176"/>
                <a:gd name="connsiteY5" fmla="*/ 46103 h 78235"/>
                <a:gd name="connsiteX6" fmla="*/ 26404 w 201176"/>
                <a:gd name="connsiteY6" fmla="*/ 23191 h 78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1176" h="78235">
                  <a:moveTo>
                    <a:pt x="26404" y="23191"/>
                  </a:moveTo>
                  <a:cubicBezTo>
                    <a:pt x="65801" y="279"/>
                    <a:pt x="129786" y="279"/>
                    <a:pt x="169463" y="23191"/>
                  </a:cubicBezTo>
                  <a:cubicBezTo>
                    <a:pt x="195448" y="38279"/>
                    <a:pt x="204389" y="59515"/>
                    <a:pt x="196007" y="78794"/>
                  </a:cubicBezTo>
                  <a:cubicBezTo>
                    <a:pt x="207463" y="58397"/>
                    <a:pt x="199360" y="35485"/>
                    <a:pt x="171698" y="19279"/>
                  </a:cubicBezTo>
                  <a:cubicBezTo>
                    <a:pt x="132301" y="-3632"/>
                    <a:pt x="68316" y="-3632"/>
                    <a:pt x="28640" y="19279"/>
                  </a:cubicBezTo>
                  <a:cubicBezTo>
                    <a:pt x="15228" y="27103"/>
                    <a:pt x="6566" y="36323"/>
                    <a:pt x="2096" y="46103"/>
                  </a:cubicBezTo>
                  <a:cubicBezTo>
                    <a:pt x="6566" y="37720"/>
                    <a:pt x="14669" y="29897"/>
                    <a:pt x="26404" y="23191"/>
                  </a:cubicBezTo>
                  <a:close/>
                </a:path>
              </a:pathLst>
            </a:custGeom>
            <a:solidFill>
              <a:srgbClr val="A9D6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3" name="Forma libre 1162">
              <a:extLst>
                <a:ext uri="{FF2B5EF4-FFF2-40B4-BE49-F238E27FC236}">
                  <a16:creationId xmlns:a16="http://schemas.microsoft.com/office/drawing/2014/main" id="{3F53DDDE-53D8-9E4C-99E5-F4AEC90E9811}"/>
                </a:ext>
              </a:extLst>
            </p:cNvPr>
            <p:cNvSpPr/>
            <p:nvPr/>
          </p:nvSpPr>
          <p:spPr>
            <a:xfrm>
              <a:off x="1040350" y="6144047"/>
              <a:ext cx="162058" cy="95000"/>
            </a:xfrm>
            <a:custGeom>
              <a:avLst/>
              <a:gdLst>
                <a:gd name="connsiteX0" fmla="*/ 161919 w 162058"/>
                <a:gd name="connsiteY0" fmla="*/ 48198 h 94999"/>
                <a:gd name="connsiteX1" fmla="*/ 82007 w 162058"/>
                <a:gd name="connsiteY1" fmla="*/ 94301 h 94999"/>
                <a:gd name="connsiteX2" fmla="*/ 2096 w 162058"/>
                <a:gd name="connsiteY2" fmla="*/ 48198 h 94999"/>
                <a:gd name="connsiteX3" fmla="*/ 82007 w 162058"/>
                <a:gd name="connsiteY3" fmla="*/ 2096 h 94999"/>
                <a:gd name="connsiteX4" fmla="*/ 161919 w 162058"/>
                <a:gd name="connsiteY4" fmla="*/ 48198 h 94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058" h="94999">
                  <a:moveTo>
                    <a:pt x="161919" y="48198"/>
                  </a:moveTo>
                  <a:cubicBezTo>
                    <a:pt x="161919" y="73660"/>
                    <a:pt x="126141" y="94301"/>
                    <a:pt x="82007" y="94301"/>
                  </a:cubicBezTo>
                  <a:cubicBezTo>
                    <a:pt x="37873" y="94301"/>
                    <a:pt x="2096" y="73660"/>
                    <a:pt x="2096" y="48198"/>
                  </a:cubicBezTo>
                  <a:cubicBezTo>
                    <a:pt x="2096" y="22737"/>
                    <a:pt x="37873" y="2096"/>
                    <a:pt x="82007" y="2096"/>
                  </a:cubicBezTo>
                  <a:cubicBezTo>
                    <a:pt x="126141" y="2096"/>
                    <a:pt x="161919" y="22737"/>
                    <a:pt x="161919" y="48198"/>
                  </a:cubicBezTo>
                  <a:close/>
                </a:path>
              </a:pathLst>
            </a:custGeom>
            <a:solidFill>
              <a:srgbClr val="3E6DB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4" name="Forma libre 1163">
              <a:extLst>
                <a:ext uri="{FF2B5EF4-FFF2-40B4-BE49-F238E27FC236}">
                  <a16:creationId xmlns:a16="http://schemas.microsoft.com/office/drawing/2014/main" id="{9D2C3D4E-9D5C-944A-BBB3-CE226E9613E2}"/>
                </a:ext>
              </a:extLst>
            </p:cNvPr>
            <p:cNvSpPr/>
            <p:nvPr/>
          </p:nvSpPr>
          <p:spPr>
            <a:xfrm>
              <a:off x="1040245" y="6143837"/>
              <a:ext cx="162058" cy="50294"/>
            </a:xfrm>
            <a:custGeom>
              <a:avLst/>
              <a:gdLst>
                <a:gd name="connsiteX0" fmla="*/ 25392 w 162058"/>
                <a:gd name="connsiteY0" fmla="*/ 19629 h 50294"/>
                <a:gd name="connsiteX1" fmla="*/ 138553 w 162058"/>
                <a:gd name="connsiteY1" fmla="*/ 19629 h 50294"/>
                <a:gd name="connsiteX2" fmla="*/ 161744 w 162058"/>
                <a:gd name="connsiteY2" fmla="*/ 50364 h 50294"/>
                <a:gd name="connsiteX3" fmla="*/ 138553 w 162058"/>
                <a:gd name="connsiteY3" fmla="*/ 15717 h 50294"/>
                <a:gd name="connsiteX4" fmla="*/ 25392 w 162058"/>
                <a:gd name="connsiteY4" fmla="*/ 15717 h 50294"/>
                <a:gd name="connsiteX5" fmla="*/ 2200 w 162058"/>
                <a:gd name="connsiteY5" fmla="*/ 50364 h 50294"/>
                <a:gd name="connsiteX6" fmla="*/ 25392 w 162058"/>
                <a:gd name="connsiteY6" fmla="*/ 19629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2058" h="50294">
                  <a:moveTo>
                    <a:pt x="25392" y="19629"/>
                  </a:moveTo>
                  <a:cubicBezTo>
                    <a:pt x="56686" y="1467"/>
                    <a:pt x="107259" y="1467"/>
                    <a:pt x="138553" y="19629"/>
                  </a:cubicBezTo>
                  <a:cubicBezTo>
                    <a:pt x="153362" y="28290"/>
                    <a:pt x="160906" y="39187"/>
                    <a:pt x="161744" y="50364"/>
                  </a:cubicBezTo>
                  <a:cubicBezTo>
                    <a:pt x="162582" y="37790"/>
                    <a:pt x="155038" y="25217"/>
                    <a:pt x="138553" y="15717"/>
                  </a:cubicBezTo>
                  <a:cubicBezTo>
                    <a:pt x="107259" y="-2445"/>
                    <a:pt x="56686" y="-2445"/>
                    <a:pt x="25392" y="15717"/>
                  </a:cubicBezTo>
                  <a:cubicBezTo>
                    <a:pt x="8906" y="25217"/>
                    <a:pt x="1083" y="37790"/>
                    <a:pt x="2200" y="50364"/>
                  </a:cubicBezTo>
                  <a:cubicBezTo>
                    <a:pt x="3039" y="39187"/>
                    <a:pt x="10583" y="28011"/>
                    <a:pt x="25392" y="1962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5" name="Forma libre 1164">
              <a:extLst>
                <a:ext uri="{FF2B5EF4-FFF2-40B4-BE49-F238E27FC236}">
                  <a16:creationId xmlns:a16="http://schemas.microsoft.com/office/drawing/2014/main" id="{99B7EFD5-BE2E-2D47-83EE-8B63088A743C}"/>
                </a:ext>
              </a:extLst>
            </p:cNvPr>
            <p:cNvSpPr/>
            <p:nvPr/>
          </p:nvSpPr>
          <p:spPr>
            <a:xfrm>
              <a:off x="1071779" y="6162589"/>
              <a:ext cx="100588" cy="67059"/>
            </a:xfrm>
            <a:custGeom>
              <a:avLst/>
              <a:gdLst>
                <a:gd name="connsiteX0" fmla="*/ 96961 w 100588"/>
                <a:gd name="connsiteY0" fmla="*/ 58436 h 67058"/>
                <a:gd name="connsiteX1" fmla="*/ 92490 w 100588"/>
                <a:gd name="connsiteY1" fmla="*/ 62068 h 67058"/>
                <a:gd name="connsiteX2" fmla="*/ 88858 w 100588"/>
                <a:gd name="connsiteY2" fmla="*/ 63186 h 67058"/>
                <a:gd name="connsiteX3" fmla="*/ 84946 w 100588"/>
                <a:gd name="connsiteY3" fmla="*/ 61788 h 67058"/>
                <a:gd name="connsiteX4" fmla="*/ 78240 w 100588"/>
                <a:gd name="connsiteY4" fmla="*/ 57877 h 67058"/>
                <a:gd name="connsiteX5" fmla="*/ 62593 w 100588"/>
                <a:gd name="connsiteY5" fmla="*/ 64862 h 67058"/>
                <a:gd name="connsiteX6" fmla="*/ 51417 w 100588"/>
                <a:gd name="connsiteY6" fmla="*/ 64024 h 67058"/>
                <a:gd name="connsiteX7" fmla="*/ 47505 w 100588"/>
                <a:gd name="connsiteY7" fmla="*/ 57597 h 67058"/>
                <a:gd name="connsiteX8" fmla="*/ 67902 w 100588"/>
                <a:gd name="connsiteY8" fmla="*/ 51730 h 67058"/>
                <a:gd name="connsiteX9" fmla="*/ 48343 w 100588"/>
                <a:gd name="connsiteY9" fmla="*/ 40274 h 67058"/>
                <a:gd name="connsiteX10" fmla="*/ 27108 w 100588"/>
                <a:gd name="connsiteY10" fmla="*/ 43906 h 67058"/>
                <a:gd name="connsiteX11" fmla="*/ 10902 w 100588"/>
                <a:gd name="connsiteY11" fmla="*/ 39436 h 67058"/>
                <a:gd name="connsiteX12" fmla="*/ 2240 w 100588"/>
                <a:gd name="connsiteY12" fmla="*/ 26862 h 67058"/>
                <a:gd name="connsiteX13" fmla="*/ 12578 w 100588"/>
                <a:gd name="connsiteY13" fmla="*/ 14289 h 67058"/>
                <a:gd name="connsiteX14" fmla="*/ 3078 w 100588"/>
                <a:gd name="connsiteY14" fmla="*/ 8700 h 67058"/>
                <a:gd name="connsiteX15" fmla="*/ 6990 w 100588"/>
                <a:gd name="connsiteY15" fmla="*/ 5347 h 67058"/>
                <a:gd name="connsiteX16" fmla="*/ 11181 w 100588"/>
                <a:gd name="connsiteY16" fmla="*/ 3950 h 67058"/>
                <a:gd name="connsiteX17" fmla="*/ 14255 w 100588"/>
                <a:gd name="connsiteY17" fmla="*/ 5068 h 67058"/>
                <a:gd name="connsiteX18" fmla="*/ 21240 w 100588"/>
                <a:gd name="connsiteY18" fmla="*/ 8980 h 67058"/>
                <a:gd name="connsiteX19" fmla="*/ 35490 w 100588"/>
                <a:gd name="connsiteY19" fmla="*/ 2553 h 67058"/>
                <a:gd name="connsiteX20" fmla="*/ 44990 w 100588"/>
                <a:gd name="connsiteY20" fmla="*/ 3671 h 67058"/>
                <a:gd name="connsiteX21" fmla="*/ 49461 w 100588"/>
                <a:gd name="connsiteY21" fmla="*/ 9818 h 67058"/>
                <a:gd name="connsiteX22" fmla="*/ 31299 w 100588"/>
                <a:gd name="connsiteY22" fmla="*/ 15127 h 67058"/>
                <a:gd name="connsiteX23" fmla="*/ 50299 w 100588"/>
                <a:gd name="connsiteY23" fmla="*/ 26024 h 67058"/>
                <a:gd name="connsiteX24" fmla="*/ 70975 w 100588"/>
                <a:gd name="connsiteY24" fmla="*/ 21833 h 67058"/>
                <a:gd name="connsiteX25" fmla="*/ 90255 w 100588"/>
                <a:gd name="connsiteY25" fmla="*/ 26583 h 67058"/>
                <a:gd name="connsiteX26" fmla="*/ 98358 w 100588"/>
                <a:gd name="connsiteY26" fmla="*/ 38877 h 67058"/>
                <a:gd name="connsiteX27" fmla="*/ 86902 w 100588"/>
                <a:gd name="connsiteY27" fmla="*/ 52289 h 67058"/>
                <a:gd name="connsiteX28" fmla="*/ 96961 w 100588"/>
                <a:gd name="connsiteY28" fmla="*/ 58436 h 67058"/>
                <a:gd name="connsiteX29" fmla="*/ 24314 w 100588"/>
                <a:gd name="connsiteY29" fmla="*/ 18480 h 67058"/>
                <a:gd name="connsiteX30" fmla="*/ 18725 w 100588"/>
                <a:gd name="connsiteY30" fmla="*/ 24347 h 67058"/>
                <a:gd name="connsiteX31" fmla="*/ 22078 w 100588"/>
                <a:gd name="connsiteY31" fmla="*/ 29097 h 67058"/>
                <a:gd name="connsiteX32" fmla="*/ 30740 w 100588"/>
                <a:gd name="connsiteY32" fmla="*/ 31333 h 67058"/>
                <a:gd name="connsiteX33" fmla="*/ 42475 w 100588"/>
                <a:gd name="connsiteY33" fmla="*/ 29097 h 67058"/>
                <a:gd name="connsiteX34" fmla="*/ 24314 w 100588"/>
                <a:gd name="connsiteY34" fmla="*/ 18480 h 67058"/>
                <a:gd name="connsiteX35" fmla="*/ 57005 w 100588"/>
                <a:gd name="connsiteY35" fmla="*/ 38039 h 67058"/>
                <a:gd name="connsiteX36" fmla="*/ 75446 w 100588"/>
                <a:gd name="connsiteY36" fmla="*/ 48656 h 67058"/>
                <a:gd name="connsiteX37" fmla="*/ 82711 w 100588"/>
                <a:gd name="connsiteY37" fmla="*/ 42230 h 67058"/>
                <a:gd name="connsiteX38" fmla="*/ 79358 w 100588"/>
                <a:gd name="connsiteY38" fmla="*/ 37480 h 67058"/>
                <a:gd name="connsiteX39" fmla="*/ 68740 w 100588"/>
                <a:gd name="connsiteY39" fmla="*/ 35524 h 67058"/>
                <a:gd name="connsiteX40" fmla="*/ 57005 w 100588"/>
                <a:gd name="connsiteY40" fmla="*/ 38039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0588" h="67058">
                  <a:moveTo>
                    <a:pt x="96961" y="58436"/>
                  </a:moveTo>
                  <a:cubicBezTo>
                    <a:pt x="96402" y="59274"/>
                    <a:pt x="95005" y="60671"/>
                    <a:pt x="92490" y="62068"/>
                  </a:cubicBezTo>
                  <a:cubicBezTo>
                    <a:pt x="91093" y="62906"/>
                    <a:pt x="89975" y="63186"/>
                    <a:pt x="88858" y="63186"/>
                  </a:cubicBezTo>
                  <a:cubicBezTo>
                    <a:pt x="87740" y="63186"/>
                    <a:pt x="86343" y="62627"/>
                    <a:pt x="84946" y="61788"/>
                  </a:cubicBezTo>
                  <a:lnTo>
                    <a:pt x="78240" y="57877"/>
                  </a:lnTo>
                  <a:cubicBezTo>
                    <a:pt x="72093" y="61230"/>
                    <a:pt x="67064" y="63744"/>
                    <a:pt x="62593" y="64862"/>
                  </a:cubicBezTo>
                  <a:cubicBezTo>
                    <a:pt x="58402" y="66259"/>
                    <a:pt x="54770" y="65980"/>
                    <a:pt x="51417" y="64024"/>
                  </a:cubicBezTo>
                  <a:cubicBezTo>
                    <a:pt x="48622" y="62347"/>
                    <a:pt x="47225" y="60391"/>
                    <a:pt x="47505" y="57597"/>
                  </a:cubicBezTo>
                  <a:cubicBezTo>
                    <a:pt x="55328" y="56200"/>
                    <a:pt x="62314" y="54244"/>
                    <a:pt x="67902" y="51730"/>
                  </a:cubicBezTo>
                  <a:lnTo>
                    <a:pt x="48343" y="40274"/>
                  </a:lnTo>
                  <a:cubicBezTo>
                    <a:pt x="40240" y="42788"/>
                    <a:pt x="33255" y="44186"/>
                    <a:pt x="27108" y="43906"/>
                  </a:cubicBezTo>
                  <a:cubicBezTo>
                    <a:pt x="21240" y="43906"/>
                    <a:pt x="15652" y="42230"/>
                    <a:pt x="10902" y="39436"/>
                  </a:cubicBezTo>
                  <a:cubicBezTo>
                    <a:pt x="4196" y="35524"/>
                    <a:pt x="1402" y="31333"/>
                    <a:pt x="2240" y="26862"/>
                  </a:cubicBezTo>
                  <a:cubicBezTo>
                    <a:pt x="3078" y="22112"/>
                    <a:pt x="6431" y="17921"/>
                    <a:pt x="12578" y="14289"/>
                  </a:cubicBezTo>
                  <a:lnTo>
                    <a:pt x="3078" y="8700"/>
                  </a:lnTo>
                  <a:cubicBezTo>
                    <a:pt x="4196" y="7303"/>
                    <a:pt x="5593" y="6186"/>
                    <a:pt x="6990" y="5347"/>
                  </a:cubicBezTo>
                  <a:cubicBezTo>
                    <a:pt x="8667" y="4230"/>
                    <a:pt x="10343" y="3950"/>
                    <a:pt x="11181" y="3950"/>
                  </a:cubicBezTo>
                  <a:cubicBezTo>
                    <a:pt x="12299" y="3950"/>
                    <a:pt x="13137" y="4509"/>
                    <a:pt x="14255" y="5068"/>
                  </a:cubicBezTo>
                  <a:lnTo>
                    <a:pt x="21240" y="8980"/>
                  </a:lnTo>
                  <a:cubicBezTo>
                    <a:pt x="27387" y="5627"/>
                    <a:pt x="32137" y="3392"/>
                    <a:pt x="35490" y="2553"/>
                  </a:cubicBezTo>
                  <a:cubicBezTo>
                    <a:pt x="38843" y="1715"/>
                    <a:pt x="42196" y="1995"/>
                    <a:pt x="44990" y="3671"/>
                  </a:cubicBezTo>
                  <a:cubicBezTo>
                    <a:pt x="47784" y="5347"/>
                    <a:pt x="49181" y="7303"/>
                    <a:pt x="49461" y="9818"/>
                  </a:cubicBezTo>
                  <a:cubicBezTo>
                    <a:pt x="42475" y="11494"/>
                    <a:pt x="36328" y="13171"/>
                    <a:pt x="31299" y="15127"/>
                  </a:cubicBezTo>
                  <a:lnTo>
                    <a:pt x="50299" y="26024"/>
                  </a:lnTo>
                  <a:cubicBezTo>
                    <a:pt x="57564" y="23789"/>
                    <a:pt x="64549" y="22391"/>
                    <a:pt x="70975" y="21833"/>
                  </a:cubicBezTo>
                  <a:cubicBezTo>
                    <a:pt x="77402" y="21274"/>
                    <a:pt x="83828" y="22950"/>
                    <a:pt x="90255" y="26583"/>
                  </a:cubicBezTo>
                  <a:cubicBezTo>
                    <a:pt x="96681" y="30215"/>
                    <a:pt x="99196" y="34406"/>
                    <a:pt x="98358" y="38877"/>
                  </a:cubicBezTo>
                  <a:cubicBezTo>
                    <a:pt x="97519" y="43347"/>
                    <a:pt x="93608" y="47818"/>
                    <a:pt x="86902" y="52289"/>
                  </a:cubicBezTo>
                  <a:lnTo>
                    <a:pt x="96961" y="58436"/>
                  </a:lnTo>
                  <a:close/>
                  <a:moveTo>
                    <a:pt x="24314" y="18480"/>
                  </a:moveTo>
                  <a:cubicBezTo>
                    <a:pt x="20961" y="20436"/>
                    <a:pt x="19005" y="22391"/>
                    <a:pt x="18725" y="24347"/>
                  </a:cubicBezTo>
                  <a:cubicBezTo>
                    <a:pt x="18446" y="26024"/>
                    <a:pt x="19564" y="27700"/>
                    <a:pt x="22078" y="29097"/>
                  </a:cubicBezTo>
                  <a:cubicBezTo>
                    <a:pt x="24873" y="30774"/>
                    <a:pt x="27667" y="31333"/>
                    <a:pt x="30740" y="31333"/>
                  </a:cubicBezTo>
                  <a:cubicBezTo>
                    <a:pt x="33814" y="31333"/>
                    <a:pt x="37725" y="30494"/>
                    <a:pt x="42475" y="29097"/>
                  </a:cubicBezTo>
                  <a:lnTo>
                    <a:pt x="24314" y="18480"/>
                  </a:lnTo>
                  <a:close/>
                  <a:moveTo>
                    <a:pt x="57005" y="38039"/>
                  </a:moveTo>
                  <a:lnTo>
                    <a:pt x="75446" y="48656"/>
                  </a:lnTo>
                  <a:cubicBezTo>
                    <a:pt x="79637" y="46141"/>
                    <a:pt x="82152" y="43906"/>
                    <a:pt x="82711" y="42230"/>
                  </a:cubicBezTo>
                  <a:cubicBezTo>
                    <a:pt x="83269" y="40553"/>
                    <a:pt x="82152" y="39156"/>
                    <a:pt x="79358" y="37480"/>
                  </a:cubicBezTo>
                  <a:cubicBezTo>
                    <a:pt x="76284" y="35803"/>
                    <a:pt x="72652" y="34965"/>
                    <a:pt x="68740" y="35524"/>
                  </a:cubicBezTo>
                  <a:cubicBezTo>
                    <a:pt x="64549" y="36083"/>
                    <a:pt x="60637" y="36921"/>
                    <a:pt x="57005" y="38039"/>
                  </a:cubicBezTo>
                  <a:close/>
                </a:path>
              </a:pathLst>
            </a:custGeom>
            <a:solidFill>
              <a:srgbClr val="272A5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6" name="Forma libre 1165">
              <a:extLst>
                <a:ext uri="{FF2B5EF4-FFF2-40B4-BE49-F238E27FC236}">
                  <a16:creationId xmlns:a16="http://schemas.microsoft.com/office/drawing/2014/main" id="{F9F87EBC-F17A-3044-A2C9-B28895486239}"/>
                </a:ext>
              </a:extLst>
            </p:cNvPr>
            <p:cNvSpPr/>
            <p:nvPr/>
          </p:nvSpPr>
          <p:spPr>
            <a:xfrm>
              <a:off x="1071779" y="6158677"/>
              <a:ext cx="100588" cy="67059"/>
            </a:xfrm>
            <a:custGeom>
              <a:avLst/>
              <a:gdLst>
                <a:gd name="connsiteX0" fmla="*/ 96961 w 100588"/>
                <a:gd name="connsiteY0" fmla="*/ 58436 h 67058"/>
                <a:gd name="connsiteX1" fmla="*/ 92490 w 100588"/>
                <a:gd name="connsiteY1" fmla="*/ 62068 h 67058"/>
                <a:gd name="connsiteX2" fmla="*/ 88858 w 100588"/>
                <a:gd name="connsiteY2" fmla="*/ 63186 h 67058"/>
                <a:gd name="connsiteX3" fmla="*/ 84946 w 100588"/>
                <a:gd name="connsiteY3" fmla="*/ 61788 h 67058"/>
                <a:gd name="connsiteX4" fmla="*/ 78240 w 100588"/>
                <a:gd name="connsiteY4" fmla="*/ 57877 h 67058"/>
                <a:gd name="connsiteX5" fmla="*/ 62593 w 100588"/>
                <a:gd name="connsiteY5" fmla="*/ 64862 h 67058"/>
                <a:gd name="connsiteX6" fmla="*/ 51417 w 100588"/>
                <a:gd name="connsiteY6" fmla="*/ 64024 h 67058"/>
                <a:gd name="connsiteX7" fmla="*/ 47505 w 100588"/>
                <a:gd name="connsiteY7" fmla="*/ 57597 h 67058"/>
                <a:gd name="connsiteX8" fmla="*/ 67902 w 100588"/>
                <a:gd name="connsiteY8" fmla="*/ 51730 h 67058"/>
                <a:gd name="connsiteX9" fmla="*/ 48343 w 100588"/>
                <a:gd name="connsiteY9" fmla="*/ 40274 h 67058"/>
                <a:gd name="connsiteX10" fmla="*/ 27108 w 100588"/>
                <a:gd name="connsiteY10" fmla="*/ 43906 h 67058"/>
                <a:gd name="connsiteX11" fmla="*/ 10902 w 100588"/>
                <a:gd name="connsiteY11" fmla="*/ 39436 h 67058"/>
                <a:gd name="connsiteX12" fmla="*/ 2240 w 100588"/>
                <a:gd name="connsiteY12" fmla="*/ 26862 h 67058"/>
                <a:gd name="connsiteX13" fmla="*/ 12578 w 100588"/>
                <a:gd name="connsiteY13" fmla="*/ 14289 h 67058"/>
                <a:gd name="connsiteX14" fmla="*/ 3078 w 100588"/>
                <a:gd name="connsiteY14" fmla="*/ 8700 h 67058"/>
                <a:gd name="connsiteX15" fmla="*/ 6990 w 100588"/>
                <a:gd name="connsiteY15" fmla="*/ 5347 h 67058"/>
                <a:gd name="connsiteX16" fmla="*/ 11181 w 100588"/>
                <a:gd name="connsiteY16" fmla="*/ 3950 h 67058"/>
                <a:gd name="connsiteX17" fmla="*/ 14255 w 100588"/>
                <a:gd name="connsiteY17" fmla="*/ 5068 h 67058"/>
                <a:gd name="connsiteX18" fmla="*/ 21240 w 100588"/>
                <a:gd name="connsiteY18" fmla="*/ 8980 h 67058"/>
                <a:gd name="connsiteX19" fmla="*/ 35490 w 100588"/>
                <a:gd name="connsiteY19" fmla="*/ 2553 h 67058"/>
                <a:gd name="connsiteX20" fmla="*/ 44990 w 100588"/>
                <a:gd name="connsiteY20" fmla="*/ 3671 h 67058"/>
                <a:gd name="connsiteX21" fmla="*/ 49461 w 100588"/>
                <a:gd name="connsiteY21" fmla="*/ 9818 h 67058"/>
                <a:gd name="connsiteX22" fmla="*/ 31299 w 100588"/>
                <a:gd name="connsiteY22" fmla="*/ 15127 h 67058"/>
                <a:gd name="connsiteX23" fmla="*/ 50299 w 100588"/>
                <a:gd name="connsiteY23" fmla="*/ 26024 h 67058"/>
                <a:gd name="connsiteX24" fmla="*/ 70975 w 100588"/>
                <a:gd name="connsiteY24" fmla="*/ 21833 h 67058"/>
                <a:gd name="connsiteX25" fmla="*/ 90255 w 100588"/>
                <a:gd name="connsiteY25" fmla="*/ 26583 h 67058"/>
                <a:gd name="connsiteX26" fmla="*/ 98358 w 100588"/>
                <a:gd name="connsiteY26" fmla="*/ 38877 h 67058"/>
                <a:gd name="connsiteX27" fmla="*/ 86902 w 100588"/>
                <a:gd name="connsiteY27" fmla="*/ 52288 h 67058"/>
                <a:gd name="connsiteX28" fmla="*/ 96961 w 100588"/>
                <a:gd name="connsiteY28" fmla="*/ 58436 h 67058"/>
                <a:gd name="connsiteX29" fmla="*/ 24314 w 100588"/>
                <a:gd name="connsiteY29" fmla="*/ 18480 h 67058"/>
                <a:gd name="connsiteX30" fmla="*/ 18725 w 100588"/>
                <a:gd name="connsiteY30" fmla="*/ 24347 h 67058"/>
                <a:gd name="connsiteX31" fmla="*/ 22078 w 100588"/>
                <a:gd name="connsiteY31" fmla="*/ 29097 h 67058"/>
                <a:gd name="connsiteX32" fmla="*/ 30740 w 100588"/>
                <a:gd name="connsiteY32" fmla="*/ 31333 h 67058"/>
                <a:gd name="connsiteX33" fmla="*/ 42475 w 100588"/>
                <a:gd name="connsiteY33" fmla="*/ 29097 h 67058"/>
                <a:gd name="connsiteX34" fmla="*/ 24314 w 100588"/>
                <a:gd name="connsiteY34" fmla="*/ 18480 h 67058"/>
                <a:gd name="connsiteX35" fmla="*/ 57005 w 100588"/>
                <a:gd name="connsiteY35" fmla="*/ 38039 h 67058"/>
                <a:gd name="connsiteX36" fmla="*/ 75446 w 100588"/>
                <a:gd name="connsiteY36" fmla="*/ 48656 h 67058"/>
                <a:gd name="connsiteX37" fmla="*/ 82711 w 100588"/>
                <a:gd name="connsiteY37" fmla="*/ 42230 h 67058"/>
                <a:gd name="connsiteX38" fmla="*/ 79358 w 100588"/>
                <a:gd name="connsiteY38" fmla="*/ 37480 h 67058"/>
                <a:gd name="connsiteX39" fmla="*/ 68740 w 100588"/>
                <a:gd name="connsiteY39" fmla="*/ 35524 h 67058"/>
                <a:gd name="connsiteX40" fmla="*/ 57005 w 100588"/>
                <a:gd name="connsiteY40" fmla="*/ 38039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0588" h="67058">
                  <a:moveTo>
                    <a:pt x="96961" y="58436"/>
                  </a:moveTo>
                  <a:cubicBezTo>
                    <a:pt x="96402" y="59274"/>
                    <a:pt x="95005" y="60671"/>
                    <a:pt x="92490" y="62068"/>
                  </a:cubicBezTo>
                  <a:cubicBezTo>
                    <a:pt x="91093" y="62906"/>
                    <a:pt x="89975" y="63186"/>
                    <a:pt x="88858" y="63186"/>
                  </a:cubicBezTo>
                  <a:cubicBezTo>
                    <a:pt x="87740" y="63186"/>
                    <a:pt x="86343" y="62627"/>
                    <a:pt x="84946" y="61788"/>
                  </a:cubicBezTo>
                  <a:lnTo>
                    <a:pt x="78240" y="57877"/>
                  </a:lnTo>
                  <a:cubicBezTo>
                    <a:pt x="72093" y="61230"/>
                    <a:pt x="67064" y="63744"/>
                    <a:pt x="62593" y="64862"/>
                  </a:cubicBezTo>
                  <a:cubicBezTo>
                    <a:pt x="58402" y="66259"/>
                    <a:pt x="54770" y="65980"/>
                    <a:pt x="51417" y="64024"/>
                  </a:cubicBezTo>
                  <a:cubicBezTo>
                    <a:pt x="48622" y="62347"/>
                    <a:pt x="47225" y="60391"/>
                    <a:pt x="47505" y="57597"/>
                  </a:cubicBezTo>
                  <a:cubicBezTo>
                    <a:pt x="55328" y="56200"/>
                    <a:pt x="62314" y="54244"/>
                    <a:pt x="67902" y="51730"/>
                  </a:cubicBezTo>
                  <a:lnTo>
                    <a:pt x="48343" y="40274"/>
                  </a:lnTo>
                  <a:cubicBezTo>
                    <a:pt x="40240" y="42788"/>
                    <a:pt x="33255" y="44186"/>
                    <a:pt x="27108" y="43906"/>
                  </a:cubicBezTo>
                  <a:cubicBezTo>
                    <a:pt x="21240" y="43906"/>
                    <a:pt x="15652" y="42230"/>
                    <a:pt x="10902" y="39436"/>
                  </a:cubicBezTo>
                  <a:cubicBezTo>
                    <a:pt x="4196" y="35524"/>
                    <a:pt x="1402" y="31333"/>
                    <a:pt x="2240" y="26862"/>
                  </a:cubicBezTo>
                  <a:cubicBezTo>
                    <a:pt x="3078" y="22112"/>
                    <a:pt x="6431" y="17921"/>
                    <a:pt x="12578" y="14289"/>
                  </a:cubicBezTo>
                  <a:lnTo>
                    <a:pt x="3078" y="8700"/>
                  </a:lnTo>
                  <a:cubicBezTo>
                    <a:pt x="4196" y="7303"/>
                    <a:pt x="5593" y="6186"/>
                    <a:pt x="6990" y="5347"/>
                  </a:cubicBezTo>
                  <a:cubicBezTo>
                    <a:pt x="8667" y="4230"/>
                    <a:pt x="10343" y="3950"/>
                    <a:pt x="11181" y="3950"/>
                  </a:cubicBezTo>
                  <a:cubicBezTo>
                    <a:pt x="12299" y="3950"/>
                    <a:pt x="13137" y="4509"/>
                    <a:pt x="14255" y="5068"/>
                  </a:cubicBezTo>
                  <a:lnTo>
                    <a:pt x="21240" y="8980"/>
                  </a:lnTo>
                  <a:cubicBezTo>
                    <a:pt x="27387" y="5627"/>
                    <a:pt x="32137" y="3391"/>
                    <a:pt x="35490" y="2553"/>
                  </a:cubicBezTo>
                  <a:cubicBezTo>
                    <a:pt x="38843" y="1715"/>
                    <a:pt x="42196" y="1994"/>
                    <a:pt x="44990" y="3671"/>
                  </a:cubicBezTo>
                  <a:cubicBezTo>
                    <a:pt x="47784" y="5347"/>
                    <a:pt x="49181" y="7303"/>
                    <a:pt x="49461" y="9818"/>
                  </a:cubicBezTo>
                  <a:cubicBezTo>
                    <a:pt x="42475" y="11494"/>
                    <a:pt x="36328" y="13171"/>
                    <a:pt x="31299" y="15127"/>
                  </a:cubicBezTo>
                  <a:lnTo>
                    <a:pt x="50299" y="26024"/>
                  </a:lnTo>
                  <a:cubicBezTo>
                    <a:pt x="57564" y="23789"/>
                    <a:pt x="64549" y="22392"/>
                    <a:pt x="70975" y="21833"/>
                  </a:cubicBezTo>
                  <a:cubicBezTo>
                    <a:pt x="77402" y="21274"/>
                    <a:pt x="83828" y="22950"/>
                    <a:pt x="90255" y="26583"/>
                  </a:cubicBezTo>
                  <a:cubicBezTo>
                    <a:pt x="96681" y="30215"/>
                    <a:pt x="99196" y="34406"/>
                    <a:pt x="98358" y="38877"/>
                  </a:cubicBezTo>
                  <a:cubicBezTo>
                    <a:pt x="97519" y="43347"/>
                    <a:pt x="93608" y="47818"/>
                    <a:pt x="86902" y="52288"/>
                  </a:cubicBezTo>
                  <a:lnTo>
                    <a:pt x="96961" y="58436"/>
                  </a:lnTo>
                  <a:close/>
                  <a:moveTo>
                    <a:pt x="24314" y="18480"/>
                  </a:moveTo>
                  <a:cubicBezTo>
                    <a:pt x="20961" y="20436"/>
                    <a:pt x="19005" y="22392"/>
                    <a:pt x="18725" y="24347"/>
                  </a:cubicBezTo>
                  <a:cubicBezTo>
                    <a:pt x="18446" y="26024"/>
                    <a:pt x="19564" y="27700"/>
                    <a:pt x="22078" y="29097"/>
                  </a:cubicBezTo>
                  <a:cubicBezTo>
                    <a:pt x="24873" y="30774"/>
                    <a:pt x="27667" y="31333"/>
                    <a:pt x="30740" y="31333"/>
                  </a:cubicBezTo>
                  <a:cubicBezTo>
                    <a:pt x="33814" y="31333"/>
                    <a:pt x="37725" y="30494"/>
                    <a:pt x="42475" y="29097"/>
                  </a:cubicBezTo>
                  <a:lnTo>
                    <a:pt x="24314" y="18480"/>
                  </a:lnTo>
                  <a:close/>
                  <a:moveTo>
                    <a:pt x="57005" y="38039"/>
                  </a:moveTo>
                  <a:lnTo>
                    <a:pt x="75446" y="48656"/>
                  </a:lnTo>
                  <a:cubicBezTo>
                    <a:pt x="79637" y="46141"/>
                    <a:pt x="82152" y="43906"/>
                    <a:pt x="82711" y="42230"/>
                  </a:cubicBezTo>
                  <a:cubicBezTo>
                    <a:pt x="83269" y="40553"/>
                    <a:pt x="82152" y="39156"/>
                    <a:pt x="79358" y="37480"/>
                  </a:cubicBezTo>
                  <a:cubicBezTo>
                    <a:pt x="76284" y="35803"/>
                    <a:pt x="72652" y="34965"/>
                    <a:pt x="68740" y="35524"/>
                  </a:cubicBezTo>
                  <a:cubicBezTo>
                    <a:pt x="64549" y="36083"/>
                    <a:pt x="60637" y="36921"/>
                    <a:pt x="57005" y="3803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7" name="Forma libre 1166">
              <a:extLst>
                <a:ext uri="{FF2B5EF4-FFF2-40B4-BE49-F238E27FC236}">
                  <a16:creationId xmlns:a16="http://schemas.microsoft.com/office/drawing/2014/main" id="{AD5284AF-BD07-D44C-997E-FD7B30E3C43E}"/>
                </a:ext>
              </a:extLst>
            </p:cNvPr>
            <p:cNvSpPr/>
            <p:nvPr/>
          </p:nvSpPr>
          <p:spPr>
            <a:xfrm>
              <a:off x="1072058" y="6158957"/>
              <a:ext cx="100588" cy="67059"/>
            </a:xfrm>
            <a:custGeom>
              <a:avLst/>
              <a:gdLst>
                <a:gd name="connsiteX0" fmla="*/ 98358 w 100588"/>
                <a:gd name="connsiteY0" fmla="*/ 38877 h 67058"/>
                <a:gd name="connsiteX1" fmla="*/ 90255 w 100588"/>
                <a:gd name="connsiteY1" fmla="*/ 26583 h 67058"/>
                <a:gd name="connsiteX2" fmla="*/ 70975 w 100588"/>
                <a:gd name="connsiteY2" fmla="*/ 21833 h 67058"/>
                <a:gd name="connsiteX3" fmla="*/ 50299 w 100588"/>
                <a:gd name="connsiteY3" fmla="*/ 26024 h 67058"/>
                <a:gd name="connsiteX4" fmla="*/ 31299 w 100588"/>
                <a:gd name="connsiteY4" fmla="*/ 15127 h 67058"/>
                <a:gd name="connsiteX5" fmla="*/ 49461 w 100588"/>
                <a:gd name="connsiteY5" fmla="*/ 9818 h 67058"/>
                <a:gd name="connsiteX6" fmla="*/ 44990 w 100588"/>
                <a:gd name="connsiteY6" fmla="*/ 3671 h 67058"/>
                <a:gd name="connsiteX7" fmla="*/ 35490 w 100588"/>
                <a:gd name="connsiteY7" fmla="*/ 2553 h 67058"/>
                <a:gd name="connsiteX8" fmla="*/ 21240 w 100588"/>
                <a:gd name="connsiteY8" fmla="*/ 8980 h 67058"/>
                <a:gd name="connsiteX9" fmla="*/ 14255 w 100588"/>
                <a:gd name="connsiteY9" fmla="*/ 5068 h 67058"/>
                <a:gd name="connsiteX10" fmla="*/ 11181 w 100588"/>
                <a:gd name="connsiteY10" fmla="*/ 3950 h 67058"/>
                <a:gd name="connsiteX11" fmla="*/ 6990 w 100588"/>
                <a:gd name="connsiteY11" fmla="*/ 5347 h 67058"/>
                <a:gd name="connsiteX12" fmla="*/ 3078 w 100588"/>
                <a:gd name="connsiteY12" fmla="*/ 8700 h 67058"/>
                <a:gd name="connsiteX13" fmla="*/ 12578 w 100588"/>
                <a:gd name="connsiteY13" fmla="*/ 14289 h 67058"/>
                <a:gd name="connsiteX14" fmla="*/ 2240 w 100588"/>
                <a:gd name="connsiteY14" fmla="*/ 26862 h 67058"/>
                <a:gd name="connsiteX15" fmla="*/ 10902 w 100588"/>
                <a:gd name="connsiteY15" fmla="*/ 39436 h 67058"/>
                <a:gd name="connsiteX16" fmla="*/ 27108 w 100588"/>
                <a:gd name="connsiteY16" fmla="*/ 43906 h 67058"/>
                <a:gd name="connsiteX17" fmla="*/ 48343 w 100588"/>
                <a:gd name="connsiteY17" fmla="*/ 40274 h 67058"/>
                <a:gd name="connsiteX18" fmla="*/ 67902 w 100588"/>
                <a:gd name="connsiteY18" fmla="*/ 51730 h 67058"/>
                <a:gd name="connsiteX19" fmla="*/ 47505 w 100588"/>
                <a:gd name="connsiteY19" fmla="*/ 57597 h 67058"/>
                <a:gd name="connsiteX20" fmla="*/ 51417 w 100588"/>
                <a:gd name="connsiteY20" fmla="*/ 64024 h 67058"/>
                <a:gd name="connsiteX21" fmla="*/ 62593 w 100588"/>
                <a:gd name="connsiteY21" fmla="*/ 64862 h 67058"/>
                <a:gd name="connsiteX22" fmla="*/ 78240 w 100588"/>
                <a:gd name="connsiteY22" fmla="*/ 57877 h 67058"/>
                <a:gd name="connsiteX23" fmla="*/ 84946 w 100588"/>
                <a:gd name="connsiteY23" fmla="*/ 61788 h 67058"/>
                <a:gd name="connsiteX24" fmla="*/ 88858 w 100588"/>
                <a:gd name="connsiteY24" fmla="*/ 63186 h 67058"/>
                <a:gd name="connsiteX25" fmla="*/ 92490 w 100588"/>
                <a:gd name="connsiteY25" fmla="*/ 62068 h 67058"/>
                <a:gd name="connsiteX26" fmla="*/ 96961 w 100588"/>
                <a:gd name="connsiteY26" fmla="*/ 58436 h 67058"/>
                <a:gd name="connsiteX27" fmla="*/ 86902 w 100588"/>
                <a:gd name="connsiteY27" fmla="*/ 52568 h 67058"/>
                <a:gd name="connsiteX28" fmla="*/ 98358 w 100588"/>
                <a:gd name="connsiteY28" fmla="*/ 38877 h 67058"/>
                <a:gd name="connsiteX29" fmla="*/ 30181 w 100588"/>
                <a:gd name="connsiteY29" fmla="*/ 30774 h 67058"/>
                <a:gd name="connsiteX30" fmla="*/ 21520 w 100588"/>
                <a:gd name="connsiteY30" fmla="*/ 28539 h 67058"/>
                <a:gd name="connsiteX31" fmla="*/ 18167 w 100588"/>
                <a:gd name="connsiteY31" fmla="*/ 23789 h 67058"/>
                <a:gd name="connsiteX32" fmla="*/ 23755 w 100588"/>
                <a:gd name="connsiteY32" fmla="*/ 17921 h 67058"/>
                <a:gd name="connsiteX33" fmla="*/ 41917 w 100588"/>
                <a:gd name="connsiteY33" fmla="*/ 28539 h 67058"/>
                <a:gd name="connsiteX34" fmla="*/ 30181 w 100588"/>
                <a:gd name="connsiteY34" fmla="*/ 30774 h 67058"/>
                <a:gd name="connsiteX35" fmla="*/ 82431 w 100588"/>
                <a:gd name="connsiteY35" fmla="*/ 41950 h 67058"/>
                <a:gd name="connsiteX36" fmla="*/ 75167 w 100588"/>
                <a:gd name="connsiteY36" fmla="*/ 48377 h 67058"/>
                <a:gd name="connsiteX37" fmla="*/ 56725 w 100588"/>
                <a:gd name="connsiteY37" fmla="*/ 37759 h 67058"/>
                <a:gd name="connsiteX38" fmla="*/ 68461 w 100588"/>
                <a:gd name="connsiteY38" fmla="*/ 35244 h 67058"/>
                <a:gd name="connsiteX39" fmla="*/ 79078 w 100588"/>
                <a:gd name="connsiteY39" fmla="*/ 37200 h 67058"/>
                <a:gd name="connsiteX40" fmla="*/ 82431 w 100588"/>
                <a:gd name="connsiteY40" fmla="*/ 41950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0588" h="67058">
                  <a:moveTo>
                    <a:pt x="98358" y="38877"/>
                  </a:moveTo>
                  <a:cubicBezTo>
                    <a:pt x="99196" y="34406"/>
                    <a:pt x="96681" y="30215"/>
                    <a:pt x="90255" y="26583"/>
                  </a:cubicBezTo>
                  <a:cubicBezTo>
                    <a:pt x="83828" y="22950"/>
                    <a:pt x="77402" y="21274"/>
                    <a:pt x="70975" y="21833"/>
                  </a:cubicBezTo>
                  <a:cubicBezTo>
                    <a:pt x="64549" y="22392"/>
                    <a:pt x="57843" y="23789"/>
                    <a:pt x="50299" y="26024"/>
                  </a:cubicBezTo>
                  <a:lnTo>
                    <a:pt x="31299" y="15127"/>
                  </a:lnTo>
                  <a:cubicBezTo>
                    <a:pt x="36328" y="13171"/>
                    <a:pt x="42196" y="11494"/>
                    <a:pt x="49461" y="9818"/>
                  </a:cubicBezTo>
                  <a:cubicBezTo>
                    <a:pt x="49181" y="7303"/>
                    <a:pt x="47784" y="5347"/>
                    <a:pt x="44990" y="3671"/>
                  </a:cubicBezTo>
                  <a:cubicBezTo>
                    <a:pt x="42196" y="1994"/>
                    <a:pt x="38843" y="1715"/>
                    <a:pt x="35490" y="2553"/>
                  </a:cubicBezTo>
                  <a:cubicBezTo>
                    <a:pt x="32137" y="3392"/>
                    <a:pt x="27387" y="5627"/>
                    <a:pt x="21240" y="8980"/>
                  </a:cubicBezTo>
                  <a:lnTo>
                    <a:pt x="14255" y="5068"/>
                  </a:lnTo>
                  <a:cubicBezTo>
                    <a:pt x="13137" y="4509"/>
                    <a:pt x="12299" y="4230"/>
                    <a:pt x="11181" y="3950"/>
                  </a:cubicBezTo>
                  <a:cubicBezTo>
                    <a:pt x="10064" y="3950"/>
                    <a:pt x="8667" y="4230"/>
                    <a:pt x="6990" y="5347"/>
                  </a:cubicBezTo>
                  <a:cubicBezTo>
                    <a:pt x="5593" y="6186"/>
                    <a:pt x="4196" y="7303"/>
                    <a:pt x="3078" y="8700"/>
                  </a:cubicBezTo>
                  <a:lnTo>
                    <a:pt x="12578" y="14289"/>
                  </a:lnTo>
                  <a:cubicBezTo>
                    <a:pt x="6711" y="18200"/>
                    <a:pt x="3078" y="22392"/>
                    <a:pt x="2240" y="26862"/>
                  </a:cubicBezTo>
                  <a:cubicBezTo>
                    <a:pt x="1402" y="31612"/>
                    <a:pt x="4196" y="35803"/>
                    <a:pt x="10902" y="39436"/>
                  </a:cubicBezTo>
                  <a:cubicBezTo>
                    <a:pt x="15931" y="42230"/>
                    <a:pt x="21240" y="43627"/>
                    <a:pt x="27108" y="43906"/>
                  </a:cubicBezTo>
                  <a:cubicBezTo>
                    <a:pt x="32975" y="43906"/>
                    <a:pt x="39961" y="42789"/>
                    <a:pt x="48343" y="40274"/>
                  </a:cubicBezTo>
                  <a:lnTo>
                    <a:pt x="67902" y="51730"/>
                  </a:lnTo>
                  <a:cubicBezTo>
                    <a:pt x="62314" y="53965"/>
                    <a:pt x="55328" y="55921"/>
                    <a:pt x="47505" y="57597"/>
                  </a:cubicBezTo>
                  <a:cubicBezTo>
                    <a:pt x="47505" y="60112"/>
                    <a:pt x="48622" y="62347"/>
                    <a:pt x="51417" y="64024"/>
                  </a:cubicBezTo>
                  <a:cubicBezTo>
                    <a:pt x="54490" y="65980"/>
                    <a:pt x="58402" y="66259"/>
                    <a:pt x="62593" y="64862"/>
                  </a:cubicBezTo>
                  <a:cubicBezTo>
                    <a:pt x="66784" y="63465"/>
                    <a:pt x="72093" y="61230"/>
                    <a:pt x="78240" y="57877"/>
                  </a:cubicBezTo>
                  <a:lnTo>
                    <a:pt x="84946" y="61788"/>
                  </a:lnTo>
                  <a:cubicBezTo>
                    <a:pt x="86343" y="62627"/>
                    <a:pt x="87740" y="63186"/>
                    <a:pt x="88858" y="63186"/>
                  </a:cubicBezTo>
                  <a:cubicBezTo>
                    <a:pt x="89975" y="63186"/>
                    <a:pt x="91093" y="62906"/>
                    <a:pt x="92490" y="62068"/>
                  </a:cubicBezTo>
                  <a:cubicBezTo>
                    <a:pt x="94725" y="60671"/>
                    <a:pt x="96402" y="59553"/>
                    <a:pt x="96961" y="58436"/>
                  </a:cubicBezTo>
                  <a:lnTo>
                    <a:pt x="86902" y="52568"/>
                  </a:lnTo>
                  <a:cubicBezTo>
                    <a:pt x="93328" y="47818"/>
                    <a:pt x="97240" y="43347"/>
                    <a:pt x="98358" y="38877"/>
                  </a:cubicBezTo>
                  <a:close/>
                  <a:moveTo>
                    <a:pt x="30181" y="30774"/>
                  </a:moveTo>
                  <a:cubicBezTo>
                    <a:pt x="27108" y="30774"/>
                    <a:pt x="24314" y="30215"/>
                    <a:pt x="21520" y="28539"/>
                  </a:cubicBezTo>
                  <a:cubicBezTo>
                    <a:pt x="19005" y="27141"/>
                    <a:pt x="17887" y="25465"/>
                    <a:pt x="18167" y="23789"/>
                  </a:cubicBezTo>
                  <a:cubicBezTo>
                    <a:pt x="18446" y="22112"/>
                    <a:pt x="20123" y="20156"/>
                    <a:pt x="23755" y="17921"/>
                  </a:cubicBezTo>
                  <a:lnTo>
                    <a:pt x="41917" y="28539"/>
                  </a:lnTo>
                  <a:cubicBezTo>
                    <a:pt x="37167" y="29936"/>
                    <a:pt x="33255" y="30494"/>
                    <a:pt x="30181" y="30774"/>
                  </a:cubicBezTo>
                  <a:close/>
                  <a:moveTo>
                    <a:pt x="82431" y="41950"/>
                  </a:moveTo>
                  <a:cubicBezTo>
                    <a:pt x="81872" y="43627"/>
                    <a:pt x="79637" y="45583"/>
                    <a:pt x="75167" y="48377"/>
                  </a:cubicBezTo>
                  <a:lnTo>
                    <a:pt x="56725" y="37759"/>
                  </a:lnTo>
                  <a:cubicBezTo>
                    <a:pt x="60358" y="36641"/>
                    <a:pt x="64270" y="35803"/>
                    <a:pt x="68461" y="35244"/>
                  </a:cubicBezTo>
                  <a:cubicBezTo>
                    <a:pt x="72372" y="34686"/>
                    <a:pt x="76005" y="35524"/>
                    <a:pt x="79078" y="37200"/>
                  </a:cubicBezTo>
                  <a:cubicBezTo>
                    <a:pt x="81872" y="38877"/>
                    <a:pt x="82711" y="40274"/>
                    <a:pt x="82431" y="41950"/>
                  </a:cubicBezTo>
                  <a:close/>
                </a:path>
              </a:pathLst>
            </a:custGeom>
            <a:solidFill>
              <a:srgbClr val="A9D6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8" name="Forma libre 1167">
              <a:extLst>
                <a:ext uri="{FF2B5EF4-FFF2-40B4-BE49-F238E27FC236}">
                  <a16:creationId xmlns:a16="http://schemas.microsoft.com/office/drawing/2014/main" id="{CB2F08A2-46F1-EE4C-9073-FD8457EB4A5E}"/>
                </a:ext>
              </a:extLst>
            </p:cNvPr>
            <p:cNvSpPr/>
            <p:nvPr/>
          </p:nvSpPr>
          <p:spPr>
            <a:xfrm>
              <a:off x="1072203" y="6158957"/>
              <a:ext cx="100588" cy="58676"/>
            </a:xfrm>
            <a:custGeom>
              <a:avLst/>
              <a:gdLst>
                <a:gd name="connsiteX0" fmla="*/ 35625 w 100588"/>
                <a:gd name="connsiteY0" fmla="*/ 4509 h 58676"/>
                <a:gd name="connsiteX1" fmla="*/ 45125 w 100588"/>
                <a:gd name="connsiteY1" fmla="*/ 5627 h 58676"/>
                <a:gd name="connsiteX2" fmla="*/ 49037 w 100588"/>
                <a:gd name="connsiteY2" fmla="*/ 9818 h 58676"/>
                <a:gd name="connsiteX3" fmla="*/ 49595 w 100588"/>
                <a:gd name="connsiteY3" fmla="*/ 9818 h 58676"/>
                <a:gd name="connsiteX4" fmla="*/ 45125 w 100588"/>
                <a:gd name="connsiteY4" fmla="*/ 3671 h 58676"/>
                <a:gd name="connsiteX5" fmla="*/ 35625 w 100588"/>
                <a:gd name="connsiteY5" fmla="*/ 2553 h 58676"/>
                <a:gd name="connsiteX6" fmla="*/ 21375 w 100588"/>
                <a:gd name="connsiteY6" fmla="*/ 8980 h 58676"/>
                <a:gd name="connsiteX7" fmla="*/ 14390 w 100588"/>
                <a:gd name="connsiteY7" fmla="*/ 5068 h 58676"/>
                <a:gd name="connsiteX8" fmla="*/ 11316 w 100588"/>
                <a:gd name="connsiteY8" fmla="*/ 3950 h 58676"/>
                <a:gd name="connsiteX9" fmla="*/ 7125 w 100588"/>
                <a:gd name="connsiteY9" fmla="*/ 5347 h 58676"/>
                <a:gd name="connsiteX10" fmla="*/ 3213 w 100588"/>
                <a:gd name="connsiteY10" fmla="*/ 8700 h 58676"/>
                <a:gd name="connsiteX11" fmla="*/ 4610 w 100588"/>
                <a:gd name="connsiteY11" fmla="*/ 9539 h 58676"/>
                <a:gd name="connsiteX12" fmla="*/ 7404 w 100588"/>
                <a:gd name="connsiteY12" fmla="*/ 7583 h 58676"/>
                <a:gd name="connsiteX13" fmla="*/ 11596 w 100588"/>
                <a:gd name="connsiteY13" fmla="*/ 6186 h 58676"/>
                <a:gd name="connsiteX14" fmla="*/ 14669 w 100588"/>
                <a:gd name="connsiteY14" fmla="*/ 7303 h 58676"/>
                <a:gd name="connsiteX15" fmla="*/ 21654 w 100588"/>
                <a:gd name="connsiteY15" fmla="*/ 11215 h 58676"/>
                <a:gd name="connsiteX16" fmla="*/ 35625 w 100588"/>
                <a:gd name="connsiteY16" fmla="*/ 4509 h 58676"/>
                <a:gd name="connsiteX17" fmla="*/ 2096 w 100588"/>
                <a:gd name="connsiteY17" fmla="*/ 26862 h 58676"/>
                <a:gd name="connsiteX18" fmla="*/ 2096 w 100588"/>
                <a:gd name="connsiteY18" fmla="*/ 28818 h 58676"/>
                <a:gd name="connsiteX19" fmla="*/ 12434 w 100588"/>
                <a:gd name="connsiteY19" fmla="*/ 16244 h 58676"/>
                <a:gd name="connsiteX20" fmla="*/ 11037 w 100588"/>
                <a:gd name="connsiteY20" fmla="*/ 15406 h 58676"/>
                <a:gd name="connsiteX21" fmla="*/ 2096 w 100588"/>
                <a:gd name="connsiteY21" fmla="*/ 26862 h 58676"/>
                <a:gd name="connsiteX22" fmla="*/ 30037 w 100588"/>
                <a:gd name="connsiteY22" fmla="*/ 30774 h 58676"/>
                <a:gd name="connsiteX23" fmla="*/ 21375 w 100588"/>
                <a:gd name="connsiteY23" fmla="*/ 28539 h 58676"/>
                <a:gd name="connsiteX24" fmla="*/ 18301 w 100588"/>
                <a:gd name="connsiteY24" fmla="*/ 25186 h 58676"/>
                <a:gd name="connsiteX25" fmla="*/ 18022 w 100588"/>
                <a:gd name="connsiteY25" fmla="*/ 25744 h 58676"/>
                <a:gd name="connsiteX26" fmla="*/ 21375 w 100588"/>
                <a:gd name="connsiteY26" fmla="*/ 30494 h 58676"/>
                <a:gd name="connsiteX27" fmla="*/ 30037 w 100588"/>
                <a:gd name="connsiteY27" fmla="*/ 32730 h 58676"/>
                <a:gd name="connsiteX28" fmla="*/ 41772 w 100588"/>
                <a:gd name="connsiteY28" fmla="*/ 30494 h 58676"/>
                <a:gd name="connsiteX29" fmla="*/ 39257 w 100588"/>
                <a:gd name="connsiteY29" fmla="*/ 29097 h 58676"/>
                <a:gd name="connsiteX30" fmla="*/ 30037 w 100588"/>
                <a:gd name="connsiteY30" fmla="*/ 30774 h 58676"/>
                <a:gd name="connsiteX31" fmla="*/ 31434 w 100588"/>
                <a:gd name="connsiteY31" fmla="*/ 17083 h 58676"/>
                <a:gd name="connsiteX32" fmla="*/ 50434 w 100588"/>
                <a:gd name="connsiteY32" fmla="*/ 27980 h 58676"/>
                <a:gd name="connsiteX33" fmla="*/ 71110 w 100588"/>
                <a:gd name="connsiteY33" fmla="*/ 23789 h 58676"/>
                <a:gd name="connsiteX34" fmla="*/ 90390 w 100588"/>
                <a:gd name="connsiteY34" fmla="*/ 28539 h 58676"/>
                <a:gd name="connsiteX35" fmla="*/ 98492 w 100588"/>
                <a:gd name="connsiteY35" fmla="*/ 37480 h 58676"/>
                <a:gd name="connsiteX36" fmla="*/ 90390 w 100588"/>
                <a:gd name="connsiteY36" fmla="*/ 26583 h 58676"/>
                <a:gd name="connsiteX37" fmla="*/ 71110 w 100588"/>
                <a:gd name="connsiteY37" fmla="*/ 21833 h 58676"/>
                <a:gd name="connsiteX38" fmla="*/ 50434 w 100588"/>
                <a:gd name="connsiteY38" fmla="*/ 26024 h 58676"/>
                <a:gd name="connsiteX39" fmla="*/ 33669 w 100588"/>
                <a:gd name="connsiteY39" fmla="*/ 16244 h 58676"/>
                <a:gd name="connsiteX40" fmla="*/ 31434 w 100588"/>
                <a:gd name="connsiteY40" fmla="*/ 17083 h 58676"/>
                <a:gd name="connsiteX41" fmla="*/ 86478 w 100588"/>
                <a:gd name="connsiteY41" fmla="*/ 54244 h 58676"/>
                <a:gd name="connsiteX42" fmla="*/ 95140 w 100588"/>
                <a:gd name="connsiteY42" fmla="*/ 59274 h 58676"/>
                <a:gd name="connsiteX43" fmla="*/ 96257 w 100588"/>
                <a:gd name="connsiteY43" fmla="*/ 57877 h 58676"/>
                <a:gd name="connsiteX44" fmla="*/ 87875 w 100588"/>
                <a:gd name="connsiteY44" fmla="*/ 52847 h 58676"/>
                <a:gd name="connsiteX45" fmla="*/ 86478 w 100588"/>
                <a:gd name="connsiteY45" fmla="*/ 54244 h 58676"/>
                <a:gd name="connsiteX46" fmla="*/ 75022 w 100588"/>
                <a:gd name="connsiteY46" fmla="*/ 48377 h 58676"/>
                <a:gd name="connsiteX47" fmla="*/ 59095 w 100588"/>
                <a:gd name="connsiteY47" fmla="*/ 39156 h 58676"/>
                <a:gd name="connsiteX48" fmla="*/ 56581 w 100588"/>
                <a:gd name="connsiteY48" fmla="*/ 39715 h 58676"/>
                <a:gd name="connsiteX49" fmla="*/ 75022 w 100588"/>
                <a:gd name="connsiteY49" fmla="*/ 50333 h 58676"/>
                <a:gd name="connsiteX50" fmla="*/ 82287 w 100588"/>
                <a:gd name="connsiteY50" fmla="*/ 43906 h 58676"/>
                <a:gd name="connsiteX51" fmla="*/ 82287 w 100588"/>
                <a:gd name="connsiteY51" fmla="*/ 42230 h 58676"/>
                <a:gd name="connsiteX52" fmla="*/ 75022 w 100588"/>
                <a:gd name="connsiteY52" fmla="*/ 48377 h 58676"/>
                <a:gd name="connsiteX53" fmla="*/ 47360 w 100588"/>
                <a:gd name="connsiteY53" fmla="*/ 57318 h 58676"/>
                <a:gd name="connsiteX54" fmla="*/ 47640 w 100588"/>
                <a:gd name="connsiteY54" fmla="*/ 59274 h 58676"/>
                <a:gd name="connsiteX55" fmla="*/ 68037 w 100588"/>
                <a:gd name="connsiteY55" fmla="*/ 53686 h 58676"/>
                <a:gd name="connsiteX56" fmla="*/ 66081 w 100588"/>
                <a:gd name="connsiteY56" fmla="*/ 52568 h 58676"/>
                <a:gd name="connsiteX57" fmla="*/ 47360 w 100588"/>
                <a:gd name="connsiteY57" fmla="*/ 57318 h 58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00588" h="58676">
                  <a:moveTo>
                    <a:pt x="35625" y="4509"/>
                  </a:moveTo>
                  <a:cubicBezTo>
                    <a:pt x="38978" y="3671"/>
                    <a:pt x="42331" y="3950"/>
                    <a:pt x="45125" y="5627"/>
                  </a:cubicBezTo>
                  <a:cubicBezTo>
                    <a:pt x="47081" y="6745"/>
                    <a:pt x="48478" y="8142"/>
                    <a:pt x="49037" y="9818"/>
                  </a:cubicBezTo>
                  <a:cubicBezTo>
                    <a:pt x="49316" y="9818"/>
                    <a:pt x="49316" y="9818"/>
                    <a:pt x="49595" y="9818"/>
                  </a:cubicBezTo>
                  <a:cubicBezTo>
                    <a:pt x="49316" y="7303"/>
                    <a:pt x="47919" y="5347"/>
                    <a:pt x="45125" y="3671"/>
                  </a:cubicBezTo>
                  <a:cubicBezTo>
                    <a:pt x="42331" y="1994"/>
                    <a:pt x="38978" y="1715"/>
                    <a:pt x="35625" y="2553"/>
                  </a:cubicBezTo>
                  <a:cubicBezTo>
                    <a:pt x="32272" y="3392"/>
                    <a:pt x="27522" y="5627"/>
                    <a:pt x="21375" y="8980"/>
                  </a:cubicBezTo>
                  <a:lnTo>
                    <a:pt x="14390" y="5068"/>
                  </a:lnTo>
                  <a:cubicBezTo>
                    <a:pt x="13272" y="4509"/>
                    <a:pt x="12434" y="4230"/>
                    <a:pt x="11316" y="3950"/>
                  </a:cubicBezTo>
                  <a:cubicBezTo>
                    <a:pt x="10199" y="3950"/>
                    <a:pt x="8801" y="4230"/>
                    <a:pt x="7125" y="5347"/>
                  </a:cubicBezTo>
                  <a:cubicBezTo>
                    <a:pt x="5728" y="6186"/>
                    <a:pt x="4331" y="7303"/>
                    <a:pt x="3213" y="8700"/>
                  </a:cubicBezTo>
                  <a:lnTo>
                    <a:pt x="4610" y="9539"/>
                  </a:lnTo>
                  <a:cubicBezTo>
                    <a:pt x="5449" y="8700"/>
                    <a:pt x="6287" y="8142"/>
                    <a:pt x="7404" y="7583"/>
                  </a:cubicBezTo>
                  <a:cubicBezTo>
                    <a:pt x="9081" y="6465"/>
                    <a:pt x="10757" y="6186"/>
                    <a:pt x="11596" y="6186"/>
                  </a:cubicBezTo>
                  <a:cubicBezTo>
                    <a:pt x="12713" y="6186"/>
                    <a:pt x="13551" y="6745"/>
                    <a:pt x="14669" y="7303"/>
                  </a:cubicBezTo>
                  <a:lnTo>
                    <a:pt x="21654" y="11215"/>
                  </a:lnTo>
                  <a:cubicBezTo>
                    <a:pt x="27243" y="7583"/>
                    <a:pt x="31993" y="5627"/>
                    <a:pt x="35625" y="4509"/>
                  </a:cubicBezTo>
                  <a:close/>
                  <a:moveTo>
                    <a:pt x="2096" y="26862"/>
                  </a:moveTo>
                  <a:cubicBezTo>
                    <a:pt x="2096" y="27421"/>
                    <a:pt x="2096" y="28259"/>
                    <a:pt x="2096" y="28818"/>
                  </a:cubicBezTo>
                  <a:cubicBezTo>
                    <a:pt x="2934" y="24347"/>
                    <a:pt x="6287" y="20156"/>
                    <a:pt x="12434" y="16244"/>
                  </a:cubicBezTo>
                  <a:lnTo>
                    <a:pt x="11037" y="15406"/>
                  </a:lnTo>
                  <a:cubicBezTo>
                    <a:pt x="6007" y="18759"/>
                    <a:pt x="2934" y="22671"/>
                    <a:pt x="2096" y="26862"/>
                  </a:cubicBezTo>
                  <a:close/>
                  <a:moveTo>
                    <a:pt x="30037" y="30774"/>
                  </a:moveTo>
                  <a:cubicBezTo>
                    <a:pt x="26963" y="30774"/>
                    <a:pt x="24169" y="30215"/>
                    <a:pt x="21375" y="28539"/>
                  </a:cubicBezTo>
                  <a:cubicBezTo>
                    <a:pt x="19698" y="27421"/>
                    <a:pt x="18581" y="26303"/>
                    <a:pt x="18301" y="25186"/>
                  </a:cubicBezTo>
                  <a:cubicBezTo>
                    <a:pt x="18301" y="25465"/>
                    <a:pt x="18022" y="25465"/>
                    <a:pt x="18022" y="25744"/>
                  </a:cubicBezTo>
                  <a:cubicBezTo>
                    <a:pt x="17743" y="27421"/>
                    <a:pt x="18860" y="29097"/>
                    <a:pt x="21375" y="30494"/>
                  </a:cubicBezTo>
                  <a:cubicBezTo>
                    <a:pt x="24169" y="32171"/>
                    <a:pt x="26963" y="32730"/>
                    <a:pt x="30037" y="32730"/>
                  </a:cubicBezTo>
                  <a:cubicBezTo>
                    <a:pt x="33110" y="32730"/>
                    <a:pt x="37022" y="31892"/>
                    <a:pt x="41772" y="30494"/>
                  </a:cubicBezTo>
                  <a:lnTo>
                    <a:pt x="39257" y="29097"/>
                  </a:lnTo>
                  <a:cubicBezTo>
                    <a:pt x="35904" y="29936"/>
                    <a:pt x="32551" y="30774"/>
                    <a:pt x="30037" y="30774"/>
                  </a:cubicBezTo>
                  <a:close/>
                  <a:moveTo>
                    <a:pt x="31434" y="17083"/>
                  </a:moveTo>
                  <a:lnTo>
                    <a:pt x="50434" y="27980"/>
                  </a:lnTo>
                  <a:cubicBezTo>
                    <a:pt x="57698" y="25744"/>
                    <a:pt x="64684" y="24347"/>
                    <a:pt x="71110" y="23789"/>
                  </a:cubicBezTo>
                  <a:cubicBezTo>
                    <a:pt x="77537" y="23230"/>
                    <a:pt x="83963" y="24906"/>
                    <a:pt x="90390" y="28539"/>
                  </a:cubicBezTo>
                  <a:cubicBezTo>
                    <a:pt x="95140" y="31333"/>
                    <a:pt x="97654" y="34127"/>
                    <a:pt x="98492" y="37480"/>
                  </a:cubicBezTo>
                  <a:cubicBezTo>
                    <a:pt x="98772" y="33568"/>
                    <a:pt x="95978" y="29936"/>
                    <a:pt x="90390" y="26583"/>
                  </a:cubicBezTo>
                  <a:cubicBezTo>
                    <a:pt x="83963" y="22950"/>
                    <a:pt x="77537" y="21274"/>
                    <a:pt x="71110" y="21833"/>
                  </a:cubicBezTo>
                  <a:cubicBezTo>
                    <a:pt x="64684" y="22392"/>
                    <a:pt x="57978" y="23789"/>
                    <a:pt x="50434" y="26024"/>
                  </a:cubicBezTo>
                  <a:lnTo>
                    <a:pt x="33669" y="16244"/>
                  </a:lnTo>
                  <a:cubicBezTo>
                    <a:pt x="32831" y="16524"/>
                    <a:pt x="31993" y="16803"/>
                    <a:pt x="31434" y="17083"/>
                  </a:cubicBezTo>
                  <a:close/>
                  <a:moveTo>
                    <a:pt x="86478" y="54244"/>
                  </a:moveTo>
                  <a:lnTo>
                    <a:pt x="95140" y="59274"/>
                  </a:lnTo>
                  <a:cubicBezTo>
                    <a:pt x="95698" y="58715"/>
                    <a:pt x="96257" y="58436"/>
                    <a:pt x="96257" y="57877"/>
                  </a:cubicBezTo>
                  <a:lnTo>
                    <a:pt x="87875" y="52847"/>
                  </a:lnTo>
                  <a:cubicBezTo>
                    <a:pt x="87595" y="53406"/>
                    <a:pt x="87037" y="53965"/>
                    <a:pt x="86478" y="54244"/>
                  </a:cubicBezTo>
                  <a:close/>
                  <a:moveTo>
                    <a:pt x="75022" y="48377"/>
                  </a:moveTo>
                  <a:lnTo>
                    <a:pt x="59095" y="39156"/>
                  </a:lnTo>
                  <a:cubicBezTo>
                    <a:pt x="58257" y="39436"/>
                    <a:pt x="57419" y="39436"/>
                    <a:pt x="56581" y="39715"/>
                  </a:cubicBezTo>
                  <a:lnTo>
                    <a:pt x="75022" y="50333"/>
                  </a:lnTo>
                  <a:cubicBezTo>
                    <a:pt x="79213" y="47818"/>
                    <a:pt x="81728" y="45583"/>
                    <a:pt x="82287" y="43906"/>
                  </a:cubicBezTo>
                  <a:cubicBezTo>
                    <a:pt x="82566" y="43347"/>
                    <a:pt x="82287" y="42789"/>
                    <a:pt x="82287" y="42230"/>
                  </a:cubicBezTo>
                  <a:cubicBezTo>
                    <a:pt x="81448" y="43906"/>
                    <a:pt x="78934" y="45862"/>
                    <a:pt x="75022" y="48377"/>
                  </a:cubicBezTo>
                  <a:close/>
                  <a:moveTo>
                    <a:pt x="47360" y="57318"/>
                  </a:moveTo>
                  <a:cubicBezTo>
                    <a:pt x="47360" y="57877"/>
                    <a:pt x="47360" y="58715"/>
                    <a:pt x="47640" y="59274"/>
                  </a:cubicBezTo>
                  <a:cubicBezTo>
                    <a:pt x="55463" y="57877"/>
                    <a:pt x="62169" y="55921"/>
                    <a:pt x="68037" y="53686"/>
                  </a:cubicBezTo>
                  <a:lnTo>
                    <a:pt x="66081" y="52568"/>
                  </a:lnTo>
                  <a:cubicBezTo>
                    <a:pt x="60493" y="54524"/>
                    <a:pt x="54345" y="56200"/>
                    <a:pt x="47360" y="573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9" name="Forma libre 1168">
              <a:extLst>
                <a:ext uri="{FF2B5EF4-FFF2-40B4-BE49-F238E27FC236}">
                  <a16:creationId xmlns:a16="http://schemas.microsoft.com/office/drawing/2014/main" id="{E01A3342-118B-2B40-89EB-7FAF7FE8961F}"/>
                </a:ext>
              </a:extLst>
            </p:cNvPr>
            <p:cNvSpPr/>
            <p:nvPr/>
          </p:nvSpPr>
          <p:spPr>
            <a:xfrm>
              <a:off x="1285673" y="6469281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31434 w 203970"/>
                <a:gd name="connsiteY3" fmla="*/ 43728 h 92205"/>
                <a:gd name="connsiteX4" fmla="*/ 17463 w 203970"/>
                <a:gd name="connsiteY4" fmla="*/ 33390 h 92205"/>
                <a:gd name="connsiteX5" fmla="*/ 5728 w 203970"/>
                <a:gd name="connsiteY5" fmla="*/ 17743 h 92205"/>
                <a:gd name="connsiteX6" fmla="*/ 2096 w 203970"/>
                <a:gd name="connsiteY6" fmla="*/ 2096 h 92205"/>
                <a:gd name="connsiteX7" fmla="*/ 2096 w 203970"/>
                <a:gd name="connsiteY7" fmla="*/ 33110 h 92205"/>
                <a:gd name="connsiteX8" fmla="*/ 5728 w 203970"/>
                <a:gd name="connsiteY8" fmla="*/ 48757 h 92205"/>
                <a:gd name="connsiteX9" fmla="*/ 31713 w 203970"/>
                <a:gd name="connsiteY9" fmla="*/ 74463 h 92205"/>
                <a:gd name="connsiteX10" fmla="*/ 174772 w 203970"/>
                <a:gd name="connsiteY10" fmla="*/ 74463 h 92205"/>
                <a:gd name="connsiteX11" fmla="*/ 200757 w 203970"/>
                <a:gd name="connsiteY11" fmla="*/ 48757 h 92205"/>
                <a:gd name="connsiteX12" fmla="*/ 204389 w 203970"/>
                <a:gd name="connsiteY12" fmla="*/ 33110 h 92205"/>
                <a:gd name="connsiteX13" fmla="*/ 204389 w 203970"/>
                <a:gd name="connsiteY13" fmla="*/ 2096 h 92205"/>
                <a:gd name="connsiteX14" fmla="*/ 200198 w 203970"/>
                <a:gd name="connsiteY14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35095" y="66640"/>
                    <a:pt x="71110" y="66640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10198" y="58257"/>
                    <a:pt x="18860" y="67198"/>
                    <a:pt x="31713" y="74463"/>
                  </a:cubicBezTo>
                  <a:cubicBezTo>
                    <a:pt x="71110" y="97375"/>
                    <a:pt x="135095" y="97375"/>
                    <a:pt x="174772" y="74463"/>
                  </a:cubicBezTo>
                  <a:cubicBezTo>
                    <a:pt x="187625" y="66919"/>
                    <a:pt x="196286" y="58257"/>
                    <a:pt x="200757" y="48757"/>
                  </a:cubicBezTo>
                  <a:cubicBezTo>
                    <a:pt x="203272" y="43728"/>
                    <a:pt x="204389" y="38419"/>
                    <a:pt x="204389" y="33110"/>
                  </a:cubicBezTo>
                  <a:lnTo>
                    <a:pt x="204389" y="2096"/>
                  </a:lnTo>
                  <a:cubicBezTo>
                    <a:pt x="203830" y="7404"/>
                    <a:pt x="202433" y="12434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0" name="Forma libre 1169">
              <a:extLst>
                <a:ext uri="{FF2B5EF4-FFF2-40B4-BE49-F238E27FC236}">
                  <a16:creationId xmlns:a16="http://schemas.microsoft.com/office/drawing/2014/main" id="{16F38CB5-96D6-6349-80C7-26B9E52BB6CD}"/>
                </a:ext>
              </a:extLst>
            </p:cNvPr>
            <p:cNvSpPr/>
            <p:nvPr/>
          </p:nvSpPr>
          <p:spPr>
            <a:xfrm>
              <a:off x="1285673" y="6437987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390 h 92205"/>
                <a:gd name="connsiteX10" fmla="*/ 5728 w 203970"/>
                <a:gd name="connsiteY10" fmla="*/ 49037 h 92205"/>
                <a:gd name="connsiteX11" fmla="*/ 17463 w 203970"/>
                <a:gd name="connsiteY11" fmla="*/ 64684 h 92205"/>
                <a:gd name="connsiteX12" fmla="*/ 31434 w 203970"/>
                <a:gd name="connsiteY12" fmla="*/ 75022 h 92205"/>
                <a:gd name="connsiteX13" fmla="*/ 174492 w 203970"/>
                <a:gd name="connsiteY13" fmla="*/ 75022 h 92205"/>
                <a:gd name="connsiteX14" fmla="*/ 188463 w 203970"/>
                <a:gd name="connsiteY14" fmla="*/ 64684 h 92205"/>
                <a:gd name="connsiteX15" fmla="*/ 200198 w 203970"/>
                <a:gd name="connsiteY15" fmla="*/ 49037 h 92205"/>
                <a:gd name="connsiteX16" fmla="*/ 203830 w 203970"/>
                <a:gd name="connsiteY16" fmla="*/ 33390 h 92205"/>
                <a:gd name="connsiteX17" fmla="*/ 203830 w 203970"/>
                <a:gd name="connsiteY17" fmla="*/ 2375 h 92205"/>
                <a:gd name="connsiteX18" fmla="*/ 200198 w 203970"/>
                <a:gd name="connsiteY18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390"/>
                  </a:lnTo>
                  <a:cubicBezTo>
                    <a:pt x="2096" y="38698"/>
                    <a:pt x="3493" y="43728"/>
                    <a:pt x="5728" y="49037"/>
                  </a:cubicBezTo>
                  <a:cubicBezTo>
                    <a:pt x="8243" y="54346"/>
                    <a:pt x="12154" y="59654"/>
                    <a:pt x="17463" y="64684"/>
                  </a:cubicBezTo>
                  <a:cubicBezTo>
                    <a:pt x="21375" y="68316"/>
                    <a:pt x="26125" y="71669"/>
                    <a:pt x="31434" y="75022"/>
                  </a:cubicBezTo>
                  <a:cubicBezTo>
                    <a:pt x="70831" y="97934"/>
                    <a:pt x="134816" y="97934"/>
                    <a:pt x="174492" y="75022"/>
                  </a:cubicBezTo>
                  <a:cubicBezTo>
                    <a:pt x="180080" y="71948"/>
                    <a:pt x="184551" y="68316"/>
                    <a:pt x="188463" y="64684"/>
                  </a:cubicBezTo>
                  <a:cubicBezTo>
                    <a:pt x="193772" y="59934"/>
                    <a:pt x="197683" y="54625"/>
                    <a:pt x="200198" y="49037"/>
                  </a:cubicBezTo>
                  <a:cubicBezTo>
                    <a:pt x="202713" y="44007"/>
                    <a:pt x="203830" y="38698"/>
                    <a:pt x="203830" y="33390"/>
                  </a:cubicBezTo>
                  <a:lnTo>
                    <a:pt x="203830" y="2375"/>
                  </a:lnTo>
                  <a:cubicBezTo>
                    <a:pt x="203830" y="7684"/>
                    <a:pt x="20243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1" name="Forma libre 1170">
              <a:extLst>
                <a:ext uri="{FF2B5EF4-FFF2-40B4-BE49-F238E27FC236}">
                  <a16:creationId xmlns:a16="http://schemas.microsoft.com/office/drawing/2014/main" id="{62E1F4FF-2D38-1B4C-BBE8-2F54E3182B28}"/>
                </a:ext>
              </a:extLst>
            </p:cNvPr>
            <p:cNvSpPr/>
            <p:nvPr/>
          </p:nvSpPr>
          <p:spPr>
            <a:xfrm>
              <a:off x="1285673" y="6406973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0" y="71669"/>
                    <a:pt x="184551" y="68037"/>
                    <a:pt x="188463" y="64404"/>
                  </a:cubicBezTo>
                  <a:cubicBezTo>
                    <a:pt x="193772" y="59654"/>
                    <a:pt x="197683" y="54345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684"/>
                    <a:pt x="20243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2" name="Forma libre 1171">
              <a:extLst>
                <a:ext uri="{FF2B5EF4-FFF2-40B4-BE49-F238E27FC236}">
                  <a16:creationId xmlns:a16="http://schemas.microsoft.com/office/drawing/2014/main" id="{431868BE-0E0A-5D4F-A1C1-31C4FCB1A649}"/>
                </a:ext>
              </a:extLst>
            </p:cNvPr>
            <p:cNvSpPr/>
            <p:nvPr/>
          </p:nvSpPr>
          <p:spPr>
            <a:xfrm>
              <a:off x="1285673" y="6375958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0" y="71669"/>
                    <a:pt x="184551" y="68037"/>
                    <a:pt x="188463" y="64404"/>
                  </a:cubicBezTo>
                  <a:cubicBezTo>
                    <a:pt x="193772" y="59654"/>
                    <a:pt x="197683" y="54345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684"/>
                    <a:pt x="20243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3" name="Forma libre 1172">
              <a:extLst>
                <a:ext uri="{FF2B5EF4-FFF2-40B4-BE49-F238E27FC236}">
                  <a16:creationId xmlns:a16="http://schemas.microsoft.com/office/drawing/2014/main" id="{C01F77DE-E99A-0E47-8555-0C1BFA73A313}"/>
                </a:ext>
              </a:extLst>
            </p:cNvPr>
            <p:cNvSpPr/>
            <p:nvPr/>
          </p:nvSpPr>
          <p:spPr>
            <a:xfrm>
              <a:off x="1285673" y="6344943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0" y="71669"/>
                    <a:pt x="184551" y="68037"/>
                    <a:pt x="188463" y="64404"/>
                  </a:cubicBezTo>
                  <a:cubicBezTo>
                    <a:pt x="193772" y="59654"/>
                    <a:pt x="197683" y="54346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684"/>
                    <a:pt x="20243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4" name="Forma libre 1173">
              <a:extLst>
                <a:ext uri="{FF2B5EF4-FFF2-40B4-BE49-F238E27FC236}">
                  <a16:creationId xmlns:a16="http://schemas.microsoft.com/office/drawing/2014/main" id="{FF58F001-723D-D14A-A2D5-BC01C6153208}"/>
                </a:ext>
              </a:extLst>
            </p:cNvPr>
            <p:cNvSpPr/>
            <p:nvPr/>
          </p:nvSpPr>
          <p:spPr>
            <a:xfrm>
              <a:off x="1285673" y="6313929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0" y="71669"/>
                    <a:pt x="184551" y="68037"/>
                    <a:pt x="188463" y="64404"/>
                  </a:cubicBezTo>
                  <a:cubicBezTo>
                    <a:pt x="193772" y="59654"/>
                    <a:pt x="197683" y="54346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404"/>
                    <a:pt x="20243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5" name="Forma libre 1174">
              <a:extLst>
                <a:ext uri="{FF2B5EF4-FFF2-40B4-BE49-F238E27FC236}">
                  <a16:creationId xmlns:a16="http://schemas.microsoft.com/office/drawing/2014/main" id="{889C3B2C-DEAB-B44E-BA6B-3FA3ED584DE4}"/>
                </a:ext>
              </a:extLst>
            </p:cNvPr>
            <p:cNvSpPr/>
            <p:nvPr/>
          </p:nvSpPr>
          <p:spPr>
            <a:xfrm>
              <a:off x="1285673" y="6286826"/>
              <a:ext cx="203970" cy="89412"/>
            </a:xfrm>
            <a:custGeom>
              <a:avLst/>
              <a:gdLst>
                <a:gd name="connsiteX0" fmla="*/ 203551 w 203970"/>
                <a:gd name="connsiteY0" fmla="*/ 2096 h 89411"/>
                <a:gd name="connsiteX1" fmla="*/ 200198 w 203970"/>
                <a:gd name="connsiteY1" fmla="*/ 13831 h 89411"/>
                <a:gd name="connsiteX2" fmla="*/ 188463 w 203970"/>
                <a:gd name="connsiteY2" fmla="*/ 29478 h 89411"/>
                <a:gd name="connsiteX3" fmla="*/ 174492 w 203970"/>
                <a:gd name="connsiteY3" fmla="*/ 39816 h 89411"/>
                <a:gd name="connsiteX4" fmla="*/ 163875 w 203970"/>
                <a:gd name="connsiteY4" fmla="*/ 45125 h 89411"/>
                <a:gd name="connsiteX5" fmla="*/ 42051 w 203970"/>
                <a:gd name="connsiteY5" fmla="*/ 45125 h 89411"/>
                <a:gd name="connsiteX6" fmla="*/ 31434 w 203970"/>
                <a:gd name="connsiteY6" fmla="*/ 39816 h 89411"/>
                <a:gd name="connsiteX7" fmla="*/ 17463 w 203970"/>
                <a:gd name="connsiteY7" fmla="*/ 29478 h 89411"/>
                <a:gd name="connsiteX8" fmla="*/ 5728 w 203970"/>
                <a:gd name="connsiteY8" fmla="*/ 13831 h 89411"/>
                <a:gd name="connsiteX9" fmla="*/ 2375 w 203970"/>
                <a:gd name="connsiteY9" fmla="*/ 2096 h 89411"/>
                <a:gd name="connsiteX10" fmla="*/ 2096 w 203970"/>
                <a:gd name="connsiteY10" fmla="*/ 2096 h 89411"/>
                <a:gd name="connsiteX11" fmla="*/ 2096 w 203970"/>
                <a:gd name="connsiteY11" fmla="*/ 29478 h 89411"/>
                <a:gd name="connsiteX12" fmla="*/ 5728 w 203970"/>
                <a:gd name="connsiteY12" fmla="*/ 45125 h 89411"/>
                <a:gd name="connsiteX13" fmla="*/ 17463 w 203970"/>
                <a:gd name="connsiteY13" fmla="*/ 60772 h 89411"/>
                <a:gd name="connsiteX14" fmla="*/ 31434 w 203970"/>
                <a:gd name="connsiteY14" fmla="*/ 71110 h 89411"/>
                <a:gd name="connsiteX15" fmla="*/ 42051 w 203970"/>
                <a:gd name="connsiteY15" fmla="*/ 76419 h 89411"/>
                <a:gd name="connsiteX16" fmla="*/ 163875 w 203970"/>
                <a:gd name="connsiteY16" fmla="*/ 76419 h 89411"/>
                <a:gd name="connsiteX17" fmla="*/ 174492 w 203970"/>
                <a:gd name="connsiteY17" fmla="*/ 71110 h 89411"/>
                <a:gd name="connsiteX18" fmla="*/ 188463 w 203970"/>
                <a:gd name="connsiteY18" fmla="*/ 60772 h 89411"/>
                <a:gd name="connsiteX19" fmla="*/ 200198 w 203970"/>
                <a:gd name="connsiteY19" fmla="*/ 45125 h 89411"/>
                <a:gd name="connsiteX20" fmla="*/ 203830 w 203970"/>
                <a:gd name="connsiteY20" fmla="*/ 29478 h 89411"/>
                <a:gd name="connsiteX21" fmla="*/ 203830 w 203970"/>
                <a:gd name="connsiteY21" fmla="*/ 2096 h 89411"/>
                <a:gd name="connsiteX22" fmla="*/ 203551 w 203970"/>
                <a:gd name="connsiteY22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03970" h="89411">
                  <a:moveTo>
                    <a:pt x="203551" y="2096"/>
                  </a:moveTo>
                  <a:cubicBezTo>
                    <a:pt x="202992" y="6007"/>
                    <a:pt x="201875" y="9919"/>
                    <a:pt x="200198" y="13831"/>
                  </a:cubicBezTo>
                  <a:cubicBezTo>
                    <a:pt x="197683" y="19140"/>
                    <a:pt x="193772" y="24448"/>
                    <a:pt x="188463" y="29478"/>
                  </a:cubicBezTo>
                  <a:cubicBezTo>
                    <a:pt x="184551" y="33110"/>
                    <a:pt x="179801" y="36463"/>
                    <a:pt x="174492" y="39816"/>
                  </a:cubicBezTo>
                  <a:cubicBezTo>
                    <a:pt x="171139" y="41772"/>
                    <a:pt x="167507" y="43448"/>
                    <a:pt x="163875" y="45125"/>
                  </a:cubicBezTo>
                  <a:cubicBezTo>
                    <a:pt x="127831" y="60772"/>
                    <a:pt x="78095" y="60772"/>
                    <a:pt x="42051" y="45125"/>
                  </a:cubicBezTo>
                  <a:cubicBezTo>
                    <a:pt x="38419" y="43448"/>
                    <a:pt x="34787" y="41772"/>
                    <a:pt x="31434" y="39816"/>
                  </a:cubicBezTo>
                  <a:cubicBezTo>
                    <a:pt x="25846" y="36743"/>
                    <a:pt x="21375" y="33110"/>
                    <a:pt x="17463" y="29478"/>
                  </a:cubicBezTo>
                  <a:cubicBezTo>
                    <a:pt x="12154" y="24448"/>
                    <a:pt x="8243" y="19419"/>
                    <a:pt x="5728" y="13831"/>
                  </a:cubicBezTo>
                  <a:cubicBezTo>
                    <a:pt x="4051" y="9919"/>
                    <a:pt x="2654" y="6007"/>
                    <a:pt x="2375" y="2096"/>
                  </a:cubicBezTo>
                  <a:lnTo>
                    <a:pt x="2096" y="2096"/>
                  </a:lnTo>
                  <a:lnTo>
                    <a:pt x="2096" y="29478"/>
                  </a:lnTo>
                  <a:cubicBezTo>
                    <a:pt x="2096" y="34787"/>
                    <a:pt x="3493" y="39816"/>
                    <a:pt x="5728" y="45125"/>
                  </a:cubicBezTo>
                  <a:cubicBezTo>
                    <a:pt x="8243" y="50434"/>
                    <a:pt x="12154" y="55742"/>
                    <a:pt x="17463" y="60772"/>
                  </a:cubicBezTo>
                  <a:cubicBezTo>
                    <a:pt x="21375" y="64404"/>
                    <a:pt x="26125" y="67757"/>
                    <a:pt x="31434" y="71110"/>
                  </a:cubicBezTo>
                  <a:cubicBezTo>
                    <a:pt x="34787" y="73066"/>
                    <a:pt x="38419" y="74742"/>
                    <a:pt x="42051" y="76419"/>
                  </a:cubicBezTo>
                  <a:cubicBezTo>
                    <a:pt x="78095" y="92066"/>
                    <a:pt x="127831" y="92066"/>
                    <a:pt x="163875" y="76419"/>
                  </a:cubicBezTo>
                  <a:cubicBezTo>
                    <a:pt x="167507" y="74742"/>
                    <a:pt x="171139" y="73066"/>
                    <a:pt x="174492" y="71110"/>
                  </a:cubicBezTo>
                  <a:cubicBezTo>
                    <a:pt x="180080" y="68037"/>
                    <a:pt x="184551" y="64404"/>
                    <a:pt x="188463" y="60772"/>
                  </a:cubicBezTo>
                  <a:cubicBezTo>
                    <a:pt x="193772" y="56022"/>
                    <a:pt x="197683" y="50713"/>
                    <a:pt x="200198" y="45125"/>
                  </a:cubicBezTo>
                  <a:cubicBezTo>
                    <a:pt x="202713" y="40095"/>
                    <a:pt x="203830" y="34787"/>
                    <a:pt x="203830" y="29478"/>
                  </a:cubicBezTo>
                  <a:lnTo>
                    <a:pt x="203830" y="2096"/>
                  </a:lnTo>
                  <a:lnTo>
                    <a:pt x="203551" y="2096"/>
                  </a:ln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6" name="Forma libre 1175">
              <a:extLst>
                <a:ext uri="{FF2B5EF4-FFF2-40B4-BE49-F238E27FC236}">
                  <a16:creationId xmlns:a16="http://schemas.microsoft.com/office/drawing/2014/main" id="{1FA5D6BB-4960-FC4F-94D7-744E49C25F51}"/>
                </a:ext>
              </a:extLst>
            </p:cNvPr>
            <p:cNvSpPr/>
            <p:nvPr/>
          </p:nvSpPr>
          <p:spPr>
            <a:xfrm>
              <a:off x="1297408" y="6286546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7" name="Forma libre 1176">
              <a:extLst>
                <a:ext uri="{FF2B5EF4-FFF2-40B4-BE49-F238E27FC236}">
                  <a16:creationId xmlns:a16="http://schemas.microsoft.com/office/drawing/2014/main" id="{FB2E8077-D0F0-8543-9803-50CC99ED17DA}"/>
                </a:ext>
              </a:extLst>
            </p:cNvPr>
            <p:cNvSpPr/>
            <p:nvPr/>
          </p:nvSpPr>
          <p:spPr>
            <a:xfrm>
              <a:off x="1297408" y="6317561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5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8" name="Forma libre 1177">
              <a:extLst>
                <a:ext uri="{FF2B5EF4-FFF2-40B4-BE49-F238E27FC236}">
                  <a16:creationId xmlns:a16="http://schemas.microsoft.com/office/drawing/2014/main" id="{F9E9F777-E4D7-FA42-AE32-23C01653864F}"/>
                </a:ext>
              </a:extLst>
            </p:cNvPr>
            <p:cNvSpPr/>
            <p:nvPr/>
          </p:nvSpPr>
          <p:spPr>
            <a:xfrm>
              <a:off x="1297408" y="6348576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9" name="Forma libre 1178">
              <a:extLst>
                <a:ext uri="{FF2B5EF4-FFF2-40B4-BE49-F238E27FC236}">
                  <a16:creationId xmlns:a16="http://schemas.microsoft.com/office/drawing/2014/main" id="{EF207B88-5B8A-9E4F-A2AE-06741C1202F8}"/>
                </a:ext>
              </a:extLst>
            </p:cNvPr>
            <p:cNvSpPr/>
            <p:nvPr/>
          </p:nvSpPr>
          <p:spPr>
            <a:xfrm>
              <a:off x="1297408" y="6379870"/>
              <a:ext cx="192794" cy="89412"/>
            </a:xfrm>
            <a:custGeom>
              <a:avLst/>
              <a:gdLst>
                <a:gd name="connsiteX0" fmla="*/ 191816 w 192793"/>
                <a:gd name="connsiteY0" fmla="*/ 2096 h 89411"/>
                <a:gd name="connsiteX1" fmla="*/ 190139 w 192793"/>
                <a:gd name="connsiteY1" fmla="*/ 9081 h 89411"/>
                <a:gd name="connsiteX2" fmla="*/ 190139 w 192793"/>
                <a:gd name="connsiteY2" fmla="*/ 27243 h 89411"/>
                <a:gd name="connsiteX3" fmla="*/ 186507 w 192793"/>
                <a:gd name="connsiteY3" fmla="*/ 42890 h 89411"/>
                <a:gd name="connsiteX4" fmla="*/ 174772 w 192793"/>
                <a:gd name="connsiteY4" fmla="*/ 58537 h 89411"/>
                <a:gd name="connsiteX5" fmla="*/ 160801 w 192793"/>
                <a:gd name="connsiteY5" fmla="*/ 68875 h 89411"/>
                <a:gd name="connsiteX6" fmla="*/ 150183 w 192793"/>
                <a:gd name="connsiteY6" fmla="*/ 74184 h 89411"/>
                <a:gd name="connsiteX7" fmla="*/ 28360 w 192793"/>
                <a:gd name="connsiteY7" fmla="*/ 74184 h 89411"/>
                <a:gd name="connsiteX8" fmla="*/ 17743 w 192793"/>
                <a:gd name="connsiteY8" fmla="*/ 68875 h 89411"/>
                <a:gd name="connsiteX9" fmla="*/ 3772 w 192793"/>
                <a:gd name="connsiteY9" fmla="*/ 58537 h 89411"/>
                <a:gd name="connsiteX10" fmla="*/ 2096 w 192793"/>
                <a:gd name="connsiteY10" fmla="*/ 56860 h 89411"/>
                <a:gd name="connsiteX11" fmla="*/ 5728 w 192793"/>
                <a:gd name="connsiteY11" fmla="*/ 60492 h 89411"/>
                <a:gd name="connsiteX12" fmla="*/ 19698 w 192793"/>
                <a:gd name="connsiteY12" fmla="*/ 70831 h 89411"/>
                <a:gd name="connsiteX13" fmla="*/ 30316 w 192793"/>
                <a:gd name="connsiteY13" fmla="*/ 76140 h 89411"/>
                <a:gd name="connsiteX14" fmla="*/ 152139 w 192793"/>
                <a:gd name="connsiteY14" fmla="*/ 76140 h 89411"/>
                <a:gd name="connsiteX15" fmla="*/ 162757 w 192793"/>
                <a:gd name="connsiteY15" fmla="*/ 70831 h 89411"/>
                <a:gd name="connsiteX16" fmla="*/ 176728 w 192793"/>
                <a:gd name="connsiteY16" fmla="*/ 60492 h 89411"/>
                <a:gd name="connsiteX17" fmla="*/ 188463 w 192793"/>
                <a:gd name="connsiteY17" fmla="*/ 44845 h 89411"/>
                <a:gd name="connsiteX18" fmla="*/ 192095 w 192793"/>
                <a:gd name="connsiteY18" fmla="*/ 2919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096"/>
                  </a:moveTo>
                  <a:cubicBezTo>
                    <a:pt x="191536" y="4610"/>
                    <a:pt x="190978" y="6846"/>
                    <a:pt x="190139" y="9081"/>
                  </a:cubicBezTo>
                  <a:lnTo>
                    <a:pt x="190139" y="27243"/>
                  </a:lnTo>
                  <a:cubicBezTo>
                    <a:pt x="190139" y="32551"/>
                    <a:pt x="188742" y="37581"/>
                    <a:pt x="186507" y="42890"/>
                  </a:cubicBezTo>
                  <a:cubicBezTo>
                    <a:pt x="183992" y="48198"/>
                    <a:pt x="180080" y="53507"/>
                    <a:pt x="174772" y="58537"/>
                  </a:cubicBezTo>
                  <a:cubicBezTo>
                    <a:pt x="170860" y="62169"/>
                    <a:pt x="166110" y="65522"/>
                    <a:pt x="160801" y="68875"/>
                  </a:cubicBezTo>
                  <a:cubicBezTo>
                    <a:pt x="157448" y="70831"/>
                    <a:pt x="153816" y="72507"/>
                    <a:pt x="150183" y="74184"/>
                  </a:cubicBezTo>
                  <a:cubicBezTo>
                    <a:pt x="114139" y="89831"/>
                    <a:pt x="64404" y="89831"/>
                    <a:pt x="28360" y="74184"/>
                  </a:cubicBezTo>
                  <a:cubicBezTo>
                    <a:pt x="24728" y="72507"/>
                    <a:pt x="21096" y="70831"/>
                    <a:pt x="17743" y="68875"/>
                  </a:cubicBezTo>
                  <a:cubicBezTo>
                    <a:pt x="12154" y="65801"/>
                    <a:pt x="7684" y="62169"/>
                    <a:pt x="3772" y="58537"/>
                  </a:cubicBezTo>
                  <a:cubicBezTo>
                    <a:pt x="3213" y="57978"/>
                    <a:pt x="2654" y="57419"/>
                    <a:pt x="2096" y="56860"/>
                  </a:cubicBezTo>
                  <a:cubicBezTo>
                    <a:pt x="3213" y="58257"/>
                    <a:pt x="4610" y="59375"/>
                    <a:pt x="5728" y="60492"/>
                  </a:cubicBezTo>
                  <a:cubicBezTo>
                    <a:pt x="9640" y="64125"/>
                    <a:pt x="14390" y="67478"/>
                    <a:pt x="19698" y="70831"/>
                  </a:cubicBezTo>
                  <a:cubicBezTo>
                    <a:pt x="23051" y="72787"/>
                    <a:pt x="26684" y="74463"/>
                    <a:pt x="30316" y="76140"/>
                  </a:cubicBezTo>
                  <a:cubicBezTo>
                    <a:pt x="66360" y="91787"/>
                    <a:pt x="116095" y="91787"/>
                    <a:pt x="152139" y="76140"/>
                  </a:cubicBezTo>
                  <a:cubicBezTo>
                    <a:pt x="155772" y="74463"/>
                    <a:pt x="159404" y="72787"/>
                    <a:pt x="162757" y="70831"/>
                  </a:cubicBezTo>
                  <a:cubicBezTo>
                    <a:pt x="168345" y="67757"/>
                    <a:pt x="172816" y="64125"/>
                    <a:pt x="176728" y="60492"/>
                  </a:cubicBezTo>
                  <a:cubicBezTo>
                    <a:pt x="182036" y="55743"/>
                    <a:pt x="185948" y="50434"/>
                    <a:pt x="188463" y="44845"/>
                  </a:cubicBezTo>
                  <a:cubicBezTo>
                    <a:pt x="190978" y="39816"/>
                    <a:pt x="192095" y="34507"/>
                    <a:pt x="192095" y="2919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0" name="Forma libre 1179">
              <a:extLst>
                <a:ext uri="{FF2B5EF4-FFF2-40B4-BE49-F238E27FC236}">
                  <a16:creationId xmlns:a16="http://schemas.microsoft.com/office/drawing/2014/main" id="{02F9120F-E1D1-534C-AF7F-96D8090511D5}"/>
                </a:ext>
              </a:extLst>
            </p:cNvPr>
            <p:cNvSpPr/>
            <p:nvPr/>
          </p:nvSpPr>
          <p:spPr>
            <a:xfrm>
              <a:off x="1297408" y="6410605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1" name="Forma libre 1180">
              <a:extLst>
                <a:ext uri="{FF2B5EF4-FFF2-40B4-BE49-F238E27FC236}">
                  <a16:creationId xmlns:a16="http://schemas.microsoft.com/office/drawing/2014/main" id="{AF05C69E-755E-7E4E-981F-0E7EB358E2BC}"/>
                </a:ext>
              </a:extLst>
            </p:cNvPr>
            <p:cNvSpPr/>
            <p:nvPr/>
          </p:nvSpPr>
          <p:spPr>
            <a:xfrm>
              <a:off x="1297408" y="6441620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2" name="Forma libre 1181">
              <a:extLst>
                <a:ext uri="{FF2B5EF4-FFF2-40B4-BE49-F238E27FC236}">
                  <a16:creationId xmlns:a16="http://schemas.microsoft.com/office/drawing/2014/main" id="{97BCC669-C09F-F04A-9D2C-C9A6BCFFA923}"/>
                </a:ext>
              </a:extLst>
            </p:cNvPr>
            <p:cNvSpPr/>
            <p:nvPr/>
          </p:nvSpPr>
          <p:spPr>
            <a:xfrm>
              <a:off x="1297408" y="6472634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5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3" name="Forma libre 1182">
              <a:extLst>
                <a:ext uri="{FF2B5EF4-FFF2-40B4-BE49-F238E27FC236}">
                  <a16:creationId xmlns:a16="http://schemas.microsoft.com/office/drawing/2014/main" id="{3BB3A1EA-8077-1D48-BC60-810549E99E77}"/>
                </a:ext>
              </a:extLst>
            </p:cNvPr>
            <p:cNvSpPr/>
            <p:nvPr/>
          </p:nvSpPr>
          <p:spPr>
            <a:xfrm>
              <a:off x="1285114" y="6224796"/>
              <a:ext cx="203970" cy="120147"/>
            </a:xfrm>
            <a:custGeom>
              <a:avLst/>
              <a:gdLst>
                <a:gd name="connsiteX0" fmla="*/ 204389 w 203970"/>
                <a:gd name="connsiteY0" fmla="*/ 60492 h 120146"/>
                <a:gd name="connsiteX1" fmla="*/ 103242 w 203970"/>
                <a:gd name="connsiteY1" fmla="*/ 118889 h 120146"/>
                <a:gd name="connsiteX2" fmla="*/ 2096 w 203970"/>
                <a:gd name="connsiteY2" fmla="*/ 60492 h 120146"/>
                <a:gd name="connsiteX3" fmla="*/ 103242 w 203970"/>
                <a:gd name="connsiteY3" fmla="*/ 2096 h 120146"/>
                <a:gd name="connsiteX4" fmla="*/ 204389 w 203970"/>
                <a:gd name="connsiteY4" fmla="*/ 60492 h 12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970" h="120146">
                  <a:moveTo>
                    <a:pt x="204389" y="60492"/>
                  </a:moveTo>
                  <a:cubicBezTo>
                    <a:pt x="204389" y="92744"/>
                    <a:pt x="159104" y="118889"/>
                    <a:pt x="103242" y="118889"/>
                  </a:cubicBezTo>
                  <a:cubicBezTo>
                    <a:pt x="47381" y="118889"/>
                    <a:pt x="2096" y="92744"/>
                    <a:pt x="2096" y="60492"/>
                  </a:cubicBezTo>
                  <a:cubicBezTo>
                    <a:pt x="2096" y="28241"/>
                    <a:pt x="47381" y="2096"/>
                    <a:pt x="103242" y="2096"/>
                  </a:cubicBezTo>
                  <a:cubicBezTo>
                    <a:pt x="159104" y="2096"/>
                    <a:pt x="204389" y="28241"/>
                    <a:pt x="204389" y="60492"/>
                  </a:cubicBezTo>
                  <a:close/>
                </a:path>
              </a:pathLst>
            </a:custGeom>
            <a:solidFill>
              <a:srgbClr val="347BB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4" name="Forma libre 1183">
              <a:extLst>
                <a:ext uri="{FF2B5EF4-FFF2-40B4-BE49-F238E27FC236}">
                  <a16:creationId xmlns:a16="http://schemas.microsoft.com/office/drawing/2014/main" id="{D7DA5370-D064-624D-B701-96B2BDC1CF12}"/>
                </a:ext>
              </a:extLst>
            </p:cNvPr>
            <p:cNvSpPr/>
            <p:nvPr/>
          </p:nvSpPr>
          <p:spPr>
            <a:xfrm>
              <a:off x="1288467" y="6224657"/>
              <a:ext cx="201176" cy="78235"/>
            </a:xfrm>
            <a:custGeom>
              <a:avLst/>
              <a:gdLst>
                <a:gd name="connsiteX0" fmla="*/ 26404 w 201176"/>
                <a:gd name="connsiteY0" fmla="*/ 23191 h 78235"/>
                <a:gd name="connsiteX1" fmla="*/ 169463 w 201176"/>
                <a:gd name="connsiteY1" fmla="*/ 23191 h 78235"/>
                <a:gd name="connsiteX2" fmla="*/ 196007 w 201176"/>
                <a:gd name="connsiteY2" fmla="*/ 78794 h 78235"/>
                <a:gd name="connsiteX3" fmla="*/ 171698 w 201176"/>
                <a:gd name="connsiteY3" fmla="*/ 19279 h 78235"/>
                <a:gd name="connsiteX4" fmla="*/ 28640 w 201176"/>
                <a:gd name="connsiteY4" fmla="*/ 19279 h 78235"/>
                <a:gd name="connsiteX5" fmla="*/ 2096 w 201176"/>
                <a:gd name="connsiteY5" fmla="*/ 46103 h 78235"/>
                <a:gd name="connsiteX6" fmla="*/ 26404 w 201176"/>
                <a:gd name="connsiteY6" fmla="*/ 23191 h 78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1176" h="78235">
                  <a:moveTo>
                    <a:pt x="26404" y="23191"/>
                  </a:moveTo>
                  <a:cubicBezTo>
                    <a:pt x="65801" y="279"/>
                    <a:pt x="129786" y="279"/>
                    <a:pt x="169463" y="23191"/>
                  </a:cubicBezTo>
                  <a:cubicBezTo>
                    <a:pt x="195448" y="38279"/>
                    <a:pt x="204389" y="59515"/>
                    <a:pt x="196007" y="78794"/>
                  </a:cubicBezTo>
                  <a:cubicBezTo>
                    <a:pt x="207463" y="58397"/>
                    <a:pt x="199360" y="35485"/>
                    <a:pt x="171698" y="19279"/>
                  </a:cubicBezTo>
                  <a:cubicBezTo>
                    <a:pt x="132301" y="-3632"/>
                    <a:pt x="68316" y="-3632"/>
                    <a:pt x="28640" y="19279"/>
                  </a:cubicBezTo>
                  <a:cubicBezTo>
                    <a:pt x="15228" y="27103"/>
                    <a:pt x="6566" y="36323"/>
                    <a:pt x="2096" y="46103"/>
                  </a:cubicBezTo>
                  <a:cubicBezTo>
                    <a:pt x="6846" y="37721"/>
                    <a:pt x="14949" y="29897"/>
                    <a:pt x="26404" y="23191"/>
                  </a:cubicBezTo>
                  <a:close/>
                </a:path>
              </a:pathLst>
            </a:custGeom>
            <a:solidFill>
              <a:srgbClr val="A9D6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5" name="Forma libre 1184">
              <a:extLst>
                <a:ext uri="{FF2B5EF4-FFF2-40B4-BE49-F238E27FC236}">
                  <a16:creationId xmlns:a16="http://schemas.microsoft.com/office/drawing/2014/main" id="{8EEC5E07-B599-514B-8381-E07FF0C185A4}"/>
                </a:ext>
              </a:extLst>
            </p:cNvPr>
            <p:cNvSpPr/>
            <p:nvPr/>
          </p:nvSpPr>
          <p:spPr>
            <a:xfrm>
              <a:off x="1306349" y="6237091"/>
              <a:ext cx="162058" cy="95000"/>
            </a:xfrm>
            <a:custGeom>
              <a:avLst/>
              <a:gdLst>
                <a:gd name="connsiteX0" fmla="*/ 161919 w 162058"/>
                <a:gd name="connsiteY0" fmla="*/ 48198 h 94999"/>
                <a:gd name="connsiteX1" fmla="*/ 82007 w 162058"/>
                <a:gd name="connsiteY1" fmla="*/ 94301 h 94999"/>
                <a:gd name="connsiteX2" fmla="*/ 2096 w 162058"/>
                <a:gd name="connsiteY2" fmla="*/ 48198 h 94999"/>
                <a:gd name="connsiteX3" fmla="*/ 82007 w 162058"/>
                <a:gd name="connsiteY3" fmla="*/ 2096 h 94999"/>
                <a:gd name="connsiteX4" fmla="*/ 161919 w 162058"/>
                <a:gd name="connsiteY4" fmla="*/ 48198 h 94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058" h="94999">
                  <a:moveTo>
                    <a:pt x="161919" y="48198"/>
                  </a:moveTo>
                  <a:cubicBezTo>
                    <a:pt x="161919" y="73660"/>
                    <a:pt x="126141" y="94301"/>
                    <a:pt x="82007" y="94301"/>
                  </a:cubicBezTo>
                  <a:cubicBezTo>
                    <a:pt x="37873" y="94301"/>
                    <a:pt x="2096" y="73660"/>
                    <a:pt x="2096" y="48198"/>
                  </a:cubicBezTo>
                  <a:cubicBezTo>
                    <a:pt x="2096" y="22737"/>
                    <a:pt x="37873" y="2096"/>
                    <a:pt x="82007" y="2096"/>
                  </a:cubicBezTo>
                  <a:cubicBezTo>
                    <a:pt x="126141" y="2096"/>
                    <a:pt x="161919" y="22737"/>
                    <a:pt x="161919" y="48198"/>
                  </a:cubicBezTo>
                  <a:close/>
                </a:path>
              </a:pathLst>
            </a:custGeom>
            <a:solidFill>
              <a:srgbClr val="3E6DB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6" name="Forma libre 1185">
              <a:extLst>
                <a:ext uri="{FF2B5EF4-FFF2-40B4-BE49-F238E27FC236}">
                  <a16:creationId xmlns:a16="http://schemas.microsoft.com/office/drawing/2014/main" id="{F9A94BD4-5930-CC4B-ACA8-D0535FD6ABE4}"/>
                </a:ext>
              </a:extLst>
            </p:cNvPr>
            <p:cNvSpPr/>
            <p:nvPr/>
          </p:nvSpPr>
          <p:spPr>
            <a:xfrm>
              <a:off x="1306244" y="6236881"/>
              <a:ext cx="162058" cy="50294"/>
            </a:xfrm>
            <a:custGeom>
              <a:avLst/>
              <a:gdLst>
                <a:gd name="connsiteX0" fmla="*/ 25392 w 162058"/>
                <a:gd name="connsiteY0" fmla="*/ 19629 h 50294"/>
                <a:gd name="connsiteX1" fmla="*/ 138553 w 162058"/>
                <a:gd name="connsiteY1" fmla="*/ 19629 h 50294"/>
                <a:gd name="connsiteX2" fmla="*/ 161744 w 162058"/>
                <a:gd name="connsiteY2" fmla="*/ 50364 h 50294"/>
                <a:gd name="connsiteX3" fmla="*/ 138553 w 162058"/>
                <a:gd name="connsiteY3" fmla="*/ 15717 h 50294"/>
                <a:gd name="connsiteX4" fmla="*/ 25392 w 162058"/>
                <a:gd name="connsiteY4" fmla="*/ 15717 h 50294"/>
                <a:gd name="connsiteX5" fmla="*/ 2200 w 162058"/>
                <a:gd name="connsiteY5" fmla="*/ 50364 h 50294"/>
                <a:gd name="connsiteX6" fmla="*/ 25392 w 162058"/>
                <a:gd name="connsiteY6" fmla="*/ 19629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2058" h="50294">
                  <a:moveTo>
                    <a:pt x="25392" y="19629"/>
                  </a:moveTo>
                  <a:cubicBezTo>
                    <a:pt x="56686" y="1467"/>
                    <a:pt x="107259" y="1467"/>
                    <a:pt x="138553" y="19629"/>
                  </a:cubicBezTo>
                  <a:cubicBezTo>
                    <a:pt x="153362" y="28290"/>
                    <a:pt x="160906" y="39187"/>
                    <a:pt x="161744" y="50364"/>
                  </a:cubicBezTo>
                  <a:cubicBezTo>
                    <a:pt x="162582" y="37790"/>
                    <a:pt x="155038" y="25217"/>
                    <a:pt x="138553" y="15717"/>
                  </a:cubicBezTo>
                  <a:cubicBezTo>
                    <a:pt x="107259" y="-2445"/>
                    <a:pt x="56686" y="-2445"/>
                    <a:pt x="25392" y="15717"/>
                  </a:cubicBezTo>
                  <a:cubicBezTo>
                    <a:pt x="8906" y="25217"/>
                    <a:pt x="1083" y="37790"/>
                    <a:pt x="2200" y="50364"/>
                  </a:cubicBezTo>
                  <a:cubicBezTo>
                    <a:pt x="3039" y="39187"/>
                    <a:pt x="10862" y="28011"/>
                    <a:pt x="25392" y="1962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7" name="Forma libre 1186">
              <a:extLst>
                <a:ext uri="{FF2B5EF4-FFF2-40B4-BE49-F238E27FC236}">
                  <a16:creationId xmlns:a16="http://schemas.microsoft.com/office/drawing/2014/main" id="{642F119C-F2B5-A44C-8B04-3E76408DA6E8}"/>
                </a:ext>
              </a:extLst>
            </p:cNvPr>
            <p:cNvSpPr/>
            <p:nvPr/>
          </p:nvSpPr>
          <p:spPr>
            <a:xfrm>
              <a:off x="1337778" y="6255633"/>
              <a:ext cx="100588" cy="67059"/>
            </a:xfrm>
            <a:custGeom>
              <a:avLst/>
              <a:gdLst>
                <a:gd name="connsiteX0" fmla="*/ 96961 w 100588"/>
                <a:gd name="connsiteY0" fmla="*/ 58436 h 67058"/>
                <a:gd name="connsiteX1" fmla="*/ 92490 w 100588"/>
                <a:gd name="connsiteY1" fmla="*/ 62068 h 67058"/>
                <a:gd name="connsiteX2" fmla="*/ 88858 w 100588"/>
                <a:gd name="connsiteY2" fmla="*/ 63186 h 67058"/>
                <a:gd name="connsiteX3" fmla="*/ 84946 w 100588"/>
                <a:gd name="connsiteY3" fmla="*/ 61788 h 67058"/>
                <a:gd name="connsiteX4" fmla="*/ 78240 w 100588"/>
                <a:gd name="connsiteY4" fmla="*/ 57877 h 67058"/>
                <a:gd name="connsiteX5" fmla="*/ 62593 w 100588"/>
                <a:gd name="connsiteY5" fmla="*/ 64862 h 67058"/>
                <a:gd name="connsiteX6" fmla="*/ 51417 w 100588"/>
                <a:gd name="connsiteY6" fmla="*/ 64024 h 67058"/>
                <a:gd name="connsiteX7" fmla="*/ 47505 w 100588"/>
                <a:gd name="connsiteY7" fmla="*/ 57597 h 67058"/>
                <a:gd name="connsiteX8" fmla="*/ 67902 w 100588"/>
                <a:gd name="connsiteY8" fmla="*/ 51730 h 67058"/>
                <a:gd name="connsiteX9" fmla="*/ 48343 w 100588"/>
                <a:gd name="connsiteY9" fmla="*/ 40274 h 67058"/>
                <a:gd name="connsiteX10" fmla="*/ 27108 w 100588"/>
                <a:gd name="connsiteY10" fmla="*/ 43906 h 67058"/>
                <a:gd name="connsiteX11" fmla="*/ 10902 w 100588"/>
                <a:gd name="connsiteY11" fmla="*/ 39436 h 67058"/>
                <a:gd name="connsiteX12" fmla="*/ 2240 w 100588"/>
                <a:gd name="connsiteY12" fmla="*/ 26862 h 67058"/>
                <a:gd name="connsiteX13" fmla="*/ 12578 w 100588"/>
                <a:gd name="connsiteY13" fmla="*/ 14289 h 67058"/>
                <a:gd name="connsiteX14" fmla="*/ 3078 w 100588"/>
                <a:gd name="connsiteY14" fmla="*/ 8700 h 67058"/>
                <a:gd name="connsiteX15" fmla="*/ 6990 w 100588"/>
                <a:gd name="connsiteY15" fmla="*/ 5347 h 67058"/>
                <a:gd name="connsiteX16" fmla="*/ 11181 w 100588"/>
                <a:gd name="connsiteY16" fmla="*/ 3950 h 67058"/>
                <a:gd name="connsiteX17" fmla="*/ 14255 w 100588"/>
                <a:gd name="connsiteY17" fmla="*/ 5068 h 67058"/>
                <a:gd name="connsiteX18" fmla="*/ 21240 w 100588"/>
                <a:gd name="connsiteY18" fmla="*/ 8980 h 67058"/>
                <a:gd name="connsiteX19" fmla="*/ 35490 w 100588"/>
                <a:gd name="connsiteY19" fmla="*/ 2553 h 67058"/>
                <a:gd name="connsiteX20" fmla="*/ 44990 w 100588"/>
                <a:gd name="connsiteY20" fmla="*/ 3671 h 67058"/>
                <a:gd name="connsiteX21" fmla="*/ 49461 w 100588"/>
                <a:gd name="connsiteY21" fmla="*/ 9818 h 67058"/>
                <a:gd name="connsiteX22" fmla="*/ 31299 w 100588"/>
                <a:gd name="connsiteY22" fmla="*/ 15127 h 67058"/>
                <a:gd name="connsiteX23" fmla="*/ 50299 w 100588"/>
                <a:gd name="connsiteY23" fmla="*/ 26024 h 67058"/>
                <a:gd name="connsiteX24" fmla="*/ 70975 w 100588"/>
                <a:gd name="connsiteY24" fmla="*/ 21833 h 67058"/>
                <a:gd name="connsiteX25" fmla="*/ 90255 w 100588"/>
                <a:gd name="connsiteY25" fmla="*/ 26583 h 67058"/>
                <a:gd name="connsiteX26" fmla="*/ 98358 w 100588"/>
                <a:gd name="connsiteY26" fmla="*/ 38877 h 67058"/>
                <a:gd name="connsiteX27" fmla="*/ 86902 w 100588"/>
                <a:gd name="connsiteY27" fmla="*/ 52288 h 67058"/>
                <a:gd name="connsiteX28" fmla="*/ 96961 w 100588"/>
                <a:gd name="connsiteY28" fmla="*/ 58436 h 67058"/>
                <a:gd name="connsiteX29" fmla="*/ 24314 w 100588"/>
                <a:gd name="connsiteY29" fmla="*/ 18480 h 67058"/>
                <a:gd name="connsiteX30" fmla="*/ 18726 w 100588"/>
                <a:gd name="connsiteY30" fmla="*/ 24347 h 67058"/>
                <a:gd name="connsiteX31" fmla="*/ 22078 w 100588"/>
                <a:gd name="connsiteY31" fmla="*/ 29097 h 67058"/>
                <a:gd name="connsiteX32" fmla="*/ 30740 w 100588"/>
                <a:gd name="connsiteY32" fmla="*/ 31333 h 67058"/>
                <a:gd name="connsiteX33" fmla="*/ 42475 w 100588"/>
                <a:gd name="connsiteY33" fmla="*/ 29097 h 67058"/>
                <a:gd name="connsiteX34" fmla="*/ 24314 w 100588"/>
                <a:gd name="connsiteY34" fmla="*/ 18480 h 67058"/>
                <a:gd name="connsiteX35" fmla="*/ 57284 w 100588"/>
                <a:gd name="connsiteY35" fmla="*/ 38039 h 67058"/>
                <a:gd name="connsiteX36" fmla="*/ 75725 w 100588"/>
                <a:gd name="connsiteY36" fmla="*/ 48656 h 67058"/>
                <a:gd name="connsiteX37" fmla="*/ 82990 w 100588"/>
                <a:gd name="connsiteY37" fmla="*/ 42230 h 67058"/>
                <a:gd name="connsiteX38" fmla="*/ 79637 w 100588"/>
                <a:gd name="connsiteY38" fmla="*/ 37480 h 67058"/>
                <a:gd name="connsiteX39" fmla="*/ 69020 w 100588"/>
                <a:gd name="connsiteY39" fmla="*/ 35524 h 67058"/>
                <a:gd name="connsiteX40" fmla="*/ 57284 w 100588"/>
                <a:gd name="connsiteY40" fmla="*/ 38039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0588" h="67058">
                  <a:moveTo>
                    <a:pt x="96961" y="58436"/>
                  </a:moveTo>
                  <a:cubicBezTo>
                    <a:pt x="96402" y="59274"/>
                    <a:pt x="95005" y="60671"/>
                    <a:pt x="92490" y="62068"/>
                  </a:cubicBezTo>
                  <a:cubicBezTo>
                    <a:pt x="91093" y="62906"/>
                    <a:pt x="89975" y="63186"/>
                    <a:pt x="88858" y="63186"/>
                  </a:cubicBezTo>
                  <a:cubicBezTo>
                    <a:pt x="87740" y="63186"/>
                    <a:pt x="86343" y="62627"/>
                    <a:pt x="84946" y="61788"/>
                  </a:cubicBezTo>
                  <a:lnTo>
                    <a:pt x="78240" y="57877"/>
                  </a:lnTo>
                  <a:cubicBezTo>
                    <a:pt x="72093" y="61230"/>
                    <a:pt x="67064" y="63744"/>
                    <a:pt x="62593" y="64862"/>
                  </a:cubicBezTo>
                  <a:cubicBezTo>
                    <a:pt x="58402" y="66259"/>
                    <a:pt x="54770" y="65980"/>
                    <a:pt x="51417" y="64024"/>
                  </a:cubicBezTo>
                  <a:cubicBezTo>
                    <a:pt x="48623" y="62347"/>
                    <a:pt x="47225" y="60391"/>
                    <a:pt x="47505" y="57597"/>
                  </a:cubicBezTo>
                  <a:cubicBezTo>
                    <a:pt x="55328" y="56200"/>
                    <a:pt x="62314" y="54244"/>
                    <a:pt x="67902" y="51730"/>
                  </a:cubicBezTo>
                  <a:lnTo>
                    <a:pt x="48343" y="40274"/>
                  </a:lnTo>
                  <a:cubicBezTo>
                    <a:pt x="40240" y="42789"/>
                    <a:pt x="33255" y="44186"/>
                    <a:pt x="27108" y="43906"/>
                  </a:cubicBezTo>
                  <a:cubicBezTo>
                    <a:pt x="21240" y="43906"/>
                    <a:pt x="15652" y="42230"/>
                    <a:pt x="10902" y="39436"/>
                  </a:cubicBezTo>
                  <a:cubicBezTo>
                    <a:pt x="4196" y="35524"/>
                    <a:pt x="1402" y="31333"/>
                    <a:pt x="2240" y="26862"/>
                  </a:cubicBezTo>
                  <a:cubicBezTo>
                    <a:pt x="3078" y="22112"/>
                    <a:pt x="6431" y="17921"/>
                    <a:pt x="12578" y="14289"/>
                  </a:cubicBezTo>
                  <a:lnTo>
                    <a:pt x="3078" y="8700"/>
                  </a:lnTo>
                  <a:cubicBezTo>
                    <a:pt x="4196" y="7303"/>
                    <a:pt x="5593" y="6186"/>
                    <a:pt x="6990" y="5347"/>
                  </a:cubicBezTo>
                  <a:cubicBezTo>
                    <a:pt x="8667" y="4230"/>
                    <a:pt x="10343" y="3950"/>
                    <a:pt x="11181" y="3950"/>
                  </a:cubicBezTo>
                  <a:cubicBezTo>
                    <a:pt x="12299" y="3950"/>
                    <a:pt x="13137" y="4509"/>
                    <a:pt x="14255" y="5068"/>
                  </a:cubicBezTo>
                  <a:lnTo>
                    <a:pt x="21240" y="8980"/>
                  </a:lnTo>
                  <a:cubicBezTo>
                    <a:pt x="27387" y="5627"/>
                    <a:pt x="32137" y="3392"/>
                    <a:pt x="35490" y="2553"/>
                  </a:cubicBezTo>
                  <a:cubicBezTo>
                    <a:pt x="38843" y="1715"/>
                    <a:pt x="42196" y="1994"/>
                    <a:pt x="44990" y="3671"/>
                  </a:cubicBezTo>
                  <a:cubicBezTo>
                    <a:pt x="47784" y="5347"/>
                    <a:pt x="49181" y="7303"/>
                    <a:pt x="49461" y="9818"/>
                  </a:cubicBezTo>
                  <a:cubicBezTo>
                    <a:pt x="42475" y="11494"/>
                    <a:pt x="36328" y="13171"/>
                    <a:pt x="31299" y="15127"/>
                  </a:cubicBezTo>
                  <a:lnTo>
                    <a:pt x="50299" y="26024"/>
                  </a:lnTo>
                  <a:cubicBezTo>
                    <a:pt x="57564" y="23789"/>
                    <a:pt x="64549" y="22391"/>
                    <a:pt x="70975" y="21833"/>
                  </a:cubicBezTo>
                  <a:cubicBezTo>
                    <a:pt x="77402" y="21274"/>
                    <a:pt x="83828" y="22950"/>
                    <a:pt x="90255" y="26583"/>
                  </a:cubicBezTo>
                  <a:cubicBezTo>
                    <a:pt x="96681" y="30215"/>
                    <a:pt x="99196" y="34406"/>
                    <a:pt x="98358" y="38877"/>
                  </a:cubicBezTo>
                  <a:cubicBezTo>
                    <a:pt x="97519" y="43347"/>
                    <a:pt x="93608" y="47818"/>
                    <a:pt x="86902" y="52288"/>
                  </a:cubicBezTo>
                  <a:lnTo>
                    <a:pt x="96961" y="58436"/>
                  </a:lnTo>
                  <a:close/>
                  <a:moveTo>
                    <a:pt x="24314" y="18480"/>
                  </a:moveTo>
                  <a:cubicBezTo>
                    <a:pt x="20961" y="20436"/>
                    <a:pt x="19005" y="22391"/>
                    <a:pt x="18726" y="24347"/>
                  </a:cubicBezTo>
                  <a:cubicBezTo>
                    <a:pt x="18446" y="26024"/>
                    <a:pt x="19564" y="27700"/>
                    <a:pt x="22078" y="29097"/>
                  </a:cubicBezTo>
                  <a:cubicBezTo>
                    <a:pt x="24873" y="30774"/>
                    <a:pt x="27667" y="31333"/>
                    <a:pt x="30740" y="31333"/>
                  </a:cubicBezTo>
                  <a:cubicBezTo>
                    <a:pt x="33814" y="31333"/>
                    <a:pt x="37725" y="30494"/>
                    <a:pt x="42475" y="29097"/>
                  </a:cubicBezTo>
                  <a:lnTo>
                    <a:pt x="24314" y="18480"/>
                  </a:lnTo>
                  <a:close/>
                  <a:moveTo>
                    <a:pt x="57284" y="38039"/>
                  </a:moveTo>
                  <a:lnTo>
                    <a:pt x="75725" y="48656"/>
                  </a:lnTo>
                  <a:cubicBezTo>
                    <a:pt x="79917" y="46141"/>
                    <a:pt x="82431" y="43906"/>
                    <a:pt x="82990" y="42230"/>
                  </a:cubicBezTo>
                  <a:cubicBezTo>
                    <a:pt x="83549" y="40553"/>
                    <a:pt x="82431" y="39156"/>
                    <a:pt x="79637" y="37480"/>
                  </a:cubicBezTo>
                  <a:cubicBezTo>
                    <a:pt x="76564" y="35803"/>
                    <a:pt x="72931" y="34965"/>
                    <a:pt x="69020" y="35524"/>
                  </a:cubicBezTo>
                  <a:cubicBezTo>
                    <a:pt x="64828" y="36083"/>
                    <a:pt x="60917" y="36921"/>
                    <a:pt x="57284" y="38039"/>
                  </a:cubicBezTo>
                  <a:close/>
                </a:path>
              </a:pathLst>
            </a:custGeom>
            <a:solidFill>
              <a:srgbClr val="272A5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8" name="Forma libre 1187">
              <a:extLst>
                <a:ext uri="{FF2B5EF4-FFF2-40B4-BE49-F238E27FC236}">
                  <a16:creationId xmlns:a16="http://schemas.microsoft.com/office/drawing/2014/main" id="{04E60919-6E9E-7548-9664-2D02FB0DE92B}"/>
                </a:ext>
              </a:extLst>
            </p:cNvPr>
            <p:cNvSpPr/>
            <p:nvPr/>
          </p:nvSpPr>
          <p:spPr>
            <a:xfrm>
              <a:off x="1337778" y="6251721"/>
              <a:ext cx="100588" cy="67059"/>
            </a:xfrm>
            <a:custGeom>
              <a:avLst/>
              <a:gdLst>
                <a:gd name="connsiteX0" fmla="*/ 96961 w 100588"/>
                <a:gd name="connsiteY0" fmla="*/ 58436 h 67058"/>
                <a:gd name="connsiteX1" fmla="*/ 92490 w 100588"/>
                <a:gd name="connsiteY1" fmla="*/ 62068 h 67058"/>
                <a:gd name="connsiteX2" fmla="*/ 88858 w 100588"/>
                <a:gd name="connsiteY2" fmla="*/ 63186 h 67058"/>
                <a:gd name="connsiteX3" fmla="*/ 84946 w 100588"/>
                <a:gd name="connsiteY3" fmla="*/ 61788 h 67058"/>
                <a:gd name="connsiteX4" fmla="*/ 78240 w 100588"/>
                <a:gd name="connsiteY4" fmla="*/ 57877 h 67058"/>
                <a:gd name="connsiteX5" fmla="*/ 62593 w 100588"/>
                <a:gd name="connsiteY5" fmla="*/ 64862 h 67058"/>
                <a:gd name="connsiteX6" fmla="*/ 51417 w 100588"/>
                <a:gd name="connsiteY6" fmla="*/ 64024 h 67058"/>
                <a:gd name="connsiteX7" fmla="*/ 47505 w 100588"/>
                <a:gd name="connsiteY7" fmla="*/ 57597 h 67058"/>
                <a:gd name="connsiteX8" fmla="*/ 67902 w 100588"/>
                <a:gd name="connsiteY8" fmla="*/ 51730 h 67058"/>
                <a:gd name="connsiteX9" fmla="*/ 48343 w 100588"/>
                <a:gd name="connsiteY9" fmla="*/ 40274 h 67058"/>
                <a:gd name="connsiteX10" fmla="*/ 27108 w 100588"/>
                <a:gd name="connsiteY10" fmla="*/ 43906 h 67058"/>
                <a:gd name="connsiteX11" fmla="*/ 10902 w 100588"/>
                <a:gd name="connsiteY11" fmla="*/ 39436 h 67058"/>
                <a:gd name="connsiteX12" fmla="*/ 2240 w 100588"/>
                <a:gd name="connsiteY12" fmla="*/ 26862 h 67058"/>
                <a:gd name="connsiteX13" fmla="*/ 12578 w 100588"/>
                <a:gd name="connsiteY13" fmla="*/ 14289 h 67058"/>
                <a:gd name="connsiteX14" fmla="*/ 3078 w 100588"/>
                <a:gd name="connsiteY14" fmla="*/ 8700 h 67058"/>
                <a:gd name="connsiteX15" fmla="*/ 6990 w 100588"/>
                <a:gd name="connsiteY15" fmla="*/ 5347 h 67058"/>
                <a:gd name="connsiteX16" fmla="*/ 11181 w 100588"/>
                <a:gd name="connsiteY16" fmla="*/ 3950 h 67058"/>
                <a:gd name="connsiteX17" fmla="*/ 14255 w 100588"/>
                <a:gd name="connsiteY17" fmla="*/ 5068 h 67058"/>
                <a:gd name="connsiteX18" fmla="*/ 21240 w 100588"/>
                <a:gd name="connsiteY18" fmla="*/ 8980 h 67058"/>
                <a:gd name="connsiteX19" fmla="*/ 35490 w 100588"/>
                <a:gd name="connsiteY19" fmla="*/ 2553 h 67058"/>
                <a:gd name="connsiteX20" fmla="*/ 44990 w 100588"/>
                <a:gd name="connsiteY20" fmla="*/ 3671 h 67058"/>
                <a:gd name="connsiteX21" fmla="*/ 49461 w 100588"/>
                <a:gd name="connsiteY21" fmla="*/ 9818 h 67058"/>
                <a:gd name="connsiteX22" fmla="*/ 31299 w 100588"/>
                <a:gd name="connsiteY22" fmla="*/ 15127 h 67058"/>
                <a:gd name="connsiteX23" fmla="*/ 50299 w 100588"/>
                <a:gd name="connsiteY23" fmla="*/ 26024 h 67058"/>
                <a:gd name="connsiteX24" fmla="*/ 70975 w 100588"/>
                <a:gd name="connsiteY24" fmla="*/ 21833 h 67058"/>
                <a:gd name="connsiteX25" fmla="*/ 90255 w 100588"/>
                <a:gd name="connsiteY25" fmla="*/ 26583 h 67058"/>
                <a:gd name="connsiteX26" fmla="*/ 98358 w 100588"/>
                <a:gd name="connsiteY26" fmla="*/ 38877 h 67058"/>
                <a:gd name="connsiteX27" fmla="*/ 86902 w 100588"/>
                <a:gd name="connsiteY27" fmla="*/ 52289 h 67058"/>
                <a:gd name="connsiteX28" fmla="*/ 96961 w 100588"/>
                <a:gd name="connsiteY28" fmla="*/ 58436 h 67058"/>
                <a:gd name="connsiteX29" fmla="*/ 24314 w 100588"/>
                <a:gd name="connsiteY29" fmla="*/ 18480 h 67058"/>
                <a:gd name="connsiteX30" fmla="*/ 18726 w 100588"/>
                <a:gd name="connsiteY30" fmla="*/ 24347 h 67058"/>
                <a:gd name="connsiteX31" fmla="*/ 22078 w 100588"/>
                <a:gd name="connsiteY31" fmla="*/ 29097 h 67058"/>
                <a:gd name="connsiteX32" fmla="*/ 30740 w 100588"/>
                <a:gd name="connsiteY32" fmla="*/ 31333 h 67058"/>
                <a:gd name="connsiteX33" fmla="*/ 42475 w 100588"/>
                <a:gd name="connsiteY33" fmla="*/ 29097 h 67058"/>
                <a:gd name="connsiteX34" fmla="*/ 24314 w 100588"/>
                <a:gd name="connsiteY34" fmla="*/ 18480 h 67058"/>
                <a:gd name="connsiteX35" fmla="*/ 57284 w 100588"/>
                <a:gd name="connsiteY35" fmla="*/ 38039 h 67058"/>
                <a:gd name="connsiteX36" fmla="*/ 75725 w 100588"/>
                <a:gd name="connsiteY36" fmla="*/ 48656 h 67058"/>
                <a:gd name="connsiteX37" fmla="*/ 82990 w 100588"/>
                <a:gd name="connsiteY37" fmla="*/ 42230 h 67058"/>
                <a:gd name="connsiteX38" fmla="*/ 79637 w 100588"/>
                <a:gd name="connsiteY38" fmla="*/ 37480 h 67058"/>
                <a:gd name="connsiteX39" fmla="*/ 69020 w 100588"/>
                <a:gd name="connsiteY39" fmla="*/ 35524 h 67058"/>
                <a:gd name="connsiteX40" fmla="*/ 57284 w 100588"/>
                <a:gd name="connsiteY40" fmla="*/ 38039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0588" h="67058">
                  <a:moveTo>
                    <a:pt x="96961" y="58436"/>
                  </a:moveTo>
                  <a:cubicBezTo>
                    <a:pt x="96402" y="59274"/>
                    <a:pt x="95005" y="60671"/>
                    <a:pt x="92490" y="62068"/>
                  </a:cubicBezTo>
                  <a:cubicBezTo>
                    <a:pt x="91093" y="62906"/>
                    <a:pt x="89975" y="63186"/>
                    <a:pt x="88858" y="63186"/>
                  </a:cubicBezTo>
                  <a:cubicBezTo>
                    <a:pt x="87740" y="63186"/>
                    <a:pt x="86343" y="62627"/>
                    <a:pt x="84946" y="61788"/>
                  </a:cubicBezTo>
                  <a:lnTo>
                    <a:pt x="78240" y="57877"/>
                  </a:lnTo>
                  <a:cubicBezTo>
                    <a:pt x="72093" y="61230"/>
                    <a:pt x="67064" y="63744"/>
                    <a:pt x="62593" y="64862"/>
                  </a:cubicBezTo>
                  <a:cubicBezTo>
                    <a:pt x="58402" y="66259"/>
                    <a:pt x="54770" y="65980"/>
                    <a:pt x="51417" y="64024"/>
                  </a:cubicBezTo>
                  <a:cubicBezTo>
                    <a:pt x="48623" y="62347"/>
                    <a:pt x="47225" y="60391"/>
                    <a:pt x="47505" y="57597"/>
                  </a:cubicBezTo>
                  <a:cubicBezTo>
                    <a:pt x="55328" y="56200"/>
                    <a:pt x="62314" y="54244"/>
                    <a:pt x="67902" y="51730"/>
                  </a:cubicBezTo>
                  <a:lnTo>
                    <a:pt x="48343" y="40274"/>
                  </a:lnTo>
                  <a:cubicBezTo>
                    <a:pt x="40240" y="42789"/>
                    <a:pt x="33255" y="44186"/>
                    <a:pt x="27108" y="43906"/>
                  </a:cubicBezTo>
                  <a:cubicBezTo>
                    <a:pt x="21240" y="43906"/>
                    <a:pt x="15652" y="42230"/>
                    <a:pt x="10902" y="39436"/>
                  </a:cubicBezTo>
                  <a:cubicBezTo>
                    <a:pt x="4196" y="35524"/>
                    <a:pt x="1402" y="31333"/>
                    <a:pt x="2240" y="26862"/>
                  </a:cubicBezTo>
                  <a:cubicBezTo>
                    <a:pt x="3078" y="22112"/>
                    <a:pt x="6431" y="17921"/>
                    <a:pt x="12578" y="14289"/>
                  </a:cubicBezTo>
                  <a:lnTo>
                    <a:pt x="3078" y="8700"/>
                  </a:lnTo>
                  <a:cubicBezTo>
                    <a:pt x="4196" y="7303"/>
                    <a:pt x="5593" y="6186"/>
                    <a:pt x="6990" y="5347"/>
                  </a:cubicBezTo>
                  <a:cubicBezTo>
                    <a:pt x="8667" y="4230"/>
                    <a:pt x="10343" y="3950"/>
                    <a:pt x="11181" y="3950"/>
                  </a:cubicBezTo>
                  <a:cubicBezTo>
                    <a:pt x="12299" y="3950"/>
                    <a:pt x="13137" y="4509"/>
                    <a:pt x="14255" y="5068"/>
                  </a:cubicBezTo>
                  <a:lnTo>
                    <a:pt x="21240" y="8980"/>
                  </a:lnTo>
                  <a:cubicBezTo>
                    <a:pt x="27387" y="5627"/>
                    <a:pt x="32137" y="3392"/>
                    <a:pt x="35490" y="2553"/>
                  </a:cubicBezTo>
                  <a:cubicBezTo>
                    <a:pt x="38843" y="1715"/>
                    <a:pt x="42196" y="1995"/>
                    <a:pt x="44990" y="3671"/>
                  </a:cubicBezTo>
                  <a:cubicBezTo>
                    <a:pt x="47784" y="5347"/>
                    <a:pt x="49181" y="7303"/>
                    <a:pt x="49461" y="9818"/>
                  </a:cubicBezTo>
                  <a:cubicBezTo>
                    <a:pt x="42475" y="11494"/>
                    <a:pt x="36328" y="13171"/>
                    <a:pt x="31299" y="15127"/>
                  </a:cubicBezTo>
                  <a:lnTo>
                    <a:pt x="50299" y="26024"/>
                  </a:lnTo>
                  <a:cubicBezTo>
                    <a:pt x="57564" y="23789"/>
                    <a:pt x="64549" y="22391"/>
                    <a:pt x="70975" y="21833"/>
                  </a:cubicBezTo>
                  <a:cubicBezTo>
                    <a:pt x="77402" y="21274"/>
                    <a:pt x="83828" y="22950"/>
                    <a:pt x="90255" y="26583"/>
                  </a:cubicBezTo>
                  <a:cubicBezTo>
                    <a:pt x="96681" y="30215"/>
                    <a:pt x="99196" y="34406"/>
                    <a:pt x="98358" y="38877"/>
                  </a:cubicBezTo>
                  <a:cubicBezTo>
                    <a:pt x="97519" y="43347"/>
                    <a:pt x="93608" y="47818"/>
                    <a:pt x="86902" y="52289"/>
                  </a:cubicBezTo>
                  <a:lnTo>
                    <a:pt x="96961" y="58436"/>
                  </a:lnTo>
                  <a:close/>
                  <a:moveTo>
                    <a:pt x="24314" y="18480"/>
                  </a:moveTo>
                  <a:cubicBezTo>
                    <a:pt x="20961" y="20436"/>
                    <a:pt x="19005" y="22391"/>
                    <a:pt x="18726" y="24347"/>
                  </a:cubicBezTo>
                  <a:cubicBezTo>
                    <a:pt x="18446" y="26024"/>
                    <a:pt x="19564" y="27700"/>
                    <a:pt x="22078" y="29097"/>
                  </a:cubicBezTo>
                  <a:cubicBezTo>
                    <a:pt x="24873" y="30774"/>
                    <a:pt x="27667" y="31333"/>
                    <a:pt x="30740" y="31333"/>
                  </a:cubicBezTo>
                  <a:cubicBezTo>
                    <a:pt x="33814" y="31333"/>
                    <a:pt x="37725" y="30494"/>
                    <a:pt x="42475" y="29097"/>
                  </a:cubicBezTo>
                  <a:lnTo>
                    <a:pt x="24314" y="18480"/>
                  </a:lnTo>
                  <a:close/>
                  <a:moveTo>
                    <a:pt x="57284" y="38039"/>
                  </a:moveTo>
                  <a:lnTo>
                    <a:pt x="75725" y="48656"/>
                  </a:lnTo>
                  <a:cubicBezTo>
                    <a:pt x="79917" y="46141"/>
                    <a:pt x="82431" y="43906"/>
                    <a:pt x="82990" y="42230"/>
                  </a:cubicBezTo>
                  <a:cubicBezTo>
                    <a:pt x="83549" y="40553"/>
                    <a:pt x="82431" y="39156"/>
                    <a:pt x="79637" y="37480"/>
                  </a:cubicBezTo>
                  <a:cubicBezTo>
                    <a:pt x="76564" y="35803"/>
                    <a:pt x="72931" y="34965"/>
                    <a:pt x="69020" y="35524"/>
                  </a:cubicBezTo>
                  <a:cubicBezTo>
                    <a:pt x="64828" y="36083"/>
                    <a:pt x="60917" y="36921"/>
                    <a:pt x="57284" y="3803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9" name="Forma libre 1188">
              <a:extLst>
                <a:ext uri="{FF2B5EF4-FFF2-40B4-BE49-F238E27FC236}">
                  <a16:creationId xmlns:a16="http://schemas.microsoft.com/office/drawing/2014/main" id="{260AD691-1FC4-CD46-8054-876B9181C14E}"/>
                </a:ext>
              </a:extLst>
            </p:cNvPr>
            <p:cNvSpPr/>
            <p:nvPr/>
          </p:nvSpPr>
          <p:spPr>
            <a:xfrm>
              <a:off x="1338057" y="6252000"/>
              <a:ext cx="100588" cy="67059"/>
            </a:xfrm>
            <a:custGeom>
              <a:avLst/>
              <a:gdLst>
                <a:gd name="connsiteX0" fmla="*/ 98358 w 100588"/>
                <a:gd name="connsiteY0" fmla="*/ 38877 h 67058"/>
                <a:gd name="connsiteX1" fmla="*/ 90255 w 100588"/>
                <a:gd name="connsiteY1" fmla="*/ 26583 h 67058"/>
                <a:gd name="connsiteX2" fmla="*/ 70975 w 100588"/>
                <a:gd name="connsiteY2" fmla="*/ 21833 h 67058"/>
                <a:gd name="connsiteX3" fmla="*/ 50299 w 100588"/>
                <a:gd name="connsiteY3" fmla="*/ 26024 h 67058"/>
                <a:gd name="connsiteX4" fmla="*/ 31299 w 100588"/>
                <a:gd name="connsiteY4" fmla="*/ 15127 h 67058"/>
                <a:gd name="connsiteX5" fmla="*/ 49461 w 100588"/>
                <a:gd name="connsiteY5" fmla="*/ 9818 h 67058"/>
                <a:gd name="connsiteX6" fmla="*/ 44990 w 100588"/>
                <a:gd name="connsiteY6" fmla="*/ 3671 h 67058"/>
                <a:gd name="connsiteX7" fmla="*/ 35490 w 100588"/>
                <a:gd name="connsiteY7" fmla="*/ 2553 h 67058"/>
                <a:gd name="connsiteX8" fmla="*/ 21240 w 100588"/>
                <a:gd name="connsiteY8" fmla="*/ 8980 h 67058"/>
                <a:gd name="connsiteX9" fmla="*/ 14255 w 100588"/>
                <a:gd name="connsiteY9" fmla="*/ 5068 h 67058"/>
                <a:gd name="connsiteX10" fmla="*/ 11181 w 100588"/>
                <a:gd name="connsiteY10" fmla="*/ 3950 h 67058"/>
                <a:gd name="connsiteX11" fmla="*/ 6990 w 100588"/>
                <a:gd name="connsiteY11" fmla="*/ 5347 h 67058"/>
                <a:gd name="connsiteX12" fmla="*/ 3078 w 100588"/>
                <a:gd name="connsiteY12" fmla="*/ 8700 h 67058"/>
                <a:gd name="connsiteX13" fmla="*/ 12578 w 100588"/>
                <a:gd name="connsiteY13" fmla="*/ 14289 h 67058"/>
                <a:gd name="connsiteX14" fmla="*/ 2240 w 100588"/>
                <a:gd name="connsiteY14" fmla="*/ 26862 h 67058"/>
                <a:gd name="connsiteX15" fmla="*/ 10902 w 100588"/>
                <a:gd name="connsiteY15" fmla="*/ 39436 h 67058"/>
                <a:gd name="connsiteX16" fmla="*/ 27108 w 100588"/>
                <a:gd name="connsiteY16" fmla="*/ 43906 h 67058"/>
                <a:gd name="connsiteX17" fmla="*/ 48343 w 100588"/>
                <a:gd name="connsiteY17" fmla="*/ 40274 h 67058"/>
                <a:gd name="connsiteX18" fmla="*/ 67902 w 100588"/>
                <a:gd name="connsiteY18" fmla="*/ 51730 h 67058"/>
                <a:gd name="connsiteX19" fmla="*/ 47505 w 100588"/>
                <a:gd name="connsiteY19" fmla="*/ 57597 h 67058"/>
                <a:gd name="connsiteX20" fmla="*/ 51417 w 100588"/>
                <a:gd name="connsiteY20" fmla="*/ 64024 h 67058"/>
                <a:gd name="connsiteX21" fmla="*/ 62593 w 100588"/>
                <a:gd name="connsiteY21" fmla="*/ 64862 h 67058"/>
                <a:gd name="connsiteX22" fmla="*/ 78240 w 100588"/>
                <a:gd name="connsiteY22" fmla="*/ 57877 h 67058"/>
                <a:gd name="connsiteX23" fmla="*/ 84946 w 100588"/>
                <a:gd name="connsiteY23" fmla="*/ 61788 h 67058"/>
                <a:gd name="connsiteX24" fmla="*/ 88858 w 100588"/>
                <a:gd name="connsiteY24" fmla="*/ 63186 h 67058"/>
                <a:gd name="connsiteX25" fmla="*/ 92490 w 100588"/>
                <a:gd name="connsiteY25" fmla="*/ 62068 h 67058"/>
                <a:gd name="connsiteX26" fmla="*/ 96961 w 100588"/>
                <a:gd name="connsiteY26" fmla="*/ 58436 h 67058"/>
                <a:gd name="connsiteX27" fmla="*/ 86902 w 100588"/>
                <a:gd name="connsiteY27" fmla="*/ 52568 h 67058"/>
                <a:gd name="connsiteX28" fmla="*/ 98358 w 100588"/>
                <a:gd name="connsiteY28" fmla="*/ 38877 h 67058"/>
                <a:gd name="connsiteX29" fmla="*/ 30461 w 100588"/>
                <a:gd name="connsiteY29" fmla="*/ 30774 h 67058"/>
                <a:gd name="connsiteX30" fmla="*/ 21799 w 100588"/>
                <a:gd name="connsiteY30" fmla="*/ 28539 h 67058"/>
                <a:gd name="connsiteX31" fmla="*/ 18446 w 100588"/>
                <a:gd name="connsiteY31" fmla="*/ 23789 h 67058"/>
                <a:gd name="connsiteX32" fmla="*/ 24034 w 100588"/>
                <a:gd name="connsiteY32" fmla="*/ 17921 h 67058"/>
                <a:gd name="connsiteX33" fmla="*/ 42196 w 100588"/>
                <a:gd name="connsiteY33" fmla="*/ 28539 h 67058"/>
                <a:gd name="connsiteX34" fmla="*/ 30461 w 100588"/>
                <a:gd name="connsiteY34" fmla="*/ 30774 h 67058"/>
                <a:gd name="connsiteX35" fmla="*/ 82431 w 100588"/>
                <a:gd name="connsiteY35" fmla="*/ 41950 h 67058"/>
                <a:gd name="connsiteX36" fmla="*/ 75167 w 100588"/>
                <a:gd name="connsiteY36" fmla="*/ 48377 h 67058"/>
                <a:gd name="connsiteX37" fmla="*/ 56725 w 100588"/>
                <a:gd name="connsiteY37" fmla="*/ 37759 h 67058"/>
                <a:gd name="connsiteX38" fmla="*/ 68461 w 100588"/>
                <a:gd name="connsiteY38" fmla="*/ 35244 h 67058"/>
                <a:gd name="connsiteX39" fmla="*/ 79078 w 100588"/>
                <a:gd name="connsiteY39" fmla="*/ 37200 h 67058"/>
                <a:gd name="connsiteX40" fmla="*/ 82431 w 100588"/>
                <a:gd name="connsiteY40" fmla="*/ 41950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0588" h="67058">
                  <a:moveTo>
                    <a:pt x="98358" y="38877"/>
                  </a:moveTo>
                  <a:cubicBezTo>
                    <a:pt x="99196" y="34406"/>
                    <a:pt x="96681" y="30215"/>
                    <a:pt x="90255" y="26583"/>
                  </a:cubicBezTo>
                  <a:cubicBezTo>
                    <a:pt x="83828" y="22950"/>
                    <a:pt x="77402" y="21274"/>
                    <a:pt x="70975" y="21833"/>
                  </a:cubicBezTo>
                  <a:cubicBezTo>
                    <a:pt x="64549" y="22391"/>
                    <a:pt x="57843" y="23789"/>
                    <a:pt x="50299" y="26024"/>
                  </a:cubicBezTo>
                  <a:lnTo>
                    <a:pt x="31299" y="15127"/>
                  </a:lnTo>
                  <a:cubicBezTo>
                    <a:pt x="36328" y="13171"/>
                    <a:pt x="42196" y="11494"/>
                    <a:pt x="49461" y="9818"/>
                  </a:cubicBezTo>
                  <a:cubicBezTo>
                    <a:pt x="49181" y="7303"/>
                    <a:pt x="47784" y="5347"/>
                    <a:pt x="44990" y="3671"/>
                  </a:cubicBezTo>
                  <a:cubicBezTo>
                    <a:pt x="42196" y="1995"/>
                    <a:pt x="38843" y="1715"/>
                    <a:pt x="35490" y="2553"/>
                  </a:cubicBezTo>
                  <a:cubicBezTo>
                    <a:pt x="32137" y="3392"/>
                    <a:pt x="27387" y="5627"/>
                    <a:pt x="21240" y="8980"/>
                  </a:cubicBezTo>
                  <a:lnTo>
                    <a:pt x="14255" y="5068"/>
                  </a:lnTo>
                  <a:cubicBezTo>
                    <a:pt x="13137" y="4509"/>
                    <a:pt x="12299" y="4230"/>
                    <a:pt x="11181" y="3950"/>
                  </a:cubicBezTo>
                  <a:cubicBezTo>
                    <a:pt x="10064" y="3950"/>
                    <a:pt x="8667" y="4230"/>
                    <a:pt x="6990" y="5347"/>
                  </a:cubicBezTo>
                  <a:cubicBezTo>
                    <a:pt x="5593" y="6186"/>
                    <a:pt x="4196" y="7303"/>
                    <a:pt x="3078" y="8700"/>
                  </a:cubicBezTo>
                  <a:lnTo>
                    <a:pt x="12578" y="14289"/>
                  </a:lnTo>
                  <a:cubicBezTo>
                    <a:pt x="6711" y="18200"/>
                    <a:pt x="3078" y="22391"/>
                    <a:pt x="2240" y="26862"/>
                  </a:cubicBezTo>
                  <a:cubicBezTo>
                    <a:pt x="1402" y="31612"/>
                    <a:pt x="4196" y="35803"/>
                    <a:pt x="10902" y="39436"/>
                  </a:cubicBezTo>
                  <a:cubicBezTo>
                    <a:pt x="15931" y="42230"/>
                    <a:pt x="21240" y="43627"/>
                    <a:pt x="27108" y="43906"/>
                  </a:cubicBezTo>
                  <a:cubicBezTo>
                    <a:pt x="32975" y="43906"/>
                    <a:pt x="39961" y="42788"/>
                    <a:pt x="48343" y="40274"/>
                  </a:cubicBezTo>
                  <a:lnTo>
                    <a:pt x="67902" y="51730"/>
                  </a:lnTo>
                  <a:cubicBezTo>
                    <a:pt x="62314" y="53965"/>
                    <a:pt x="55328" y="55921"/>
                    <a:pt x="47505" y="57597"/>
                  </a:cubicBezTo>
                  <a:cubicBezTo>
                    <a:pt x="47505" y="60112"/>
                    <a:pt x="48622" y="62347"/>
                    <a:pt x="51417" y="64024"/>
                  </a:cubicBezTo>
                  <a:cubicBezTo>
                    <a:pt x="54490" y="65980"/>
                    <a:pt x="58402" y="66259"/>
                    <a:pt x="62593" y="64862"/>
                  </a:cubicBezTo>
                  <a:cubicBezTo>
                    <a:pt x="66784" y="63465"/>
                    <a:pt x="72093" y="61230"/>
                    <a:pt x="78240" y="57877"/>
                  </a:cubicBezTo>
                  <a:lnTo>
                    <a:pt x="84946" y="61788"/>
                  </a:lnTo>
                  <a:cubicBezTo>
                    <a:pt x="86343" y="62627"/>
                    <a:pt x="87740" y="63186"/>
                    <a:pt x="88858" y="63186"/>
                  </a:cubicBezTo>
                  <a:cubicBezTo>
                    <a:pt x="89975" y="63186"/>
                    <a:pt x="91093" y="62906"/>
                    <a:pt x="92490" y="62068"/>
                  </a:cubicBezTo>
                  <a:cubicBezTo>
                    <a:pt x="94725" y="60671"/>
                    <a:pt x="96402" y="59553"/>
                    <a:pt x="96961" y="58436"/>
                  </a:cubicBezTo>
                  <a:lnTo>
                    <a:pt x="86902" y="52568"/>
                  </a:lnTo>
                  <a:cubicBezTo>
                    <a:pt x="93608" y="47818"/>
                    <a:pt x="97519" y="43347"/>
                    <a:pt x="98358" y="38877"/>
                  </a:cubicBezTo>
                  <a:close/>
                  <a:moveTo>
                    <a:pt x="30461" y="30774"/>
                  </a:moveTo>
                  <a:cubicBezTo>
                    <a:pt x="27387" y="30774"/>
                    <a:pt x="24593" y="30215"/>
                    <a:pt x="21799" y="28539"/>
                  </a:cubicBezTo>
                  <a:cubicBezTo>
                    <a:pt x="19284" y="27142"/>
                    <a:pt x="18167" y="25465"/>
                    <a:pt x="18446" y="23789"/>
                  </a:cubicBezTo>
                  <a:cubicBezTo>
                    <a:pt x="18725" y="22112"/>
                    <a:pt x="20402" y="20156"/>
                    <a:pt x="24034" y="17921"/>
                  </a:cubicBezTo>
                  <a:lnTo>
                    <a:pt x="42196" y="28539"/>
                  </a:lnTo>
                  <a:cubicBezTo>
                    <a:pt x="37446" y="29936"/>
                    <a:pt x="33534" y="30774"/>
                    <a:pt x="30461" y="30774"/>
                  </a:cubicBezTo>
                  <a:close/>
                  <a:moveTo>
                    <a:pt x="82431" y="41950"/>
                  </a:moveTo>
                  <a:cubicBezTo>
                    <a:pt x="81872" y="43627"/>
                    <a:pt x="79637" y="45583"/>
                    <a:pt x="75167" y="48377"/>
                  </a:cubicBezTo>
                  <a:lnTo>
                    <a:pt x="56725" y="37759"/>
                  </a:lnTo>
                  <a:cubicBezTo>
                    <a:pt x="60358" y="36641"/>
                    <a:pt x="64270" y="35803"/>
                    <a:pt x="68461" y="35244"/>
                  </a:cubicBezTo>
                  <a:cubicBezTo>
                    <a:pt x="72372" y="34686"/>
                    <a:pt x="76005" y="35524"/>
                    <a:pt x="79078" y="37200"/>
                  </a:cubicBezTo>
                  <a:cubicBezTo>
                    <a:pt x="81872" y="38877"/>
                    <a:pt x="82990" y="40274"/>
                    <a:pt x="82431" y="41950"/>
                  </a:cubicBezTo>
                  <a:close/>
                </a:path>
              </a:pathLst>
            </a:custGeom>
            <a:solidFill>
              <a:srgbClr val="A9D6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0" name="Forma libre 1189">
              <a:extLst>
                <a:ext uri="{FF2B5EF4-FFF2-40B4-BE49-F238E27FC236}">
                  <a16:creationId xmlns:a16="http://schemas.microsoft.com/office/drawing/2014/main" id="{474C3FA3-E199-8D43-BD0F-EFD7512557A0}"/>
                </a:ext>
              </a:extLst>
            </p:cNvPr>
            <p:cNvSpPr/>
            <p:nvPr/>
          </p:nvSpPr>
          <p:spPr>
            <a:xfrm>
              <a:off x="1338481" y="6252000"/>
              <a:ext cx="97794" cy="58676"/>
            </a:xfrm>
            <a:custGeom>
              <a:avLst/>
              <a:gdLst>
                <a:gd name="connsiteX0" fmla="*/ 35346 w 97793"/>
                <a:gd name="connsiteY0" fmla="*/ 4509 h 58676"/>
                <a:gd name="connsiteX1" fmla="*/ 44845 w 97793"/>
                <a:gd name="connsiteY1" fmla="*/ 5627 h 58676"/>
                <a:gd name="connsiteX2" fmla="*/ 48757 w 97793"/>
                <a:gd name="connsiteY2" fmla="*/ 9818 h 58676"/>
                <a:gd name="connsiteX3" fmla="*/ 49316 w 97793"/>
                <a:gd name="connsiteY3" fmla="*/ 9818 h 58676"/>
                <a:gd name="connsiteX4" fmla="*/ 44845 w 97793"/>
                <a:gd name="connsiteY4" fmla="*/ 3671 h 58676"/>
                <a:gd name="connsiteX5" fmla="*/ 35346 w 97793"/>
                <a:gd name="connsiteY5" fmla="*/ 2553 h 58676"/>
                <a:gd name="connsiteX6" fmla="*/ 21096 w 97793"/>
                <a:gd name="connsiteY6" fmla="*/ 8980 h 58676"/>
                <a:gd name="connsiteX7" fmla="*/ 14110 w 97793"/>
                <a:gd name="connsiteY7" fmla="*/ 5068 h 58676"/>
                <a:gd name="connsiteX8" fmla="*/ 11037 w 97793"/>
                <a:gd name="connsiteY8" fmla="*/ 3950 h 58676"/>
                <a:gd name="connsiteX9" fmla="*/ 6846 w 97793"/>
                <a:gd name="connsiteY9" fmla="*/ 5347 h 58676"/>
                <a:gd name="connsiteX10" fmla="*/ 2934 w 97793"/>
                <a:gd name="connsiteY10" fmla="*/ 8700 h 58676"/>
                <a:gd name="connsiteX11" fmla="*/ 4331 w 97793"/>
                <a:gd name="connsiteY11" fmla="*/ 9539 h 58676"/>
                <a:gd name="connsiteX12" fmla="*/ 7125 w 97793"/>
                <a:gd name="connsiteY12" fmla="*/ 7583 h 58676"/>
                <a:gd name="connsiteX13" fmla="*/ 11316 w 97793"/>
                <a:gd name="connsiteY13" fmla="*/ 6186 h 58676"/>
                <a:gd name="connsiteX14" fmla="*/ 14390 w 97793"/>
                <a:gd name="connsiteY14" fmla="*/ 7303 h 58676"/>
                <a:gd name="connsiteX15" fmla="*/ 21375 w 97793"/>
                <a:gd name="connsiteY15" fmla="*/ 11215 h 58676"/>
                <a:gd name="connsiteX16" fmla="*/ 35346 w 97793"/>
                <a:gd name="connsiteY16" fmla="*/ 4509 h 58676"/>
                <a:gd name="connsiteX17" fmla="*/ 2096 w 97793"/>
                <a:gd name="connsiteY17" fmla="*/ 26862 h 58676"/>
                <a:gd name="connsiteX18" fmla="*/ 2096 w 97793"/>
                <a:gd name="connsiteY18" fmla="*/ 28818 h 58676"/>
                <a:gd name="connsiteX19" fmla="*/ 12434 w 97793"/>
                <a:gd name="connsiteY19" fmla="*/ 16244 h 58676"/>
                <a:gd name="connsiteX20" fmla="*/ 11037 w 97793"/>
                <a:gd name="connsiteY20" fmla="*/ 15406 h 58676"/>
                <a:gd name="connsiteX21" fmla="*/ 2096 w 97793"/>
                <a:gd name="connsiteY21" fmla="*/ 26862 h 58676"/>
                <a:gd name="connsiteX22" fmla="*/ 30037 w 97793"/>
                <a:gd name="connsiteY22" fmla="*/ 30774 h 58676"/>
                <a:gd name="connsiteX23" fmla="*/ 21375 w 97793"/>
                <a:gd name="connsiteY23" fmla="*/ 28539 h 58676"/>
                <a:gd name="connsiteX24" fmla="*/ 18301 w 97793"/>
                <a:gd name="connsiteY24" fmla="*/ 25186 h 58676"/>
                <a:gd name="connsiteX25" fmla="*/ 18022 w 97793"/>
                <a:gd name="connsiteY25" fmla="*/ 25744 h 58676"/>
                <a:gd name="connsiteX26" fmla="*/ 21375 w 97793"/>
                <a:gd name="connsiteY26" fmla="*/ 30494 h 58676"/>
                <a:gd name="connsiteX27" fmla="*/ 30037 w 97793"/>
                <a:gd name="connsiteY27" fmla="*/ 32730 h 58676"/>
                <a:gd name="connsiteX28" fmla="*/ 41772 w 97793"/>
                <a:gd name="connsiteY28" fmla="*/ 30494 h 58676"/>
                <a:gd name="connsiteX29" fmla="*/ 39257 w 97793"/>
                <a:gd name="connsiteY29" fmla="*/ 29097 h 58676"/>
                <a:gd name="connsiteX30" fmla="*/ 30037 w 97793"/>
                <a:gd name="connsiteY30" fmla="*/ 30774 h 58676"/>
                <a:gd name="connsiteX31" fmla="*/ 31154 w 97793"/>
                <a:gd name="connsiteY31" fmla="*/ 17083 h 58676"/>
                <a:gd name="connsiteX32" fmla="*/ 50154 w 97793"/>
                <a:gd name="connsiteY32" fmla="*/ 27980 h 58676"/>
                <a:gd name="connsiteX33" fmla="*/ 70831 w 97793"/>
                <a:gd name="connsiteY33" fmla="*/ 23789 h 58676"/>
                <a:gd name="connsiteX34" fmla="*/ 90110 w 97793"/>
                <a:gd name="connsiteY34" fmla="*/ 28539 h 58676"/>
                <a:gd name="connsiteX35" fmla="*/ 98213 w 97793"/>
                <a:gd name="connsiteY35" fmla="*/ 37480 h 58676"/>
                <a:gd name="connsiteX36" fmla="*/ 90110 w 97793"/>
                <a:gd name="connsiteY36" fmla="*/ 26583 h 58676"/>
                <a:gd name="connsiteX37" fmla="*/ 70831 w 97793"/>
                <a:gd name="connsiteY37" fmla="*/ 21833 h 58676"/>
                <a:gd name="connsiteX38" fmla="*/ 50154 w 97793"/>
                <a:gd name="connsiteY38" fmla="*/ 26024 h 58676"/>
                <a:gd name="connsiteX39" fmla="*/ 33390 w 97793"/>
                <a:gd name="connsiteY39" fmla="*/ 16244 h 58676"/>
                <a:gd name="connsiteX40" fmla="*/ 31154 w 97793"/>
                <a:gd name="connsiteY40" fmla="*/ 17083 h 58676"/>
                <a:gd name="connsiteX41" fmla="*/ 86478 w 97793"/>
                <a:gd name="connsiteY41" fmla="*/ 54244 h 58676"/>
                <a:gd name="connsiteX42" fmla="*/ 95140 w 97793"/>
                <a:gd name="connsiteY42" fmla="*/ 59274 h 58676"/>
                <a:gd name="connsiteX43" fmla="*/ 96257 w 97793"/>
                <a:gd name="connsiteY43" fmla="*/ 57877 h 58676"/>
                <a:gd name="connsiteX44" fmla="*/ 87875 w 97793"/>
                <a:gd name="connsiteY44" fmla="*/ 52847 h 58676"/>
                <a:gd name="connsiteX45" fmla="*/ 86478 w 97793"/>
                <a:gd name="connsiteY45" fmla="*/ 54244 h 58676"/>
                <a:gd name="connsiteX46" fmla="*/ 74742 w 97793"/>
                <a:gd name="connsiteY46" fmla="*/ 48377 h 58676"/>
                <a:gd name="connsiteX47" fmla="*/ 58816 w 97793"/>
                <a:gd name="connsiteY47" fmla="*/ 39156 h 58676"/>
                <a:gd name="connsiteX48" fmla="*/ 56301 w 97793"/>
                <a:gd name="connsiteY48" fmla="*/ 39715 h 58676"/>
                <a:gd name="connsiteX49" fmla="*/ 74742 w 97793"/>
                <a:gd name="connsiteY49" fmla="*/ 50333 h 58676"/>
                <a:gd name="connsiteX50" fmla="*/ 82007 w 97793"/>
                <a:gd name="connsiteY50" fmla="*/ 43906 h 58676"/>
                <a:gd name="connsiteX51" fmla="*/ 82007 w 97793"/>
                <a:gd name="connsiteY51" fmla="*/ 42230 h 58676"/>
                <a:gd name="connsiteX52" fmla="*/ 74742 w 97793"/>
                <a:gd name="connsiteY52" fmla="*/ 48377 h 58676"/>
                <a:gd name="connsiteX53" fmla="*/ 47081 w 97793"/>
                <a:gd name="connsiteY53" fmla="*/ 57318 h 58676"/>
                <a:gd name="connsiteX54" fmla="*/ 47360 w 97793"/>
                <a:gd name="connsiteY54" fmla="*/ 59274 h 58676"/>
                <a:gd name="connsiteX55" fmla="*/ 67757 w 97793"/>
                <a:gd name="connsiteY55" fmla="*/ 53686 h 58676"/>
                <a:gd name="connsiteX56" fmla="*/ 65801 w 97793"/>
                <a:gd name="connsiteY56" fmla="*/ 52568 h 58676"/>
                <a:gd name="connsiteX57" fmla="*/ 47081 w 97793"/>
                <a:gd name="connsiteY57" fmla="*/ 57318 h 58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97793" h="58676">
                  <a:moveTo>
                    <a:pt x="35346" y="4509"/>
                  </a:moveTo>
                  <a:cubicBezTo>
                    <a:pt x="38698" y="3671"/>
                    <a:pt x="42051" y="3950"/>
                    <a:pt x="44845" y="5627"/>
                  </a:cubicBezTo>
                  <a:cubicBezTo>
                    <a:pt x="46801" y="6744"/>
                    <a:pt x="48198" y="8141"/>
                    <a:pt x="48757" y="9818"/>
                  </a:cubicBezTo>
                  <a:cubicBezTo>
                    <a:pt x="49037" y="9818"/>
                    <a:pt x="49037" y="9818"/>
                    <a:pt x="49316" y="9818"/>
                  </a:cubicBezTo>
                  <a:cubicBezTo>
                    <a:pt x="49037" y="7303"/>
                    <a:pt x="47640" y="5347"/>
                    <a:pt x="44845" y="3671"/>
                  </a:cubicBezTo>
                  <a:cubicBezTo>
                    <a:pt x="42051" y="1995"/>
                    <a:pt x="38698" y="1715"/>
                    <a:pt x="35346" y="2553"/>
                  </a:cubicBezTo>
                  <a:cubicBezTo>
                    <a:pt x="31993" y="3392"/>
                    <a:pt x="27243" y="5627"/>
                    <a:pt x="21096" y="8980"/>
                  </a:cubicBezTo>
                  <a:lnTo>
                    <a:pt x="14110" y="5068"/>
                  </a:lnTo>
                  <a:cubicBezTo>
                    <a:pt x="12993" y="4509"/>
                    <a:pt x="12154" y="4230"/>
                    <a:pt x="11037" y="3950"/>
                  </a:cubicBezTo>
                  <a:cubicBezTo>
                    <a:pt x="9919" y="3950"/>
                    <a:pt x="8522" y="4230"/>
                    <a:pt x="6846" y="5347"/>
                  </a:cubicBezTo>
                  <a:cubicBezTo>
                    <a:pt x="5449" y="6186"/>
                    <a:pt x="4051" y="7303"/>
                    <a:pt x="2934" y="8700"/>
                  </a:cubicBezTo>
                  <a:lnTo>
                    <a:pt x="4331" y="9539"/>
                  </a:lnTo>
                  <a:cubicBezTo>
                    <a:pt x="5169" y="8700"/>
                    <a:pt x="6007" y="8141"/>
                    <a:pt x="7125" y="7583"/>
                  </a:cubicBezTo>
                  <a:cubicBezTo>
                    <a:pt x="8801" y="6465"/>
                    <a:pt x="10478" y="6186"/>
                    <a:pt x="11316" y="6186"/>
                  </a:cubicBezTo>
                  <a:cubicBezTo>
                    <a:pt x="12434" y="6186"/>
                    <a:pt x="13272" y="6744"/>
                    <a:pt x="14390" y="7303"/>
                  </a:cubicBezTo>
                  <a:lnTo>
                    <a:pt x="21375" y="11215"/>
                  </a:lnTo>
                  <a:cubicBezTo>
                    <a:pt x="27243" y="7583"/>
                    <a:pt x="31993" y="5627"/>
                    <a:pt x="35346" y="4509"/>
                  </a:cubicBezTo>
                  <a:close/>
                  <a:moveTo>
                    <a:pt x="2096" y="26862"/>
                  </a:moveTo>
                  <a:cubicBezTo>
                    <a:pt x="2096" y="27421"/>
                    <a:pt x="2096" y="28259"/>
                    <a:pt x="2096" y="28818"/>
                  </a:cubicBezTo>
                  <a:cubicBezTo>
                    <a:pt x="2934" y="24347"/>
                    <a:pt x="6287" y="20156"/>
                    <a:pt x="12434" y="16244"/>
                  </a:cubicBezTo>
                  <a:lnTo>
                    <a:pt x="11037" y="15406"/>
                  </a:lnTo>
                  <a:cubicBezTo>
                    <a:pt x="5728" y="18759"/>
                    <a:pt x="2934" y="22671"/>
                    <a:pt x="2096" y="26862"/>
                  </a:cubicBezTo>
                  <a:close/>
                  <a:moveTo>
                    <a:pt x="30037" y="30774"/>
                  </a:moveTo>
                  <a:cubicBezTo>
                    <a:pt x="26963" y="30774"/>
                    <a:pt x="24169" y="30215"/>
                    <a:pt x="21375" y="28539"/>
                  </a:cubicBezTo>
                  <a:cubicBezTo>
                    <a:pt x="19698" y="27421"/>
                    <a:pt x="18581" y="26303"/>
                    <a:pt x="18301" y="25186"/>
                  </a:cubicBezTo>
                  <a:cubicBezTo>
                    <a:pt x="18301" y="25465"/>
                    <a:pt x="18022" y="25465"/>
                    <a:pt x="18022" y="25744"/>
                  </a:cubicBezTo>
                  <a:cubicBezTo>
                    <a:pt x="17743" y="27421"/>
                    <a:pt x="18860" y="29097"/>
                    <a:pt x="21375" y="30494"/>
                  </a:cubicBezTo>
                  <a:cubicBezTo>
                    <a:pt x="24169" y="32171"/>
                    <a:pt x="26963" y="32730"/>
                    <a:pt x="30037" y="32730"/>
                  </a:cubicBezTo>
                  <a:cubicBezTo>
                    <a:pt x="33110" y="32730"/>
                    <a:pt x="37022" y="31891"/>
                    <a:pt x="41772" y="30494"/>
                  </a:cubicBezTo>
                  <a:lnTo>
                    <a:pt x="39257" y="29097"/>
                  </a:lnTo>
                  <a:cubicBezTo>
                    <a:pt x="35625" y="30215"/>
                    <a:pt x="32551" y="30774"/>
                    <a:pt x="30037" y="30774"/>
                  </a:cubicBezTo>
                  <a:close/>
                  <a:moveTo>
                    <a:pt x="31154" y="17083"/>
                  </a:moveTo>
                  <a:lnTo>
                    <a:pt x="50154" y="27980"/>
                  </a:lnTo>
                  <a:cubicBezTo>
                    <a:pt x="57419" y="25744"/>
                    <a:pt x="64404" y="24347"/>
                    <a:pt x="70831" y="23789"/>
                  </a:cubicBezTo>
                  <a:cubicBezTo>
                    <a:pt x="77257" y="23230"/>
                    <a:pt x="83684" y="24906"/>
                    <a:pt x="90110" y="28539"/>
                  </a:cubicBezTo>
                  <a:cubicBezTo>
                    <a:pt x="94860" y="31333"/>
                    <a:pt x="97375" y="34127"/>
                    <a:pt x="98213" y="37480"/>
                  </a:cubicBezTo>
                  <a:cubicBezTo>
                    <a:pt x="98492" y="33568"/>
                    <a:pt x="95698" y="29936"/>
                    <a:pt x="90110" y="26583"/>
                  </a:cubicBezTo>
                  <a:cubicBezTo>
                    <a:pt x="83684" y="22950"/>
                    <a:pt x="77257" y="21274"/>
                    <a:pt x="70831" y="21833"/>
                  </a:cubicBezTo>
                  <a:cubicBezTo>
                    <a:pt x="64404" y="22391"/>
                    <a:pt x="57698" y="23789"/>
                    <a:pt x="50154" y="26024"/>
                  </a:cubicBezTo>
                  <a:lnTo>
                    <a:pt x="33390" y="16244"/>
                  </a:lnTo>
                  <a:cubicBezTo>
                    <a:pt x="32551" y="16524"/>
                    <a:pt x="31993" y="16803"/>
                    <a:pt x="31154" y="17083"/>
                  </a:cubicBezTo>
                  <a:close/>
                  <a:moveTo>
                    <a:pt x="86478" y="54244"/>
                  </a:moveTo>
                  <a:lnTo>
                    <a:pt x="95140" y="59274"/>
                  </a:lnTo>
                  <a:cubicBezTo>
                    <a:pt x="95698" y="58715"/>
                    <a:pt x="96257" y="58436"/>
                    <a:pt x="96257" y="57877"/>
                  </a:cubicBezTo>
                  <a:lnTo>
                    <a:pt x="87875" y="52847"/>
                  </a:lnTo>
                  <a:cubicBezTo>
                    <a:pt x="87316" y="53406"/>
                    <a:pt x="87037" y="53965"/>
                    <a:pt x="86478" y="54244"/>
                  </a:cubicBezTo>
                  <a:close/>
                  <a:moveTo>
                    <a:pt x="74742" y="48377"/>
                  </a:moveTo>
                  <a:lnTo>
                    <a:pt x="58816" y="39156"/>
                  </a:lnTo>
                  <a:cubicBezTo>
                    <a:pt x="57978" y="39436"/>
                    <a:pt x="57140" y="39436"/>
                    <a:pt x="56301" y="39715"/>
                  </a:cubicBezTo>
                  <a:lnTo>
                    <a:pt x="74742" y="50333"/>
                  </a:lnTo>
                  <a:cubicBezTo>
                    <a:pt x="78934" y="47818"/>
                    <a:pt x="81448" y="45583"/>
                    <a:pt x="82007" y="43906"/>
                  </a:cubicBezTo>
                  <a:cubicBezTo>
                    <a:pt x="82287" y="43347"/>
                    <a:pt x="82007" y="42788"/>
                    <a:pt x="82007" y="42230"/>
                  </a:cubicBezTo>
                  <a:cubicBezTo>
                    <a:pt x="81169" y="43906"/>
                    <a:pt x="78934" y="45862"/>
                    <a:pt x="74742" y="48377"/>
                  </a:cubicBezTo>
                  <a:close/>
                  <a:moveTo>
                    <a:pt x="47081" y="57318"/>
                  </a:moveTo>
                  <a:cubicBezTo>
                    <a:pt x="47081" y="57877"/>
                    <a:pt x="47081" y="58715"/>
                    <a:pt x="47360" y="59274"/>
                  </a:cubicBezTo>
                  <a:cubicBezTo>
                    <a:pt x="55184" y="57877"/>
                    <a:pt x="61890" y="55921"/>
                    <a:pt x="67757" y="53686"/>
                  </a:cubicBezTo>
                  <a:lnTo>
                    <a:pt x="65801" y="52568"/>
                  </a:lnTo>
                  <a:cubicBezTo>
                    <a:pt x="60213" y="54524"/>
                    <a:pt x="54066" y="56200"/>
                    <a:pt x="47081" y="573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1" name="Forma libre 1190">
              <a:extLst>
                <a:ext uri="{FF2B5EF4-FFF2-40B4-BE49-F238E27FC236}">
                  <a16:creationId xmlns:a16="http://schemas.microsoft.com/office/drawing/2014/main" id="{640C4D39-7A2B-1243-A370-C1DCCFC167F0}"/>
                </a:ext>
              </a:extLst>
            </p:cNvPr>
            <p:cNvSpPr/>
            <p:nvPr/>
          </p:nvSpPr>
          <p:spPr>
            <a:xfrm>
              <a:off x="1540496" y="6469281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31434 w 203970"/>
                <a:gd name="connsiteY3" fmla="*/ 43728 h 92205"/>
                <a:gd name="connsiteX4" fmla="*/ 17463 w 203970"/>
                <a:gd name="connsiteY4" fmla="*/ 33390 h 92205"/>
                <a:gd name="connsiteX5" fmla="*/ 5728 w 203970"/>
                <a:gd name="connsiteY5" fmla="*/ 17743 h 92205"/>
                <a:gd name="connsiteX6" fmla="*/ 2096 w 203970"/>
                <a:gd name="connsiteY6" fmla="*/ 2096 h 92205"/>
                <a:gd name="connsiteX7" fmla="*/ 2096 w 203970"/>
                <a:gd name="connsiteY7" fmla="*/ 33110 h 92205"/>
                <a:gd name="connsiteX8" fmla="*/ 5728 w 203970"/>
                <a:gd name="connsiteY8" fmla="*/ 48757 h 92205"/>
                <a:gd name="connsiteX9" fmla="*/ 31713 w 203970"/>
                <a:gd name="connsiteY9" fmla="*/ 74463 h 92205"/>
                <a:gd name="connsiteX10" fmla="*/ 174772 w 203970"/>
                <a:gd name="connsiteY10" fmla="*/ 74463 h 92205"/>
                <a:gd name="connsiteX11" fmla="*/ 200757 w 203970"/>
                <a:gd name="connsiteY11" fmla="*/ 48757 h 92205"/>
                <a:gd name="connsiteX12" fmla="*/ 204389 w 203970"/>
                <a:gd name="connsiteY12" fmla="*/ 33110 h 92205"/>
                <a:gd name="connsiteX13" fmla="*/ 204389 w 203970"/>
                <a:gd name="connsiteY13" fmla="*/ 2096 h 92205"/>
                <a:gd name="connsiteX14" fmla="*/ 200198 w 203970"/>
                <a:gd name="connsiteY14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35095" y="66640"/>
                    <a:pt x="71110" y="66640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10199" y="58257"/>
                    <a:pt x="18860" y="67198"/>
                    <a:pt x="31713" y="74463"/>
                  </a:cubicBezTo>
                  <a:cubicBezTo>
                    <a:pt x="71110" y="97375"/>
                    <a:pt x="135095" y="97375"/>
                    <a:pt x="174772" y="74463"/>
                  </a:cubicBezTo>
                  <a:cubicBezTo>
                    <a:pt x="187625" y="66919"/>
                    <a:pt x="196286" y="58257"/>
                    <a:pt x="200757" y="48757"/>
                  </a:cubicBezTo>
                  <a:cubicBezTo>
                    <a:pt x="203272" y="43728"/>
                    <a:pt x="204389" y="38419"/>
                    <a:pt x="204389" y="33110"/>
                  </a:cubicBezTo>
                  <a:lnTo>
                    <a:pt x="204389" y="2096"/>
                  </a:lnTo>
                  <a:cubicBezTo>
                    <a:pt x="203830" y="7404"/>
                    <a:pt x="202433" y="12434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2" name="Forma libre 1191">
              <a:extLst>
                <a:ext uri="{FF2B5EF4-FFF2-40B4-BE49-F238E27FC236}">
                  <a16:creationId xmlns:a16="http://schemas.microsoft.com/office/drawing/2014/main" id="{6474FD52-8BF9-B04D-8A1B-97CC80E36D8E}"/>
                </a:ext>
              </a:extLst>
            </p:cNvPr>
            <p:cNvSpPr/>
            <p:nvPr/>
          </p:nvSpPr>
          <p:spPr>
            <a:xfrm>
              <a:off x="1540496" y="6437987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390 h 92205"/>
                <a:gd name="connsiteX10" fmla="*/ 5728 w 203970"/>
                <a:gd name="connsiteY10" fmla="*/ 49037 h 92205"/>
                <a:gd name="connsiteX11" fmla="*/ 17463 w 203970"/>
                <a:gd name="connsiteY11" fmla="*/ 64684 h 92205"/>
                <a:gd name="connsiteX12" fmla="*/ 31434 w 203970"/>
                <a:gd name="connsiteY12" fmla="*/ 75022 h 92205"/>
                <a:gd name="connsiteX13" fmla="*/ 174492 w 203970"/>
                <a:gd name="connsiteY13" fmla="*/ 75022 h 92205"/>
                <a:gd name="connsiteX14" fmla="*/ 188463 w 203970"/>
                <a:gd name="connsiteY14" fmla="*/ 64684 h 92205"/>
                <a:gd name="connsiteX15" fmla="*/ 200198 w 203970"/>
                <a:gd name="connsiteY15" fmla="*/ 49037 h 92205"/>
                <a:gd name="connsiteX16" fmla="*/ 203830 w 203970"/>
                <a:gd name="connsiteY16" fmla="*/ 33390 h 92205"/>
                <a:gd name="connsiteX17" fmla="*/ 203830 w 203970"/>
                <a:gd name="connsiteY17" fmla="*/ 2375 h 92205"/>
                <a:gd name="connsiteX18" fmla="*/ 200198 w 203970"/>
                <a:gd name="connsiteY18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390"/>
                  </a:lnTo>
                  <a:cubicBezTo>
                    <a:pt x="2096" y="38698"/>
                    <a:pt x="3493" y="43728"/>
                    <a:pt x="5728" y="49037"/>
                  </a:cubicBezTo>
                  <a:cubicBezTo>
                    <a:pt x="8243" y="54346"/>
                    <a:pt x="12154" y="59654"/>
                    <a:pt x="17463" y="64684"/>
                  </a:cubicBezTo>
                  <a:cubicBezTo>
                    <a:pt x="21375" y="68316"/>
                    <a:pt x="26125" y="71669"/>
                    <a:pt x="31434" y="75022"/>
                  </a:cubicBezTo>
                  <a:cubicBezTo>
                    <a:pt x="70831" y="97934"/>
                    <a:pt x="134816" y="97934"/>
                    <a:pt x="174492" y="75022"/>
                  </a:cubicBezTo>
                  <a:cubicBezTo>
                    <a:pt x="180080" y="71948"/>
                    <a:pt x="184551" y="68316"/>
                    <a:pt x="188463" y="64684"/>
                  </a:cubicBezTo>
                  <a:cubicBezTo>
                    <a:pt x="193772" y="59934"/>
                    <a:pt x="197683" y="54625"/>
                    <a:pt x="200198" y="49037"/>
                  </a:cubicBezTo>
                  <a:cubicBezTo>
                    <a:pt x="202713" y="44007"/>
                    <a:pt x="203830" y="38698"/>
                    <a:pt x="203830" y="33390"/>
                  </a:cubicBezTo>
                  <a:lnTo>
                    <a:pt x="203830" y="2375"/>
                  </a:lnTo>
                  <a:cubicBezTo>
                    <a:pt x="203830" y="7684"/>
                    <a:pt x="20243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3" name="Forma libre 1192">
              <a:extLst>
                <a:ext uri="{FF2B5EF4-FFF2-40B4-BE49-F238E27FC236}">
                  <a16:creationId xmlns:a16="http://schemas.microsoft.com/office/drawing/2014/main" id="{4DF25C87-3A49-1349-A3D6-691D7B5E1D6A}"/>
                </a:ext>
              </a:extLst>
            </p:cNvPr>
            <p:cNvSpPr/>
            <p:nvPr/>
          </p:nvSpPr>
          <p:spPr>
            <a:xfrm>
              <a:off x="1540496" y="6406973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0" y="71669"/>
                    <a:pt x="184551" y="68037"/>
                    <a:pt x="188463" y="64404"/>
                  </a:cubicBezTo>
                  <a:cubicBezTo>
                    <a:pt x="193772" y="59654"/>
                    <a:pt x="197683" y="54345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684"/>
                    <a:pt x="20243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4" name="Forma libre 1193">
              <a:extLst>
                <a:ext uri="{FF2B5EF4-FFF2-40B4-BE49-F238E27FC236}">
                  <a16:creationId xmlns:a16="http://schemas.microsoft.com/office/drawing/2014/main" id="{C0FC7EB3-A034-314A-9286-F8FFF380D6D7}"/>
                </a:ext>
              </a:extLst>
            </p:cNvPr>
            <p:cNvSpPr/>
            <p:nvPr/>
          </p:nvSpPr>
          <p:spPr>
            <a:xfrm>
              <a:off x="1540496" y="6375958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0" y="71669"/>
                    <a:pt x="184551" y="68037"/>
                    <a:pt x="188463" y="64404"/>
                  </a:cubicBezTo>
                  <a:cubicBezTo>
                    <a:pt x="193772" y="59654"/>
                    <a:pt x="197683" y="54345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684"/>
                    <a:pt x="20243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5" name="Forma libre 1194">
              <a:extLst>
                <a:ext uri="{FF2B5EF4-FFF2-40B4-BE49-F238E27FC236}">
                  <a16:creationId xmlns:a16="http://schemas.microsoft.com/office/drawing/2014/main" id="{651D99BE-6045-BE47-A297-A06B93F44885}"/>
                </a:ext>
              </a:extLst>
            </p:cNvPr>
            <p:cNvSpPr/>
            <p:nvPr/>
          </p:nvSpPr>
          <p:spPr>
            <a:xfrm>
              <a:off x="1540496" y="6344943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0" y="71669"/>
                    <a:pt x="184551" y="68037"/>
                    <a:pt x="188463" y="64404"/>
                  </a:cubicBezTo>
                  <a:cubicBezTo>
                    <a:pt x="193772" y="59654"/>
                    <a:pt x="197683" y="54346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684"/>
                    <a:pt x="20243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6" name="Forma libre 1195">
              <a:extLst>
                <a:ext uri="{FF2B5EF4-FFF2-40B4-BE49-F238E27FC236}">
                  <a16:creationId xmlns:a16="http://schemas.microsoft.com/office/drawing/2014/main" id="{1B2242AB-E446-254A-89F9-CA7696A20B1D}"/>
                </a:ext>
              </a:extLst>
            </p:cNvPr>
            <p:cNvSpPr/>
            <p:nvPr/>
          </p:nvSpPr>
          <p:spPr>
            <a:xfrm>
              <a:off x="1540496" y="6313929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0" y="71669"/>
                    <a:pt x="184551" y="68037"/>
                    <a:pt x="188463" y="64404"/>
                  </a:cubicBezTo>
                  <a:cubicBezTo>
                    <a:pt x="193772" y="59654"/>
                    <a:pt x="197683" y="54346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404"/>
                    <a:pt x="20243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7" name="Forma libre 1196">
              <a:extLst>
                <a:ext uri="{FF2B5EF4-FFF2-40B4-BE49-F238E27FC236}">
                  <a16:creationId xmlns:a16="http://schemas.microsoft.com/office/drawing/2014/main" id="{5CF1EC51-F764-8446-A469-74BFEF1686AB}"/>
                </a:ext>
              </a:extLst>
            </p:cNvPr>
            <p:cNvSpPr/>
            <p:nvPr/>
          </p:nvSpPr>
          <p:spPr>
            <a:xfrm>
              <a:off x="1540496" y="6193782"/>
              <a:ext cx="203970" cy="89412"/>
            </a:xfrm>
            <a:custGeom>
              <a:avLst/>
              <a:gdLst>
                <a:gd name="connsiteX0" fmla="*/ 203551 w 203970"/>
                <a:gd name="connsiteY0" fmla="*/ 2096 h 89411"/>
                <a:gd name="connsiteX1" fmla="*/ 200198 w 203970"/>
                <a:gd name="connsiteY1" fmla="*/ 13831 h 89411"/>
                <a:gd name="connsiteX2" fmla="*/ 188463 w 203970"/>
                <a:gd name="connsiteY2" fmla="*/ 29478 h 89411"/>
                <a:gd name="connsiteX3" fmla="*/ 174492 w 203970"/>
                <a:gd name="connsiteY3" fmla="*/ 39816 h 89411"/>
                <a:gd name="connsiteX4" fmla="*/ 163875 w 203970"/>
                <a:gd name="connsiteY4" fmla="*/ 45125 h 89411"/>
                <a:gd name="connsiteX5" fmla="*/ 42051 w 203970"/>
                <a:gd name="connsiteY5" fmla="*/ 45125 h 89411"/>
                <a:gd name="connsiteX6" fmla="*/ 31434 w 203970"/>
                <a:gd name="connsiteY6" fmla="*/ 39816 h 89411"/>
                <a:gd name="connsiteX7" fmla="*/ 17463 w 203970"/>
                <a:gd name="connsiteY7" fmla="*/ 29478 h 89411"/>
                <a:gd name="connsiteX8" fmla="*/ 5728 w 203970"/>
                <a:gd name="connsiteY8" fmla="*/ 13831 h 89411"/>
                <a:gd name="connsiteX9" fmla="*/ 2375 w 203970"/>
                <a:gd name="connsiteY9" fmla="*/ 2096 h 89411"/>
                <a:gd name="connsiteX10" fmla="*/ 2096 w 203970"/>
                <a:gd name="connsiteY10" fmla="*/ 2096 h 89411"/>
                <a:gd name="connsiteX11" fmla="*/ 2096 w 203970"/>
                <a:gd name="connsiteY11" fmla="*/ 29478 h 89411"/>
                <a:gd name="connsiteX12" fmla="*/ 5728 w 203970"/>
                <a:gd name="connsiteY12" fmla="*/ 45125 h 89411"/>
                <a:gd name="connsiteX13" fmla="*/ 17463 w 203970"/>
                <a:gd name="connsiteY13" fmla="*/ 60772 h 89411"/>
                <a:gd name="connsiteX14" fmla="*/ 31434 w 203970"/>
                <a:gd name="connsiteY14" fmla="*/ 71110 h 89411"/>
                <a:gd name="connsiteX15" fmla="*/ 42051 w 203970"/>
                <a:gd name="connsiteY15" fmla="*/ 76419 h 89411"/>
                <a:gd name="connsiteX16" fmla="*/ 163875 w 203970"/>
                <a:gd name="connsiteY16" fmla="*/ 76419 h 89411"/>
                <a:gd name="connsiteX17" fmla="*/ 174492 w 203970"/>
                <a:gd name="connsiteY17" fmla="*/ 71110 h 89411"/>
                <a:gd name="connsiteX18" fmla="*/ 188463 w 203970"/>
                <a:gd name="connsiteY18" fmla="*/ 60772 h 89411"/>
                <a:gd name="connsiteX19" fmla="*/ 200198 w 203970"/>
                <a:gd name="connsiteY19" fmla="*/ 45125 h 89411"/>
                <a:gd name="connsiteX20" fmla="*/ 203830 w 203970"/>
                <a:gd name="connsiteY20" fmla="*/ 29478 h 89411"/>
                <a:gd name="connsiteX21" fmla="*/ 203830 w 203970"/>
                <a:gd name="connsiteY21" fmla="*/ 2096 h 89411"/>
                <a:gd name="connsiteX22" fmla="*/ 203551 w 203970"/>
                <a:gd name="connsiteY22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03970" h="89411">
                  <a:moveTo>
                    <a:pt x="203551" y="2096"/>
                  </a:moveTo>
                  <a:cubicBezTo>
                    <a:pt x="202992" y="6007"/>
                    <a:pt x="201875" y="9919"/>
                    <a:pt x="200198" y="13831"/>
                  </a:cubicBezTo>
                  <a:cubicBezTo>
                    <a:pt x="197683" y="19140"/>
                    <a:pt x="193772" y="24448"/>
                    <a:pt x="188463" y="29478"/>
                  </a:cubicBezTo>
                  <a:cubicBezTo>
                    <a:pt x="184551" y="33110"/>
                    <a:pt x="179801" y="36463"/>
                    <a:pt x="174492" y="39816"/>
                  </a:cubicBezTo>
                  <a:cubicBezTo>
                    <a:pt x="171139" y="41772"/>
                    <a:pt x="167507" y="43448"/>
                    <a:pt x="163875" y="45125"/>
                  </a:cubicBezTo>
                  <a:cubicBezTo>
                    <a:pt x="127831" y="60772"/>
                    <a:pt x="78095" y="60772"/>
                    <a:pt x="42051" y="45125"/>
                  </a:cubicBezTo>
                  <a:cubicBezTo>
                    <a:pt x="38419" y="43448"/>
                    <a:pt x="34787" y="41772"/>
                    <a:pt x="31434" y="39816"/>
                  </a:cubicBezTo>
                  <a:cubicBezTo>
                    <a:pt x="25846" y="36743"/>
                    <a:pt x="21375" y="33110"/>
                    <a:pt x="17463" y="29478"/>
                  </a:cubicBezTo>
                  <a:cubicBezTo>
                    <a:pt x="12154" y="24448"/>
                    <a:pt x="8243" y="19419"/>
                    <a:pt x="5728" y="13831"/>
                  </a:cubicBezTo>
                  <a:cubicBezTo>
                    <a:pt x="4051" y="9919"/>
                    <a:pt x="2654" y="6007"/>
                    <a:pt x="2375" y="2096"/>
                  </a:cubicBezTo>
                  <a:lnTo>
                    <a:pt x="2096" y="2096"/>
                  </a:lnTo>
                  <a:lnTo>
                    <a:pt x="2096" y="29478"/>
                  </a:lnTo>
                  <a:cubicBezTo>
                    <a:pt x="2096" y="34787"/>
                    <a:pt x="3493" y="39816"/>
                    <a:pt x="5728" y="45125"/>
                  </a:cubicBezTo>
                  <a:cubicBezTo>
                    <a:pt x="8243" y="50434"/>
                    <a:pt x="12154" y="55743"/>
                    <a:pt x="17463" y="60772"/>
                  </a:cubicBezTo>
                  <a:cubicBezTo>
                    <a:pt x="21375" y="64404"/>
                    <a:pt x="26125" y="67757"/>
                    <a:pt x="31434" y="71110"/>
                  </a:cubicBezTo>
                  <a:cubicBezTo>
                    <a:pt x="34787" y="73066"/>
                    <a:pt x="38419" y="74742"/>
                    <a:pt x="42051" y="76419"/>
                  </a:cubicBezTo>
                  <a:cubicBezTo>
                    <a:pt x="78095" y="92066"/>
                    <a:pt x="127831" y="92066"/>
                    <a:pt x="163875" y="76419"/>
                  </a:cubicBezTo>
                  <a:cubicBezTo>
                    <a:pt x="167507" y="74742"/>
                    <a:pt x="171139" y="73066"/>
                    <a:pt x="174492" y="71110"/>
                  </a:cubicBezTo>
                  <a:cubicBezTo>
                    <a:pt x="180080" y="68037"/>
                    <a:pt x="184551" y="64404"/>
                    <a:pt x="188463" y="60772"/>
                  </a:cubicBezTo>
                  <a:cubicBezTo>
                    <a:pt x="193772" y="56022"/>
                    <a:pt x="197683" y="50713"/>
                    <a:pt x="200198" y="45125"/>
                  </a:cubicBezTo>
                  <a:cubicBezTo>
                    <a:pt x="202713" y="40096"/>
                    <a:pt x="203830" y="34787"/>
                    <a:pt x="203830" y="29478"/>
                  </a:cubicBezTo>
                  <a:lnTo>
                    <a:pt x="203830" y="2096"/>
                  </a:lnTo>
                  <a:lnTo>
                    <a:pt x="203551" y="2096"/>
                  </a:ln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8" name="Forma libre 1197">
              <a:extLst>
                <a:ext uri="{FF2B5EF4-FFF2-40B4-BE49-F238E27FC236}">
                  <a16:creationId xmlns:a16="http://schemas.microsoft.com/office/drawing/2014/main" id="{942E53AF-9128-DB46-8F33-342764DF81C5}"/>
                </a:ext>
              </a:extLst>
            </p:cNvPr>
            <p:cNvSpPr/>
            <p:nvPr/>
          </p:nvSpPr>
          <p:spPr>
            <a:xfrm>
              <a:off x="1552231" y="6193502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1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9" name="Forma libre 1198">
              <a:extLst>
                <a:ext uri="{FF2B5EF4-FFF2-40B4-BE49-F238E27FC236}">
                  <a16:creationId xmlns:a16="http://schemas.microsoft.com/office/drawing/2014/main" id="{97AE271E-2629-B44A-A5A9-BA425484A99E}"/>
                </a:ext>
              </a:extLst>
            </p:cNvPr>
            <p:cNvSpPr/>
            <p:nvPr/>
          </p:nvSpPr>
          <p:spPr>
            <a:xfrm>
              <a:off x="1552231" y="6317561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1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5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0" name="Forma libre 1199">
              <a:extLst>
                <a:ext uri="{FF2B5EF4-FFF2-40B4-BE49-F238E27FC236}">
                  <a16:creationId xmlns:a16="http://schemas.microsoft.com/office/drawing/2014/main" id="{45B6F039-3EAA-5B4C-8090-1814E733200F}"/>
                </a:ext>
              </a:extLst>
            </p:cNvPr>
            <p:cNvSpPr/>
            <p:nvPr/>
          </p:nvSpPr>
          <p:spPr>
            <a:xfrm>
              <a:off x="1552231" y="6348576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1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1" name="Forma libre 1200">
              <a:extLst>
                <a:ext uri="{FF2B5EF4-FFF2-40B4-BE49-F238E27FC236}">
                  <a16:creationId xmlns:a16="http://schemas.microsoft.com/office/drawing/2014/main" id="{6B07C133-51EA-1A46-BDA4-36265FF22E3A}"/>
                </a:ext>
              </a:extLst>
            </p:cNvPr>
            <p:cNvSpPr/>
            <p:nvPr/>
          </p:nvSpPr>
          <p:spPr>
            <a:xfrm>
              <a:off x="1552231" y="6379870"/>
              <a:ext cx="192794" cy="89412"/>
            </a:xfrm>
            <a:custGeom>
              <a:avLst/>
              <a:gdLst>
                <a:gd name="connsiteX0" fmla="*/ 191816 w 192793"/>
                <a:gd name="connsiteY0" fmla="*/ 2096 h 89411"/>
                <a:gd name="connsiteX1" fmla="*/ 190139 w 192793"/>
                <a:gd name="connsiteY1" fmla="*/ 9081 h 89411"/>
                <a:gd name="connsiteX2" fmla="*/ 190139 w 192793"/>
                <a:gd name="connsiteY2" fmla="*/ 27243 h 89411"/>
                <a:gd name="connsiteX3" fmla="*/ 186507 w 192793"/>
                <a:gd name="connsiteY3" fmla="*/ 42890 h 89411"/>
                <a:gd name="connsiteX4" fmla="*/ 174772 w 192793"/>
                <a:gd name="connsiteY4" fmla="*/ 58537 h 89411"/>
                <a:gd name="connsiteX5" fmla="*/ 160801 w 192793"/>
                <a:gd name="connsiteY5" fmla="*/ 68875 h 89411"/>
                <a:gd name="connsiteX6" fmla="*/ 150183 w 192793"/>
                <a:gd name="connsiteY6" fmla="*/ 74184 h 89411"/>
                <a:gd name="connsiteX7" fmla="*/ 28360 w 192793"/>
                <a:gd name="connsiteY7" fmla="*/ 74184 h 89411"/>
                <a:gd name="connsiteX8" fmla="*/ 17743 w 192793"/>
                <a:gd name="connsiteY8" fmla="*/ 68875 h 89411"/>
                <a:gd name="connsiteX9" fmla="*/ 3772 w 192793"/>
                <a:gd name="connsiteY9" fmla="*/ 58537 h 89411"/>
                <a:gd name="connsiteX10" fmla="*/ 2096 w 192793"/>
                <a:gd name="connsiteY10" fmla="*/ 56860 h 89411"/>
                <a:gd name="connsiteX11" fmla="*/ 5728 w 192793"/>
                <a:gd name="connsiteY11" fmla="*/ 60492 h 89411"/>
                <a:gd name="connsiteX12" fmla="*/ 19698 w 192793"/>
                <a:gd name="connsiteY12" fmla="*/ 70831 h 89411"/>
                <a:gd name="connsiteX13" fmla="*/ 30316 w 192793"/>
                <a:gd name="connsiteY13" fmla="*/ 76140 h 89411"/>
                <a:gd name="connsiteX14" fmla="*/ 152139 w 192793"/>
                <a:gd name="connsiteY14" fmla="*/ 76140 h 89411"/>
                <a:gd name="connsiteX15" fmla="*/ 162757 w 192793"/>
                <a:gd name="connsiteY15" fmla="*/ 70831 h 89411"/>
                <a:gd name="connsiteX16" fmla="*/ 176728 w 192793"/>
                <a:gd name="connsiteY16" fmla="*/ 60492 h 89411"/>
                <a:gd name="connsiteX17" fmla="*/ 188463 w 192793"/>
                <a:gd name="connsiteY17" fmla="*/ 44845 h 89411"/>
                <a:gd name="connsiteX18" fmla="*/ 192095 w 192793"/>
                <a:gd name="connsiteY18" fmla="*/ 2919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096"/>
                  </a:moveTo>
                  <a:cubicBezTo>
                    <a:pt x="191536" y="4610"/>
                    <a:pt x="190978" y="6846"/>
                    <a:pt x="190139" y="9081"/>
                  </a:cubicBezTo>
                  <a:lnTo>
                    <a:pt x="190139" y="27243"/>
                  </a:lnTo>
                  <a:cubicBezTo>
                    <a:pt x="190139" y="32551"/>
                    <a:pt x="188742" y="37581"/>
                    <a:pt x="186507" y="42890"/>
                  </a:cubicBezTo>
                  <a:cubicBezTo>
                    <a:pt x="183992" y="48198"/>
                    <a:pt x="180081" y="53507"/>
                    <a:pt x="174772" y="58537"/>
                  </a:cubicBezTo>
                  <a:cubicBezTo>
                    <a:pt x="170860" y="62169"/>
                    <a:pt x="166110" y="65522"/>
                    <a:pt x="160801" y="68875"/>
                  </a:cubicBezTo>
                  <a:cubicBezTo>
                    <a:pt x="157448" y="70831"/>
                    <a:pt x="153816" y="72507"/>
                    <a:pt x="150183" y="74184"/>
                  </a:cubicBezTo>
                  <a:cubicBezTo>
                    <a:pt x="114139" y="89831"/>
                    <a:pt x="64404" y="89831"/>
                    <a:pt x="28360" y="74184"/>
                  </a:cubicBezTo>
                  <a:cubicBezTo>
                    <a:pt x="24728" y="72507"/>
                    <a:pt x="21096" y="70831"/>
                    <a:pt x="17743" y="68875"/>
                  </a:cubicBezTo>
                  <a:cubicBezTo>
                    <a:pt x="12154" y="65801"/>
                    <a:pt x="7684" y="62169"/>
                    <a:pt x="3772" y="58537"/>
                  </a:cubicBezTo>
                  <a:cubicBezTo>
                    <a:pt x="3213" y="57978"/>
                    <a:pt x="2654" y="57419"/>
                    <a:pt x="2096" y="56860"/>
                  </a:cubicBezTo>
                  <a:cubicBezTo>
                    <a:pt x="3213" y="58257"/>
                    <a:pt x="4610" y="59375"/>
                    <a:pt x="5728" y="60492"/>
                  </a:cubicBezTo>
                  <a:cubicBezTo>
                    <a:pt x="9640" y="64125"/>
                    <a:pt x="14390" y="67478"/>
                    <a:pt x="19698" y="70831"/>
                  </a:cubicBezTo>
                  <a:cubicBezTo>
                    <a:pt x="23051" y="72787"/>
                    <a:pt x="26684" y="74463"/>
                    <a:pt x="30316" y="76140"/>
                  </a:cubicBezTo>
                  <a:cubicBezTo>
                    <a:pt x="66360" y="91787"/>
                    <a:pt x="116095" y="91787"/>
                    <a:pt x="152139" y="76140"/>
                  </a:cubicBezTo>
                  <a:cubicBezTo>
                    <a:pt x="155772" y="74463"/>
                    <a:pt x="159404" y="72787"/>
                    <a:pt x="162757" y="70831"/>
                  </a:cubicBezTo>
                  <a:cubicBezTo>
                    <a:pt x="168345" y="67757"/>
                    <a:pt x="172816" y="64125"/>
                    <a:pt x="176728" y="60492"/>
                  </a:cubicBezTo>
                  <a:cubicBezTo>
                    <a:pt x="182036" y="55743"/>
                    <a:pt x="185948" y="50434"/>
                    <a:pt x="188463" y="44845"/>
                  </a:cubicBezTo>
                  <a:cubicBezTo>
                    <a:pt x="190978" y="39816"/>
                    <a:pt x="192095" y="34507"/>
                    <a:pt x="192095" y="2919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2" name="Forma libre 1201">
              <a:extLst>
                <a:ext uri="{FF2B5EF4-FFF2-40B4-BE49-F238E27FC236}">
                  <a16:creationId xmlns:a16="http://schemas.microsoft.com/office/drawing/2014/main" id="{03B8CA39-02B7-2E4B-9D1A-8863AF44AEDA}"/>
                </a:ext>
              </a:extLst>
            </p:cNvPr>
            <p:cNvSpPr/>
            <p:nvPr/>
          </p:nvSpPr>
          <p:spPr>
            <a:xfrm>
              <a:off x="1540496" y="6282914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0" y="71669"/>
                    <a:pt x="184551" y="68037"/>
                    <a:pt x="188463" y="64404"/>
                  </a:cubicBezTo>
                  <a:cubicBezTo>
                    <a:pt x="193772" y="59654"/>
                    <a:pt x="197683" y="54346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404"/>
                    <a:pt x="20243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3" name="Forma libre 1202">
              <a:extLst>
                <a:ext uri="{FF2B5EF4-FFF2-40B4-BE49-F238E27FC236}">
                  <a16:creationId xmlns:a16="http://schemas.microsoft.com/office/drawing/2014/main" id="{35210342-2A81-E646-B64F-84DBAA88C9FB}"/>
                </a:ext>
              </a:extLst>
            </p:cNvPr>
            <p:cNvSpPr/>
            <p:nvPr/>
          </p:nvSpPr>
          <p:spPr>
            <a:xfrm>
              <a:off x="1540496" y="6251899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0" y="71669"/>
                    <a:pt x="184551" y="68037"/>
                    <a:pt x="188463" y="64404"/>
                  </a:cubicBezTo>
                  <a:cubicBezTo>
                    <a:pt x="193772" y="59654"/>
                    <a:pt x="197683" y="54345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404"/>
                    <a:pt x="20243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4" name="Forma libre 1203">
              <a:extLst>
                <a:ext uri="{FF2B5EF4-FFF2-40B4-BE49-F238E27FC236}">
                  <a16:creationId xmlns:a16="http://schemas.microsoft.com/office/drawing/2014/main" id="{DA07C466-B014-4F4F-9A3B-B1C58C98EAA3}"/>
                </a:ext>
              </a:extLst>
            </p:cNvPr>
            <p:cNvSpPr/>
            <p:nvPr/>
          </p:nvSpPr>
          <p:spPr>
            <a:xfrm>
              <a:off x="1540496" y="6220885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0" y="71669"/>
                    <a:pt x="184551" y="68037"/>
                    <a:pt x="188463" y="64404"/>
                  </a:cubicBezTo>
                  <a:cubicBezTo>
                    <a:pt x="193772" y="59654"/>
                    <a:pt x="197683" y="54345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404"/>
                    <a:pt x="20243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5" name="Forma libre 1204">
              <a:extLst>
                <a:ext uri="{FF2B5EF4-FFF2-40B4-BE49-F238E27FC236}">
                  <a16:creationId xmlns:a16="http://schemas.microsoft.com/office/drawing/2014/main" id="{813C3114-62F5-F54F-8966-73A76DE58A36}"/>
                </a:ext>
              </a:extLst>
            </p:cNvPr>
            <p:cNvSpPr/>
            <p:nvPr/>
          </p:nvSpPr>
          <p:spPr>
            <a:xfrm>
              <a:off x="1552231" y="6224517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1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6" name="Forma libre 1205">
              <a:extLst>
                <a:ext uri="{FF2B5EF4-FFF2-40B4-BE49-F238E27FC236}">
                  <a16:creationId xmlns:a16="http://schemas.microsoft.com/office/drawing/2014/main" id="{26AEA24B-6C7C-CC4F-9E06-A2F0191DF1A0}"/>
                </a:ext>
              </a:extLst>
            </p:cNvPr>
            <p:cNvSpPr/>
            <p:nvPr/>
          </p:nvSpPr>
          <p:spPr>
            <a:xfrm>
              <a:off x="1552231" y="6255532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1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7" name="Forma libre 1206">
              <a:extLst>
                <a:ext uri="{FF2B5EF4-FFF2-40B4-BE49-F238E27FC236}">
                  <a16:creationId xmlns:a16="http://schemas.microsoft.com/office/drawing/2014/main" id="{FCE3BA2C-1D3F-F74F-AEBB-9C53A2465655}"/>
                </a:ext>
              </a:extLst>
            </p:cNvPr>
            <p:cNvSpPr/>
            <p:nvPr/>
          </p:nvSpPr>
          <p:spPr>
            <a:xfrm>
              <a:off x="1552231" y="6286546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1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8" name="Forma libre 1207">
              <a:extLst>
                <a:ext uri="{FF2B5EF4-FFF2-40B4-BE49-F238E27FC236}">
                  <a16:creationId xmlns:a16="http://schemas.microsoft.com/office/drawing/2014/main" id="{C600FBF6-995E-9947-826B-ACFB25025A77}"/>
                </a:ext>
              </a:extLst>
            </p:cNvPr>
            <p:cNvSpPr/>
            <p:nvPr/>
          </p:nvSpPr>
          <p:spPr>
            <a:xfrm>
              <a:off x="1552231" y="6410605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1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9" name="Forma libre 1208">
              <a:extLst>
                <a:ext uri="{FF2B5EF4-FFF2-40B4-BE49-F238E27FC236}">
                  <a16:creationId xmlns:a16="http://schemas.microsoft.com/office/drawing/2014/main" id="{61210046-2EAE-2D4B-B958-292652513730}"/>
                </a:ext>
              </a:extLst>
            </p:cNvPr>
            <p:cNvSpPr/>
            <p:nvPr/>
          </p:nvSpPr>
          <p:spPr>
            <a:xfrm>
              <a:off x="1552231" y="6441620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1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0" name="Forma libre 1209">
              <a:extLst>
                <a:ext uri="{FF2B5EF4-FFF2-40B4-BE49-F238E27FC236}">
                  <a16:creationId xmlns:a16="http://schemas.microsoft.com/office/drawing/2014/main" id="{3F2641EB-A3D7-9148-90D9-D7699AEE5A66}"/>
                </a:ext>
              </a:extLst>
            </p:cNvPr>
            <p:cNvSpPr/>
            <p:nvPr/>
          </p:nvSpPr>
          <p:spPr>
            <a:xfrm>
              <a:off x="1552231" y="6472634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1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5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1" name="Forma libre 1210">
              <a:extLst>
                <a:ext uri="{FF2B5EF4-FFF2-40B4-BE49-F238E27FC236}">
                  <a16:creationId xmlns:a16="http://schemas.microsoft.com/office/drawing/2014/main" id="{D48BD722-7300-1140-AB14-56B2765FB038}"/>
                </a:ext>
              </a:extLst>
            </p:cNvPr>
            <p:cNvSpPr/>
            <p:nvPr/>
          </p:nvSpPr>
          <p:spPr>
            <a:xfrm>
              <a:off x="1539937" y="6131753"/>
              <a:ext cx="203970" cy="120147"/>
            </a:xfrm>
            <a:custGeom>
              <a:avLst/>
              <a:gdLst>
                <a:gd name="connsiteX0" fmla="*/ 204389 w 203970"/>
                <a:gd name="connsiteY0" fmla="*/ 60493 h 120146"/>
                <a:gd name="connsiteX1" fmla="*/ 103242 w 203970"/>
                <a:gd name="connsiteY1" fmla="*/ 118889 h 120146"/>
                <a:gd name="connsiteX2" fmla="*/ 2096 w 203970"/>
                <a:gd name="connsiteY2" fmla="*/ 60493 h 120146"/>
                <a:gd name="connsiteX3" fmla="*/ 103242 w 203970"/>
                <a:gd name="connsiteY3" fmla="*/ 2096 h 120146"/>
                <a:gd name="connsiteX4" fmla="*/ 204389 w 203970"/>
                <a:gd name="connsiteY4" fmla="*/ 60493 h 12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970" h="120146">
                  <a:moveTo>
                    <a:pt x="204389" y="60493"/>
                  </a:moveTo>
                  <a:cubicBezTo>
                    <a:pt x="204389" y="92744"/>
                    <a:pt x="159104" y="118889"/>
                    <a:pt x="103242" y="118889"/>
                  </a:cubicBezTo>
                  <a:cubicBezTo>
                    <a:pt x="47381" y="118889"/>
                    <a:pt x="2096" y="92744"/>
                    <a:pt x="2096" y="60493"/>
                  </a:cubicBezTo>
                  <a:cubicBezTo>
                    <a:pt x="2096" y="28241"/>
                    <a:pt x="47381" y="2096"/>
                    <a:pt x="103242" y="2096"/>
                  </a:cubicBezTo>
                  <a:cubicBezTo>
                    <a:pt x="159104" y="2096"/>
                    <a:pt x="204389" y="28241"/>
                    <a:pt x="204389" y="60493"/>
                  </a:cubicBezTo>
                  <a:close/>
                </a:path>
              </a:pathLst>
            </a:custGeom>
            <a:solidFill>
              <a:srgbClr val="347BB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2" name="Forma libre 1211">
              <a:extLst>
                <a:ext uri="{FF2B5EF4-FFF2-40B4-BE49-F238E27FC236}">
                  <a16:creationId xmlns:a16="http://schemas.microsoft.com/office/drawing/2014/main" id="{4E96B29B-8215-7346-B1E0-74A982DDFD2F}"/>
                </a:ext>
              </a:extLst>
            </p:cNvPr>
            <p:cNvSpPr/>
            <p:nvPr/>
          </p:nvSpPr>
          <p:spPr>
            <a:xfrm>
              <a:off x="1543290" y="6131613"/>
              <a:ext cx="201176" cy="78235"/>
            </a:xfrm>
            <a:custGeom>
              <a:avLst/>
              <a:gdLst>
                <a:gd name="connsiteX0" fmla="*/ 26404 w 201176"/>
                <a:gd name="connsiteY0" fmla="*/ 23191 h 78235"/>
                <a:gd name="connsiteX1" fmla="*/ 169463 w 201176"/>
                <a:gd name="connsiteY1" fmla="*/ 23191 h 78235"/>
                <a:gd name="connsiteX2" fmla="*/ 196007 w 201176"/>
                <a:gd name="connsiteY2" fmla="*/ 78794 h 78235"/>
                <a:gd name="connsiteX3" fmla="*/ 171698 w 201176"/>
                <a:gd name="connsiteY3" fmla="*/ 19279 h 78235"/>
                <a:gd name="connsiteX4" fmla="*/ 28640 w 201176"/>
                <a:gd name="connsiteY4" fmla="*/ 19279 h 78235"/>
                <a:gd name="connsiteX5" fmla="*/ 2096 w 201176"/>
                <a:gd name="connsiteY5" fmla="*/ 46103 h 78235"/>
                <a:gd name="connsiteX6" fmla="*/ 26404 w 201176"/>
                <a:gd name="connsiteY6" fmla="*/ 23191 h 78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1176" h="78235">
                  <a:moveTo>
                    <a:pt x="26404" y="23191"/>
                  </a:moveTo>
                  <a:cubicBezTo>
                    <a:pt x="65801" y="279"/>
                    <a:pt x="129786" y="279"/>
                    <a:pt x="169463" y="23191"/>
                  </a:cubicBezTo>
                  <a:cubicBezTo>
                    <a:pt x="195448" y="38279"/>
                    <a:pt x="204389" y="59515"/>
                    <a:pt x="196007" y="78794"/>
                  </a:cubicBezTo>
                  <a:cubicBezTo>
                    <a:pt x="207463" y="58397"/>
                    <a:pt x="199360" y="35485"/>
                    <a:pt x="171698" y="19279"/>
                  </a:cubicBezTo>
                  <a:cubicBezTo>
                    <a:pt x="132301" y="-3632"/>
                    <a:pt x="68316" y="-3632"/>
                    <a:pt x="28640" y="19279"/>
                  </a:cubicBezTo>
                  <a:cubicBezTo>
                    <a:pt x="15228" y="27103"/>
                    <a:pt x="6566" y="36323"/>
                    <a:pt x="2096" y="46103"/>
                  </a:cubicBezTo>
                  <a:cubicBezTo>
                    <a:pt x="6846" y="37720"/>
                    <a:pt x="14949" y="29897"/>
                    <a:pt x="26404" y="23191"/>
                  </a:cubicBezTo>
                  <a:close/>
                </a:path>
              </a:pathLst>
            </a:custGeom>
            <a:solidFill>
              <a:srgbClr val="A9D6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3" name="Forma libre 1212">
              <a:extLst>
                <a:ext uri="{FF2B5EF4-FFF2-40B4-BE49-F238E27FC236}">
                  <a16:creationId xmlns:a16="http://schemas.microsoft.com/office/drawing/2014/main" id="{1136349D-4905-2A46-B0A8-6108542AC99C}"/>
                </a:ext>
              </a:extLst>
            </p:cNvPr>
            <p:cNvSpPr/>
            <p:nvPr/>
          </p:nvSpPr>
          <p:spPr>
            <a:xfrm>
              <a:off x="1561172" y="6144047"/>
              <a:ext cx="162058" cy="95000"/>
            </a:xfrm>
            <a:custGeom>
              <a:avLst/>
              <a:gdLst>
                <a:gd name="connsiteX0" fmla="*/ 161919 w 162058"/>
                <a:gd name="connsiteY0" fmla="*/ 48198 h 94999"/>
                <a:gd name="connsiteX1" fmla="*/ 82007 w 162058"/>
                <a:gd name="connsiteY1" fmla="*/ 94301 h 94999"/>
                <a:gd name="connsiteX2" fmla="*/ 2096 w 162058"/>
                <a:gd name="connsiteY2" fmla="*/ 48198 h 94999"/>
                <a:gd name="connsiteX3" fmla="*/ 82007 w 162058"/>
                <a:gd name="connsiteY3" fmla="*/ 2096 h 94999"/>
                <a:gd name="connsiteX4" fmla="*/ 161919 w 162058"/>
                <a:gd name="connsiteY4" fmla="*/ 48198 h 94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058" h="94999">
                  <a:moveTo>
                    <a:pt x="161919" y="48198"/>
                  </a:moveTo>
                  <a:cubicBezTo>
                    <a:pt x="161919" y="73660"/>
                    <a:pt x="126141" y="94301"/>
                    <a:pt x="82007" y="94301"/>
                  </a:cubicBezTo>
                  <a:cubicBezTo>
                    <a:pt x="37873" y="94301"/>
                    <a:pt x="2096" y="73660"/>
                    <a:pt x="2096" y="48198"/>
                  </a:cubicBezTo>
                  <a:cubicBezTo>
                    <a:pt x="2096" y="22737"/>
                    <a:pt x="37873" y="2096"/>
                    <a:pt x="82007" y="2096"/>
                  </a:cubicBezTo>
                  <a:cubicBezTo>
                    <a:pt x="126141" y="2096"/>
                    <a:pt x="161919" y="22737"/>
                    <a:pt x="161919" y="48198"/>
                  </a:cubicBezTo>
                  <a:close/>
                </a:path>
              </a:pathLst>
            </a:custGeom>
            <a:solidFill>
              <a:srgbClr val="3E6DB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4" name="Forma libre 1213">
              <a:extLst>
                <a:ext uri="{FF2B5EF4-FFF2-40B4-BE49-F238E27FC236}">
                  <a16:creationId xmlns:a16="http://schemas.microsoft.com/office/drawing/2014/main" id="{910A2DCE-1157-694A-B134-5227159A2298}"/>
                </a:ext>
              </a:extLst>
            </p:cNvPr>
            <p:cNvSpPr/>
            <p:nvPr/>
          </p:nvSpPr>
          <p:spPr>
            <a:xfrm>
              <a:off x="1561067" y="6143837"/>
              <a:ext cx="162058" cy="50294"/>
            </a:xfrm>
            <a:custGeom>
              <a:avLst/>
              <a:gdLst>
                <a:gd name="connsiteX0" fmla="*/ 25392 w 162058"/>
                <a:gd name="connsiteY0" fmla="*/ 19629 h 50294"/>
                <a:gd name="connsiteX1" fmla="*/ 138553 w 162058"/>
                <a:gd name="connsiteY1" fmla="*/ 19629 h 50294"/>
                <a:gd name="connsiteX2" fmla="*/ 161744 w 162058"/>
                <a:gd name="connsiteY2" fmla="*/ 50364 h 50294"/>
                <a:gd name="connsiteX3" fmla="*/ 138553 w 162058"/>
                <a:gd name="connsiteY3" fmla="*/ 15717 h 50294"/>
                <a:gd name="connsiteX4" fmla="*/ 25392 w 162058"/>
                <a:gd name="connsiteY4" fmla="*/ 15717 h 50294"/>
                <a:gd name="connsiteX5" fmla="*/ 2200 w 162058"/>
                <a:gd name="connsiteY5" fmla="*/ 50364 h 50294"/>
                <a:gd name="connsiteX6" fmla="*/ 25392 w 162058"/>
                <a:gd name="connsiteY6" fmla="*/ 19629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2058" h="50294">
                  <a:moveTo>
                    <a:pt x="25392" y="19629"/>
                  </a:moveTo>
                  <a:cubicBezTo>
                    <a:pt x="56686" y="1467"/>
                    <a:pt x="107259" y="1467"/>
                    <a:pt x="138553" y="19629"/>
                  </a:cubicBezTo>
                  <a:cubicBezTo>
                    <a:pt x="153362" y="28290"/>
                    <a:pt x="160906" y="39187"/>
                    <a:pt x="161744" y="50364"/>
                  </a:cubicBezTo>
                  <a:cubicBezTo>
                    <a:pt x="162582" y="37790"/>
                    <a:pt x="155038" y="25217"/>
                    <a:pt x="138553" y="15717"/>
                  </a:cubicBezTo>
                  <a:cubicBezTo>
                    <a:pt x="107259" y="-2445"/>
                    <a:pt x="56686" y="-2445"/>
                    <a:pt x="25392" y="15717"/>
                  </a:cubicBezTo>
                  <a:cubicBezTo>
                    <a:pt x="8906" y="25217"/>
                    <a:pt x="1083" y="37790"/>
                    <a:pt x="2200" y="50364"/>
                  </a:cubicBezTo>
                  <a:cubicBezTo>
                    <a:pt x="3039" y="39187"/>
                    <a:pt x="10862" y="28011"/>
                    <a:pt x="25392" y="1962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5" name="Forma libre 1214">
              <a:extLst>
                <a:ext uri="{FF2B5EF4-FFF2-40B4-BE49-F238E27FC236}">
                  <a16:creationId xmlns:a16="http://schemas.microsoft.com/office/drawing/2014/main" id="{56A5BC8F-31F7-774A-9147-ABD3FB6D68E9}"/>
                </a:ext>
              </a:extLst>
            </p:cNvPr>
            <p:cNvSpPr/>
            <p:nvPr/>
          </p:nvSpPr>
          <p:spPr>
            <a:xfrm>
              <a:off x="1592601" y="6162589"/>
              <a:ext cx="100588" cy="67059"/>
            </a:xfrm>
            <a:custGeom>
              <a:avLst/>
              <a:gdLst>
                <a:gd name="connsiteX0" fmla="*/ 96961 w 100588"/>
                <a:gd name="connsiteY0" fmla="*/ 58436 h 67058"/>
                <a:gd name="connsiteX1" fmla="*/ 92490 w 100588"/>
                <a:gd name="connsiteY1" fmla="*/ 62068 h 67058"/>
                <a:gd name="connsiteX2" fmla="*/ 88858 w 100588"/>
                <a:gd name="connsiteY2" fmla="*/ 63186 h 67058"/>
                <a:gd name="connsiteX3" fmla="*/ 84946 w 100588"/>
                <a:gd name="connsiteY3" fmla="*/ 61788 h 67058"/>
                <a:gd name="connsiteX4" fmla="*/ 78240 w 100588"/>
                <a:gd name="connsiteY4" fmla="*/ 57877 h 67058"/>
                <a:gd name="connsiteX5" fmla="*/ 62593 w 100588"/>
                <a:gd name="connsiteY5" fmla="*/ 64862 h 67058"/>
                <a:gd name="connsiteX6" fmla="*/ 51417 w 100588"/>
                <a:gd name="connsiteY6" fmla="*/ 64024 h 67058"/>
                <a:gd name="connsiteX7" fmla="*/ 47505 w 100588"/>
                <a:gd name="connsiteY7" fmla="*/ 57597 h 67058"/>
                <a:gd name="connsiteX8" fmla="*/ 67902 w 100588"/>
                <a:gd name="connsiteY8" fmla="*/ 51730 h 67058"/>
                <a:gd name="connsiteX9" fmla="*/ 48343 w 100588"/>
                <a:gd name="connsiteY9" fmla="*/ 40274 h 67058"/>
                <a:gd name="connsiteX10" fmla="*/ 27108 w 100588"/>
                <a:gd name="connsiteY10" fmla="*/ 43906 h 67058"/>
                <a:gd name="connsiteX11" fmla="*/ 10902 w 100588"/>
                <a:gd name="connsiteY11" fmla="*/ 39436 h 67058"/>
                <a:gd name="connsiteX12" fmla="*/ 2240 w 100588"/>
                <a:gd name="connsiteY12" fmla="*/ 26862 h 67058"/>
                <a:gd name="connsiteX13" fmla="*/ 12578 w 100588"/>
                <a:gd name="connsiteY13" fmla="*/ 14289 h 67058"/>
                <a:gd name="connsiteX14" fmla="*/ 3078 w 100588"/>
                <a:gd name="connsiteY14" fmla="*/ 8700 h 67058"/>
                <a:gd name="connsiteX15" fmla="*/ 6990 w 100588"/>
                <a:gd name="connsiteY15" fmla="*/ 5347 h 67058"/>
                <a:gd name="connsiteX16" fmla="*/ 11181 w 100588"/>
                <a:gd name="connsiteY16" fmla="*/ 3950 h 67058"/>
                <a:gd name="connsiteX17" fmla="*/ 14255 w 100588"/>
                <a:gd name="connsiteY17" fmla="*/ 5068 h 67058"/>
                <a:gd name="connsiteX18" fmla="*/ 21240 w 100588"/>
                <a:gd name="connsiteY18" fmla="*/ 8980 h 67058"/>
                <a:gd name="connsiteX19" fmla="*/ 35490 w 100588"/>
                <a:gd name="connsiteY19" fmla="*/ 2553 h 67058"/>
                <a:gd name="connsiteX20" fmla="*/ 44990 w 100588"/>
                <a:gd name="connsiteY20" fmla="*/ 3671 h 67058"/>
                <a:gd name="connsiteX21" fmla="*/ 49461 w 100588"/>
                <a:gd name="connsiteY21" fmla="*/ 9818 h 67058"/>
                <a:gd name="connsiteX22" fmla="*/ 31299 w 100588"/>
                <a:gd name="connsiteY22" fmla="*/ 15127 h 67058"/>
                <a:gd name="connsiteX23" fmla="*/ 50299 w 100588"/>
                <a:gd name="connsiteY23" fmla="*/ 26024 h 67058"/>
                <a:gd name="connsiteX24" fmla="*/ 70975 w 100588"/>
                <a:gd name="connsiteY24" fmla="*/ 21833 h 67058"/>
                <a:gd name="connsiteX25" fmla="*/ 90255 w 100588"/>
                <a:gd name="connsiteY25" fmla="*/ 26583 h 67058"/>
                <a:gd name="connsiteX26" fmla="*/ 98358 w 100588"/>
                <a:gd name="connsiteY26" fmla="*/ 38877 h 67058"/>
                <a:gd name="connsiteX27" fmla="*/ 86902 w 100588"/>
                <a:gd name="connsiteY27" fmla="*/ 52289 h 67058"/>
                <a:gd name="connsiteX28" fmla="*/ 96961 w 100588"/>
                <a:gd name="connsiteY28" fmla="*/ 58436 h 67058"/>
                <a:gd name="connsiteX29" fmla="*/ 24314 w 100588"/>
                <a:gd name="connsiteY29" fmla="*/ 18480 h 67058"/>
                <a:gd name="connsiteX30" fmla="*/ 18726 w 100588"/>
                <a:gd name="connsiteY30" fmla="*/ 24347 h 67058"/>
                <a:gd name="connsiteX31" fmla="*/ 22078 w 100588"/>
                <a:gd name="connsiteY31" fmla="*/ 29097 h 67058"/>
                <a:gd name="connsiteX32" fmla="*/ 30740 w 100588"/>
                <a:gd name="connsiteY32" fmla="*/ 31333 h 67058"/>
                <a:gd name="connsiteX33" fmla="*/ 42475 w 100588"/>
                <a:gd name="connsiteY33" fmla="*/ 29097 h 67058"/>
                <a:gd name="connsiteX34" fmla="*/ 24314 w 100588"/>
                <a:gd name="connsiteY34" fmla="*/ 18480 h 67058"/>
                <a:gd name="connsiteX35" fmla="*/ 57284 w 100588"/>
                <a:gd name="connsiteY35" fmla="*/ 38039 h 67058"/>
                <a:gd name="connsiteX36" fmla="*/ 75725 w 100588"/>
                <a:gd name="connsiteY36" fmla="*/ 48656 h 67058"/>
                <a:gd name="connsiteX37" fmla="*/ 82990 w 100588"/>
                <a:gd name="connsiteY37" fmla="*/ 42230 h 67058"/>
                <a:gd name="connsiteX38" fmla="*/ 79637 w 100588"/>
                <a:gd name="connsiteY38" fmla="*/ 37480 h 67058"/>
                <a:gd name="connsiteX39" fmla="*/ 69019 w 100588"/>
                <a:gd name="connsiteY39" fmla="*/ 35524 h 67058"/>
                <a:gd name="connsiteX40" fmla="*/ 57284 w 100588"/>
                <a:gd name="connsiteY40" fmla="*/ 38039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0588" h="67058">
                  <a:moveTo>
                    <a:pt x="96961" y="58436"/>
                  </a:moveTo>
                  <a:cubicBezTo>
                    <a:pt x="96402" y="59274"/>
                    <a:pt x="95005" y="60671"/>
                    <a:pt x="92490" y="62068"/>
                  </a:cubicBezTo>
                  <a:cubicBezTo>
                    <a:pt x="91093" y="62906"/>
                    <a:pt x="89975" y="63186"/>
                    <a:pt x="88858" y="63186"/>
                  </a:cubicBezTo>
                  <a:cubicBezTo>
                    <a:pt x="87740" y="63186"/>
                    <a:pt x="86343" y="62627"/>
                    <a:pt x="84946" y="61788"/>
                  </a:cubicBezTo>
                  <a:lnTo>
                    <a:pt x="78240" y="57877"/>
                  </a:lnTo>
                  <a:cubicBezTo>
                    <a:pt x="72093" y="61230"/>
                    <a:pt x="67064" y="63744"/>
                    <a:pt x="62593" y="64862"/>
                  </a:cubicBezTo>
                  <a:cubicBezTo>
                    <a:pt x="58402" y="66259"/>
                    <a:pt x="54770" y="65980"/>
                    <a:pt x="51417" y="64024"/>
                  </a:cubicBezTo>
                  <a:cubicBezTo>
                    <a:pt x="48622" y="62347"/>
                    <a:pt x="47225" y="60391"/>
                    <a:pt x="47505" y="57597"/>
                  </a:cubicBezTo>
                  <a:cubicBezTo>
                    <a:pt x="55328" y="56200"/>
                    <a:pt x="62314" y="54244"/>
                    <a:pt x="67902" y="51730"/>
                  </a:cubicBezTo>
                  <a:lnTo>
                    <a:pt x="48343" y="40274"/>
                  </a:lnTo>
                  <a:cubicBezTo>
                    <a:pt x="40240" y="42788"/>
                    <a:pt x="33255" y="44186"/>
                    <a:pt x="27108" y="43906"/>
                  </a:cubicBezTo>
                  <a:cubicBezTo>
                    <a:pt x="21240" y="43906"/>
                    <a:pt x="15652" y="42230"/>
                    <a:pt x="10902" y="39436"/>
                  </a:cubicBezTo>
                  <a:cubicBezTo>
                    <a:pt x="4196" y="35524"/>
                    <a:pt x="1402" y="31333"/>
                    <a:pt x="2240" y="26862"/>
                  </a:cubicBezTo>
                  <a:cubicBezTo>
                    <a:pt x="3078" y="22112"/>
                    <a:pt x="6431" y="17921"/>
                    <a:pt x="12578" y="14289"/>
                  </a:cubicBezTo>
                  <a:lnTo>
                    <a:pt x="3078" y="8700"/>
                  </a:lnTo>
                  <a:cubicBezTo>
                    <a:pt x="4196" y="7303"/>
                    <a:pt x="5593" y="6186"/>
                    <a:pt x="6990" y="5347"/>
                  </a:cubicBezTo>
                  <a:cubicBezTo>
                    <a:pt x="8667" y="4230"/>
                    <a:pt x="10343" y="3950"/>
                    <a:pt x="11181" y="3950"/>
                  </a:cubicBezTo>
                  <a:cubicBezTo>
                    <a:pt x="12299" y="3950"/>
                    <a:pt x="13137" y="4509"/>
                    <a:pt x="14255" y="5068"/>
                  </a:cubicBezTo>
                  <a:lnTo>
                    <a:pt x="21240" y="8980"/>
                  </a:lnTo>
                  <a:cubicBezTo>
                    <a:pt x="27387" y="5627"/>
                    <a:pt x="32137" y="3392"/>
                    <a:pt x="35490" y="2553"/>
                  </a:cubicBezTo>
                  <a:cubicBezTo>
                    <a:pt x="38843" y="1715"/>
                    <a:pt x="42196" y="1995"/>
                    <a:pt x="44990" y="3671"/>
                  </a:cubicBezTo>
                  <a:cubicBezTo>
                    <a:pt x="47784" y="5347"/>
                    <a:pt x="49181" y="7303"/>
                    <a:pt x="49461" y="9818"/>
                  </a:cubicBezTo>
                  <a:cubicBezTo>
                    <a:pt x="42475" y="11494"/>
                    <a:pt x="36328" y="13171"/>
                    <a:pt x="31299" y="15127"/>
                  </a:cubicBezTo>
                  <a:lnTo>
                    <a:pt x="50299" y="26024"/>
                  </a:lnTo>
                  <a:cubicBezTo>
                    <a:pt x="57564" y="23789"/>
                    <a:pt x="64549" y="22391"/>
                    <a:pt x="70975" y="21833"/>
                  </a:cubicBezTo>
                  <a:cubicBezTo>
                    <a:pt x="77402" y="21274"/>
                    <a:pt x="83828" y="22950"/>
                    <a:pt x="90255" y="26583"/>
                  </a:cubicBezTo>
                  <a:cubicBezTo>
                    <a:pt x="96681" y="30215"/>
                    <a:pt x="99196" y="34406"/>
                    <a:pt x="98358" y="38877"/>
                  </a:cubicBezTo>
                  <a:cubicBezTo>
                    <a:pt x="97519" y="43347"/>
                    <a:pt x="93608" y="47818"/>
                    <a:pt x="86902" y="52289"/>
                  </a:cubicBezTo>
                  <a:lnTo>
                    <a:pt x="96961" y="58436"/>
                  </a:lnTo>
                  <a:close/>
                  <a:moveTo>
                    <a:pt x="24314" y="18480"/>
                  </a:moveTo>
                  <a:cubicBezTo>
                    <a:pt x="20961" y="20436"/>
                    <a:pt x="19005" y="22391"/>
                    <a:pt x="18726" y="24347"/>
                  </a:cubicBezTo>
                  <a:cubicBezTo>
                    <a:pt x="18446" y="26024"/>
                    <a:pt x="19564" y="27700"/>
                    <a:pt x="22078" y="29097"/>
                  </a:cubicBezTo>
                  <a:cubicBezTo>
                    <a:pt x="24873" y="30774"/>
                    <a:pt x="27667" y="31333"/>
                    <a:pt x="30740" y="31333"/>
                  </a:cubicBezTo>
                  <a:cubicBezTo>
                    <a:pt x="33814" y="31333"/>
                    <a:pt x="37725" y="30494"/>
                    <a:pt x="42475" y="29097"/>
                  </a:cubicBezTo>
                  <a:lnTo>
                    <a:pt x="24314" y="18480"/>
                  </a:lnTo>
                  <a:close/>
                  <a:moveTo>
                    <a:pt x="57284" y="38039"/>
                  </a:moveTo>
                  <a:lnTo>
                    <a:pt x="75725" y="48656"/>
                  </a:lnTo>
                  <a:cubicBezTo>
                    <a:pt x="79917" y="46141"/>
                    <a:pt x="82431" y="43906"/>
                    <a:pt x="82990" y="42230"/>
                  </a:cubicBezTo>
                  <a:cubicBezTo>
                    <a:pt x="83549" y="40553"/>
                    <a:pt x="82431" y="39156"/>
                    <a:pt x="79637" y="37480"/>
                  </a:cubicBezTo>
                  <a:cubicBezTo>
                    <a:pt x="76564" y="35803"/>
                    <a:pt x="72931" y="34965"/>
                    <a:pt x="69019" y="35524"/>
                  </a:cubicBezTo>
                  <a:cubicBezTo>
                    <a:pt x="64828" y="36083"/>
                    <a:pt x="60917" y="36921"/>
                    <a:pt x="57284" y="38039"/>
                  </a:cubicBezTo>
                  <a:close/>
                </a:path>
              </a:pathLst>
            </a:custGeom>
            <a:solidFill>
              <a:srgbClr val="272A5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6" name="Forma libre 1215">
              <a:extLst>
                <a:ext uri="{FF2B5EF4-FFF2-40B4-BE49-F238E27FC236}">
                  <a16:creationId xmlns:a16="http://schemas.microsoft.com/office/drawing/2014/main" id="{9681F618-8972-F845-9416-55B40C6C777D}"/>
                </a:ext>
              </a:extLst>
            </p:cNvPr>
            <p:cNvSpPr/>
            <p:nvPr/>
          </p:nvSpPr>
          <p:spPr>
            <a:xfrm>
              <a:off x="1592601" y="6158677"/>
              <a:ext cx="100588" cy="67059"/>
            </a:xfrm>
            <a:custGeom>
              <a:avLst/>
              <a:gdLst>
                <a:gd name="connsiteX0" fmla="*/ 96961 w 100588"/>
                <a:gd name="connsiteY0" fmla="*/ 58436 h 67058"/>
                <a:gd name="connsiteX1" fmla="*/ 92490 w 100588"/>
                <a:gd name="connsiteY1" fmla="*/ 62068 h 67058"/>
                <a:gd name="connsiteX2" fmla="*/ 88858 w 100588"/>
                <a:gd name="connsiteY2" fmla="*/ 63186 h 67058"/>
                <a:gd name="connsiteX3" fmla="*/ 84946 w 100588"/>
                <a:gd name="connsiteY3" fmla="*/ 61788 h 67058"/>
                <a:gd name="connsiteX4" fmla="*/ 78240 w 100588"/>
                <a:gd name="connsiteY4" fmla="*/ 57877 h 67058"/>
                <a:gd name="connsiteX5" fmla="*/ 62593 w 100588"/>
                <a:gd name="connsiteY5" fmla="*/ 64862 h 67058"/>
                <a:gd name="connsiteX6" fmla="*/ 51417 w 100588"/>
                <a:gd name="connsiteY6" fmla="*/ 64024 h 67058"/>
                <a:gd name="connsiteX7" fmla="*/ 47505 w 100588"/>
                <a:gd name="connsiteY7" fmla="*/ 57597 h 67058"/>
                <a:gd name="connsiteX8" fmla="*/ 67902 w 100588"/>
                <a:gd name="connsiteY8" fmla="*/ 51730 h 67058"/>
                <a:gd name="connsiteX9" fmla="*/ 48343 w 100588"/>
                <a:gd name="connsiteY9" fmla="*/ 40274 h 67058"/>
                <a:gd name="connsiteX10" fmla="*/ 27108 w 100588"/>
                <a:gd name="connsiteY10" fmla="*/ 43906 h 67058"/>
                <a:gd name="connsiteX11" fmla="*/ 10902 w 100588"/>
                <a:gd name="connsiteY11" fmla="*/ 39436 h 67058"/>
                <a:gd name="connsiteX12" fmla="*/ 2240 w 100588"/>
                <a:gd name="connsiteY12" fmla="*/ 26862 h 67058"/>
                <a:gd name="connsiteX13" fmla="*/ 12578 w 100588"/>
                <a:gd name="connsiteY13" fmla="*/ 14289 h 67058"/>
                <a:gd name="connsiteX14" fmla="*/ 3078 w 100588"/>
                <a:gd name="connsiteY14" fmla="*/ 8700 h 67058"/>
                <a:gd name="connsiteX15" fmla="*/ 6990 w 100588"/>
                <a:gd name="connsiteY15" fmla="*/ 5347 h 67058"/>
                <a:gd name="connsiteX16" fmla="*/ 11181 w 100588"/>
                <a:gd name="connsiteY16" fmla="*/ 3950 h 67058"/>
                <a:gd name="connsiteX17" fmla="*/ 14255 w 100588"/>
                <a:gd name="connsiteY17" fmla="*/ 5068 h 67058"/>
                <a:gd name="connsiteX18" fmla="*/ 21240 w 100588"/>
                <a:gd name="connsiteY18" fmla="*/ 8980 h 67058"/>
                <a:gd name="connsiteX19" fmla="*/ 35490 w 100588"/>
                <a:gd name="connsiteY19" fmla="*/ 2553 h 67058"/>
                <a:gd name="connsiteX20" fmla="*/ 44990 w 100588"/>
                <a:gd name="connsiteY20" fmla="*/ 3671 h 67058"/>
                <a:gd name="connsiteX21" fmla="*/ 49461 w 100588"/>
                <a:gd name="connsiteY21" fmla="*/ 9818 h 67058"/>
                <a:gd name="connsiteX22" fmla="*/ 31299 w 100588"/>
                <a:gd name="connsiteY22" fmla="*/ 15127 h 67058"/>
                <a:gd name="connsiteX23" fmla="*/ 50299 w 100588"/>
                <a:gd name="connsiteY23" fmla="*/ 26024 h 67058"/>
                <a:gd name="connsiteX24" fmla="*/ 70975 w 100588"/>
                <a:gd name="connsiteY24" fmla="*/ 21833 h 67058"/>
                <a:gd name="connsiteX25" fmla="*/ 90255 w 100588"/>
                <a:gd name="connsiteY25" fmla="*/ 26583 h 67058"/>
                <a:gd name="connsiteX26" fmla="*/ 98358 w 100588"/>
                <a:gd name="connsiteY26" fmla="*/ 38877 h 67058"/>
                <a:gd name="connsiteX27" fmla="*/ 86902 w 100588"/>
                <a:gd name="connsiteY27" fmla="*/ 52288 h 67058"/>
                <a:gd name="connsiteX28" fmla="*/ 96961 w 100588"/>
                <a:gd name="connsiteY28" fmla="*/ 58436 h 67058"/>
                <a:gd name="connsiteX29" fmla="*/ 24314 w 100588"/>
                <a:gd name="connsiteY29" fmla="*/ 18480 h 67058"/>
                <a:gd name="connsiteX30" fmla="*/ 18726 w 100588"/>
                <a:gd name="connsiteY30" fmla="*/ 24347 h 67058"/>
                <a:gd name="connsiteX31" fmla="*/ 22078 w 100588"/>
                <a:gd name="connsiteY31" fmla="*/ 29097 h 67058"/>
                <a:gd name="connsiteX32" fmla="*/ 30740 w 100588"/>
                <a:gd name="connsiteY32" fmla="*/ 31333 h 67058"/>
                <a:gd name="connsiteX33" fmla="*/ 42475 w 100588"/>
                <a:gd name="connsiteY33" fmla="*/ 29097 h 67058"/>
                <a:gd name="connsiteX34" fmla="*/ 24314 w 100588"/>
                <a:gd name="connsiteY34" fmla="*/ 18480 h 67058"/>
                <a:gd name="connsiteX35" fmla="*/ 57284 w 100588"/>
                <a:gd name="connsiteY35" fmla="*/ 38039 h 67058"/>
                <a:gd name="connsiteX36" fmla="*/ 75725 w 100588"/>
                <a:gd name="connsiteY36" fmla="*/ 48656 h 67058"/>
                <a:gd name="connsiteX37" fmla="*/ 82990 w 100588"/>
                <a:gd name="connsiteY37" fmla="*/ 42230 h 67058"/>
                <a:gd name="connsiteX38" fmla="*/ 79637 w 100588"/>
                <a:gd name="connsiteY38" fmla="*/ 37480 h 67058"/>
                <a:gd name="connsiteX39" fmla="*/ 69019 w 100588"/>
                <a:gd name="connsiteY39" fmla="*/ 35524 h 67058"/>
                <a:gd name="connsiteX40" fmla="*/ 57284 w 100588"/>
                <a:gd name="connsiteY40" fmla="*/ 38039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0588" h="67058">
                  <a:moveTo>
                    <a:pt x="96961" y="58436"/>
                  </a:moveTo>
                  <a:cubicBezTo>
                    <a:pt x="96402" y="59274"/>
                    <a:pt x="95005" y="60671"/>
                    <a:pt x="92490" y="62068"/>
                  </a:cubicBezTo>
                  <a:cubicBezTo>
                    <a:pt x="91093" y="62906"/>
                    <a:pt x="89975" y="63186"/>
                    <a:pt x="88858" y="63186"/>
                  </a:cubicBezTo>
                  <a:cubicBezTo>
                    <a:pt x="87740" y="63186"/>
                    <a:pt x="86343" y="62627"/>
                    <a:pt x="84946" y="61788"/>
                  </a:cubicBezTo>
                  <a:lnTo>
                    <a:pt x="78240" y="57877"/>
                  </a:lnTo>
                  <a:cubicBezTo>
                    <a:pt x="72093" y="61230"/>
                    <a:pt x="67064" y="63744"/>
                    <a:pt x="62593" y="64862"/>
                  </a:cubicBezTo>
                  <a:cubicBezTo>
                    <a:pt x="58402" y="66259"/>
                    <a:pt x="54770" y="65980"/>
                    <a:pt x="51417" y="64024"/>
                  </a:cubicBezTo>
                  <a:cubicBezTo>
                    <a:pt x="48622" y="62347"/>
                    <a:pt x="47225" y="60391"/>
                    <a:pt x="47505" y="57597"/>
                  </a:cubicBezTo>
                  <a:cubicBezTo>
                    <a:pt x="55328" y="56200"/>
                    <a:pt x="62314" y="54244"/>
                    <a:pt x="67902" y="51730"/>
                  </a:cubicBezTo>
                  <a:lnTo>
                    <a:pt x="48343" y="40274"/>
                  </a:lnTo>
                  <a:cubicBezTo>
                    <a:pt x="40240" y="42788"/>
                    <a:pt x="33255" y="44186"/>
                    <a:pt x="27108" y="43906"/>
                  </a:cubicBezTo>
                  <a:cubicBezTo>
                    <a:pt x="21240" y="43906"/>
                    <a:pt x="15652" y="42230"/>
                    <a:pt x="10902" y="39436"/>
                  </a:cubicBezTo>
                  <a:cubicBezTo>
                    <a:pt x="4196" y="35524"/>
                    <a:pt x="1402" y="31333"/>
                    <a:pt x="2240" y="26862"/>
                  </a:cubicBezTo>
                  <a:cubicBezTo>
                    <a:pt x="3078" y="22112"/>
                    <a:pt x="6431" y="17921"/>
                    <a:pt x="12578" y="14289"/>
                  </a:cubicBezTo>
                  <a:lnTo>
                    <a:pt x="3078" y="8700"/>
                  </a:lnTo>
                  <a:cubicBezTo>
                    <a:pt x="4196" y="7303"/>
                    <a:pt x="5593" y="6186"/>
                    <a:pt x="6990" y="5347"/>
                  </a:cubicBezTo>
                  <a:cubicBezTo>
                    <a:pt x="8667" y="4230"/>
                    <a:pt x="10343" y="3950"/>
                    <a:pt x="11181" y="3950"/>
                  </a:cubicBezTo>
                  <a:cubicBezTo>
                    <a:pt x="12299" y="3950"/>
                    <a:pt x="13137" y="4509"/>
                    <a:pt x="14255" y="5068"/>
                  </a:cubicBezTo>
                  <a:lnTo>
                    <a:pt x="21240" y="8980"/>
                  </a:lnTo>
                  <a:cubicBezTo>
                    <a:pt x="27387" y="5627"/>
                    <a:pt x="32137" y="3391"/>
                    <a:pt x="35490" y="2553"/>
                  </a:cubicBezTo>
                  <a:cubicBezTo>
                    <a:pt x="38843" y="1715"/>
                    <a:pt x="42196" y="1994"/>
                    <a:pt x="44990" y="3671"/>
                  </a:cubicBezTo>
                  <a:cubicBezTo>
                    <a:pt x="47784" y="5347"/>
                    <a:pt x="49181" y="7303"/>
                    <a:pt x="49461" y="9818"/>
                  </a:cubicBezTo>
                  <a:cubicBezTo>
                    <a:pt x="42475" y="11494"/>
                    <a:pt x="36328" y="13171"/>
                    <a:pt x="31299" y="15127"/>
                  </a:cubicBezTo>
                  <a:lnTo>
                    <a:pt x="50299" y="26024"/>
                  </a:lnTo>
                  <a:cubicBezTo>
                    <a:pt x="57564" y="23789"/>
                    <a:pt x="64549" y="22392"/>
                    <a:pt x="70975" y="21833"/>
                  </a:cubicBezTo>
                  <a:cubicBezTo>
                    <a:pt x="77402" y="21274"/>
                    <a:pt x="83828" y="22950"/>
                    <a:pt x="90255" y="26583"/>
                  </a:cubicBezTo>
                  <a:cubicBezTo>
                    <a:pt x="96681" y="30215"/>
                    <a:pt x="99196" y="34406"/>
                    <a:pt x="98358" y="38877"/>
                  </a:cubicBezTo>
                  <a:cubicBezTo>
                    <a:pt x="97519" y="43347"/>
                    <a:pt x="93608" y="47818"/>
                    <a:pt x="86902" y="52288"/>
                  </a:cubicBezTo>
                  <a:lnTo>
                    <a:pt x="96961" y="58436"/>
                  </a:lnTo>
                  <a:close/>
                  <a:moveTo>
                    <a:pt x="24314" y="18480"/>
                  </a:moveTo>
                  <a:cubicBezTo>
                    <a:pt x="20961" y="20436"/>
                    <a:pt x="19005" y="22392"/>
                    <a:pt x="18726" y="24347"/>
                  </a:cubicBezTo>
                  <a:cubicBezTo>
                    <a:pt x="18446" y="26024"/>
                    <a:pt x="19564" y="27700"/>
                    <a:pt x="22078" y="29097"/>
                  </a:cubicBezTo>
                  <a:cubicBezTo>
                    <a:pt x="24873" y="30774"/>
                    <a:pt x="27667" y="31333"/>
                    <a:pt x="30740" y="31333"/>
                  </a:cubicBezTo>
                  <a:cubicBezTo>
                    <a:pt x="33814" y="31333"/>
                    <a:pt x="37725" y="30494"/>
                    <a:pt x="42475" y="29097"/>
                  </a:cubicBezTo>
                  <a:lnTo>
                    <a:pt x="24314" y="18480"/>
                  </a:lnTo>
                  <a:close/>
                  <a:moveTo>
                    <a:pt x="57284" y="38039"/>
                  </a:moveTo>
                  <a:lnTo>
                    <a:pt x="75725" y="48656"/>
                  </a:lnTo>
                  <a:cubicBezTo>
                    <a:pt x="79917" y="46141"/>
                    <a:pt x="82431" y="43906"/>
                    <a:pt x="82990" y="42230"/>
                  </a:cubicBezTo>
                  <a:cubicBezTo>
                    <a:pt x="83549" y="40553"/>
                    <a:pt x="82431" y="39156"/>
                    <a:pt x="79637" y="37480"/>
                  </a:cubicBezTo>
                  <a:cubicBezTo>
                    <a:pt x="76564" y="35803"/>
                    <a:pt x="72931" y="34965"/>
                    <a:pt x="69019" y="35524"/>
                  </a:cubicBezTo>
                  <a:cubicBezTo>
                    <a:pt x="64828" y="36083"/>
                    <a:pt x="60917" y="36921"/>
                    <a:pt x="57284" y="3803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7" name="Forma libre 1216">
              <a:extLst>
                <a:ext uri="{FF2B5EF4-FFF2-40B4-BE49-F238E27FC236}">
                  <a16:creationId xmlns:a16="http://schemas.microsoft.com/office/drawing/2014/main" id="{CAE6EBEB-75C9-0742-868A-212E2FA6B154}"/>
                </a:ext>
              </a:extLst>
            </p:cNvPr>
            <p:cNvSpPr/>
            <p:nvPr/>
          </p:nvSpPr>
          <p:spPr>
            <a:xfrm>
              <a:off x="1592880" y="6158957"/>
              <a:ext cx="100588" cy="67059"/>
            </a:xfrm>
            <a:custGeom>
              <a:avLst/>
              <a:gdLst>
                <a:gd name="connsiteX0" fmla="*/ 98358 w 100588"/>
                <a:gd name="connsiteY0" fmla="*/ 38877 h 67058"/>
                <a:gd name="connsiteX1" fmla="*/ 90255 w 100588"/>
                <a:gd name="connsiteY1" fmla="*/ 26583 h 67058"/>
                <a:gd name="connsiteX2" fmla="*/ 70975 w 100588"/>
                <a:gd name="connsiteY2" fmla="*/ 21833 h 67058"/>
                <a:gd name="connsiteX3" fmla="*/ 50299 w 100588"/>
                <a:gd name="connsiteY3" fmla="*/ 26024 h 67058"/>
                <a:gd name="connsiteX4" fmla="*/ 31299 w 100588"/>
                <a:gd name="connsiteY4" fmla="*/ 15127 h 67058"/>
                <a:gd name="connsiteX5" fmla="*/ 49461 w 100588"/>
                <a:gd name="connsiteY5" fmla="*/ 9818 h 67058"/>
                <a:gd name="connsiteX6" fmla="*/ 44990 w 100588"/>
                <a:gd name="connsiteY6" fmla="*/ 3671 h 67058"/>
                <a:gd name="connsiteX7" fmla="*/ 35490 w 100588"/>
                <a:gd name="connsiteY7" fmla="*/ 2553 h 67058"/>
                <a:gd name="connsiteX8" fmla="*/ 21240 w 100588"/>
                <a:gd name="connsiteY8" fmla="*/ 8980 h 67058"/>
                <a:gd name="connsiteX9" fmla="*/ 14255 w 100588"/>
                <a:gd name="connsiteY9" fmla="*/ 5068 h 67058"/>
                <a:gd name="connsiteX10" fmla="*/ 11181 w 100588"/>
                <a:gd name="connsiteY10" fmla="*/ 3950 h 67058"/>
                <a:gd name="connsiteX11" fmla="*/ 6990 w 100588"/>
                <a:gd name="connsiteY11" fmla="*/ 5347 h 67058"/>
                <a:gd name="connsiteX12" fmla="*/ 3078 w 100588"/>
                <a:gd name="connsiteY12" fmla="*/ 8700 h 67058"/>
                <a:gd name="connsiteX13" fmla="*/ 12578 w 100588"/>
                <a:gd name="connsiteY13" fmla="*/ 14289 h 67058"/>
                <a:gd name="connsiteX14" fmla="*/ 2240 w 100588"/>
                <a:gd name="connsiteY14" fmla="*/ 26862 h 67058"/>
                <a:gd name="connsiteX15" fmla="*/ 10902 w 100588"/>
                <a:gd name="connsiteY15" fmla="*/ 39436 h 67058"/>
                <a:gd name="connsiteX16" fmla="*/ 27108 w 100588"/>
                <a:gd name="connsiteY16" fmla="*/ 43906 h 67058"/>
                <a:gd name="connsiteX17" fmla="*/ 48343 w 100588"/>
                <a:gd name="connsiteY17" fmla="*/ 40274 h 67058"/>
                <a:gd name="connsiteX18" fmla="*/ 67902 w 100588"/>
                <a:gd name="connsiteY18" fmla="*/ 51730 h 67058"/>
                <a:gd name="connsiteX19" fmla="*/ 47505 w 100588"/>
                <a:gd name="connsiteY19" fmla="*/ 57597 h 67058"/>
                <a:gd name="connsiteX20" fmla="*/ 51417 w 100588"/>
                <a:gd name="connsiteY20" fmla="*/ 64024 h 67058"/>
                <a:gd name="connsiteX21" fmla="*/ 62593 w 100588"/>
                <a:gd name="connsiteY21" fmla="*/ 64862 h 67058"/>
                <a:gd name="connsiteX22" fmla="*/ 78240 w 100588"/>
                <a:gd name="connsiteY22" fmla="*/ 57877 h 67058"/>
                <a:gd name="connsiteX23" fmla="*/ 84946 w 100588"/>
                <a:gd name="connsiteY23" fmla="*/ 61788 h 67058"/>
                <a:gd name="connsiteX24" fmla="*/ 88858 w 100588"/>
                <a:gd name="connsiteY24" fmla="*/ 63186 h 67058"/>
                <a:gd name="connsiteX25" fmla="*/ 92490 w 100588"/>
                <a:gd name="connsiteY25" fmla="*/ 62068 h 67058"/>
                <a:gd name="connsiteX26" fmla="*/ 96961 w 100588"/>
                <a:gd name="connsiteY26" fmla="*/ 58436 h 67058"/>
                <a:gd name="connsiteX27" fmla="*/ 86902 w 100588"/>
                <a:gd name="connsiteY27" fmla="*/ 52568 h 67058"/>
                <a:gd name="connsiteX28" fmla="*/ 98358 w 100588"/>
                <a:gd name="connsiteY28" fmla="*/ 38877 h 67058"/>
                <a:gd name="connsiteX29" fmla="*/ 30461 w 100588"/>
                <a:gd name="connsiteY29" fmla="*/ 30774 h 67058"/>
                <a:gd name="connsiteX30" fmla="*/ 21799 w 100588"/>
                <a:gd name="connsiteY30" fmla="*/ 28539 h 67058"/>
                <a:gd name="connsiteX31" fmla="*/ 18446 w 100588"/>
                <a:gd name="connsiteY31" fmla="*/ 23789 h 67058"/>
                <a:gd name="connsiteX32" fmla="*/ 24034 w 100588"/>
                <a:gd name="connsiteY32" fmla="*/ 17921 h 67058"/>
                <a:gd name="connsiteX33" fmla="*/ 42196 w 100588"/>
                <a:gd name="connsiteY33" fmla="*/ 28539 h 67058"/>
                <a:gd name="connsiteX34" fmla="*/ 30461 w 100588"/>
                <a:gd name="connsiteY34" fmla="*/ 30774 h 67058"/>
                <a:gd name="connsiteX35" fmla="*/ 82431 w 100588"/>
                <a:gd name="connsiteY35" fmla="*/ 41950 h 67058"/>
                <a:gd name="connsiteX36" fmla="*/ 75167 w 100588"/>
                <a:gd name="connsiteY36" fmla="*/ 48377 h 67058"/>
                <a:gd name="connsiteX37" fmla="*/ 56725 w 100588"/>
                <a:gd name="connsiteY37" fmla="*/ 37759 h 67058"/>
                <a:gd name="connsiteX38" fmla="*/ 68461 w 100588"/>
                <a:gd name="connsiteY38" fmla="*/ 35244 h 67058"/>
                <a:gd name="connsiteX39" fmla="*/ 79078 w 100588"/>
                <a:gd name="connsiteY39" fmla="*/ 37200 h 67058"/>
                <a:gd name="connsiteX40" fmla="*/ 82431 w 100588"/>
                <a:gd name="connsiteY40" fmla="*/ 41950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0588" h="67058">
                  <a:moveTo>
                    <a:pt x="98358" y="38877"/>
                  </a:moveTo>
                  <a:cubicBezTo>
                    <a:pt x="99196" y="34406"/>
                    <a:pt x="96681" y="30215"/>
                    <a:pt x="90255" y="26583"/>
                  </a:cubicBezTo>
                  <a:cubicBezTo>
                    <a:pt x="83828" y="22950"/>
                    <a:pt x="77402" y="21274"/>
                    <a:pt x="70975" y="21833"/>
                  </a:cubicBezTo>
                  <a:cubicBezTo>
                    <a:pt x="64549" y="22392"/>
                    <a:pt x="57843" y="23789"/>
                    <a:pt x="50299" y="26024"/>
                  </a:cubicBezTo>
                  <a:lnTo>
                    <a:pt x="31299" y="15127"/>
                  </a:lnTo>
                  <a:cubicBezTo>
                    <a:pt x="36328" y="13171"/>
                    <a:pt x="42196" y="11494"/>
                    <a:pt x="49461" y="9818"/>
                  </a:cubicBezTo>
                  <a:cubicBezTo>
                    <a:pt x="49181" y="7303"/>
                    <a:pt x="47784" y="5347"/>
                    <a:pt x="44990" y="3671"/>
                  </a:cubicBezTo>
                  <a:cubicBezTo>
                    <a:pt x="42196" y="1994"/>
                    <a:pt x="38843" y="1715"/>
                    <a:pt x="35490" y="2553"/>
                  </a:cubicBezTo>
                  <a:cubicBezTo>
                    <a:pt x="32137" y="3392"/>
                    <a:pt x="27387" y="5627"/>
                    <a:pt x="21240" y="8980"/>
                  </a:cubicBezTo>
                  <a:lnTo>
                    <a:pt x="14255" y="5068"/>
                  </a:lnTo>
                  <a:cubicBezTo>
                    <a:pt x="13137" y="4509"/>
                    <a:pt x="12299" y="4230"/>
                    <a:pt x="11181" y="3950"/>
                  </a:cubicBezTo>
                  <a:cubicBezTo>
                    <a:pt x="10064" y="3950"/>
                    <a:pt x="8667" y="4230"/>
                    <a:pt x="6990" y="5347"/>
                  </a:cubicBezTo>
                  <a:cubicBezTo>
                    <a:pt x="5593" y="6186"/>
                    <a:pt x="4196" y="7303"/>
                    <a:pt x="3078" y="8700"/>
                  </a:cubicBezTo>
                  <a:lnTo>
                    <a:pt x="12578" y="14289"/>
                  </a:lnTo>
                  <a:cubicBezTo>
                    <a:pt x="6711" y="18200"/>
                    <a:pt x="3078" y="22392"/>
                    <a:pt x="2240" y="26862"/>
                  </a:cubicBezTo>
                  <a:cubicBezTo>
                    <a:pt x="1402" y="31612"/>
                    <a:pt x="4196" y="35803"/>
                    <a:pt x="10902" y="39436"/>
                  </a:cubicBezTo>
                  <a:cubicBezTo>
                    <a:pt x="15931" y="42230"/>
                    <a:pt x="21240" y="43627"/>
                    <a:pt x="27108" y="43906"/>
                  </a:cubicBezTo>
                  <a:cubicBezTo>
                    <a:pt x="32975" y="43906"/>
                    <a:pt x="39961" y="42789"/>
                    <a:pt x="48343" y="40274"/>
                  </a:cubicBezTo>
                  <a:lnTo>
                    <a:pt x="67902" y="51730"/>
                  </a:lnTo>
                  <a:cubicBezTo>
                    <a:pt x="62314" y="53965"/>
                    <a:pt x="55328" y="55921"/>
                    <a:pt x="47505" y="57597"/>
                  </a:cubicBezTo>
                  <a:cubicBezTo>
                    <a:pt x="47505" y="60112"/>
                    <a:pt x="48623" y="62347"/>
                    <a:pt x="51417" y="64024"/>
                  </a:cubicBezTo>
                  <a:cubicBezTo>
                    <a:pt x="54490" y="65980"/>
                    <a:pt x="58402" y="66259"/>
                    <a:pt x="62593" y="64862"/>
                  </a:cubicBezTo>
                  <a:cubicBezTo>
                    <a:pt x="66784" y="63465"/>
                    <a:pt x="72093" y="61230"/>
                    <a:pt x="78240" y="57877"/>
                  </a:cubicBezTo>
                  <a:lnTo>
                    <a:pt x="84946" y="61788"/>
                  </a:lnTo>
                  <a:cubicBezTo>
                    <a:pt x="86343" y="62627"/>
                    <a:pt x="87740" y="63186"/>
                    <a:pt x="88858" y="63186"/>
                  </a:cubicBezTo>
                  <a:cubicBezTo>
                    <a:pt x="89975" y="63186"/>
                    <a:pt x="91093" y="62906"/>
                    <a:pt x="92490" y="62068"/>
                  </a:cubicBezTo>
                  <a:cubicBezTo>
                    <a:pt x="94725" y="60671"/>
                    <a:pt x="96402" y="59553"/>
                    <a:pt x="96961" y="58436"/>
                  </a:cubicBezTo>
                  <a:lnTo>
                    <a:pt x="86902" y="52568"/>
                  </a:lnTo>
                  <a:cubicBezTo>
                    <a:pt x="93608" y="47818"/>
                    <a:pt x="97519" y="43347"/>
                    <a:pt x="98358" y="38877"/>
                  </a:cubicBezTo>
                  <a:close/>
                  <a:moveTo>
                    <a:pt x="30461" y="30774"/>
                  </a:moveTo>
                  <a:cubicBezTo>
                    <a:pt x="27387" y="30774"/>
                    <a:pt x="24593" y="30215"/>
                    <a:pt x="21799" y="28539"/>
                  </a:cubicBezTo>
                  <a:cubicBezTo>
                    <a:pt x="19284" y="27141"/>
                    <a:pt x="18167" y="25465"/>
                    <a:pt x="18446" y="23789"/>
                  </a:cubicBezTo>
                  <a:cubicBezTo>
                    <a:pt x="18725" y="22112"/>
                    <a:pt x="20402" y="20156"/>
                    <a:pt x="24034" y="17921"/>
                  </a:cubicBezTo>
                  <a:lnTo>
                    <a:pt x="42196" y="28539"/>
                  </a:lnTo>
                  <a:cubicBezTo>
                    <a:pt x="37446" y="29936"/>
                    <a:pt x="33534" y="30494"/>
                    <a:pt x="30461" y="30774"/>
                  </a:cubicBezTo>
                  <a:close/>
                  <a:moveTo>
                    <a:pt x="82431" y="41950"/>
                  </a:moveTo>
                  <a:cubicBezTo>
                    <a:pt x="81872" y="43627"/>
                    <a:pt x="79637" y="45583"/>
                    <a:pt x="75167" y="48377"/>
                  </a:cubicBezTo>
                  <a:lnTo>
                    <a:pt x="56725" y="37759"/>
                  </a:lnTo>
                  <a:cubicBezTo>
                    <a:pt x="60358" y="36641"/>
                    <a:pt x="64270" y="35803"/>
                    <a:pt x="68461" y="35244"/>
                  </a:cubicBezTo>
                  <a:cubicBezTo>
                    <a:pt x="72372" y="34686"/>
                    <a:pt x="76005" y="35524"/>
                    <a:pt x="79078" y="37200"/>
                  </a:cubicBezTo>
                  <a:cubicBezTo>
                    <a:pt x="81872" y="38877"/>
                    <a:pt x="82990" y="40274"/>
                    <a:pt x="82431" y="41950"/>
                  </a:cubicBezTo>
                  <a:close/>
                </a:path>
              </a:pathLst>
            </a:custGeom>
            <a:solidFill>
              <a:srgbClr val="A9D6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8" name="Forma libre 1217">
              <a:extLst>
                <a:ext uri="{FF2B5EF4-FFF2-40B4-BE49-F238E27FC236}">
                  <a16:creationId xmlns:a16="http://schemas.microsoft.com/office/drawing/2014/main" id="{4D1CD330-F4A1-DB4A-8101-619AC27FC6EE}"/>
                </a:ext>
              </a:extLst>
            </p:cNvPr>
            <p:cNvSpPr/>
            <p:nvPr/>
          </p:nvSpPr>
          <p:spPr>
            <a:xfrm>
              <a:off x="1593304" y="6158957"/>
              <a:ext cx="97794" cy="58676"/>
            </a:xfrm>
            <a:custGeom>
              <a:avLst/>
              <a:gdLst>
                <a:gd name="connsiteX0" fmla="*/ 35345 w 97793"/>
                <a:gd name="connsiteY0" fmla="*/ 4509 h 58676"/>
                <a:gd name="connsiteX1" fmla="*/ 44845 w 97793"/>
                <a:gd name="connsiteY1" fmla="*/ 5627 h 58676"/>
                <a:gd name="connsiteX2" fmla="*/ 48757 w 97793"/>
                <a:gd name="connsiteY2" fmla="*/ 9818 h 58676"/>
                <a:gd name="connsiteX3" fmla="*/ 49316 w 97793"/>
                <a:gd name="connsiteY3" fmla="*/ 9818 h 58676"/>
                <a:gd name="connsiteX4" fmla="*/ 44845 w 97793"/>
                <a:gd name="connsiteY4" fmla="*/ 3671 h 58676"/>
                <a:gd name="connsiteX5" fmla="*/ 35345 w 97793"/>
                <a:gd name="connsiteY5" fmla="*/ 2553 h 58676"/>
                <a:gd name="connsiteX6" fmla="*/ 21096 w 97793"/>
                <a:gd name="connsiteY6" fmla="*/ 8980 h 58676"/>
                <a:gd name="connsiteX7" fmla="*/ 14110 w 97793"/>
                <a:gd name="connsiteY7" fmla="*/ 5068 h 58676"/>
                <a:gd name="connsiteX8" fmla="*/ 11037 w 97793"/>
                <a:gd name="connsiteY8" fmla="*/ 3950 h 58676"/>
                <a:gd name="connsiteX9" fmla="*/ 6846 w 97793"/>
                <a:gd name="connsiteY9" fmla="*/ 5347 h 58676"/>
                <a:gd name="connsiteX10" fmla="*/ 2934 w 97793"/>
                <a:gd name="connsiteY10" fmla="*/ 8700 h 58676"/>
                <a:gd name="connsiteX11" fmla="*/ 4331 w 97793"/>
                <a:gd name="connsiteY11" fmla="*/ 9539 h 58676"/>
                <a:gd name="connsiteX12" fmla="*/ 7125 w 97793"/>
                <a:gd name="connsiteY12" fmla="*/ 7583 h 58676"/>
                <a:gd name="connsiteX13" fmla="*/ 11316 w 97793"/>
                <a:gd name="connsiteY13" fmla="*/ 6186 h 58676"/>
                <a:gd name="connsiteX14" fmla="*/ 14390 w 97793"/>
                <a:gd name="connsiteY14" fmla="*/ 7303 h 58676"/>
                <a:gd name="connsiteX15" fmla="*/ 21375 w 97793"/>
                <a:gd name="connsiteY15" fmla="*/ 11215 h 58676"/>
                <a:gd name="connsiteX16" fmla="*/ 35345 w 97793"/>
                <a:gd name="connsiteY16" fmla="*/ 4509 h 58676"/>
                <a:gd name="connsiteX17" fmla="*/ 2096 w 97793"/>
                <a:gd name="connsiteY17" fmla="*/ 26862 h 58676"/>
                <a:gd name="connsiteX18" fmla="*/ 2096 w 97793"/>
                <a:gd name="connsiteY18" fmla="*/ 28818 h 58676"/>
                <a:gd name="connsiteX19" fmla="*/ 12434 w 97793"/>
                <a:gd name="connsiteY19" fmla="*/ 16244 h 58676"/>
                <a:gd name="connsiteX20" fmla="*/ 11037 w 97793"/>
                <a:gd name="connsiteY20" fmla="*/ 15406 h 58676"/>
                <a:gd name="connsiteX21" fmla="*/ 2096 w 97793"/>
                <a:gd name="connsiteY21" fmla="*/ 26862 h 58676"/>
                <a:gd name="connsiteX22" fmla="*/ 30037 w 97793"/>
                <a:gd name="connsiteY22" fmla="*/ 30774 h 58676"/>
                <a:gd name="connsiteX23" fmla="*/ 21375 w 97793"/>
                <a:gd name="connsiteY23" fmla="*/ 28539 h 58676"/>
                <a:gd name="connsiteX24" fmla="*/ 18301 w 97793"/>
                <a:gd name="connsiteY24" fmla="*/ 25186 h 58676"/>
                <a:gd name="connsiteX25" fmla="*/ 18022 w 97793"/>
                <a:gd name="connsiteY25" fmla="*/ 25744 h 58676"/>
                <a:gd name="connsiteX26" fmla="*/ 21375 w 97793"/>
                <a:gd name="connsiteY26" fmla="*/ 30494 h 58676"/>
                <a:gd name="connsiteX27" fmla="*/ 30037 w 97793"/>
                <a:gd name="connsiteY27" fmla="*/ 32730 h 58676"/>
                <a:gd name="connsiteX28" fmla="*/ 41772 w 97793"/>
                <a:gd name="connsiteY28" fmla="*/ 30494 h 58676"/>
                <a:gd name="connsiteX29" fmla="*/ 39257 w 97793"/>
                <a:gd name="connsiteY29" fmla="*/ 29097 h 58676"/>
                <a:gd name="connsiteX30" fmla="*/ 30037 w 97793"/>
                <a:gd name="connsiteY30" fmla="*/ 30774 h 58676"/>
                <a:gd name="connsiteX31" fmla="*/ 31154 w 97793"/>
                <a:gd name="connsiteY31" fmla="*/ 17083 h 58676"/>
                <a:gd name="connsiteX32" fmla="*/ 50154 w 97793"/>
                <a:gd name="connsiteY32" fmla="*/ 27980 h 58676"/>
                <a:gd name="connsiteX33" fmla="*/ 70831 w 97793"/>
                <a:gd name="connsiteY33" fmla="*/ 23789 h 58676"/>
                <a:gd name="connsiteX34" fmla="*/ 90110 w 97793"/>
                <a:gd name="connsiteY34" fmla="*/ 28539 h 58676"/>
                <a:gd name="connsiteX35" fmla="*/ 98213 w 97793"/>
                <a:gd name="connsiteY35" fmla="*/ 37480 h 58676"/>
                <a:gd name="connsiteX36" fmla="*/ 90110 w 97793"/>
                <a:gd name="connsiteY36" fmla="*/ 26583 h 58676"/>
                <a:gd name="connsiteX37" fmla="*/ 70831 w 97793"/>
                <a:gd name="connsiteY37" fmla="*/ 21833 h 58676"/>
                <a:gd name="connsiteX38" fmla="*/ 50154 w 97793"/>
                <a:gd name="connsiteY38" fmla="*/ 26024 h 58676"/>
                <a:gd name="connsiteX39" fmla="*/ 33390 w 97793"/>
                <a:gd name="connsiteY39" fmla="*/ 16244 h 58676"/>
                <a:gd name="connsiteX40" fmla="*/ 31154 w 97793"/>
                <a:gd name="connsiteY40" fmla="*/ 17083 h 58676"/>
                <a:gd name="connsiteX41" fmla="*/ 86478 w 97793"/>
                <a:gd name="connsiteY41" fmla="*/ 54244 h 58676"/>
                <a:gd name="connsiteX42" fmla="*/ 95139 w 97793"/>
                <a:gd name="connsiteY42" fmla="*/ 59274 h 58676"/>
                <a:gd name="connsiteX43" fmla="*/ 96257 w 97793"/>
                <a:gd name="connsiteY43" fmla="*/ 57877 h 58676"/>
                <a:gd name="connsiteX44" fmla="*/ 87875 w 97793"/>
                <a:gd name="connsiteY44" fmla="*/ 52847 h 58676"/>
                <a:gd name="connsiteX45" fmla="*/ 86478 w 97793"/>
                <a:gd name="connsiteY45" fmla="*/ 54244 h 58676"/>
                <a:gd name="connsiteX46" fmla="*/ 74742 w 97793"/>
                <a:gd name="connsiteY46" fmla="*/ 48377 h 58676"/>
                <a:gd name="connsiteX47" fmla="*/ 58816 w 97793"/>
                <a:gd name="connsiteY47" fmla="*/ 39156 h 58676"/>
                <a:gd name="connsiteX48" fmla="*/ 56301 w 97793"/>
                <a:gd name="connsiteY48" fmla="*/ 39715 h 58676"/>
                <a:gd name="connsiteX49" fmla="*/ 74742 w 97793"/>
                <a:gd name="connsiteY49" fmla="*/ 50333 h 58676"/>
                <a:gd name="connsiteX50" fmla="*/ 82007 w 97793"/>
                <a:gd name="connsiteY50" fmla="*/ 43906 h 58676"/>
                <a:gd name="connsiteX51" fmla="*/ 82007 w 97793"/>
                <a:gd name="connsiteY51" fmla="*/ 42230 h 58676"/>
                <a:gd name="connsiteX52" fmla="*/ 74742 w 97793"/>
                <a:gd name="connsiteY52" fmla="*/ 48377 h 58676"/>
                <a:gd name="connsiteX53" fmla="*/ 47081 w 97793"/>
                <a:gd name="connsiteY53" fmla="*/ 57318 h 58676"/>
                <a:gd name="connsiteX54" fmla="*/ 47360 w 97793"/>
                <a:gd name="connsiteY54" fmla="*/ 59274 h 58676"/>
                <a:gd name="connsiteX55" fmla="*/ 67757 w 97793"/>
                <a:gd name="connsiteY55" fmla="*/ 53686 h 58676"/>
                <a:gd name="connsiteX56" fmla="*/ 65801 w 97793"/>
                <a:gd name="connsiteY56" fmla="*/ 52568 h 58676"/>
                <a:gd name="connsiteX57" fmla="*/ 47081 w 97793"/>
                <a:gd name="connsiteY57" fmla="*/ 57318 h 58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97793" h="58676">
                  <a:moveTo>
                    <a:pt x="35345" y="4509"/>
                  </a:moveTo>
                  <a:cubicBezTo>
                    <a:pt x="38698" y="3671"/>
                    <a:pt x="42051" y="3950"/>
                    <a:pt x="44845" y="5627"/>
                  </a:cubicBezTo>
                  <a:cubicBezTo>
                    <a:pt x="46801" y="6745"/>
                    <a:pt x="48198" y="8142"/>
                    <a:pt x="48757" y="9818"/>
                  </a:cubicBezTo>
                  <a:cubicBezTo>
                    <a:pt x="49037" y="9818"/>
                    <a:pt x="49037" y="9818"/>
                    <a:pt x="49316" y="9818"/>
                  </a:cubicBezTo>
                  <a:cubicBezTo>
                    <a:pt x="49037" y="7303"/>
                    <a:pt x="47640" y="5347"/>
                    <a:pt x="44845" y="3671"/>
                  </a:cubicBezTo>
                  <a:cubicBezTo>
                    <a:pt x="42051" y="1994"/>
                    <a:pt x="38698" y="1715"/>
                    <a:pt x="35345" y="2553"/>
                  </a:cubicBezTo>
                  <a:cubicBezTo>
                    <a:pt x="31993" y="3392"/>
                    <a:pt x="27243" y="5627"/>
                    <a:pt x="21096" y="8980"/>
                  </a:cubicBezTo>
                  <a:lnTo>
                    <a:pt x="14110" y="5068"/>
                  </a:lnTo>
                  <a:cubicBezTo>
                    <a:pt x="12993" y="4509"/>
                    <a:pt x="12154" y="4230"/>
                    <a:pt x="11037" y="3950"/>
                  </a:cubicBezTo>
                  <a:cubicBezTo>
                    <a:pt x="9919" y="3950"/>
                    <a:pt x="8522" y="4230"/>
                    <a:pt x="6846" y="5347"/>
                  </a:cubicBezTo>
                  <a:cubicBezTo>
                    <a:pt x="5449" y="6186"/>
                    <a:pt x="4051" y="7303"/>
                    <a:pt x="2934" y="8700"/>
                  </a:cubicBezTo>
                  <a:lnTo>
                    <a:pt x="4331" y="9539"/>
                  </a:lnTo>
                  <a:cubicBezTo>
                    <a:pt x="5169" y="8700"/>
                    <a:pt x="6007" y="8142"/>
                    <a:pt x="7125" y="7583"/>
                  </a:cubicBezTo>
                  <a:cubicBezTo>
                    <a:pt x="8801" y="6465"/>
                    <a:pt x="10478" y="6186"/>
                    <a:pt x="11316" y="6186"/>
                  </a:cubicBezTo>
                  <a:cubicBezTo>
                    <a:pt x="12434" y="6186"/>
                    <a:pt x="13272" y="6745"/>
                    <a:pt x="14390" y="7303"/>
                  </a:cubicBezTo>
                  <a:lnTo>
                    <a:pt x="21375" y="11215"/>
                  </a:lnTo>
                  <a:cubicBezTo>
                    <a:pt x="27243" y="7583"/>
                    <a:pt x="31993" y="5627"/>
                    <a:pt x="35345" y="4509"/>
                  </a:cubicBezTo>
                  <a:close/>
                  <a:moveTo>
                    <a:pt x="2096" y="26862"/>
                  </a:moveTo>
                  <a:cubicBezTo>
                    <a:pt x="2096" y="27421"/>
                    <a:pt x="2096" y="28259"/>
                    <a:pt x="2096" y="28818"/>
                  </a:cubicBezTo>
                  <a:cubicBezTo>
                    <a:pt x="2934" y="24347"/>
                    <a:pt x="6287" y="20156"/>
                    <a:pt x="12434" y="16244"/>
                  </a:cubicBezTo>
                  <a:lnTo>
                    <a:pt x="11037" y="15406"/>
                  </a:lnTo>
                  <a:cubicBezTo>
                    <a:pt x="5728" y="18759"/>
                    <a:pt x="2934" y="22671"/>
                    <a:pt x="2096" y="26862"/>
                  </a:cubicBezTo>
                  <a:close/>
                  <a:moveTo>
                    <a:pt x="30037" y="30774"/>
                  </a:moveTo>
                  <a:cubicBezTo>
                    <a:pt x="26963" y="30774"/>
                    <a:pt x="24169" y="30215"/>
                    <a:pt x="21375" y="28539"/>
                  </a:cubicBezTo>
                  <a:cubicBezTo>
                    <a:pt x="19698" y="27421"/>
                    <a:pt x="18581" y="26303"/>
                    <a:pt x="18301" y="25186"/>
                  </a:cubicBezTo>
                  <a:cubicBezTo>
                    <a:pt x="18301" y="25465"/>
                    <a:pt x="18022" y="25465"/>
                    <a:pt x="18022" y="25744"/>
                  </a:cubicBezTo>
                  <a:cubicBezTo>
                    <a:pt x="17743" y="27421"/>
                    <a:pt x="18860" y="29097"/>
                    <a:pt x="21375" y="30494"/>
                  </a:cubicBezTo>
                  <a:cubicBezTo>
                    <a:pt x="24169" y="32171"/>
                    <a:pt x="26963" y="32730"/>
                    <a:pt x="30037" y="32730"/>
                  </a:cubicBezTo>
                  <a:cubicBezTo>
                    <a:pt x="33110" y="32730"/>
                    <a:pt x="37022" y="31892"/>
                    <a:pt x="41772" y="30494"/>
                  </a:cubicBezTo>
                  <a:lnTo>
                    <a:pt x="39257" y="29097"/>
                  </a:lnTo>
                  <a:cubicBezTo>
                    <a:pt x="35625" y="29936"/>
                    <a:pt x="32551" y="30774"/>
                    <a:pt x="30037" y="30774"/>
                  </a:cubicBezTo>
                  <a:close/>
                  <a:moveTo>
                    <a:pt x="31154" y="17083"/>
                  </a:moveTo>
                  <a:lnTo>
                    <a:pt x="50154" y="27980"/>
                  </a:lnTo>
                  <a:cubicBezTo>
                    <a:pt x="57419" y="25744"/>
                    <a:pt x="64404" y="24347"/>
                    <a:pt x="70831" y="23789"/>
                  </a:cubicBezTo>
                  <a:cubicBezTo>
                    <a:pt x="77257" y="23230"/>
                    <a:pt x="83684" y="24906"/>
                    <a:pt x="90110" y="28539"/>
                  </a:cubicBezTo>
                  <a:cubicBezTo>
                    <a:pt x="94860" y="31333"/>
                    <a:pt x="97375" y="34127"/>
                    <a:pt x="98213" y="37480"/>
                  </a:cubicBezTo>
                  <a:cubicBezTo>
                    <a:pt x="98492" y="33568"/>
                    <a:pt x="95698" y="29936"/>
                    <a:pt x="90110" y="26583"/>
                  </a:cubicBezTo>
                  <a:cubicBezTo>
                    <a:pt x="83684" y="22950"/>
                    <a:pt x="77257" y="21274"/>
                    <a:pt x="70831" y="21833"/>
                  </a:cubicBezTo>
                  <a:cubicBezTo>
                    <a:pt x="64404" y="22392"/>
                    <a:pt x="57698" y="23789"/>
                    <a:pt x="50154" y="26024"/>
                  </a:cubicBezTo>
                  <a:lnTo>
                    <a:pt x="33390" y="16244"/>
                  </a:lnTo>
                  <a:cubicBezTo>
                    <a:pt x="32551" y="16524"/>
                    <a:pt x="31993" y="16803"/>
                    <a:pt x="31154" y="17083"/>
                  </a:cubicBezTo>
                  <a:close/>
                  <a:moveTo>
                    <a:pt x="86478" y="54244"/>
                  </a:moveTo>
                  <a:lnTo>
                    <a:pt x="95139" y="59274"/>
                  </a:lnTo>
                  <a:cubicBezTo>
                    <a:pt x="95698" y="58715"/>
                    <a:pt x="96257" y="58436"/>
                    <a:pt x="96257" y="57877"/>
                  </a:cubicBezTo>
                  <a:lnTo>
                    <a:pt x="87875" y="52847"/>
                  </a:lnTo>
                  <a:cubicBezTo>
                    <a:pt x="87316" y="53406"/>
                    <a:pt x="87037" y="53965"/>
                    <a:pt x="86478" y="54244"/>
                  </a:cubicBezTo>
                  <a:close/>
                  <a:moveTo>
                    <a:pt x="74742" y="48377"/>
                  </a:moveTo>
                  <a:lnTo>
                    <a:pt x="58816" y="39156"/>
                  </a:lnTo>
                  <a:cubicBezTo>
                    <a:pt x="57978" y="39436"/>
                    <a:pt x="57140" y="39436"/>
                    <a:pt x="56301" y="39715"/>
                  </a:cubicBezTo>
                  <a:lnTo>
                    <a:pt x="74742" y="50333"/>
                  </a:lnTo>
                  <a:cubicBezTo>
                    <a:pt x="78934" y="47818"/>
                    <a:pt x="81448" y="45583"/>
                    <a:pt x="82007" y="43906"/>
                  </a:cubicBezTo>
                  <a:cubicBezTo>
                    <a:pt x="82287" y="43347"/>
                    <a:pt x="82007" y="42789"/>
                    <a:pt x="82007" y="42230"/>
                  </a:cubicBezTo>
                  <a:cubicBezTo>
                    <a:pt x="81169" y="43906"/>
                    <a:pt x="78934" y="45862"/>
                    <a:pt x="74742" y="48377"/>
                  </a:cubicBezTo>
                  <a:close/>
                  <a:moveTo>
                    <a:pt x="47081" y="57318"/>
                  </a:moveTo>
                  <a:cubicBezTo>
                    <a:pt x="47081" y="57877"/>
                    <a:pt x="47081" y="58715"/>
                    <a:pt x="47360" y="59274"/>
                  </a:cubicBezTo>
                  <a:cubicBezTo>
                    <a:pt x="55184" y="57877"/>
                    <a:pt x="61890" y="55921"/>
                    <a:pt x="67757" y="53686"/>
                  </a:cubicBezTo>
                  <a:lnTo>
                    <a:pt x="65801" y="52568"/>
                  </a:lnTo>
                  <a:cubicBezTo>
                    <a:pt x="60213" y="54524"/>
                    <a:pt x="54066" y="56200"/>
                    <a:pt x="47081" y="573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9" name="Forma libre 1218">
              <a:extLst>
                <a:ext uri="{FF2B5EF4-FFF2-40B4-BE49-F238E27FC236}">
                  <a16:creationId xmlns:a16="http://schemas.microsoft.com/office/drawing/2014/main" id="{80959C78-AB37-634D-A9F7-E21EC503BBDE}"/>
                </a:ext>
              </a:extLst>
            </p:cNvPr>
            <p:cNvSpPr/>
            <p:nvPr/>
          </p:nvSpPr>
          <p:spPr>
            <a:xfrm>
              <a:off x="1806495" y="6469281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31434 w 203970"/>
                <a:gd name="connsiteY3" fmla="*/ 43728 h 92205"/>
                <a:gd name="connsiteX4" fmla="*/ 17463 w 203970"/>
                <a:gd name="connsiteY4" fmla="*/ 33390 h 92205"/>
                <a:gd name="connsiteX5" fmla="*/ 5728 w 203970"/>
                <a:gd name="connsiteY5" fmla="*/ 17743 h 92205"/>
                <a:gd name="connsiteX6" fmla="*/ 2096 w 203970"/>
                <a:gd name="connsiteY6" fmla="*/ 2096 h 92205"/>
                <a:gd name="connsiteX7" fmla="*/ 2096 w 203970"/>
                <a:gd name="connsiteY7" fmla="*/ 33110 h 92205"/>
                <a:gd name="connsiteX8" fmla="*/ 5728 w 203970"/>
                <a:gd name="connsiteY8" fmla="*/ 48757 h 92205"/>
                <a:gd name="connsiteX9" fmla="*/ 31713 w 203970"/>
                <a:gd name="connsiteY9" fmla="*/ 74463 h 92205"/>
                <a:gd name="connsiteX10" fmla="*/ 174772 w 203970"/>
                <a:gd name="connsiteY10" fmla="*/ 74463 h 92205"/>
                <a:gd name="connsiteX11" fmla="*/ 200757 w 203970"/>
                <a:gd name="connsiteY11" fmla="*/ 48757 h 92205"/>
                <a:gd name="connsiteX12" fmla="*/ 204389 w 203970"/>
                <a:gd name="connsiteY12" fmla="*/ 33110 h 92205"/>
                <a:gd name="connsiteX13" fmla="*/ 204389 w 203970"/>
                <a:gd name="connsiteY13" fmla="*/ 2096 h 92205"/>
                <a:gd name="connsiteX14" fmla="*/ 200198 w 203970"/>
                <a:gd name="connsiteY14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35095" y="66640"/>
                    <a:pt x="71110" y="66640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10198" y="58257"/>
                    <a:pt x="18860" y="67198"/>
                    <a:pt x="31713" y="74463"/>
                  </a:cubicBezTo>
                  <a:cubicBezTo>
                    <a:pt x="71110" y="97375"/>
                    <a:pt x="135095" y="97375"/>
                    <a:pt x="174772" y="74463"/>
                  </a:cubicBezTo>
                  <a:cubicBezTo>
                    <a:pt x="187625" y="66919"/>
                    <a:pt x="196286" y="58257"/>
                    <a:pt x="200757" y="48757"/>
                  </a:cubicBezTo>
                  <a:cubicBezTo>
                    <a:pt x="203272" y="43728"/>
                    <a:pt x="204389" y="38419"/>
                    <a:pt x="204389" y="33110"/>
                  </a:cubicBezTo>
                  <a:lnTo>
                    <a:pt x="204389" y="2096"/>
                  </a:lnTo>
                  <a:cubicBezTo>
                    <a:pt x="203830" y="7404"/>
                    <a:pt x="202713" y="12434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0" name="Forma libre 1219">
              <a:extLst>
                <a:ext uri="{FF2B5EF4-FFF2-40B4-BE49-F238E27FC236}">
                  <a16:creationId xmlns:a16="http://schemas.microsoft.com/office/drawing/2014/main" id="{206801B4-5E6B-444E-9884-E169E12CE50F}"/>
                </a:ext>
              </a:extLst>
            </p:cNvPr>
            <p:cNvSpPr/>
            <p:nvPr/>
          </p:nvSpPr>
          <p:spPr>
            <a:xfrm>
              <a:off x="1806495" y="6437987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390 h 92205"/>
                <a:gd name="connsiteX10" fmla="*/ 5728 w 203970"/>
                <a:gd name="connsiteY10" fmla="*/ 49037 h 92205"/>
                <a:gd name="connsiteX11" fmla="*/ 17463 w 203970"/>
                <a:gd name="connsiteY11" fmla="*/ 64684 h 92205"/>
                <a:gd name="connsiteX12" fmla="*/ 31434 w 203970"/>
                <a:gd name="connsiteY12" fmla="*/ 75022 h 92205"/>
                <a:gd name="connsiteX13" fmla="*/ 174492 w 203970"/>
                <a:gd name="connsiteY13" fmla="*/ 75022 h 92205"/>
                <a:gd name="connsiteX14" fmla="*/ 188463 w 203970"/>
                <a:gd name="connsiteY14" fmla="*/ 64684 h 92205"/>
                <a:gd name="connsiteX15" fmla="*/ 200198 w 203970"/>
                <a:gd name="connsiteY15" fmla="*/ 49037 h 92205"/>
                <a:gd name="connsiteX16" fmla="*/ 203830 w 203970"/>
                <a:gd name="connsiteY16" fmla="*/ 33390 h 92205"/>
                <a:gd name="connsiteX17" fmla="*/ 203830 w 203970"/>
                <a:gd name="connsiteY17" fmla="*/ 2375 h 92205"/>
                <a:gd name="connsiteX18" fmla="*/ 200198 w 203970"/>
                <a:gd name="connsiteY18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390"/>
                  </a:lnTo>
                  <a:cubicBezTo>
                    <a:pt x="2096" y="38698"/>
                    <a:pt x="3493" y="43728"/>
                    <a:pt x="5728" y="49037"/>
                  </a:cubicBezTo>
                  <a:cubicBezTo>
                    <a:pt x="8243" y="54346"/>
                    <a:pt x="12154" y="59654"/>
                    <a:pt x="17463" y="64684"/>
                  </a:cubicBezTo>
                  <a:cubicBezTo>
                    <a:pt x="21375" y="68316"/>
                    <a:pt x="26125" y="71669"/>
                    <a:pt x="31434" y="75022"/>
                  </a:cubicBezTo>
                  <a:cubicBezTo>
                    <a:pt x="70831" y="97934"/>
                    <a:pt x="134816" y="97934"/>
                    <a:pt x="174492" y="75022"/>
                  </a:cubicBezTo>
                  <a:cubicBezTo>
                    <a:pt x="180081" y="71948"/>
                    <a:pt x="184551" y="68316"/>
                    <a:pt x="188463" y="64684"/>
                  </a:cubicBezTo>
                  <a:cubicBezTo>
                    <a:pt x="193772" y="59934"/>
                    <a:pt x="197683" y="54625"/>
                    <a:pt x="200198" y="49037"/>
                  </a:cubicBezTo>
                  <a:cubicBezTo>
                    <a:pt x="202713" y="44007"/>
                    <a:pt x="203830" y="38698"/>
                    <a:pt x="203830" y="33390"/>
                  </a:cubicBezTo>
                  <a:lnTo>
                    <a:pt x="203830" y="2375"/>
                  </a:lnTo>
                  <a:cubicBezTo>
                    <a:pt x="203830" y="7684"/>
                    <a:pt x="20271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1" name="Forma libre 1220">
              <a:extLst>
                <a:ext uri="{FF2B5EF4-FFF2-40B4-BE49-F238E27FC236}">
                  <a16:creationId xmlns:a16="http://schemas.microsoft.com/office/drawing/2014/main" id="{33CD962C-9AF3-484F-87E4-C9DDC5EC7BBE}"/>
                </a:ext>
              </a:extLst>
            </p:cNvPr>
            <p:cNvSpPr/>
            <p:nvPr/>
          </p:nvSpPr>
          <p:spPr>
            <a:xfrm>
              <a:off x="1806495" y="6406973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1" y="71669"/>
                    <a:pt x="184551" y="68037"/>
                    <a:pt x="188463" y="64404"/>
                  </a:cubicBezTo>
                  <a:cubicBezTo>
                    <a:pt x="193772" y="59654"/>
                    <a:pt x="197683" y="54345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684"/>
                    <a:pt x="20271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2" name="Forma libre 1221">
              <a:extLst>
                <a:ext uri="{FF2B5EF4-FFF2-40B4-BE49-F238E27FC236}">
                  <a16:creationId xmlns:a16="http://schemas.microsoft.com/office/drawing/2014/main" id="{2DD7A42E-9BC5-3145-AF42-7F0D2DC7F7B4}"/>
                </a:ext>
              </a:extLst>
            </p:cNvPr>
            <p:cNvSpPr/>
            <p:nvPr/>
          </p:nvSpPr>
          <p:spPr>
            <a:xfrm>
              <a:off x="1806495" y="6375958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1" y="71669"/>
                    <a:pt x="184551" y="68037"/>
                    <a:pt x="188463" y="64404"/>
                  </a:cubicBezTo>
                  <a:cubicBezTo>
                    <a:pt x="193772" y="59654"/>
                    <a:pt x="197683" y="54345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684"/>
                    <a:pt x="20271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3" name="Forma libre 1222">
              <a:extLst>
                <a:ext uri="{FF2B5EF4-FFF2-40B4-BE49-F238E27FC236}">
                  <a16:creationId xmlns:a16="http://schemas.microsoft.com/office/drawing/2014/main" id="{9AD073A5-6F04-524D-AD32-4255515826E0}"/>
                </a:ext>
              </a:extLst>
            </p:cNvPr>
            <p:cNvSpPr/>
            <p:nvPr/>
          </p:nvSpPr>
          <p:spPr>
            <a:xfrm>
              <a:off x="1806495" y="6344943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1" y="71669"/>
                    <a:pt x="184551" y="68037"/>
                    <a:pt x="188463" y="64404"/>
                  </a:cubicBezTo>
                  <a:cubicBezTo>
                    <a:pt x="193772" y="59654"/>
                    <a:pt x="197683" y="54346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684"/>
                    <a:pt x="20271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4" name="Forma libre 1223">
              <a:extLst>
                <a:ext uri="{FF2B5EF4-FFF2-40B4-BE49-F238E27FC236}">
                  <a16:creationId xmlns:a16="http://schemas.microsoft.com/office/drawing/2014/main" id="{DC950F78-C88F-EA45-BCC6-E0E853CFEA6D}"/>
                </a:ext>
              </a:extLst>
            </p:cNvPr>
            <p:cNvSpPr/>
            <p:nvPr/>
          </p:nvSpPr>
          <p:spPr>
            <a:xfrm>
              <a:off x="1806495" y="6313929"/>
              <a:ext cx="203970" cy="92206"/>
            </a:xfrm>
            <a:custGeom>
              <a:avLst/>
              <a:gdLst>
                <a:gd name="connsiteX0" fmla="*/ 200198 w 203970"/>
                <a:gd name="connsiteY0" fmla="*/ 17743 h 92205"/>
                <a:gd name="connsiteX1" fmla="*/ 188463 w 203970"/>
                <a:gd name="connsiteY1" fmla="*/ 33390 h 92205"/>
                <a:gd name="connsiteX2" fmla="*/ 174492 w 203970"/>
                <a:gd name="connsiteY2" fmla="*/ 43728 h 92205"/>
                <a:gd name="connsiteX3" fmla="*/ 163875 w 203970"/>
                <a:gd name="connsiteY3" fmla="*/ 49037 h 92205"/>
                <a:gd name="connsiteX4" fmla="*/ 42051 w 203970"/>
                <a:gd name="connsiteY4" fmla="*/ 49037 h 92205"/>
                <a:gd name="connsiteX5" fmla="*/ 31434 w 203970"/>
                <a:gd name="connsiteY5" fmla="*/ 43728 h 92205"/>
                <a:gd name="connsiteX6" fmla="*/ 17463 w 203970"/>
                <a:gd name="connsiteY6" fmla="*/ 33390 h 92205"/>
                <a:gd name="connsiteX7" fmla="*/ 5728 w 203970"/>
                <a:gd name="connsiteY7" fmla="*/ 17743 h 92205"/>
                <a:gd name="connsiteX8" fmla="*/ 2096 w 203970"/>
                <a:gd name="connsiteY8" fmla="*/ 2096 h 92205"/>
                <a:gd name="connsiteX9" fmla="*/ 2096 w 203970"/>
                <a:gd name="connsiteY9" fmla="*/ 33110 h 92205"/>
                <a:gd name="connsiteX10" fmla="*/ 5728 w 203970"/>
                <a:gd name="connsiteY10" fmla="*/ 48757 h 92205"/>
                <a:gd name="connsiteX11" fmla="*/ 17463 w 203970"/>
                <a:gd name="connsiteY11" fmla="*/ 64404 h 92205"/>
                <a:gd name="connsiteX12" fmla="*/ 31434 w 203970"/>
                <a:gd name="connsiteY12" fmla="*/ 74742 h 92205"/>
                <a:gd name="connsiteX13" fmla="*/ 42051 w 203970"/>
                <a:gd name="connsiteY13" fmla="*/ 80051 h 92205"/>
                <a:gd name="connsiteX14" fmla="*/ 163875 w 203970"/>
                <a:gd name="connsiteY14" fmla="*/ 80051 h 92205"/>
                <a:gd name="connsiteX15" fmla="*/ 174492 w 203970"/>
                <a:gd name="connsiteY15" fmla="*/ 74742 h 92205"/>
                <a:gd name="connsiteX16" fmla="*/ 188463 w 203970"/>
                <a:gd name="connsiteY16" fmla="*/ 64404 h 92205"/>
                <a:gd name="connsiteX17" fmla="*/ 200198 w 203970"/>
                <a:gd name="connsiteY17" fmla="*/ 48757 h 92205"/>
                <a:gd name="connsiteX18" fmla="*/ 203830 w 203970"/>
                <a:gd name="connsiteY18" fmla="*/ 33110 h 92205"/>
                <a:gd name="connsiteX19" fmla="*/ 203830 w 203970"/>
                <a:gd name="connsiteY19" fmla="*/ 2096 h 92205"/>
                <a:gd name="connsiteX20" fmla="*/ 200198 w 203970"/>
                <a:gd name="connsiteY20" fmla="*/ 17743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970" h="92205">
                  <a:moveTo>
                    <a:pt x="200198" y="17743"/>
                  </a:moveTo>
                  <a:cubicBezTo>
                    <a:pt x="197683" y="23051"/>
                    <a:pt x="193772" y="28360"/>
                    <a:pt x="188463" y="33390"/>
                  </a:cubicBezTo>
                  <a:cubicBezTo>
                    <a:pt x="184551" y="37022"/>
                    <a:pt x="179801" y="40375"/>
                    <a:pt x="174492" y="43728"/>
                  </a:cubicBezTo>
                  <a:cubicBezTo>
                    <a:pt x="171139" y="45684"/>
                    <a:pt x="167507" y="47360"/>
                    <a:pt x="163875" y="49037"/>
                  </a:cubicBezTo>
                  <a:cubicBezTo>
                    <a:pt x="127831" y="64684"/>
                    <a:pt x="78095" y="64684"/>
                    <a:pt x="42051" y="49037"/>
                  </a:cubicBezTo>
                  <a:cubicBezTo>
                    <a:pt x="38419" y="47360"/>
                    <a:pt x="34787" y="45684"/>
                    <a:pt x="31434" y="43728"/>
                  </a:cubicBezTo>
                  <a:cubicBezTo>
                    <a:pt x="25846" y="40654"/>
                    <a:pt x="21375" y="37022"/>
                    <a:pt x="17463" y="33390"/>
                  </a:cubicBezTo>
                  <a:cubicBezTo>
                    <a:pt x="12154" y="28640"/>
                    <a:pt x="8243" y="23331"/>
                    <a:pt x="5728" y="17743"/>
                  </a:cubicBezTo>
                  <a:cubicBezTo>
                    <a:pt x="3213" y="12713"/>
                    <a:pt x="2096" y="7404"/>
                    <a:pt x="2096" y="2096"/>
                  </a:cubicBezTo>
                  <a:lnTo>
                    <a:pt x="2096" y="33110"/>
                  </a:lnTo>
                  <a:cubicBezTo>
                    <a:pt x="2096" y="38419"/>
                    <a:pt x="3493" y="43448"/>
                    <a:pt x="5728" y="48757"/>
                  </a:cubicBezTo>
                  <a:cubicBezTo>
                    <a:pt x="8243" y="54066"/>
                    <a:pt x="12154" y="59375"/>
                    <a:pt x="17463" y="64404"/>
                  </a:cubicBezTo>
                  <a:cubicBezTo>
                    <a:pt x="21375" y="68037"/>
                    <a:pt x="26125" y="71390"/>
                    <a:pt x="31434" y="74742"/>
                  </a:cubicBezTo>
                  <a:cubicBezTo>
                    <a:pt x="34787" y="76698"/>
                    <a:pt x="38419" y="78375"/>
                    <a:pt x="42051" y="80051"/>
                  </a:cubicBezTo>
                  <a:cubicBezTo>
                    <a:pt x="78095" y="95698"/>
                    <a:pt x="127831" y="95698"/>
                    <a:pt x="163875" y="80051"/>
                  </a:cubicBezTo>
                  <a:cubicBezTo>
                    <a:pt x="167507" y="78375"/>
                    <a:pt x="171139" y="76698"/>
                    <a:pt x="174492" y="74742"/>
                  </a:cubicBezTo>
                  <a:cubicBezTo>
                    <a:pt x="180081" y="71669"/>
                    <a:pt x="184551" y="68037"/>
                    <a:pt x="188463" y="64404"/>
                  </a:cubicBezTo>
                  <a:cubicBezTo>
                    <a:pt x="193772" y="59654"/>
                    <a:pt x="197683" y="54346"/>
                    <a:pt x="200198" y="48757"/>
                  </a:cubicBezTo>
                  <a:cubicBezTo>
                    <a:pt x="202713" y="43728"/>
                    <a:pt x="203830" y="38419"/>
                    <a:pt x="203830" y="33110"/>
                  </a:cubicBezTo>
                  <a:lnTo>
                    <a:pt x="203830" y="2096"/>
                  </a:lnTo>
                  <a:cubicBezTo>
                    <a:pt x="203830" y="7404"/>
                    <a:pt x="202713" y="12713"/>
                    <a:pt x="200198" y="17743"/>
                  </a:cubicBez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5" name="Forma libre 1224">
              <a:extLst>
                <a:ext uri="{FF2B5EF4-FFF2-40B4-BE49-F238E27FC236}">
                  <a16:creationId xmlns:a16="http://schemas.microsoft.com/office/drawing/2014/main" id="{3494426C-DE13-D541-85C7-1EE0B7C7B86A}"/>
                </a:ext>
              </a:extLst>
            </p:cNvPr>
            <p:cNvSpPr/>
            <p:nvPr/>
          </p:nvSpPr>
          <p:spPr>
            <a:xfrm>
              <a:off x="1806495" y="6286826"/>
              <a:ext cx="203970" cy="89412"/>
            </a:xfrm>
            <a:custGeom>
              <a:avLst/>
              <a:gdLst>
                <a:gd name="connsiteX0" fmla="*/ 203551 w 203970"/>
                <a:gd name="connsiteY0" fmla="*/ 2096 h 89411"/>
                <a:gd name="connsiteX1" fmla="*/ 200198 w 203970"/>
                <a:gd name="connsiteY1" fmla="*/ 13831 h 89411"/>
                <a:gd name="connsiteX2" fmla="*/ 188463 w 203970"/>
                <a:gd name="connsiteY2" fmla="*/ 29478 h 89411"/>
                <a:gd name="connsiteX3" fmla="*/ 174492 w 203970"/>
                <a:gd name="connsiteY3" fmla="*/ 39816 h 89411"/>
                <a:gd name="connsiteX4" fmla="*/ 163875 w 203970"/>
                <a:gd name="connsiteY4" fmla="*/ 45125 h 89411"/>
                <a:gd name="connsiteX5" fmla="*/ 42051 w 203970"/>
                <a:gd name="connsiteY5" fmla="*/ 45125 h 89411"/>
                <a:gd name="connsiteX6" fmla="*/ 31434 w 203970"/>
                <a:gd name="connsiteY6" fmla="*/ 39816 h 89411"/>
                <a:gd name="connsiteX7" fmla="*/ 17463 w 203970"/>
                <a:gd name="connsiteY7" fmla="*/ 29478 h 89411"/>
                <a:gd name="connsiteX8" fmla="*/ 5728 w 203970"/>
                <a:gd name="connsiteY8" fmla="*/ 13831 h 89411"/>
                <a:gd name="connsiteX9" fmla="*/ 2375 w 203970"/>
                <a:gd name="connsiteY9" fmla="*/ 2096 h 89411"/>
                <a:gd name="connsiteX10" fmla="*/ 2096 w 203970"/>
                <a:gd name="connsiteY10" fmla="*/ 2096 h 89411"/>
                <a:gd name="connsiteX11" fmla="*/ 2096 w 203970"/>
                <a:gd name="connsiteY11" fmla="*/ 29478 h 89411"/>
                <a:gd name="connsiteX12" fmla="*/ 5728 w 203970"/>
                <a:gd name="connsiteY12" fmla="*/ 45125 h 89411"/>
                <a:gd name="connsiteX13" fmla="*/ 17463 w 203970"/>
                <a:gd name="connsiteY13" fmla="*/ 60772 h 89411"/>
                <a:gd name="connsiteX14" fmla="*/ 31434 w 203970"/>
                <a:gd name="connsiteY14" fmla="*/ 71110 h 89411"/>
                <a:gd name="connsiteX15" fmla="*/ 42051 w 203970"/>
                <a:gd name="connsiteY15" fmla="*/ 76419 h 89411"/>
                <a:gd name="connsiteX16" fmla="*/ 163875 w 203970"/>
                <a:gd name="connsiteY16" fmla="*/ 76419 h 89411"/>
                <a:gd name="connsiteX17" fmla="*/ 174492 w 203970"/>
                <a:gd name="connsiteY17" fmla="*/ 71110 h 89411"/>
                <a:gd name="connsiteX18" fmla="*/ 188463 w 203970"/>
                <a:gd name="connsiteY18" fmla="*/ 60772 h 89411"/>
                <a:gd name="connsiteX19" fmla="*/ 200198 w 203970"/>
                <a:gd name="connsiteY19" fmla="*/ 45125 h 89411"/>
                <a:gd name="connsiteX20" fmla="*/ 203830 w 203970"/>
                <a:gd name="connsiteY20" fmla="*/ 29478 h 89411"/>
                <a:gd name="connsiteX21" fmla="*/ 203830 w 203970"/>
                <a:gd name="connsiteY21" fmla="*/ 2096 h 89411"/>
                <a:gd name="connsiteX22" fmla="*/ 203551 w 203970"/>
                <a:gd name="connsiteY22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03970" h="89411">
                  <a:moveTo>
                    <a:pt x="203551" y="2096"/>
                  </a:moveTo>
                  <a:cubicBezTo>
                    <a:pt x="202992" y="6007"/>
                    <a:pt x="201875" y="9919"/>
                    <a:pt x="200198" y="13831"/>
                  </a:cubicBezTo>
                  <a:cubicBezTo>
                    <a:pt x="197683" y="19140"/>
                    <a:pt x="193772" y="24448"/>
                    <a:pt x="188463" y="29478"/>
                  </a:cubicBezTo>
                  <a:cubicBezTo>
                    <a:pt x="184551" y="33110"/>
                    <a:pt x="179801" y="36463"/>
                    <a:pt x="174492" y="39816"/>
                  </a:cubicBezTo>
                  <a:cubicBezTo>
                    <a:pt x="171139" y="41772"/>
                    <a:pt x="167507" y="43448"/>
                    <a:pt x="163875" y="45125"/>
                  </a:cubicBezTo>
                  <a:cubicBezTo>
                    <a:pt x="127831" y="60772"/>
                    <a:pt x="78095" y="60772"/>
                    <a:pt x="42051" y="45125"/>
                  </a:cubicBezTo>
                  <a:cubicBezTo>
                    <a:pt x="38419" y="43448"/>
                    <a:pt x="34787" y="41772"/>
                    <a:pt x="31434" y="39816"/>
                  </a:cubicBezTo>
                  <a:cubicBezTo>
                    <a:pt x="25846" y="36743"/>
                    <a:pt x="21375" y="33110"/>
                    <a:pt x="17463" y="29478"/>
                  </a:cubicBezTo>
                  <a:cubicBezTo>
                    <a:pt x="12154" y="24448"/>
                    <a:pt x="8243" y="19419"/>
                    <a:pt x="5728" y="13831"/>
                  </a:cubicBezTo>
                  <a:cubicBezTo>
                    <a:pt x="4051" y="9919"/>
                    <a:pt x="2654" y="6007"/>
                    <a:pt x="2375" y="2096"/>
                  </a:cubicBezTo>
                  <a:lnTo>
                    <a:pt x="2096" y="2096"/>
                  </a:lnTo>
                  <a:lnTo>
                    <a:pt x="2096" y="29478"/>
                  </a:lnTo>
                  <a:cubicBezTo>
                    <a:pt x="2096" y="34787"/>
                    <a:pt x="3493" y="39816"/>
                    <a:pt x="5728" y="45125"/>
                  </a:cubicBezTo>
                  <a:cubicBezTo>
                    <a:pt x="8243" y="50434"/>
                    <a:pt x="12154" y="55742"/>
                    <a:pt x="17463" y="60772"/>
                  </a:cubicBezTo>
                  <a:cubicBezTo>
                    <a:pt x="21375" y="64404"/>
                    <a:pt x="26125" y="67757"/>
                    <a:pt x="31434" y="71110"/>
                  </a:cubicBezTo>
                  <a:cubicBezTo>
                    <a:pt x="34787" y="73066"/>
                    <a:pt x="38419" y="74742"/>
                    <a:pt x="42051" y="76419"/>
                  </a:cubicBezTo>
                  <a:cubicBezTo>
                    <a:pt x="78095" y="92066"/>
                    <a:pt x="127831" y="92066"/>
                    <a:pt x="163875" y="76419"/>
                  </a:cubicBezTo>
                  <a:cubicBezTo>
                    <a:pt x="167507" y="74742"/>
                    <a:pt x="171139" y="73066"/>
                    <a:pt x="174492" y="71110"/>
                  </a:cubicBezTo>
                  <a:cubicBezTo>
                    <a:pt x="180081" y="68037"/>
                    <a:pt x="184551" y="64404"/>
                    <a:pt x="188463" y="60772"/>
                  </a:cubicBezTo>
                  <a:cubicBezTo>
                    <a:pt x="193772" y="56022"/>
                    <a:pt x="197683" y="50713"/>
                    <a:pt x="200198" y="45125"/>
                  </a:cubicBezTo>
                  <a:cubicBezTo>
                    <a:pt x="202713" y="40095"/>
                    <a:pt x="203830" y="34787"/>
                    <a:pt x="203830" y="29478"/>
                  </a:cubicBezTo>
                  <a:lnTo>
                    <a:pt x="203830" y="2096"/>
                  </a:lnTo>
                  <a:lnTo>
                    <a:pt x="203551" y="2096"/>
                  </a:lnTo>
                  <a:close/>
                </a:path>
              </a:pathLst>
            </a:custGeom>
            <a:solidFill>
              <a:srgbClr val="1D1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6" name="Forma libre 1225">
              <a:extLst>
                <a:ext uri="{FF2B5EF4-FFF2-40B4-BE49-F238E27FC236}">
                  <a16:creationId xmlns:a16="http://schemas.microsoft.com/office/drawing/2014/main" id="{FD02620B-ABB2-974D-A522-E65C12385AE0}"/>
                </a:ext>
              </a:extLst>
            </p:cNvPr>
            <p:cNvSpPr/>
            <p:nvPr/>
          </p:nvSpPr>
          <p:spPr>
            <a:xfrm>
              <a:off x="1818230" y="6286546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7" name="Forma libre 1226">
              <a:extLst>
                <a:ext uri="{FF2B5EF4-FFF2-40B4-BE49-F238E27FC236}">
                  <a16:creationId xmlns:a16="http://schemas.microsoft.com/office/drawing/2014/main" id="{4048B1E3-EB06-AA4F-8571-0EAD7717EA86}"/>
                </a:ext>
              </a:extLst>
            </p:cNvPr>
            <p:cNvSpPr/>
            <p:nvPr/>
          </p:nvSpPr>
          <p:spPr>
            <a:xfrm>
              <a:off x="1818230" y="6317561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5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8" name="Forma libre 1227">
              <a:extLst>
                <a:ext uri="{FF2B5EF4-FFF2-40B4-BE49-F238E27FC236}">
                  <a16:creationId xmlns:a16="http://schemas.microsoft.com/office/drawing/2014/main" id="{F53F5363-8B71-884A-BBA6-83B6C0D0E652}"/>
                </a:ext>
              </a:extLst>
            </p:cNvPr>
            <p:cNvSpPr/>
            <p:nvPr/>
          </p:nvSpPr>
          <p:spPr>
            <a:xfrm>
              <a:off x="1818230" y="6348576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9" name="Forma libre 1228">
              <a:extLst>
                <a:ext uri="{FF2B5EF4-FFF2-40B4-BE49-F238E27FC236}">
                  <a16:creationId xmlns:a16="http://schemas.microsoft.com/office/drawing/2014/main" id="{9A6BD84D-972A-1B47-813E-15211DA75D66}"/>
                </a:ext>
              </a:extLst>
            </p:cNvPr>
            <p:cNvSpPr/>
            <p:nvPr/>
          </p:nvSpPr>
          <p:spPr>
            <a:xfrm>
              <a:off x="1818230" y="6379870"/>
              <a:ext cx="192794" cy="89412"/>
            </a:xfrm>
            <a:custGeom>
              <a:avLst/>
              <a:gdLst>
                <a:gd name="connsiteX0" fmla="*/ 191816 w 192793"/>
                <a:gd name="connsiteY0" fmla="*/ 2096 h 89411"/>
                <a:gd name="connsiteX1" fmla="*/ 190139 w 192793"/>
                <a:gd name="connsiteY1" fmla="*/ 9081 h 89411"/>
                <a:gd name="connsiteX2" fmla="*/ 190139 w 192793"/>
                <a:gd name="connsiteY2" fmla="*/ 27243 h 89411"/>
                <a:gd name="connsiteX3" fmla="*/ 186507 w 192793"/>
                <a:gd name="connsiteY3" fmla="*/ 42890 h 89411"/>
                <a:gd name="connsiteX4" fmla="*/ 174772 w 192793"/>
                <a:gd name="connsiteY4" fmla="*/ 58537 h 89411"/>
                <a:gd name="connsiteX5" fmla="*/ 160801 w 192793"/>
                <a:gd name="connsiteY5" fmla="*/ 68875 h 89411"/>
                <a:gd name="connsiteX6" fmla="*/ 150183 w 192793"/>
                <a:gd name="connsiteY6" fmla="*/ 74184 h 89411"/>
                <a:gd name="connsiteX7" fmla="*/ 28360 w 192793"/>
                <a:gd name="connsiteY7" fmla="*/ 74184 h 89411"/>
                <a:gd name="connsiteX8" fmla="*/ 17743 w 192793"/>
                <a:gd name="connsiteY8" fmla="*/ 68875 h 89411"/>
                <a:gd name="connsiteX9" fmla="*/ 3772 w 192793"/>
                <a:gd name="connsiteY9" fmla="*/ 58537 h 89411"/>
                <a:gd name="connsiteX10" fmla="*/ 2096 w 192793"/>
                <a:gd name="connsiteY10" fmla="*/ 56860 h 89411"/>
                <a:gd name="connsiteX11" fmla="*/ 5728 w 192793"/>
                <a:gd name="connsiteY11" fmla="*/ 60492 h 89411"/>
                <a:gd name="connsiteX12" fmla="*/ 19698 w 192793"/>
                <a:gd name="connsiteY12" fmla="*/ 70831 h 89411"/>
                <a:gd name="connsiteX13" fmla="*/ 30316 w 192793"/>
                <a:gd name="connsiteY13" fmla="*/ 76140 h 89411"/>
                <a:gd name="connsiteX14" fmla="*/ 152139 w 192793"/>
                <a:gd name="connsiteY14" fmla="*/ 76140 h 89411"/>
                <a:gd name="connsiteX15" fmla="*/ 162757 w 192793"/>
                <a:gd name="connsiteY15" fmla="*/ 70831 h 89411"/>
                <a:gd name="connsiteX16" fmla="*/ 176728 w 192793"/>
                <a:gd name="connsiteY16" fmla="*/ 60492 h 89411"/>
                <a:gd name="connsiteX17" fmla="*/ 188463 w 192793"/>
                <a:gd name="connsiteY17" fmla="*/ 44845 h 89411"/>
                <a:gd name="connsiteX18" fmla="*/ 192095 w 192793"/>
                <a:gd name="connsiteY18" fmla="*/ 2919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096"/>
                  </a:moveTo>
                  <a:cubicBezTo>
                    <a:pt x="191536" y="4610"/>
                    <a:pt x="190978" y="6846"/>
                    <a:pt x="190139" y="9081"/>
                  </a:cubicBezTo>
                  <a:lnTo>
                    <a:pt x="190139" y="27243"/>
                  </a:lnTo>
                  <a:cubicBezTo>
                    <a:pt x="190139" y="32551"/>
                    <a:pt x="188742" y="37581"/>
                    <a:pt x="186507" y="42890"/>
                  </a:cubicBezTo>
                  <a:cubicBezTo>
                    <a:pt x="183992" y="48198"/>
                    <a:pt x="180080" y="53507"/>
                    <a:pt x="174772" y="58537"/>
                  </a:cubicBezTo>
                  <a:cubicBezTo>
                    <a:pt x="170860" y="62169"/>
                    <a:pt x="166110" y="65522"/>
                    <a:pt x="160801" y="68875"/>
                  </a:cubicBezTo>
                  <a:cubicBezTo>
                    <a:pt x="157448" y="70831"/>
                    <a:pt x="153816" y="72507"/>
                    <a:pt x="150183" y="74184"/>
                  </a:cubicBezTo>
                  <a:cubicBezTo>
                    <a:pt x="114139" y="89831"/>
                    <a:pt x="64404" y="89831"/>
                    <a:pt x="28360" y="74184"/>
                  </a:cubicBezTo>
                  <a:cubicBezTo>
                    <a:pt x="24728" y="72507"/>
                    <a:pt x="21096" y="70831"/>
                    <a:pt x="17743" y="68875"/>
                  </a:cubicBezTo>
                  <a:cubicBezTo>
                    <a:pt x="12154" y="65801"/>
                    <a:pt x="7684" y="62169"/>
                    <a:pt x="3772" y="58537"/>
                  </a:cubicBezTo>
                  <a:cubicBezTo>
                    <a:pt x="3213" y="57978"/>
                    <a:pt x="2654" y="57419"/>
                    <a:pt x="2096" y="56860"/>
                  </a:cubicBezTo>
                  <a:cubicBezTo>
                    <a:pt x="3213" y="58257"/>
                    <a:pt x="4610" y="59375"/>
                    <a:pt x="5728" y="60492"/>
                  </a:cubicBezTo>
                  <a:cubicBezTo>
                    <a:pt x="9640" y="64125"/>
                    <a:pt x="14390" y="67478"/>
                    <a:pt x="19698" y="70831"/>
                  </a:cubicBezTo>
                  <a:cubicBezTo>
                    <a:pt x="23051" y="72787"/>
                    <a:pt x="26684" y="74463"/>
                    <a:pt x="30316" y="76140"/>
                  </a:cubicBezTo>
                  <a:cubicBezTo>
                    <a:pt x="66360" y="91787"/>
                    <a:pt x="116095" y="91787"/>
                    <a:pt x="152139" y="76140"/>
                  </a:cubicBezTo>
                  <a:cubicBezTo>
                    <a:pt x="155772" y="74463"/>
                    <a:pt x="159404" y="72787"/>
                    <a:pt x="162757" y="70831"/>
                  </a:cubicBezTo>
                  <a:cubicBezTo>
                    <a:pt x="168345" y="67757"/>
                    <a:pt x="172816" y="64125"/>
                    <a:pt x="176728" y="60492"/>
                  </a:cubicBezTo>
                  <a:cubicBezTo>
                    <a:pt x="182036" y="55743"/>
                    <a:pt x="185948" y="50434"/>
                    <a:pt x="188463" y="44845"/>
                  </a:cubicBezTo>
                  <a:cubicBezTo>
                    <a:pt x="190978" y="39816"/>
                    <a:pt x="192095" y="34507"/>
                    <a:pt x="192095" y="2919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0" name="Forma libre 1229">
              <a:extLst>
                <a:ext uri="{FF2B5EF4-FFF2-40B4-BE49-F238E27FC236}">
                  <a16:creationId xmlns:a16="http://schemas.microsoft.com/office/drawing/2014/main" id="{832CD1AC-E5D9-BE4B-9858-01D53E6B213C}"/>
                </a:ext>
              </a:extLst>
            </p:cNvPr>
            <p:cNvSpPr/>
            <p:nvPr/>
          </p:nvSpPr>
          <p:spPr>
            <a:xfrm>
              <a:off x="1818230" y="6410605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1" name="Forma libre 1230">
              <a:extLst>
                <a:ext uri="{FF2B5EF4-FFF2-40B4-BE49-F238E27FC236}">
                  <a16:creationId xmlns:a16="http://schemas.microsoft.com/office/drawing/2014/main" id="{F897014A-2144-A146-9F51-42AF07E7FF0F}"/>
                </a:ext>
              </a:extLst>
            </p:cNvPr>
            <p:cNvSpPr/>
            <p:nvPr/>
          </p:nvSpPr>
          <p:spPr>
            <a:xfrm>
              <a:off x="1818230" y="6441620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6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2" name="Forma libre 1231">
              <a:extLst>
                <a:ext uri="{FF2B5EF4-FFF2-40B4-BE49-F238E27FC236}">
                  <a16:creationId xmlns:a16="http://schemas.microsoft.com/office/drawing/2014/main" id="{611E8185-065A-6949-9C5C-E874864E6646}"/>
                </a:ext>
              </a:extLst>
            </p:cNvPr>
            <p:cNvSpPr/>
            <p:nvPr/>
          </p:nvSpPr>
          <p:spPr>
            <a:xfrm>
              <a:off x="1818230" y="6472634"/>
              <a:ext cx="192794" cy="89412"/>
            </a:xfrm>
            <a:custGeom>
              <a:avLst/>
              <a:gdLst>
                <a:gd name="connsiteX0" fmla="*/ 191816 w 192793"/>
                <a:gd name="connsiteY0" fmla="*/ 2375 h 89411"/>
                <a:gd name="connsiteX1" fmla="*/ 190139 w 192793"/>
                <a:gd name="connsiteY1" fmla="*/ 9360 h 89411"/>
                <a:gd name="connsiteX2" fmla="*/ 190139 w 192793"/>
                <a:gd name="connsiteY2" fmla="*/ 27522 h 89411"/>
                <a:gd name="connsiteX3" fmla="*/ 186507 w 192793"/>
                <a:gd name="connsiteY3" fmla="*/ 43169 h 89411"/>
                <a:gd name="connsiteX4" fmla="*/ 174772 w 192793"/>
                <a:gd name="connsiteY4" fmla="*/ 58816 h 89411"/>
                <a:gd name="connsiteX5" fmla="*/ 160801 w 192793"/>
                <a:gd name="connsiteY5" fmla="*/ 69154 h 89411"/>
                <a:gd name="connsiteX6" fmla="*/ 150183 w 192793"/>
                <a:gd name="connsiteY6" fmla="*/ 74463 h 89411"/>
                <a:gd name="connsiteX7" fmla="*/ 28360 w 192793"/>
                <a:gd name="connsiteY7" fmla="*/ 74463 h 89411"/>
                <a:gd name="connsiteX8" fmla="*/ 17743 w 192793"/>
                <a:gd name="connsiteY8" fmla="*/ 69154 h 89411"/>
                <a:gd name="connsiteX9" fmla="*/ 3772 w 192793"/>
                <a:gd name="connsiteY9" fmla="*/ 58816 h 89411"/>
                <a:gd name="connsiteX10" fmla="*/ 2096 w 192793"/>
                <a:gd name="connsiteY10" fmla="*/ 57140 h 89411"/>
                <a:gd name="connsiteX11" fmla="*/ 5728 w 192793"/>
                <a:gd name="connsiteY11" fmla="*/ 60772 h 89411"/>
                <a:gd name="connsiteX12" fmla="*/ 19698 w 192793"/>
                <a:gd name="connsiteY12" fmla="*/ 71110 h 89411"/>
                <a:gd name="connsiteX13" fmla="*/ 30316 w 192793"/>
                <a:gd name="connsiteY13" fmla="*/ 76419 h 89411"/>
                <a:gd name="connsiteX14" fmla="*/ 152139 w 192793"/>
                <a:gd name="connsiteY14" fmla="*/ 76419 h 89411"/>
                <a:gd name="connsiteX15" fmla="*/ 162757 w 192793"/>
                <a:gd name="connsiteY15" fmla="*/ 71110 h 89411"/>
                <a:gd name="connsiteX16" fmla="*/ 176728 w 192793"/>
                <a:gd name="connsiteY16" fmla="*/ 60772 h 89411"/>
                <a:gd name="connsiteX17" fmla="*/ 188463 w 192793"/>
                <a:gd name="connsiteY17" fmla="*/ 45125 h 89411"/>
                <a:gd name="connsiteX18" fmla="*/ 192095 w 192793"/>
                <a:gd name="connsiteY18" fmla="*/ 29478 h 89411"/>
                <a:gd name="connsiteX19" fmla="*/ 192095 w 192793"/>
                <a:gd name="connsiteY19" fmla="*/ 2096 h 89411"/>
                <a:gd name="connsiteX20" fmla="*/ 191816 w 192793"/>
                <a:gd name="connsiteY20" fmla="*/ 2096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2793" h="89411">
                  <a:moveTo>
                    <a:pt x="191816" y="2375"/>
                  </a:moveTo>
                  <a:cubicBezTo>
                    <a:pt x="191536" y="4890"/>
                    <a:pt x="190978" y="7125"/>
                    <a:pt x="190139" y="9360"/>
                  </a:cubicBezTo>
                  <a:lnTo>
                    <a:pt x="190139" y="27522"/>
                  </a:lnTo>
                  <a:cubicBezTo>
                    <a:pt x="190139" y="32831"/>
                    <a:pt x="188742" y="37860"/>
                    <a:pt x="186507" y="43169"/>
                  </a:cubicBezTo>
                  <a:cubicBezTo>
                    <a:pt x="183992" y="48478"/>
                    <a:pt x="180080" y="53787"/>
                    <a:pt x="174772" y="58816"/>
                  </a:cubicBezTo>
                  <a:cubicBezTo>
                    <a:pt x="170860" y="62448"/>
                    <a:pt x="166110" y="65801"/>
                    <a:pt x="160801" y="69154"/>
                  </a:cubicBezTo>
                  <a:cubicBezTo>
                    <a:pt x="157448" y="71110"/>
                    <a:pt x="153816" y="72787"/>
                    <a:pt x="150183" y="74463"/>
                  </a:cubicBezTo>
                  <a:cubicBezTo>
                    <a:pt x="114139" y="90110"/>
                    <a:pt x="64404" y="90110"/>
                    <a:pt x="28360" y="74463"/>
                  </a:cubicBezTo>
                  <a:cubicBezTo>
                    <a:pt x="24728" y="72787"/>
                    <a:pt x="21096" y="71110"/>
                    <a:pt x="17743" y="69154"/>
                  </a:cubicBezTo>
                  <a:cubicBezTo>
                    <a:pt x="12154" y="66081"/>
                    <a:pt x="7684" y="62448"/>
                    <a:pt x="3772" y="58816"/>
                  </a:cubicBezTo>
                  <a:cubicBezTo>
                    <a:pt x="3213" y="58257"/>
                    <a:pt x="2654" y="57698"/>
                    <a:pt x="2096" y="57140"/>
                  </a:cubicBezTo>
                  <a:cubicBezTo>
                    <a:pt x="3213" y="58537"/>
                    <a:pt x="4610" y="59654"/>
                    <a:pt x="5728" y="60772"/>
                  </a:cubicBezTo>
                  <a:cubicBezTo>
                    <a:pt x="9640" y="64404"/>
                    <a:pt x="14390" y="67757"/>
                    <a:pt x="19698" y="71110"/>
                  </a:cubicBezTo>
                  <a:cubicBezTo>
                    <a:pt x="23051" y="73066"/>
                    <a:pt x="26684" y="74742"/>
                    <a:pt x="30316" y="76419"/>
                  </a:cubicBezTo>
                  <a:cubicBezTo>
                    <a:pt x="66360" y="92066"/>
                    <a:pt x="116095" y="92066"/>
                    <a:pt x="152139" y="76419"/>
                  </a:cubicBezTo>
                  <a:cubicBezTo>
                    <a:pt x="155772" y="74742"/>
                    <a:pt x="159404" y="73066"/>
                    <a:pt x="162757" y="71110"/>
                  </a:cubicBezTo>
                  <a:cubicBezTo>
                    <a:pt x="168345" y="68037"/>
                    <a:pt x="172816" y="64404"/>
                    <a:pt x="176728" y="60772"/>
                  </a:cubicBezTo>
                  <a:cubicBezTo>
                    <a:pt x="182036" y="56022"/>
                    <a:pt x="185948" y="50713"/>
                    <a:pt x="188463" y="45125"/>
                  </a:cubicBezTo>
                  <a:cubicBezTo>
                    <a:pt x="190978" y="40095"/>
                    <a:pt x="192095" y="34787"/>
                    <a:pt x="192095" y="29478"/>
                  </a:cubicBezTo>
                  <a:lnTo>
                    <a:pt x="192095" y="2096"/>
                  </a:lnTo>
                  <a:lnTo>
                    <a:pt x="191816" y="2096"/>
                  </a:lnTo>
                  <a:close/>
                </a:path>
              </a:pathLst>
            </a:custGeom>
            <a:solidFill>
              <a:srgbClr val="333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3" name="Forma libre 1232">
              <a:extLst>
                <a:ext uri="{FF2B5EF4-FFF2-40B4-BE49-F238E27FC236}">
                  <a16:creationId xmlns:a16="http://schemas.microsoft.com/office/drawing/2014/main" id="{BFCF08AF-F65A-6547-89A5-87B16236483F}"/>
                </a:ext>
              </a:extLst>
            </p:cNvPr>
            <p:cNvSpPr/>
            <p:nvPr/>
          </p:nvSpPr>
          <p:spPr>
            <a:xfrm>
              <a:off x="1805936" y="6224796"/>
              <a:ext cx="203970" cy="120147"/>
            </a:xfrm>
            <a:custGeom>
              <a:avLst/>
              <a:gdLst>
                <a:gd name="connsiteX0" fmla="*/ 204389 w 203970"/>
                <a:gd name="connsiteY0" fmla="*/ 60492 h 120146"/>
                <a:gd name="connsiteX1" fmla="*/ 103242 w 203970"/>
                <a:gd name="connsiteY1" fmla="*/ 118889 h 120146"/>
                <a:gd name="connsiteX2" fmla="*/ 2096 w 203970"/>
                <a:gd name="connsiteY2" fmla="*/ 60492 h 120146"/>
                <a:gd name="connsiteX3" fmla="*/ 103242 w 203970"/>
                <a:gd name="connsiteY3" fmla="*/ 2096 h 120146"/>
                <a:gd name="connsiteX4" fmla="*/ 204389 w 203970"/>
                <a:gd name="connsiteY4" fmla="*/ 60492 h 12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970" h="120146">
                  <a:moveTo>
                    <a:pt x="204389" y="60492"/>
                  </a:moveTo>
                  <a:cubicBezTo>
                    <a:pt x="204389" y="92744"/>
                    <a:pt x="159104" y="118889"/>
                    <a:pt x="103242" y="118889"/>
                  </a:cubicBezTo>
                  <a:cubicBezTo>
                    <a:pt x="47381" y="118889"/>
                    <a:pt x="2096" y="92744"/>
                    <a:pt x="2096" y="60492"/>
                  </a:cubicBezTo>
                  <a:cubicBezTo>
                    <a:pt x="2096" y="28241"/>
                    <a:pt x="47381" y="2096"/>
                    <a:pt x="103242" y="2096"/>
                  </a:cubicBezTo>
                  <a:cubicBezTo>
                    <a:pt x="159104" y="2096"/>
                    <a:pt x="204389" y="28241"/>
                    <a:pt x="204389" y="60492"/>
                  </a:cubicBezTo>
                  <a:close/>
                </a:path>
              </a:pathLst>
            </a:custGeom>
            <a:solidFill>
              <a:srgbClr val="347BB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4" name="Forma libre 1233">
              <a:extLst>
                <a:ext uri="{FF2B5EF4-FFF2-40B4-BE49-F238E27FC236}">
                  <a16:creationId xmlns:a16="http://schemas.microsoft.com/office/drawing/2014/main" id="{1B81DBA3-04AB-CE4F-AEC9-E3F9B475D275}"/>
                </a:ext>
              </a:extLst>
            </p:cNvPr>
            <p:cNvSpPr/>
            <p:nvPr/>
          </p:nvSpPr>
          <p:spPr>
            <a:xfrm>
              <a:off x="1809289" y="6224657"/>
              <a:ext cx="201176" cy="78235"/>
            </a:xfrm>
            <a:custGeom>
              <a:avLst/>
              <a:gdLst>
                <a:gd name="connsiteX0" fmla="*/ 26404 w 201176"/>
                <a:gd name="connsiteY0" fmla="*/ 23191 h 78235"/>
                <a:gd name="connsiteX1" fmla="*/ 169463 w 201176"/>
                <a:gd name="connsiteY1" fmla="*/ 23191 h 78235"/>
                <a:gd name="connsiteX2" fmla="*/ 196007 w 201176"/>
                <a:gd name="connsiteY2" fmla="*/ 78794 h 78235"/>
                <a:gd name="connsiteX3" fmla="*/ 171698 w 201176"/>
                <a:gd name="connsiteY3" fmla="*/ 19279 h 78235"/>
                <a:gd name="connsiteX4" fmla="*/ 28640 w 201176"/>
                <a:gd name="connsiteY4" fmla="*/ 19279 h 78235"/>
                <a:gd name="connsiteX5" fmla="*/ 2096 w 201176"/>
                <a:gd name="connsiteY5" fmla="*/ 46103 h 78235"/>
                <a:gd name="connsiteX6" fmla="*/ 26404 w 201176"/>
                <a:gd name="connsiteY6" fmla="*/ 23191 h 78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1176" h="78235">
                  <a:moveTo>
                    <a:pt x="26404" y="23191"/>
                  </a:moveTo>
                  <a:cubicBezTo>
                    <a:pt x="65801" y="279"/>
                    <a:pt x="129787" y="279"/>
                    <a:pt x="169463" y="23191"/>
                  </a:cubicBezTo>
                  <a:cubicBezTo>
                    <a:pt x="195448" y="38279"/>
                    <a:pt x="204389" y="59515"/>
                    <a:pt x="196007" y="78794"/>
                  </a:cubicBezTo>
                  <a:cubicBezTo>
                    <a:pt x="207463" y="58397"/>
                    <a:pt x="199360" y="35485"/>
                    <a:pt x="171698" y="19279"/>
                  </a:cubicBezTo>
                  <a:cubicBezTo>
                    <a:pt x="132301" y="-3632"/>
                    <a:pt x="68316" y="-3632"/>
                    <a:pt x="28640" y="19279"/>
                  </a:cubicBezTo>
                  <a:cubicBezTo>
                    <a:pt x="15228" y="27103"/>
                    <a:pt x="6566" y="36323"/>
                    <a:pt x="2096" y="46103"/>
                  </a:cubicBezTo>
                  <a:cubicBezTo>
                    <a:pt x="6846" y="37721"/>
                    <a:pt x="14949" y="29897"/>
                    <a:pt x="26404" y="23191"/>
                  </a:cubicBezTo>
                  <a:close/>
                </a:path>
              </a:pathLst>
            </a:custGeom>
            <a:solidFill>
              <a:srgbClr val="A9D6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5" name="Forma libre 1234">
              <a:extLst>
                <a:ext uri="{FF2B5EF4-FFF2-40B4-BE49-F238E27FC236}">
                  <a16:creationId xmlns:a16="http://schemas.microsoft.com/office/drawing/2014/main" id="{49AEC901-4561-7149-87EE-98526EFFF0BD}"/>
                </a:ext>
              </a:extLst>
            </p:cNvPr>
            <p:cNvSpPr/>
            <p:nvPr/>
          </p:nvSpPr>
          <p:spPr>
            <a:xfrm>
              <a:off x="1827171" y="6237091"/>
              <a:ext cx="162058" cy="95000"/>
            </a:xfrm>
            <a:custGeom>
              <a:avLst/>
              <a:gdLst>
                <a:gd name="connsiteX0" fmla="*/ 161919 w 162058"/>
                <a:gd name="connsiteY0" fmla="*/ 48198 h 94999"/>
                <a:gd name="connsiteX1" fmla="*/ 82007 w 162058"/>
                <a:gd name="connsiteY1" fmla="*/ 94301 h 94999"/>
                <a:gd name="connsiteX2" fmla="*/ 2096 w 162058"/>
                <a:gd name="connsiteY2" fmla="*/ 48198 h 94999"/>
                <a:gd name="connsiteX3" fmla="*/ 82007 w 162058"/>
                <a:gd name="connsiteY3" fmla="*/ 2096 h 94999"/>
                <a:gd name="connsiteX4" fmla="*/ 161919 w 162058"/>
                <a:gd name="connsiteY4" fmla="*/ 48198 h 94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058" h="94999">
                  <a:moveTo>
                    <a:pt x="161919" y="48198"/>
                  </a:moveTo>
                  <a:cubicBezTo>
                    <a:pt x="161919" y="73660"/>
                    <a:pt x="126141" y="94301"/>
                    <a:pt x="82007" y="94301"/>
                  </a:cubicBezTo>
                  <a:cubicBezTo>
                    <a:pt x="37873" y="94301"/>
                    <a:pt x="2096" y="73660"/>
                    <a:pt x="2096" y="48198"/>
                  </a:cubicBezTo>
                  <a:cubicBezTo>
                    <a:pt x="2096" y="22737"/>
                    <a:pt x="37873" y="2096"/>
                    <a:pt x="82007" y="2096"/>
                  </a:cubicBezTo>
                  <a:cubicBezTo>
                    <a:pt x="126141" y="2096"/>
                    <a:pt x="161919" y="22737"/>
                    <a:pt x="161919" y="48198"/>
                  </a:cubicBezTo>
                  <a:close/>
                </a:path>
              </a:pathLst>
            </a:custGeom>
            <a:solidFill>
              <a:srgbClr val="3E6DB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6" name="Forma libre 1235">
              <a:extLst>
                <a:ext uri="{FF2B5EF4-FFF2-40B4-BE49-F238E27FC236}">
                  <a16:creationId xmlns:a16="http://schemas.microsoft.com/office/drawing/2014/main" id="{5B45B3B4-41DB-4446-B9C8-968C8F8B3F20}"/>
                </a:ext>
              </a:extLst>
            </p:cNvPr>
            <p:cNvSpPr/>
            <p:nvPr/>
          </p:nvSpPr>
          <p:spPr>
            <a:xfrm>
              <a:off x="1827346" y="6236881"/>
              <a:ext cx="162058" cy="50294"/>
            </a:xfrm>
            <a:custGeom>
              <a:avLst/>
              <a:gdLst>
                <a:gd name="connsiteX0" fmla="*/ 25392 w 162058"/>
                <a:gd name="connsiteY0" fmla="*/ 19629 h 50294"/>
                <a:gd name="connsiteX1" fmla="*/ 138553 w 162058"/>
                <a:gd name="connsiteY1" fmla="*/ 19629 h 50294"/>
                <a:gd name="connsiteX2" fmla="*/ 161744 w 162058"/>
                <a:gd name="connsiteY2" fmla="*/ 50364 h 50294"/>
                <a:gd name="connsiteX3" fmla="*/ 138553 w 162058"/>
                <a:gd name="connsiteY3" fmla="*/ 15717 h 50294"/>
                <a:gd name="connsiteX4" fmla="*/ 25392 w 162058"/>
                <a:gd name="connsiteY4" fmla="*/ 15717 h 50294"/>
                <a:gd name="connsiteX5" fmla="*/ 2200 w 162058"/>
                <a:gd name="connsiteY5" fmla="*/ 50364 h 50294"/>
                <a:gd name="connsiteX6" fmla="*/ 25392 w 162058"/>
                <a:gd name="connsiteY6" fmla="*/ 19629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2058" h="50294">
                  <a:moveTo>
                    <a:pt x="25392" y="19629"/>
                  </a:moveTo>
                  <a:cubicBezTo>
                    <a:pt x="56686" y="1467"/>
                    <a:pt x="107259" y="1467"/>
                    <a:pt x="138553" y="19629"/>
                  </a:cubicBezTo>
                  <a:cubicBezTo>
                    <a:pt x="153362" y="28290"/>
                    <a:pt x="160906" y="39187"/>
                    <a:pt x="161744" y="50364"/>
                  </a:cubicBezTo>
                  <a:cubicBezTo>
                    <a:pt x="162582" y="37790"/>
                    <a:pt x="155038" y="25217"/>
                    <a:pt x="138553" y="15717"/>
                  </a:cubicBezTo>
                  <a:cubicBezTo>
                    <a:pt x="107259" y="-2445"/>
                    <a:pt x="56686" y="-2445"/>
                    <a:pt x="25392" y="15717"/>
                  </a:cubicBezTo>
                  <a:cubicBezTo>
                    <a:pt x="8906" y="25217"/>
                    <a:pt x="1083" y="37790"/>
                    <a:pt x="2200" y="50364"/>
                  </a:cubicBezTo>
                  <a:cubicBezTo>
                    <a:pt x="2759" y="39187"/>
                    <a:pt x="10583" y="28011"/>
                    <a:pt x="25392" y="1962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7" name="Forma libre 1236">
              <a:extLst>
                <a:ext uri="{FF2B5EF4-FFF2-40B4-BE49-F238E27FC236}">
                  <a16:creationId xmlns:a16="http://schemas.microsoft.com/office/drawing/2014/main" id="{0563977B-574F-744D-8153-752511AB0B47}"/>
                </a:ext>
              </a:extLst>
            </p:cNvPr>
            <p:cNvSpPr/>
            <p:nvPr/>
          </p:nvSpPr>
          <p:spPr>
            <a:xfrm>
              <a:off x="1858880" y="6255633"/>
              <a:ext cx="100588" cy="67059"/>
            </a:xfrm>
            <a:custGeom>
              <a:avLst/>
              <a:gdLst>
                <a:gd name="connsiteX0" fmla="*/ 96961 w 100588"/>
                <a:gd name="connsiteY0" fmla="*/ 58436 h 67058"/>
                <a:gd name="connsiteX1" fmla="*/ 92490 w 100588"/>
                <a:gd name="connsiteY1" fmla="*/ 62068 h 67058"/>
                <a:gd name="connsiteX2" fmla="*/ 88858 w 100588"/>
                <a:gd name="connsiteY2" fmla="*/ 63186 h 67058"/>
                <a:gd name="connsiteX3" fmla="*/ 84946 w 100588"/>
                <a:gd name="connsiteY3" fmla="*/ 61788 h 67058"/>
                <a:gd name="connsiteX4" fmla="*/ 78240 w 100588"/>
                <a:gd name="connsiteY4" fmla="*/ 57877 h 67058"/>
                <a:gd name="connsiteX5" fmla="*/ 62593 w 100588"/>
                <a:gd name="connsiteY5" fmla="*/ 64862 h 67058"/>
                <a:gd name="connsiteX6" fmla="*/ 51417 w 100588"/>
                <a:gd name="connsiteY6" fmla="*/ 64024 h 67058"/>
                <a:gd name="connsiteX7" fmla="*/ 47505 w 100588"/>
                <a:gd name="connsiteY7" fmla="*/ 57597 h 67058"/>
                <a:gd name="connsiteX8" fmla="*/ 67902 w 100588"/>
                <a:gd name="connsiteY8" fmla="*/ 51730 h 67058"/>
                <a:gd name="connsiteX9" fmla="*/ 48343 w 100588"/>
                <a:gd name="connsiteY9" fmla="*/ 40274 h 67058"/>
                <a:gd name="connsiteX10" fmla="*/ 27108 w 100588"/>
                <a:gd name="connsiteY10" fmla="*/ 43906 h 67058"/>
                <a:gd name="connsiteX11" fmla="*/ 10902 w 100588"/>
                <a:gd name="connsiteY11" fmla="*/ 39436 h 67058"/>
                <a:gd name="connsiteX12" fmla="*/ 2240 w 100588"/>
                <a:gd name="connsiteY12" fmla="*/ 26862 h 67058"/>
                <a:gd name="connsiteX13" fmla="*/ 12578 w 100588"/>
                <a:gd name="connsiteY13" fmla="*/ 14289 h 67058"/>
                <a:gd name="connsiteX14" fmla="*/ 3078 w 100588"/>
                <a:gd name="connsiteY14" fmla="*/ 8700 h 67058"/>
                <a:gd name="connsiteX15" fmla="*/ 6990 w 100588"/>
                <a:gd name="connsiteY15" fmla="*/ 5347 h 67058"/>
                <a:gd name="connsiteX16" fmla="*/ 11181 w 100588"/>
                <a:gd name="connsiteY16" fmla="*/ 3950 h 67058"/>
                <a:gd name="connsiteX17" fmla="*/ 14255 w 100588"/>
                <a:gd name="connsiteY17" fmla="*/ 5068 h 67058"/>
                <a:gd name="connsiteX18" fmla="*/ 21240 w 100588"/>
                <a:gd name="connsiteY18" fmla="*/ 8980 h 67058"/>
                <a:gd name="connsiteX19" fmla="*/ 35490 w 100588"/>
                <a:gd name="connsiteY19" fmla="*/ 2553 h 67058"/>
                <a:gd name="connsiteX20" fmla="*/ 44990 w 100588"/>
                <a:gd name="connsiteY20" fmla="*/ 3671 h 67058"/>
                <a:gd name="connsiteX21" fmla="*/ 49461 w 100588"/>
                <a:gd name="connsiteY21" fmla="*/ 9818 h 67058"/>
                <a:gd name="connsiteX22" fmla="*/ 31299 w 100588"/>
                <a:gd name="connsiteY22" fmla="*/ 15127 h 67058"/>
                <a:gd name="connsiteX23" fmla="*/ 50299 w 100588"/>
                <a:gd name="connsiteY23" fmla="*/ 26024 h 67058"/>
                <a:gd name="connsiteX24" fmla="*/ 70975 w 100588"/>
                <a:gd name="connsiteY24" fmla="*/ 21833 h 67058"/>
                <a:gd name="connsiteX25" fmla="*/ 90255 w 100588"/>
                <a:gd name="connsiteY25" fmla="*/ 26583 h 67058"/>
                <a:gd name="connsiteX26" fmla="*/ 98358 w 100588"/>
                <a:gd name="connsiteY26" fmla="*/ 38877 h 67058"/>
                <a:gd name="connsiteX27" fmla="*/ 86902 w 100588"/>
                <a:gd name="connsiteY27" fmla="*/ 52288 h 67058"/>
                <a:gd name="connsiteX28" fmla="*/ 96961 w 100588"/>
                <a:gd name="connsiteY28" fmla="*/ 58436 h 67058"/>
                <a:gd name="connsiteX29" fmla="*/ 24034 w 100588"/>
                <a:gd name="connsiteY29" fmla="*/ 18480 h 67058"/>
                <a:gd name="connsiteX30" fmla="*/ 18446 w 100588"/>
                <a:gd name="connsiteY30" fmla="*/ 24347 h 67058"/>
                <a:gd name="connsiteX31" fmla="*/ 21799 w 100588"/>
                <a:gd name="connsiteY31" fmla="*/ 29097 h 67058"/>
                <a:gd name="connsiteX32" fmla="*/ 30461 w 100588"/>
                <a:gd name="connsiteY32" fmla="*/ 31333 h 67058"/>
                <a:gd name="connsiteX33" fmla="*/ 42196 w 100588"/>
                <a:gd name="connsiteY33" fmla="*/ 29097 h 67058"/>
                <a:gd name="connsiteX34" fmla="*/ 24034 w 100588"/>
                <a:gd name="connsiteY34" fmla="*/ 18480 h 67058"/>
                <a:gd name="connsiteX35" fmla="*/ 57005 w 100588"/>
                <a:gd name="connsiteY35" fmla="*/ 38039 h 67058"/>
                <a:gd name="connsiteX36" fmla="*/ 75446 w 100588"/>
                <a:gd name="connsiteY36" fmla="*/ 48656 h 67058"/>
                <a:gd name="connsiteX37" fmla="*/ 82711 w 100588"/>
                <a:gd name="connsiteY37" fmla="*/ 42230 h 67058"/>
                <a:gd name="connsiteX38" fmla="*/ 79358 w 100588"/>
                <a:gd name="connsiteY38" fmla="*/ 37480 h 67058"/>
                <a:gd name="connsiteX39" fmla="*/ 68740 w 100588"/>
                <a:gd name="connsiteY39" fmla="*/ 35524 h 67058"/>
                <a:gd name="connsiteX40" fmla="*/ 57005 w 100588"/>
                <a:gd name="connsiteY40" fmla="*/ 38039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0588" h="67058">
                  <a:moveTo>
                    <a:pt x="96961" y="58436"/>
                  </a:moveTo>
                  <a:cubicBezTo>
                    <a:pt x="96402" y="59274"/>
                    <a:pt x="95005" y="60671"/>
                    <a:pt x="92490" y="62068"/>
                  </a:cubicBezTo>
                  <a:cubicBezTo>
                    <a:pt x="91093" y="62906"/>
                    <a:pt x="89975" y="63186"/>
                    <a:pt x="88858" y="63186"/>
                  </a:cubicBezTo>
                  <a:cubicBezTo>
                    <a:pt x="87740" y="63186"/>
                    <a:pt x="86343" y="62627"/>
                    <a:pt x="84946" y="61788"/>
                  </a:cubicBezTo>
                  <a:lnTo>
                    <a:pt x="78240" y="57877"/>
                  </a:lnTo>
                  <a:cubicBezTo>
                    <a:pt x="72093" y="61230"/>
                    <a:pt x="67064" y="63744"/>
                    <a:pt x="62593" y="64862"/>
                  </a:cubicBezTo>
                  <a:cubicBezTo>
                    <a:pt x="58402" y="66259"/>
                    <a:pt x="54770" y="65980"/>
                    <a:pt x="51417" y="64024"/>
                  </a:cubicBezTo>
                  <a:cubicBezTo>
                    <a:pt x="48622" y="62347"/>
                    <a:pt x="47225" y="60391"/>
                    <a:pt x="47505" y="57597"/>
                  </a:cubicBezTo>
                  <a:cubicBezTo>
                    <a:pt x="55328" y="56200"/>
                    <a:pt x="62314" y="54244"/>
                    <a:pt x="67902" y="51730"/>
                  </a:cubicBezTo>
                  <a:lnTo>
                    <a:pt x="48343" y="40274"/>
                  </a:lnTo>
                  <a:cubicBezTo>
                    <a:pt x="40240" y="42789"/>
                    <a:pt x="33255" y="44186"/>
                    <a:pt x="27108" y="43906"/>
                  </a:cubicBezTo>
                  <a:cubicBezTo>
                    <a:pt x="21240" y="43906"/>
                    <a:pt x="15652" y="42230"/>
                    <a:pt x="10902" y="39436"/>
                  </a:cubicBezTo>
                  <a:cubicBezTo>
                    <a:pt x="4196" y="35524"/>
                    <a:pt x="1402" y="31333"/>
                    <a:pt x="2240" y="26862"/>
                  </a:cubicBezTo>
                  <a:cubicBezTo>
                    <a:pt x="3078" y="22112"/>
                    <a:pt x="6431" y="17921"/>
                    <a:pt x="12578" y="14289"/>
                  </a:cubicBezTo>
                  <a:lnTo>
                    <a:pt x="3078" y="8700"/>
                  </a:lnTo>
                  <a:cubicBezTo>
                    <a:pt x="4196" y="7303"/>
                    <a:pt x="5593" y="6186"/>
                    <a:pt x="6990" y="5347"/>
                  </a:cubicBezTo>
                  <a:cubicBezTo>
                    <a:pt x="8667" y="4230"/>
                    <a:pt x="10343" y="3950"/>
                    <a:pt x="11181" y="3950"/>
                  </a:cubicBezTo>
                  <a:cubicBezTo>
                    <a:pt x="12299" y="3950"/>
                    <a:pt x="13137" y="4509"/>
                    <a:pt x="14255" y="5068"/>
                  </a:cubicBezTo>
                  <a:lnTo>
                    <a:pt x="21240" y="8980"/>
                  </a:lnTo>
                  <a:cubicBezTo>
                    <a:pt x="27387" y="5627"/>
                    <a:pt x="32137" y="3392"/>
                    <a:pt x="35490" y="2553"/>
                  </a:cubicBezTo>
                  <a:cubicBezTo>
                    <a:pt x="38843" y="1715"/>
                    <a:pt x="42196" y="1994"/>
                    <a:pt x="44990" y="3671"/>
                  </a:cubicBezTo>
                  <a:cubicBezTo>
                    <a:pt x="47784" y="5347"/>
                    <a:pt x="49181" y="7303"/>
                    <a:pt x="49461" y="9818"/>
                  </a:cubicBezTo>
                  <a:cubicBezTo>
                    <a:pt x="42475" y="11494"/>
                    <a:pt x="36328" y="13171"/>
                    <a:pt x="31299" y="15127"/>
                  </a:cubicBezTo>
                  <a:lnTo>
                    <a:pt x="50299" y="26024"/>
                  </a:lnTo>
                  <a:cubicBezTo>
                    <a:pt x="57564" y="23789"/>
                    <a:pt x="64549" y="22391"/>
                    <a:pt x="70975" y="21833"/>
                  </a:cubicBezTo>
                  <a:cubicBezTo>
                    <a:pt x="77402" y="21274"/>
                    <a:pt x="83828" y="22950"/>
                    <a:pt x="90255" y="26583"/>
                  </a:cubicBezTo>
                  <a:cubicBezTo>
                    <a:pt x="96681" y="30215"/>
                    <a:pt x="99196" y="34406"/>
                    <a:pt x="98358" y="38877"/>
                  </a:cubicBezTo>
                  <a:cubicBezTo>
                    <a:pt x="97519" y="43347"/>
                    <a:pt x="93608" y="47818"/>
                    <a:pt x="86902" y="52288"/>
                  </a:cubicBezTo>
                  <a:lnTo>
                    <a:pt x="96961" y="58436"/>
                  </a:lnTo>
                  <a:close/>
                  <a:moveTo>
                    <a:pt x="24034" y="18480"/>
                  </a:moveTo>
                  <a:cubicBezTo>
                    <a:pt x="20681" y="20436"/>
                    <a:pt x="18725" y="22391"/>
                    <a:pt x="18446" y="24347"/>
                  </a:cubicBezTo>
                  <a:cubicBezTo>
                    <a:pt x="18167" y="26024"/>
                    <a:pt x="19284" y="27700"/>
                    <a:pt x="21799" y="29097"/>
                  </a:cubicBezTo>
                  <a:cubicBezTo>
                    <a:pt x="24593" y="30774"/>
                    <a:pt x="27387" y="31333"/>
                    <a:pt x="30461" y="31333"/>
                  </a:cubicBezTo>
                  <a:cubicBezTo>
                    <a:pt x="33534" y="31333"/>
                    <a:pt x="37446" y="30494"/>
                    <a:pt x="42196" y="29097"/>
                  </a:cubicBezTo>
                  <a:lnTo>
                    <a:pt x="24034" y="18480"/>
                  </a:lnTo>
                  <a:close/>
                  <a:moveTo>
                    <a:pt x="57005" y="38039"/>
                  </a:moveTo>
                  <a:lnTo>
                    <a:pt x="75446" y="48656"/>
                  </a:lnTo>
                  <a:cubicBezTo>
                    <a:pt x="79637" y="46141"/>
                    <a:pt x="82152" y="43906"/>
                    <a:pt x="82711" y="42230"/>
                  </a:cubicBezTo>
                  <a:cubicBezTo>
                    <a:pt x="83269" y="40553"/>
                    <a:pt x="82152" y="39156"/>
                    <a:pt x="79358" y="37480"/>
                  </a:cubicBezTo>
                  <a:cubicBezTo>
                    <a:pt x="76284" y="35803"/>
                    <a:pt x="72652" y="34965"/>
                    <a:pt x="68740" y="35524"/>
                  </a:cubicBezTo>
                  <a:cubicBezTo>
                    <a:pt x="64549" y="36083"/>
                    <a:pt x="60637" y="36921"/>
                    <a:pt x="57005" y="38039"/>
                  </a:cubicBezTo>
                  <a:close/>
                </a:path>
              </a:pathLst>
            </a:custGeom>
            <a:solidFill>
              <a:srgbClr val="272A5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8" name="Forma libre 1237">
              <a:extLst>
                <a:ext uri="{FF2B5EF4-FFF2-40B4-BE49-F238E27FC236}">
                  <a16:creationId xmlns:a16="http://schemas.microsoft.com/office/drawing/2014/main" id="{68C53EAE-E3AA-C94D-A093-91DD67B27369}"/>
                </a:ext>
              </a:extLst>
            </p:cNvPr>
            <p:cNvSpPr/>
            <p:nvPr/>
          </p:nvSpPr>
          <p:spPr>
            <a:xfrm>
              <a:off x="1858880" y="6251721"/>
              <a:ext cx="100588" cy="67059"/>
            </a:xfrm>
            <a:custGeom>
              <a:avLst/>
              <a:gdLst>
                <a:gd name="connsiteX0" fmla="*/ 96961 w 100588"/>
                <a:gd name="connsiteY0" fmla="*/ 58436 h 67058"/>
                <a:gd name="connsiteX1" fmla="*/ 92490 w 100588"/>
                <a:gd name="connsiteY1" fmla="*/ 62068 h 67058"/>
                <a:gd name="connsiteX2" fmla="*/ 88858 w 100588"/>
                <a:gd name="connsiteY2" fmla="*/ 63186 h 67058"/>
                <a:gd name="connsiteX3" fmla="*/ 84946 w 100588"/>
                <a:gd name="connsiteY3" fmla="*/ 61788 h 67058"/>
                <a:gd name="connsiteX4" fmla="*/ 78240 w 100588"/>
                <a:gd name="connsiteY4" fmla="*/ 57877 h 67058"/>
                <a:gd name="connsiteX5" fmla="*/ 62593 w 100588"/>
                <a:gd name="connsiteY5" fmla="*/ 64862 h 67058"/>
                <a:gd name="connsiteX6" fmla="*/ 51417 w 100588"/>
                <a:gd name="connsiteY6" fmla="*/ 64024 h 67058"/>
                <a:gd name="connsiteX7" fmla="*/ 47505 w 100588"/>
                <a:gd name="connsiteY7" fmla="*/ 57597 h 67058"/>
                <a:gd name="connsiteX8" fmla="*/ 67902 w 100588"/>
                <a:gd name="connsiteY8" fmla="*/ 51730 h 67058"/>
                <a:gd name="connsiteX9" fmla="*/ 48343 w 100588"/>
                <a:gd name="connsiteY9" fmla="*/ 40274 h 67058"/>
                <a:gd name="connsiteX10" fmla="*/ 27108 w 100588"/>
                <a:gd name="connsiteY10" fmla="*/ 43906 h 67058"/>
                <a:gd name="connsiteX11" fmla="*/ 10902 w 100588"/>
                <a:gd name="connsiteY11" fmla="*/ 39436 h 67058"/>
                <a:gd name="connsiteX12" fmla="*/ 2240 w 100588"/>
                <a:gd name="connsiteY12" fmla="*/ 26862 h 67058"/>
                <a:gd name="connsiteX13" fmla="*/ 12578 w 100588"/>
                <a:gd name="connsiteY13" fmla="*/ 14289 h 67058"/>
                <a:gd name="connsiteX14" fmla="*/ 3078 w 100588"/>
                <a:gd name="connsiteY14" fmla="*/ 8700 h 67058"/>
                <a:gd name="connsiteX15" fmla="*/ 6990 w 100588"/>
                <a:gd name="connsiteY15" fmla="*/ 5347 h 67058"/>
                <a:gd name="connsiteX16" fmla="*/ 11181 w 100588"/>
                <a:gd name="connsiteY16" fmla="*/ 3950 h 67058"/>
                <a:gd name="connsiteX17" fmla="*/ 14255 w 100588"/>
                <a:gd name="connsiteY17" fmla="*/ 5068 h 67058"/>
                <a:gd name="connsiteX18" fmla="*/ 21240 w 100588"/>
                <a:gd name="connsiteY18" fmla="*/ 8980 h 67058"/>
                <a:gd name="connsiteX19" fmla="*/ 35490 w 100588"/>
                <a:gd name="connsiteY19" fmla="*/ 2553 h 67058"/>
                <a:gd name="connsiteX20" fmla="*/ 44990 w 100588"/>
                <a:gd name="connsiteY20" fmla="*/ 3671 h 67058"/>
                <a:gd name="connsiteX21" fmla="*/ 49461 w 100588"/>
                <a:gd name="connsiteY21" fmla="*/ 9818 h 67058"/>
                <a:gd name="connsiteX22" fmla="*/ 31299 w 100588"/>
                <a:gd name="connsiteY22" fmla="*/ 15127 h 67058"/>
                <a:gd name="connsiteX23" fmla="*/ 50299 w 100588"/>
                <a:gd name="connsiteY23" fmla="*/ 26024 h 67058"/>
                <a:gd name="connsiteX24" fmla="*/ 70975 w 100588"/>
                <a:gd name="connsiteY24" fmla="*/ 21833 h 67058"/>
                <a:gd name="connsiteX25" fmla="*/ 90255 w 100588"/>
                <a:gd name="connsiteY25" fmla="*/ 26583 h 67058"/>
                <a:gd name="connsiteX26" fmla="*/ 98358 w 100588"/>
                <a:gd name="connsiteY26" fmla="*/ 38877 h 67058"/>
                <a:gd name="connsiteX27" fmla="*/ 86902 w 100588"/>
                <a:gd name="connsiteY27" fmla="*/ 52289 h 67058"/>
                <a:gd name="connsiteX28" fmla="*/ 96961 w 100588"/>
                <a:gd name="connsiteY28" fmla="*/ 58436 h 67058"/>
                <a:gd name="connsiteX29" fmla="*/ 24034 w 100588"/>
                <a:gd name="connsiteY29" fmla="*/ 18480 h 67058"/>
                <a:gd name="connsiteX30" fmla="*/ 18446 w 100588"/>
                <a:gd name="connsiteY30" fmla="*/ 24347 h 67058"/>
                <a:gd name="connsiteX31" fmla="*/ 21799 w 100588"/>
                <a:gd name="connsiteY31" fmla="*/ 29097 h 67058"/>
                <a:gd name="connsiteX32" fmla="*/ 30461 w 100588"/>
                <a:gd name="connsiteY32" fmla="*/ 31333 h 67058"/>
                <a:gd name="connsiteX33" fmla="*/ 42196 w 100588"/>
                <a:gd name="connsiteY33" fmla="*/ 29097 h 67058"/>
                <a:gd name="connsiteX34" fmla="*/ 24034 w 100588"/>
                <a:gd name="connsiteY34" fmla="*/ 18480 h 67058"/>
                <a:gd name="connsiteX35" fmla="*/ 57005 w 100588"/>
                <a:gd name="connsiteY35" fmla="*/ 38039 h 67058"/>
                <a:gd name="connsiteX36" fmla="*/ 75446 w 100588"/>
                <a:gd name="connsiteY36" fmla="*/ 48656 h 67058"/>
                <a:gd name="connsiteX37" fmla="*/ 82711 w 100588"/>
                <a:gd name="connsiteY37" fmla="*/ 42230 h 67058"/>
                <a:gd name="connsiteX38" fmla="*/ 79358 w 100588"/>
                <a:gd name="connsiteY38" fmla="*/ 37480 h 67058"/>
                <a:gd name="connsiteX39" fmla="*/ 68740 w 100588"/>
                <a:gd name="connsiteY39" fmla="*/ 35524 h 67058"/>
                <a:gd name="connsiteX40" fmla="*/ 57005 w 100588"/>
                <a:gd name="connsiteY40" fmla="*/ 38039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0588" h="67058">
                  <a:moveTo>
                    <a:pt x="96961" y="58436"/>
                  </a:moveTo>
                  <a:cubicBezTo>
                    <a:pt x="96402" y="59274"/>
                    <a:pt x="95005" y="60671"/>
                    <a:pt x="92490" y="62068"/>
                  </a:cubicBezTo>
                  <a:cubicBezTo>
                    <a:pt x="91093" y="62906"/>
                    <a:pt x="89975" y="63186"/>
                    <a:pt x="88858" y="63186"/>
                  </a:cubicBezTo>
                  <a:cubicBezTo>
                    <a:pt x="87740" y="63186"/>
                    <a:pt x="86343" y="62627"/>
                    <a:pt x="84946" y="61788"/>
                  </a:cubicBezTo>
                  <a:lnTo>
                    <a:pt x="78240" y="57877"/>
                  </a:lnTo>
                  <a:cubicBezTo>
                    <a:pt x="72093" y="61230"/>
                    <a:pt x="67064" y="63744"/>
                    <a:pt x="62593" y="64862"/>
                  </a:cubicBezTo>
                  <a:cubicBezTo>
                    <a:pt x="58402" y="66259"/>
                    <a:pt x="54770" y="65980"/>
                    <a:pt x="51417" y="64024"/>
                  </a:cubicBezTo>
                  <a:cubicBezTo>
                    <a:pt x="48622" y="62347"/>
                    <a:pt x="47225" y="60391"/>
                    <a:pt x="47505" y="57597"/>
                  </a:cubicBezTo>
                  <a:cubicBezTo>
                    <a:pt x="55328" y="56200"/>
                    <a:pt x="62314" y="54244"/>
                    <a:pt x="67902" y="51730"/>
                  </a:cubicBezTo>
                  <a:lnTo>
                    <a:pt x="48343" y="40274"/>
                  </a:lnTo>
                  <a:cubicBezTo>
                    <a:pt x="40240" y="42789"/>
                    <a:pt x="33255" y="44186"/>
                    <a:pt x="27108" y="43906"/>
                  </a:cubicBezTo>
                  <a:cubicBezTo>
                    <a:pt x="21240" y="43906"/>
                    <a:pt x="15652" y="42230"/>
                    <a:pt x="10902" y="39436"/>
                  </a:cubicBezTo>
                  <a:cubicBezTo>
                    <a:pt x="4196" y="35524"/>
                    <a:pt x="1402" y="31333"/>
                    <a:pt x="2240" y="26862"/>
                  </a:cubicBezTo>
                  <a:cubicBezTo>
                    <a:pt x="3078" y="22112"/>
                    <a:pt x="6431" y="17921"/>
                    <a:pt x="12578" y="14289"/>
                  </a:cubicBezTo>
                  <a:lnTo>
                    <a:pt x="3078" y="8700"/>
                  </a:lnTo>
                  <a:cubicBezTo>
                    <a:pt x="4196" y="7303"/>
                    <a:pt x="5593" y="6186"/>
                    <a:pt x="6990" y="5347"/>
                  </a:cubicBezTo>
                  <a:cubicBezTo>
                    <a:pt x="8667" y="4230"/>
                    <a:pt x="10343" y="3950"/>
                    <a:pt x="11181" y="3950"/>
                  </a:cubicBezTo>
                  <a:cubicBezTo>
                    <a:pt x="12299" y="3950"/>
                    <a:pt x="13137" y="4509"/>
                    <a:pt x="14255" y="5068"/>
                  </a:cubicBezTo>
                  <a:lnTo>
                    <a:pt x="21240" y="8980"/>
                  </a:lnTo>
                  <a:cubicBezTo>
                    <a:pt x="27387" y="5627"/>
                    <a:pt x="32137" y="3392"/>
                    <a:pt x="35490" y="2553"/>
                  </a:cubicBezTo>
                  <a:cubicBezTo>
                    <a:pt x="38843" y="1715"/>
                    <a:pt x="42196" y="1995"/>
                    <a:pt x="44990" y="3671"/>
                  </a:cubicBezTo>
                  <a:cubicBezTo>
                    <a:pt x="47784" y="5347"/>
                    <a:pt x="49181" y="7303"/>
                    <a:pt x="49461" y="9818"/>
                  </a:cubicBezTo>
                  <a:cubicBezTo>
                    <a:pt x="42475" y="11494"/>
                    <a:pt x="36328" y="13171"/>
                    <a:pt x="31299" y="15127"/>
                  </a:cubicBezTo>
                  <a:lnTo>
                    <a:pt x="50299" y="26024"/>
                  </a:lnTo>
                  <a:cubicBezTo>
                    <a:pt x="57564" y="23789"/>
                    <a:pt x="64549" y="22391"/>
                    <a:pt x="70975" y="21833"/>
                  </a:cubicBezTo>
                  <a:cubicBezTo>
                    <a:pt x="77402" y="21274"/>
                    <a:pt x="83828" y="22950"/>
                    <a:pt x="90255" y="26583"/>
                  </a:cubicBezTo>
                  <a:cubicBezTo>
                    <a:pt x="96681" y="30215"/>
                    <a:pt x="99196" y="34406"/>
                    <a:pt x="98358" y="38877"/>
                  </a:cubicBezTo>
                  <a:cubicBezTo>
                    <a:pt x="97519" y="43347"/>
                    <a:pt x="93608" y="47818"/>
                    <a:pt x="86902" y="52289"/>
                  </a:cubicBezTo>
                  <a:lnTo>
                    <a:pt x="96961" y="58436"/>
                  </a:lnTo>
                  <a:close/>
                  <a:moveTo>
                    <a:pt x="24034" y="18480"/>
                  </a:moveTo>
                  <a:cubicBezTo>
                    <a:pt x="20681" y="20436"/>
                    <a:pt x="18725" y="22391"/>
                    <a:pt x="18446" y="24347"/>
                  </a:cubicBezTo>
                  <a:cubicBezTo>
                    <a:pt x="18167" y="26024"/>
                    <a:pt x="19284" y="27700"/>
                    <a:pt x="21799" y="29097"/>
                  </a:cubicBezTo>
                  <a:cubicBezTo>
                    <a:pt x="24593" y="30774"/>
                    <a:pt x="27387" y="31333"/>
                    <a:pt x="30461" y="31333"/>
                  </a:cubicBezTo>
                  <a:cubicBezTo>
                    <a:pt x="33534" y="31333"/>
                    <a:pt x="37446" y="30494"/>
                    <a:pt x="42196" y="29097"/>
                  </a:cubicBezTo>
                  <a:lnTo>
                    <a:pt x="24034" y="18480"/>
                  </a:lnTo>
                  <a:close/>
                  <a:moveTo>
                    <a:pt x="57005" y="38039"/>
                  </a:moveTo>
                  <a:lnTo>
                    <a:pt x="75446" y="48656"/>
                  </a:lnTo>
                  <a:cubicBezTo>
                    <a:pt x="79637" y="46141"/>
                    <a:pt x="82152" y="43906"/>
                    <a:pt x="82711" y="42230"/>
                  </a:cubicBezTo>
                  <a:cubicBezTo>
                    <a:pt x="83269" y="40553"/>
                    <a:pt x="82152" y="39156"/>
                    <a:pt x="79358" y="37480"/>
                  </a:cubicBezTo>
                  <a:cubicBezTo>
                    <a:pt x="76284" y="35803"/>
                    <a:pt x="72652" y="34965"/>
                    <a:pt x="68740" y="35524"/>
                  </a:cubicBezTo>
                  <a:cubicBezTo>
                    <a:pt x="64549" y="36083"/>
                    <a:pt x="60637" y="36921"/>
                    <a:pt x="57005" y="3803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9" name="Forma libre 1238">
              <a:extLst>
                <a:ext uri="{FF2B5EF4-FFF2-40B4-BE49-F238E27FC236}">
                  <a16:creationId xmlns:a16="http://schemas.microsoft.com/office/drawing/2014/main" id="{6FB94D2B-8E84-4D47-8C05-6B71EEBE786F}"/>
                </a:ext>
              </a:extLst>
            </p:cNvPr>
            <p:cNvSpPr/>
            <p:nvPr/>
          </p:nvSpPr>
          <p:spPr>
            <a:xfrm>
              <a:off x="1858880" y="6252000"/>
              <a:ext cx="100588" cy="67059"/>
            </a:xfrm>
            <a:custGeom>
              <a:avLst/>
              <a:gdLst>
                <a:gd name="connsiteX0" fmla="*/ 98358 w 100588"/>
                <a:gd name="connsiteY0" fmla="*/ 38877 h 67058"/>
                <a:gd name="connsiteX1" fmla="*/ 90255 w 100588"/>
                <a:gd name="connsiteY1" fmla="*/ 26583 h 67058"/>
                <a:gd name="connsiteX2" fmla="*/ 70975 w 100588"/>
                <a:gd name="connsiteY2" fmla="*/ 21833 h 67058"/>
                <a:gd name="connsiteX3" fmla="*/ 50299 w 100588"/>
                <a:gd name="connsiteY3" fmla="*/ 26024 h 67058"/>
                <a:gd name="connsiteX4" fmla="*/ 31299 w 100588"/>
                <a:gd name="connsiteY4" fmla="*/ 15127 h 67058"/>
                <a:gd name="connsiteX5" fmla="*/ 49461 w 100588"/>
                <a:gd name="connsiteY5" fmla="*/ 9818 h 67058"/>
                <a:gd name="connsiteX6" fmla="*/ 44990 w 100588"/>
                <a:gd name="connsiteY6" fmla="*/ 3671 h 67058"/>
                <a:gd name="connsiteX7" fmla="*/ 35490 w 100588"/>
                <a:gd name="connsiteY7" fmla="*/ 2553 h 67058"/>
                <a:gd name="connsiteX8" fmla="*/ 21240 w 100588"/>
                <a:gd name="connsiteY8" fmla="*/ 8980 h 67058"/>
                <a:gd name="connsiteX9" fmla="*/ 14255 w 100588"/>
                <a:gd name="connsiteY9" fmla="*/ 5068 h 67058"/>
                <a:gd name="connsiteX10" fmla="*/ 11181 w 100588"/>
                <a:gd name="connsiteY10" fmla="*/ 3950 h 67058"/>
                <a:gd name="connsiteX11" fmla="*/ 6990 w 100588"/>
                <a:gd name="connsiteY11" fmla="*/ 5347 h 67058"/>
                <a:gd name="connsiteX12" fmla="*/ 3078 w 100588"/>
                <a:gd name="connsiteY12" fmla="*/ 8700 h 67058"/>
                <a:gd name="connsiteX13" fmla="*/ 12578 w 100588"/>
                <a:gd name="connsiteY13" fmla="*/ 14289 h 67058"/>
                <a:gd name="connsiteX14" fmla="*/ 2240 w 100588"/>
                <a:gd name="connsiteY14" fmla="*/ 26862 h 67058"/>
                <a:gd name="connsiteX15" fmla="*/ 10902 w 100588"/>
                <a:gd name="connsiteY15" fmla="*/ 39436 h 67058"/>
                <a:gd name="connsiteX16" fmla="*/ 27108 w 100588"/>
                <a:gd name="connsiteY16" fmla="*/ 43906 h 67058"/>
                <a:gd name="connsiteX17" fmla="*/ 48343 w 100588"/>
                <a:gd name="connsiteY17" fmla="*/ 40274 h 67058"/>
                <a:gd name="connsiteX18" fmla="*/ 67902 w 100588"/>
                <a:gd name="connsiteY18" fmla="*/ 51730 h 67058"/>
                <a:gd name="connsiteX19" fmla="*/ 47505 w 100588"/>
                <a:gd name="connsiteY19" fmla="*/ 57597 h 67058"/>
                <a:gd name="connsiteX20" fmla="*/ 51417 w 100588"/>
                <a:gd name="connsiteY20" fmla="*/ 64024 h 67058"/>
                <a:gd name="connsiteX21" fmla="*/ 62593 w 100588"/>
                <a:gd name="connsiteY21" fmla="*/ 64862 h 67058"/>
                <a:gd name="connsiteX22" fmla="*/ 78240 w 100588"/>
                <a:gd name="connsiteY22" fmla="*/ 57877 h 67058"/>
                <a:gd name="connsiteX23" fmla="*/ 84946 w 100588"/>
                <a:gd name="connsiteY23" fmla="*/ 61788 h 67058"/>
                <a:gd name="connsiteX24" fmla="*/ 88858 w 100588"/>
                <a:gd name="connsiteY24" fmla="*/ 63186 h 67058"/>
                <a:gd name="connsiteX25" fmla="*/ 92490 w 100588"/>
                <a:gd name="connsiteY25" fmla="*/ 62068 h 67058"/>
                <a:gd name="connsiteX26" fmla="*/ 96961 w 100588"/>
                <a:gd name="connsiteY26" fmla="*/ 58436 h 67058"/>
                <a:gd name="connsiteX27" fmla="*/ 86902 w 100588"/>
                <a:gd name="connsiteY27" fmla="*/ 52568 h 67058"/>
                <a:gd name="connsiteX28" fmla="*/ 98358 w 100588"/>
                <a:gd name="connsiteY28" fmla="*/ 38877 h 67058"/>
                <a:gd name="connsiteX29" fmla="*/ 30461 w 100588"/>
                <a:gd name="connsiteY29" fmla="*/ 30774 h 67058"/>
                <a:gd name="connsiteX30" fmla="*/ 21799 w 100588"/>
                <a:gd name="connsiteY30" fmla="*/ 28539 h 67058"/>
                <a:gd name="connsiteX31" fmla="*/ 18446 w 100588"/>
                <a:gd name="connsiteY31" fmla="*/ 23789 h 67058"/>
                <a:gd name="connsiteX32" fmla="*/ 24034 w 100588"/>
                <a:gd name="connsiteY32" fmla="*/ 17921 h 67058"/>
                <a:gd name="connsiteX33" fmla="*/ 42196 w 100588"/>
                <a:gd name="connsiteY33" fmla="*/ 28539 h 67058"/>
                <a:gd name="connsiteX34" fmla="*/ 30461 w 100588"/>
                <a:gd name="connsiteY34" fmla="*/ 30774 h 67058"/>
                <a:gd name="connsiteX35" fmla="*/ 82431 w 100588"/>
                <a:gd name="connsiteY35" fmla="*/ 41950 h 67058"/>
                <a:gd name="connsiteX36" fmla="*/ 75166 w 100588"/>
                <a:gd name="connsiteY36" fmla="*/ 48377 h 67058"/>
                <a:gd name="connsiteX37" fmla="*/ 56725 w 100588"/>
                <a:gd name="connsiteY37" fmla="*/ 37759 h 67058"/>
                <a:gd name="connsiteX38" fmla="*/ 68461 w 100588"/>
                <a:gd name="connsiteY38" fmla="*/ 35244 h 67058"/>
                <a:gd name="connsiteX39" fmla="*/ 79078 w 100588"/>
                <a:gd name="connsiteY39" fmla="*/ 37200 h 67058"/>
                <a:gd name="connsiteX40" fmla="*/ 82431 w 100588"/>
                <a:gd name="connsiteY40" fmla="*/ 41950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0588" h="67058">
                  <a:moveTo>
                    <a:pt x="98358" y="38877"/>
                  </a:moveTo>
                  <a:cubicBezTo>
                    <a:pt x="99196" y="34406"/>
                    <a:pt x="96681" y="30215"/>
                    <a:pt x="90255" y="26583"/>
                  </a:cubicBezTo>
                  <a:cubicBezTo>
                    <a:pt x="83828" y="22950"/>
                    <a:pt x="77402" y="21274"/>
                    <a:pt x="70975" y="21833"/>
                  </a:cubicBezTo>
                  <a:cubicBezTo>
                    <a:pt x="64549" y="22391"/>
                    <a:pt x="57843" y="23789"/>
                    <a:pt x="50299" y="26024"/>
                  </a:cubicBezTo>
                  <a:lnTo>
                    <a:pt x="31299" y="15127"/>
                  </a:lnTo>
                  <a:cubicBezTo>
                    <a:pt x="36328" y="13171"/>
                    <a:pt x="42196" y="11494"/>
                    <a:pt x="49461" y="9818"/>
                  </a:cubicBezTo>
                  <a:cubicBezTo>
                    <a:pt x="49181" y="7303"/>
                    <a:pt x="47784" y="5347"/>
                    <a:pt x="44990" y="3671"/>
                  </a:cubicBezTo>
                  <a:cubicBezTo>
                    <a:pt x="42196" y="1995"/>
                    <a:pt x="38843" y="1715"/>
                    <a:pt x="35490" y="2553"/>
                  </a:cubicBezTo>
                  <a:cubicBezTo>
                    <a:pt x="32137" y="3392"/>
                    <a:pt x="27387" y="5627"/>
                    <a:pt x="21240" y="8980"/>
                  </a:cubicBezTo>
                  <a:lnTo>
                    <a:pt x="14255" y="5068"/>
                  </a:lnTo>
                  <a:cubicBezTo>
                    <a:pt x="13137" y="4509"/>
                    <a:pt x="12299" y="4230"/>
                    <a:pt x="11181" y="3950"/>
                  </a:cubicBezTo>
                  <a:cubicBezTo>
                    <a:pt x="10064" y="3950"/>
                    <a:pt x="8667" y="4230"/>
                    <a:pt x="6990" y="5347"/>
                  </a:cubicBezTo>
                  <a:cubicBezTo>
                    <a:pt x="5593" y="6186"/>
                    <a:pt x="4196" y="7303"/>
                    <a:pt x="3078" y="8700"/>
                  </a:cubicBezTo>
                  <a:lnTo>
                    <a:pt x="12578" y="14289"/>
                  </a:lnTo>
                  <a:cubicBezTo>
                    <a:pt x="6711" y="18200"/>
                    <a:pt x="3078" y="22391"/>
                    <a:pt x="2240" y="26862"/>
                  </a:cubicBezTo>
                  <a:cubicBezTo>
                    <a:pt x="1402" y="31612"/>
                    <a:pt x="4196" y="35803"/>
                    <a:pt x="10902" y="39436"/>
                  </a:cubicBezTo>
                  <a:cubicBezTo>
                    <a:pt x="15931" y="42230"/>
                    <a:pt x="21240" y="43627"/>
                    <a:pt x="27108" y="43906"/>
                  </a:cubicBezTo>
                  <a:cubicBezTo>
                    <a:pt x="32975" y="43906"/>
                    <a:pt x="39961" y="42788"/>
                    <a:pt x="48343" y="40274"/>
                  </a:cubicBezTo>
                  <a:lnTo>
                    <a:pt x="67902" y="51730"/>
                  </a:lnTo>
                  <a:cubicBezTo>
                    <a:pt x="62314" y="53965"/>
                    <a:pt x="55328" y="55921"/>
                    <a:pt x="47505" y="57597"/>
                  </a:cubicBezTo>
                  <a:cubicBezTo>
                    <a:pt x="47505" y="60112"/>
                    <a:pt x="48622" y="62347"/>
                    <a:pt x="51417" y="64024"/>
                  </a:cubicBezTo>
                  <a:cubicBezTo>
                    <a:pt x="54490" y="65980"/>
                    <a:pt x="58402" y="66259"/>
                    <a:pt x="62593" y="64862"/>
                  </a:cubicBezTo>
                  <a:cubicBezTo>
                    <a:pt x="66784" y="63465"/>
                    <a:pt x="72093" y="61230"/>
                    <a:pt x="78240" y="57877"/>
                  </a:cubicBezTo>
                  <a:lnTo>
                    <a:pt x="84946" y="61788"/>
                  </a:lnTo>
                  <a:cubicBezTo>
                    <a:pt x="86343" y="62627"/>
                    <a:pt x="87740" y="63186"/>
                    <a:pt x="88858" y="63186"/>
                  </a:cubicBezTo>
                  <a:cubicBezTo>
                    <a:pt x="89975" y="63186"/>
                    <a:pt x="91093" y="62906"/>
                    <a:pt x="92490" y="62068"/>
                  </a:cubicBezTo>
                  <a:cubicBezTo>
                    <a:pt x="94725" y="60671"/>
                    <a:pt x="96402" y="59553"/>
                    <a:pt x="96961" y="58436"/>
                  </a:cubicBezTo>
                  <a:lnTo>
                    <a:pt x="86902" y="52568"/>
                  </a:lnTo>
                  <a:cubicBezTo>
                    <a:pt x="93608" y="47818"/>
                    <a:pt x="97519" y="43347"/>
                    <a:pt x="98358" y="38877"/>
                  </a:cubicBezTo>
                  <a:close/>
                  <a:moveTo>
                    <a:pt x="30461" y="30774"/>
                  </a:moveTo>
                  <a:cubicBezTo>
                    <a:pt x="27387" y="30774"/>
                    <a:pt x="24593" y="30215"/>
                    <a:pt x="21799" y="28539"/>
                  </a:cubicBezTo>
                  <a:cubicBezTo>
                    <a:pt x="19284" y="27142"/>
                    <a:pt x="18167" y="25465"/>
                    <a:pt x="18446" y="23789"/>
                  </a:cubicBezTo>
                  <a:cubicBezTo>
                    <a:pt x="18725" y="22112"/>
                    <a:pt x="20402" y="20156"/>
                    <a:pt x="24034" y="17921"/>
                  </a:cubicBezTo>
                  <a:lnTo>
                    <a:pt x="42196" y="28539"/>
                  </a:lnTo>
                  <a:cubicBezTo>
                    <a:pt x="37446" y="29936"/>
                    <a:pt x="33534" y="30774"/>
                    <a:pt x="30461" y="30774"/>
                  </a:cubicBezTo>
                  <a:close/>
                  <a:moveTo>
                    <a:pt x="82431" y="41950"/>
                  </a:moveTo>
                  <a:cubicBezTo>
                    <a:pt x="81872" y="43627"/>
                    <a:pt x="79637" y="45583"/>
                    <a:pt x="75166" y="48377"/>
                  </a:cubicBezTo>
                  <a:lnTo>
                    <a:pt x="56725" y="37759"/>
                  </a:lnTo>
                  <a:cubicBezTo>
                    <a:pt x="60358" y="36641"/>
                    <a:pt x="64269" y="35803"/>
                    <a:pt x="68461" y="35244"/>
                  </a:cubicBezTo>
                  <a:cubicBezTo>
                    <a:pt x="72372" y="34686"/>
                    <a:pt x="76005" y="35524"/>
                    <a:pt x="79078" y="37200"/>
                  </a:cubicBezTo>
                  <a:cubicBezTo>
                    <a:pt x="81872" y="38877"/>
                    <a:pt x="82990" y="40274"/>
                    <a:pt x="82431" y="41950"/>
                  </a:cubicBezTo>
                  <a:close/>
                </a:path>
              </a:pathLst>
            </a:custGeom>
            <a:solidFill>
              <a:srgbClr val="A9D6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0" name="Forma libre 1239">
              <a:extLst>
                <a:ext uri="{FF2B5EF4-FFF2-40B4-BE49-F238E27FC236}">
                  <a16:creationId xmlns:a16="http://schemas.microsoft.com/office/drawing/2014/main" id="{EAC8B94C-32AB-874E-9131-BE72B770EFCE}"/>
                </a:ext>
              </a:extLst>
            </p:cNvPr>
            <p:cNvSpPr/>
            <p:nvPr/>
          </p:nvSpPr>
          <p:spPr>
            <a:xfrm>
              <a:off x="1859304" y="6252000"/>
              <a:ext cx="100588" cy="58676"/>
            </a:xfrm>
            <a:custGeom>
              <a:avLst/>
              <a:gdLst>
                <a:gd name="connsiteX0" fmla="*/ 35346 w 100588"/>
                <a:gd name="connsiteY0" fmla="*/ 4509 h 58676"/>
                <a:gd name="connsiteX1" fmla="*/ 44846 w 100588"/>
                <a:gd name="connsiteY1" fmla="*/ 5627 h 58676"/>
                <a:gd name="connsiteX2" fmla="*/ 48757 w 100588"/>
                <a:gd name="connsiteY2" fmla="*/ 9818 h 58676"/>
                <a:gd name="connsiteX3" fmla="*/ 49316 w 100588"/>
                <a:gd name="connsiteY3" fmla="*/ 9818 h 58676"/>
                <a:gd name="connsiteX4" fmla="*/ 44846 w 100588"/>
                <a:gd name="connsiteY4" fmla="*/ 3671 h 58676"/>
                <a:gd name="connsiteX5" fmla="*/ 35346 w 100588"/>
                <a:gd name="connsiteY5" fmla="*/ 2553 h 58676"/>
                <a:gd name="connsiteX6" fmla="*/ 21096 w 100588"/>
                <a:gd name="connsiteY6" fmla="*/ 8980 h 58676"/>
                <a:gd name="connsiteX7" fmla="*/ 14110 w 100588"/>
                <a:gd name="connsiteY7" fmla="*/ 5068 h 58676"/>
                <a:gd name="connsiteX8" fmla="*/ 11037 w 100588"/>
                <a:gd name="connsiteY8" fmla="*/ 3950 h 58676"/>
                <a:gd name="connsiteX9" fmla="*/ 6846 w 100588"/>
                <a:gd name="connsiteY9" fmla="*/ 5347 h 58676"/>
                <a:gd name="connsiteX10" fmla="*/ 2934 w 100588"/>
                <a:gd name="connsiteY10" fmla="*/ 8700 h 58676"/>
                <a:gd name="connsiteX11" fmla="*/ 4331 w 100588"/>
                <a:gd name="connsiteY11" fmla="*/ 9539 h 58676"/>
                <a:gd name="connsiteX12" fmla="*/ 7125 w 100588"/>
                <a:gd name="connsiteY12" fmla="*/ 7583 h 58676"/>
                <a:gd name="connsiteX13" fmla="*/ 11316 w 100588"/>
                <a:gd name="connsiteY13" fmla="*/ 6186 h 58676"/>
                <a:gd name="connsiteX14" fmla="*/ 14390 w 100588"/>
                <a:gd name="connsiteY14" fmla="*/ 7303 h 58676"/>
                <a:gd name="connsiteX15" fmla="*/ 21375 w 100588"/>
                <a:gd name="connsiteY15" fmla="*/ 11215 h 58676"/>
                <a:gd name="connsiteX16" fmla="*/ 35346 w 100588"/>
                <a:gd name="connsiteY16" fmla="*/ 4509 h 58676"/>
                <a:gd name="connsiteX17" fmla="*/ 2096 w 100588"/>
                <a:gd name="connsiteY17" fmla="*/ 26862 h 58676"/>
                <a:gd name="connsiteX18" fmla="*/ 2096 w 100588"/>
                <a:gd name="connsiteY18" fmla="*/ 28818 h 58676"/>
                <a:gd name="connsiteX19" fmla="*/ 12434 w 100588"/>
                <a:gd name="connsiteY19" fmla="*/ 16244 h 58676"/>
                <a:gd name="connsiteX20" fmla="*/ 11037 w 100588"/>
                <a:gd name="connsiteY20" fmla="*/ 15406 h 58676"/>
                <a:gd name="connsiteX21" fmla="*/ 2096 w 100588"/>
                <a:gd name="connsiteY21" fmla="*/ 26862 h 58676"/>
                <a:gd name="connsiteX22" fmla="*/ 30037 w 100588"/>
                <a:gd name="connsiteY22" fmla="*/ 30774 h 58676"/>
                <a:gd name="connsiteX23" fmla="*/ 21375 w 100588"/>
                <a:gd name="connsiteY23" fmla="*/ 28539 h 58676"/>
                <a:gd name="connsiteX24" fmla="*/ 18301 w 100588"/>
                <a:gd name="connsiteY24" fmla="*/ 25186 h 58676"/>
                <a:gd name="connsiteX25" fmla="*/ 18022 w 100588"/>
                <a:gd name="connsiteY25" fmla="*/ 25744 h 58676"/>
                <a:gd name="connsiteX26" fmla="*/ 21375 w 100588"/>
                <a:gd name="connsiteY26" fmla="*/ 30494 h 58676"/>
                <a:gd name="connsiteX27" fmla="*/ 30037 w 100588"/>
                <a:gd name="connsiteY27" fmla="*/ 32730 h 58676"/>
                <a:gd name="connsiteX28" fmla="*/ 41772 w 100588"/>
                <a:gd name="connsiteY28" fmla="*/ 30494 h 58676"/>
                <a:gd name="connsiteX29" fmla="*/ 39257 w 100588"/>
                <a:gd name="connsiteY29" fmla="*/ 29097 h 58676"/>
                <a:gd name="connsiteX30" fmla="*/ 30037 w 100588"/>
                <a:gd name="connsiteY30" fmla="*/ 30774 h 58676"/>
                <a:gd name="connsiteX31" fmla="*/ 31434 w 100588"/>
                <a:gd name="connsiteY31" fmla="*/ 17083 h 58676"/>
                <a:gd name="connsiteX32" fmla="*/ 50434 w 100588"/>
                <a:gd name="connsiteY32" fmla="*/ 27980 h 58676"/>
                <a:gd name="connsiteX33" fmla="*/ 71110 w 100588"/>
                <a:gd name="connsiteY33" fmla="*/ 23789 h 58676"/>
                <a:gd name="connsiteX34" fmla="*/ 90390 w 100588"/>
                <a:gd name="connsiteY34" fmla="*/ 28539 h 58676"/>
                <a:gd name="connsiteX35" fmla="*/ 98492 w 100588"/>
                <a:gd name="connsiteY35" fmla="*/ 37480 h 58676"/>
                <a:gd name="connsiteX36" fmla="*/ 90390 w 100588"/>
                <a:gd name="connsiteY36" fmla="*/ 26583 h 58676"/>
                <a:gd name="connsiteX37" fmla="*/ 71110 w 100588"/>
                <a:gd name="connsiteY37" fmla="*/ 21833 h 58676"/>
                <a:gd name="connsiteX38" fmla="*/ 50434 w 100588"/>
                <a:gd name="connsiteY38" fmla="*/ 26024 h 58676"/>
                <a:gd name="connsiteX39" fmla="*/ 33669 w 100588"/>
                <a:gd name="connsiteY39" fmla="*/ 16244 h 58676"/>
                <a:gd name="connsiteX40" fmla="*/ 31434 w 100588"/>
                <a:gd name="connsiteY40" fmla="*/ 17083 h 58676"/>
                <a:gd name="connsiteX41" fmla="*/ 86478 w 100588"/>
                <a:gd name="connsiteY41" fmla="*/ 54244 h 58676"/>
                <a:gd name="connsiteX42" fmla="*/ 95140 w 100588"/>
                <a:gd name="connsiteY42" fmla="*/ 59274 h 58676"/>
                <a:gd name="connsiteX43" fmla="*/ 96257 w 100588"/>
                <a:gd name="connsiteY43" fmla="*/ 57877 h 58676"/>
                <a:gd name="connsiteX44" fmla="*/ 87875 w 100588"/>
                <a:gd name="connsiteY44" fmla="*/ 52847 h 58676"/>
                <a:gd name="connsiteX45" fmla="*/ 86478 w 100588"/>
                <a:gd name="connsiteY45" fmla="*/ 54244 h 58676"/>
                <a:gd name="connsiteX46" fmla="*/ 75022 w 100588"/>
                <a:gd name="connsiteY46" fmla="*/ 48377 h 58676"/>
                <a:gd name="connsiteX47" fmla="*/ 59096 w 100588"/>
                <a:gd name="connsiteY47" fmla="*/ 39156 h 58676"/>
                <a:gd name="connsiteX48" fmla="*/ 56581 w 100588"/>
                <a:gd name="connsiteY48" fmla="*/ 39715 h 58676"/>
                <a:gd name="connsiteX49" fmla="*/ 75022 w 100588"/>
                <a:gd name="connsiteY49" fmla="*/ 50333 h 58676"/>
                <a:gd name="connsiteX50" fmla="*/ 82287 w 100588"/>
                <a:gd name="connsiteY50" fmla="*/ 43906 h 58676"/>
                <a:gd name="connsiteX51" fmla="*/ 82287 w 100588"/>
                <a:gd name="connsiteY51" fmla="*/ 42230 h 58676"/>
                <a:gd name="connsiteX52" fmla="*/ 75022 w 100588"/>
                <a:gd name="connsiteY52" fmla="*/ 48377 h 58676"/>
                <a:gd name="connsiteX53" fmla="*/ 47360 w 100588"/>
                <a:gd name="connsiteY53" fmla="*/ 57318 h 58676"/>
                <a:gd name="connsiteX54" fmla="*/ 47640 w 100588"/>
                <a:gd name="connsiteY54" fmla="*/ 59274 h 58676"/>
                <a:gd name="connsiteX55" fmla="*/ 68037 w 100588"/>
                <a:gd name="connsiteY55" fmla="*/ 53686 h 58676"/>
                <a:gd name="connsiteX56" fmla="*/ 66081 w 100588"/>
                <a:gd name="connsiteY56" fmla="*/ 52568 h 58676"/>
                <a:gd name="connsiteX57" fmla="*/ 47360 w 100588"/>
                <a:gd name="connsiteY57" fmla="*/ 57318 h 58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00588" h="58676">
                  <a:moveTo>
                    <a:pt x="35346" y="4509"/>
                  </a:moveTo>
                  <a:cubicBezTo>
                    <a:pt x="38698" y="3671"/>
                    <a:pt x="42051" y="3950"/>
                    <a:pt x="44846" y="5627"/>
                  </a:cubicBezTo>
                  <a:cubicBezTo>
                    <a:pt x="46801" y="6744"/>
                    <a:pt x="48198" y="8141"/>
                    <a:pt x="48757" y="9818"/>
                  </a:cubicBezTo>
                  <a:cubicBezTo>
                    <a:pt x="49037" y="9818"/>
                    <a:pt x="49037" y="9818"/>
                    <a:pt x="49316" y="9818"/>
                  </a:cubicBezTo>
                  <a:cubicBezTo>
                    <a:pt x="49037" y="7303"/>
                    <a:pt x="47640" y="5347"/>
                    <a:pt x="44846" y="3671"/>
                  </a:cubicBezTo>
                  <a:cubicBezTo>
                    <a:pt x="42051" y="1995"/>
                    <a:pt x="38698" y="1715"/>
                    <a:pt x="35346" y="2553"/>
                  </a:cubicBezTo>
                  <a:cubicBezTo>
                    <a:pt x="31993" y="3392"/>
                    <a:pt x="27243" y="5627"/>
                    <a:pt x="21096" y="8980"/>
                  </a:cubicBezTo>
                  <a:lnTo>
                    <a:pt x="14110" y="5068"/>
                  </a:lnTo>
                  <a:cubicBezTo>
                    <a:pt x="12993" y="4509"/>
                    <a:pt x="12154" y="4230"/>
                    <a:pt x="11037" y="3950"/>
                  </a:cubicBezTo>
                  <a:cubicBezTo>
                    <a:pt x="9919" y="3950"/>
                    <a:pt x="8522" y="4230"/>
                    <a:pt x="6846" y="5347"/>
                  </a:cubicBezTo>
                  <a:cubicBezTo>
                    <a:pt x="5449" y="6186"/>
                    <a:pt x="4051" y="7303"/>
                    <a:pt x="2934" y="8700"/>
                  </a:cubicBezTo>
                  <a:lnTo>
                    <a:pt x="4331" y="9539"/>
                  </a:lnTo>
                  <a:cubicBezTo>
                    <a:pt x="5169" y="8700"/>
                    <a:pt x="6007" y="8141"/>
                    <a:pt x="7125" y="7583"/>
                  </a:cubicBezTo>
                  <a:cubicBezTo>
                    <a:pt x="8802" y="6465"/>
                    <a:pt x="10478" y="6186"/>
                    <a:pt x="11316" y="6186"/>
                  </a:cubicBezTo>
                  <a:cubicBezTo>
                    <a:pt x="12434" y="6186"/>
                    <a:pt x="13272" y="6744"/>
                    <a:pt x="14390" y="7303"/>
                  </a:cubicBezTo>
                  <a:lnTo>
                    <a:pt x="21375" y="11215"/>
                  </a:lnTo>
                  <a:cubicBezTo>
                    <a:pt x="27243" y="7583"/>
                    <a:pt x="31993" y="5627"/>
                    <a:pt x="35346" y="4509"/>
                  </a:cubicBezTo>
                  <a:close/>
                  <a:moveTo>
                    <a:pt x="2096" y="26862"/>
                  </a:moveTo>
                  <a:cubicBezTo>
                    <a:pt x="2096" y="27421"/>
                    <a:pt x="2096" y="28259"/>
                    <a:pt x="2096" y="28818"/>
                  </a:cubicBezTo>
                  <a:cubicBezTo>
                    <a:pt x="2934" y="24347"/>
                    <a:pt x="6287" y="20156"/>
                    <a:pt x="12434" y="16244"/>
                  </a:cubicBezTo>
                  <a:lnTo>
                    <a:pt x="11037" y="15406"/>
                  </a:lnTo>
                  <a:cubicBezTo>
                    <a:pt x="6007" y="18759"/>
                    <a:pt x="2934" y="22671"/>
                    <a:pt x="2096" y="26862"/>
                  </a:cubicBezTo>
                  <a:close/>
                  <a:moveTo>
                    <a:pt x="30037" y="30774"/>
                  </a:moveTo>
                  <a:cubicBezTo>
                    <a:pt x="26963" y="30774"/>
                    <a:pt x="24169" y="30215"/>
                    <a:pt x="21375" y="28539"/>
                  </a:cubicBezTo>
                  <a:cubicBezTo>
                    <a:pt x="19699" y="27421"/>
                    <a:pt x="18581" y="26303"/>
                    <a:pt x="18301" y="25186"/>
                  </a:cubicBezTo>
                  <a:cubicBezTo>
                    <a:pt x="18301" y="25465"/>
                    <a:pt x="18022" y="25465"/>
                    <a:pt x="18022" y="25744"/>
                  </a:cubicBezTo>
                  <a:cubicBezTo>
                    <a:pt x="17743" y="27421"/>
                    <a:pt x="18860" y="29097"/>
                    <a:pt x="21375" y="30494"/>
                  </a:cubicBezTo>
                  <a:cubicBezTo>
                    <a:pt x="24169" y="32171"/>
                    <a:pt x="26963" y="32730"/>
                    <a:pt x="30037" y="32730"/>
                  </a:cubicBezTo>
                  <a:cubicBezTo>
                    <a:pt x="33110" y="32730"/>
                    <a:pt x="37022" y="31891"/>
                    <a:pt x="41772" y="30494"/>
                  </a:cubicBezTo>
                  <a:lnTo>
                    <a:pt x="39257" y="29097"/>
                  </a:lnTo>
                  <a:cubicBezTo>
                    <a:pt x="35904" y="30215"/>
                    <a:pt x="32551" y="30774"/>
                    <a:pt x="30037" y="30774"/>
                  </a:cubicBezTo>
                  <a:close/>
                  <a:moveTo>
                    <a:pt x="31434" y="17083"/>
                  </a:moveTo>
                  <a:lnTo>
                    <a:pt x="50434" y="27980"/>
                  </a:lnTo>
                  <a:cubicBezTo>
                    <a:pt x="57698" y="25744"/>
                    <a:pt x="64684" y="24347"/>
                    <a:pt x="71110" y="23789"/>
                  </a:cubicBezTo>
                  <a:cubicBezTo>
                    <a:pt x="77537" y="23230"/>
                    <a:pt x="83963" y="24906"/>
                    <a:pt x="90390" y="28539"/>
                  </a:cubicBezTo>
                  <a:cubicBezTo>
                    <a:pt x="95140" y="31333"/>
                    <a:pt x="97654" y="34127"/>
                    <a:pt x="98492" y="37480"/>
                  </a:cubicBezTo>
                  <a:cubicBezTo>
                    <a:pt x="98772" y="33568"/>
                    <a:pt x="95978" y="29936"/>
                    <a:pt x="90390" y="26583"/>
                  </a:cubicBezTo>
                  <a:cubicBezTo>
                    <a:pt x="83963" y="22950"/>
                    <a:pt x="77537" y="21274"/>
                    <a:pt x="71110" y="21833"/>
                  </a:cubicBezTo>
                  <a:cubicBezTo>
                    <a:pt x="64684" y="22391"/>
                    <a:pt x="57978" y="23789"/>
                    <a:pt x="50434" y="26024"/>
                  </a:cubicBezTo>
                  <a:lnTo>
                    <a:pt x="33669" y="16244"/>
                  </a:lnTo>
                  <a:cubicBezTo>
                    <a:pt x="32831" y="16524"/>
                    <a:pt x="31993" y="16803"/>
                    <a:pt x="31434" y="17083"/>
                  </a:cubicBezTo>
                  <a:close/>
                  <a:moveTo>
                    <a:pt x="86478" y="54244"/>
                  </a:moveTo>
                  <a:lnTo>
                    <a:pt x="95140" y="59274"/>
                  </a:lnTo>
                  <a:cubicBezTo>
                    <a:pt x="95698" y="58715"/>
                    <a:pt x="96257" y="58436"/>
                    <a:pt x="96257" y="57877"/>
                  </a:cubicBezTo>
                  <a:lnTo>
                    <a:pt x="87875" y="52847"/>
                  </a:lnTo>
                  <a:cubicBezTo>
                    <a:pt x="87316" y="53406"/>
                    <a:pt x="87037" y="53965"/>
                    <a:pt x="86478" y="54244"/>
                  </a:cubicBezTo>
                  <a:close/>
                  <a:moveTo>
                    <a:pt x="75022" y="48377"/>
                  </a:moveTo>
                  <a:lnTo>
                    <a:pt x="59096" y="39156"/>
                  </a:lnTo>
                  <a:cubicBezTo>
                    <a:pt x="58257" y="39436"/>
                    <a:pt x="57419" y="39436"/>
                    <a:pt x="56581" y="39715"/>
                  </a:cubicBezTo>
                  <a:lnTo>
                    <a:pt x="75022" y="50333"/>
                  </a:lnTo>
                  <a:cubicBezTo>
                    <a:pt x="79213" y="47818"/>
                    <a:pt x="81728" y="45583"/>
                    <a:pt x="82287" y="43906"/>
                  </a:cubicBezTo>
                  <a:cubicBezTo>
                    <a:pt x="82566" y="43347"/>
                    <a:pt x="82287" y="42788"/>
                    <a:pt x="82287" y="42230"/>
                  </a:cubicBezTo>
                  <a:cubicBezTo>
                    <a:pt x="81448" y="43906"/>
                    <a:pt x="78934" y="45862"/>
                    <a:pt x="75022" y="48377"/>
                  </a:cubicBezTo>
                  <a:close/>
                  <a:moveTo>
                    <a:pt x="47360" y="57318"/>
                  </a:moveTo>
                  <a:cubicBezTo>
                    <a:pt x="47360" y="57877"/>
                    <a:pt x="47360" y="58715"/>
                    <a:pt x="47640" y="59274"/>
                  </a:cubicBezTo>
                  <a:cubicBezTo>
                    <a:pt x="55463" y="57877"/>
                    <a:pt x="62169" y="55921"/>
                    <a:pt x="68037" y="53686"/>
                  </a:cubicBezTo>
                  <a:lnTo>
                    <a:pt x="66081" y="52568"/>
                  </a:lnTo>
                  <a:cubicBezTo>
                    <a:pt x="60493" y="54524"/>
                    <a:pt x="54346" y="56200"/>
                    <a:pt x="47360" y="573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41" name="Gráfico 12">
            <a:extLst>
              <a:ext uri="{FF2B5EF4-FFF2-40B4-BE49-F238E27FC236}">
                <a16:creationId xmlns:a16="http://schemas.microsoft.com/office/drawing/2014/main" id="{3AA80BCB-9E67-0E45-8706-B6D5C8A301BD}"/>
              </a:ext>
            </a:extLst>
          </p:cNvPr>
          <p:cNvGrpSpPr/>
          <p:nvPr/>
        </p:nvGrpSpPr>
        <p:grpSpPr>
          <a:xfrm>
            <a:off x="993728" y="3129770"/>
            <a:ext cx="1430585" cy="1430585"/>
            <a:chOff x="993728" y="3527803"/>
            <a:chExt cx="1430585" cy="1430585"/>
          </a:xfrm>
        </p:grpSpPr>
        <p:sp>
          <p:nvSpPr>
            <p:cNvPr id="1242" name="Forma libre 1241">
              <a:extLst>
                <a:ext uri="{FF2B5EF4-FFF2-40B4-BE49-F238E27FC236}">
                  <a16:creationId xmlns:a16="http://schemas.microsoft.com/office/drawing/2014/main" id="{E701172B-B30E-414D-9C6A-C1B884808B23}"/>
                </a:ext>
              </a:extLst>
            </p:cNvPr>
            <p:cNvSpPr/>
            <p:nvPr/>
          </p:nvSpPr>
          <p:spPr>
            <a:xfrm>
              <a:off x="1181073" y="3542357"/>
              <a:ext cx="558822" cy="734851"/>
            </a:xfrm>
            <a:custGeom>
              <a:avLst/>
              <a:gdLst>
                <a:gd name="connsiteX0" fmla="*/ 530183 w 558822"/>
                <a:gd name="connsiteY0" fmla="*/ 443121 h 734851"/>
                <a:gd name="connsiteX1" fmla="*/ 31154 w 558822"/>
                <a:gd name="connsiteY1" fmla="*/ 731194 h 734851"/>
                <a:gd name="connsiteX2" fmla="*/ 2096 w 558822"/>
                <a:gd name="connsiteY2" fmla="*/ 709121 h 734851"/>
                <a:gd name="connsiteX3" fmla="*/ 2096 w 558822"/>
                <a:gd name="connsiteY3" fmla="*/ 349518 h 734851"/>
                <a:gd name="connsiteX4" fmla="*/ 31154 w 558822"/>
                <a:gd name="connsiteY4" fmla="*/ 293916 h 734851"/>
                <a:gd name="connsiteX5" fmla="*/ 530183 w 558822"/>
                <a:gd name="connsiteY5" fmla="*/ 5563 h 734851"/>
                <a:gd name="connsiteX6" fmla="*/ 559241 w 558822"/>
                <a:gd name="connsiteY6" fmla="*/ 27637 h 734851"/>
                <a:gd name="connsiteX7" fmla="*/ 559241 w 558822"/>
                <a:gd name="connsiteY7" fmla="*/ 387518 h 734851"/>
                <a:gd name="connsiteX8" fmla="*/ 530183 w 558822"/>
                <a:gd name="connsiteY8" fmla="*/ 443121 h 73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22" h="734851">
                  <a:moveTo>
                    <a:pt x="530183" y="443121"/>
                  </a:moveTo>
                  <a:lnTo>
                    <a:pt x="31154" y="731194"/>
                  </a:lnTo>
                  <a:cubicBezTo>
                    <a:pt x="15228" y="740415"/>
                    <a:pt x="2096" y="730635"/>
                    <a:pt x="2096" y="709121"/>
                  </a:cubicBezTo>
                  <a:lnTo>
                    <a:pt x="2096" y="349518"/>
                  </a:lnTo>
                  <a:cubicBezTo>
                    <a:pt x="2096" y="328004"/>
                    <a:pt x="15228" y="303136"/>
                    <a:pt x="31154" y="293916"/>
                  </a:cubicBezTo>
                  <a:lnTo>
                    <a:pt x="530183" y="5563"/>
                  </a:lnTo>
                  <a:cubicBezTo>
                    <a:pt x="546109" y="-3657"/>
                    <a:pt x="559241" y="6122"/>
                    <a:pt x="559241" y="27637"/>
                  </a:cubicBezTo>
                  <a:lnTo>
                    <a:pt x="559241" y="387518"/>
                  </a:lnTo>
                  <a:cubicBezTo>
                    <a:pt x="559241" y="408754"/>
                    <a:pt x="546109" y="433901"/>
                    <a:pt x="530183" y="443121"/>
                  </a:cubicBezTo>
                  <a:close/>
                </a:path>
              </a:pathLst>
            </a:custGeom>
            <a:solidFill>
              <a:srgbClr val="515DA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3" name="Forma libre 1242">
              <a:extLst>
                <a:ext uri="{FF2B5EF4-FFF2-40B4-BE49-F238E27FC236}">
                  <a16:creationId xmlns:a16="http://schemas.microsoft.com/office/drawing/2014/main" id="{5B02BCA2-96C0-2843-AE64-E0CF9B1AC7E4}"/>
                </a:ext>
              </a:extLst>
            </p:cNvPr>
            <p:cNvSpPr/>
            <p:nvPr/>
          </p:nvSpPr>
          <p:spPr>
            <a:xfrm>
              <a:off x="1181073" y="3682056"/>
              <a:ext cx="558822" cy="595146"/>
            </a:xfrm>
            <a:custGeom>
              <a:avLst/>
              <a:gdLst>
                <a:gd name="connsiteX0" fmla="*/ 456698 w 558822"/>
                <a:gd name="connsiteY0" fmla="*/ 30717 h 595145"/>
                <a:gd name="connsiteX1" fmla="*/ 396904 w 558822"/>
                <a:gd name="connsiteY1" fmla="*/ 186349 h 595145"/>
                <a:gd name="connsiteX2" fmla="*/ 334315 w 558822"/>
                <a:gd name="connsiteY2" fmla="*/ 215967 h 595145"/>
                <a:gd name="connsiteX3" fmla="*/ 312521 w 558822"/>
                <a:gd name="connsiteY3" fmla="*/ 157570 h 595145"/>
                <a:gd name="connsiteX4" fmla="*/ 240992 w 558822"/>
                <a:gd name="connsiteY4" fmla="*/ 195290 h 595145"/>
                <a:gd name="connsiteX5" fmla="*/ 192654 w 558822"/>
                <a:gd name="connsiteY5" fmla="*/ 347011 h 595145"/>
                <a:gd name="connsiteX6" fmla="*/ 133419 w 558822"/>
                <a:gd name="connsiteY6" fmla="*/ 384452 h 595145"/>
                <a:gd name="connsiteX7" fmla="*/ 19140 w 558822"/>
                <a:gd name="connsiteY7" fmla="*/ 438378 h 595145"/>
                <a:gd name="connsiteX8" fmla="*/ 2096 w 558822"/>
                <a:gd name="connsiteY8" fmla="*/ 471628 h 595145"/>
                <a:gd name="connsiteX9" fmla="*/ 2096 w 558822"/>
                <a:gd name="connsiteY9" fmla="*/ 569422 h 595145"/>
                <a:gd name="connsiteX10" fmla="*/ 31154 w 558822"/>
                <a:gd name="connsiteY10" fmla="*/ 591495 h 595145"/>
                <a:gd name="connsiteX11" fmla="*/ 530183 w 558822"/>
                <a:gd name="connsiteY11" fmla="*/ 303422 h 595145"/>
                <a:gd name="connsiteX12" fmla="*/ 559241 w 558822"/>
                <a:gd name="connsiteY12" fmla="*/ 247820 h 595145"/>
                <a:gd name="connsiteX13" fmla="*/ 559241 w 558822"/>
                <a:gd name="connsiteY13" fmla="*/ 92746 h 595145"/>
                <a:gd name="connsiteX14" fmla="*/ 497212 w 558822"/>
                <a:gd name="connsiteY14" fmla="*/ 6967 h 595145"/>
                <a:gd name="connsiteX15" fmla="*/ 456698 w 558822"/>
                <a:gd name="connsiteY15" fmla="*/ 30717 h 595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8822" h="595145">
                  <a:moveTo>
                    <a:pt x="456698" y="30717"/>
                  </a:moveTo>
                  <a:lnTo>
                    <a:pt x="396904" y="186349"/>
                  </a:lnTo>
                  <a:cubicBezTo>
                    <a:pt x="382374" y="224349"/>
                    <a:pt x="344374" y="242511"/>
                    <a:pt x="334315" y="215967"/>
                  </a:cubicBezTo>
                  <a:lnTo>
                    <a:pt x="312521" y="157570"/>
                  </a:lnTo>
                  <a:cubicBezTo>
                    <a:pt x="300786" y="126555"/>
                    <a:pt x="255521" y="150585"/>
                    <a:pt x="240992" y="195290"/>
                  </a:cubicBezTo>
                  <a:lnTo>
                    <a:pt x="192654" y="347011"/>
                  </a:lnTo>
                  <a:cubicBezTo>
                    <a:pt x="181478" y="381937"/>
                    <a:pt x="146831" y="403731"/>
                    <a:pt x="133419" y="384452"/>
                  </a:cubicBezTo>
                  <a:cubicBezTo>
                    <a:pt x="109389" y="349525"/>
                    <a:pt x="50434" y="377187"/>
                    <a:pt x="19140" y="438378"/>
                  </a:cubicBezTo>
                  <a:lnTo>
                    <a:pt x="2096" y="471628"/>
                  </a:lnTo>
                  <a:lnTo>
                    <a:pt x="2096" y="569422"/>
                  </a:lnTo>
                  <a:cubicBezTo>
                    <a:pt x="2096" y="590937"/>
                    <a:pt x="15228" y="600716"/>
                    <a:pt x="31154" y="591495"/>
                  </a:cubicBezTo>
                  <a:lnTo>
                    <a:pt x="530183" y="303422"/>
                  </a:lnTo>
                  <a:cubicBezTo>
                    <a:pt x="546109" y="294202"/>
                    <a:pt x="559241" y="269055"/>
                    <a:pt x="559241" y="247820"/>
                  </a:cubicBezTo>
                  <a:lnTo>
                    <a:pt x="559241" y="92746"/>
                  </a:lnTo>
                  <a:lnTo>
                    <a:pt x="497212" y="6967"/>
                  </a:lnTo>
                  <a:cubicBezTo>
                    <a:pt x="487992" y="-5606"/>
                    <a:pt x="465639" y="7526"/>
                    <a:pt x="456698" y="30717"/>
                  </a:cubicBezTo>
                  <a:close/>
                </a:path>
              </a:pathLst>
            </a:custGeom>
            <a:solidFill>
              <a:srgbClr val="68C1B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4" name="Forma libre 1243">
              <a:extLst>
                <a:ext uri="{FF2B5EF4-FFF2-40B4-BE49-F238E27FC236}">
                  <a16:creationId xmlns:a16="http://schemas.microsoft.com/office/drawing/2014/main" id="{A7AB24EA-F072-E44D-992B-7C3CDF9E06B3}"/>
                </a:ext>
              </a:extLst>
            </p:cNvPr>
            <p:cNvSpPr/>
            <p:nvPr/>
          </p:nvSpPr>
          <p:spPr>
            <a:xfrm>
              <a:off x="1181073" y="3861839"/>
              <a:ext cx="558822" cy="332499"/>
            </a:xfrm>
            <a:custGeom>
              <a:avLst/>
              <a:gdLst>
                <a:gd name="connsiteX0" fmla="*/ 559241 w 558822"/>
                <a:gd name="connsiteY0" fmla="*/ 10198 h 332499"/>
                <a:gd name="connsiteX1" fmla="*/ 2096 w 558822"/>
                <a:gd name="connsiteY1" fmla="*/ 332080 h 332499"/>
                <a:gd name="connsiteX2" fmla="*/ 2096 w 558822"/>
                <a:gd name="connsiteY2" fmla="*/ 323698 h 332499"/>
                <a:gd name="connsiteX3" fmla="*/ 559241 w 558822"/>
                <a:gd name="connsiteY3" fmla="*/ 2096 h 332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8822" h="332499">
                  <a:moveTo>
                    <a:pt x="559241" y="10198"/>
                  </a:moveTo>
                  <a:lnTo>
                    <a:pt x="2096" y="332080"/>
                  </a:lnTo>
                  <a:lnTo>
                    <a:pt x="2096" y="323698"/>
                  </a:lnTo>
                  <a:lnTo>
                    <a:pt x="559241" y="2096"/>
                  </a:lnTo>
                  <a:close/>
                </a:path>
              </a:pathLst>
            </a:custGeom>
            <a:solidFill>
              <a:srgbClr val="6F8BC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5" name="Forma libre 1244">
              <a:extLst>
                <a:ext uri="{FF2B5EF4-FFF2-40B4-BE49-F238E27FC236}">
                  <a16:creationId xmlns:a16="http://schemas.microsoft.com/office/drawing/2014/main" id="{44A500DC-06EB-E84B-A5E6-FCD0BB19B631}"/>
                </a:ext>
              </a:extLst>
            </p:cNvPr>
            <p:cNvSpPr/>
            <p:nvPr/>
          </p:nvSpPr>
          <p:spPr>
            <a:xfrm>
              <a:off x="1181073" y="3759295"/>
              <a:ext cx="558822" cy="332499"/>
            </a:xfrm>
            <a:custGeom>
              <a:avLst/>
              <a:gdLst>
                <a:gd name="connsiteX0" fmla="*/ 559241 w 558822"/>
                <a:gd name="connsiteY0" fmla="*/ 10199 h 332499"/>
                <a:gd name="connsiteX1" fmla="*/ 2096 w 558822"/>
                <a:gd name="connsiteY1" fmla="*/ 331801 h 332499"/>
                <a:gd name="connsiteX2" fmla="*/ 2096 w 558822"/>
                <a:gd name="connsiteY2" fmla="*/ 323698 h 332499"/>
                <a:gd name="connsiteX3" fmla="*/ 559241 w 558822"/>
                <a:gd name="connsiteY3" fmla="*/ 2096 h 332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8822" h="332499">
                  <a:moveTo>
                    <a:pt x="559241" y="10199"/>
                  </a:moveTo>
                  <a:lnTo>
                    <a:pt x="2096" y="331801"/>
                  </a:lnTo>
                  <a:lnTo>
                    <a:pt x="2096" y="323698"/>
                  </a:lnTo>
                  <a:lnTo>
                    <a:pt x="559241" y="2096"/>
                  </a:lnTo>
                  <a:close/>
                </a:path>
              </a:pathLst>
            </a:custGeom>
            <a:solidFill>
              <a:srgbClr val="6F8BC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6" name="Forma libre 1245">
              <a:extLst>
                <a:ext uri="{FF2B5EF4-FFF2-40B4-BE49-F238E27FC236}">
                  <a16:creationId xmlns:a16="http://schemas.microsoft.com/office/drawing/2014/main" id="{AD6D0A9F-B131-3F40-90E3-AA224B80C07B}"/>
                </a:ext>
              </a:extLst>
            </p:cNvPr>
            <p:cNvSpPr/>
            <p:nvPr/>
          </p:nvSpPr>
          <p:spPr>
            <a:xfrm>
              <a:off x="1181073" y="3656472"/>
              <a:ext cx="558822" cy="332499"/>
            </a:xfrm>
            <a:custGeom>
              <a:avLst/>
              <a:gdLst>
                <a:gd name="connsiteX0" fmla="*/ 559241 w 558822"/>
                <a:gd name="connsiteY0" fmla="*/ 10199 h 332499"/>
                <a:gd name="connsiteX1" fmla="*/ 2096 w 558822"/>
                <a:gd name="connsiteY1" fmla="*/ 332080 h 332499"/>
                <a:gd name="connsiteX2" fmla="*/ 2096 w 558822"/>
                <a:gd name="connsiteY2" fmla="*/ 323977 h 332499"/>
                <a:gd name="connsiteX3" fmla="*/ 559241 w 558822"/>
                <a:gd name="connsiteY3" fmla="*/ 2096 h 332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8822" h="332499">
                  <a:moveTo>
                    <a:pt x="559241" y="10199"/>
                  </a:moveTo>
                  <a:lnTo>
                    <a:pt x="2096" y="332080"/>
                  </a:lnTo>
                  <a:lnTo>
                    <a:pt x="2096" y="323977"/>
                  </a:lnTo>
                  <a:lnTo>
                    <a:pt x="559241" y="2096"/>
                  </a:lnTo>
                  <a:close/>
                </a:path>
              </a:pathLst>
            </a:custGeom>
            <a:solidFill>
              <a:srgbClr val="6F8BC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7" name="Forma libre 1246">
              <a:extLst>
                <a:ext uri="{FF2B5EF4-FFF2-40B4-BE49-F238E27FC236}">
                  <a16:creationId xmlns:a16="http://schemas.microsoft.com/office/drawing/2014/main" id="{ECD59594-C0CF-1E41-B32A-8989A69D4282}"/>
                </a:ext>
              </a:extLst>
            </p:cNvPr>
            <p:cNvSpPr/>
            <p:nvPr/>
          </p:nvSpPr>
          <p:spPr>
            <a:xfrm>
              <a:off x="1145588" y="3970530"/>
              <a:ext cx="30735" cy="50294"/>
            </a:xfrm>
            <a:custGeom>
              <a:avLst/>
              <a:gdLst>
                <a:gd name="connsiteX0" fmla="*/ 29198 w 30735"/>
                <a:gd name="connsiteY0" fmla="*/ 33390 h 50294"/>
                <a:gd name="connsiteX1" fmla="*/ 2096 w 30735"/>
                <a:gd name="connsiteY1" fmla="*/ 49037 h 50294"/>
                <a:gd name="connsiteX2" fmla="*/ 2096 w 30735"/>
                <a:gd name="connsiteY2" fmla="*/ 17743 h 50294"/>
                <a:gd name="connsiteX3" fmla="*/ 29198 w 30735"/>
                <a:gd name="connsiteY3" fmla="*/ 2096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735" h="50294">
                  <a:moveTo>
                    <a:pt x="29198" y="33390"/>
                  </a:moveTo>
                  <a:lnTo>
                    <a:pt x="2096" y="49037"/>
                  </a:lnTo>
                  <a:lnTo>
                    <a:pt x="2096" y="17743"/>
                  </a:lnTo>
                  <a:lnTo>
                    <a:pt x="29198" y="2096"/>
                  </a:lnTo>
                  <a:close/>
                </a:path>
              </a:pathLst>
            </a:custGeom>
            <a:solidFill>
              <a:srgbClr val="6F8BC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8" name="Forma libre 1247">
              <a:extLst>
                <a:ext uri="{FF2B5EF4-FFF2-40B4-BE49-F238E27FC236}">
                  <a16:creationId xmlns:a16="http://schemas.microsoft.com/office/drawing/2014/main" id="{038CFA90-ADCD-674C-BB09-458955BBAAA2}"/>
                </a:ext>
              </a:extLst>
            </p:cNvPr>
            <p:cNvSpPr/>
            <p:nvPr/>
          </p:nvSpPr>
          <p:spPr>
            <a:xfrm>
              <a:off x="1145588" y="4074191"/>
              <a:ext cx="30735" cy="50294"/>
            </a:xfrm>
            <a:custGeom>
              <a:avLst/>
              <a:gdLst>
                <a:gd name="connsiteX0" fmla="*/ 29198 w 30735"/>
                <a:gd name="connsiteY0" fmla="*/ 33390 h 50294"/>
                <a:gd name="connsiteX1" fmla="*/ 2096 w 30735"/>
                <a:gd name="connsiteY1" fmla="*/ 49037 h 50294"/>
                <a:gd name="connsiteX2" fmla="*/ 2096 w 30735"/>
                <a:gd name="connsiteY2" fmla="*/ 17743 h 50294"/>
                <a:gd name="connsiteX3" fmla="*/ 29198 w 30735"/>
                <a:gd name="connsiteY3" fmla="*/ 2096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735" h="50294">
                  <a:moveTo>
                    <a:pt x="29198" y="33390"/>
                  </a:moveTo>
                  <a:lnTo>
                    <a:pt x="2096" y="49037"/>
                  </a:lnTo>
                  <a:lnTo>
                    <a:pt x="2096" y="17743"/>
                  </a:lnTo>
                  <a:lnTo>
                    <a:pt x="29198" y="2096"/>
                  </a:lnTo>
                  <a:close/>
                </a:path>
              </a:pathLst>
            </a:custGeom>
            <a:solidFill>
              <a:srgbClr val="6F8BC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9" name="Forma libre 1248">
              <a:extLst>
                <a:ext uri="{FF2B5EF4-FFF2-40B4-BE49-F238E27FC236}">
                  <a16:creationId xmlns:a16="http://schemas.microsoft.com/office/drawing/2014/main" id="{8D8A458F-256D-E649-A876-BA63E95A88E3}"/>
                </a:ext>
              </a:extLst>
            </p:cNvPr>
            <p:cNvSpPr/>
            <p:nvPr/>
          </p:nvSpPr>
          <p:spPr>
            <a:xfrm>
              <a:off x="1145588" y="4177853"/>
              <a:ext cx="30735" cy="50294"/>
            </a:xfrm>
            <a:custGeom>
              <a:avLst/>
              <a:gdLst>
                <a:gd name="connsiteX0" fmla="*/ 29198 w 30735"/>
                <a:gd name="connsiteY0" fmla="*/ 33390 h 50294"/>
                <a:gd name="connsiteX1" fmla="*/ 2096 w 30735"/>
                <a:gd name="connsiteY1" fmla="*/ 49037 h 50294"/>
                <a:gd name="connsiteX2" fmla="*/ 2096 w 30735"/>
                <a:gd name="connsiteY2" fmla="*/ 17743 h 50294"/>
                <a:gd name="connsiteX3" fmla="*/ 29198 w 30735"/>
                <a:gd name="connsiteY3" fmla="*/ 2096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735" h="50294">
                  <a:moveTo>
                    <a:pt x="29198" y="33390"/>
                  </a:moveTo>
                  <a:lnTo>
                    <a:pt x="2096" y="49037"/>
                  </a:lnTo>
                  <a:lnTo>
                    <a:pt x="2096" y="17743"/>
                  </a:lnTo>
                  <a:lnTo>
                    <a:pt x="29198" y="2096"/>
                  </a:lnTo>
                  <a:close/>
                </a:path>
              </a:pathLst>
            </a:custGeom>
            <a:solidFill>
              <a:srgbClr val="6F8BC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0" name="Forma libre 1249">
              <a:extLst>
                <a:ext uri="{FF2B5EF4-FFF2-40B4-BE49-F238E27FC236}">
                  <a16:creationId xmlns:a16="http://schemas.microsoft.com/office/drawing/2014/main" id="{9A8A0BD9-37B0-1A4D-A3AE-0032E3B7C7B2}"/>
                </a:ext>
              </a:extLst>
            </p:cNvPr>
            <p:cNvSpPr/>
            <p:nvPr/>
          </p:nvSpPr>
          <p:spPr>
            <a:xfrm>
              <a:off x="1229970" y="3568622"/>
              <a:ext cx="558822" cy="734851"/>
            </a:xfrm>
            <a:custGeom>
              <a:avLst/>
              <a:gdLst>
                <a:gd name="connsiteX0" fmla="*/ 530183 w 558822"/>
                <a:gd name="connsiteY0" fmla="*/ 443121 h 734851"/>
                <a:gd name="connsiteX1" fmla="*/ 31154 w 558822"/>
                <a:gd name="connsiteY1" fmla="*/ 731194 h 734851"/>
                <a:gd name="connsiteX2" fmla="*/ 2096 w 558822"/>
                <a:gd name="connsiteY2" fmla="*/ 709121 h 734851"/>
                <a:gd name="connsiteX3" fmla="*/ 2096 w 558822"/>
                <a:gd name="connsiteY3" fmla="*/ 349518 h 734851"/>
                <a:gd name="connsiteX4" fmla="*/ 31154 w 558822"/>
                <a:gd name="connsiteY4" fmla="*/ 293916 h 734851"/>
                <a:gd name="connsiteX5" fmla="*/ 530183 w 558822"/>
                <a:gd name="connsiteY5" fmla="*/ 5563 h 734851"/>
                <a:gd name="connsiteX6" fmla="*/ 559241 w 558822"/>
                <a:gd name="connsiteY6" fmla="*/ 27637 h 734851"/>
                <a:gd name="connsiteX7" fmla="*/ 559241 w 558822"/>
                <a:gd name="connsiteY7" fmla="*/ 387518 h 734851"/>
                <a:gd name="connsiteX8" fmla="*/ 530183 w 558822"/>
                <a:gd name="connsiteY8" fmla="*/ 443121 h 73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22" h="734851">
                  <a:moveTo>
                    <a:pt x="530183" y="443121"/>
                  </a:moveTo>
                  <a:lnTo>
                    <a:pt x="31154" y="731194"/>
                  </a:lnTo>
                  <a:cubicBezTo>
                    <a:pt x="15228" y="740415"/>
                    <a:pt x="2096" y="730635"/>
                    <a:pt x="2096" y="709121"/>
                  </a:cubicBezTo>
                  <a:lnTo>
                    <a:pt x="2096" y="349518"/>
                  </a:lnTo>
                  <a:cubicBezTo>
                    <a:pt x="2096" y="328004"/>
                    <a:pt x="15228" y="303136"/>
                    <a:pt x="31154" y="293916"/>
                  </a:cubicBezTo>
                  <a:lnTo>
                    <a:pt x="530183" y="5563"/>
                  </a:lnTo>
                  <a:cubicBezTo>
                    <a:pt x="546109" y="-3657"/>
                    <a:pt x="559241" y="6122"/>
                    <a:pt x="559241" y="27637"/>
                  </a:cubicBezTo>
                  <a:lnTo>
                    <a:pt x="559241" y="387518"/>
                  </a:lnTo>
                  <a:cubicBezTo>
                    <a:pt x="559241" y="408754"/>
                    <a:pt x="546109" y="433901"/>
                    <a:pt x="530183" y="44312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1" name="Forma libre 1250">
              <a:extLst>
                <a:ext uri="{FF2B5EF4-FFF2-40B4-BE49-F238E27FC236}">
                  <a16:creationId xmlns:a16="http://schemas.microsoft.com/office/drawing/2014/main" id="{1B6C0BF3-8F5F-A743-8CD7-402D0F0E87E2}"/>
                </a:ext>
              </a:extLst>
            </p:cNvPr>
            <p:cNvSpPr/>
            <p:nvPr/>
          </p:nvSpPr>
          <p:spPr>
            <a:xfrm>
              <a:off x="2043056" y="4301632"/>
              <a:ext cx="184411" cy="67059"/>
            </a:xfrm>
            <a:custGeom>
              <a:avLst/>
              <a:gdLst>
                <a:gd name="connsiteX0" fmla="*/ 114139 w 184411"/>
                <a:gd name="connsiteY0" fmla="*/ 2096 h 67058"/>
                <a:gd name="connsiteX1" fmla="*/ 183992 w 184411"/>
                <a:gd name="connsiteY1" fmla="*/ 53787 h 67058"/>
                <a:gd name="connsiteX2" fmla="*/ 33949 w 184411"/>
                <a:gd name="connsiteY2" fmla="*/ 48478 h 67058"/>
                <a:gd name="connsiteX3" fmla="*/ 2096 w 184411"/>
                <a:gd name="connsiteY3" fmla="*/ 12434 h 67058"/>
                <a:gd name="connsiteX4" fmla="*/ 114139 w 184411"/>
                <a:gd name="connsiteY4" fmla="*/ 2096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411" h="67058">
                  <a:moveTo>
                    <a:pt x="114139" y="2096"/>
                  </a:moveTo>
                  <a:lnTo>
                    <a:pt x="183992" y="53787"/>
                  </a:lnTo>
                  <a:cubicBezTo>
                    <a:pt x="139007" y="74184"/>
                    <a:pt x="74184" y="71948"/>
                    <a:pt x="33949" y="48478"/>
                  </a:cubicBezTo>
                  <a:cubicBezTo>
                    <a:pt x="16904" y="38698"/>
                    <a:pt x="5728" y="26125"/>
                    <a:pt x="2096" y="12434"/>
                  </a:cubicBezTo>
                  <a:lnTo>
                    <a:pt x="114139" y="2096"/>
                  </a:lnTo>
                  <a:close/>
                </a:path>
              </a:pathLst>
            </a:custGeom>
            <a:solidFill>
              <a:srgbClr val="D9BE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2" name="Forma libre 1251">
              <a:extLst>
                <a:ext uri="{FF2B5EF4-FFF2-40B4-BE49-F238E27FC236}">
                  <a16:creationId xmlns:a16="http://schemas.microsoft.com/office/drawing/2014/main" id="{01806B25-9D3A-6643-8F67-F7A9757E62C0}"/>
                </a:ext>
              </a:extLst>
            </p:cNvPr>
            <p:cNvSpPr/>
            <p:nvPr/>
          </p:nvSpPr>
          <p:spPr>
            <a:xfrm>
              <a:off x="2155100" y="4236529"/>
              <a:ext cx="114559" cy="120147"/>
            </a:xfrm>
            <a:custGeom>
              <a:avLst/>
              <a:gdLst>
                <a:gd name="connsiteX0" fmla="*/ 2096 w 114558"/>
                <a:gd name="connsiteY0" fmla="*/ 67198 h 120146"/>
                <a:gd name="connsiteX1" fmla="*/ 16066 w 114558"/>
                <a:gd name="connsiteY1" fmla="*/ 2096 h 120146"/>
                <a:gd name="connsiteX2" fmla="*/ 82287 w 114558"/>
                <a:gd name="connsiteY2" fmla="*/ 20816 h 120146"/>
                <a:gd name="connsiteX3" fmla="*/ 82287 w 114558"/>
                <a:gd name="connsiteY3" fmla="*/ 113301 h 120146"/>
                <a:gd name="connsiteX4" fmla="*/ 71948 w 114558"/>
                <a:gd name="connsiteY4" fmla="*/ 118610 h 120146"/>
                <a:gd name="connsiteX5" fmla="*/ 2096 w 114558"/>
                <a:gd name="connsiteY5" fmla="*/ 67198 h 12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558" h="120146">
                  <a:moveTo>
                    <a:pt x="2096" y="67198"/>
                  </a:moveTo>
                  <a:lnTo>
                    <a:pt x="16066" y="2096"/>
                  </a:lnTo>
                  <a:cubicBezTo>
                    <a:pt x="41213" y="3772"/>
                    <a:pt x="64404" y="10478"/>
                    <a:pt x="82287" y="20816"/>
                  </a:cubicBezTo>
                  <a:cubicBezTo>
                    <a:pt x="126154" y="46243"/>
                    <a:pt x="126154" y="87875"/>
                    <a:pt x="82287" y="113301"/>
                  </a:cubicBezTo>
                  <a:cubicBezTo>
                    <a:pt x="78934" y="115257"/>
                    <a:pt x="75581" y="116934"/>
                    <a:pt x="71948" y="118610"/>
                  </a:cubicBezTo>
                  <a:lnTo>
                    <a:pt x="2096" y="67198"/>
                  </a:lnTo>
                  <a:close/>
                </a:path>
              </a:pathLst>
            </a:custGeom>
            <a:solidFill>
              <a:srgbClr val="68C1B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3" name="Forma libre 1252">
              <a:extLst>
                <a:ext uri="{FF2B5EF4-FFF2-40B4-BE49-F238E27FC236}">
                  <a16:creationId xmlns:a16="http://schemas.microsoft.com/office/drawing/2014/main" id="{7217CA93-49C8-A348-90F5-824F3C572411}"/>
                </a:ext>
              </a:extLst>
            </p:cNvPr>
            <p:cNvSpPr/>
            <p:nvPr/>
          </p:nvSpPr>
          <p:spPr>
            <a:xfrm>
              <a:off x="2041690" y="4236025"/>
              <a:ext cx="131323" cy="78235"/>
            </a:xfrm>
            <a:custGeom>
              <a:avLst/>
              <a:gdLst>
                <a:gd name="connsiteX0" fmla="*/ 115506 w 131323"/>
                <a:gd name="connsiteY0" fmla="*/ 67703 h 78235"/>
                <a:gd name="connsiteX1" fmla="*/ 3462 w 131323"/>
                <a:gd name="connsiteY1" fmla="*/ 77762 h 78235"/>
                <a:gd name="connsiteX2" fmla="*/ 35315 w 131323"/>
                <a:gd name="connsiteY2" fmla="*/ 21321 h 78235"/>
                <a:gd name="connsiteX3" fmla="*/ 129476 w 131323"/>
                <a:gd name="connsiteY3" fmla="*/ 2600 h 78235"/>
                <a:gd name="connsiteX4" fmla="*/ 115506 w 131323"/>
                <a:gd name="connsiteY4" fmla="*/ 67703 h 78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323" h="78235">
                  <a:moveTo>
                    <a:pt x="115506" y="67703"/>
                  </a:moveTo>
                  <a:lnTo>
                    <a:pt x="3462" y="77762"/>
                  </a:lnTo>
                  <a:cubicBezTo>
                    <a:pt x="-2126" y="57085"/>
                    <a:pt x="9609" y="36129"/>
                    <a:pt x="35315" y="21321"/>
                  </a:cubicBezTo>
                  <a:cubicBezTo>
                    <a:pt x="59903" y="7071"/>
                    <a:pt x="94829" y="85"/>
                    <a:pt x="129476" y="2600"/>
                  </a:cubicBezTo>
                  <a:lnTo>
                    <a:pt x="115506" y="67703"/>
                  </a:lnTo>
                  <a:close/>
                </a:path>
              </a:pathLst>
            </a:custGeom>
            <a:solidFill>
              <a:srgbClr val="A8DBF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4" name="Forma libre 1253">
              <a:extLst>
                <a:ext uri="{FF2B5EF4-FFF2-40B4-BE49-F238E27FC236}">
                  <a16:creationId xmlns:a16="http://schemas.microsoft.com/office/drawing/2014/main" id="{E646F69C-6F77-8E47-990D-57CDEB820ACF}"/>
                </a:ext>
              </a:extLst>
            </p:cNvPr>
            <p:cNvSpPr/>
            <p:nvPr/>
          </p:nvSpPr>
          <p:spPr>
            <a:xfrm>
              <a:off x="2043056" y="4311691"/>
              <a:ext cx="184411" cy="203970"/>
            </a:xfrm>
            <a:custGeom>
              <a:avLst/>
              <a:gdLst>
                <a:gd name="connsiteX0" fmla="*/ 33949 w 184411"/>
                <a:gd name="connsiteY0" fmla="*/ 38140 h 203970"/>
                <a:gd name="connsiteX1" fmla="*/ 2096 w 184411"/>
                <a:gd name="connsiteY1" fmla="*/ 2096 h 203970"/>
                <a:gd name="connsiteX2" fmla="*/ 2096 w 184411"/>
                <a:gd name="connsiteY2" fmla="*/ 148507 h 203970"/>
                <a:gd name="connsiteX3" fmla="*/ 33949 w 184411"/>
                <a:gd name="connsiteY3" fmla="*/ 184551 h 203970"/>
                <a:gd name="connsiteX4" fmla="*/ 183992 w 184411"/>
                <a:gd name="connsiteY4" fmla="*/ 189860 h 203970"/>
                <a:gd name="connsiteX5" fmla="*/ 183992 w 184411"/>
                <a:gd name="connsiteY5" fmla="*/ 43448 h 203970"/>
                <a:gd name="connsiteX6" fmla="*/ 33949 w 184411"/>
                <a:gd name="connsiteY6" fmla="*/ 38140 h 20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411" h="203970">
                  <a:moveTo>
                    <a:pt x="33949" y="38140"/>
                  </a:moveTo>
                  <a:cubicBezTo>
                    <a:pt x="16904" y="28360"/>
                    <a:pt x="5728" y="15787"/>
                    <a:pt x="2096" y="2096"/>
                  </a:cubicBezTo>
                  <a:lnTo>
                    <a:pt x="2096" y="148507"/>
                  </a:lnTo>
                  <a:cubicBezTo>
                    <a:pt x="5728" y="162198"/>
                    <a:pt x="16904" y="174772"/>
                    <a:pt x="33949" y="184551"/>
                  </a:cubicBezTo>
                  <a:cubicBezTo>
                    <a:pt x="74184" y="207742"/>
                    <a:pt x="139007" y="209978"/>
                    <a:pt x="183992" y="189860"/>
                  </a:cubicBezTo>
                  <a:lnTo>
                    <a:pt x="183992" y="43448"/>
                  </a:lnTo>
                  <a:cubicBezTo>
                    <a:pt x="139007" y="63845"/>
                    <a:pt x="74184" y="61610"/>
                    <a:pt x="33949" y="38140"/>
                  </a:cubicBezTo>
                  <a:close/>
                </a:path>
              </a:pathLst>
            </a:custGeom>
            <a:solidFill>
              <a:srgbClr val="98439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5" name="Forma libre 1254">
              <a:extLst>
                <a:ext uri="{FF2B5EF4-FFF2-40B4-BE49-F238E27FC236}">
                  <a16:creationId xmlns:a16="http://schemas.microsoft.com/office/drawing/2014/main" id="{D1485B38-F978-5A44-871B-57FDB8002416}"/>
                </a:ext>
              </a:extLst>
            </p:cNvPr>
            <p:cNvSpPr/>
            <p:nvPr/>
          </p:nvSpPr>
          <p:spPr>
            <a:xfrm>
              <a:off x="2041659" y="4300514"/>
              <a:ext cx="2794" cy="5588"/>
            </a:xfrm>
            <a:custGeom>
              <a:avLst/>
              <a:gdLst>
                <a:gd name="connsiteX0" fmla="*/ 2096 w 2794"/>
                <a:gd name="connsiteY0" fmla="*/ 2096 h 5588"/>
                <a:gd name="connsiteX1" fmla="*/ 2096 w 2794"/>
                <a:gd name="connsiteY1" fmla="*/ 4051 h 5588"/>
                <a:gd name="connsiteX2" fmla="*/ 2096 w 2794"/>
                <a:gd name="connsiteY2" fmla="*/ 4331 h 5588"/>
                <a:gd name="connsiteX3" fmla="*/ 2096 w 2794"/>
                <a:gd name="connsiteY3" fmla="*/ 2096 h 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" h="5588">
                  <a:moveTo>
                    <a:pt x="2096" y="2096"/>
                  </a:moveTo>
                  <a:lnTo>
                    <a:pt x="2096" y="4051"/>
                  </a:lnTo>
                  <a:lnTo>
                    <a:pt x="2096" y="4331"/>
                  </a:lnTo>
                  <a:cubicBezTo>
                    <a:pt x="2096" y="3493"/>
                    <a:pt x="2096" y="2934"/>
                    <a:pt x="2096" y="209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6" name="Forma libre 1255">
              <a:extLst>
                <a:ext uri="{FF2B5EF4-FFF2-40B4-BE49-F238E27FC236}">
                  <a16:creationId xmlns:a16="http://schemas.microsoft.com/office/drawing/2014/main" id="{D6DF123F-11B0-5441-B369-BB79C97151A6}"/>
                </a:ext>
              </a:extLst>
            </p:cNvPr>
            <p:cNvSpPr/>
            <p:nvPr/>
          </p:nvSpPr>
          <p:spPr>
            <a:xfrm>
              <a:off x="2224953" y="4301632"/>
              <a:ext cx="47500" cy="201176"/>
            </a:xfrm>
            <a:custGeom>
              <a:avLst/>
              <a:gdLst>
                <a:gd name="connsiteX0" fmla="*/ 12434 w 47499"/>
                <a:gd name="connsiteY0" fmla="*/ 48198 h 201176"/>
                <a:gd name="connsiteX1" fmla="*/ 2096 w 47499"/>
                <a:gd name="connsiteY1" fmla="*/ 53507 h 201176"/>
                <a:gd name="connsiteX2" fmla="*/ 2096 w 47499"/>
                <a:gd name="connsiteY2" fmla="*/ 199919 h 201176"/>
                <a:gd name="connsiteX3" fmla="*/ 12434 w 47499"/>
                <a:gd name="connsiteY3" fmla="*/ 194610 h 201176"/>
                <a:gd name="connsiteX4" fmla="*/ 45404 w 47499"/>
                <a:gd name="connsiteY4" fmla="*/ 147948 h 201176"/>
                <a:gd name="connsiteX5" fmla="*/ 45404 w 47499"/>
                <a:gd name="connsiteY5" fmla="*/ 2654 h 201176"/>
                <a:gd name="connsiteX6" fmla="*/ 45404 w 47499"/>
                <a:gd name="connsiteY6" fmla="*/ 2096 h 201176"/>
                <a:gd name="connsiteX7" fmla="*/ 12434 w 47499"/>
                <a:gd name="connsiteY7" fmla="*/ 48198 h 20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499" h="201176">
                  <a:moveTo>
                    <a:pt x="12434" y="48198"/>
                  </a:moveTo>
                  <a:cubicBezTo>
                    <a:pt x="9081" y="50154"/>
                    <a:pt x="5728" y="51831"/>
                    <a:pt x="2096" y="53507"/>
                  </a:cubicBezTo>
                  <a:lnTo>
                    <a:pt x="2096" y="199919"/>
                  </a:lnTo>
                  <a:cubicBezTo>
                    <a:pt x="5728" y="198242"/>
                    <a:pt x="9081" y="196566"/>
                    <a:pt x="12434" y="194610"/>
                  </a:cubicBezTo>
                  <a:cubicBezTo>
                    <a:pt x="34507" y="181757"/>
                    <a:pt x="45684" y="164992"/>
                    <a:pt x="45404" y="147948"/>
                  </a:cubicBezTo>
                  <a:lnTo>
                    <a:pt x="45404" y="2654"/>
                  </a:lnTo>
                  <a:cubicBezTo>
                    <a:pt x="45404" y="2375"/>
                    <a:pt x="45404" y="2375"/>
                    <a:pt x="45404" y="2096"/>
                  </a:cubicBezTo>
                  <a:cubicBezTo>
                    <a:pt x="45404" y="18860"/>
                    <a:pt x="34228" y="35625"/>
                    <a:pt x="12434" y="481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7" name="Forma libre 1256">
              <a:extLst>
                <a:ext uri="{FF2B5EF4-FFF2-40B4-BE49-F238E27FC236}">
                  <a16:creationId xmlns:a16="http://schemas.microsoft.com/office/drawing/2014/main" id="{FA9AE9E4-5D01-0943-B5E8-C7D82219EEC1}"/>
                </a:ext>
              </a:extLst>
            </p:cNvPr>
            <p:cNvSpPr/>
            <p:nvPr/>
          </p:nvSpPr>
          <p:spPr>
            <a:xfrm>
              <a:off x="2224953" y="4301632"/>
              <a:ext cx="47500" cy="201176"/>
            </a:xfrm>
            <a:custGeom>
              <a:avLst/>
              <a:gdLst>
                <a:gd name="connsiteX0" fmla="*/ 12434 w 47499"/>
                <a:gd name="connsiteY0" fmla="*/ 48198 h 201176"/>
                <a:gd name="connsiteX1" fmla="*/ 2096 w 47499"/>
                <a:gd name="connsiteY1" fmla="*/ 53507 h 201176"/>
                <a:gd name="connsiteX2" fmla="*/ 2096 w 47499"/>
                <a:gd name="connsiteY2" fmla="*/ 199919 h 201176"/>
                <a:gd name="connsiteX3" fmla="*/ 12434 w 47499"/>
                <a:gd name="connsiteY3" fmla="*/ 194610 h 201176"/>
                <a:gd name="connsiteX4" fmla="*/ 45404 w 47499"/>
                <a:gd name="connsiteY4" fmla="*/ 147948 h 201176"/>
                <a:gd name="connsiteX5" fmla="*/ 45404 w 47499"/>
                <a:gd name="connsiteY5" fmla="*/ 2654 h 201176"/>
                <a:gd name="connsiteX6" fmla="*/ 45404 w 47499"/>
                <a:gd name="connsiteY6" fmla="*/ 2096 h 201176"/>
                <a:gd name="connsiteX7" fmla="*/ 12434 w 47499"/>
                <a:gd name="connsiteY7" fmla="*/ 48198 h 20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499" h="201176">
                  <a:moveTo>
                    <a:pt x="12434" y="48198"/>
                  </a:moveTo>
                  <a:cubicBezTo>
                    <a:pt x="9081" y="50154"/>
                    <a:pt x="5728" y="51831"/>
                    <a:pt x="2096" y="53507"/>
                  </a:cubicBezTo>
                  <a:lnTo>
                    <a:pt x="2096" y="199919"/>
                  </a:lnTo>
                  <a:cubicBezTo>
                    <a:pt x="5728" y="198242"/>
                    <a:pt x="9081" y="196566"/>
                    <a:pt x="12434" y="194610"/>
                  </a:cubicBezTo>
                  <a:cubicBezTo>
                    <a:pt x="34507" y="181757"/>
                    <a:pt x="45684" y="164992"/>
                    <a:pt x="45404" y="147948"/>
                  </a:cubicBezTo>
                  <a:lnTo>
                    <a:pt x="45404" y="2654"/>
                  </a:lnTo>
                  <a:cubicBezTo>
                    <a:pt x="45404" y="2375"/>
                    <a:pt x="45404" y="2375"/>
                    <a:pt x="45404" y="2096"/>
                  </a:cubicBezTo>
                  <a:cubicBezTo>
                    <a:pt x="45404" y="18860"/>
                    <a:pt x="34228" y="35625"/>
                    <a:pt x="12434" y="48198"/>
                  </a:cubicBezTo>
                  <a:close/>
                </a:path>
              </a:pathLst>
            </a:custGeom>
            <a:solidFill>
              <a:srgbClr val="13B1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8" name="Forma libre 1257">
              <a:extLst>
                <a:ext uri="{FF2B5EF4-FFF2-40B4-BE49-F238E27FC236}">
                  <a16:creationId xmlns:a16="http://schemas.microsoft.com/office/drawing/2014/main" id="{48B44A17-B4EB-9B4E-B530-0F0BD7A9B276}"/>
                </a:ext>
              </a:extLst>
            </p:cNvPr>
            <p:cNvSpPr/>
            <p:nvPr/>
          </p:nvSpPr>
          <p:spPr>
            <a:xfrm>
              <a:off x="2041659" y="4302750"/>
              <a:ext cx="5588" cy="11176"/>
            </a:xfrm>
            <a:custGeom>
              <a:avLst/>
              <a:gdLst>
                <a:gd name="connsiteX0" fmla="*/ 2096 w 5588"/>
                <a:gd name="connsiteY0" fmla="*/ 2096 h 11176"/>
                <a:gd name="connsiteX1" fmla="*/ 3493 w 5588"/>
                <a:gd name="connsiteY1" fmla="*/ 11037 h 11176"/>
                <a:gd name="connsiteX2" fmla="*/ 2096 w 5588"/>
                <a:gd name="connsiteY2" fmla="*/ 2096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88" h="11176">
                  <a:moveTo>
                    <a:pt x="2096" y="2096"/>
                  </a:moveTo>
                  <a:cubicBezTo>
                    <a:pt x="2096" y="5169"/>
                    <a:pt x="2654" y="7963"/>
                    <a:pt x="3493" y="11037"/>
                  </a:cubicBezTo>
                  <a:lnTo>
                    <a:pt x="2096" y="209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9" name="Forma libre 1258">
              <a:extLst>
                <a:ext uri="{FF2B5EF4-FFF2-40B4-BE49-F238E27FC236}">
                  <a16:creationId xmlns:a16="http://schemas.microsoft.com/office/drawing/2014/main" id="{E8DF7D81-F1F6-C743-A135-8A4E47D07C55}"/>
                </a:ext>
              </a:extLst>
            </p:cNvPr>
            <p:cNvSpPr/>
            <p:nvPr/>
          </p:nvSpPr>
          <p:spPr>
            <a:xfrm>
              <a:off x="2041588" y="4302750"/>
              <a:ext cx="5588" cy="159264"/>
            </a:xfrm>
            <a:custGeom>
              <a:avLst/>
              <a:gdLst>
                <a:gd name="connsiteX0" fmla="*/ 2167 w 5588"/>
                <a:gd name="connsiteY0" fmla="*/ 2096 h 159264"/>
                <a:gd name="connsiteX1" fmla="*/ 2167 w 5588"/>
                <a:gd name="connsiteY1" fmla="*/ 2096 h 159264"/>
                <a:gd name="connsiteX2" fmla="*/ 2167 w 5588"/>
                <a:gd name="connsiteY2" fmla="*/ 145992 h 159264"/>
                <a:gd name="connsiteX3" fmla="*/ 3564 w 5588"/>
                <a:gd name="connsiteY3" fmla="*/ 157728 h 159264"/>
                <a:gd name="connsiteX4" fmla="*/ 3564 w 5588"/>
                <a:gd name="connsiteY4" fmla="*/ 11316 h 159264"/>
                <a:gd name="connsiteX5" fmla="*/ 2167 w 5588"/>
                <a:gd name="connsiteY5" fmla="*/ 2096 h 159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88" h="159264">
                  <a:moveTo>
                    <a:pt x="2167" y="2096"/>
                  </a:moveTo>
                  <a:lnTo>
                    <a:pt x="2167" y="2096"/>
                  </a:lnTo>
                  <a:lnTo>
                    <a:pt x="2167" y="145992"/>
                  </a:lnTo>
                  <a:cubicBezTo>
                    <a:pt x="1887" y="149904"/>
                    <a:pt x="2446" y="153816"/>
                    <a:pt x="3564" y="157728"/>
                  </a:cubicBezTo>
                  <a:lnTo>
                    <a:pt x="3564" y="11316"/>
                  </a:lnTo>
                  <a:cubicBezTo>
                    <a:pt x="2726" y="7963"/>
                    <a:pt x="2446" y="4890"/>
                    <a:pt x="2167" y="209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0" name="Forma libre 1259">
              <a:extLst>
                <a:ext uri="{FF2B5EF4-FFF2-40B4-BE49-F238E27FC236}">
                  <a16:creationId xmlns:a16="http://schemas.microsoft.com/office/drawing/2014/main" id="{14D67A20-2A6C-9E4D-AF1C-EB41048F9735}"/>
                </a:ext>
              </a:extLst>
            </p:cNvPr>
            <p:cNvSpPr/>
            <p:nvPr/>
          </p:nvSpPr>
          <p:spPr>
            <a:xfrm>
              <a:off x="2041588" y="4302750"/>
              <a:ext cx="5588" cy="159264"/>
            </a:xfrm>
            <a:custGeom>
              <a:avLst/>
              <a:gdLst>
                <a:gd name="connsiteX0" fmla="*/ 2167 w 5588"/>
                <a:gd name="connsiteY0" fmla="*/ 2096 h 159264"/>
                <a:gd name="connsiteX1" fmla="*/ 2167 w 5588"/>
                <a:gd name="connsiteY1" fmla="*/ 2096 h 159264"/>
                <a:gd name="connsiteX2" fmla="*/ 2167 w 5588"/>
                <a:gd name="connsiteY2" fmla="*/ 145992 h 159264"/>
                <a:gd name="connsiteX3" fmla="*/ 3564 w 5588"/>
                <a:gd name="connsiteY3" fmla="*/ 157728 h 159264"/>
                <a:gd name="connsiteX4" fmla="*/ 3564 w 5588"/>
                <a:gd name="connsiteY4" fmla="*/ 11316 h 159264"/>
                <a:gd name="connsiteX5" fmla="*/ 2167 w 5588"/>
                <a:gd name="connsiteY5" fmla="*/ 2096 h 159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88" h="159264">
                  <a:moveTo>
                    <a:pt x="2167" y="2096"/>
                  </a:moveTo>
                  <a:lnTo>
                    <a:pt x="2167" y="2096"/>
                  </a:lnTo>
                  <a:lnTo>
                    <a:pt x="2167" y="145992"/>
                  </a:lnTo>
                  <a:cubicBezTo>
                    <a:pt x="1887" y="149904"/>
                    <a:pt x="2446" y="153816"/>
                    <a:pt x="3564" y="157728"/>
                  </a:cubicBezTo>
                  <a:lnTo>
                    <a:pt x="3564" y="11316"/>
                  </a:lnTo>
                  <a:cubicBezTo>
                    <a:pt x="2726" y="7963"/>
                    <a:pt x="2446" y="4890"/>
                    <a:pt x="2167" y="2096"/>
                  </a:cubicBezTo>
                  <a:close/>
                </a:path>
              </a:pathLst>
            </a:custGeom>
            <a:solidFill>
              <a:srgbClr val="347BB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1" name="Forma libre 1260">
              <a:extLst>
                <a:ext uri="{FF2B5EF4-FFF2-40B4-BE49-F238E27FC236}">
                  <a16:creationId xmlns:a16="http://schemas.microsoft.com/office/drawing/2014/main" id="{B5B61CFB-E007-794A-93FA-3A3C74967C19}"/>
                </a:ext>
              </a:extLst>
            </p:cNvPr>
            <p:cNvSpPr/>
            <p:nvPr/>
          </p:nvSpPr>
          <p:spPr>
            <a:xfrm>
              <a:off x="1197044" y="4568955"/>
              <a:ext cx="226323" cy="259852"/>
            </a:xfrm>
            <a:custGeom>
              <a:avLst/>
              <a:gdLst>
                <a:gd name="connsiteX0" fmla="*/ 168921 w 226323"/>
                <a:gd name="connsiteY0" fmla="*/ 34855 h 259852"/>
                <a:gd name="connsiteX1" fmla="*/ 169008 w 226323"/>
                <a:gd name="connsiteY1" fmla="*/ 162668 h 259852"/>
                <a:gd name="connsiteX2" fmla="*/ 58274 w 226323"/>
                <a:gd name="connsiteY2" fmla="*/ 226495 h 259852"/>
                <a:gd name="connsiteX3" fmla="*/ 58186 w 226323"/>
                <a:gd name="connsiteY3" fmla="*/ 98683 h 259852"/>
                <a:gd name="connsiteX4" fmla="*/ 168921 w 226323"/>
                <a:gd name="connsiteY4" fmla="*/ 34855 h 259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6323" h="259852">
                  <a:moveTo>
                    <a:pt x="168921" y="34855"/>
                  </a:moveTo>
                  <a:cubicBezTo>
                    <a:pt x="199523" y="52524"/>
                    <a:pt x="199563" y="109748"/>
                    <a:pt x="169008" y="162668"/>
                  </a:cubicBezTo>
                  <a:cubicBezTo>
                    <a:pt x="138454" y="215588"/>
                    <a:pt x="88876" y="244164"/>
                    <a:pt x="58274" y="226495"/>
                  </a:cubicBezTo>
                  <a:cubicBezTo>
                    <a:pt x="27671" y="208826"/>
                    <a:pt x="27632" y="151603"/>
                    <a:pt x="58186" y="98683"/>
                  </a:cubicBezTo>
                  <a:cubicBezTo>
                    <a:pt x="88740" y="45763"/>
                    <a:pt x="138318" y="17186"/>
                    <a:pt x="168921" y="34855"/>
                  </a:cubicBezTo>
                  <a:close/>
                </a:path>
              </a:pathLst>
            </a:custGeom>
            <a:solidFill>
              <a:srgbClr val="5958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2" name="Forma libre 1261">
              <a:extLst>
                <a:ext uri="{FF2B5EF4-FFF2-40B4-BE49-F238E27FC236}">
                  <a16:creationId xmlns:a16="http://schemas.microsoft.com/office/drawing/2014/main" id="{A48CCAD3-7E6C-C445-B904-FD19C0174A10}"/>
                </a:ext>
              </a:extLst>
            </p:cNvPr>
            <p:cNvSpPr/>
            <p:nvPr/>
          </p:nvSpPr>
          <p:spPr>
            <a:xfrm>
              <a:off x="1230250" y="4596655"/>
              <a:ext cx="159264" cy="150882"/>
            </a:xfrm>
            <a:custGeom>
              <a:avLst/>
              <a:gdLst>
                <a:gd name="connsiteX0" fmla="*/ 80331 w 159264"/>
                <a:gd name="connsiteY0" fmla="*/ 17778 h 150882"/>
                <a:gd name="connsiteX1" fmla="*/ 158566 w 159264"/>
                <a:gd name="connsiteY1" fmla="*/ 60528 h 150882"/>
                <a:gd name="connsiteX2" fmla="*/ 158566 w 159264"/>
                <a:gd name="connsiteY2" fmla="*/ 58013 h 150882"/>
                <a:gd name="connsiteX3" fmla="*/ 80331 w 159264"/>
                <a:gd name="connsiteY3" fmla="*/ 12749 h 150882"/>
                <a:gd name="connsiteX4" fmla="*/ 2096 w 159264"/>
                <a:gd name="connsiteY4" fmla="*/ 148263 h 150882"/>
                <a:gd name="connsiteX5" fmla="*/ 2096 w 159264"/>
                <a:gd name="connsiteY5" fmla="*/ 150778 h 150882"/>
                <a:gd name="connsiteX6" fmla="*/ 80331 w 159264"/>
                <a:gd name="connsiteY6" fmla="*/ 17778 h 150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264" h="150882">
                  <a:moveTo>
                    <a:pt x="80331" y="17778"/>
                  </a:moveTo>
                  <a:cubicBezTo>
                    <a:pt x="122801" y="-6810"/>
                    <a:pt x="157448" y="12469"/>
                    <a:pt x="158566" y="60528"/>
                  </a:cubicBezTo>
                  <a:cubicBezTo>
                    <a:pt x="158566" y="59690"/>
                    <a:pt x="158566" y="58851"/>
                    <a:pt x="158566" y="58013"/>
                  </a:cubicBezTo>
                  <a:cubicBezTo>
                    <a:pt x="158566" y="7999"/>
                    <a:pt x="123639" y="-12119"/>
                    <a:pt x="80331" y="12749"/>
                  </a:cubicBezTo>
                  <a:cubicBezTo>
                    <a:pt x="37022" y="37616"/>
                    <a:pt x="2096" y="98248"/>
                    <a:pt x="2096" y="148263"/>
                  </a:cubicBezTo>
                  <a:cubicBezTo>
                    <a:pt x="2096" y="149101"/>
                    <a:pt x="2096" y="149940"/>
                    <a:pt x="2096" y="150778"/>
                  </a:cubicBezTo>
                  <a:cubicBezTo>
                    <a:pt x="3213" y="101322"/>
                    <a:pt x="37860" y="42087"/>
                    <a:pt x="80331" y="17778"/>
                  </a:cubicBezTo>
                  <a:close/>
                </a:path>
              </a:pathLst>
            </a:custGeom>
            <a:solidFill>
              <a:srgbClr val="9A96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3" name="Forma libre 1262">
              <a:extLst>
                <a:ext uri="{FF2B5EF4-FFF2-40B4-BE49-F238E27FC236}">
                  <a16:creationId xmlns:a16="http://schemas.microsoft.com/office/drawing/2014/main" id="{43412B70-96AC-E442-B7D2-2111A817CA2A}"/>
                </a:ext>
              </a:extLst>
            </p:cNvPr>
            <p:cNvSpPr/>
            <p:nvPr/>
          </p:nvSpPr>
          <p:spPr>
            <a:xfrm>
              <a:off x="1175764" y="4564198"/>
              <a:ext cx="190000" cy="231911"/>
            </a:xfrm>
            <a:custGeom>
              <a:avLst/>
              <a:gdLst>
                <a:gd name="connsiteX0" fmla="*/ 56581 w 189999"/>
                <a:gd name="connsiteY0" fmla="*/ 180441 h 231911"/>
                <a:gd name="connsiteX1" fmla="*/ 134816 w 189999"/>
                <a:gd name="connsiteY1" fmla="*/ 44926 h 231911"/>
                <a:gd name="connsiteX2" fmla="*/ 189860 w 189999"/>
                <a:gd name="connsiteY2" fmla="*/ 39338 h 231911"/>
                <a:gd name="connsiteX3" fmla="*/ 135934 w 189999"/>
                <a:gd name="connsiteY3" fmla="*/ 7485 h 231911"/>
                <a:gd name="connsiteX4" fmla="*/ 80331 w 189999"/>
                <a:gd name="connsiteY4" fmla="*/ 12794 h 231911"/>
                <a:gd name="connsiteX5" fmla="*/ 2096 w 189999"/>
                <a:gd name="connsiteY5" fmla="*/ 148308 h 231911"/>
                <a:gd name="connsiteX6" fmla="*/ 25287 w 189999"/>
                <a:gd name="connsiteY6" fmla="*/ 199161 h 231911"/>
                <a:gd name="connsiteX7" fmla="*/ 79213 w 189999"/>
                <a:gd name="connsiteY7" fmla="*/ 231014 h 231911"/>
                <a:gd name="connsiteX8" fmla="*/ 56581 w 189999"/>
                <a:gd name="connsiteY8" fmla="*/ 180441 h 23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999" h="231911">
                  <a:moveTo>
                    <a:pt x="56581" y="180441"/>
                  </a:moveTo>
                  <a:cubicBezTo>
                    <a:pt x="56581" y="130426"/>
                    <a:pt x="91507" y="69794"/>
                    <a:pt x="134816" y="44926"/>
                  </a:cubicBezTo>
                  <a:cubicBezTo>
                    <a:pt x="156331" y="32632"/>
                    <a:pt x="175889" y="31235"/>
                    <a:pt x="189860" y="39338"/>
                  </a:cubicBezTo>
                  <a:lnTo>
                    <a:pt x="135934" y="7485"/>
                  </a:lnTo>
                  <a:cubicBezTo>
                    <a:pt x="121684" y="-897"/>
                    <a:pt x="102125" y="221"/>
                    <a:pt x="80331" y="12794"/>
                  </a:cubicBezTo>
                  <a:cubicBezTo>
                    <a:pt x="37022" y="37662"/>
                    <a:pt x="2096" y="98294"/>
                    <a:pt x="2096" y="148308"/>
                  </a:cubicBezTo>
                  <a:cubicBezTo>
                    <a:pt x="2096" y="173455"/>
                    <a:pt x="11037" y="191058"/>
                    <a:pt x="25287" y="199161"/>
                  </a:cubicBezTo>
                  <a:lnTo>
                    <a:pt x="79213" y="231014"/>
                  </a:lnTo>
                  <a:cubicBezTo>
                    <a:pt x="65242" y="222632"/>
                    <a:pt x="56581" y="205308"/>
                    <a:pt x="56581" y="180441"/>
                  </a:cubicBezTo>
                  <a:close/>
                </a:path>
              </a:pathLst>
            </a:custGeom>
            <a:solidFill>
              <a:srgbClr val="9A96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4" name="Forma libre 1263">
              <a:extLst>
                <a:ext uri="{FF2B5EF4-FFF2-40B4-BE49-F238E27FC236}">
                  <a16:creationId xmlns:a16="http://schemas.microsoft.com/office/drawing/2014/main" id="{8C8C4FFB-1D95-0841-82AD-0AA7AD4CB142}"/>
                </a:ext>
              </a:extLst>
            </p:cNvPr>
            <p:cNvSpPr/>
            <p:nvPr/>
          </p:nvSpPr>
          <p:spPr>
            <a:xfrm>
              <a:off x="1245058" y="4622396"/>
              <a:ext cx="69853" cy="159264"/>
            </a:xfrm>
            <a:custGeom>
              <a:avLst/>
              <a:gdLst>
                <a:gd name="connsiteX0" fmla="*/ 10199 w 69852"/>
                <a:gd name="connsiteY0" fmla="*/ 109110 h 159264"/>
                <a:gd name="connsiteX1" fmla="*/ 65522 w 69852"/>
                <a:gd name="connsiteY1" fmla="*/ 13272 h 159264"/>
                <a:gd name="connsiteX2" fmla="*/ 68875 w 69852"/>
                <a:gd name="connsiteY2" fmla="*/ 11596 h 159264"/>
                <a:gd name="connsiteX3" fmla="*/ 68875 w 69852"/>
                <a:gd name="connsiteY3" fmla="*/ 2096 h 159264"/>
                <a:gd name="connsiteX4" fmla="*/ 65522 w 69852"/>
                <a:gd name="connsiteY4" fmla="*/ 3772 h 159264"/>
                <a:gd name="connsiteX5" fmla="*/ 2096 w 69852"/>
                <a:gd name="connsiteY5" fmla="*/ 113581 h 159264"/>
                <a:gd name="connsiteX6" fmla="*/ 58257 w 69852"/>
                <a:gd name="connsiteY6" fmla="*/ 153816 h 159264"/>
                <a:gd name="connsiteX7" fmla="*/ 58537 w 69852"/>
                <a:gd name="connsiteY7" fmla="*/ 144316 h 159264"/>
                <a:gd name="connsiteX8" fmla="*/ 10199 w 69852"/>
                <a:gd name="connsiteY8" fmla="*/ 109110 h 159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52" h="159264">
                  <a:moveTo>
                    <a:pt x="10199" y="109110"/>
                  </a:moveTo>
                  <a:cubicBezTo>
                    <a:pt x="10199" y="73904"/>
                    <a:pt x="35066" y="30875"/>
                    <a:pt x="65522" y="13272"/>
                  </a:cubicBezTo>
                  <a:cubicBezTo>
                    <a:pt x="66640" y="12713"/>
                    <a:pt x="67757" y="12154"/>
                    <a:pt x="68875" y="11596"/>
                  </a:cubicBezTo>
                  <a:cubicBezTo>
                    <a:pt x="68875" y="8243"/>
                    <a:pt x="68875" y="5449"/>
                    <a:pt x="68875" y="2096"/>
                  </a:cubicBezTo>
                  <a:cubicBezTo>
                    <a:pt x="67757" y="2654"/>
                    <a:pt x="66640" y="3213"/>
                    <a:pt x="65522" y="3772"/>
                  </a:cubicBezTo>
                  <a:cubicBezTo>
                    <a:pt x="30596" y="23890"/>
                    <a:pt x="2096" y="73345"/>
                    <a:pt x="2096" y="113581"/>
                  </a:cubicBezTo>
                  <a:cubicBezTo>
                    <a:pt x="2096" y="151301"/>
                    <a:pt x="26684" y="168066"/>
                    <a:pt x="58257" y="153816"/>
                  </a:cubicBezTo>
                  <a:cubicBezTo>
                    <a:pt x="58257" y="150742"/>
                    <a:pt x="58537" y="147389"/>
                    <a:pt x="58537" y="144316"/>
                  </a:cubicBezTo>
                  <a:cubicBezTo>
                    <a:pt x="31154" y="156331"/>
                    <a:pt x="10199" y="141522"/>
                    <a:pt x="10199" y="109110"/>
                  </a:cubicBezTo>
                  <a:close/>
                </a:path>
              </a:pathLst>
            </a:custGeom>
            <a:solidFill>
              <a:srgbClr val="68C1B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5" name="Forma libre 1264">
              <a:extLst>
                <a:ext uri="{FF2B5EF4-FFF2-40B4-BE49-F238E27FC236}">
                  <a16:creationId xmlns:a16="http://schemas.microsoft.com/office/drawing/2014/main" id="{A00A8B70-3CF5-1648-BCC2-36863F4199CD}"/>
                </a:ext>
              </a:extLst>
            </p:cNvPr>
            <p:cNvSpPr/>
            <p:nvPr/>
          </p:nvSpPr>
          <p:spPr>
            <a:xfrm>
              <a:off x="1300941" y="4650058"/>
              <a:ext cx="72647" cy="128529"/>
            </a:xfrm>
            <a:custGeom>
              <a:avLst/>
              <a:gdLst>
                <a:gd name="connsiteX0" fmla="*/ 72507 w 72646"/>
                <a:gd name="connsiteY0" fmla="*/ 2096 h 128529"/>
                <a:gd name="connsiteX1" fmla="*/ 64125 w 72646"/>
                <a:gd name="connsiteY1" fmla="*/ 7125 h 128529"/>
                <a:gd name="connsiteX2" fmla="*/ 64963 w 72646"/>
                <a:gd name="connsiteY2" fmla="*/ 17463 h 128529"/>
                <a:gd name="connsiteX3" fmla="*/ 9640 w 72646"/>
                <a:gd name="connsiteY3" fmla="*/ 113301 h 128529"/>
                <a:gd name="connsiteX4" fmla="*/ 2375 w 72646"/>
                <a:gd name="connsiteY4" fmla="*/ 116934 h 128529"/>
                <a:gd name="connsiteX5" fmla="*/ 2096 w 72646"/>
                <a:gd name="connsiteY5" fmla="*/ 126434 h 128529"/>
                <a:gd name="connsiteX6" fmla="*/ 9360 w 72646"/>
                <a:gd name="connsiteY6" fmla="*/ 122801 h 128529"/>
                <a:gd name="connsiteX7" fmla="*/ 72787 w 72646"/>
                <a:gd name="connsiteY7" fmla="*/ 12993 h 128529"/>
                <a:gd name="connsiteX8" fmla="*/ 72507 w 72646"/>
                <a:gd name="connsiteY8" fmla="*/ 2096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646" h="128529">
                  <a:moveTo>
                    <a:pt x="72507" y="2096"/>
                  </a:moveTo>
                  <a:cubicBezTo>
                    <a:pt x="69713" y="3772"/>
                    <a:pt x="66919" y="5449"/>
                    <a:pt x="64125" y="7125"/>
                  </a:cubicBezTo>
                  <a:cubicBezTo>
                    <a:pt x="64684" y="10198"/>
                    <a:pt x="64963" y="13831"/>
                    <a:pt x="64963" y="17463"/>
                  </a:cubicBezTo>
                  <a:cubicBezTo>
                    <a:pt x="64963" y="52669"/>
                    <a:pt x="40096" y="95698"/>
                    <a:pt x="9640" y="113301"/>
                  </a:cubicBezTo>
                  <a:cubicBezTo>
                    <a:pt x="7125" y="114698"/>
                    <a:pt x="4890" y="115816"/>
                    <a:pt x="2375" y="116934"/>
                  </a:cubicBezTo>
                  <a:cubicBezTo>
                    <a:pt x="2375" y="120007"/>
                    <a:pt x="2375" y="123360"/>
                    <a:pt x="2096" y="126434"/>
                  </a:cubicBezTo>
                  <a:cubicBezTo>
                    <a:pt x="4610" y="125316"/>
                    <a:pt x="6846" y="124198"/>
                    <a:pt x="9360" y="122801"/>
                  </a:cubicBezTo>
                  <a:cubicBezTo>
                    <a:pt x="44287" y="102684"/>
                    <a:pt x="72787" y="53228"/>
                    <a:pt x="72787" y="12993"/>
                  </a:cubicBezTo>
                  <a:cubicBezTo>
                    <a:pt x="73066" y="9081"/>
                    <a:pt x="72787" y="5449"/>
                    <a:pt x="72507" y="2096"/>
                  </a:cubicBezTo>
                  <a:close/>
                </a:path>
              </a:pathLst>
            </a:custGeom>
            <a:solidFill>
              <a:srgbClr val="13B1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6" name="Forma libre 1265">
              <a:extLst>
                <a:ext uri="{FF2B5EF4-FFF2-40B4-BE49-F238E27FC236}">
                  <a16:creationId xmlns:a16="http://schemas.microsoft.com/office/drawing/2014/main" id="{AD14F01D-42B7-3640-AED1-B474FDAA3B3E}"/>
                </a:ext>
              </a:extLst>
            </p:cNvPr>
            <p:cNvSpPr/>
            <p:nvPr/>
          </p:nvSpPr>
          <p:spPr>
            <a:xfrm>
              <a:off x="1312117" y="4615834"/>
              <a:ext cx="61470" cy="41912"/>
            </a:xfrm>
            <a:custGeom>
              <a:avLst/>
              <a:gdLst>
                <a:gd name="connsiteX0" fmla="*/ 52948 w 61470"/>
                <a:gd name="connsiteY0" fmla="*/ 41628 h 41911"/>
                <a:gd name="connsiteX1" fmla="*/ 61331 w 61470"/>
                <a:gd name="connsiteY1" fmla="*/ 36598 h 41911"/>
                <a:gd name="connsiteX2" fmla="*/ 2096 w 61470"/>
                <a:gd name="connsiteY2" fmla="*/ 8937 h 41911"/>
                <a:gd name="connsiteX3" fmla="*/ 2096 w 61470"/>
                <a:gd name="connsiteY3" fmla="*/ 18437 h 41911"/>
                <a:gd name="connsiteX4" fmla="*/ 52948 w 61470"/>
                <a:gd name="connsiteY4" fmla="*/ 41628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70" h="41911">
                  <a:moveTo>
                    <a:pt x="52948" y="41628"/>
                  </a:moveTo>
                  <a:cubicBezTo>
                    <a:pt x="55743" y="39951"/>
                    <a:pt x="58537" y="38275"/>
                    <a:pt x="61331" y="36598"/>
                  </a:cubicBezTo>
                  <a:cubicBezTo>
                    <a:pt x="56860" y="5304"/>
                    <a:pt x="32272" y="-6710"/>
                    <a:pt x="2096" y="8937"/>
                  </a:cubicBezTo>
                  <a:cubicBezTo>
                    <a:pt x="2096" y="12290"/>
                    <a:pt x="2096" y="15084"/>
                    <a:pt x="2096" y="18437"/>
                  </a:cubicBezTo>
                  <a:cubicBezTo>
                    <a:pt x="27801" y="5025"/>
                    <a:pt x="48757" y="15084"/>
                    <a:pt x="52948" y="41628"/>
                  </a:cubicBezTo>
                  <a:close/>
                </a:path>
              </a:pathLst>
            </a:custGeom>
            <a:solidFill>
              <a:srgbClr val="0071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7" name="Forma libre 1266">
              <a:extLst>
                <a:ext uri="{FF2B5EF4-FFF2-40B4-BE49-F238E27FC236}">
                  <a16:creationId xmlns:a16="http://schemas.microsoft.com/office/drawing/2014/main" id="{DFA4F307-8249-AE41-9D8D-5AA1359E4CF5}"/>
                </a:ext>
              </a:extLst>
            </p:cNvPr>
            <p:cNvSpPr/>
            <p:nvPr/>
          </p:nvSpPr>
          <p:spPr>
            <a:xfrm>
              <a:off x="1265735" y="4704822"/>
              <a:ext cx="19559" cy="33529"/>
            </a:xfrm>
            <a:custGeom>
              <a:avLst/>
              <a:gdLst>
                <a:gd name="connsiteX0" fmla="*/ 17463 w 19558"/>
                <a:gd name="connsiteY0" fmla="*/ 18301 h 33529"/>
                <a:gd name="connsiteX1" fmla="*/ 17463 w 19558"/>
                <a:gd name="connsiteY1" fmla="*/ 23331 h 33529"/>
                <a:gd name="connsiteX2" fmla="*/ 2934 w 19558"/>
                <a:gd name="connsiteY2" fmla="*/ 31713 h 33529"/>
                <a:gd name="connsiteX3" fmla="*/ 2934 w 19558"/>
                <a:gd name="connsiteY3" fmla="*/ 26684 h 33529"/>
                <a:gd name="connsiteX4" fmla="*/ 7963 w 19558"/>
                <a:gd name="connsiteY4" fmla="*/ 23610 h 33529"/>
                <a:gd name="connsiteX5" fmla="*/ 7963 w 19558"/>
                <a:gd name="connsiteY5" fmla="*/ 11037 h 33529"/>
                <a:gd name="connsiteX6" fmla="*/ 6846 w 19558"/>
                <a:gd name="connsiteY6" fmla="*/ 12713 h 33529"/>
                <a:gd name="connsiteX7" fmla="*/ 5449 w 19558"/>
                <a:gd name="connsiteY7" fmla="*/ 14669 h 33529"/>
                <a:gd name="connsiteX8" fmla="*/ 3772 w 19558"/>
                <a:gd name="connsiteY8" fmla="*/ 16346 h 33529"/>
                <a:gd name="connsiteX9" fmla="*/ 2096 w 19558"/>
                <a:gd name="connsiteY9" fmla="*/ 17463 h 33529"/>
                <a:gd name="connsiteX10" fmla="*/ 2096 w 19558"/>
                <a:gd name="connsiteY10" fmla="*/ 12154 h 33529"/>
                <a:gd name="connsiteX11" fmla="*/ 3772 w 19558"/>
                <a:gd name="connsiteY11" fmla="*/ 10757 h 33529"/>
                <a:gd name="connsiteX12" fmla="*/ 5728 w 19558"/>
                <a:gd name="connsiteY12" fmla="*/ 8522 h 33529"/>
                <a:gd name="connsiteX13" fmla="*/ 7404 w 19558"/>
                <a:gd name="connsiteY13" fmla="*/ 6287 h 33529"/>
                <a:gd name="connsiteX14" fmla="*/ 8243 w 19558"/>
                <a:gd name="connsiteY14" fmla="*/ 4890 h 33529"/>
                <a:gd name="connsiteX15" fmla="*/ 13272 w 19558"/>
                <a:gd name="connsiteY15" fmla="*/ 2096 h 33529"/>
                <a:gd name="connsiteX16" fmla="*/ 13272 w 19558"/>
                <a:gd name="connsiteY16" fmla="*/ 20816 h 33529"/>
                <a:gd name="connsiteX17" fmla="*/ 17463 w 19558"/>
                <a:gd name="connsiteY17" fmla="*/ 18301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558" h="33529">
                  <a:moveTo>
                    <a:pt x="17463" y="18301"/>
                  </a:moveTo>
                  <a:lnTo>
                    <a:pt x="17463" y="23331"/>
                  </a:lnTo>
                  <a:lnTo>
                    <a:pt x="2934" y="31713"/>
                  </a:lnTo>
                  <a:lnTo>
                    <a:pt x="2934" y="26684"/>
                  </a:lnTo>
                  <a:lnTo>
                    <a:pt x="7963" y="23610"/>
                  </a:lnTo>
                  <a:lnTo>
                    <a:pt x="7963" y="11037"/>
                  </a:lnTo>
                  <a:cubicBezTo>
                    <a:pt x="7684" y="11596"/>
                    <a:pt x="7404" y="12154"/>
                    <a:pt x="6846" y="12713"/>
                  </a:cubicBezTo>
                  <a:cubicBezTo>
                    <a:pt x="6287" y="13272"/>
                    <a:pt x="5728" y="13831"/>
                    <a:pt x="5449" y="14669"/>
                  </a:cubicBezTo>
                  <a:cubicBezTo>
                    <a:pt x="4890" y="15228"/>
                    <a:pt x="4331" y="15787"/>
                    <a:pt x="3772" y="16346"/>
                  </a:cubicBezTo>
                  <a:cubicBezTo>
                    <a:pt x="3213" y="16904"/>
                    <a:pt x="2654" y="17184"/>
                    <a:pt x="2096" y="17463"/>
                  </a:cubicBezTo>
                  <a:lnTo>
                    <a:pt x="2096" y="12154"/>
                  </a:lnTo>
                  <a:cubicBezTo>
                    <a:pt x="2654" y="11875"/>
                    <a:pt x="2934" y="11316"/>
                    <a:pt x="3772" y="10757"/>
                  </a:cubicBezTo>
                  <a:cubicBezTo>
                    <a:pt x="4331" y="10198"/>
                    <a:pt x="4890" y="9360"/>
                    <a:pt x="5728" y="8522"/>
                  </a:cubicBezTo>
                  <a:cubicBezTo>
                    <a:pt x="6287" y="7684"/>
                    <a:pt x="6846" y="7125"/>
                    <a:pt x="7404" y="6287"/>
                  </a:cubicBezTo>
                  <a:cubicBezTo>
                    <a:pt x="7963" y="5728"/>
                    <a:pt x="8243" y="5169"/>
                    <a:pt x="8243" y="4890"/>
                  </a:cubicBezTo>
                  <a:lnTo>
                    <a:pt x="13272" y="2096"/>
                  </a:lnTo>
                  <a:lnTo>
                    <a:pt x="13272" y="20816"/>
                  </a:lnTo>
                  <a:lnTo>
                    <a:pt x="17463" y="18301"/>
                  </a:lnTo>
                  <a:close/>
                </a:path>
              </a:pathLst>
            </a:custGeom>
            <a:solidFill>
              <a:srgbClr val="68C1B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8" name="Forma libre 1267">
              <a:extLst>
                <a:ext uri="{FF2B5EF4-FFF2-40B4-BE49-F238E27FC236}">
                  <a16:creationId xmlns:a16="http://schemas.microsoft.com/office/drawing/2014/main" id="{550AA437-F0FE-A044-BE89-7F586E6F153F}"/>
                </a:ext>
              </a:extLst>
            </p:cNvPr>
            <p:cNvSpPr/>
            <p:nvPr/>
          </p:nvSpPr>
          <p:spPr>
            <a:xfrm>
              <a:off x="1283896" y="4693367"/>
              <a:ext cx="22353" cy="30735"/>
            </a:xfrm>
            <a:custGeom>
              <a:avLst/>
              <a:gdLst>
                <a:gd name="connsiteX0" fmla="*/ 20537 w 22352"/>
                <a:gd name="connsiteY0" fmla="*/ 10478 h 30735"/>
                <a:gd name="connsiteX1" fmla="*/ 19978 w 22352"/>
                <a:gd name="connsiteY1" fmla="*/ 15787 h 30735"/>
                <a:gd name="connsiteX2" fmla="*/ 18022 w 22352"/>
                <a:gd name="connsiteY2" fmla="*/ 20816 h 30735"/>
                <a:gd name="connsiteX3" fmla="*/ 14948 w 22352"/>
                <a:gd name="connsiteY3" fmla="*/ 25007 h 30735"/>
                <a:gd name="connsiteX4" fmla="*/ 11316 w 22352"/>
                <a:gd name="connsiteY4" fmla="*/ 28081 h 30735"/>
                <a:gd name="connsiteX5" fmla="*/ 7684 w 22352"/>
                <a:gd name="connsiteY5" fmla="*/ 29198 h 30735"/>
                <a:gd name="connsiteX6" fmla="*/ 4890 w 22352"/>
                <a:gd name="connsiteY6" fmla="*/ 28360 h 30735"/>
                <a:gd name="connsiteX7" fmla="*/ 2934 w 22352"/>
                <a:gd name="connsiteY7" fmla="*/ 25566 h 30735"/>
                <a:gd name="connsiteX8" fmla="*/ 2096 w 22352"/>
                <a:gd name="connsiteY8" fmla="*/ 20816 h 30735"/>
                <a:gd name="connsiteX9" fmla="*/ 2934 w 22352"/>
                <a:gd name="connsiteY9" fmla="*/ 15507 h 30735"/>
                <a:gd name="connsiteX10" fmla="*/ 4890 w 22352"/>
                <a:gd name="connsiteY10" fmla="*/ 10478 h 30735"/>
                <a:gd name="connsiteX11" fmla="*/ 7684 w 22352"/>
                <a:gd name="connsiteY11" fmla="*/ 6287 h 30735"/>
                <a:gd name="connsiteX12" fmla="*/ 11316 w 22352"/>
                <a:gd name="connsiteY12" fmla="*/ 3213 h 30735"/>
                <a:gd name="connsiteX13" fmla="*/ 14948 w 22352"/>
                <a:gd name="connsiteY13" fmla="*/ 2096 h 30735"/>
                <a:gd name="connsiteX14" fmla="*/ 18022 w 22352"/>
                <a:gd name="connsiteY14" fmla="*/ 2934 h 30735"/>
                <a:gd name="connsiteX15" fmla="*/ 19978 w 22352"/>
                <a:gd name="connsiteY15" fmla="*/ 5728 h 30735"/>
                <a:gd name="connsiteX16" fmla="*/ 20537 w 22352"/>
                <a:gd name="connsiteY16" fmla="*/ 10478 h 30735"/>
                <a:gd name="connsiteX17" fmla="*/ 15507 w 22352"/>
                <a:gd name="connsiteY17" fmla="*/ 13272 h 30735"/>
                <a:gd name="connsiteX18" fmla="*/ 15228 w 22352"/>
                <a:gd name="connsiteY18" fmla="*/ 10478 h 30735"/>
                <a:gd name="connsiteX19" fmla="*/ 14390 w 22352"/>
                <a:gd name="connsiteY19" fmla="*/ 8522 h 30735"/>
                <a:gd name="connsiteX20" fmla="*/ 12993 w 22352"/>
                <a:gd name="connsiteY20" fmla="*/ 7684 h 30735"/>
                <a:gd name="connsiteX21" fmla="*/ 11316 w 22352"/>
                <a:gd name="connsiteY21" fmla="*/ 8243 h 30735"/>
                <a:gd name="connsiteX22" fmla="*/ 9640 w 22352"/>
                <a:gd name="connsiteY22" fmla="*/ 9919 h 30735"/>
                <a:gd name="connsiteX23" fmla="*/ 8243 w 22352"/>
                <a:gd name="connsiteY23" fmla="*/ 12154 h 30735"/>
                <a:gd name="connsiteX24" fmla="*/ 7404 w 22352"/>
                <a:gd name="connsiteY24" fmla="*/ 14949 h 30735"/>
                <a:gd name="connsiteX25" fmla="*/ 7125 w 22352"/>
                <a:gd name="connsiteY25" fmla="*/ 18301 h 30735"/>
                <a:gd name="connsiteX26" fmla="*/ 7404 w 22352"/>
                <a:gd name="connsiteY26" fmla="*/ 21096 h 30735"/>
                <a:gd name="connsiteX27" fmla="*/ 8243 w 22352"/>
                <a:gd name="connsiteY27" fmla="*/ 23051 h 30735"/>
                <a:gd name="connsiteX28" fmla="*/ 9640 w 22352"/>
                <a:gd name="connsiteY28" fmla="*/ 23890 h 30735"/>
                <a:gd name="connsiteX29" fmla="*/ 11316 w 22352"/>
                <a:gd name="connsiteY29" fmla="*/ 23331 h 30735"/>
                <a:gd name="connsiteX30" fmla="*/ 12993 w 22352"/>
                <a:gd name="connsiteY30" fmla="*/ 21654 h 30735"/>
                <a:gd name="connsiteX31" fmla="*/ 14390 w 22352"/>
                <a:gd name="connsiteY31" fmla="*/ 19419 h 30735"/>
                <a:gd name="connsiteX32" fmla="*/ 15228 w 22352"/>
                <a:gd name="connsiteY32" fmla="*/ 16625 h 30735"/>
                <a:gd name="connsiteX33" fmla="*/ 15507 w 22352"/>
                <a:gd name="connsiteY33" fmla="*/ 13272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2352" h="30735">
                  <a:moveTo>
                    <a:pt x="20537" y="10478"/>
                  </a:moveTo>
                  <a:cubicBezTo>
                    <a:pt x="20537" y="12434"/>
                    <a:pt x="20257" y="14110"/>
                    <a:pt x="19978" y="15787"/>
                  </a:cubicBezTo>
                  <a:cubicBezTo>
                    <a:pt x="19419" y="17463"/>
                    <a:pt x="18860" y="19419"/>
                    <a:pt x="18022" y="20816"/>
                  </a:cubicBezTo>
                  <a:cubicBezTo>
                    <a:pt x="17184" y="22493"/>
                    <a:pt x="16346" y="23890"/>
                    <a:pt x="14948" y="25007"/>
                  </a:cubicBezTo>
                  <a:cubicBezTo>
                    <a:pt x="13831" y="26404"/>
                    <a:pt x="12713" y="27243"/>
                    <a:pt x="11316" y="28081"/>
                  </a:cubicBezTo>
                  <a:cubicBezTo>
                    <a:pt x="9919" y="28919"/>
                    <a:pt x="8801" y="29198"/>
                    <a:pt x="7684" y="29198"/>
                  </a:cubicBezTo>
                  <a:cubicBezTo>
                    <a:pt x="6566" y="29198"/>
                    <a:pt x="5449" y="28919"/>
                    <a:pt x="4890" y="28360"/>
                  </a:cubicBezTo>
                  <a:cubicBezTo>
                    <a:pt x="4051" y="27801"/>
                    <a:pt x="3493" y="26684"/>
                    <a:pt x="2934" y="25566"/>
                  </a:cubicBezTo>
                  <a:cubicBezTo>
                    <a:pt x="2375" y="24169"/>
                    <a:pt x="2096" y="22772"/>
                    <a:pt x="2096" y="20816"/>
                  </a:cubicBezTo>
                  <a:cubicBezTo>
                    <a:pt x="2096" y="18860"/>
                    <a:pt x="2375" y="17184"/>
                    <a:pt x="2934" y="15507"/>
                  </a:cubicBezTo>
                  <a:cubicBezTo>
                    <a:pt x="3493" y="13831"/>
                    <a:pt x="4051" y="11875"/>
                    <a:pt x="4890" y="10478"/>
                  </a:cubicBezTo>
                  <a:cubicBezTo>
                    <a:pt x="5728" y="8801"/>
                    <a:pt x="6566" y="7404"/>
                    <a:pt x="7684" y="6287"/>
                  </a:cubicBezTo>
                  <a:cubicBezTo>
                    <a:pt x="8801" y="4890"/>
                    <a:pt x="9919" y="4051"/>
                    <a:pt x="11316" y="3213"/>
                  </a:cubicBezTo>
                  <a:cubicBezTo>
                    <a:pt x="12713" y="2375"/>
                    <a:pt x="13831" y="2096"/>
                    <a:pt x="14948" y="2096"/>
                  </a:cubicBezTo>
                  <a:cubicBezTo>
                    <a:pt x="16066" y="2096"/>
                    <a:pt x="17184" y="2375"/>
                    <a:pt x="18022" y="2934"/>
                  </a:cubicBezTo>
                  <a:cubicBezTo>
                    <a:pt x="18860" y="3493"/>
                    <a:pt x="19419" y="4610"/>
                    <a:pt x="19978" y="5728"/>
                  </a:cubicBezTo>
                  <a:cubicBezTo>
                    <a:pt x="20257" y="7125"/>
                    <a:pt x="20537" y="8801"/>
                    <a:pt x="20537" y="10478"/>
                  </a:cubicBezTo>
                  <a:close/>
                  <a:moveTo>
                    <a:pt x="15507" y="13272"/>
                  </a:moveTo>
                  <a:cubicBezTo>
                    <a:pt x="15507" y="12154"/>
                    <a:pt x="15507" y="11316"/>
                    <a:pt x="15228" y="10478"/>
                  </a:cubicBezTo>
                  <a:cubicBezTo>
                    <a:pt x="14948" y="9640"/>
                    <a:pt x="14669" y="9081"/>
                    <a:pt x="14390" y="8522"/>
                  </a:cubicBezTo>
                  <a:cubicBezTo>
                    <a:pt x="14110" y="7963"/>
                    <a:pt x="13551" y="7963"/>
                    <a:pt x="12993" y="7684"/>
                  </a:cubicBezTo>
                  <a:cubicBezTo>
                    <a:pt x="12434" y="7684"/>
                    <a:pt x="11875" y="7684"/>
                    <a:pt x="11316" y="8243"/>
                  </a:cubicBezTo>
                  <a:cubicBezTo>
                    <a:pt x="10757" y="8522"/>
                    <a:pt x="9919" y="9081"/>
                    <a:pt x="9640" y="9919"/>
                  </a:cubicBezTo>
                  <a:cubicBezTo>
                    <a:pt x="9081" y="10478"/>
                    <a:pt x="8522" y="11316"/>
                    <a:pt x="8243" y="12154"/>
                  </a:cubicBezTo>
                  <a:cubicBezTo>
                    <a:pt x="7963" y="12993"/>
                    <a:pt x="7404" y="14110"/>
                    <a:pt x="7404" y="14949"/>
                  </a:cubicBezTo>
                  <a:cubicBezTo>
                    <a:pt x="7125" y="16066"/>
                    <a:pt x="7125" y="17184"/>
                    <a:pt x="7125" y="18301"/>
                  </a:cubicBezTo>
                  <a:cubicBezTo>
                    <a:pt x="7125" y="19419"/>
                    <a:pt x="7125" y="20257"/>
                    <a:pt x="7404" y="21096"/>
                  </a:cubicBezTo>
                  <a:cubicBezTo>
                    <a:pt x="7684" y="21934"/>
                    <a:pt x="7963" y="22493"/>
                    <a:pt x="8243" y="23051"/>
                  </a:cubicBezTo>
                  <a:cubicBezTo>
                    <a:pt x="8522" y="23610"/>
                    <a:pt x="9081" y="23610"/>
                    <a:pt x="9640" y="23890"/>
                  </a:cubicBezTo>
                  <a:cubicBezTo>
                    <a:pt x="10199" y="23890"/>
                    <a:pt x="10757" y="23890"/>
                    <a:pt x="11316" y="23331"/>
                  </a:cubicBezTo>
                  <a:cubicBezTo>
                    <a:pt x="11875" y="23051"/>
                    <a:pt x="12434" y="22493"/>
                    <a:pt x="12993" y="21654"/>
                  </a:cubicBezTo>
                  <a:cubicBezTo>
                    <a:pt x="13551" y="21096"/>
                    <a:pt x="14110" y="20257"/>
                    <a:pt x="14390" y="19419"/>
                  </a:cubicBezTo>
                  <a:cubicBezTo>
                    <a:pt x="14669" y="18581"/>
                    <a:pt x="14948" y="17463"/>
                    <a:pt x="15228" y="16625"/>
                  </a:cubicBezTo>
                  <a:cubicBezTo>
                    <a:pt x="15507" y="15507"/>
                    <a:pt x="15507" y="14390"/>
                    <a:pt x="15507" y="13272"/>
                  </a:cubicBezTo>
                  <a:close/>
                </a:path>
              </a:pathLst>
            </a:custGeom>
            <a:solidFill>
              <a:srgbClr val="68C1B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9" name="Forma libre 1268">
              <a:extLst>
                <a:ext uri="{FF2B5EF4-FFF2-40B4-BE49-F238E27FC236}">
                  <a16:creationId xmlns:a16="http://schemas.microsoft.com/office/drawing/2014/main" id="{9D292CDD-C61F-1246-B982-2002DDD8B7D1}"/>
                </a:ext>
              </a:extLst>
            </p:cNvPr>
            <p:cNvSpPr/>
            <p:nvPr/>
          </p:nvSpPr>
          <p:spPr>
            <a:xfrm>
              <a:off x="1305691" y="4680793"/>
              <a:ext cx="22353" cy="30735"/>
            </a:xfrm>
            <a:custGeom>
              <a:avLst/>
              <a:gdLst>
                <a:gd name="connsiteX0" fmla="*/ 20816 w 22352"/>
                <a:gd name="connsiteY0" fmla="*/ 10478 h 30735"/>
                <a:gd name="connsiteX1" fmla="*/ 19978 w 22352"/>
                <a:gd name="connsiteY1" fmla="*/ 15787 h 30735"/>
                <a:gd name="connsiteX2" fmla="*/ 18022 w 22352"/>
                <a:gd name="connsiteY2" fmla="*/ 20816 h 30735"/>
                <a:gd name="connsiteX3" fmla="*/ 14948 w 22352"/>
                <a:gd name="connsiteY3" fmla="*/ 25007 h 30735"/>
                <a:gd name="connsiteX4" fmla="*/ 11316 w 22352"/>
                <a:gd name="connsiteY4" fmla="*/ 28081 h 30735"/>
                <a:gd name="connsiteX5" fmla="*/ 7684 w 22352"/>
                <a:gd name="connsiteY5" fmla="*/ 29198 h 30735"/>
                <a:gd name="connsiteX6" fmla="*/ 4890 w 22352"/>
                <a:gd name="connsiteY6" fmla="*/ 28360 h 30735"/>
                <a:gd name="connsiteX7" fmla="*/ 2934 w 22352"/>
                <a:gd name="connsiteY7" fmla="*/ 25566 h 30735"/>
                <a:gd name="connsiteX8" fmla="*/ 2096 w 22352"/>
                <a:gd name="connsiteY8" fmla="*/ 20816 h 30735"/>
                <a:gd name="connsiteX9" fmla="*/ 2934 w 22352"/>
                <a:gd name="connsiteY9" fmla="*/ 15507 h 30735"/>
                <a:gd name="connsiteX10" fmla="*/ 4890 w 22352"/>
                <a:gd name="connsiteY10" fmla="*/ 10478 h 30735"/>
                <a:gd name="connsiteX11" fmla="*/ 7684 w 22352"/>
                <a:gd name="connsiteY11" fmla="*/ 6287 h 30735"/>
                <a:gd name="connsiteX12" fmla="*/ 11316 w 22352"/>
                <a:gd name="connsiteY12" fmla="*/ 3213 h 30735"/>
                <a:gd name="connsiteX13" fmla="*/ 14948 w 22352"/>
                <a:gd name="connsiteY13" fmla="*/ 2096 h 30735"/>
                <a:gd name="connsiteX14" fmla="*/ 18022 w 22352"/>
                <a:gd name="connsiteY14" fmla="*/ 2934 h 30735"/>
                <a:gd name="connsiteX15" fmla="*/ 19978 w 22352"/>
                <a:gd name="connsiteY15" fmla="*/ 5728 h 30735"/>
                <a:gd name="connsiteX16" fmla="*/ 20816 w 22352"/>
                <a:gd name="connsiteY16" fmla="*/ 10478 h 30735"/>
                <a:gd name="connsiteX17" fmla="*/ 15787 w 22352"/>
                <a:gd name="connsiteY17" fmla="*/ 13272 h 30735"/>
                <a:gd name="connsiteX18" fmla="*/ 15507 w 22352"/>
                <a:gd name="connsiteY18" fmla="*/ 10478 h 30735"/>
                <a:gd name="connsiteX19" fmla="*/ 14669 w 22352"/>
                <a:gd name="connsiteY19" fmla="*/ 8522 h 30735"/>
                <a:gd name="connsiteX20" fmla="*/ 13272 w 22352"/>
                <a:gd name="connsiteY20" fmla="*/ 7684 h 30735"/>
                <a:gd name="connsiteX21" fmla="*/ 11596 w 22352"/>
                <a:gd name="connsiteY21" fmla="*/ 8243 h 30735"/>
                <a:gd name="connsiteX22" fmla="*/ 9919 w 22352"/>
                <a:gd name="connsiteY22" fmla="*/ 9919 h 30735"/>
                <a:gd name="connsiteX23" fmla="*/ 8522 w 22352"/>
                <a:gd name="connsiteY23" fmla="*/ 12154 h 30735"/>
                <a:gd name="connsiteX24" fmla="*/ 7684 w 22352"/>
                <a:gd name="connsiteY24" fmla="*/ 14949 h 30735"/>
                <a:gd name="connsiteX25" fmla="*/ 7404 w 22352"/>
                <a:gd name="connsiteY25" fmla="*/ 18301 h 30735"/>
                <a:gd name="connsiteX26" fmla="*/ 7684 w 22352"/>
                <a:gd name="connsiteY26" fmla="*/ 21096 h 30735"/>
                <a:gd name="connsiteX27" fmla="*/ 8522 w 22352"/>
                <a:gd name="connsiteY27" fmla="*/ 23051 h 30735"/>
                <a:gd name="connsiteX28" fmla="*/ 9919 w 22352"/>
                <a:gd name="connsiteY28" fmla="*/ 23890 h 30735"/>
                <a:gd name="connsiteX29" fmla="*/ 11596 w 22352"/>
                <a:gd name="connsiteY29" fmla="*/ 23331 h 30735"/>
                <a:gd name="connsiteX30" fmla="*/ 13272 w 22352"/>
                <a:gd name="connsiteY30" fmla="*/ 21654 h 30735"/>
                <a:gd name="connsiteX31" fmla="*/ 14669 w 22352"/>
                <a:gd name="connsiteY31" fmla="*/ 19419 h 30735"/>
                <a:gd name="connsiteX32" fmla="*/ 15507 w 22352"/>
                <a:gd name="connsiteY32" fmla="*/ 16625 h 30735"/>
                <a:gd name="connsiteX33" fmla="*/ 15787 w 22352"/>
                <a:gd name="connsiteY33" fmla="*/ 13272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2352" h="30735">
                  <a:moveTo>
                    <a:pt x="20816" y="10478"/>
                  </a:moveTo>
                  <a:cubicBezTo>
                    <a:pt x="20816" y="12434"/>
                    <a:pt x="20537" y="14110"/>
                    <a:pt x="19978" y="15787"/>
                  </a:cubicBezTo>
                  <a:cubicBezTo>
                    <a:pt x="19419" y="17463"/>
                    <a:pt x="18860" y="19419"/>
                    <a:pt x="18022" y="20816"/>
                  </a:cubicBezTo>
                  <a:cubicBezTo>
                    <a:pt x="17184" y="22493"/>
                    <a:pt x="16346" y="23890"/>
                    <a:pt x="14948" y="25007"/>
                  </a:cubicBezTo>
                  <a:cubicBezTo>
                    <a:pt x="13831" y="26404"/>
                    <a:pt x="12713" y="27243"/>
                    <a:pt x="11316" y="28081"/>
                  </a:cubicBezTo>
                  <a:cubicBezTo>
                    <a:pt x="9919" y="28919"/>
                    <a:pt x="8801" y="29198"/>
                    <a:pt x="7684" y="29198"/>
                  </a:cubicBezTo>
                  <a:cubicBezTo>
                    <a:pt x="6566" y="29198"/>
                    <a:pt x="5449" y="28919"/>
                    <a:pt x="4890" y="28360"/>
                  </a:cubicBezTo>
                  <a:cubicBezTo>
                    <a:pt x="4051" y="27801"/>
                    <a:pt x="3493" y="26684"/>
                    <a:pt x="2934" y="25566"/>
                  </a:cubicBezTo>
                  <a:cubicBezTo>
                    <a:pt x="2375" y="24169"/>
                    <a:pt x="2096" y="22772"/>
                    <a:pt x="2096" y="20816"/>
                  </a:cubicBezTo>
                  <a:cubicBezTo>
                    <a:pt x="2096" y="18860"/>
                    <a:pt x="2375" y="17184"/>
                    <a:pt x="2934" y="15507"/>
                  </a:cubicBezTo>
                  <a:cubicBezTo>
                    <a:pt x="3493" y="13831"/>
                    <a:pt x="4051" y="11875"/>
                    <a:pt x="4890" y="10478"/>
                  </a:cubicBezTo>
                  <a:cubicBezTo>
                    <a:pt x="5728" y="8801"/>
                    <a:pt x="6566" y="7404"/>
                    <a:pt x="7684" y="6287"/>
                  </a:cubicBezTo>
                  <a:cubicBezTo>
                    <a:pt x="8801" y="4890"/>
                    <a:pt x="9919" y="4051"/>
                    <a:pt x="11316" y="3213"/>
                  </a:cubicBezTo>
                  <a:cubicBezTo>
                    <a:pt x="12713" y="2375"/>
                    <a:pt x="13831" y="2096"/>
                    <a:pt x="14948" y="2096"/>
                  </a:cubicBezTo>
                  <a:cubicBezTo>
                    <a:pt x="16066" y="2096"/>
                    <a:pt x="17184" y="2375"/>
                    <a:pt x="18022" y="2934"/>
                  </a:cubicBezTo>
                  <a:cubicBezTo>
                    <a:pt x="18860" y="3493"/>
                    <a:pt x="19419" y="4610"/>
                    <a:pt x="19978" y="5728"/>
                  </a:cubicBezTo>
                  <a:cubicBezTo>
                    <a:pt x="20537" y="6846"/>
                    <a:pt x="20816" y="8522"/>
                    <a:pt x="20816" y="10478"/>
                  </a:cubicBezTo>
                  <a:close/>
                  <a:moveTo>
                    <a:pt x="15787" y="13272"/>
                  </a:moveTo>
                  <a:cubicBezTo>
                    <a:pt x="15787" y="12154"/>
                    <a:pt x="15787" y="11316"/>
                    <a:pt x="15507" y="10478"/>
                  </a:cubicBezTo>
                  <a:cubicBezTo>
                    <a:pt x="15228" y="9640"/>
                    <a:pt x="14948" y="9081"/>
                    <a:pt x="14669" y="8522"/>
                  </a:cubicBezTo>
                  <a:cubicBezTo>
                    <a:pt x="14390" y="7963"/>
                    <a:pt x="13831" y="7963"/>
                    <a:pt x="13272" y="7684"/>
                  </a:cubicBezTo>
                  <a:cubicBezTo>
                    <a:pt x="12713" y="7684"/>
                    <a:pt x="12154" y="7684"/>
                    <a:pt x="11596" y="8243"/>
                  </a:cubicBezTo>
                  <a:cubicBezTo>
                    <a:pt x="11037" y="8522"/>
                    <a:pt x="10199" y="9081"/>
                    <a:pt x="9919" y="9919"/>
                  </a:cubicBezTo>
                  <a:cubicBezTo>
                    <a:pt x="9360" y="10478"/>
                    <a:pt x="8801" y="11316"/>
                    <a:pt x="8522" y="12154"/>
                  </a:cubicBezTo>
                  <a:cubicBezTo>
                    <a:pt x="8243" y="12993"/>
                    <a:pt x="7684" y="14110"/>
                    <a:pt x="7684" y="14949"/>
                  </a:cubicBezTo>
                  <a:cubicBezTo>
                    <a:pt x="7404" y="16066"/>
                    <a:pt x="7404" y="17184"/>
                    <a:pt x="7404" y="18301"/>
                  </a:cubicBezTo>
                  <a:cubicBezTo>
                    <a:pt x="7404" y="19419"/>
                    <a:pt x="7404" y="20257"/>
                    <a:pt x="7684" y="21096"/>
                  </a:cubicBezTo>
                  <a:cubicBezTo>
                    <a:pt x="7963" y="21934"/>
                    <a:pt x="8243" y="22493"/>
                    <a:pt x="8522" y="23051"/>
                  </a:cubicBezTo>
                  <a:cubicBezTo>
                    <a:pt x="8801" y="23610"/>
                    <a:pt x="9360" y="23610"/>
                    <a:pt x="9919" y="23890"/>
                  </a:cubicBezTo>
                  <a:cubicBezTo>
                    <a:pt x="10478" y="23890"/>
                    <a:pt x="11037" y="23890"/>
                    <a:pt x="11596" y="23331"/>
                  </a:cubicBezTo>
                  <a:cubicBezTo>
                    <a:pt x="12154" y="23051"/>
                    <a:pt x="12713" y="22493"/>
                    <a:pt x="13272" y="21654"/>
                  </a:cubicBezTo>
                  <a:cubicBezTo>
                    <a:pt x="13831" y="21096"/>
                    <a:pt x="14390" y="20257"/>
                    <a:pt x="14669" y="19419"/>
                  </a:cubicBezTo>
                  <a:cubicBezTo>
                    <a:pt x="14948" y="18581"/>
                    <a:pt x="15507" y="17463"/>
                    <a:pt x="15507" y="16625"/>
                  </a:cubicBezTo>
                  <a:cubicBezTo>
                    <a:pt x="15787" y="15228"/>
                    <a:pt x="15787" y="14390"/>
                    <a:pt x="15787" y="13272"/>
                  </a:cubicBezTo>
                  <a:close/>
                </a:path>
              </a:pathLst>
            </a:custGeom>
            <a:solidFill>
              <a:srgbClr val="68C1B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0" name="Forma libre 1269">
              <a:extLst>
                <a:ext uri="{FF2B5EF4-FFF2-40B4-BE49-F238E27FC236}">
                  <a16:creationId xmlns:a16="http://schemas.microsoft.com/office/drawing/2014/main" id="{18A7F637-0997-5347-AAB8-B2E36BFA29AA}"/>
                </a:ext>
              </a:extLst>
            </p:cNvPr>
            <p:cNvSpPr/>
            <p:nvPr/>
          </p:nvSpPr>
          <p:spPr>
            <a:xfrm>
              <a:off x="1327485" y="4657323"/>
              <a:ext cx="27941" cy="41912"/>
            </a:xfrm>
            <a:custGeom>
              <a:avLst/>
              <a:gdLst>
                <a:gd name="connsiteX0" fmla="*/ 7963 w 27941"/>
                <a:gd name="connsiteY0" fmla="*/ 23610 h 41911"/>
                <a:gd name="connsiteX1" fmla="*/ 5728 w 27941"/>
                <a:gd name="connsiteY1" fmla="*/ 24448 h 41911"/>
                <a:gd name="connsiteX2" fmla="*/ 3772 w 27941"/>
                <a:gd name="connsiteY2" fmla="*/ 24169 h 41911"/>
                <a:gd name="connsiteX3" fmla="*/ 2654 w 27941"/>
                <a:gd name="connsiteY3" fmla="*/ 22772 h 41911"/>
                <a:gd name="connsiteX4" fmla="*/ 2096 w 27941"/>
                <a:gd name="connsiteY4" fmla="*/ 20537 h 41911"/>
                <a:gd name="connsiteX5" fmla="*/ 2654 w 27941"/>
                <a:gd name="connsiteY5" fmla="*/ 17743 h 41911"/>
                <a:gd name="connsiteX6" fmla="*/ 3772 w 27941"/>
                <a:gd name="connsiteY6" fmla="*/ 14949 h 41911"/>
                <a:gd name="connsiteX7" fmla="*/ 5728 w 27941"/>
                <a:gd name="connsiteY7" fmla="*/ 12434 h 41911"/>
                <a:gd name="connsiteX8" fmla="*/ 7963 w 27941"/>
                <a:gd name="connsiteY8" fmla="*/ 10478 h 41911"/>
                <a:gd name="connsiteX9" fmla="*/ 10199 w 27941"/>
                <a:gd name="connsiteY9" fmla="*/ 9640 h 41911"/>
                <a:gd name="connsiteX10" fmla="*/ 12154 w 27941"/>
                <a:gd name="connsiteY10" fmla="*/ 9919 h 41911"/>
                <a:gd name="connsiteX11" fmla="*/ 13551 w 27941"/>
                <a:gd name="connsiteY11" fmla="*/ 11316 h 41911"/>
                <a:gd name="connsiteX12" fmla="*/ 14110 w 27941"/>
                <a:gd name="connsiteY12" fmla="*/ 13551 h 41911"/>
                <a:gd name="connsiteX13" fmla="*/ 13551 w 27941"/>
                <a:gd name="connsiteY13" fmla="*/ 16346 h 41911"/>
                <a:gd name="connsiteX14" fmla="*/ 12154 w 27941"/>
                <a:gd name="connsiteY14" fmla="*/ 19140 h 41911"/>
                <a:gd name="connsiteX15" fmla="*/ 10199 w 27941"/>
                <a:gd name="connsiteY15" fmla="*/ 21654 h 41911"/>
                <a:gd name="connsiteX16" fmla="*/ 7963 w 27941"/>
                <a:gd name="connsiteY16" fmla="*/ 23610 h 41911"/>
                <a:gd name="connsiteX17" fmla="*/ 4051 w 27941"/>
                <a:gd name="connsiteY17" fmla="*/ 41213 h 41911"/>
                <a:gd name="connsiteX18" fmla="*/ 14110 w 27941"/>
                <a:gd name="connsiteY18" fmla="*/ 21654 h 41911"/>
                <a:gd name="connsiteX19" fmla="*/ 23331 w 27941"/>
                <a:gd name="connsiteY19" fmla="*/ 2096 h 41911"/>
                <a:gd name="connsiteX20" fmla="*/ 25566 w 27941"/>
                <a:gd name="connsiteY20" fmla="*/ 2934 h 41911"/>
                <a:gd name="connsiteX21" fmla="*/ 15787 w 27941"/>
                <a:gd name="connsiteY21" fmla="*/ 21934 h 41911"/>
                <a:gd name="connsiteX22" fmla="*/ 6007 w 27941"/>
                <a:gd name="connsiteY22" fmla="*/ 42051 h 41911"/>
                <a:gd name="connsiteX23" fmla="*/ 4051 w 27941"/>
                <a:gd name="connsiteY23" fmla="*/ 41213 h 41911"/>
                <a:gd name="connsiteX24" fmla="*/ 7963 w 27941"/>
                <a:gd name="connsiteY24" fmla="*/ 20816 h 41911"/>
                <a:gd name="connsiteX25" fmla="*/ 9081 w 27941"/>
                <a:gd name="connsiteY25" fmla="*/ 19978 h 41911"/>
                <a:gd name="connsiteX26" fmla="*/ 9919 w 27941"/>
                <a:gd name="connsiteY26" fmla="*/ 18860 h 41911"/>
                <a:gd name="connsiteX27" fmla="*/ 10478 w 27941"/>
                <a:gd name="connsiteY27" fmla="*/ 17463 h 41911"/>
                <a:gd name="connsiteX28" fmla="*/ 10757 w 27941"/>
                <a:gd name="connsiteY28" fmla="*/ 16066 h 41911"/>
                <a:gd name="connsiteX29" fmla="*/ 9919 w 27941"/>
                <a:gd name="connsiteY29" fmla="*/ 14110 h 41911"/>
                <a:gd name="connsiteX30" fmla="*/ 8243 w 27941"/>
                <a:gd name="connsiteY30" fmla="*/ 14110 h 41911"/>
                <a:gd name="connsiteX31" fmla="*/ 7125 w 27941"/>
                <a:gd name="connsiteY31" fmla="*/ 14949 h 41911"/>
                <a:gd name="connsiteX32" fmla="*/ 6287 w 27941"/>
                <a:gd name="connsiteY32" fmla="*/ 16066 h 41911"/>
                <a:gd name="connsiteX33" fmla="*/ 5728 w 27941"/>
                <a:gd name="connsiteY33" fmla="*/ 17463 h 41911"/>
                <a:gd name="connsiteX34" fmla="*/ 5449 w 27941"/>
                <a:gd name="connsiteY34" fmla="*/ 18860 h 41911"/>
                <a:gd name="connsiteX35" fmla="*/ 6287 w 27941"/>
                <a:gd name="connsiteY35" fmla="*/ 20816 h 41911"/>
                <a:gd name="connsiteX36" fmla="*/ 7963 w 27941"/>
                <a:gd name="connsiteY36" fmla="*/ 20816 h 41911"/>
                <a:gd name="connsiteX37" fmla="*/ 21654 w 27941"/>
                <a:gd name="connsiteY37" fmla="*/ 33110 h 41911"/>
                <a:gd name="connsiteX38" fmla="*/ 19419 w 27941"/>
                <a:gd name="connsiteY38" fmla="*/ 33948 h 41911"/>
                <a:gd name="connsiteX39" fmla="*/ 17463 w 27941"/>
                <a:gd name="connsiteY39" fmla="*/ 33669 h 41911"/>
                <a:gd name="connsiteX40" fmla="*/ 16066 w 27941"/>
                <a:gd name="connsiteY40" fmla="*/ 32551 h 41911"/>
                <a:gd name="connsiteX41" fmla="*/ 15507 w 27941"/>
                <a:gd name="connsiteY41" fmla="*/ 30316 h 41911"/>
                <a:gd name="connsiteX42" fmla="*/ 16066 w 27941"/>
                <a:gd name="connsiteY42" fmla="*/ 27522 h 41911"/>
                <a:gd name="connsiteX43" fmla="*/ 17463 w 27941"/>
                <a:gd name="connsiteY43" fmla="*/ 24728 h 41911"/>
                <a:gd name="connsiteX44" fmla="*/ 19419 w 27941"/>
                <a:gd name="connsiteY44" fmla="*/ 22213 h 41911"/>
                <a:gd name="connsiteX45" fmla="*/ 21654 w 27941"/>
                <a:gd name="connsiteY45" fmla="*/ 20257 h 41911"/>
                <a:gd name="connsiteX46" fmla="*/ 23890 w 27941"/>
                <a:gd name="connsiteY46" fmla="*/ 19419 h 41911"/>
                <a:gd name="connsiteX47" fmla="*/ 25846 w 27941"/>
                <a:gd name="connsiteY47" fmla="*/ 19698 h 41911"/>
                <a:gd name="connsiteX48" fmla="*/ 26963 w 27941"/>
                <a:gd name="connsiteY48" fmla="*/ 21096 h 41911"/>
                <a:gd name="connsiteX49" fmla="*/ 27522 w 27941"/>
                <a:gd name="connsiteY49" fmla="*/ 23331 h 41911"/>
                <a:gd name="connsiteX50" fmla="*/ 26963 w 27941"/>
                <a:gd name="connsiteY50" fmla="*/ 26125 h 41911"/>
                <a:gd name="connsiteX51" fmla="*/ 25846 w 27941"/>
                <a:gd name="connsiteY51" fmla="*/ 28919 h 41911"/>
                <a:gd name="connsiteX52" fmla="*/ 23890 w 27941"/>
                <a:gd name="connsiteY52" fmla="*/ 31434 h 41911"/>
                <a:gd name="connsiteX53" fmla="*/ 21654 w 27941"/>
                <a:gd name="connsiteY53" fmla="*/ 33110 h 41911"/>
                <a:gd name="connsiteX54" fmla="*/ 21654 w 27941"/>
                <a:gd name="connsiteY54" fmla="*/ 30316 h 41911"/>
                <a:gd name="connsiteX55" fmla="*/ 22772 w 27941"/>
                <a:gd name="connsiteY55" fmla="*/ 29478 h 41911"/>
                <a:gd name="connsiteX56" fmla="*/ 23610 w 27941"/>
                <a:gd name="connsiteY56" fmla="*/ 28360 h 41911"/>
                <a:gd name="connsiteX57" fmla="*/ 24169 w 27941"/>
                <a:gd name="connsiteY57" fmla="*/ 26963 h 41911"/>
                <a:gd name="connsiteX58" fmla="*/ 24448 w 27941"/>
                <a:gd name="connsiteY58" fmla="*/ 25566 h 41911"/>
                <a:gd name="connsiteX59" fmla="*/ 24169 w 27941"/>
                <a:gd name="connsiteY59" fmla="*/ 24169 h 41911"/>
                <a:gd name="connsiteX60" fmla="*/ 23610 w 27941"/>
                <a:gd name="connsiteY60" fmla="*/ 23331 h 41911"/>
                <a:gd name="connsiteX61" fmla="*/ 22772 w 27941"/>
                <a:gd name="connsiteY61" fmla="*/ 23051 h 41911"/>
                <a:gd name="connsiteX62" fmla="*/ 21934 w 27941"/>
                <a:gd name="connsiteY62" fmla="*/ 23331 h 41911"/>
                <a:gd name="connsiteX63" fmla="*/ 20816 w 27941"/>
                <a:gd name="connsiteY63" fmla="*/ 24169 h 41911"/>
                <a:gd name="connsiteX64" fmla="*/ 19978 w 27941"/>
                <a:gd name="connsiteY64" fmla="*/ 25287 h 41911"/>
                <a:gd name="connsiteX65" fmla="*/ 19419 w 27941"/>
                <a:gd name="connsiteY65" fmla="*/ 26684 h 41911"/>
                <a:gd name="connsiteX66" fmla="*/ 19140 w 27941"/>
                <a:gd name="connsiteY66" fmla="*/ 28081 h 41911"/>
                <a:gd name="connsiteX67" fmla="*/ 19978 w 27941"/>
                <a:gd name="connsiteY67" fmla="*/ 30037 h 41911"/>
                <a:gd name="connsiteX68" fmla="*/ 21654 w 27941"/>
                <a:gd name="connsiteY68" fmla="*/ 30316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27941" h="41911">
                  <a:moveTo>
                    <a:pt x="7963" y="23610"/>
                  </a:moveTo>
                  <a:cubicBezTo>
                    <a:pt x="7125" y="24169"/>
                    <a:pt x="6287" y="24448"/>
                    <a:pt x="5728" y="24448"/>
                  </a:cubicBezTo>
                  <a:cubicBezTo>
                    <a:pt x="4890" y="24448"/>
                    <a:pt x="4331" y="24448"/>
                    <a:pt x="3772" y="24169"/>
                  </a:cubicBezTo>
                  <a:cubicBezTo>
                    <a:pt x="3213" y="23890"/>
                    <a:pt x="2934" y="23610"/>
                    <a:pt x="2654" y="22772"/>
                  </a:cubicBezTo>
                  <a:cubicBezTo>
                    <a:pt x="2375" y="22213"/>
                    <a:pt x="2096" y="21375"/>
                    <a:pt x="2096" y="20537"/>
                  </a:cubicBezTo>
                  <a:cubicBezTo>
                    <a:pt x="2096" y="19698"/>
                    <a:pt x="2375" y="18860"/>
                    <a:pt x="2654" y="17743"/>
                  </a:cubicBezTo>
                  <a:cubicBezTo>
                    <a:pt x="2934" y="16904"/>
                    <a:pt x="3493" y="15787"/>
                    <a:pt x="3772" y="14949"/>
                  </a:cubicBezTo>
                  <a:cubicBezTo>
                    <a:pt x="4331" y="14110"/>
                    <a:pt x="4890" y="13272"/>
                    <a:pt x="5728" y="12434"/>
                  </a:cubicBezTo>
                  <a:cubicBezTo>
                    <a:pt x="6566" y="11596"/>
                    <a:pt x="7125" y="11037"/>
                    <a:pt x="7963" y="10478"/>
                  </a:cubicBezTo>
                  <a:cubicBezTo>
                    <a:pt x="8801" y="9919"/>
                    <a:pt x="9640" y="9640"/>
                    <a:pt x="10199" y="9640"/>
                  </a:cubicBezTo>
                  <a:cubicBezTo>
                    <a:pt x="11037" y="9640"/>
                    <a:pt x="11596" y="9640"/>
                    <a:pt x="12154" y="9919"/>
                  </a:cubicBezTo>
                  <a:cubicBezTo>
                    <a:pt x="12713" y="10198"/>
                    <a:pt x="12993" y="10478"/>
                    <a:pt x="13551" y="11316"/>
                  </a:cubicBezTo>
                  <a:cubicBezTo>
                    <a:pt x="13831" y="11875"/>
                    <a:pt x="14110" y="12713"/>
                    <a:pt x="14110" y="13551"/>
                  </a:cubicBezTo>
                  <a:cubicBezTo>
                    <a:pt x="14110" y="14390"/>
                    <a:pt x="13831" y="15228"/>
                    <a:pt x="13551" y="16346"/>
                  </a:cubicBezTo>
                  <a:cubicBezTo>
                    <a:pt x="13272" y="17184"/>
                    <a:pt x="12713" y="18301"/>
                    <a:pt x="12154" y="19140"/>
                  </a:cubicBezTo>
                  <a:cubicBezTo>
                    <a:pt x="11596" y="19978"/>
                    <a:pt x="11037" y="20816"/>
                    <a:pt x="10199" y="21654"/>
                  </a:cubicBezTo>
                  <a:cubicBezTo>
                    <a:pt x="9360" y="22493"/>
                    <a:pt x="8522" y="23051"/>
                    <a:pt x="7963" y="23610"/>
                  </a:cubicBezTo>
                  <a:close/>
                  <a:moveTo>
                    <a:pt x="4051" y="41213"/>
                  </a:moveTo>
                  <a:lnTo>
                    <a:pt x="14110" y="21654"/>
                  </a:lnTo>
                  <a:lnTo>
                    <a:pt x="23331" y="2096"/>
                  </a:lnTo>
                  <a:lnTo>
                    <a:pt x="25566" y="2934"/>
                  </a:lnTo>
                  <a:lnTo>
                    <a:pt x="15787" y="21934"/>
                  </a:lnTo>
                  <a:lnTo>
                    <a:pt x="6007" y="42051"/>
                  </a:lnTo>
                  <a:lnTo>
                    <a:pt x="4051" y="41213"/>
                  </a:lnTo>
                  <a:close/>
                  <a:moveTo>
                    <a:pt x="7963" y="20816"/>
                  </a:moveTo>
                  <a:cubicBezTo>
                    <a:pt x="8243" y="20537"/>
                    <a:pt x="8522" y="20257"/>
                    <a:pt x="9081" y="19978"/>
                  </a:cubicBezTo>
                  <a:cubicBezTo>
                    <a:pt x="9360" y="19698"/>
                    <a:pt x="9640" y="19140"/>
                    <a:pt x="9919" y="18860"/>
                  </a:cubicBezTo>
                  <a:cubicBezTo>
                    <a:pt x="10199" y="18301"/>
                    <a:pt x="10478" y="18022"/>
                    <a:pt x="10478" y="17463"/>
                  </a:cubicBezTo>
                  <a:cubicBezTo>
                    <a:pt x="10478" y="16904"/>
                    <a:pt x="10757" y="16346"/>
                    <a:pt x="10757" y="16066"/>
                  </a:cubicBezTo>
                  <a:cubicBezTo>
                    <a:pt x="10757" y="15228"/>
                    <a:pt x="10478" y="14390"/>
                    <a:pt x="9919" y="14110"/>
                  </a:cubicBezTo>
                  <a:cubicBezTo>
                    <a:pt x="9360" y="13831"/>
                    <a:pt x="8801" y="13831"/>
                    <a:pt x="8243" y="14110"/>
                  </a:cubicBezTo>
                  <a:cubicBezTo>
                    <a:pt x="7963" y="14390"/>
                    <a:pt x="7684" y="14669"/>
                    <a:pt x="7125" y="14949"/>
                  </a:cubicBezTo>
                  <a:cubicBezTo>
                    <a:pt x="6846" y="15228"/>
                    <a:pt x="6566" y="15787"/>
                    <a:pt x="6287" y="16066"/>
                  </a:cubicBezTo>
                  <a:cubicBezTo>
                    <a:pt x="6007" y="16625"/>
                    <a:pt x="5728" y="16904"/>
                    <a:pt x="5728" y="17463"/>
                  </a:cubicBezTo>
                  <a:cubicBezTo>
                    <a:pt x="5728" y="18022"/>
                    <a:pt x="5449" y="18301"/>
                    <a:pt x="5449" y="18860"/>
                  </a:cubicBezTo>
                  <a:cubicBezTo>
                    <a:pt x="5449" y="19698"/>
                    <a:pt x="5728" y="20537"/>
                    <a:pt x="6287" y="20816"/>
                  </a:cubicBezTo>
                  <a:cubicBezTo>
                    <a:pt x="6566" y="21096"/>
                    <a:pt x="7125" y="21096"/>
                    <a:pt x="7963" y="20816"/>
                  </a:cubicBezTo>
                  <a:close/>
                  <a:moveTo>
                    <a:pt x="21654" y="33110"/>
                  </a:moveTo>
                  <a:cubicBezTo>
                    <a:pt x="20816" y="33669"/>
                    <a:pt x="19978" y="33948"/>
                    <a:pt x="19419" y="33948"/>
                  </a:cubicBezTo>
                  <a:cubicBezTo>
                    <a:pt x="18581" y="33948"/>
                    <a:pt x="18022" y="33948"/>
                    <a:pt x="17463" y="33669"/>
                  </a:cubicBezTo>
                  <a:cubicBezTo>
                    <a:pt x="16904" y="33390"/>
                    <a:pt x="16625" y="33110"/>
                    <a:pt x="16066" y="32551"/>
                  </a:cubicBezTo>
                  <a:cubicBezTo>
                    <a:pt x="15787" y="31993"/>
                    <a:pt x="15507" y="31154"/>
                    <a:pt x="15507" y="30316"/>
                  </a:cubicBezTo>
                  <a:cubicBezTo>
                    <a:pt x="15507" y="29478"/>
                    <a:pt x="15787" y="28640"/>
                    <a:pt x="16066" y="27522"/>
                  </a:cubicBezTo>
                  <a:cubicBezTo>
                    <a:pt x="16346" y="26684"/>
                    <a:pt x="16904" y="25566"/>
                    <a:pt x="17463" y="24728"/>
                  </a:cubicBezTo>
                  <a:cubicBezTo>
                    <a:pt x="18022" y="23890"/>
                    <a:pt x="18581" y="23051"/>
                    <a:pt x="19419" y="22213"/>
                  </a:cubicBezTo>
                  <a:cubicBezTo>
                    <a:pt x="20257" y="21375"/>
                    <a:pt x="20816" y="20816"/>
                    <a:pt x="21654" y="20257"/>
                  </a:cubicBezTo>
                  <a:cubicBezTo>
                    <a:pt x="22493" y="19698"/>
                    <a:pt x="23331" y="19419"/>
                    <a:pt x="23890" y="19419"/>
                  </a:cubicBezTo>
                  <a:cubicBezTo>
                    <a:pt x="24728" y="19419"/>
                    <a:pt x="25287" y="19419"/>
                    <a:pt x="25846" y="19698"/>
                  </a:cubicBezTo>
                  <a:cubicBezTo>
                    <a:pt x="26404" y="19978"/>
                    <a:pt x="26684" y="20257"/>
                    <a:pt x="26963" y="21096"/>
                  </a:cubicBezTo>
                  <a:cubicBezTo>
                    <a:pt x="27243" y="21654"/>
                    <a:pt x="27522" y="22493"/>
                    <a:pt x="27522" y="23331"/>
                  </a:cubicBezTo>
                  <a:cubicBezTo>
                    <a:pt x="27522" y="24169"/>
                    <a:pt x="27243" y="25007"/>
                    <a:pt x="26963" y="26125"/>
                  </a:cubicBezTo>
                  <a:cubicBezTo>
                    <a:pt x="26684" y="26963"/>
                    <a:pt x="26125" y="28081"/>
                    <a:pt x="25846" y="28919"/>
                  </a:cubicBezTo>
                  <a:cubicBezTo>
                    <a:pt x="25287" y="29757"/>
                    <a:pt x="24728" y="30596"/>
                    <a:pt x="23890" y="31434"/>
                  </a:cubicBezTo>
                  <a:cubicBezTo>
                    <a:pt x="23331" y="31993"/>
                    <a:pt x="22493" y="32831"/>
                    <a:pt x="21654" y="33110"/>
                  </a:cubicBezTo>
                  <a:close/>
                  <a:moveTo>
                    <a:pt x="21654" y="30316"/>
                  </a:moveTo>
                  <a:cubicBezTo>
                    <a:pt x="21934" y="30037"/>
                    <a:pt x="22213" y="29757"/>
                    <a:pt x="22772" y="29478"/>
                  </a:cubicBezTo>
                  <a:cubicBezTo>
                    <a:pt x="23051" y="29198"/>
                    <a:pt x="23331" y="28640"/>
                    <a:pt x="23610" y="28360"/>
                  </a:cubicBezTo>
                  <a:cubicBezTo>
                    <a:pt x="23890" y="27801"/>
                    <a:pt x="24169" y="27522"/>
                    <a:pt x="24169" y="26963"/>
                  </a:cubicBezTo>
                  <a:cubicBezTo>
                    <a:pt x="24169" y="26404"/>
                    <a:pt x="24448" y="26125"/>
                    <a:pt x="24448" y="25566"/>
                  </a:cubicBezTo>
                  <a:cubicBezTo>
                    <a:pt x="24448" y="25007"/>
                    <a:pt x="24448" y="24728"/>
                    <a:pt x="24169" y="24169"/>
                  </a:cubicBezTo>
                  <a:cubicBezTo>
                    <a:pt x="23890" y="23890"/>
                    <a:pt x="23890" y="23610"/>
                    <a:pt x="23610" y="23331"/>
                  </a:cubicBezTo>
                  <a:cubicBezTo>
                    <a:pt x="23331" y="23051"/>
                    <a:pt x="23051" y="23051"/>
                    <a:pt x="22772" y="23051"/>
                  </a:cubicBezTo>
                  <a:cubicBezTo>
                    <a:pt x="22493" y="23051"/>
                    <a:pt x="22213" y="23051"/>
                    <a:pt x="21934" y="23331"/>
                  </a:cubicBezTo>
                  <a:cubicBezTo>
                    <a:pt x="21654" y="23610"/>
                    <a:pt x="21375" y="23890"/>
                    <a:pt x="20816" y="24169"/>
                  </a:cubicBezTo>
                  <a:cubicBezTo>
                    <a:pt x="20537" y="24448"/>
                    <a:pt x="20257" y="25007"/>
                    <a:pt x="19978" y="25287"/>
                  </a:cubicBezTo>
                  <a:cubicBezTo>
                    <a:pt x="19698" y="25846"/>
                    <a:pt x="19419" y="26125"/>
                    <a:pt x="19419" y="26684"/>
                  </a:cubicBezTo>
                  <a:cubicBezTo>
                    <a:pt x="19419" y="27243"/>
                    <a:pt x="19140" y="27801"/>
                    <a:pt x="19140" y="28081"/>
                  </a:cubicBezTo>
                  <a:cubicBezTo>
                    <a:pt x="19140" y="28919"/>
                    <a:pt x="19419" y="29757"/>
                    <a:pt x="19978" y="30037"/>
                  </a:cubicBezTo>
                  <a:cubicBezTo>
                    <a:pt x="20537" y="30875"/>
                    <a:pt x="21096" y="30875"/>
                    <a:pt x="21654" y="30316"/>
                  </a:cubicBezTo>
                  <a:close/>
                </a:path>
              </a:pathLst>
            </a:custGeom>
            <a:solidFill>
              <a:srgbClr val="68C1B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1" name="Forma libre 1270">
              <a:extLst>
                <a:ext uri="{FF2B5EF4-FFF2-40B4-BE49-F238E27FC236}">
                  <a16:creationId xmlns:a16="http://schemas.microsoft.com/office/drawing/2014/main" id="{2AD6C59F-F3CA-DD43-8C84-191547471E4E}"/>
                </a:ext>
              </a:extLst>
            </p:cNvPr>
            <p:cNvSpPr/>
            <p:nvPr/>
          </p:nvSpPr>
          <p:spPr>
            <a:xfrm>
              <a:off x="1840215" y="4128271"/>
              <a:ext cx="226323" cy="259852"/>
            </a:xfrm>
            <a:custGeom>
              <a:avLst/>
              <a:gdLst>
                <a:gd name="connsiteX0" fmla="*/ 168921 w 226323"/>
                <a:gd name="connsiteY0" fmla="*/ 34855 h 259852"/>
                <a:gd name="connsiteX1" fmla="*/ 169008 w 226323"/>
                <a:gd name="connsiteY1" fmla="*/ 162668 h 259852"/>
                <a:gd name="connsiteX2" fmla="*/ 58274 w 226323"/>
                <a:gd name="connsiteY2" fmla="*/ 226495 h 259852"/>
                <a:gd name="connsiteX3" fmla="*/ 58186 w 226323"/>
                <a:gd name="connsiteY3" fmla="*/ 98683 h 259852"/>
                <a:gd name="connsiteX4" fmla="*/ 168921 w 226323"/>
                <a:gd name="connsiteY4" fmla="*/ 34855 h 259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6323" h="259852">
                  <a:moveTo>
                    <a:pt x="168921" y="34855"/>
                  </a:moveTo>
                  <a:cubicBezTo>
                    <a:pt x="199523" y="52524"/>
                    <a:pt x="199563" y="109748"/>
                    <a:pt x="169008" y="162668"/>
                  </a:cubicBezTo>
                  <a:cubicBezTo>
                    <a:pt x="138454" y="215588"/>
                    <a:pt x="88876" y="244164"/>
                    <a:pt x="58274" y="226495"/>
                  </a:cubicBezTo>
                  <a:cubicBezTo>
                    <a:pt x="27671" y="208826"/>
                    <a:pt x="27632" y="151603"/>
                    <a:pt x="58186" y="98683"/>
                  </a:cubicBezTo>
                  <a:cubicBezTo>
                    <a:pt x="88740" y="45763"/>
                    <a:pt x="138318" y="17186"/>
                    <a:pt x="168921" y="34855"/>
                  </a:cubicBezTo>
                  <a:close/>
                </a:path>
              </a:pathLst>
            </a:custGeom>
            <a:solidFill>
              <a:srgbClr val="5958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2" name="Forma libre 1271">
              <a:extLst>
                <a:ext uri="{FF2B5EF4-FFF2-40B4-BE49-F238E27FC236}">
                  <a16:creationId xmlns:a16="http://schemas.microsoft.com/office/drawing/2014/main" id="{C1C867B3-A7F0-A84D-A710-F6979378934E}"/>
                </a:ext>
              </a:extLst>
            </p:cNvPr>
            <p:cNvSpPr/>
            <p:nvPr/>
          </p:nvSpPr>
          <p:spPr>
            <a:xfrm>
              <a:off x="1873454" y="4156023"/>
              <a:ext cx="159264" cy="150882"/>
            </a:xfrm>
            <a:custGeom>
              <a:avLst/>
              <a:gdLst>
                <a:gd name="connsiteX0" fmla="*/ 80331 w 159264"/>
                <a:gd name="connsiteY0" fmla="*/ 17778 h 150882"/>
                <a:gd name="connsiteX1" fmla="*/ 158566 w 159264"/>
                <a:gd name="connsiteY1" fmla="*/ 60528 h 150882"/>
                <a:gd name="connsiteX2" fmla="*/ 158566 w 159264"/>
                <a:gd name="connsiteY2" fmla="*/ 58013 h 150882"/>
                <a:gd name="connsiteX3" fmla="*/ 80331 w 159264"/>
                <a:gd name="connsiteY3" fmla="*/ 12749 h 150882"/>
                <a:gd name="connsiteX4" fmla="*/ 2096 w 159264"/>
                <a:gd name="connsiteY4" fmla="*/ 148263 h 150882"/>
                <a:gd name="connsiteX5" fmla="*/ 2096 w 159264"/>
                <a:gd name="connsiteY5" fmla="*/ 150778 h 150882"/>
                <a:gd name="connsiteX6" fmla="*/ 80331 w 159264"/>
                <a:gd name="connsiteY6" fmla="*/ 17778 h 150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264" h="150882">
                  <a:moveTo>
                    <a:pt x="80331" y="17778"/>
                  </a:moveTo>
                  <a:cubicBezTo>
                    <a:pt x="122801" y="-6810"/>
                    <a:pt x="157448" y="12469"/>
                    <a:pt x="158566" y="60528"/>
                  </a:cubicBezTo>
                  <a:cubicBezTo>
                    <a:pt x="158566" y="59690"/>
                    <a:pt x="158566" y="58851"/>
                    <a:pt x="158566" y="58013"/>
                  </a:cubicBezTo>
                  <a:cubicBezTo>
                    <a:pt x="158566" y="7999"/>
                    <a:pt x="123639" y="-12119"/>
                    <a:pt x="80331" y="12749"/>
                  </a:cubicBezTo>
                  <a:cubicBezTo>
                    <a:pt x="37022" y="37616"/>
                    <a:pt x="2096" y="98248"/>
                    <a:pt x="2096" y="148263"/>
                  </a:cubicBezTo>
                  <a:cubicBezTo>
                    <a:pt x="2096" y="149101"/>
                    <a:pt x="2096" y="149940"/>
                    <a:pt x="2096" y="150778"/>
                  </a:cubicBezTo>
                  <a:cubicBezTo>
                    <a:pt x="3213" y="101322"/>
                    <a:pt x="37860" y="42087"/>
                    <a:pt x="80331" y="17778"/>
                  </a:cubicBezTo>
                  <a:close/>
                </a:path>
              </a:pathLst>
            </a:custGeom>
            <a:solidFill>
              <a:srgbClr val="9A96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3" name="Forma libre 1272">
              <a:extLst>
                <a:ext uri="{FF2B5EF4-FFF2-40B4-BE49-F238E27FC236}">
                  <a16:creationId xmlns:a16="http://schemas.microsoft.com/office/drawing/2014/main" id="{D0170556-5016-7747-AA7F-10665C5E3B49}"/>
                </a:ext>
              </a:extLst>
            </p:cNvPr>
            <p:cNvSpPr/>
            <p:nvPr/>
          </p:nvSpPr>
          <p:spPr>
            <a:xfrm>
              <a:off x="1818969" y="4123566"/>
              <a:ext cx="190000" cy="231911"/>
            </a:xfrm>
            <a:custGeom>
              <a:avLst/>
              <a:gdLst>
                <a:gd name="connsiteX0" fmla="*/ 56581 w 189999"/>
                <a:gd name="connsiteY0" fmla="*/ 180441 h 231911"/>
                <a:gd name="connsiteX1" fmla="*/ 134816 w 189999"/>
                <a:gd name="connsiteY1" fmla="*/ 44926 h 231911"/>
                <a:gd name="connsiteX2" fmla="*/ 189860 w 189999"/>
                <a:gd name="connsiteY2" fmla="*/ 39338 h 231911"/>
                <a:gd name="connsiteX3" fmla="*/ 135934 w 189999"/>
                <a:gd name="connsiteY3" fmla="*/ 7485 h 231911"/>
                <a:gd name="connsiteX4" fmla="*/ 80331 w 189999"/>
                <a:gd name="connsiteY4" fmla="*/ 12794 h 231911"/>
                <a:gd name="connsiteX5" fmla="*/ 2096 w 189999"/>
                <a:gd name="connsiteY5" fmla="*/ 148308 h 231911"/>
                <a:gd name="connsiteX6" fmla="*/ 25287 w 189999"/>
                <a:gd name="connsiteY6" fmla="*/ 199161 h 231911"/>
                <a:gd name="connsiteX7" fmla="*/ 79213 w 189999"/>
                <a:gd name="connsiteY7" fmla="*/ 231014 h 231911"/>
                <a:gd name="connsiteX8" fmla="*/ 56581 w 189999"/>
                <a:gd name="connsiteY8" fmla="*/ 180441 h 23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999" h="231911">
                  <a:moveTo>
                    <a:pt x="56581" y="180441"/>
                  </a:moveTo>
                  <a:cubicBezTo>
                    <a:pt x="56581" y="130426"/>
                    <a:pt x="91507" y="69794"/>
                    <a:pt x="134816" y="44926"/>
                  </a:cubicBezTo>
                  <a:cubicBezTo>
                    <a:pt x="156330" y="32632"/>
                    <a:pt x="175889" y="31235"/>
                    <a:pt x="189860" y="39338"/>
                  </a:cubicBezTo>
                  <a:lnTo>
                    <a:pt x="135934" y="7485"/>
                  </a:lnTo>
                  <a:cubicBezTo>
                    <a:pt x="121684" y="-897"/>
                    <a:pt x="102125" y="221"/>
                    <a:pt x="80331" y="12794"/>
                  </a:cubicBezTo>
                  <a:cubicBezTo>
                    <a:pt x="37022" y="37662"/>
                    <a:pt x="2096" y="98294"/>
                    <a:pt x="2096" y="148308"/>
                  </a:cubicBezTo>
                  <a:cubicBezTo>
                    <a:pt x="2096" y="173455"/>
                    <a:pt x="11037" y="191058"/>
                    <a:pt x="25287" y="199161"/>
                  </a:cubicBezTo>
                  <a:lnTo>
                    <a:pt x="79213" y="231014"/>
                  </a:lnTo>
                  <a:cubicBezTo>
                    <a:pt x="65243" y="222632"/>
                    <a:pt x="56581" y="205308"/>
                    <a:pt x="56581" y="180441"/>
                  </a:cubicBezTo>
                  <a:close/>
                </a:path>
              </a:pathLst>
            </a:custGeom>
            <a:solidFill>
              <a:srgbClr val="9A96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4" name="Forma libre 1273">
              <a:extLst>
                <a:ext uri="{FF2B5EF4-FFF2-40B4-BE49-F238E27FC236}">
                  <a16:creationId xmlns:a16="http://schemas.microsoft.com/office/drawing/2014/main" id="{00553A47-2E7D-2B4D-AE5D-850E6517ECEA}"/>
                </a:ext>
              </a:extLst>
            </p:cNvPr>
            <p:cNvSpPr/>
            <p:nvPr/>
          </p:nvSpPr>
          <p:spPr>
            <a:xfrm>
              <a:off x="1888263" y="4181765"/>
              <a:ext cx="69853" cy="159264"/>
            </a:xfrm>
            <a:custGeom>
              <a:avLst/>
              <a:gdLst>
                <a:gd name="connsiteX0" fmla="*/ 10198 w 69852"/>
                <a:gd name="connsiteY0" fmla="*/ 109110 h 159264"/>
                <a:gd name="connsiteX1" fmla="*/ 65522 w 69852"/>
                <a:gd name="connsiteY1" fmla="*/ 13272 h 159264"/>
                <a:gd name="connsiteX2" fmla="*/ 68875 w 69852"/>
                <a:gd name="connsiteY2" fmla="*/ 11596 h 159264"/>
                <a:gd name="connsiteX3" fmla="*/ 68875 w 69852"/>
                <a:gd name="connsiteY3" fmla="*/ 2096 h 159264"/>
                <a:gd name="connsiteX4" fmla="*/ 65522 w 69852"/>
                <a:gd name="connsiteY4" fmla="*/ 3772 h 159264"/>
                <a:gd name="connsiteX5" fmla="*/ 2096 w 69852"/>
                <a:gd name="connsiteY5" fmla="*/ 113581 h 159264"/>
                <a:gd name="connsiteX6" fmla="*/ 58257 w 69852"/>
                <a:gd name="connsiteY6" fmla="*/ 153816 h 159264"/>
                <a:gd name="connsiteX7" fmla="*/ 58537 w 69852"/>
                <a:gd name="connsiteY7" fmla="*/ 144316 h 159264"/>
                <a:gd name="connsiteX8" fmla="*/ 10198 w 69852"/>
                <a:gd name="connsiteY8" fmla="*/ 109110 h 159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52" h="159264">
                  <a:moveTo>
                    <a:pt x="10198" y="109110"/>
                  </a:moveTo>
                  <a:cubicBezTo>
                    <a:pt x="10198" y="73904"/>
                    <a:pt x="35066" y="30875"/>
                    <a:pt x="65522" y="13272"/>
                  </a:cubicBezTo>
                  <a:cubicBezTo>
                    <a:pt x="66640" y="12713"/>
                    <a:pt x="67757" y="12154"/>
                    <a:pt x="68875" y="11596"/>
                  </a:cubicBezTo>
                  <a:cubicBezTo>
                    <a:pt x="68875" y="8243"/>
                    <a:pt x="68875" y="5449"/>
                    <a:pt x="68875" y="2096"/>
                  </a:cubicBezTo>
                  <a:cubicBezTo>
                    <a:pt x="67757" y="2654"/>
                    <a:pt x="66640" y="3213"/>
                    <a:pt x="65522" y="3772"/>
                  </a:cubicBezTo>
                  <a:cubicBezTo>
                    <a:pt x="30596" y="23890"/>
                    <a:pt x="2096" y="73345"/>
                    <a:pt x="2096" y="113581"/>
                  </a:cubicBezTo>
                  <a:cubicBezTo>
                    <a:pt x="2096" y="151301"/>
                    <a:pt x="26684" y="168066"/>
                    <a:pt x="58257" y="153816"/>
                  </a:cubicBezTo>
                  <a:cubicBezTo>
                    <a:pt x="58257" y="150742"/>
                    <a:pt x="58537" y="147389"/>
                    <a:pt x="58537" y="144316"/>
                  </a:cubicBezTo>
                  <a:cubicBezTo>
                    <a:pt x="31154" y="156331"/>
                    <a:pt x="10198" y="141522"/>
                    <a:pt x="10198" y="109110"/>
                  </a:cubicBezTo>
                  <a:close/>
                </a:path>
              </a:pathLst>
            </a:custGeom>
            <a:solidFill>
              <a:srgbClr val="68C1B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5" name="Forma libre 1274">
              <a:extLst>
                <a:ext uri="{FF2B5EF4-FFF2-40B4-BE49-F238E27FC236}">
                  <a16:creationId xmlns:a16="http://schemas.microsoft.com/office/drawing/2014/main" id="{F725CF2D-821A-FC4C-91DB-F0586AB71CF4}"/>
                </a:ext>
              </a:extLst>
            </p:cNvPr>
            <p:cNvSpPr/>
            <p:nvPr/>
          </p:nvSpPr>
          <p:spPr>
            <a:xfrm>
              <a:off x="1943866" y="4209426"/>
              <a:ext cx="72647" cy="128529"/>
            </a:xfrm>
            <a:custGeom>
              <a:avLst/>
              <a:gdLst>
                <a:gd name="connsiteX0" fmla="*/ 72507 w 72646"/>
                <a:gd name="connsiteY0" fmla="*/ 2096 h 128529"/>
                <a:gd name="connsiteX1" fmla="*/ 64125 w 72646"/>
                <a:gd name="connsiteY1" fmla="*/ 7125 h 128529"/>
                <a:gd name="connsiteX2" fmla="*/ 64963 w 72646"/>
                <a:gd name="connsiteY2" fmla="*/ 17463 h 128529"/>
                <a:gd name="connsiteX3" fmla="*/ 9640 w 72646"/>
                <a:gd name="connsiteY3" fmla="*/ 113301 h 128529"/>
                <a:gd name="connsiteX4" fmla="*/ 2375 w 72646"/>
                <a:gd name="connsiteY4" fmla="*/ 116934 h 128529"/>
                <a:gd name="connsiteX5" fmla="*/ 2096 w 72646"/>
                <a:gd name="connsiteY5" fmla="*/ 126434 h 128529"/>
                <a:gd name="connsiteX6" fmla="*/ 9360 w 72646"/>
                <a:gd name="connsiteY6" fmla="*/ 122801 h 128529"/>
                <a:gd name="connsiteX7" fmla="*/ 72787 w 72646"/>
                <a:gd name="connsiteY7" fmla="*/ 12993 h 128529"/>
                <a:gd name="connsiteX8" fmla="*/ 72507 w 72646"/>
                <a:gd name="connsiteY8" fmla="*/ 2096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646" h="128529">
                  <a:moveTo>
                    <a:pt x="72507" y="2096"/>
                  </a:moveTo>
                  <a:cubicBezTo>
                    <a:pt x="69713" y="3772"/>
                    <a:pt x="66919" y="5449"/>
                    <a:pt x="64125" y="7125"/>
                  </a:cubicBezTo>
                  <a:cubicBezTo>
                    <a:pt x="64684" y="10199"/>
                    <a:pt x="64963" y="13831"/>
                    <a:pt x="64963" y="17463"/>
                  </a:cubicBezTo>
                  <a:cubicBezTo>
                    <a:pt x="64963" y="52669"/>
                    <a:pt x="40096" y="95698"/>
                    <a:pt x="9640" y="113301"/>
                  </a:cubicBezTo>
                  <a:cubicBezTo>
                    <a:pt x="7125" y="114698"/>
                    <a:pt x="4890" y="115816"/>
                    <a:pt x="2375" y="116934"/>
                  </a:cubicBezTo>
                  <a:cubicBezTo>
                    <a:pt x="2375" y="120007"/>
                    <a:pt x="2375" y="123360"/>
                    <a:pt x="2096" y="126434"/>
                  </a:cubicBezTo>
                  <a:cubicBezTo>
                    <a:pt x="4610" y="125316"/>
                    <a:pt x="6846" y="124198"/>
                    <a:pt x="9360" y="122801"/>
                  </a:cubicBezTo>
                  <a:cubicBezTo>
                    <a:pt x="44287" y="102684"/>
                    <a:pt x="72787" y="53228"/>
                    <a:pt x="72787" y="12993"/>
                  </a:cubicBezTo>
                  <a:cubicBezTo>
                    <a:pt x="73345" y="9081"/>
                    <a:pt x="73066" y="5449"/>
                    <a:pt x="72507" y="2096"/>
                  </a:cubicBezTo>
                  <a:close/>
                </a:path>
              </a:pathLst>
            </a:custGeom>
            <a:solidFill>
              <a:srgbClr val="13B1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6" name="Forma libre 1275">
              <a:extLst>
                <a:ext uri="{FF2B5EF4-FFF2-40B4-BE49-F238E27FC236}">
                  <a16:creationId xmlns:a16="http://schemas.microsoft.com/office/drawing/2014/main" id="{1E7F10C6-4D88-474A-987F-704200428304}"/>
                </a:ext>
              </a:extLst>
            </p:cNvPr>
            <p:cNvSpPr/>
            <p:nvPr/>
          </p:nvSpPr>
          <p:spPr>
            <a:xfrm>
              <a:off x="1955321" y="4175203"/>
              <a:ext cx="61470" cy="41912"/>
            </a:xfrm>
            <a:custGeom>
              <a:avLst/>
              <a:gdLst>
                <a:gd name="connsiteX0" fmla="*/ 52948 w 61470"/>
                <a:gd name="connsiteY0" fmla="*/ 41628 h 41911"/>
                <a:gd name="connsiteX1" fmla="*/ 61331 w 61470"/>
                <a:gd name="connsiteY1" fmla="*/ 36598 h 41911"/>
                <a:gd name="connsiteX2" fmla="*/ 2096 w 61470"/>
                <a:gd name="connsiteY2" fmla="*/ 8937 h 41911"/>
                <a:gd name="connsiteX3" fmla="*/ 2096 w 61470"/>
                <a:gd name="connsiteY3" fmla="*/ 18437 h 41911"/>
                <a:gd name="connsiteX4" fmla="*/ 52948 w 61470"/>
                <a:gd name="connsiteY4" fmla="*/ 41628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70" h="41911">
                  <a:moveTo>
                    <a:pt x="52948" y="41628"/>
                  </a:moveTo>
                  <a:cubicBezTo>
                    <a:pt x="55743" y="39951"/>
                    <a:pt x="58537" y="38275"/>
                    <a:pt x="61331" y="36598"/>
                  </a:cubicBezTo>
                  <a:cubicBezTo>
                    <a:pt x="56860" y="5304"/>
                    <a:pt x="32272" y="-6710"/>
                    <a:pt x="2096" y="8937"/>
                  </a:cubicBezTo>
                  <a:cubicBezTo>
                    <a:pt x="2096" y="12290"/>
                    <a:pt x="2096" y="15084"/>
                    <a:pt x="2096" y="18437"/>
                  </a:cubicBezTo>
                  <a:cubicBezTo>
                    <a:pt x="27522" y="5025"/>
                    <a:pt x="48757" y="15084"/>
                    <a:pt x="52948" y="41628"/>
                  </a:cubicBezTo>
                  <a:close/>
                </a:path>
              </a:pathLst>
            </a:custGeom>
            <a:solidFill>
              <a:srgbClr val="0071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7" name="Forma libre 1276">
              <a:extLst>
                <a:ext uri="{FF2B5EF4-FFF2-40B4-BE49-F238E27FC236}">
                  <a16:creationId xmlns:a16="http://schemas.microsoft.com/office/drawing/2014/main" id="{3ED4DF31-8142-2441-9563-9E55AC6B54D0}"/>
                </a:ext>
              </a:extLst>
            </p:cNvPr>
            <p:cNvSpPr/>
            <p:nvPr/>
          </p:nvSpPr>
          <p:spPr>
            <a:xfrm>
              <a:off x="1908939" y="4264470"/>
              <a:ext cx="19559" cy="33529"/>
            </a:xfrm>
            <a:custGeom>
              <a:avLst/>
              <a:gdLst>
                <a:gd name="connsiteX0" fmla="*/ 17463 w 19558"/>
                <a:gd name="connsiteY0" fmla="*/ 18022 h 33529"/>
                <a:gd name="connsiteX1" fmla="*/ 17463 w 19558"/>
                <a:gd name="connsiteY1" fmla="*/ 23051 h 33529"/>
                <a:gd name="connsiteX2" fmla="*/ 2934 w 19558"/>
                <a:gd name="connsiteY2" fmla="*/ 31434 h 33529"/>
                <a:gd name="connsiteX3" fmla="*/ 2934 w 19558"/>
                <a:gd name="connsiteY3" fmla="*/ 26404 h 33529"/>
                <a:gd name="connsiteX4" fmla="*/ 7963 w 19558"/>
                <a:gd name="connsiteY4" fmla="*/ 23331 h 33529"/>
                <a:gd name="connsiteX5" fmla="*/ 7963 w 19558"/>
                <a:gd name="connsiteY5" fmla="*/ 10757 h 33529"/>
                <a:gd name="connsiteX6" fmla="*/ 6846 w 19558"/>
                <a:gd name="connsiteY6" fmla="*/ 12434 h 33529"/>
                <a:gd name="connsiteX7" fmla="*/ 5449 w 19558"/>
                <a:gd name="connsiteY7" fmla="*/ 14390 h 33529"/>
                <a:gd name="connsiteX8" fmla="*/ 3772 w 19558"/>
                <a:gd name="connsiteY8" fmla="*/ 16066 h 33529"/>
                <a:gd name="connsiteX9" fmla="*/ 2096 w 19558"/>
                <a:gd name="connsiteY9" fmla="*/ 17184 h 33529"/>
                <a:gd name="connsiteX10" fmla="*/ 2096 w 19558"/>
                <a:gd name="connsiteY10" fmla="*/ 12154 h 33529"/>
                <a:gd name="connsiteX11" fmla="*/ 3772 w 19558"/>
                <a:gd name="connsiteY11" fmla="*/ 10757 h 33529"/>
                <a:gd name="connsiteX12" fmla="*/ 5728 w 19558"/>
                <a:gd name="connsiteY12" fmla="*/ 8522 h 33529"/>
                <a:gd name="connsiteX13" fmla="*/ 7404 w 19558"/>
                <a:gd name="connsiteY13" fmla="*/ 6287 h 33529"/>
                <a:gd name="connsiteX14" fmla="*/ 8243 w 19558"/>
                <a:gd name="connsiteY14" fmla="*/ 4890 h 33529"/>
                <a:gd name="connsiteX15" fmla="*/ 13272 w 19558"/>
                <a:gd name="connsiteY15" fmla="*/ 2096 h 33529"/>
                <a:gd name="connsiteX16" fmla="*/ 13272 w 19558"/>
                <a:gd name="connsiteY16" fmla="*/ 20816 h 33529"/>
                <a:gd name="connsiteX17" fmla="*/ 17463 w 19558"/>
                <a:gd name="connsiteY17" fmla="*/ 18022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558" h="33529">
                  <a:moveTo>
                    <a:pt x="17463" y="18022"/>
                  </a:moveTo>
                  <a:lnTo>
                    <a:pt x="17463" y="23051"/>
                  </a:lnTo>
                  <a:lnTo>
                    <a:pt x="2934" y="31434"/>
                  </a:lnTo>
                  <a:lnTo>
                    <a:pt x="2934" y="26404"/>
                  </a:lnTo>
                  <a:lnTo>
                    <a:pt x="7963" y="23331"/>
                  </a:lnTo>
                  <a:lnTo>
                    <a:pt x="7963" y="10757"/>
                  </a:lnTo>
                  <a:cubicBezTo>
                    <a:pt x="7684" y="11316"/>
                    <a:pt x="7404" y="11875"/>
                    <a:pt x="6846" y="12434"/>
                  </a:cubicBezTo>
                  <a:cubicBezTo>
                    <a:pt x="6287" y="12993"/>
                    <a:pt x="5728" y="13551"/>
                    <a:pt x="5449" y="14390"/>
                  </a:cubicBezTo>
                  <a:cubicBezTo>
                    <a:pt x="4890" y="14949"/>
                    <a:pt x="4331" y="15507"/>
                    <a:pt x="3772" y="16066"/>
                  </a:cubicBezTo>
                  <a:cubicBezTo>
                    <a:pt x="3213" y="16625"/>
                    <a:pt x="2654" y="16904"/>
                    <a:pt x="2096" y="17184"/>
                  </a:cubicBezTo>
                  <a:lnTo>
                    <a:pt x="2096" y="12154"/>
                  </a:lnTo>
                  <a:cubicBezTo>
                    <a:pt x="2654" y="11875"/>
                    <a:pt x="2934" y="11316"/>
                    <a:pt x="3772" y="10757"/>
                  </a:cubicBezTo>
                  <a:cubicBezTo>
                    <a:pt x="4331" y="10198"/>
                    <a:pt x="4890" y="9360"/>
                    <a:pt x="5728" y="8522"/>
                  </a:cubicBezTo>
                  <a:cubicBezTo>
                    <a:pt x="6287" y="7684"/>
                    <a:pt x="6846" y="7125"/>
                    <a:pt x="7404" y="6287"/>
                  </a:cubicBezTo>
                  <a:cubicBezTo>
                    <a:pt x="7963" y="5728"/>
                    <a:pt x="8243" y="5169"/>
                    <a:pt x="8243" y="4890"/>
                  </a:cubicBezTo>
                  <a:lnTo>
                    <a:pt x="13272" y="2096"/>
                  </a:lnTo>
                  <a:lnTo>
                    <a:pt x="13272" y="20816"/>
                  </a:lnTo>
                  <a:lnTo>
                    <a:pt x="17463" y="18022"/>
                  </a:lnTo>
                  <a:close/>
                </a:path>
              </a:pathLst>
            </a:custGeom>
            <a:solidFill>
              <a:srgbClr val="68C1B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8" name="Forma libre 1277">
              <a:extLst>
                <a:ext uri="{FF2B5EF4-FFF2-40B4-BE49-F238E27FC236}">
                  <a16:creationId xmlns:a16="http://schemas.microsoft.com/office/drawing/2014/main" id="{2AAEF40E-330B-8D42-8641-9AEF97D0B101}"/>
                </a:ext>
              </a:extLst>
            </p:cNvPr>
            <p:cNvSpPr/>
            <p:nvPr/>
          </p:nvSpPr>
          <p:spPr>
            <a:xfrm>
              <a:off x="1926542" y="4252735"/>
              <a:ext cx="22353" cy="30735"/>
            </a:xfrm>
            <a:custGeom>
              <a:avLst/>
              <a:gdLst>
                <a:gd name="connsiteX0" fmla="*/ 20816 w 22352"/>
                <a:gd name="connsiteY0" fmla="*/ 10478 h 30735"/>
                <a:gd name="connsiteX1" fmla="*/ 19978 w 22352"/>
                <a:gd name="connsiteY1" fmla="*/ 15787 h 30735"/>
                <a:gd name="connsiteX2" fmla="*/ 18022 w 22352"/>
                <a:gd name="connsiteY2" fmla="*/ 20816 h 30735"/>
                <a:gd name="connsiteX3" fmla="*/ 14949 w 22352"/>
                <a:gd name="connsiteY3" fmla="*/ 25007 h 30735"/>
                <a:gd name="connsiteX4" fmla="*/ 11316 w 22352"/>
                <a:gd name="connsiteY4" fmla="*/ 28081 h 30735"/>
                <a:gd name="connsiteX5" fmla="*/ 7684 w 22352"/>
                <a:gd name="connsiteY5" fmla="*/ 29198 h 30735"/>
                <a:gd name="connsiteX6" fmla="*/ 4890 w 22352"/>
                <a:gd name="connsiteY6" fmla="*/ 28360 h 30735"/>
                <a:gd name="connsiteX7" fmla="*/ 2934 w 22352"/>
                <a:gd name="connsiteY7" fmla="*/ 25566 h 30735"/>
                <a:gd name="connsiteX8" fmla="*/ 2096 w 22352"/>
                <a:gd name="connsiteY8" fmla="*/ 20816 h 30735"/>
                <a:gd name="connsiteX9" fmla="*/ 2934 w 22352"/>
                <a:gd name="connsiteY9" fmla="*/ 15507 h 30735"/>
                <a:gd name="connsiteX10" fmla="*/ 4890 w 22352"/>
                <a:gd name="connsiteY10" fmla="*/ 10478 h 30735"/>
                <a:gd name="connsiteX11" fmla="*/ 7684 w 22352"/>
                <a:gd name="connsiteY11" fmla="*/ 6287 h 30735"/>
                <a:gd name="connsiteX12" fmla="*/ 11316 w 22352"/>
                <a:gd name="connsiteY12" fmla="*/ 3213 h 30735"/>
                <a:gd name="connsiteX13" fmla="*/ 14949 w 22352"/>
                <a:gd name="connsiteY13" fmla="*/ 2096 h 30735"/>
                <a:gd name="connsiteX14" fmla="*/ 18022 w 22352"/>
                <a:gd name="connsiteY14" fmla="*/ 2934 h 30735"/>
                <a:gd name="connsiteX15" fmla="*/ 19978 w 22352"/>
                <a:gd name="connsiteY15" fmla="*/ 5728 h 30735"/>
                <a:gd name="connsiteX16" fmla="*/ 20816 w 22352"/>
                <a:gd name="connsiteY16" fmla="*/ 10478 h 30735"/>
                <a:gd name="connsiteX17" fmla="*/ 16066 w 22352"/>
                <a:gd name="connsiteY17" fmla="*/ 13272 h 30735"/>
                <a:gd name="connsiteX18" fmla="*/ 15787 w 22352"/>
                <a:gd name="connsiteY18" fmla="*/ 10478 h 30735"/>
                <a:gd name="connsiteX19" fmla="*/ 14949 w 22352"/>
                <a:gd name="connsiteY19" fmla="*/ 8522 h 30735"/>
                <a:gd name="connsiteX20" fmla="*/ 13551 w 22352"/>
                <a:gd name="connsiteY20" fmla="*/ 7684 h 30735"/>
                <a:gd name="connsiteX21" fmla="*/ 11875 w 22352"/>
                <a:gd name="connsiteY21" fmla="*/ 8243 h 30735"/>
                <a:gd name="connsiteX22" fmla="*/ 10198 w 22352"/>
                <a:gd name="connsiteY22" fmla="*/ 9919 h 30735"/>
                <a:gd name="connsiteX23" fmla="*/ 8801 w 22352"/>
                <a:gd name="connsiteY23" fmla="*/ 12154 h 30735"/>
                <a:gd name="connsiteX24" fmla="*/ 7963 w 22352"/>
                <a:gd name="connsiteY24" fmla="*/ 14948 h 30735"/>
                <a:gd name="connsiteX25" fmla="*/ 7684 w 22352"/>
                <a:gd name="connsiteY25" fmla="*/ 18301 h 30735"/>
                <a:gd name="connsiteX26" fmla="*/ 7963 w 22352"/>
                <a:gd name="connsiteY26" fmla="*/ 21096 h 30735"/>
                <a:gd name="connsiteX27" fmla="*/ 8801 w 22352"/>
                <a:gd name="connsiteY27" fmla="*/ 23051 h 30735"/>
                <a:gd name="connsiteX28" fmla="*/ 10198 w 22352"/>
                <a:gd name="connsiteY28" fmla="*/ 23890 h 30735"/>
                <a:gd name="connsiteX29" fmla="*/ 11875 w 22352"/>
                <a:gd name="connsiteY29" fmla="*/ 23331 h 30735"/>
                <a:gd name="connsiteX30" fmla="*/ 13551 w 22352"/>
                <a:gd name="connsiteY30" fmla="*/ 21654 h 30735"/>
                <a:gd name="connsiteX31" fmla="*/ 14949 w 22352"/>
                <a:gd name="connsiteY31" fmla="*/ 19419 h 30735"/>
                <a:gd name="connsiteX32" fmla="*/ 15787 w 22352"/>
                <a:gd name="connsiteY32" fmla="*/ 16625 h 30735"/>
                <a:gd name="connsiteX33" fmla="*/ 16066 w 22352"/>
                <a:gd name="connsiteY33" fmla="*/ 13272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2352" h="30735">
                  <a:moveTo>
                    <a:pt x="20816" y="10478"/>
                  </a:moveTo>
                  <a:cubicBezTo>
                    <a:pt x="20816" y="12434"/>
                    <a:pt x="20537" y="14110"/>
                    <a:pt x="19978" y="15787"/>
                  </a:cubicBezTo>
                  <a:cubicBezTo>
                    <a:pt x="19419" y="17463"/>
                    <a:pt x="18860" y="19419"/>
                    <a:pt x="18022" y="20816"/>
                  </a:cubicBezTo>
                  <a:cubicBezTo>
                    <a:pt x="17184" y="22493"/>
                    <a:pt x="16346" y="23890"/>
                    <a:pt x="14949" y="25007"/>
                  </a:cubicBezTo>
                  <a:cubicBezTo>
                    <a:pt x="13831" y="26404"/>
                    <a:pt x="12713" y="27243"/>
                    <a:pt x="11316" y="28081"/>
                  </a:cubicBezTo>
                  <a:cubicBezTo>
                    <a:pt x="9919" y="28919"/>
                    <a:pt x="8801" y="29198"/>
                    <a:pt x="7684" y="29198"/>
                  </a:cubicBezTo>
                  <a:cubicBezTo>
                    <a:pt x="6566" y="29198"/>
                    <a:pt x="5448" y="28919"/>
                    <a:pt x="4890" y="28360"/>
                  </a:cubicBezTo>
                  <a:cubicBezTo>
                    <a:pt x="4051" y="27801"/>
                    <a:pt x="3493" y="26684"/>
                    <a:pt x="2934" y="25566"/>
                  </a:cubicBezTo>
                  <a:cubicBezTo>
                    <a:pt x="2375" y="24169"/>
                    <a:pt x="2096" y="22772"/>
                    <a:pt x="2096" y="20816"/>
                  </a:cubicBezTo>
                  <a:cubicBezTo>
                    <a:pt x="2096" y="18860"/>
                    <a:pt x="2375" y="17184"/>
                    <a:pt x="2934" y="15507"/>
                  </a:cubicBezTo>
                  <a:cubicBezTo>
                    <a:pt x="3493" y="13831"/>
                    <a:pt x="4051" y="11875"/>
                    <a:pt x="4890" y="10478"/>
                  </a:cubicBezTo>
                  <a:cubicBezTo>
                    <a:pt x="5728" y="8801"/>
                    <a:pt x="6566" y="7404"/>
                    <a:pt x="7684" y="6287"/>
                  </a:cubicBezTo>
                  <a:cubicBezTo>
                    <a:pt x="8801" y="4890"/>
                    <a:pt x="9919" y="4051"/>
                    <a:pt x="11316" y="3213"/>
                  </a:cubicBezTo>
                  <a:cubicBezTo>
                    <a:pt x="12713" y="2375"/>
                    <a:pt x="13831" y="2096"/>
                    <a:pt x="14949" y="2096"/>
                  </a:cubicBezTo>
                  <a:cubicBezTo>
                    <a:pt x="16066" y="2096"/>
                    <a:pt x="17184" y="2375"/>
                    <a:pt x="18022" y="2934"/>
                  </a:cubicBezTo>
                  <a:cubicBezTo>
                    <a:pt x="18860" y="3493"/>
                    <a:pt x="19419" y="4610"/>
                    <a:pt x="19978" y="5728"/>
                  </a:cubicBezTo>
                  <a:cubicBezTo>
                    <a:pt x="20816" y="7125"/>
                    <a:pt x="20816" y="8801"/>
                    <a:pt x="20816" y="10478"/>
                  </a:cubicBezTo>
                  <a:close/>
                  <a:moveTo>
                    <a:pt x="16066" y="13272"/>
                  </a:moveTo>
                  <a:cubicBezTo>
                    <a:pt x="16066" y="12154"/>
                    <a:pt x="16066" y="11316"/>
                    <a:pt x="15787" y="10478"/>
                  </a:cubicBezTo>
                  <a:cubicBezTo>
                    <a:pt x="15507" y="9640"/>
                    <a:pt x="15228" y="9081"/>
                    <a:pt x="14949" y="8522"/>
                  </a:cubicBezTo>
                  <a:cubicBezTo>
                    <a:pt x="14669" y="7963"/>
                    <a:pt x="14110" y="7963"/>
                    <a:pt x="13551" y="7684"/>
                  </a:cubicBezTo>
                  <a:cubicBezTo>
                    <a:pt x="12993" y="7684"/>
                    <a:pt x="12434" y="7684"/>
                    <a:pt x="11875" y="8243"/>
                  </a:cubicBezTo>
                  <a:cubicBezTo>
                    <a:pt x="11316" y="8522"/>
                    <a:pt x="10478" y="9081"/>
                    <a:pt x="10198" y="9919"/>
                  </a:cubicBezTo>
                  <a:cubicBezTo>
                    <a:pt x="9640" y="10478"/>
                    <a:pt x="9081" y="11316"/>
                    <a:pt x="8801" y="12154"/>
                  </a:cubicBezTo>
                  <a:cubicBezTo>
                    <a:pt x="8522" y="12993"/>
                    <a:pt x="7963" y="14110"/>
                    <a:pt x="7963" y="14948"/>
                  </a:cubicBezTo>
                  <a:cubicBezTo>
                    <a:pt x="7684" y="16066"/>
                    <a:pt x="7684" y="17184"/>
                    <a:pt x="7684" y="18301"/>
                  </a:cubicBezTo>
                  <a:cubicBezTo>
                    <a:pt x="7684" y="19419"/>
                    <a:pt x="7684" y="20257"/>
                    <a:pt x="7963" y="21096"/>
                  </a:cubicBezTo>
                  <a:cubicBezTo>
                    <a:pt x="8243" y="21934"/>
                    <a:pt x="8522" y="22493"/>
                    <a:pt x="8801" y="23051"/>
                  </a:cubicBezTo>
                  <a:cubicBezTo>
                    <a:pt x="9081" y="23610"/>
                    <a:pt x="9640" y="23610"/>
                    <a:pt x="10198" y="23890"/>
                  </a:cubicBezTo>
                  <a:cubicBezTo>
                    <a:pt x="10757" y="23890"/>
                    <a:pt x="11316" y="23890"/>
                    <a:pt x="11875" y="23331"/>
                  </a:cubicBezTo>
                  <a:cubicBezTo>
                    <a:pt x="12434" y="23051"/>
                    <a:pt x="12993" y="22493"/>
                    <a:pt x="13551" y="21654"/>
                  </a:cubicBezTo>
                  <a:cubicBezTo>
                    <a:pt x="14110" y="21096"/>
                    <a:pt x="14669" y="20257"/>
                    <a:pt x="14949" y="19419"/>
                  </a:cubicBezTo>
                  <a:cubicBezTo>
                    <a:pt x="15228" y="18581"/>
                    <a:pt x="15507" y="17463"/>
                    <a:pt x="15787" y="16625"/>
                  </a:cubicBezTo>
                  <a:cubicBezTo>
                    <a:pt x="16066" y="15507"/>
                    <a:pt x="16066" y="14390"/>
                    <a:pt x="16066" y="13272"/>
                  </a:cubicBezTo>
                  <a:close/>
                </a:path>
              </a:pathLst>
            </a:custGeom>
            <a:solidFill>
              <a:srgbClr val="68C1B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9" name="Forma libre 1278">
              <a:extLst>
                <a:ext uri="{FF2B5EF4-FFF2-40B4-BE49-F238E27FC236}">
                  <a16:creationId xmlns:a16="http://schemas.microsoft.com/office/drawing/2014/main" id="{A7702D3C-9482-024B-BAFA-737A1D5C932B}"/>
                </a:ext>
              </a:extLst>
            </p:cNvPr>
            <p:cNvSpPr/>
            <p:nvPr/>
          </p:nvSpPr>
          <p:spPr>
            <a:xfrm>
              <a:off x="1948616" y="4240162"/>
              <a:ext cx="22353" cy="30735"/>
            </a:xfrm>
            <a:custGeom>
              <a:avLst/>
              <a:gdLst>
                <a:gd name="connsiteX0" fmla="*/ 20816 w 22352"/>
                <a:gd name="connsiteY0" fmla="*/ 10478 h 30735"/>
                <a:gd name="connsiteX1" fmla="*/ 19978 w 22352"/>
                <a:gd name="connsiteY1" fmla="*/ 15787 h 30735"/>
                <a:gd name="connsiteX2" fmla="*/ 18022 w 22352"/>
                <a:gd name="connsiteY2" fmla="*/ 20816 h 30735"/>
                <a:gd name="connsiteX3" fmla="*/ 14949 w 22352"/>
                <a:gd name="connsiteY3" fmla="*/ 25007 h 30735"/>
                <a:gd name="connsiteX4" fmla="*/ 11316 w 22352"/>
                <a:gd name="connsiteY4" fmla="*/ 28081 h 30735"/>
                <a:gd name="connsiteX5" fmla="*/ 7684 w 22352"/>
                <a:gd name="connsiteY5" fmla="*/ 29198 h 30735"/>
                <a:gd name="connsiteX6" fmla="*/ 4890 w 22352"/>
                <a:gd name="connsiteY6" fmla="*/ 28360 h 30735"/>
                <a:gd name="connsiteX7" fmla="*/ 2934 w 22352"/>
                <a:gd name="connsiteY7" fmla="*/ 25566 h 30735"/>
                <a:gd name="connsiteX8" fmla="*/ 2096 w 22352"/>
                <a:gd name="connsiteY8" fmla="*/ 20816 h 30735"/>
                <a:gd name="connsiteX9" fmla="*/ 2934 w 22352"/>
                <a:gd name="connsiteY9" fmla="*/ 15507 h 30735"/>
                <a:gd name="connsiteX10" fmla="*/ 4890 w 22352"/>
                <a:gd name="connsiteY10" fmla="*/ 10478 h 30735"/>
                <a:gd name="connsiteX11" fmla="*/ 7684 w 22352"/>
                <a:gd name="connsiteY11" fmla="*/ 6287 h 30735"/>
                <a:gd name="connsiteX12" fmla="*/ 11316 w 22352"/>
                <a:gd name="connsiteY12" fmla="*/ 3213 h 30735"/>
                <a:gd name="connsiteX13" fmla="*/ 14949 w 22352"/>
                <a:gd name="connsiteY13" fmla="*/ 2096 h 30735"/>
                <a:gd name="connsiteX14" fmla="*/ 18022 w 22352"/>
                <a:gd name="connsiteY14" fmla="*/ 2934 h 30735"/>
                <a:gd name="connsiteX15" fmla="*/ 19978 w 22352"/>
                <a:gd name="connsiteY15" fmla="*/ 5728 h 30735"/>
                <a:gd name="connsiteX16" fmla="*/ 20816 w 22352"/>
                <a:gd name="connsiteY16" fmla="*/ 10478 h 30735"/>
                <a:gd name="connsiteX17" fmla="*/ 16066 w 22352"/>
                <a:gd name="connsiteY17" fmla="*/ 13272 h 30735"/>
                <a:gd name="connsiteX18" fmla="*/ 15787 w 22352"/>
                <a:gd name="connsiteY18" fmla="*/ 10478 h 30735"/>
                <a:gd name="connsiteX19" fmla="*/ 14949 w 22352"/>
                <a:gd name="connsiteY19" fmla="*/ 8522 h 30735"/>
                <a:gd name="connsiteX20" fmla="*/ 13551 w 22352"/>
                <a:gd name="connsiteY20" fmla="*/ 7684 h 30735"/>
                <a:gd name="connsiteX21" fmla="*/ 11875 w 22352"/>
                <a:gd name="connsiteY21" fmla="*/ 8243 h 30735"/>
                <a:gd name="connsiteX22" fmla="*/ 10198 w 22352"/>
                <a:gd name="connsiteY22" fmla="*/ 9919 h 30735"/>
                <a:gd name="connsiteX23" fmla="*/ 8801 w 22352"/>
                <a:gd name="connsiteY23" fmla="*/ 12154 h 30735"/>
                <a:gd name="connsiteX24" fmla="*/ 7963 w 22352"/>
                <a:gd name="connsiteY24" fmla="*/ 14948 h 30735"/>
                <a:gd name="connsiteX25" fmla="*/ 7684 w 22352"/>
                <a:gd name="connsiteY25" fmla="*/ 18301 h 30735"/>
                <a:gd name="connsiteX26" fmla="*/ 7963 w 22352"/>
                <a:gd name="connsiteY26" fmla="*/ 21096 h 30735"/>
                <a:gd name="connsiteX27" fmla="*/ 8801 w 22352"/>
                <a:gd name="connsiteY27" fmla="*/ 23051 h 30735"/>
                <a:gd name="connsiteX28" fmla="*/ 10198 w 22352"/>
                <a:gd name="connsiteY28" fmla="*/ 23890 h 30735"/>
                <a:gd name="connsiteX29" fmla="*/ 11875 w 22352"/>
                <a:gd name="connsiteY29" fmla="*/ 23331 h 30735"/>
                <a:gd name="connsiteX30" fmla="*/ 13551 w 22352"/>
                <a:gd name="connsiteY30" fmla="*/ 21654 h 30735"/>
                <a:gd name="connsiteX31" fmla="*/ 14949 w 22352"/>
                <a:gd name="connsiteY31" fmla="*/ 19419 h 30735"/>
                <a:gd name="connsiteX32" fmla="*/ 15787 w 22352"/>
                <a:gd name="connsiteY32" fmla="*/ 16625 h 30735"/>
                <a:gd name="connsiteX33" fmla="*/ 16066 w 22352"/>
                <a:gd name="connsiteY33" fmla="*/ 13272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2352" h="30735">
                  <a:moveTo>
                    <a:pt x="20816" y="10478"/>
                  </a:moveTo>
                  <a:cubicBezTo>
                    <a:pt x="20816" y="12434"/>
                    <a:pt x="20537" y="14110"/>
                    <a:pt x="19978" y="15787"/>
                  </a:cubicBezTo>
                  <a:cubicBezTo>
                    <a:pt x="19419" y="17463"/>
                    <a:pt x="18860" y="19419"/>
                    <a:pt x="18022" y="20816"/>
                  </a:cubicBezTo>
                  <a:cubicBezTo>
                    <a:pt x="17184" y="22493"/>
                    <a:pt x="16346" y="23890"/>
                    <a:pt x="14949" y="25007"/>
                  </a:cubicBezTo>
                  <a:cubicBezTo>
                    <a:pt x="13831" y="26404"/>
                    <a:pt x="12713" y="27243"/>
                    <a:pt x="11316" y="28081"/>
                  </a:cubicBezTo>
                  <a:cubicBezTo>
                    <a:pt x="9919" y="28919"/>
                    <a:pt x="8801" y="29198"/>
                    <a:pt x="7684" y="29198"/>
                  </a:cubicBezTo>
                  <a:cubicBezTo>
                    <a:pt x="6566" y="29198"/>
                    <a:pt x="5449" y="28919"/>
                    <a:pt x="4890" y="28360"/>
                  </a:cubicBezTo>
                  <a:cubicBezTo>
                    <a:pt x="4051" y="27801"/>
                    <a:pt x="3493" y="26684"/>
                    <a:pt x="2934" y="25566"/>
                  </a:cubicBezTo>
                  <a:cubicBezTo>
                    <a:pt x="2375" y="24169"/>
                    <a:pt x="2096" y="22772"/>
                    <a:pt x="2096" y="20816"/>
                  </a:cubicBezTo>
                  <a:cubicBezTo>
                    <a:pt x="2096" y="18860"/>
                    <a:pt x="2375" y="17184"/>
                    <a:pt x="2934" y="15507"/>
                  </a:cubicBezTo>
                  <a:cubicBezTo>
                    <a:pt x="3493" y="13831"/>
                    <a:pt x="4051" y="11875"/>
                    <a:pt x="4890" y="10478"/>
                  </a:cubicBezTo>
                  <a:cubicBezTo>
                    <a:pt x="5728" y="8801"/>
                    <a:pt x="6566" y="7404"/>
                    <a:pt x="7684" y="6287"/>
                  </a:cubicBezTo>
                  <a:cubicBezTo>
                    <a:pt x="8801" y="4890"/>
                    <a:pt x="9919" y="4051"/>
                    <a:pt x="11316" y="3213"/>
                  </a:cubicBezTo>
                  <a:cubicBezTo>
                    <a:pt x="12713" y="2375"/>
                    <a:pt x="13831" y="2096"/>
                    <a:pt x="14949" y="2096"/>
                  </a:cubicBezTo>
                  <a:cubicBezTo>
                    <a:pt x="16066" y="2096"/>
                    <a:pt x="17184" y="2375"/>
                    <a:pt x="18022" y="2934"/>
                  </a:cubicBezTo>
                  <a:cubicBezTo>
                    <a:pt x="18860" y="3493"/>
                    <a:pt x="19419" y="4610"/>
                    <a:pt x="19978" y="5728"/>
                  </a:cubicBezTo>
                  <a:cubicBezTo>
                    <a:pt x="20537" y="6846"/>
                    <a:pt x="20816" y="8522"/>
                    <a:pt x="20816" y="10478"/>
                  </a:cubicBezTo>
                  <a:close/>
                  <a:moveTo>
                    <a:pt x="16066" y="13272"/>
                  </a:moveTo>
                  <a:cubicBezTo>
                    <a:pt x="16066" y="12154"/>
                    <a:pt x="16066" y="11316"/>
                    <a:pt x="15787" y="10478"/>
                  </a:cubicBezTo>
                  <a:cubicBezTo>
                    <a:pt x="15507" y="9640"/>
                    <a:pt x="15228" y="9081"/>
                    <a:pt x="14949" y="8522"/>
                  </a:cubicBezTo>
                  <a:cubicBezTo>
                    <a:pt x="14669" y="7963"/>
                    <a:pt x="14110" y="7963"/>
                    <a:pt x="13551" y="7684"/>
                  </a:cubicBezTo>
                  <a:cubicBezTo>
                    <a:pt x="12993" y="7684"/>
                    <a:pt x="12434" y="7684"/>
                    <a:pt x="11875" y="8243"/>
                  </a:cubicBezTo>
                  <a:cubicBezTo>
                    <a:pt x="11316" y="8522"/>
                    <a:pt x="10478" y="9081"/>
                    <a:pt x="10198" y="9919"/>
                  </a:cubicBezTo>
                  <a:cubicBezTo>
                    <a:pt x="9640" y="10478"/>
                    <a:pt x="9081" y="11316"/>
                    <a:pt x="8801" y="12154"/>
                  </a:cubicBezTo>
                  <a:cubicBezTo>
                    <a:pt x="8522" y="12993"/>
                    <a:pt x="7963" y="14110"/>
                    <a:pt x="7963" y="14948"/>
                  </a:cubicBezTo>
                  <a:cubicBezTo>
                    <a:pt x="7684" y="16066"/>
                    <a:pt x="7684" y="17184"/>
                    <a:pt x="7684" y="18301"/>
                  </a:cubicBezTo>
                  <a:cubicBezTo>
                    <a:pt x="7684" y="19419"/>
                    <a:pt x="7684" y="20257"/>
                    <a:pt x="7963" y="21096"/>
                  </a:cubicBezTo>
                  <a:cubicBezTo>
                    <a:pt x="8243" y="21934"/>
                    <a:pt x="8522" y="22493"/>
                    <a:pt x="8801" y="23051"/>
                  </a:cubicBezTo>
                  <a:cubicBezTo>
                    <a:pt x="9081" y="23610"/>
                    <a:pt x="9640" y="23610"/>
                    <a:pt x="10198" y="23890"/>
                  </a:cubicBezTo>
                  <a:cubicBezTo>
                    <a:pt x="10757" y="23890"/>
                    <a:pt x="11316" y="23890"/>
                    <a:pt x="11875" y="23331"/>
                  </a:cubicBezTo>
                  <a:cubicBezTo>
                    <a:pt x="12434" y="23051"/>
                    <a:pt x="12993" y="22493"/>
                    <a:pt x="13551" y="21654"/>
                  </a:cubicBezTo>
                  <a:cubicBezTo>
                    <a:pt x="14110" y="21096"/>
                    <a:pt x="14669" y="20257"/>
                    <a:pt x="14949" y="19419"/>
                  </a:cubicBezTo>
                  <a:cubicBezTo>
                    <a:pt x="15228" y="18581"/>
                    <a:pt x="15787" y="17463"/>
                    <a:pt x="15787" y="16625"/>
                  </a:cubicBezTo>
                  <a:cubicBezTo>
                    <a:pt x="16066" y="15228"/>
                    <a:pt x="16066" y="14390"/>
                    <a:pt x="16066" y="13272"/>
                  </a:cubicBezTo>
                  <a:close/>
                </a:path>
              </a:pathLst>
            </a:custGeom>
            <a:solidFill>
              <a:srgbClr val="68C1B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0" name="Forma libre 1279">
              <a:extLst>
                <a:ext uri="{FF2B5EF4-FFF2-40B4-BE49-F238E27FC236}">
                  <a16:creationId xmlns:a16="http://schemas.microsoft.com/office/drawing/2014/main" id="{12795388-507C-DE42-BA22-BE9E65557B16}"/>
                </a:ext>
              </a:extLst>
            </p:cNvPr>
            <p:cNvSpPr/>
            <p:nvPr/>
          </p:nvSpPr>
          <p:spPr>
            <a:xfrm>
              <a:off x="1970410" y="4216691"/>
              <a:ext cx="27941" cy="41912"/>
            </a:xfrm>
            <a:custGeom>
              <a:avLst/>
              <a:gdLst>
                <a:gd name="connsiteX0" fmla="*/ 7963 w 27941"/>
                <a:gd name="connsiteY0" fmla="*/ 23610 h 41911"/>
                <a:gd name="connsiteX1" fmla="*/ 5728 w 27941"/>
                <a:gd name="connsiteY1" fmla="*/ 24448 h 41911"/>
                <a:gd name="connsiteX2" fmla="*/ 3772 w 27941"/>
                <a:gd name="connsiteY2" fmla="*/ 24169 h 41911"/>
                <a:gd name="connsiteX3" fmla="*/ 2654 w 27941"/>
                <a:gd name="connsiteY3" fmla="*/ 22772 h 41911"/>
                <a:gd name="connsiteX4" fmla="*/ 2096 w 27941"/>
                <a:gd name="connsiteY4" fmla="*/ 20537 h 41911"/>
                <a:gd name="connsiteX5" fmla="*/ 2654 w 27941"/>
                <a:gd name="connsiteY5" fmla="*/ 17743 h 41911"/>
                <a:gd name="connsiteX6" fmla="*/ 3772 w 27941"/>
                <a:gd name="connsiteY6" fmla="*/ 14948 h 41911"/>
                <a:gd name="connsiteX7" fmla="*/ 5728 w 27941"/>
                <a:gd name="connsiteY7" fmla="*/ 12434 h 41911"/>
                <a:gd name="connsiteX8" fmla="*/ 7963 w 27941"/>
                <a:gd name="connsiteY8" fmla="*/ 10478 h 41911"/>
                <a:gd name="connsiteX9" fmla="*/ 10199 w 27941"/>
                <a:gd name="connsiteY9" fmla="*/ 9640 h 41911"/>
                <a:gd name="connsiteX10" fmla="*/ 12154 w 27941"/>
                <a:gd name="connsiteY10" fmla="*/ 9919 h 41911"/>
                <a:gd name="connsiteX11" fmla="*/ 13551 w 27941"/>
                <a:gd name="connsiteY11" fmla="*/ 11316 h 41911"/>
                <a:gd name="connsiteX12" fmla="*/ 14110 w 27941"/>
                <a:gd name="connsiteY12" fmla="*/ 13551 h 41911"/>
                <a:gd name="connsiteX13" fmla="*/ 13551 w 27941"/>
                <a:gd name="connsiteY13" fmla="*/ 16346 h 41911"/>
                <a:gd name="connsiteX14" fmla="*/ 12154 w 27941"/>
                <a:gd name="connsiteY14" fmla="*/ 19140 h 41911"/>
                <a:gd name="connsiteX15" fmla="*/ 10199 w 27941"/>
                <a:gd name="connsiteY15" fmla="*/ 21654 h 41911"/>
                <a:gd name="connsiteX16" fmla="*/ 7963 w 27941"/>
                <a:gd name="connsiteY16" fmla="*/ 23610 h 41911"/>
                <a:gd name="connsiteX17" fmla="*/ 4051 w 27941"/>
                <a:gd name="connsiteY17" fmla="*/ 41213 h 41911"/>
                <a:gd name="connsiteX18" fmla="*/ 14110 w 27941"/>
                <a:gd name="connsiteY18" fmla="*/ 21654 h 41911"/>
                <a:gd name="connsiteX19" fmla="*/ 23331 w 27941"/>
                <a:gd name="connsiteY19" fmla="*/ 2096 h 41911"/>
                <a:gd name="connsiteX20" fmla="*/ 25566 w 27941"/>
                <a:gd name="connsiteY20" fmla="*/ 2934 h 41911"/>
                <a:gd name="connsiteX21" fmla="*/ 15787 w 27941"/>
                <a:gd name="connsiteY21" fmla="*/ 21934 h 41911"/>
                <a:gd name="connsiteX22" fmla="*/ 6007 w 27941"/>
                <a:gd name="connsiteY22" fmla="*/ 42051 h 41911"/>
                <a:gd name="connsiteX23" fmla="*/ 4051 w 27941"/>
                <a:gd name="connsiteY23" fmla="*/ 41213 h 41911"/>
                <a:gd name="connsiteX24" fmla="*/ 7963 w 27941"/>
                <a:gd name="connsiteY24" fmla="*/ 20816 h 41911"/>
                <a:gd name="connsiteX25" fmla="*/ 9081 w 27941"/>
                <a:gd name="connsiteY25" fmla="*/ 19978 h 41911"/>
                <a:gd name="connsiteX26" fmla="*/ 9919 w 27941"/>
                <a:gd name="connsiteY26" fmla="*/ 18860 h 41911"/>
                <a:gd name="connsiteX27" fmla="*/ 10478 w 27941"/>
                <a:gd name="connsiteY27" fmla="*/ 17463 h 41911"/>
                <a:gd name="connsiteX28" fmla="*/ 10757 w 27941"/>
                <a:gd name="connsiteY28" fmla="*/ 16066 h 41911"/>
                <a:gd name="connsiteX29" fmla="*/ 9919 w 27941"/>
                <a:gd name="connsiteY29" fmla="*/ 14110 h 41911"/>
                <a:gd name="connsiteX30" fmla="*/ 8243 w 27941"/>
                <a:gd name="connsiteY30" fmla="*/ 14110 h 41911"/>
                <a:gd name="connsiteX31" fmla="*/ 7125 w 27941"/>
                <a:gd name="connsiteY31" fmla="*/ 14948 h 41911"/>
                <a:gd name="connsiteX32" fmla="*/ 6287 w 27941"/>
                <a:gd name="connsiteY32" fmla="*/ 16066 h 41911"/>
                <a:gd name="connsiteX33" fmla="*/ 5728 w 27941"/>
                <a:gd name="connsiteY33" fmla="*/ 17463 h 41911"/>
                <a:gd name="connsiteX34" fmla="*/ 5449 w 27941"/>
                <a:gd name="connsiteY34" fmla="*/ 18860 h 41911"/>
                <a:gd name="connsiteX35" fmla="*/ 6287 w 27941"/>
                <a:gd name="connsiteY35" fmla="*/ 20816 h 41911"/>
                <a:gd name="connsiteX36" fmla="*/ 7963 w 27941"/>
                <a:gd name="connsiteY36" fmla="*/ 20816 h 41911"/>
                <a:gd name="connsiteX37" fmla="*/ 21934 w 27941"/>
                <a:gd name="connsiteY37" fmla="*/ 33110 h 41911"/>
                <a:gd name="connsiteX38" fmla="*/ 19699 w 27941"/>
                <a:gd name="connsiteY38" fmla="*/ 33948 h 41911"/>
                <a:gd name="connsiteX39" fmla="*/ 17743 w 27941"/>
                <a:gd name="connsiteY39" fmla="*/ 33669 h 41911"/>
                <a:gd name="connsiteX40" fmla="*/ 16346 w 27941"/>
                <a:gd name="connsiteY40" fmla="*/ 32551 h 41911"/>
                <a:gd name="connsiteX41" fmla="*/ 15787 w 27941"/>
                <a:gd name="connsiteY41" fmla="*/ 30316 h 41911"/>
                <a:gd name="connsiteX42" fmla="*/ 16346 w 27941"/>
                <a:gd name="connsiteY42" fmla="*/ 27522 h 41911"/>
                <a:gd name="connsiteX43" fmla="*/ 17743 w 27941"/>
                <a:gd name="connsiteY43" fmla="*/ 24728 h 41911"/>
                <a:gd name="connsiteX44" fmla="*/ 19699 w 27941"/>
                <a:gd name="connsiteY44" fmla="*/ 22213 h 41911"/>
                <a:gd name="connsiteX45" fmla="*/ 21934 w 27941"/>
                <a:gd name="connsiteY45" fmla="*/ 20257 h 41911"/>
                <a:gd name="connsiteX46" fmla="*/ 24169 w 27941"/>
                <a:gd name="connsiteY46" fmla="*/ 19419 h 41911"/>
                <a:gd name="connsiteX47" fmla="*/ 26125 w 27941"/>
                <a:gd name="connsiteY47" fmla="*/ 19698 h 41911"/>
                <a:gd name="connsiteX48" fmla="*/ 27243 w 27941"/>
                <a:gd name="connsiteY48" fmla="*/ 21096 h 41911"/>
                <a:gd name="connsiteX49" fmla="*/ 27801 w 27941"/>
                <a:gd name="connsiteY49" fmla="*/ 23331 h 41911"/>
                <a:gd name="connsiteX50" fmla="*/ 27243 w 27941"/>
                <a:gd name="connsiteY50" fmla="*/ 26125 h 41911"/>
                <a:gd name="connsiteX51" fmla="*/ 26125 w 27941"/>
                <a:gd name="connsiteY51" fmla="*/ 28919 h 41911"/>
                <a:gd name="connsiteX52" fmla="*/ 24169 w 27941"/>
                <a:gd name="connsiteY52" fmla="*/ 31434 h 41911"/>
                <a:gd name="connsiteX53" fmla="*/ 21934 w 27941"/>
                <a:gd name="connsiteY53" fmla="*/ 33110 h 41911"/>
                <a:gd name="connsiteX54" fmla="*/ 21934 w 27941"/>
                <a:gd name="connsiteY54" fmla="*/ 30316 h 41911"/>
                <a:gd name="connsiteX55" fmla="*/ 23051 w 27941"/>
                <a:gd name="connsiteY55" fmla="*/ 29478 h 41911"/>
                <a:gd name="connsiteX56" fmla="*/ 23890 w 27941"/>
                <a:gd name="connsiteY56" fmla="*/ 28360 h 41911"/>
                <a:gd name="connsiteX57" fmla="*/ 24448 w 27941"/>
                <a:gd name="connsiteY57" fmla="*/ 26963 h 41911"/>
                <a:gd name="connsiteX58" fmla="*/ 24728 w 27941"/>
                <a:gd name="connsiteY58" fmla="*/ 25566 h 41911"/>
                <a:gd name="connsiteX59" fmla="*/ 24448 w 27941"/>
                <a:gd name="connsiteY59" fmla="*/ 24169 h 41911"/>
                <a:gd name="connsiteX60" fmla="*/ 23890 w 27941"/>
                <a:gd name="connsiteY60" fmla="*/ 23331 h 41911"/>
                <a:gd name="connsiteX61" fmla="*/ 23051 w 27941"/>
                <a:gd name="connsiteY61" fmla="*/ 23051 h 41911"/>
                <a:gd name="connsiteX62" fmla="*/ 22213 w 27941"/>
                <a:gd name="connsiteY62" fmla="*/ 23331 h 41911"/>
                <a:gd name="connsiteX63" fmla="*/ 21096 w 27941"/>
                <a:gd name="connsiteY63" fmla="*/ 24169 h 41911"/>
                <a:gd name="connsiteX64" fmla="*/ 20257 w 27941"/>
                <a:gd name="connsiteY64" fmla="*/ 25287 h 41911"/>
                <a:gd name="connsiteX65" fmla="*/ 19699 w 27941"/>
                <a:gd name="connsiteY65" fmla="*/ 26684 h 41911"/>
                <a:gd name="connsiteX66" fmla="*/ 19419 w 27941"/>
                <a:gd name="connsiteY66" fmla="*/ 28081 h 41911"/>
                <a:gd name="connsiteX67" fmla="*/ 20257 w 27941"/>
                <a:gd name="connsiteY67" fmla="*/ 30037 h 41911"/>
                <a:gd name="connsiteX68" fmla="*/ 21934 w 27941"/>
                <a:gd name="connsiteY68" fmla="*/ 30316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27941" h="41911">
                  <a:moveTo>
                    <a:pt x="7963" y="23610"/>
                  </a:moveTo>
                  <a:cubicBezTo>
                    <a:pt x="7125" y="24169"/>
                    <a:pt x="6287" y="24448"/>
                    <a:pt x="5728" y="24448"/>
                  </a:cubicBezTo>
                  <a:cubicBezTo>
                    <a:pt x="4890" y="24448"/>
                    <a:pt x="4331" y="24448"/>
                    <a:pt x="3772" y="24169"/>
                  </a:cubicBezTo>
                  <a:cubicBezTo>
                    <a:pt x="3213" y="23890"/>
                    <a:pt x="2934" y="23610"/>
                    <a:pt x="2654" y="22772"/>
                  </a:cubicBezTo>
                  <a:cubicBezTo>
                    <a:pt x="2375" y="22213"/>
                    <a:pt x="2096" y="21375"/>
                    <a:pt x="2096" y="20537"/>
                  </a:cubicBezTo>
                  <a:cubicBezTo>
                    <a:pt x="2096" y="19698"/>
                    <a:pt x="2375" y="18860"/>
                    <a:pt x="2654" y="17743"/>
                  </a:cubicBezTo>
                  <a:cubicBezTo>
                    <a:pt x="2934" y="16904"/>
                    <a:pt x="3493" y="15787"/>
                    <a:pt x="3772" y="14948"/>
                  </a:cubicBezTo>
                  <a:cubicBezTo>
                    <a:pt x="4331" y="14110"/>
                    <a:pt x="4890" y="13272"/>
                    <a:pt x="5728" y="12434"/>
                  </a:cubicBezTo>
                  <a:cubicBezTo>
                    <a:pt x="6566" y="11596"/>
                    <a:pt x="7125" y="11037"/>
                    <a:pt x="7963" y="10478"/>
                  </a:cubicBezTo>
                  <a:cubicBezTo>
                    <a:pt x="8802" y="9919"/>
                    <a:pt x="9640" y="9640"/>
                    <a:pt x="10199" y="9640"/>
                  </a:cubicBezTo>
                  <a:cubicBezTo>
                    <a:pt x="11037" y="9640"/>
                    <a:pt x="11596" y="9640"/>
                    <a:pt x="12154" y="9919"/>
                  </a:cubicBezTo>
                  <a:cubicBezTo>
                    <a:pt x="12713" y="10198"/>
                    <a:pt x="12993" y="10478"/>
                    <a:pt x="13551" y="11316"/>
                  </a:cubicBezTo>
                  <a:cubicBezTo>
                    <a:pt x="13831" y="11875"/>
                    <a:pt x="14110" y="12713"/>
                    <a:pt x="14110" y="13551"/>
                  </a:cubicBezTo>
                  <a:cubicBezTo>
                    <a:pt x="14110" y="14390"/>
                    <a:pt x="13831" y="15228"/>
                    <a:pt x="13551" y="16346"/>
                  </a:cubicBezTo>
                  <a:cubicBezTo>
                    <a:pt x="13272" y="17184"/>
                    <a:pt x="12713" y="18301"/>
                    <a:pt x="12154" y="19140"/>
                  </a:cubicBezTo>
                  <a:cubicBezTo>
                    <a:pt x="11596" y="19978"/>
                    <a:pt x="11037" y="20816"/>
                    <a:pt x="10199" y="21654"/>
                  </a:cubicBezTo>
                  <a:cubicBezTo>
                    <a:pt x="9640" y="22493"/>
                    <a:pt x="8802" y="23051"/>
                    <a:pt x="7963" y="23610"/>
                  </a:cubicBezTo>
                  <a:close/>
                  <a:moveTo>
                    <a:pt x="4051" y="41213"/>
                  </a:moveTo>
                  <a:lnTo>
                    <a:pt x="14110" y="21654"/>
                  </a:lnTo>
                  <a:lnTo>
                    <a:pt x="23331" y="2096"/>
                  </a:lnTo>
                  <a:lnTo>
                    <a:pt x="25566" y="2934"/>
                  </a:lnTo>
                  <a:lnTo>
                    <a:pt x="15787" y="21934"/>
                  </a:lnTo>
                  <a:lnTo>
                    <a:pt x="6007" y="42051"/>
                  </a:lnTo>
                  <a:lnTo>
                    <a:pt x="4051" y="41213"/>
                  </a:lnTo>
                  <a:close/>
                  <a:moveTo>
                    <a:pt x="7963" y="20816"/>
                  </a:moveTo>
                  <a:cubicBezTo>
                    <a:pt x="8243" y="20537"/>
                    <a:pt x="8522" y="20257"/>
                    <a:pt x="9081" y="19978"/>
                  </a:cubicBezTo>
                  <a:cubicBezTo>
                    <a:pt x="9360" y="19698"/>
                    <a:pt x="9640" y="19140"/>
                    <a:pt x="9919" y="18860"/>
                  </a:cubicBezTo>
                  <a:cubicBezTo>
                    <a:pt x="10199" y="18301"/>
                    <a:pt x="10478" y="18022"/>
                    <a:pt x="10478" y="17463"/>
                  </a:cubicBezTo>
                  <a:cubicBezTo>
                    <a:pt x="10478" y="16904"/>
                    <a:pt x="10757" y="16346"/>
                    <a:pt x="10757" y="16066"/>
                  </a:cubicBezTo>
                  <a:cubicBezTo>
                    <a:pt x="10757" y="15228"/>
                    <a:pt x="10478" y="14390"/>
                    <a:pt x="9919" y="14110"/>
                  </a:cubicBezTo>
                  <a:cubicBezTo>
                    <a:pt x="9360" y="13831"/>
                    <a:pt x="8802" y="13831"/>
                    <a:pt x="8243" y="14110"/>
                  </a:cubicBezTo>
                  <a:cubicBezTo>
                    <a:pt x="7963" y="14390"/>
                    <a:pt x="7684" y="14669"/>
                    <a:pt x="7125" y="14948"/>
                  </a:cubicBezTo>
                  <a:cubicBezTo>
                    <a:pt x="6846" y="15228"/>
                    <a:pt x="6566" y="15787"/>
                    <a:pt x="6287" y="16066"/>
                  </a:cubicBezTo>
                  <a:cubicBezTo>
                    <a:pt x="6007" y="16625"/>
                    <a:pt x="5728" y="16904"/>
                    <a:pt x="5728" y="17463"/>
                  </a:cubicBezTo>
                  <a:cubicBezTo>
                    <a:pt x="5728" y="18022"/>
                    <a:pt x="5449" y="18301"/>
                    <a:pt x="5449" y="18860"/>
                  </a:cubicBezTo>
                  <a:cubicBezTo>
                    <a:pt x="5449" y="19698"/>
                    <a:pt x="5728" y="20537"/>
                    <a:pt x="6287" y="20816"/>
                  </a:cubicBezTo>
                  <a:cubicBezTo>
                    <a:pt x="6846" y="21096"/>
                    <a:pt x="7404" y="21096"/>
                    <a:pt x="7963" y="20816"/>
                  </a:cubicBezTo>
                  <a:close/>
                  <a:moveTo>
                    <a:pt x="21934" y="33110"/>
                  </a:moveTo>
                  <a:cubicBezTo>
                    <a:pt x="21096" y="33669"/>
                    <a:pt x="20257" y="33948"/>
                    <a:pt x="19699" y="33948"/>
                  </a:cubicBezTo>
                  <a:cubicBezTo>
                    <a:pt x="18860" y="33948"/>
                    <a:pt x="18301" y="33948"/>
                    <a:pt x="17743" y="33669"/>
                  </a:cubicBezTo>
                  <a:cubicBezTo>
                    <a:pt x="17184" y="33390"/>
                    <a:pt x="16904" y="33110"/>
                    <a:pt x="16346" y="32551"/>
                  </a:cubicBezTo>
                  <a:cubicBezTo>
                    <a:pt x="16066" y="31993"/>
                    <a:pt x="15787" y="31154"/>
                    <a:pt x="15787" y="30316"/>
                  </a:cubicBezTo>
                  <a:cubicBezTo>
                    <a:pt x="15787" y="29478"/>
                    <a:pt x="16066" y="28640"/>
                    <a:pt x="16346" y="27522"/>
                  </a:cubicBezTo>
                  <a:cubicBezTo>
                    <a:pt x="16625" y="26684"/>
                    <a:pt x="17184" y="25566"/>
                    <a:pt x="17743" y="24728"/>
                  </a:cubicBezTo>
                  <a:cubicBezTo>
                    <a:pt x="18301" y="23890"/>
                    <a:pt x="18860" y="23051"/>
                    <a:pt x="19699" y="22213"/>
                  </a:cubicBezTo>
                  <a:cubicBezTo>
                    <a:pt x="20537" y="21375"/>
                    <a:pt x="21096" y="20816"/>
                    <a:pt x="21934" y="20257"/>
                  </a:cubicBezTo>
                  <a:cubicBezTo>
                    <a:pt x="22772" y="19698"/>
                    <a:pt x="23610" y="19419"/>
                    <a:pt x="24169" y="19419"/>
                  </a:cubicBezTo>
                  <a:cubicBezTo>
                    <a:pt x="25007" y="19419"/>
                    <a:pt x="25566" y="19419"/>
                    <a:pt x="26125" y="19698"/>
                  </a:cubicBezTo>
                  <a:cubicBezTo>
                    <a:pt x="26684" y="19978"/>
                    <a:pt x="26963" y="20257"/>
                    <a:pt x="27243" y="21096"/>
                  </a:cubicBezTo>
                  <a:cubicBezTo>
                    <a:pt x="27522" y="21654"/>
                    <a:pt x="27801" y="22493"/>
                    <a:pt x="27801" y="23331"/>
                  </a:cubicBezTo>
                  <a:cubicBezTo>
                    <a:pt x="27801" y="24169"/>
                    <a:pt x="27522" y="25007"/>
                    <a:pt x="27243" y="26125"/>
                  </a:cubicBezTo>
                  <a:cubicBezTo>
                    <a:pt x="26963" y="26963"/>
                    <a:pt x="26404" y="28081"/>
                    <a:pt x="26125" y="28919"/>
                  </a:cubicBezTo>
                  <a:cubicBezTo>
                    <a:pt x="25566" y="29757"/>
                    <a:pt x="25007" y="30596"/>
                    <a:pt x="24169" y="31434"/>
                  </a:cubicBezTo>
                  <a:cubicBezTo>
                    <a:pt x="23610" y="31993"/>
                    <a:pt x="22772" y="32831"/>
                    <a:pt x="21934" y="33110"/>
                  </a:cubicBezTo>
                  <a:close/>
                  <a:moveTo>
                    <a:pt x="21934" y="30316"/>
                  </a:moveTo>
                  <a:cubicBezTo>
                    <a:pt x="22213" y="30037"/>
                    <a:pt x="22493" y="29757"/>
                    <a:pt x="23051" y="29478"/>
                  </a:cubicBezTo>
                  <a:cubicBezTo>
                    <a:pt x="23331" y="29198"/>
                    <a:pt x="23610" y="28640"/>
                    <a:pt x="23890" y="28360"/>
                  </a:cubicBezTo>
                  <a:cubicBezTo>
                    <a:pt x="24169" y="27801"/>
                    <a:pt x="24448" y="27522"/>
                    <a:pt x="24448" y="26963"/>
                  </a:cubicBezTo>
                  <a:cubicBezTo>
                    <a:pt x="24448" y="26404"/>
                    <a:pt x="24728" y="26125"/>
                    <a:pt x="24728" y="25566"/>
                  </a:cubicBezTo>
                  <a:cubicBezTo>
                    <a:pt x="24728" y="25007"/>
                    <a:pt x="24728" y="24728"/>
                    <a:pt x="24448" y="24169"/>
                  </a:cubicBezTo>
                  <a:cubicBezTo>
                    <a:pt x="24169" y="23890"/>
                    <a:pt x="24169" y="23610"/>
                    <a:pt x="23890" y="23331"/>
                  </a:cubicBezTo>
                  <a:cubicBezTo>
                    <a:pt x="23610" y="23051"/>
                    <a:pt x="23331" y="23051"/>
                    <a:pt x="23051" y="23051"/>
                  </a:cubicBezTo>
                  <a:cubicBezTo>
                    <a:pt x="22772" y="23051"/>
                    <a:pt x="22493" y="23051"/>
                    <a:pt x="22213" y="23331"/>
                  </a:cubicBezTo>
                  <a:cubicBezTo>
                    <a:pt x="21934" y="23610"/>
                    <a:pt x="21654" y="23890"/>
                    <a:pt x="21096" y="24169"/>
                  </a:cubicBezTo>
                  <a:cubicBezTo>
                    <a:pt x="20816" y="24448"/>
                    <a:pt x="20537" y="25007"/>
                    <a:pt x="20257" y="25287"/>
                  </a:cubicBezTo>
                  <a:cubicBezTo>
                    <a:pt x="19978" y="25846"/>
                    <a:pt x="19699" y="26125"/>
                    <a:pt x="19699" y="26684"/>
                  </a:cubicBezTo>
                  <a:cubicBezTo>
                    <a:pt x="19699" y="27243"/>
                    <a:pt x="19419" y="27801"/>
                    <a:pt x="19419" y="28081"/>
                  </a:cubicBezTo>
                  <a:cubicBezTo>
                    <a:pt x="19419" y="28919"/>
                    <a:pt x="19699" y="29757"/>
                    <a:pt x="20257" y="30037"/>
                  </a:cubicBezTo>
                  <a:cubicBezTo>
                    <a:pt x="20537" y="30875"/>
                    <a:pt x="21096" y="30875"/>
                    <a:pt x="21934" y="30316"/>
                  </a:cubicBezTo>
                  <a:close/>
                </a:path>
              </a:pathLst>
            </a:custGeom>
            <a:solidFill>
              <a:srgbClr val="68C1B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1" name="Forma libre 1280">
              <a:extLst>
                <a:ext uri="{FF2B5EF4-FFF2-40B4-BE49-F238E27FC236}">
                  <a16:creationId xmlns:a16="http://schemas.microsoft.com/office/drawing/2014/main" id="{3D5FA05B-C658-4345-97AD-9ABE9D97BD88}"/>
                </a:ext>
              </a:extLst>
            </p:cNvPr>
            <p:cNvSpPr/>
            <p:nvPr/>
          </p:nvSpPr>
          <p:spPr>
            <a:xfrm>
              <a:off x="1446912" y="4705631"/>
              <a:ext cx="407940" cy="237499"/>
            </a:xfrm>
            <a:custGeom>
              <a:avLst/>
              <a:gdLst>
                <a:gd name="connsiteX0" fmla="*/ 402932 w 407940"/>
                <a:gd name="connsiteY0" fmla="*/ 126742 h 237499"/>
                <a:gd name="connsiteX1" fmla="*/ 218520 w 407940"/>
                <a:gd name="connsiteY1" fmla="*/ 233198 h 237499"/>
                <a:gd name="connsiteX2" fmla="*/ 189182 w 407940"/>
                <a:gd name="connsiteY2" fmla="*/ 232080 h 237499"/>
                <a:gd name="connsiteX3" fmla="*/ 9241 w 407940"/>
                <a:gd name="connsiteY3" fmla="*/ 128139 h 237499"/>
                <a:gd name="connsiteX4" fmla="*/ 7006 w 407940"/>
                <a:gd name="connsiteY4" fmla="*/ 111375 h 237499"/>
                <a:gd name="connsiteX5" fmla="*/ 191138 w 407940"/>
                <a:gd name="connsiteY5" fmla="*/ 4919 h 237499"/>
                <a:gd name="connsiteX6" fmla="*/ 220476 w 407940"/>
                <a:gd name="connsiteY6" fmla="*/ 6037 h 237499"/>
                <a:gd name="connsiteX7" fmla="*/ 400417 w 407940"/>
                <a:gd name="connsiteY7" fmla="*/ 109978 h 237499"/>
                <a:gd name="connsiteX8" fmla="*/ 402932 w 407940"/>
                <a:gd name="connsiteY8" fmla="*/ 126742 h 23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7940" h="237499">
                  <a:moveTo>
                    <a:pt x="402932" y="126742"/>
                  </a:moveTo>
                  <a:lnTo>
                    <a:pt x="218520" y="233198"/>
                  </a:lnTo>
                  <a:cubicBezTo>
                    <a:pt x="210976" y="237389"/>
                    <a:pt x="197844" y="236830"/>
                    <a:pt x="189182" y="232080"/>
                  </a:cubicBezTo>
                  <a:lnTo>
                    <a:pt x="9241" y="128139"/>
                  </a:lnTo>
                  <a:cubicBezTo>
                    <a:pt x="579" y="123110"/>
                    <a:pt x="-259" y="115566"/>
                    <a:pt x="7006" y="111375"/>
                  </a:cubicBezTo>
                  <a:lnTo>
                    <a:pt x="191138" y="4919"/>
                  </a:lnTo>
                  <a:cubicBezTo>
                    <a:pt x="198682" y="728"/>
                    <a:pt x="211814" y="1287"/>
                    <a:pt x="220476" y="6037"/>
                  </a:cubicBezTo>
                  <a:lnTo>
                    <a:pt x="400417" y="109978"/>
                  </a:lnTo>
                  <a:cubicBezTo>
                    <a:pt x="409358" y="114728"/>
                    <a:pt x="410196" y="122551"/>
                    <a:pt x="402932" y="126742"/>
                  </a:cubicBezTo>
                  <a:close/>
                </a:path>
              </a:pathLst>
            </a:custGeom>
            <a:solidFill>
              <a:srgbClr val="B6B6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2" name="Forma libre 1281">
              <a:extLst>
                <a:ext uri="{FF2B5EF4-FFF2-40B4-BE49-F238E27FC236}">
                  <a16:creationId xmlns:a16="http://schemas.microsoft.com/office/drawing/2014/main" id="{81D4ABEE-F5D9-074B-9C6D-B9784A35FBC4}"/>
                </a:ext>
              </a:extLst>
            </p:cNvPr>
            <p:cNvSpPr/>
            <p:nvPr/>
          </p:nvSpPr>
          <p:spPr>
            <a:xfrm>
              <a:off x="1447192" y="4696411"/>
              <a:ext cx="407940" cy="237499"/>
            </a:xfrm>
            <a:custGeom>
              <a:avLst/>
              <a:gdLst>
                <a:gd name="connsiteX0" fmla="*/ 402652 w 407940"/>
                <a:gd name="connsiteY0" fmla="*/ 126742 h 237499"/>
                <a:gd name="connsiteX1" fmla="*/ 218520 w 407940"/>
                <a:gd name="connsiteY1" fmla="*/ 233198 h 237499"/>
                <a:gd name="connsiteX2" fmla="*/ 189182 w 407940"/>
                <a:gd name="connsiteY2" fmla="*/ 232080 h 237499"/>
                <a:gd name="connsiteX3" fmla="*/ 9241 w 407940"/>
                <a:gd name="connsiteY3" fmla="*/ 128139 h 237499"/>
                <a:gd name="connsiteX4" fmla="*/ 7006 w 407940"/>
                <a:gd name="connsiteY4" fmla="*/ 111375 h 237499"/>
                <a:gd name="connsiteX5" fmla="*/ 191138 w 407940"/>
                <a:gd name="connsiteY5" fmla="*/ 4919 h 237499"/>
                <a:gd name="connsiteX6" fmla="*/ 220476 w 407940"/>
                <a:gd name="connsiteY6" fmla="*/ 6037 h 237499"/>
                <a:gd name="connsiteX7" fmla="*/ 400417 w 407940"/>
                <a:gd name="connsiteY7" fmla="*/ 109978 h 237499"/>
                <a:gd name="connsiteX8" fmla="*/ 402652 w 407940"/>
                <a:gd name="connsiteY8" fmla="*/ 126742 h 23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7940" h="237499">
                  <a:moveTo>
                    <a:pt x="402652" y="126742"/>
                  </a:moveTo>
                  <a:lnTo>
                    <a:pt x="218520" y="233198"/>
                  </a:lnTo>
                  <a:cubicBezTo>
                    <a:pt x="210976" y="237389"/>
                    <a:pt x="197844" y="236830"/>
                    <a:pt x="189182" y="232080"/>
                  </a:cubicBezTo>
                  <a:lnTo>
                    <a:pt x="9241" y="128139"/>
                  </a:lnTo>
                  <a:cubicBezTo>
                    <a:pt x="579" y="123110"/>
                    <a:pt x="-259" y="115566"/>
                    <a:pt x="7006" y="111375"/>
                  </a:cubicBezTo>
                  <a:lnTo>
                    <a:pt x="191138" y="4919"/>
                  </a:lnTo>
                  <a:cubicBezTo>
                    <a:pt x="198682" y="728"/>
                    <a:pt x="211814" y="1287"/>
                    <a:pt x="220476" y="6037"/>
                  </a:cubicBezTo>
                  <a:lnTo>
                    <a:pt x="400417" y="109978"/>
                  </a:lnTo>
                  <a:cubicBezTo>
                    <a:pt x="409079" y="115007"/>
                    <a:pt x="409917" y="122551"/>
                    <a:pt x="402652" y="126742"/>
                  </a:cubicBezTo>
                  <a:close/>
                </a:path>
              </a:pathLst>
            </a:custGeom>
            <a:solidFill>
              <a:srgbClr val="E8E8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3" name="Forma libre 1282">
              <a:extLst>
                <a:ext uri="{FF2B5EF4-FFF2-40B4-BE49-F238E27FC236}">
                  <a16:creationId xmlns:a16="http://schemas.microsoft.com/office/drawing/2014/main" id="{DEF8EB47-EBF9-8A4F-A96B-70DB6929D2CA}"/>
                </a:ext>
              </a:extLst>
            </p:cNvPr>
            <p:cNvSpPr/>
            <p:nvPr/>
          </p:nvSpPr>
          <p:spPr>
            <a:xfrm>
              <a:off x="1596380" y="4841648"/>
              <a:ext cx="72647" cy="41912"/>
            </a:xfrm>
            <a:custGeom>
              <a:avLst/>
              <a:gdLst>
                <a:gd name="connsiteX0" fmla="*/ 37200 w 72646"/>
                <a:gd name="connsiteY0" fmla="*/ 40181 h 41911"/>
                <a:gd name="connsiteX1" fmla="*/ 68214 w 72646"/>
                <a:gd name="connsiteY1" fmla="*/ 22299 h 41911"/>
                <a:gd name="connsiteX2" fmla="*/ 66538 w 72646"/>
                <a:gd name="connsiteY2" fmla="*/ 9446 h 41911"/>
                <a:gd name="connsiteX3" fmla="*/ 59273 w 72646"/>
                <a:gd name="connsiteY3" fmla="*/ 5255 h 41911"/>
                <a:gd name="connsiteX4" fmla="*/ 36920 w 72646"/>
                <a:gd name="connsiteY4" fmla="*/ 4417 h 41911"/>
                <a:gd name="connsiteX5" fmla="*/ 5906 w 72646"/>
                <a:gd name="connsiteY5" fmla="*/ 22299 h 41911"/>
                <a:gd name="connsiteX6" fmla="*/ 7582 w 72646"/>
                <a:gd name="connsiteY6" fmla="*/ 35152 h 41911"/>
                <a:gd name="connsiteX7" fmla="*/ 14847 w 72646"/>
                <a:gd name="connsiteY7" fmla="*/ 39343 h 41911"/>
                <a:gd name="connsiteX8" fmla="*/ 37200 w 72646"/>
                <a:gd name="connsiteY8" fmla="*/ 40181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646" h="41911">
                  <a:moveTo>
                    <a:pt x="37200" y="40181"/>
                  </a:moveTo>
                  <a:lnTo>
                    <a:pt x="68214" y="22299"/>
                  </a:lnTo>
                  <a:cubicBezTo>
                    <a:pt x="73803" y="18946"/>
                    <a:pt x="73244" y="13358"/>
                    <a:pt x="66538" y="9446"/>
                  </a:cubicBezTo>
                  <a:lnTo>
                    <a:pt x="59273" y="5255"/>
                  </a:lnTo>
                  <a:cubicBezTo>
                    <a:pt x="52567" y="1343"/>
                    <a:pt x="42788" y="1064"/>
                    <a:pt x="36920" y="4417"/>
                  </a:cubicBezTo>
                  <a:lnTo>
                    <a:pt x="5906" y="22299"/>
                  </a:lnTo>
                  <a:cubicBezTo>
                    <a:pt x="318" y="25652"/>
                    <a:pt x="876" y="31240"/>
                    <a:pt x="7582" y="35152"/>
                  </a:cubicBezTo>
                  <a:lnTo>
                    <a:pt x="14847" y="39343"/>
                  </a:lnTo>
                  <a:cubicBezTo>
                    <a:pt x="21553" y="42976"/>
                    <a:pt x="31612" y="43534"/>
                    <a:pt x="37200" y="40181"/>
                  </a:cubicBezTo>
                  <a:close/>
                </a:path>
              </a:pathLst>
            </a:custGeom>
            <a:solidFill>
              <a:srgbClr val="9A96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4" name="Forma libre 1283">
              <a:extLst>
                <a:ext uri="{FF2B5EF4-FFF2-40B4-BE49-F238E27FC236}">
                  <a16:creationId xmlns:a16="http://schemas.microsoft.com/office/drawing/2014/main" id="{5D0540E2-BA7B-7249-AB18-F316E2512855}"/>
                </a:ext>
              </a:extLst>
            </p:cNvPr>
            <p:cNvSpPr/>
            <p:nvPr/>
          </p:nvSpPr>
          <p:spPr>
            <a:xfrm>
              <a:off x="1658688" y="4783346"/>
              <a:ext cx="111764" cy="64265"/>
            </a:xfrm>
            <a:custGeom>
              <a:avLst/>
              <a:gdLst>
                <a:gd name="connsiteX0" fmla="*/ 75479 w 111764"/>
                <a:gd name="connsiteY0" fmla="*/ 4322 h 64264"/>
                <a:gd name="connsiteX1" fmla="*/ 5906 w 111764"/>
                <a:gd name="connsiteY1" fmla="*/ 44557 h 64264"/>
                <a:gd name="connsiteX2" fmla="*/ 7582 w 111764"/>
                <a:gd name="connsiteY2" fmla="*/ 57410 h 64264"/>
                <a:gd name="connsiteX3" fmla="*/ 14847 w 111764"/>
                <a:gd name="connsiteY3" fmla="*/ 61601 h 64264"/>
                <a:gd name="connsiteX4" fmla="*/ 37200 w 111764"/>
                <a:gd name="connsiteY4" fmla="*/ 62440 h 64264"/>
                <a:gd name="connsiteX5" fmla="*/ 106773 w 111764"/>
                <a:gd name="connsiteY5" fmla="*/ 22204 h 64264"/>
                <a:gd name="connsiteX6" fmla="*/ 105097 w 111764"/>
                <a:gd name="connsiteY6" fmla="*/ 9351 h 64264"/>
                <a:gd name="connsiteX7" fmla="*/ 97832 w 111764"/>
                <a:gd name="connsiteY7" fmla="*/ 5160 h 64264"/>
                <a:gd name="connsiteX8" fmla="*/ 75479 w 111764"/>
                <a:gd name="connsiteY8" fmla="*/ 4322 h 6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1764" h="64264">
                  <a:moveTo>
                    <a:pt x="75479" y="4322"/>
                  </a:moveTo>
                  <a:lnTo>
                    <a:pt x="5906" y="44557"/>
                  </a:lnTo>
                  <a:cubicBezTo>
                    <a:pt x="318" y="47910"/>
                    <a:pt x="876" y="53498"/>
                    <a:pt x="7582" y="57410"/>
                  </a:cubicBezTo>
                  <a:lnTo>
                    <a:pt x="14847" y="61601"/>
                  </a:lnTo>
                  <a:cubicBezTo>
                    <a:pt x="21553" y="65513"/>
                    <a:pt x="31332" y="65792"/>
                    <a:pt x="37200" y="62440"/>
                  </a:cubicBezTo>
                  <a:lnTo>
                    <a:pt x="106773" y="22204"/>
                  </a:lnTo>
                  <a:cubicBezTo>
                    <a:pt x="112361" y="18851"/>
                    <a:pt x="111803" y="13263"/>
                    <a:pt x="105097" y="9351"/>
                  </a:cubicBezTo>
                  <a:lnTo>
                    <a:pt x="97832" y="5160"/>
                  </a:lnTo>
                  <a:cubicBezTo>
                    <a:pt x="91126" y="1528"/>
                    <a:pt x="81067" y="969"/>
                    <a:pt x="75479" y="4322"/>
                  </a:cubicBezTo>
                  <a:close/>
                </a:path>
              </a:pathLst>
            </a:custGeom>
            <a:solidFill>
              <a:srgbClr val="9A96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5" name="Forma libre 1284">
              <a:extLst>
                <a:ext uri="{FF2B5EF4-FFF2-40B4-BE49-F238E27FC236}">
                  <a16:creationId xmlns:a16="http://schemas.microsoft.com/office/drawing/2014/main" id="{D70F3EA2-AFC3-5F47-8552-0D34652121DD}"/>
                </a:ext>
              </a:extLst>
            </p:cNvPr>
            <p:cNvSpPr/>
            <p:nvPr/>
          </p:nvSpPr>
          <p:spPr>
            <a:xfrm>
              <a:off x="1633719" y="4804852"/>
              <a:ext cx="162058" cy="95000"/>
            </a:xfrm>
            <a:custGeom>
              <a:avLst/>
              <a:gdLst>
                <a:gd name="connsiteX0" fmla="*/ 9360 w 162058"/>
                <a:gd name="connsiteY0" fmla="*/ 94301 h 94999"/>
                <a:gd name="connsiteX1" fmla="*/ 161639 w 162058"/>
                <a:gd name="connsiteY1" fmla="*/ 6287 h 94999"/>
                <a:gd name="connsiteX2" fmla="*/ 154654 w 162058"/>
                <a:gd name="connsiteY2" fmla="*/ 2096 h 94999"/>
                <a:gd name="connsiteX3" fmla="*/ 2096 w 162058"/>
                <a:gd name="connsiteY3" fmla="*/ 90110 h 94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058" h="94999">
                  <a:moveTo>
                    <a:pt x="9360" y="94301"/>
                  </a:moveTo>
                  <a:lnTo>
                    <a:pt x="161639" y="6287"/>
                  </a:lnTo>
                  <a:lnTo>
                    <a:pt x="154654" y="2096"/>
                  </a:lnTo>
                  <a:lnTo>
                    <a:pt x="2096" y="90110"/>
                  </a:lnTo>
                  <a:close/>
                </a:path>
              </a:pathLst>
            </a:custGeom>
            <a:solidFill>
              <a:srgbClr val="9A96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6" name="Forma libre 1285">
              <a:extLst>
                <a:ext uri="{FF2B5EF4-FFF2-40B4-BE49-F238E27FC236}">
                  <a16:creationId xmlns:a16="http://schemas.microsoft.com/office/drawing/2014/main" id="{F537A0B2-F723-834B-8A3E-8E03C10D9E27}"/>
                </a:ext>
              </a:extLst>
            </p:cNvPr>
            <p:cNvSpPr/>
            <p:nvPr/>
          </p:nvSpPr>
          <p:spPr>
            <a:xfrm>
              <a:off x="1644057" y="4836984"/>
              <a:ext cx="117353" cy="69853"/>
            </a:xfrm>
            <a:custGeom>
              <a:avLst/>
              <a:gdLst>
                <a:gd name="connsiteX0" fmla="*/ 9081 w 117352"/>
                <a:gd name="connsiteY0" fmla="*/ 68037 h 69852"/>
                <a:gd name="connsiteX1" fmla="*/ 116375 w 117352"/>
                <a:gd name="connsiteY1" fmla="*/ 6007 h 69852"/>
                <a:gd name="connsiteX2" fmla="*/ 109389 w 117352"/>
                <a:gd name="connsiteY2" fmla="*/ 2096 h 69852"/>
                <a:gd name="connsiteX3" fmla="*/ 2096 w 117352"/>
                <a:gd name="connsiteY3" fmla="*/ 63845 h 69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352" h="69852">
                  <a:moveTo>
                    <a:pt x="9081" y="68037"/>
                  </a:moveTo>
                  <a:lnTo>
                    <a:pt x="116375" y="6007"/>
                  </a:lnTo>
                  <a:lnTo>
                    <a:pt x="109389" y="2096"/>
                  </a:lnTo>
                  <a:lnTo>
                    <a:pt x="2096" y="63845"/>
                  </a:lnTo>
                  <a:close/>
                </a:path>
              </a:pathLst>
            </a:custGeom>
            <a:solidFill>
              <a:srgbClr val="9A96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7" name="Forma libre 1286">
              <a:extLst>
                <a:ext uri="{FF2B5EF4-FFF2-40B4-BE49-F238E27FC236}">
                  <a16:creationId xmlns:a16="http://schemas.microsoft.com/office/drawing/2014/main" id="{5E1AC14C-AD8F-D74F-AF9B-155FAF7FFE6F}"/>
                </a:ext>
              </a:extLst>
            </p:cNvPr>
            <p:cNvSpPr/>
            <p:nvPr/>
          </p:nvSpPr>
          <p:spPr>
            <a:xfrm>
              <a:off x="1487032" y="4720312"/>
              <a:ext cx="243088" cy="142500"/>
            </a:xfrm>
            <a:custGeom>
              <a:avLst/>
              <a:gdLst>
                <a:gd name="connsiteX0" fmla="*/ 238194 w 243087"/>
                <a:gd name="connsiteY0" fmla="*/ 57297 h 142499"/>
                <a:gd name="connsiteX1" fmla="*/ 97930 w 243087"/>
                <a:gd name="connsiteY1" fmla="*/ 138326 h 142499"/>
                <a:gd name="connsiteX2" fmla="*/ 76974 w 243087"/>
                <a:gd name="connsiteY2" fmla="*/ 137488 h 142499"/>
                <a:gd name="connsiteX3" fmla="*/ 7121 w 243087"/>
                <a:gd name="connsiteY3" fmla="*/ 97253 h 142499"/>
                <a:gd name="connsiteX4" fmla="*/ 5724 w 243087"/>
                <a:gd name="connsiteY4" fmla="*/ 85238 h 142499"/>
                <a:gd name="connsiteX5" fmla="*/ 145989 w 243087"/>
                <a:gd name="connsiteY5" fmla="*/ 4209 h 142499"/>
                <a:gd name="connsiteX6" fmla="*/ 166945 w 243087"/>
                <a:gd name="connsiteY6" fmla="*/ 5047 h 142499"/>
                <a:gd name="connsiteX7" fmla="*/ 236797 w 243087"/>
                <a:gd name="connsiteY7" fmla="*/ 45282 h 142499"/>
                <a:gd name="connsiteX8" fmla="*/ 238194 w 243087"/>
                <a:gd name="connsiteY8" fmla="*/ 57297 h 142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3087" h="142499">
                  <a:moveTo>
                    <a:pt x="238194" y="57297"/>
                  </a:moveTo>
                  <a:lnTo>
                    <a:pt x="97930" y="138326"/>
                  </a:lnTo>
                  <a:cubicBezTo>
                    <a:pt x="92621" y="141399"/>
                    <a:pt x="83121" y="141120"/>
                    <a:pt x="76974" y="137488"/>
                  </a:cubicBezTo>
                  <a:lnTo>
                    <a:pt x="7121" y="97253"/>
                  </a:lnTo>
                  <a:cubicBezTo>
                    <a:pt x="974" y="93620"/>
                    <a:pt x="415" y="88311"/>
                    <a:pt x="5724" y="85238"/>
                  </a:cubicBezTo>
                  <a:lnTo>
                    <a:pt x="145989" y="4209"/>
                  </a:lnTo>
                  <a:cubicBezTo>
                    <a:pt x="151297" y="1135"/>
                    <a:pt x="160797" y="1414"/>
                    <a:pt x="166945" y="5047"/>
                  </a:cubicBezTo>
                  <a:lnTo>
                    <a:pt x="236797" y="45282"/>
                  </a:lnTo>
                  <a:cubicBezTo>
                    <a:pt x="242944" y="48914"/>
                    <a:pt x="243503" y="54223"/>
                    <a:pt x="238194" y="57297"/>
                  </a:cubicBezTo>
                  <a:close/>
                </a:path>
              </a:pathLst>
            </a:custGeom>
            <a:solidFill>
              <a:srgbClr val="9A96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8" name="Forma libre 1287">
              <a:extLst>
                <a:ext uri="{FF2B5EF4-FFF2-40B4-BE49-F238E27FC236}">
                  <a16:creationId xmlns:a16="http://schemas.microsoft.com/office/drawing/2014/main" id="{292E40A2-4DBD-E140-A85C-9BDE7FCE31F1}"/>
                </a:ext>
              </a:extLst>
            </p:cNvPr>
            <p:cNvSpPr/>
            <p:nvPr/>
          </p:nvSpPr>
          <p:spPr>
            <a:xfrm>
              <a:off x="1867586" y="4596970"/>
              <a:ext cx="145294" cy="83823"/>
            </a:xfrm>
            <a:custGeom>
              <a:avLst/>
              <a:gdLst>
                <a:gd name="connsiteX0" fmla="*/ 74184 w 145293"/>
                <a:gd name="connsiteY0" fmla="*/ 2096 h 83823"/>
                <a:gd name="connsiteX1" fmla="*/ 2096 w 145293"/>
                <a:gd name="connsiteY1" fmla="*/ 43169 h 83823"/>
                <a:gd name="connsiteX2" fmla="*/ 72507 w 145293"/>
                <a:gd name="connsiteY2" fmla="*/ 83125 h 83823"/>
                <a:gd name="connsiteX3" fmla="*/ 144036 w 145293"/>
                <a:gd name="connsiteY3" fmla="*/ 41493 h 83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293" h="83823">
                  <a:moveTo>
                    <a:pt x="74184" y="2096"/>
                  </a:moveTo>
                  <a:lnTo>
                    <a:pt x="2096" y="43169"/>
                  </a:lnTo>
                  <a:lnTo>
                    <a:pt x="72507" y="83125"/>
                  </a:lnTo>
                  <a:lnTo>
                    <a:pt x="144036" y="41493"/>
                  </a:lnTo>
                  <a:close/>
                </a:path>
              </a:pathLst>
            </a:custGeom>
            <a:solidFill>
              <a:srgbClr val="98439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9" name="Forma libre 1288">
              <a:extLst>
                <a:ext uri="{FF2B5EF4-FFF2-40B4-BE49-F238E27FC236}">
                  <a16:creationId xmlns:a16="http://schemas.microsoft.com/office/drawing/2014/main" id="{D9D98F27-6ECD-0E4A-A6F4-A024BEA0538E}"/>
                </a:ext>
              </a:extLst>
            </p:cNvPr>
            <p:cNvSpPr/>
            <p:nvPr/>
          </p:nvSpPr>
          <p:spPr>
            <a:xfrm>
              <a:off x="1228117" y="4179695"/>
              <a:ext cx="762792" cy="438675"/>
            </a:xfrm>
            <a:custGeom>
              <a:avLst/>
              <a:gdLst>
                <a:gd name="connsiteX0" fmla="*/ 742153 w 762792"/>
                <a:gd name="connsiteY0" fmla="*/ 192489 h 438675"/>
                <a:gd name="connsiteX1" fmla="*/ 334771 w 762792"/>
                <a:gd name="connsiteY1" fmla="*/ 427753 h 438675"/>
                <a:gd name="connsiteX2" fmla="*/ 218257 w 762792"/>
                <a:gd name="connsiteY2" fmla="*/ 423003 h 438675"/>
                <a:gd name="connsiteX3" fmla="*/ 30492 w 762792"/>
                <a:gd name="connsiteY3" fmla="*/ 315988 h 438675"/>
                <a:gd name="connsiteX4" fmla="*/ 22110 w 762792"/>
                <a:gd name="connsiteY4" fmla="*/ 248930 h 438675"/>
                <a:gd name="connsiteX5" fmla="*/ 429492 w 762792"/>
                <a:gd name="connsiteY5" fmla="*/ 13666 h 438675"/>
                <a:gd name="connsiteX6" fmla="*/ 546006 w 762792"/>
                <a:gd name="connsiteY6" fmla="*/ 18416 h 438675"/>
                <a:gd name="connsiteX7" fmla="*/ 733770 w 762792"/>
                <a:gd name="connsiteY7" fmla="*/ 125430 h 438675"/>
                <a:gd name="connsiteX8" fmla="*/ 742153 w 762792"/>
                <a:gd name="connsiteY8" fmla="*/ 192489 h 43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792" h="438675">
                  <a:moveTo>
                    <a:pt x="742153" y="192489"/>
                  </a:moveTo>
                  <a:lnTo>
                    <a:pt x="334771" y="427753"/>
                  </a:lnTo>
                  <a:cubicBezTo>
                    <a:pt x="305154" y="444797"/>
                    <a:pt x="252624" y="442841"/>
                    <a:pt x="218257" y="423003"/>
                  </a:cubicBezTo>
                  <a:lnTo>
                    <a:pt x="30492" y="315988"/>
                  </a:lnTo>
                  <a:cubicBezTo>
                    <a:pt x="-3875" y="296150"/>
                    <a:pt x="-7507" y="265974"/>
                    <a:pt x="22110" y="248930"/>
                  </a:cubicBezTo>
                  <a:lnTo>
                    <a:pt x="429492" y="13666"/>
                  </a:lnTo>
                  <a:cubicBezTo>
                    <a:pt x="459109" y="-3378"/>
                    <a:pt x="511638" y="-1423"/>
                    <a:pt x="546006" y="18416"/>
                  </a:cubicBezTo>
                  <a:lnTo>
                    <a:pt x="733770" y="125430"/>
                  </a:lnTo>
                  <a:cubicBezTo>
                    <a:pt x="768138" y="145268"/>
                    <a:pt x="772050" y="175445"/>
                    <a:pt x="742153" y="192489"/>
                  </a:cubicBezTo>
                  <a:close/>
                </a:path>
              </a:pathLst>
            </a:custGeom>
            <a:solidFill>
              <a:srgbClr val="9A96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0" name="Forma libre 1289">
              <a:extLst>
                <a:ext uri="{FF2B5EF4-FFF2-40B4-BE49-F238E27FC236}">
                  <a16:creationId xmlns:a16="http://schemas.microsoft.com/office/drawing/2014/main" id="{75086D98-C12C-6245-A740-4E40EE6AE248}"/>
                </a:ext>
              </a:extLst>
            </p:cNvPr>
            <p:cNvSpPr/>
            <p:nvPr/>
          </p:nvSpPr>
          <p:spPr>
            <a:xfrm>
              <a:off x="1506867" y="4346617"/>
              <a:ext cx="483381" cy="357646"/>
            </a:xfrm>
            <a:custGeom>
              <a:avLst/>
              <a:gdLst>
                <a:gd name="connsiteX0" fmla="*/ 482962 w 483381"/>
                <a:gd name="connsiteY0" fmla="*/ 75022 h 357646"/>
                <a:gd name="connsiteX1" fmla="*/ 482962 w 483381"/>
                <a:gd name="connsiteY1" fmla="*/ 2096 h 357646"/>
                <a:gd name="connsiteX2" fmla="*/ 482962 w 483381"/>
                <a:gd name="connsiteY2" fmla="*/ 2096 h 357646"/>
                <a:gd name="connsiteX3" fmla="*/ 482962 w 483381"/>
                <a:gd name="connsiteY3" fmla="*/ 2096 h 357646"/>
                <a:gd name="connsiteX4" fmla="*/ 463403 w 483381"/>
                <a:gd name="connsiteY4" fmla="*/ 25846 h 357646"/>
                <a:gd name="connsiteX5" fmla="*/ 56022 w 483381"/>
                <a:gd name="connsiteY5" fmla="*/ 261110 h 357646"/>
                <a:gd name="connsiteX6" fmla="*/ 2096 w 483381"/>
                <a:gd name="connsiteY6" fmla="*/ 272566 h 357646"/>
                <a:gd name="connsiteX7" fmla="*/ 2096 w 483381"/>
                <a:gd name="connsiteY7" fmla="*/ 356110 h 357646"/>
                <a:gd name="connsiteX8" fmla="*/ 56022 w 483381"/>
                <a:gd name="connsiteY8" fmla="*/ 344654 h 357646"/>
                <a:gd name="connsiteX9" fmla="*/ 463403 w 483381"/>
                <a:gd name="connsiteY9" fmla="*/ 109390 h 357646"/>
                <a:gd name="connsiteX10" fmla="*/ 482962 w 483381"/>
                <a:gd name="connsiteY10" fmla="*/ 75022 h 357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3381" h="357646">
                  <a:moveTo>
                    <a:pt x="482962" y="75022"/>
                  </a:moveTo>
                  <a:lnTo>
                    <a:pt x="482962" y="2096"/>
                  </a:lnTo>
                  <a:cubicBezTo>
                    <a:pt x="482962" y="2096"/>
                    <a:pt x="482962" y="2096"/>
                    <a:pt x="482962" y="2096"/>
                  </a:cubicBezTo>
                  <a:cubicBezTo>
                    <a:pt x="482962" y="2096"/>
                    <a:pt x="482962" y="2096"/>
                    <a:pt x="482962" y="2096"/>
                  </a:cubicBezTo>
                  <a:cubicBezTo>
                    <a:pt x="481006" y="11037"/>
                    <a:pt x="474580" y="19419"/>
                    <a:pt x="463403" y="25846"/>
                  </a:cubicBezTo>
                  <a:lnTo>
                    <a:pt x="56022" y="261110"/>
                  </a:lnTo>
                  <a:cubicBezTo>
                    <a:pt x="41772" y="269492"/>
                    <a:pt x="22213" y="273124"/>
                    <a:pt x="2096" y="272566"/>
                  </a:cubicBezTo>
                  <a:lnTo>
                    <a:pt x="2096" y="356110"/>
                  </a:lnTo>
                  <a:cubicBezTo>
                    <a:pt x="22213" y="356668"/>
                    <a:pt x="41772" y="353036"/>
                    <a:pt x="56022" y="344654"/>
                  </a:cubicBezTo>
                  <a:lnTo>
                    <a:pt x="463403" y="109390"/>
                  </a:lnTo>
                  <a:cubicBezTo>
                    <a:pt x="479050" y="100169"/>
                    <a:pt x="485197" y="87595"/>
                    <a:pt x="482962" y="75022"/>
                  </a:cubicBezTo>
                  <a:close/>
                </a:path>
              </a:pathLst>
            </a:custGeom>
            <a:solidFill>
              <a:srgbClr val="5958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1" name="Forma libre 1290">
              <a:extLst>
                <a:ext uri="{FF2B5EF4-FFF2-40B4-BE49-F238E27FC236}">
                  <a16:creationId xmlns:a16="http://schemas.microsoft.com/office/drawing/2014/main" id="{012A5C77-F797-3940-9586-8D911D2B2F20}"/>
                </a:ext>
              </a:extLst>
            </p:cNvPr>
            <p:cNvSpPr/>
            <p:nvPr/>
          </p:nvSpPr>
          <p:spPr>
            <a:xfrm>
              <a:off x="1228009" y="4460617"/>
              <a:ext cx="282205" cy="243088"/>
            </a:xfrm>
            <a:custGeom>
              <a:avLst/>
              <a:gdLst>
                <a:gd name="connsiteX0" fmla="*/ 218365 w 282205"/>
                <a:gd name="connsiteY0" fmla="*/ 142081 h 243087"/>
                <a:gd name="connsiteX1" fmla="*/ 30601 w 282205"/>
                <a:gd name="connsiteY1" fmla="*/ 35066 h 243087"/>
                <a:gd name="connsiteX2" fmla="*/ 2660 w 282205"/>
                <a:gd name="connsiteY2" fmla="*/ 2096 h 243087"/>
                <a:gd name="connsiteX3" fmla="*/ 2660 w 282205"/>
                <a:gd name="connsiteY3" fmla="*/ 75022 h 243087"/>
                <a:gd name="connsiteX4" fmla="*/ 30601 w 282205"/>
                <a:gd name="connsiteY4" fmla="*/ 118331 h 243087"/>
                <a:gd name="connsiteX5" fmla="*/ 218365 w 282205"/>
                <a:gd name="connsiteY5" fmla="*/ 225345 h 243087"/>
                <a:gd name="connsiteX6" fmla="*/ 280674 w 282205"/>
                <a:gd name="connsiteY6" fmla="*/ 241551 h 243087"/>
                <a:gd name="connsiteX7" fmla="*/ 280674 w 282205"/>
                <a:gd name="connsiteY7" fmla="*/ 158007 h 243087"/>
                <a:gd name="connsiteX8" fmla="*/ 218365 w 282205"/>
                <a:gd name="connsiteY8" fmla="*/ 142081 h 24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205" h="243087">
                  <a:moveTo>
                    <a:pt x="218365" y="142081"/>
                  </a:moveTo>
                  <a:lnTo>
                    <a:pt x="30601" y="35066"/>
                  </a:lnTo>
                  <a:cubicBezTo>
                    <a:pt x="14116" y="25566"/>
                    <a:pt x="4895" y="13831"/>
                    <a:pt x="2660" y="2096"/>
                  </a:cubicBezTo>
                  <a:lnTo>
                    <a:pt x="2660" y="75022"/>
                  </a:lnTo>
                  <a:cubicBezTo>
                    <a:pt x="-413" y="89831"/>
                    <a:pt x="9087" y="106036"/>
                    <a:pt x="30601" y="118331"/>
                  </a:cubicBezTo>
                  <a:lnTo>
                    <a:pt x="218365" y="225345"/>
                  </a:lnTo>
                  <a:cubicBezTo>
                    <a:pt x="236248" y="235683"/>
                    <a:pt x="258880" y="240992"/>
                    <a:pt x="280674" y="241551"/>
                  </a:cubicBezTo>
                  <a:lnTo>
                    <a:pt x="280674" y="158007"/>
                  </a:lnTo>
                  <a:cubicBezTo>
                    <a:pt x="258880" y="157728"/>
                    <a:pt x="236248" y="152419"/>
                    <a:pt x="218365" y="142081"/>
                  </a:cubicBezTo>
                  <a:close/>
                </a:path>
              </a:pathLst>
            </a:custGeom>
            <a:solidFill>
              <a:srgbClr val="8DCE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2" name="Forma libre 1291">
              <a:extLst>
                <a:ext uri="{FF2B5EF4-FFF2-40B4-BE49-F238E27FC236}">
                  <a16:creationId xmlns:a16="http://schemas.microsoft.com/office/drawing/2014/main" id="{D89B4908-F1AB-394D-9236-644917F110D6}"/>
                </a:ext>
              </a:extLst>
            </p:cNvPr>
            <p:cNvSpPr/>
            <p:nvPr/>
          </p:nvSpPr>
          <p:spPr>
            <a:xfrm>
              <a:off x="1228009" y="4460617"/>
              <a:ext cx="282205" cy="243088"/>
            </a:xfrm>
            <a:custGeom>
              <a:avLst/>
              <a:gdLst>
                <a:gd name="connsiteX0" fmla="*/ 218365 w 282205"/>
                <a:gd name="connsiteY0" fmla="*/ 142081 h 243087"/>
                <a:gd name="connsiteX1" fmla="*/ 30601 w 282205"/>
                <a:gd name="connsiteY1" fmla="*/ 35066 h 243087"/>
                <a:gd name="connsiteX2" fmla="*/ 2660 w 282205"/>
                <a:gd name="connsiteY2" fmla="*/ 2096 h 243087"/>
                <a:gd name="connsiteX3" fmla="*/ 2660 w 282205"/>
                <a:gd name="connsiteY3" fmla="*/ 75022 h 243087"/>
                <a:gd name="connsiteX4" fmla="*/ 30601 w 282205"/>
                <a:gd name="connsiteY4" fmla="*/ 118331 h 243087"/>
                <a:gd name="connsiteX5" fmla="*/ 218365 w 282205"/>
                <a:gd name="connsiteY5" fmla="*/ 225345 h 243087"/>
                <a:gd name="connsiteX6" fmla="*/ 280674 w 282205"/>
                <a:gd name="connsiteY6" fmla="*/ 241551 h 243087"/>
                <a:gd name="connsiteX7" fmla="*/ 280674 w 282205"/>
                <a:gd name="connsiteY7" fmla="*/ 158007 h 243087"/>
                <a:gd name="connsiteX8" fmla="*/ 218365 w 282205"/>
                <a:gd name="connsiteY8" fmla="*/ 142081 h 24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205" h="243087">
                  <a:moveTo>
                    <a:pt x="218365" y="142081"/>
                  </a:moveTo>
                  <a:lnTo>
                    <a:pt x="30601" y="35066"/>
                  </a:lnTo>
                  <a:cubicBezTo>
                    <a:pt x="14116" y="25566"/>
                    <a:pt x="4895" y="13831"/>
                    <a:pt x="2660" y="2096"/>
                  </a:cubicBezTo>
                  <a:lnTo>
                    <a:pt x="2660" y="75022"/>
                  </a:lnTo>
                  <a:cubicBezTo>
                    <a:pt x="-413" y="89831"/>
                    <a:pt x="9087" y="106036"/>
                    <a:pt x="30601" y="118331"/>
                  </a:cubicBezTo>
                  <a:lnTo>
                    <a:pt x="218365" y="225345"/>
                  </a:lnTo>
                  <a:cubicBezTo>
                    <a:pt x="236248" y="235683"/>
                    <a:pt x="258880" y="240992"/>
                    <a:pt x="280674" y="241551"/>
                  </a:cubicBezTo>
                  <a:lnTo>
                    <a:pt x="280674" y="158007"/>
                  </a:lnTo>
                  <a:cubicBezTo>
                    <a:pt x="258880" y="157728"/>
                    <a:pt x="236248" y="152419"/>
                    <a:pt x="218365" y="142081"/>
                  </a:cubicBezTo>
                  <a:close/>
                </a:path>
              </a:pathLst>
            </a:custGeom>
            <a:solidFill>
              <a:srgbClr val="41368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3" name="Forma libre 1292">
              <a:extLst>
                <a:ext uri="{FF2B5EF4-FFF2-40B4-BE49-F238E27FC236}">
                  <a16:creationId xmlns:a16="http://schemas.microsoft.com/office/drawing/2014/main" id="{48AD53BD-07BB-3D41-9CB7-F5BD9A0A2222}"/>
                </a:ext>
              </a:extLst>
            </p:cNvPr>
            <p:cNvSpPr/>
            <p:nvPr/>
          </p:nvSpPr>
          <p:spPr>
            <a:xfrm>
              <a:off x="1637631" y="4420102"/>
              <a:ext cx="567205" cy="343676"/>
            </a:xfrm>
            <a:custGeom>
              <a:avLst/>
              <a:gdLst>
                <a:gd name="connsiteX0" fmla="*/ 2096 w 567204"/>
                <a:gd name="connsiteY0" fmla="*/ 143198 h 343675"/>
                <a:gd name="connsiteX1" fmla="*/ 246022 w 567204"/>
                <a:gd name="connsiteY1" fmla="*/ 2096 h 343675"/>
                <a:gd name="connsiteX2" fmla="*/ 567344 w 567204"/>
                <a:gd name="connsiteY2" fmla="*/ 207742 h 343675"/>
                <a:gd name="connsiteX3" fmla="*/ 333477 w 567204"/>
                <a:gd name="connsiteY3" fmla="*/ 342698 h 343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7204" h="343675">
                  <a:moveTo>
                    <a:pt x="2096" y="143198"/>
                  </a:moveTo>
                  <a:lnTo>
                    <a:pt x="246022" y="2096"/>
                  </a:lnTo>
                  <a:lnTo>
                    <a:pt x="567344" y="207742"/>
                  </a:lnTo>
                  <a:lnTo>
                    <a:pt x="333477" y="342698"/>
                  </a:lnTo>
                  <a:close/>
                </a:path>
              </a:pathLst>
            </a:custGeom>
            <a:solidFill>
              <a:srgbClr val="9A96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4" name="Forma libre 1293">
              <a:extLst>
                <a:ext uri="{FF2B5EF4-FFF2-40B4-BE49-F238E27FC236}">
                  <a16:creationId xmlns:a16="http://schemas.microsoft.com/office/drawing/2014/main" id="{3FAB0EF0-28F2-A046-B5E0-0AFA35A4DECE}"/>
                </a:ext>
              </a:extLst>
            </p:cNvPr>
            <p:cNvSpPr/>
            <p:nvPr/>
          </p:nvSpPr>
          <p:spPr>
            <a:xfrm>
              <a:off x="1637631" y="4561205"/>
              <a:ext cx="335293" cy="201176"/>
            </a:xfrm>
            <a:custGeom>
              <a:avLst/>
              <a:gdLst>
                <a:gd name="connsiteX0" fmla="*/ 2096 w 335293"/>
                <a:gd name="connsiteY0" fmla="*/ 2096 h 201176"/>
                <a:gd name="connsiteX1" fmla="*/ 2096 w 335293"/>
                <a:gd name="connsiteY1" fmla="*/ 85639 h 201176"/>
                <a:gd name="connsiteX2" fmla="*/ 333477 w 335293"/>
                <a:gd name="connsiteY2" fmla="*/ 201595 h 20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5293" h="201176">
                  <a:moveTo>
                    <a:pt x="2096" y="2096"/>
                  </a:moveTo>
                  <a:lnTo>
                    <a:pt x="2096" y="85639"/>
                  </a:lnTo>
                  <a:lnTo>
                    <a:pt x="333477" y="201595"/>
                  </a:lnTo>
                  <a:close/>
                </a:path>
              </a:pathLst>
            </a:custGeom>
            <a:solidFill>
              <a:srgbClr val="5958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5" name="Forma libre 1294">
              <a:extLst>
                <a:ext uri="{FF2B5EF4-FFF2-40B4-BE49-F238E27FC236}">
                  <a16:creationId xmlns:a16="http://schemas.microsoft.com/office/drawing/2014/main" id="{8A43069D-995F-FB4E-9054-ED1DDB2A1972}"/>
                </a:ext>
              </a:extLst>
            </p:cNvPr>
            <p:cNvSpPr/>
            <p:nvPr/>
          </p:nvSpPr>
          <p:spPr>
            <a:xfrm>
              <a:off x="1724947" y="4588308"/>
              <a:ext cx="243088" cy="142500"/>
            </a:xfrm>
            <a:custGeom>
              <a:avLst/>
              <a:gdLst>
                <a:gd name="connsiteX0" fmla="*/ 113162 w 243087"/>
                <a:gd name="connsiteY0" fmla="*/ 66081 h 142499"/>
                <a:gd name="connsiteX1" fmla="*/ 113162 w 243087"/>
                <a:gd name="connsiteY1" fmla="*/ 58257 h 142499"/>
                <a:gd name="connsiteX2" fmla="*/ 99470 w 243087"/>
                <a:gd name="connsiteY2" fmla="*/ 58257 h 142499"/>
                <a:gd name="connsiteX3" fmla="*/ 99470 w 243087"/>
                <a:gd name="connsiteY3" fmla="*/ 66081 h 142499"/>
                <a:gd name="connsiteX4" fmla="*/ 113162 w 243087"/>
                <a:gd name="connsiteY4" fmla="*/ 66081 h 142499"/>
                <a:gd name="connsiteX5" fmla="*/ 81588 w 243087"/>
                <a:gd name="connsiteY5" fmla="*/ 47919 h 142499"/>
                <a:gd name="connsiteX6" fmla="*/ 81588 w 243087"/>
                <a:gd name="connsiteY6" fmla="*/ 40095 h 142499"/>
                <a:gd name="connsiteX7" fmla="*/ 67897 w 243087"/>
                <a:gd name="connsiteY7" fmla="*/ 40095 h 142499"/>
                <a:gd name="connsiteX8" fmla="*/ 67897 w 243087"/>
                <a:gd name="connsiteY8" fmla="*/ 47919 h 142499"/>
                <a:gd name="connsiteX9" fmla="*/ 81588 w 243087"/>
                <a:gd name="connsiteY9" fmla="*/ 47919 h 142499"/>
                <a:gd name="connsiteX10" fmla="*/ 50294 w 243087"/>
                <a:gd name="connsiteY10" fmla="*/ 29757 h 142499"/>
                <a:gd name="connsiteX11" fmla="*/ 50294 w 243087"/>
                <a:gd name="connsiteY11" fmla="*/ 21934 h 142499"/>
                <a:gd name="connsiteX12" fmla="*/ 36603 w 243087"/>
                <a:gd name="connsiteY12" fmla="*/ 21934 h 142499"/>
                <a:gd name="connsiteX13" fmla="*/ 36603 w 243087"/>
                <a:gd name="connsiteY13" fmla="*/ 29757 h 142499"/>
                <a:gd name="connsiteX14" fmla="*/ 50294 w 243087"/>
                <a:gd name="connsiteY14" fmla="*/ 29757 h 142499"/>
                <a:gd name="connsiteX15" fmla="*/ 18721 w 243087"/>
                <a:gd name="connsiteY15" fmla="*/ 11596 h 142499"/>
                <a:gd name="connsiteX16" fmla="*/ 18721 w 243087"/>
                <a:gd name="connsiteY16" fmla="*/ 3772 h 142499"/>
                <a:gd name="connsiteX17" fmla="*/ 5029 w 243087"/>
                <a:gd name="connsiteY17" fmla="*/ 3772 h 142499"/>
                <a:gd name="connsiteX18" fmla="*/ 5029 w 243087"/>
                <a:gd name="connsiteY18" fmla="*/ 11596 h 142499"/>
                <a:gd name="connsiteX19" fmla="*/ 18721 w 243087"/>
                <a:gd name="connsiteY19" fmla="*/ 11596 h 142499"/>
                <a:gd name="connsiteX20" fmla="*/ 238897 w 243087"/>
                <a:gd name="connsiteY20" fmla="*/ 138728 h 142499"/>
                <a:gd name="connsiteX21" fmla="*/ 238897 w 243087"/>
                <a:gd name="connsiteY21" fmla="*/ 130904 h 142499"/>
                <a:gd name="connsiteX22" fmla="*/ 225205 w 243087"/>
                <a:gd name="connsiteY22" fmla="*/ 130904 h 142499"/>
                <a:gd name="connsiteX23" fmla="*/ 225205 w 243087"/>
                <a:gd name="connsiteY23" fmla="*/ 138728 h 142499"/>
                <a:gd name="connsiteX24" fmla="*/ 238897 w 243087"/>
                <a:gd name="connsiteY24" fmla="*/ 138728 h 142499"/>
                <a:gd name="connsiteX25" fmla="*/ 207323 w 243087"/>
                <a:gd name="connsiteY25" fmla="*/ 120566 h 142499"/>
                <a:gd name="connsiteX26" fmla="*/ 207323 w 243087"/>
                <a:gd name="connsiteY26" fmla="*/ 112742 h 142499"/>
                <a:gd name="connsiteX27" fmla="*/ 193632 w 243087"/>
                <a:gd name="connsiteY27" fmla="*/ 112742 h 142499"/>
                <a:gd name="connsiteX28" fmla="*/ 193632 w 243087"/>
                <a:gd name="connsiteY28" fmla="*/ 120566 h 142499"/>
                <a:gd name="connsiteX29" fmla="*/ 207323 w 243087"/>
                <a:gd name="connsiteY29" fmla="*/ 120566 h 142499"/>
                <a:gd name="connsiteX30" fmla="*/ 176029 w 243087"/>
                <a:gd name="connsiteY30" fmla="*/ 102404 h 142499"/>
                <a:gd name="connsiteX31" fmla="*/ 176029 w 243087"/>
                <a:gd name="connsiteY31" fmla="*/ 94581 h 142499"/>
                <a:gd name="connsiteX32" fmla="*/ 162338 w 243087"/>
                <a:gd name="connsiteY32" fmla="*/ 94581 h 142499"/>
                <a:gd name="connsiteX33" fmla="*/ 162338 w 243087"/>
                <a:gd name="connsiteY33" fmla="*/ 102404 h 142499"/>
                <a:gd name="connsiteX34" fmla="*/ 176029 w 243087"/>
                <a:gd name="connsiteY34" fmla="*/ 102404 h 142499"/>
                <a:gd name="connsiteX35" fmla="*/ 144456 w 243087"/>
                <a:gd name="connsiteY35" fmla="*/ 84242 h 142499"/>
                <a:gd name="connsiteX36" fmla="*/ 144456 w 243087"/>
                <a:gd name="connsiteY36" fmla="*/ 76419 h 142499"/>
                <a:gd name="connsiteX37" fmla="*/ 130764 w 243087"/>
                <a:gd name="connsiteY37" fmla="*/ 76419 h 142499"/>
                <a:gd name="connsiteX38" fmla="*/ 130764 w 243087"/>
                <a:gd name="connsiteY38" fmla="*/ 84242 h 142499"/>
                <a:gd name="connsiteX39" fmla="*/ 144456 w 243087"/>
                <a:gd name="connsiteY39" fmla="*/ 84242 h 142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43087" h="142499">
                  <a:moveTo>
                    <a:pt x="113162" y="66081"/>
                  </a:moveTo>
                  <a:cubicBezTo>
                    <a:pt x="117073" y="63845"/>
                    <a:pt x="117073" y="60493"/>
                    <a:pt x="113162" y="58257"/>
                  </a:cubicBezTo>
                  <a:cubicBezTo>
                    <a:pt x="109250" y="56022"/>
                    <a:pt x="103382" y="56022"/>
                    <a:pt x="99470" y="58257"/>
                  </a:cubicBezTo>
                  <a:cubicBezTo>
                    <a:pt x="95559" y="60493"/>
                    <a:pt x="95559" y="63845"/>
                    <a:pt x="99470" y="66081"/>
                  </a:cubicBezTo>
                  <a:cubicBezTo>
                    <a:pt x="103103" y="68316"/>
                    <a:pt x="109250" y="68316"/>
                    <a:pt x="113162" y="66081"/>
                  </a:cubicBezTo>
                  <a:close/>
                  <a:moveTo>
                    <a:pt x="81588" y="47919"/>
                  </a:moveTo>
                  <a:cubicBezTo>
                    <a:pt x="85500" y="45684"/>
                    <a:pt x="85500" y="42331"/>
                    <a:pt x="81588" y="40095"/>
                  </a:cubicBezTo>
                  <a:cubicBezTo>
                    <a:pt x="77676" y="37860"/>
                    <a:pt x="71809" y="37860"/>
                    <a:pt x="67897" y="40095"/>
                  </a:cubicBezTo>
                  <a:cubicBezTo>
                    <a:pt x="63985" y="42331"/>
                    <a:pt x="63985" y="45684"/>
                    <a:pt x="67897" y="47919"/>
                  </a:cubicBezTo>
                  <a:cubicBezTo>
                    <a:pt x="71809" y="50154"/>
                    <a:pt x="77956" y="50154"/>
                    <a:pt x="81588" y="47919"/>
                  </a:cubicBezTo>
                  <a:close/>
                  <a:moveTo>
                    <a:pt x="50294" y="29757"/>
                  </a:moveTo>
                  <a:cubicBezTo>
                    <a:pt x="54206" y="27522"/>
                    <a:pt x="54206" y="24169"/>
                    <a:pt x="50294" y="21934"/>
                  </a:cubicBezTo>
                  <a:cubicBezTo>
                    <a:pt x="46382" y="19698"/>
                    <a:pt x="40515" y="19698"/>
                    <a:pt x="36603" y="21934"/>
                  </a:cubicBezTo>
                  <a:cubicBezTo>
                    <a:pt x="32691" y="24169"/>
                    <a:pt x="32691" y="27522"/>
                    <a:pt x="36603" y="29757"/>
                  </a:cubicBezTo>
                  <a:cubicBezTo>
                    <a:pt x="40235" y="31993"/>
                    <a:pt x="46382" y="31993"/>
                    <a:pt x="50294" y="29757"/>
                  </a:cubicBezTo>
                  <a:close/>
                  <a:moveTo>
                    <a:pt x="18721" y="11596"/>
                  </a:moveTo>
                  <a:cubicBezTo>
                    <a:pt x="22632" y="9360"/>
                    <a:pt x="22632" y="6007"/>
                    <a:pt x="18721" y="3772"/>
                  </a:cubicBezTo>
                  <a:cubicBezTo>
                    <a:pt x="14809" y="1537"/>
                    <a:pt x="8941" y="1537"/>
                    <a:pt x="5029" y="3772"/>
                  </a:cubicBezTo>
                  <a:cubicBezTo>
                    <a:pt x="1118" y="6007"/>
                    <a:pt x="1118" y="9360"/>
                    <a:pt x="5029" y="11596"/>
                  </a:cubicBezTo>
                  <a:cubicBezTo>
                    <a:pt x="8941" y="13831"/>
                    <a:pt x="15088" y="13831"/>
                    <a:pt x="18721" y="11596"/>
                  </a:cubicBezTo>
                  <a:close/>
                  <a:moveTo>
                    <a:pt x="238897" y="138728"/>
                  </a:moveTo>
                  <a:cubicBezTo>
                    <a:pt x="242808" y="136492"/>
                    <a:pt x="242808" y="133139"/>
                    <a:pt x="238897" y="130904"/>
                  </a:cubicBezTo>
                  <a:cubicBezTo>
                    <a:pt x="234985" y="128669"/>
                    <a:pt x="229117" y="128669"/>
                    <a:pt x="225205" y="130904"/>
                  </a:cubicBezTo>
                  <a:cubicBezTo>
                    <a:pt x="221294" y="133139"/>
                    <a:pt x="221294" y="136492"/>
                    <a:pt x="225205" y="138728"/>
                  </a:cubicBezTo>
                  <a:cubicBezTo>
                    <a:pt x="229117" y="140963"/>
                    <a:pt x="234985" y="140963"/>
                    <a:pt x="238897" y="138728"/>
                  </a:cubicBezTo>
                  <a:close/>
                  <a:moveTo>
                    <a:pt x="207323" y="120566"/>
                  </a:moveTo>
                  <a:cubicBezTo>
                    <a:pt x="211235" y="118331"/>
                    <a:pt x="211235" y="114978"/>
                    <a:pt x="207323" y="112742"/>
                  </a:cubicBezTo>
                  <a:cubicBezTo>
                    <a:pt x="203411" y="110507"/>
                    <a:pt x="197544" y="110507"/>
                    <a:pt x="193632" y="112742"/>
                  </a:cubicBezTo>
                  <a:cubicBezTo>
                    <a:pt x="189720" y="114978"/>
                    <a:pt x="189720" y="118331"/>
                    <a:pt x="193632" y="120566"/>
                  </a:cubicBezTo>
                  <a:cubicBezTo>
                    <a:pt x="197544" y="122801"/>
                    <a:pt x="203691" y="122801"/>
                    <a:pt x="207323" y="120566"/>
                  </a:cubicBezTo>
                  <a:close/>
                  <a:moveTo>
                    <a:pt x="176029" y="102404"/>
                  </a:moveTo>
                  <a:cubicBezTo>
                    <a:pt x="179941" y="100169"/>
                    <a:pt x="179941" y="96816"/>
                    <a:pt x="176029" y="94581"/>
                  </a:cubicBezTo>
                  <a:cubicBezTo>
                    <a:pt x="172117" y="92345"/>
                    <a:pt x="166250" y="92345"/>
                    <a:pt x="162338" y="94581"/>
                  </a:cubicBezTo>
                  <a:cubicBezTo>
                    <a:pt x="158426" y="96816"/>
                    <a:pt x="158426" y="100169"/>
                    <a:pt x="162338" y="102404"/>
                  </a:cubicBezTo>
                  <a:cubicBezTo>
                    <a:pt x="165970" y="104639"/>
                    <a:pt x="172117" y="104639"/>
                    <a:pt x="176029" y="102404"/>
                  </a:cubicBezTo>
                  <a:close/>
                  <a:moveTo>
                    <a:pt x="144456" y="84242"/>
                  </a:moveTo>
                  <a:cubicBezTo>
                    <a:pt x="148367" y="82007"/>
                    <a:pt x="148367" y="78654"/>
                    <a:pt x="144456" y="76419"/>
                  </a:cubicBezTo>
                  <a:cubicBezTo>
                    <a:pt x="140544" y="74184"/>
                    <a:pt x="134676" y="74184"/>
                    <a:pt x="130764" y="76419"/>
                  </a:cubicBezTo>
                  <a:cubicBezTo>
                    <a:pt x="126853" y="78654"/>
                    <a:pt x="126853" y="82007"/>
                    <a:pt x="130764" y="84242"/>
                  </a:cubicBezTo>
                  <a:cubicBezTo>
                    <a:pt x="134676" y="86478"/>
                    <a:pt x="140823" y="86478"/>
                    <a:pt x="144456" y="84242"/>
                  </a:cubicBezTo>
                  <a:close/>
                </a:path>
              </a:pathLst>
            </a:custGeom>
            <a:solidFill>
              <a:srgbClr val="41368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6" name="Forma libre 1295">
              <a:extLst>
                <a:ext uri="{FF2B5EF4-FFF2-40B4-BE49-F238E27FC236}">
                  <a16:creationId xmlns:a16="http://schemas.microsoft.com/office/drawing/2014/main" id="{2104721D-9894-4244-BD6F-1E5EB0D2C785}"/>
                </a:ext>
              </a:extLst>
            </p:cNvPr>
            <p:cNvSpPr/>
            <p:nvPr/>
          </p:nvSpPr>
          <p:spPr>
            <a:xfrm>
              <a:off x="1729557" y="4491841"/>
              <a:ext cx="231911" cy="237499"/>
            </a:xfrm>
            <a:custGeom>
              <a:avLst/>
              <a:gdLst>
                <a:gd name="connsiteX0" fmla="*/ 230095 w 231911"/>
                <a:gd name="connsiteY0" fmla="*/ 129856 h 237499"/>
                <a:gd name="connsiteX1" fmla="*/ 9919 w 231911"/>
                <a:gd name="connsiteY1" fmla="*/ 2724 h 237499"/>
                <a:gd name="connsiteX2" fmla="*/ 4610 w 231911"/>
                <a:gd name="connsiteY2" fmla="*/ 2724 h 237499"/>
                <a:gd name="connsiteX3" fmla="*/ 2096 w 231911"/>
                <a:gd name="connsiteY3" fmla="*/ 7195 h 237499"/>
                <a:gd name="connsiteX4" fmla="*/ 2096 w 231911"/>
                <a:gd name="connsiteY4" fmla="*/ 107783 h 237499"/>
                <a:gd name="connsiteX5" fmla="*/ 2096 w 231911"/>
                <a:gd name="connsiteY5" fmla="*/ 108900 h 237499"/>
                <a:gd name="connsiteX6" fmla="*/ 12154 w 231911"/>
                <a:gd name="connsiteY6" fmla="*/ 108900 h 237499"/>
                <a:gd name="connsiteX7" fmla="*/ 12154 w 231911"/>
                <a:gd name="connsiteY7" fmla="*/ 107783 h 237499"/>
                <a:gd name="connsiteX8" fmla="*/ 12154 w 231911"/>
                <a:gd name="connsiteY8" fmla="*/ 16136 h 237499"/>
                <a:gd name="connsiteX9" fmla="*/ 64684 w 231911"/>
                <a:gd name="connsiteY9" fmla="*/ 46592 h 237499"/>
                <a:gd name="connsiteX10" fmla="*/ 64684 w 231911"/>
                <a:gd name="connsiteY10" fmla="*/ 143547 h 237499"/>
                <a:gd name="connsiteX11" fmla="*/ 64963 w 231911"/>
                <a:gd name="connsiteY11" fmla="*/ 145224 h 237499"/>
                <a:gd name="connsiteX12" fmla="*/ 74742 w 231911"/>
                <a:gd name="connsiteY12" fmla="*/ 145224 h 237499"/>
                <a:gd name="connsiteX13" fmla="*/ 75022 w 231911"/>
                <a:gd name="connsiteY13" fmla="*/ 143547 h 237499"/>
                <a:gd name="connsiteX14" fmla="*/ 75022 w 231911"/>
                <a:gd name="connsiteY14" fmla="*/ 52459 h 237499"/>
                <a:gd name="connsiteX15" fmla="*/ 159125 w 231911"/>
                <a:gd name="connsiteY15" fmla="*/ 101077 h 237499"/>
                <a:gd name="connsiteX16" fmla="*/ 159125 w 231911"/>
                <a:gd name="connsiteY16" fmla="*/ 197194 h 237499"/>
                <a:gd name="connsiteX17" fmla="*/ 159963 w 231911"/>
                <a:gd name="connsiteY17" fmla="*/ 199709 h 237499"/>
                <a:gd name="connsiteX18" fmla="*/ 168904 w 231911"/>
                <a:gd name="connsiteY18" fmla="*/ 199709 h 237499"/>
                <a:gd name="connsiteX19" fmla="*/ 169742 w 231911"/>
                <a:gd name="connsiteY19" fmla="*/ 197194 h 237499"/>
                <a:gd name="connsiteX20" fmla="*/ 169742 w 231911"/>
                <a:gd name="connsiteY20" fmla="*/ 106945 h 237499"/>
                <a:gd name="connsiteX21" fmla="*/ 222272 w 231911"/>
                <a:gd name="connsiteY21" fmla="*/ 137400 h 237499"/>
                <a:gd name="connsiteX22" fmla="*/ 222272 w 231911"/>
                <a:gd name="connsiteY22" fmla="*/ 235194 h 237499"/>
                <a:gd name="connsiteX23" fmla="*/ 222272 w 231911"/>
                <a:gd name="connsiteY23" fmla="*/ 236033 h 237499"/>
                <a:gd name="connsiteX24" fmla="*/ 232330 w 231911"/>
                <a:gd name="connsiteY24" fmla="*/ 236033 h 237499"/>
                <a:gd name="connsiteX25" fmla="*/ 232330 w 231911"/>
                <a:gd name="connsiteY25" fmla="*/ 235194 h 237499"/>
                <a:gd name="connsiteX26" fmla="*/ 232330 w 231911"/>
                <a:gd name="connsiteY26" fmla="*/ 134606 h 237499"/>
                <a:gd name="connsiteX27" fmla="*/ 230095 w 231911"/>
                <a:gd name="connsiteY27" fmla="*/ 129856 h 23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31911" h="237499">
                  <a:moveTo>
                    <a:pt x="230095" y="129856"/>
                  </a:moveTo>
                  <a:lnTo>
                    <a:pt x="9919" y="2724"/>
                  </a:lnTo>
                  <a:cubicBezTo>
                    <a:pt x="8243" y="1886"/>
                    <a:pt x="6287" y="1886"/>
                    <a:pt x="4610" y="2724"/>
                  </a:cubicBezTo>
                  <a:cubicBezTo>
                    <a:pt x="2934" y="3562"/>
                    <a:pt x="2096" y="5239"/>
                    <a:pt x="2096" y="7195"/>
                  </a:cubicBezTo>
                  <a:lnTo>
                    <a:pt x="2096" y="107783"/>
                  </a:lnTo>
                  <a:cubicBezTo>
                    <a:pt x="2096" y="108062"/>
                    <a:pt x="2096" y="108621"/>
                    <a:pt x="2096" y="108900"/>
                  </a:cubicBezTo>
                  <a:cubicBezTo>
                    <a:pt x="5169" y="110018"/>
                    <a:pt x="9081" y="110018"/>
                    <a:pt x="12154" y="108900"/>
                  </a:cubicBezTo>
                  <a:cubicBezTo>
                    <a:pt x="12154" y="108621"/>
                    <a:pt x="12154" y="108062"/>
                    <a:pt x="12154" y="107783"/>
                  </a:cubicBezTo>
                  <a:lnTo>
                    <a:pt x="12154" y="16136"/>
                  </a:lnTo>
                  <a:lnTo>
                    <a:pt x="64684" y="46592"/>
                  </a:lnTo>
                  <a:lnTo>
                    <a:pt x="64684" y="143547"/>
                  </a:lnTo>
                  <a:cubicBezTo>
                    <a:pt x="64684" y="144106"/>
                    <a:pt x="64684" y="144665"/>
                    <a:pt x="64963" y="145224"/>
                  </a:cubicBezTo>
                  <a:cubicBezTo>
                    <a:pt x="68037" y="146342"/>
                    <a:pt x="71669" y="146342"/>
                    <a:pt x="74742" y="145224"/>
                  </a:cubicBezTo>
                  <a:cubicBezTo>
                    <a:pt x="75022" y="144665"/>
                    <a:pt x="75022" y="144106"/>
                    <a:pt x="75022" y="143547"/>
                  </a:cubicBezTo>
                  <a:lnTo>
                    <a:pt x="75022" y="52459"/>
                  </a:lnTo>
                  <a:lnTo>
                    <a:pt x="159125" y="101077"/>
                  </a:lnTo>
                  <a:lnTo>
                    <a:pt x="159125" y="197194"/>
                  </a:lnTo>
                  <a:cubicBezTo>
                    <a:pt x="159125" y="198033"/>
                    <a:pt x="159404" y="199150"/>
                    <a:pt x="159963" y="199709"/>
                  </a:cubicBezTo>
                  <a:cubicBezTo>
                    <a:pt x="162757" y="200547"/>
                    <a:pt x="166110" y="200547"/>
                    <a:pt x="168904" y="199709"/>
                  </a:cubicBezTo>
                  <a:cubicBezTo>
                    <a:pt x="169463" y="198871"/>
                    <a:pt x="169742" y="198033"/>
                    <a:pt x="169742" y="197194"/>
                  </a:cubicBezTo>
                  <a:lnTo>
                    <a:pt x="169742" y="106945"/>
                  </a:lnTo>
                  <a:lnTo>
                    <a:pt x="222272" y="137400"/>
                  </a:lnTo>
                  <a:lnTo>
                    <a:pt x="222272" y="235194"/>
                  </a:lnTo>
                  <a:cubicBezTo>
                    <a:pt x="222272" y="235474"/>
                    <a:pt x="222272" y="235753"/>
                    <a:pt x="222272" y="236033"/>
                  </a:cubicBezTo>
                  <a:cubicBezTo>
                    <a:pt x="225345" y="237150"/>
                    <a:pt x="229257" y="237150"/>
                    <a:pt x="232330" y="236033"/>
                  </a:cubicBezTo>
                  <a:cubicBezTo>
                    <a:pt x="232330" y="235753"/>
                    <a:pt x="232330" y="235474"/>
                    <a:pt x="232330" y="235194"/>
                  </a:cubicBezTo>
                  <a:lnTo>
                    <a:pt x="232330" y="134606"/>
                  </a:lnTo>
                  <a:cubicBezTo>
                    <a:pt x="232610" y="132650"/>
                    <a:pt x="231771" y="130695"/>
                    <a:pt x="230095" y="129856"/>
                  </a:cubicBezTo>
                  <a:close/>
                </a:path>
              </a:pathLst>
            </a:custGeom>
            <a:solidFill>
              <a:srgbClr val="5C5CA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7" name="Forma libre 1296">
              <a:extLst>
                <a:ext uri="{FF2B5EF4-FFF2-40B4-BE49-F238E27FC236}">
                  <a16:creationId xmlns:a16="http://schemas.microsoft.com/office/drawing/2014/main" id="{D4939BB8-EE53-6444-9EAB-69D7C09098D3}"/>
                </a:ext>
              </a:extLst>
            </p:cNvPr>
            <p:cNvSpPr/>
            <p:nvPr/>
          </p:nvSpPr>
          <p:spPr>
            <a:xfrm>
              <a:off x="1919696" y="4475426"/>
              <a:ext cx="243088" cy="139706"/>
            </a:xfrm>
            <a:custGeom>
              <a:avLst/>
              <a:gdLst>
                <a:gd name="connsiteX0" fmla="*/ 113162 w 243087"/>
                <a:gd name="connsiteY0" fmla="*/ 66081 h 139705"/>
                <a:gd name="connsiteX1" fmla="*/ 113162 w 243087"/>
                <a:gd name="connsiteY1" fmla="*/ 58257 h 139705"/>
                <a:gd name="connsiteX2" fmla="*/ 99470 w 243087"/>
                <a:gd name="connsiteY2" fmla="*/ 58257 h 139705"/>
                <a:gd name="connsiteX3" fmla="*/ 99470 w 243087"/>
                <a:gd name="connsiteY3" fmla="*/ 66081 h 139705"/>
                <a:gd name="connsiteX4" fmla="*/ 113162 w 243087"/>
                <a:gd name="connsiteY4" fmla="*/ 66081 h 139705"/>
                <a:gd name="connsiteX5" fmla="*/ 81588 w 243087"/>
                <a:gd name="connsiteY5" fmla="*/ 47919 h 139705"/>
                <a:gd name="connsiteX6" fmla="*/ 81588 w 243087"/>
                <a:gd name="connsiteY6" fmla="*/ 40095 h 139705"/>
                <a:gd name="connsiteX7" fmla="*/ 67897 w 243087"/>
                <a:gd name="connsiteY7" fmla="*/ 40095 h 139705"/>
                <a:gd name="connsiteX8" fmla="*/ 67897 w 243087"/>
                <a:gd name="connsiteY8" fmla="*/ 47919 h 139705"/>
                <a:gd name="connsiteX9" fmla="*/ 81588 w 243087"/>
                <a:gd name="connsiteY9" fmla="*/ 47919 h 139705"/>
                <a:gd name="connsiteX10" fmla="*/ 50294 w 243087"/>
                <a:gd name="connsiteY10" fmla="*/ 29757 h 139705"/>
                <a:gd name="connsiteX11" fmla="*/ 50294 w 243087"/>
                <a:gd name="connsiteY11" fmla="*/ 21934 h 139705"/>
                <a:gd name="connsiteX12" fmla="*/ 36603 w 243087"/>
                <a:gd name="connsiteY12" fmla="*/ 21934 h 139705"/>
                <a:gd name="connsiteX13" fmla="*/ 36603 w 243087"/>
                <a:gd name="connsiteY13" fmla="*/ 29757 h 139705"/>
                <a:gd name="connsiteX14" fmla="*/ 50294 w 243087"/>
                <a:gd name="connsiteY14" fmla="*/ 29757 h 139705"/>
                <a:gd name="connsiteX15" fmla="*/ 18721 w 243087"/>
                <a:gd name="connsiteY15" fmla="*/ 11596 h 139705"/>
                <a:gd name="connsiteX16" fmla="*/ 18721 w 243087"/>
                <a:gd name="connsiteY16" fmla="*/ 3772 h 139705"/>
                <a:gd name="connsiteX17" fmla="*/ 5029 w 243087"/>
                <a:gd name="connsiteY17" fmla="*/ 3772 h 139705"/>
                <a:gd name="connsiteX18" fmla="*/ 5029 w 243087"/>
                <a:gd name="connsiteY18" fmla="*/ 11596 h 139705"/>
                <a:gd name="connsiteX19" fmla="*/ 18721 w 243087"/>
                <a:gd name="connsiteY19" fmla="*/ 11596 h 139705"/>
                <a:gd name="connsiteX20" fmla="*/ 238897 w 243087"/>
                <a:gd name="connsiteY20" fmla="*/ 138728 h 139705"/>
                <a:gd name="connsiteX21" fmla="*/ 238897 w 243087"/>
                <a:gd name="connsiteY21" fmla="*/ 130904 h 139705"/>
                <a:gd name="connsiteX22" fmla="*/ 225205 w 243087"/>
                <a:gd name="connsiteY22" fmla="*/ 130904 h 139705"/>
                <a:gd name="connsiteX23" fmla="*/ 225205 w 243087"/>
                <a:gd name="connsiteY23" fmla="*/ 138728 h 139705"/>
                <a:gd name="connsiteX24" fmla="*/ 238897 w 243087"/>
                <a:gd name="connsiteY24" fmla="*/ 138728 h 139705"/>
                <a:gd name="connsiteX25" fmla="*/ 207323 w 243087"/>
                <a:gd name="connsiteY25" fmla="*/ 120566 h 139705"/>
                <a:gd name="connsiteX26" fmla="*/ 207323 w 243087"/>
                <a:gd name="connsiteY26" fmla="*/ 112742 h 139705"/>
                <a:gd name="connsiteX27" fmla="*/ 193632 w 243087"/>
                <a:gd name="connsiteY27" fmla="*/ 112742 h 139705"/>
                <a:gd name="connsiteX28" fmla="*/ 193632 w 243087"/>
                <a:gd name="connsiteY28" fmla="*/ 120566 h 139705"/>
                <a:gd name="connsiteX29" fmla="*/ 207323 w 243087"/>
                <a:gd name="connsiteY29" fmla="*/ 120566 h 139705"/>
                <a:gd name="connsiteX30" fmla="*/ 176029 w 243087"/>
                <a:gd name="connsiteY30" fmla="*/ 102404 h 139705"/>
                <a:gd name="connsiteX31" fmla="*/ 176029 w 243087"/>
                <a:gd name="connsiteY31" fmla="*/ 94581 h 139705"/>
                <a:gd name="connsiteX32" fmla="*/ 162338 w 243087"/>
                <a:gd name="connsiteY32" fmla="*/ 94581 h 139705"/>
                <a:gd name="connsiteX33" fmla="*/ 162338 w 243087"/>
                <a:gd name="connsiteY33" fmla="*/ 102404 h 139705"/>
                <a:gd name="connsiteX34" fmla="*/ 176029 w 243087"/>
                <a:gd name="connsiteY34" fmla="*/ 102404 h 139705"/>
                <a:gd name="connsiteX35" fmla="*/ 144456 w 243087"/>
                <a:gd name="connsiteY35" fmla="*/ 84242 h 139705"/>
                <a:gd name="connsiteX36" fmla="*/ 144456 w 243087"/>
                <a:gd name="connsiteY36" fmla="*/ 76419 h 139705"/>
                <a:gd name="connsiteX37" fmla="*/ 130764 w 243087"/>
                <a:gd name="connsiteY37" fmla="*/ 76419 h 139705"/>
                <a:gd name="connsiteX38" fmla="*/ 130764 w 243087"/>
                <a:gd name="connsiteY38" fmla="*/ 84242 h 139705"/>
                <a:gd name="connsiteX39" fmla="*/ 144456 w 243087"/>
                <a:gd name="connsiteY39" fmla="*/ 84242 h 139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43087" h="139705">
                  <a:moveTo>
                    <a:pt x="113162" y="66081"/>
                  </a:moveTo>
                  <a:cubicBezTo>
                    <a:pt x="117073" y="63845"/>
                    <a:pt x="117073" y="60492"/>
                    <a:pt x="113162" y="58257"/>
                  </a:cubicBezTo>
                  <a:cubicBezTo>
                    <a:pt x="109250" y="56022"/>
                    <a:pt x="103382" y="56022"/>
                    <a:pt x="99470" y="58257"/>
                  </a:cubicBezTo>
                  <a:cubicBezTo>
                    <a:pt x="95559" y="60492"/>
                    <a:pt x="95559" y="63845"/>
                    <a:pt x="99470" y="66081"/>
                  </a:cubicBezTo>
                  <a:cubicBezTo>
                    <a:pt x="103103" y="68316"/>
                    <a:pt x="109250" y="68316"/>
                    <a:pt x="113162" y="66081"/>
                  </a:cubicBezTo>
                  <a:close/>
                  <a:moveTo>
                    <a:pt x="81588" y="47919"/>
                  </a:moveTo>
                  <a:cubicBezTo>
                    <a:pt x="85500" y="45684"/>
                    <a:pt x="85500" y="42331"/>
                    <a:pt x="81588" y="40095"/>
                  </a:cubicBezTo>
                  <a:cubicBezTo>
                    <a:pt x="77676" y="37860"/>
                    <a:pt x="71809" y="37860"/>
                    <a:pt x="67897" y="40095"/>
                  </a:cubicBezTo>
                  <a:cubicBezTo>
                    <a:pt x="63985" y="42331"/>
                    <a:pt x="63985" y="45684"/>
                    <a:pt x="67897" y="47919"/>
                  </a:cubicBezTo>
                  <a:cubicBezTo>
                    <a:pt x="71809" y="50154"/>
                    <a:pt x="77956" y="50154"/>
                    <a:pt x="81588" y="47919"/>
                  </a:cubicBezTo>
                  <a:close/>
                  <a:moveTo>
                    <a:pt x="50294" y="29757"/>
                  </a:moveTo>
                  <a:cubicBezTo>
                    <a:pt x="54206" y="27522"/>
                    <a:pt x="54206" y="24169"/>
                    <a:pt x="50294" y="21934"/>
                  </a:cubicBezTo>
                  <a:cubicBezTo>
                    <a:pt x="46382" y="19698"/>
                    <a:pt x="40515" y="19698"/>
                    <a:pt x="36603" y="21934"/>
                  </a:cubicBezTo>
                  <a:cubicBezTo>
                    <a:pt x="32691" y="24169"/>
                    <a:pt x="32691" y="27522"/>
                    <a:pt x="36603" y="29757"/>
                  </a:cubicBezTo>
                  <a:cubicBezTo>
                    <a:pt x="40235" y="31993"/>
                    <a:pt x="46382" y="31993"/>
                    <a:pt x="50294" y="29757"/>
                  </a:cubicBezTo>
                  <a:close/>
                  <a:moveTo>
                    <a:pt x="18721" y="11596"/>
                  </a:moveTo>
                  <a:cubicBezTo>
                    <a:pt x="22632" y="9360"/>
                    <a:pt x="22632" y="6007"/>
                    <a:pt x="18721" y="3772"/>
                  </a:cubicBezTo>
                  <a:cubicBezTo>
                    <a:pt x="14809" y="1537"/>
                    <a:pt x="8941" y="1537"/>
                    <a:pt x="5029" y="3772"/>
                  </a:cubicBezTo>
                  <a:cubicBezTo>
                    <a:pt x="1118" y="6007"/>
                    <a:pt x="1118" y="9360"/>
                    <a:pt x="5029" y="11596"/>
                  </a:cubicBezTo>
                  <a:cubicBezTo>
                    <a:pt x="8941" y="13831"/>
                    <a:pt x="15088" y="13831"/>
                    <a:pt x="18721" y="11596"/>
                  </a:cubicBezTo>
                  <a:close/>
                  <a:moveTo>
                    <a:pt x="238897" y="138728"/>
                  </a:moveTo>
                  <a:cubicBezTo>
                    <a:pt x="242808" y="136492"/>
                    <a:pt x="242808" y="133139"/>
                    <a:pt x="238897" y="130904"/>
                  </a:cubicBezTo>
                  <a:cubicBezTo>
                    <a:pt x="234985" y="128669"/>
                    <a:pt x="229117" y="128669"/>
                    <a:pt x="225205" y="130904"/>
                  </a:cubicBezTo>
                  <a:cubicBezTo>
                    <a:pt x="221294" y="133139"/>
                    <a:pt x="221294" y="136492"/>
                    <a:pt x="225205" y="138728"/>
                  </a:cubicBezTo>
                  <a:cubicBezTo>
                    <a:pt x="228838" y="140963"/>
                    <a:pt x="234985" y="140963"/>
                    <a:pt x="238897" y="138728"/>
                  </a:cubicBezTo>
                  <a:close/>
                  <a:moveTo>
                    <a:pt x="207323" y="120566"/>
                  </a:moveTo>
                  <a:cubicBezTo>
                    <a:pt x="211235" y="118331"/>
                    <a:pt x="211235" y="114978"/>
                    <a:pt x="207323" y="112742"/>
                  </a:cubicBezTo>
                  <a:cubicBezTo>
                    <a:pt x="203411" y="110507"/>
                    <a:pt x="197544" y="110507"/>
                    <a:pt x="193632" y="112742"/>
                  </a:cubicBezTo>
                  <a:cubicBezTo>
                    <a:pt x="189720" y="114978"/>
                    <a:pt x="189720" y="118331"/>
                    <a:pt x="193632" y="120566"/>
                  </a:cubicBezTo>
                  <a:cubicBezTo>
                    <a:pt x="197544" y="122801"/>
                    <a:pt x="203691" y="122801"/>
                    <a:pt x="207323" y="120566"/>
                  </a:cubicBezTo>
                  <a:close/>
                  <a:moveTo>
                    <a:pt x="176029" y="102404"/>
                  </a:moveTo>
                  <a:cubicBezTo>
                    <a:pt x="179941" y="100169"/>
                    <a:pt x="179941" y="96816"/>
                    <a:pt x="176029" y="94581"/>
                  </a:cubicBezTo>
                  <a:cubicBezTo>
                    <a:pt x="172117" y="92345"/>
                    <a:pt x="166250" y="92345"/>
                    <a:pt x="162338" y="94581"/>
                  </a:cubicBezTo>
                  <a:cubicBezTo>
                    <a:pt x="158426" y="96816"/>
                    <a:pt x="158426" y="100169"/>
                    <a:pt x="162338" y="102404"/>
                  </a:cubicBezTo>
                  <a:cubicBezTo>
                    <a:pt x="165970" y="104639"/>
                    <a:pt x="172117" y="104639"/>
                    <a:pt x="176029" y="102404"/>
                  </a:cubicBezTo>
                  <a:close/>
                  <a:moveTo>
                    <a:pt x="144456" y="84242"/>
                  </a:moveTo>
                  <a:cubicBezTo>
                    <a:pt x="148367" y="82007"/>
                    <a:pt x="148367" y="78654"/>
                    <a:pt x="144456" y="76419"/>
                  </a:cubicBezTo>
                  <a:cubicBezTo>
                    <a:pt x="140544" y="74184"/>
                    <a:pt x="134676" y="74184"/>
                    <a:pt x="130764" y="76419"/>
                  </a:cubicBezTo>
                  <a:cubicBezTo>
                    <a:pt x="126853" y="78654"/>
                    <a:pt x="126853" y="82007"/>
                    <a:pt x="130764" y="84242"/>
                  </a:cubicBezTo>
                  <a:cubicBezTo>
                    <a:pt x="134676" y="86478"/>
                    <a:pt x="140823" y="86478"/>
                    <a:pt x="144456" y="84242"/>
                  </a:cubicBezTo>
                  <a:close/>
                </a:path>
              </a:pathLst>
            </a:custGeom>
            <a:solidFill>
              <a:srgbClr val="41368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8" name="Forma libre 1297">
              <a:extLst>
                <a:ext uri="{FF2B5EF4-FFF2-40B4-BE49-F238E27FC236}">
                  <a16:creationId xmlns:a16="http://schemas.microsoft.com/office/drawing/2014/main" id="{C52D5A3B-4445-FC40-BF2B-56C15DFC69E9}"/>
                </a:ext>
              </a:extLst>
            </p:cNvPr>
            <p:cNvSpPr/>
            <p:nvPr/>
          </p:nvSpPr>
          <p:spPr>
            <a:xfrm>
              <a:off x="1924307" y="4378959"/>
              <a:ext cx="231911" cy="237499"/>
            </a:xfrm>
            <a:custGeom>
              <a:avLst/>
              <a:gdLst>
                <a:gd name="connsiteX0" fmla="*/ 230095 w 231911"/>
                <a:gd name="connsiteY0" fmla="*/ 129856 h 237499"/>
                <a:gd name="connsiteX1" fmla="*/ 9919 w 231911"/>
                <a:gd name="connsiteY1" fmla="*/ 2724 h 237499"/>
                <a:gd name="connsiteX2" fmla="*/ 4610 w 231911"/>
                <a:gd name="connsiteY2" fmla="*/ 2724 h 237499"/>
                <a:gd name="connsiteX3" fmla="*/ 2096 w 231911"/>
                <a:gd name="connsiteY3" fmla="*/ 7195 h 237499"/>
                <a:gd name="connsiteX4" fmla="*/ 2096 w 231911"/>
                <a:gd name="connsiteY4" fmla="*/ 107783 h 237499"/>
                <a:gd name="connsiteX5" fmla="*/ 2096 w 231911"/>
                <a:gd name="connsiteY5" fmla="*/ 108901 h 237499"/>
                <a:gd name="connsiteX6" fmla="*/ 12154 w 231911"/>
                <a:gd name="connsiteY6" fmla="*/ 108901 h 237499"/>
                <a:gd name="connsiteX7" fmla="*/ 12154 w 231911"/>
                <a:gd name="connsiteY7" fmla="*/ 107783 h 237499"/>
                <a:gd name="connsiteX8" fmla="*/ 12154 w 231911"/>
                <a:gd name="connsiteY8" fmla="*/ 16136 h 237499"/>
                <a:gd name="connsiteX9" fmla="*/ 64684 w 231911"/>
                <a:gd name="connsiteY9" fmla="*/ 46592 h 237499"/>
                <a:gd name="connsiteX10" fmla="*/ 64684 w 231911"/>
                <a:gd name="connsiteY10" fmla="*/ 143547 h 237499"/>
                <a:gd name="connsiteX11" fmla="*/ 64963 w 231911"/>
                <a:gd name="connsiteY11" fmla="*/ 145224 h 237499"/>
                <a:gd name="connsiteX12" fmla="*/ 74742 w 231911"/>
                <a:gd name="connsiteY12" fmla="*/ 145224 h 237499"/>
                <a:gd name="connsiteX13" fmla="*/ 75022 w 231911"/>
                <a:gd name="connsiteY13" fmla="*/ 143547 h 237499"/>
                <a:gd name="connsiteX14" fmla="*/ 75022 w 231911"/>
                <a:gd name="connsiteY14" fmla="*/ 52459 h 237499"/>
                <a:gd name="connsiteX15" fmla="*/ 159125 w 231911"/>
                <a:gd name="connsiteY15" fmla="*/ 101077 h 237499"/>
                <a:gd name="connsiteX16" fmla="*/ 159125 w 231911"/>
                <a:gd name="connsiteY16" fmla="*/ 197194 h 237499"/>
                <a:gd name="connsiteX17" fmla="*/ 159963 w 231911"/>
                <a:gd name="connsiteY17" fmla="*/ 199709 h 237499"/>
                <a:gd name="connsiteX18" fmla="*/ 168904 w 231911"/>
                <a:gd name="connsiteY18" fmla="*/ 199709 h 237499"/>
                <a:gd name="connsiteX19" fmla="*/ 169742 w 231911"/>
                <a:gd name="connsiteY19" fmla="*/ 197194 h 237499"/>
                <a:gd name="connsiteX20" fmla="*/ 169742 w 231911"/>
                <a:gd name="connsiteY20" fmla="*/ 106945 h 237499"/>
                <a:gd name="connsiteX21" fmla="*/ 222272 w 231911"/>
                <a:gd name="connsiteY21" fmla="*/ 137400 h 237499"/>
                <a:gd name="connsiteX22" fmla="*/ 222272 w 231911"/>
                <a:gd name="connsiteY22" fmla="*/ 235194 h 237499"/>
                <a:gd name="connsiteX23" fmla="*/ 222272 w 231911"/>
                <a:gd name="connsiteY23" fmla="*/ 236033 h 237499"/>
                <a:gd name="connsiteX24" fmla="*/ 232330 w 231911"/>
                <a:gd name="connsiteY24" fmla="*/ 236033 h 237499"/>
                <a:gd name="connsiteX25" fmla="*/ 232330 w 231911"/>
                <a:gd name="connsiteY25" fmla="*/ 235194 h 237499"/>
                <a:gd name="connsiteX26" fmla="*/ 232330 w 231911"/>
                <a:gd name="connsiteY26" fmla="*/ 134606 h 237499"/>
                <a:gd name="connsiteX27" fmla="*/ 230095 w 231911"/>
                <a:gd name="connsiteY27" fmla="*/ 129856 h 23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31911" h="237499">
                  <a:moveTo>
                    <a:pt x="230095" y="129856"/>
                  </a:moveTo>
                  <a:lnTo>
                    <a:pt x="9919" y="2724"/>
                  </a:lnTo>
                  <a:cubicBezTo>
                    <a:pt x="8243" y="1886"/>
                    <a:pt x="6287" y="1886"/>
                    <a:pt x="4610" y="2724"/>
                  </a:cubicBezTo>
                  <a:cubicBezTo>
                    <a:pt x="2934" y="3562"/>
                    <a:pt x="2096" y="5239"/>
                    <a:pt x="2096" y="7195"/>
                  </a:cubicBezTo>
                  <a:lnTo>
                    <a:pt x="2096" y="107783"/>
                  </a:lnTo>
                  <a:cubicBezTo>
                    <a:pt x="2096" y="108062"/>
                    <a:pt x="2096" y="108621"/>
                    <a:pt x="2096" y="108901"/>
                  </a:cubicBezTo>
                  <a:cubicBezTo>
                    <a:pt x="5169" y="110018"/>
                    <a:pt x="9081" y="110018"/>
                    <a:pt x="12154" y="108901"/>
                  </a:cubicBezTo>
                  <a:cubicBezTo>
                    <a:pt x="12154" y="108621"/>
                    <a:pt x="12154" y="108062"/>
                    <a:pt x="12154" y="107783"/>
                  </a:cubicBezTo>
                  <a:lnTo>
                    <a:pt x="12154" y="16136"/>
                  </a:lnTo>
                  <a:lnTo>
                    <a:pt x="64684" y="46592"/>
                  </a:lnTo>
                  <a:lnTo>
                    <a:pt x="64684" y="143547"/>
                  </a:lnTo>
                  <a:cubicBezTo>
                    <a:pt x="64684" y="144106"/>
                    <a:pt x="64684" y="144665"/>
                    <a:pt x="64963" y="145224"/>
                  </a:cubicBezTo>
                  <a:cubicBezTo>
                    <a:pt x="68037" y="146342"/>
                    <a:pt x="71669" y="146342"/>
                    <a:pt x="74742" y="145224"/>
                  </a:cubicBezTo>
                  <a:cubicBezTo>
                    <a:pt x="75022" y="144665"/>
                    <a:pt x="75022" y="144106"/>
                    <a:pt x="75022" y="143547"/>
                  </a:cubicBezTo>
                  <a:lnTo>
                    <a:pt x="75022" y="52459"/>
                  </a:lnTo>
                  <a:lnTo>
                    <a:pt x="159125" y="101077"/>
                  </a:lnTo>
                  <a:lnTo>
                    <a:pt x="159125" y="197194"/>
                  </a:lnTo>
                  <a:cubicBezTo>
                    <a:pt x="159125" y="198033"/>
                    <a:pt x="159404" y="199150"/>
                    <a:pt x="159963" y="199709"/>
                  </a:cubicBezTo>
                  <a:cubicBezTo>
                    <a:pt x="162757" y="200547"/>
                    <a:pt x="166110" y="200547"/>
                    <a:pt x="168904" y="199709"/>
                  </a:cubicBezTo>
                  <a:cubicBezTo>
                    <a:pt x="169463" y="198871"/>
                    <a:pt x="169742" y="198033"/>
                    <a:pt x="169742" y="197194"/>
                  </a:cubicBezTo>
                  <a:lnTo>
                    <a:pt x="169742" y="106945"/>
                  </a:lnTo>
                  <a:lnTo>
                    <a:pt x="222272" y="137400"/>
                  </a:lnTo>
                  <a:lnTo>
                    <a:pt x="222272" y="235194"/>
                  </a:lnTo>
                  <a:cubicBezTo>
                    <a:pt x="222272" y="235474"/>
                    <a:pt x="222272" y="235753"/>
                    <a:pt x="222272" y="236033"/>
                  </a:cubicBezTo>
                  <a:cubicBezTo>
                    <a:pt x="225345" y="237150"/>
                    <a:pt x="229257" y="237150"/>
                    <a:pt x="232330" y="236033"/>
                  </a:cubicBezTo>
                  <a:cubicBezTo>
                    <a:pt x="232330" y="235753"/>
                    <a:pt x="232330" y="235474"/>
                    <a:pt x="232330" y="235194"/>
                  </a:cubicBezTo>
                  <a:lnTo>
                    <a:pt x="232330" y="134606"/>
                  </a:lnTo>
                  <a:cubicBezTo>
                    <a:pt x="232610" y="132650"/>
                    <a:pt x="231772" y="130695"/>
                    <a:pt x="230095" y="129856"/>
                  </a:cubicBezTo>
                  <a:close/>
                </a:path>
              </a:pathLst>
            </a:custGeom>
            <a:solidFill>
              <a:srgbClr val="5C5CA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9" name="Forma libre 1298">
              <a:extLst>
                <a:ext uri="{FF2B5EF4-FFF2-40B4-BE49-F238E27FC236}">
                  <a16:creationId xmlns:a16="http://schemas.microsoft.com/office/drawing/2014/main" id="{DF9E1573-9C0D-D149-BBD6-E8C34A498A1A}"/>
                </a:ext>
              </a:extLst>
            </p:cNvPr>
            <p:cNvSpPr/>
            <p:nvPr/>
          </p:nvSpPr>
          <p:spPr>
            <a:xfrm>
              <a:off x="1657770" y="3912032"/>
              <a:ext cx="226323" cy="131323"/>
            </a:xfrm>
            <a:custGeom>
              <a:avLst/>
              <a:gdLst>
                <a:gd name="connsiteX0" fmla="*/ 221132 w 226323"/>
                <a:gd name="connsiteY0" fmla="*/ 74005 h 131323"/>
                <a:gd name="connsiteX1" fmla="*/ 126692 w 226323"/>
                <a:gd name="connsiteY1" fmla="*/ 128770 h 131323"/>
                <a:gd name="connsiteX2" fmla="*/ 99589 w 226323"/>
                <a:gd name="connsiteY2" fmla="*/ 127652 h 131323"/>
                <a:gd name="connsiteX3" fmla="*/ 8780 w 226323"/>
                <a:gd name="connsiteY3" fmla="*/ 75123 h 131323"/>
                <a:gd name="connsiteX4" fmla="*/ 6824 w 226323"/>
                <a:gd name="connsiteY4" fmla="*/ 59476 h 131323"/>
                <a:gd name="connsiteX5" fmla="*/ 101545 w 226323"/>
                <a:gd name="connsiteY5" fmla="*/ 4711 h 131323"/>
                <a:gd name="connsiteX6" fmla="*/ 128647 w 226323"/>
                <a:gd name="connsiteY6" fmla="*/ 5829 h 131323"/>
                <a:gd name="connsiteX7" fmla="*/ 219456 w 226323"/>
                <a:gd name="connsiteY7" fmla="*/ 58358 h 131323"/>
                <a:gd name="connsiteX8" fmla="*/ 221132 w 226323"/>
                <a:gd name="connsiteY8" fmla="*/ 74005 h 13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323" h="131323">
                  <a:moveTo>
                    <a:pt x="221132" y="74005"/>
                  </a:moveTo>
                  <a:lnTo>
                    <a:pt x="126692" y="128770"/>
                  </a:lnTo>
                  <a:cubicBezTo>
                    <a:pt x="119706" y="132682"/>
                    <a:pt x="107692" y="132123"/>
                    <a:pt x="99589" y="127652"/>
                  </a:cubicBezTo>
                  <a:lnTo>
                    <a:pt x="8780" y="75123"/>
                  </a:lnTo>
                  <a:cubicBezTo>
                    <a:pt x="677" y="70653"/>
                    <a:pt x="-161" y="63388"/>
                    <a:pt x="6824" y="59476"/>
                  </a:cubicBezTo>
                  <a:lnTo>
                    <a:pt x="101545" y="4711"/>
                  </a:lnTo>
                  <a:cubicBezTo>
                    <a:pt x="108530" y="800"/>
                    <a:pt x="120544" y="1359"/>
                    <a:pt x="128647" y="5829"/>
                  </a:cubicBezTo>
                  <a:lnTo>
                    <a:pt x="219456" y="58358"/>
                  </a:lnTo>
                  <a:cubicBezTo>
                    <a:pt x="227280" y="63108"/>
                    <a:pt x="228118" y="70094"/>
                    <a:pt x="221132" y="74005"/>
                  </a:cubicBezTo>
                  <a:close/>
                </a:path>
              </a:pathLst>
            </a:custGeom>
            <a:solidFill>
              <a:srgbClr val="D9BE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0" name="Forma libre 1299">
              <a:extLst>
                <a:ext uri="{FF2B5EF4-FFF2-40B4-BE49-F238E27FC236}">
                  <a16:creationId xmlns:a16="http://schemas.microsoft.com/office/drawing/2014/main" id="{0927FB97-F032-C74A-9F44-99EADA1390EE}"/>
                </a:ext>
              </a:extLst>
            </p:cNvPr>
            <p:cNvSpPr/>
            <p:nvPr/>
          </p:nvSpPr>
          <p:spPr>
            <a:xfrm>
              <a:off x="1769792" y="3978353"/>
              <a:ext cx="114559" cy="413528"/>
            </a:xfrm>
            <a:custGeom>
              <a:avLst/>
              <a:gdLst>
                <a:gd name="connsiteX0" fmla="*/ 113860 w 114558"/>
                <a:gd name="connsiteY0" fmla="*/ 348007 h 413528"/>
                <a:gd name="connsiteX1" fmla="*/ 113860 w 114558"/>
                <a:gd name="connsiteY1" fmla="*/ 2096 h 413528"/>
                <a:gd name="connsiteX2" fmla="*/ 113860 w 114558"/>
                <a:gd name="connsiteY2" fmla="*/ 2096 h 413528"/>
                <a:gd name="connsiteX3" fmla="*/ 113860 w 114558"/>
                <a:gd name="connsiteY3" fmla="*/ 2096 h 413528"/>
                <a:gd name="connsiteX4" fmla="*/ 109389 w 114558"/>
                <a:gd name="connsiteY4" fmla="*/ 7684 h 413528"/>
                <a:gd name="connsiteX5" fmla="*/ 14669 w 114558"/>
                <a:gd name="connsiteY5" fmla="*/ 62448 h 413528"/>
                <a:gd name="connsiteX6" fmla="*/ 2096 w 114558"/>
                <a:gd name="connsiteY6" fmla="*/ 64963 h 413528"/>
                <a:gd name="connsiteX7" fmla="*/ 2096 w 114558"/>
                <a:gd name="connsiteY7" fmla="*/ 413109 h 413528"/>
                <a:gd name="connsiteX8" fmla="*/ 14669 w 114558"/>
                <a:gd name="connsiteY8" fmla="*/ 410595 h 413528"/>
                <a:gd name="connsiteX9" fmla="*/ 109389 w 114558"/>
                <a:gd name="connsiteY9" fmla="*/ 355830 h 413528"/>
                <a:gd name="connsiteX10" fmla="*/ 113860 w 114558"/>
                <a:gd name="connsiteY10" fmla="*/ 348007 h 413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4558" h="413528">
                  <a:moveTo>
                    <a:pt x="113860" y="348007"/>
                  </a:moveTo>
                  <a:lnTo>
                    <a:pt x="113860" y="2096"/>
                  </a:lnTo>
                  <a:cubicBezTo>
                    <a:pt x="113860" y="2096"/>
                    <a:pt x="113860" y="2096"/>
                    <a:pt x="113860" y="2096"/>
                  </a:cubicBezTo>
                  <a:cubicBezTo>
                    <a:pt x="113860" y="2096"/>
                    <a:pt x="113860" y="2096"/>
                    <a:pt x="113860" y="2096"/>
                  </a:cubicBezTo>
                  <a:cubicBezTo>
                    <a:pt x="113301" y="4051"/>
                    <a:pt x="111904" y="6007"/>
                    <a:pt x="109389" y="7684"/>
                  </a:cubicBezTo>
                  <a:lnTo>
                    <a:pt x="14669" y="62448"/>
                  </a:lnTo>
                  <a:cubicBezTo>
                    <a:pt x="11316" y="64404"/>
                    <a:pt x="6846" y="65243"/>
                    <a:pt x="2096" y="64963"/>
                  </a:cubicBezTo>
                  <a:lnTo>
                    <a:pt x="2096" y="413109"/>
                  </a:lnTo>
                  <a:cubicBezTo>
                    <a:pt x="6846" y="413109"/>
                    <a:pt x="11316" y="412271"/>
                    <a:pt x="14669" y="410595"/>
                  </a:cubicBezTo>
                  <a:lnTo>
                    <a:pt x="109389" y="355830"/>
                  </a:lnTo>
                  <a:cubicBezTo>
                    <a:pt x="112742" y="353874"/>
                    <a:pt x="114419" y="350801"/>
                    <a:pt x="113860" y="348007"/>
                  </a:cubicBezTo>
                  <a:close/>
                </a:path>
              </a:pathLst>
            </a:custGeom>
            <a:solidFill>
              <a:srgbClr val="DE85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1" name="Forma libre 1300">
              <a:extLst>
                <a:ext uri="{FF2B5EF4-FFF2-40B4-BE49-F238E27FC236}">
                  <a16:creationId xmlns:a16="http://schemas.microsoft.com/office/drawing/2014/main" id="{5BFD326D-61DE-1747-9B2D-9270BB786E83}"/>
                </a:ext>
              </a:extLst>
            </p:cNvPr>
            <p:cNvSpPr/>
            <p:nvPr/>
          </p:nvSpPr>
          <p:spPr>
            <a:xfrm>
              <a:off x="1657856" y="3977515"/>
              <a:ext cx="114559" cy="416323"/>
            </a:xfrm>
            <a:custGeom>
              <a:avLst/>
              <a:gdLst>
                <a:gd name="connsiteX0" fmla="*/ 99503 w 114558"/>
                <a:gd name="connsiteY0" fmla="*/ 62169 h 416322"/>
                <a:gd name="connsiteX1" fmla="*/ 8694 w 114558"/>
                <a:gd name="connsiteY1" fmla="*/ 9640 h 416322"/>
                <a:gd name="connsiteX2" fmla="*/ 2268 w 114558"/>
                <a:gd name="connsiteY2" fmla="*/ 2096 h 416322"/>
                <a:gd name="connsiteX3" fmla="*/ 2268 w 114558"/>
                <a:gd name="connsiteY3" fmla="*/ 347727 h 416322"/>
                <a:gd name="connsiteX4" fmla="*/ 8694 w 114558"/>
                <a:gd name="connsiteY4" fmla="*/ 357786 h 416322"/>
                <a:gd name="connsiteX5" fmla="*/ 99503 w 114558"/>
                <a:gd name="connsiteY5" fmla="*/ 410315 h 416322"/>
                <a:gd name="connsiteX6" fmla="*/ 114032 w 114558"/>
                <a:gd name="connsiteY6" fmla="*/ 414227 h 416322"/>
                <a:gd name="connsiteX7" fmla="*/ 114032 w 114558"/>
                <a:gd name="connsiteY7" fmla="*/ 65801 h 416322"/>
                <a:gd name="connsiteX8" fmla="*/ 99503 w 114558"/>
                <a:gd name="connsiteY8" fmla="*/ 62169 h 416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558" h="416322">
                  <a:moveTo>
                    <a:pt x="99503" y="62169"/>
                  </a:moveTo>
                  <a:lnTo>
                    <a:pt x="8694" y="9640"/>
                  </a:lnTo>
                  <a:cubicBezTo>
                    <a:pt x="4782" y="7404"/>
                    <a:pt x="2827" y="4610"/>
                    <a:pt x="2268" y="2096"/>
                  </a:cubicBezTo>
                  <a:lnTo>
                    <a:pt x="2268" y="347727"/>
                  </a:lnTo>
                  <a:cubicBezTo>
                    <a:pt x="1430" y="351080"/>
                    <a:pt x="3665" y="354992"/>
                    <a:pt x="8694" y="357786"/>
                  </a:cubicBezTo>
                  <a:lnTo>
                    <a:pt x="99503" y="410315"/>
                  </a:lnTo>
                  <a:cubicBezTo>
                    <a:pt x="103694" y="412830"/>
                    <a:pt x="109003" y="413948"/>
                    <a:pt x="114032" y="414227"/>
                  </a:cubicBezTo>
                  <a:lnTo>
                    <a:pt x="114032" y="65801"/>
                  </a:lnTo>
                  <a:cubicBezTo>
                    <a:pt x="108723" y="65801"/>
                    <a:pt x="103694" y="64404"/>
                    <a:pt x="99503" y="62169"/>
                  </a:cubicBezTo>
                  <a:close/>
                </a:path>
              </a:pathLst>
            </a:custGeom>
            <a:solidFill>
              <a:srgbClr val="8DCE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2" name="Forma libre 1301">
              <a:extLst>
                <a:ext uri="{FF2B5EF4-FFF2-40B4-BE49-F238E27FC236}">
                  <a16:creationId xmlns:a16="http://schemas.microsoft.com/office/drawing/2014/main" id="{4444DDA2-5479-CF41-B0C4-D6A875C220C8}"/>
                </a:ext>
              </a:extLst>
            </p:cNvPr>
            <p:cNvSpPr/>
            <p:nvPr/>
          </p:nvSpPr>
          <p:spPr>
            <a:xfrm>
              <a:off x="1657856" y="3977515"/>
              <a:ext cx="114559" cy="416323"/>
            </a:xfrm>
            <a:custGeom>
              <a:avLst/>
              <a:gdLst>
                <a:gd name="connsiteX0" fmla="*/ 99503 w 114558"/>
                <a:gd name="connsiteY0" fmla="*/ 62169 h 416322"/>
                <a:gd name="connsiteX1" fmla="*/ 8694 w 114558"/>
                <a:gd name="connsiteY1" fmla="*/ 9640 h 416322"/>
                <a:gd name="connsiteX2" fmla="*/ 2268 w 114558"/>
                <a:gd name="connsiteY2" fmla="*/ 2096 h 416322"/>
                <a:gd name="connsiteX3" fmla="*/ 2268 w 114558"/>
                <a:gd name="connsiteY3" fmla="*/ 347727 h 416322"/>
                <a:gd name="connsiteX4" fmla="*/ 8694 w 114558"/>
                <a:gd name="connsiteY4" fmla="*/ 357786 h 416322"/>
                <a:gd name="connsiteX5" fmla="*/ 99503 w 114558"/>
                <a:gd name="connsiteY5" fmla="*/ 410315 h 416322"/>
                <a:gd name="connsiteX6" fmla="*/ 114032 w 114558"/>
                <a:gd name="connsiteY6" fmla="*/ 414227 h 416322"/>
                <a:gd name="connsiteX7" fmla="*/ 114032 w 114558"/>
                <a:gd name="connsiteY7" fmla="*/ 65801 h 416322"/>
                <a:gd name="connsiteX8" fmla="*/ 99503 w 114558"/>
                <a:gd name="connsiteY8" fmla="*/ 62169 h 416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558" h="416322">
                  <a:moveTo>
                    <a:pt x="99503" y="62169"/>
                  </a:moveTo>
                  <a:lnTo>
                    <a:pt x="8694" y="9640"/>
                  </a:lnTo>
                  <a:cubicBezTo>
                    <a:pt x="4782" y="7404"/>
                    <a:pt x="2827" y="4610"/>
                    <a:pt x="2268" y="2096"/>
                  </a:cubicBezTo>
                  <a:lnTo>
                    <a:pt x="2268" y="347727"/>
                  </a:lnTo>
                  <a:cubicBezTo>
                    <a:pt x="1430" y="351080"/>
                    <a:pt x="3665" y="354992"/>
                    <a:pt x="8694" y="357786"/>
                  </a:cubicBezTo>
                  <a:lnTo>
                    <a:pt x="99503" y="410315"/>
                  </a:lnTo>
                  <a:cubicBezTo>
                    <a:pt x="103694" y="412830"/>
                    <a:pt x="109003" y="413948"/>
                    <a:pt x="114032" y="414227"/>
                  </a:cubicBezTo>
                  <a:lnTo>
                    <a:pt x="114032" y="65801"/>
                  </a:lnTo>
                  <a:cubicBezTo>
                    <a:pt x="108723" y="65801"/>
                    <a:pt x="103694" y="64404"/>
                    <a:pt x="99503" y="62169"/>
                  </a:cubicBezTo>
                  <a:close/>
                </a:path>
              </a:pathLst>
            </a:custGeom>
            <a:solidFill>
              <a:srgbClr val="98439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3" name="Forma libre 1302">
              <a:extLst>
                <a:ext uri="{FF2B5EF4-FFF2-40B4-BE49-F238E27FC236}">
                  <a16:creationId xmlns:a16="http://schemas.microsoft.com/office/drawing/2014/main" id="{ED7FBCAD-D52F-2442-8FCC-5731FC6BA2DA}"/>
                </a:ext>
              </a:extLst>
            </p:cNvPr>
            <p:cNvSpPr/>
            <p:nvPr/>
          </p:nvSpPr>
          <p:spPr>
            <a:xfrm>
              <a:off x="1508285" y="4117958"/>
              <a:ext cx="226323" cy="131323"/>
            </a:xfrm>
            <a:custGeom>
              <a:avLst/>
              <a:gdLst>
                <a:gd name="connsiteX0" fmla="*/ 221412 w 226323"/>
                <a:gd name="connsiteY0" fmla="*/ 74005 h 131323"/>
                <a:gd name="connsiteX1" fmla="*/ 126692 w 226323"/>
                <a:gd name="connsiteY1" fmla="*/ 128770 h 131323"/>
                <a:gd name="connsiteX2" fmla="*/ 99589 w 226323"/>
                <a:gd name="connsiteY2" fmla="*/ 127652 h 131323"/>
                <a:gd name="connsiteX3" fmla="*/ 8780 w 226323"/>
                <a:gd name="connsiteY3" fmla="*/ 75123 h 131323"/>
                <a:gd name="connsiteX4" fmla="*/ 6824 w 226323"/>
                <a:gd name="connsiteY4" fmla="*/ 59476 h 131323"/>
                <a:gd name="connsiteX5" fmla="*/ 101545 w 226323"/>
                <a:gd name="connsiteY5" fmla="*/ 4711 h 131323"/>
                <a:gd name="connsiteX6" fmla="*/ 128647 w 226323"/>
                <a:gd name="connsiteY6" fmla="*/ 5829 h 131323"/>
                <a:gd name="connsiteX7" fmla="*/ 219456 w 226323"/>
                <a:gd name="connsiteY7" fmla="*/ 58358 h 131323"/>
                <a:gd name="connsiteX8" fmla="*/ 221412 w 226323"/>
                <a:gd name="connsiteY8" fmla="*/ 74005 h 13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323" h="131323">
                  <a:moveTo>
                    <a:pt x="221412" y="74005"/>
                  </a:moveTo>
                  <a:lnTo>
                    <a:pt x="126692" y="128770"/>
                  </a:lnTo>
                  <a:cubicBezTo>
                    <a:pt x="119706" y="132682"/>
                    <a:pt x="107692" y="132123"/>
                    <a:pt x="99589" y="127652"/>
                  </a:cubicBezTo>
                  <a:lnTo>
                    <a:pt x="8780" y="75123"/>
                  </a:lnTo>
                  <a:cubicBezTo>
                    <a:pt x="677" y="70653"/>
                    <a:pt x="-161" y="63388"/>
                    <a:pt x="6824" y="59476"/>
                  </a:cubicBezTo>
                  <a:lnTo>
                    <a:pt x="101545" y="4711"/>
                  </a:lnTo>
                  <a:cubicBezTo>
                    <a:pt x="108530" y="800"/>
                    <a:pt x="120545" y="1359"/>
                    <a:pt x="128647" y="5829"/>
                  </a:cubicBezTo>
                  <a:lnTo>
                    <a:pt x="219456" y="58358"/>
                  </a:lnTo>
                  <a:cubicBezTo>
                    <a:pt x="227559" y="63108"/>
                    <a:pt x="228397" y="70094"/>
                    <a:pt x="221412" y="74005"/>
                  </a:cubicBezTo>
                  <a:close/>
                </a:path>
              </a:pathLst>
            </a:custGeom>
            <a:solidFill>
              <a:srgbClr val="68C1B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4" name="Forma libre 1303">
              <a:extLst>
                <a:ext uri="{FF2B5EF4-FFF2-40B4-BE49-F238E27FC236}">
                  <a16:creationId xmlns:a16="http://schemas.microsoft.com/office/drawing/2014/main" id="{CA8DF7EC-C9BA-1442-9211-50DF929348A9}"/>
                </a:ext>
              </a:extLst>
            </p:cNvPr>
            <p:cNvSpPr/>
            <p:nvPr/>
          </p:nvSpPr>
          <p:spPr>
            <a:xfrm>
              <a:off x="1620307" y="4184279"/>
              <a:ext cx="114559" cy="293382"/>
            </a:xfrm>
            <a:custGeom>
              <a:avLst/>
              <a:gdLst>
                <a:gd name="connsiteX0" fmla="*/ 113860 w 114558"/>
                <a:gd name="connsiteY0" fmla="*/ 227860 h 293381"/>
                <a:gd name="connsiteX1" fmla="*/ 113860 w 114558"/>
                <a:gd name="connsiteY1" fmla="*/ 2096 h 293381"/>
                <a:gd name="connsiteX2" fmla="*/ 113860 w 114558"/>
                <a:gd name="connsiteY2" fmla="*/ 2096 h 293381"/>
                <a:gd name="connsiteX3" fmla="*/ 113860 w 114558"/>
                <a:gd name="connsiteY3" fmla="*/ 2096 h 293381"/>
                <a:gd name="connsiteX4" fmla="*/ 109389 w 114558"/>
                <a:gd name="connsiteY4" fmla="*/ 7684 h 293381"/>
                <a:gd name="connsiteX5" fmla="*/ 14669 w 114558"/>
                <a:gd name="connsiteY5" fmla="*/ 62448 h 293381"/>
                <a:gd name="connsiteX6" fmla="*/ 2096 w 114558"/>
                <a:gd name="connsiteY6" fmla="*/ 64963 h 293381"/>
                <a:gd name="connsiteX7" fmla="*/ 2096 w 114558"/>
                <a:gd name="connsiteY7" fmla="*/ 292963 h 293381"/>
                <a:gd name="connsiteX8" fmla="*/ 14669 w 114558"/>
                <a:gd name="connsiteY8" fmla="*/ 290448 h 293381"/>
                <a:gd name="connsiteX9" fmla="*/ 109389 w 114558"/>
                <a:gd name="connsiteY9" fmla="*/ 235683 h 293381"/>
                <a:gd name="connsiteX10" fmla="*/ 113860 w 114558"/>
                <a:gd name="connsiteY10" fmla="*/ 227860 h 293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4558" h="293381">
                  <a:moveTo>
                    <a:pt x="113860" y="227860"/>
                  </a:moveTo>
                  <a:lnTo>
                    <a:pt x="113860" y="2096"/>
                  </a:lnTo>
                  <a:cubicBezTo>
                    <a:pt x="113860" y="2096"/>
                    <a:pt x="113860" y="2096"/>
                    <a:pt x="113860" y="2096"/>
                  </a:cubicBezTo>
                  <a:cubicBezTo>
                    <a:pt x="113860" y="2096"/>
                    <a:pt x="113860" y="2096"/>
                    <a:pt x="113860" y="2096"/>
                  </a:cubicBezTo>
                  <a:cubicBezTo>
                    <a:pt x="113301" y="4051"/>
                    <a:pt x="111904" y="6007"/>
                    <a:pt x="109389" y="7684"/>
                  </a:cubicBezTo>
                  <a:lnTo>
                    <a:pt x="14669" y="62448"/>
                  </a:lnTo>
                  <a:cubicBezTo>
                    <a:pt x="11316" y="64404"/>
                    <a:pt x="6846" y="65242"/>
                    <a:pt x="2096" y="64963"/>
                  </a:cubicBezTo>
                  <a:lnTo>
                    <a:pt x="2096" y="292963"/>
                  </a:lnTo>
                  <a:cubicBezTo>
                    <a:pt x="6846" y="292963"/>
                    <a:pt x="11316" y="292124"/>
                    <a:pt x="14669" y="290448"/>
                  </a:cubicBezTo>
                  <a:lnTo>
                    <a:pt x="109389" y="235683"/>
                  </a:lnTo>
                  <a:cubicBezTo>
                    <a:pt x="113022" y="233727"/>
                    <a:pt x="114419" y="230933"/>
                    <a:pt x="113860" y="227860"/>
                  </a:cubicBezTo>
                  <a:close/>
                </a:path>
              </a:pathLst>
            </a:custGeom>
            <a:solidFill>
              <a:srgbClr val="13B1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5" name="Forma libre 1304">
              <a:extLst>
                <a:ext uri="{FF2B5EF4-FFF2-40B4-BE49-F238E27FC236}">
                  <a16:creationId xmlns:a16="http://schemas.microsoft.com/office/drawing/2014/main" id="{043A9066-205C-644D-ACA8-B665EC5294CB}"/>
                </a:ext>
              </a:extLst>
            </p:cNvPr>
            <p:cNvSpPr/>
            <p:nvPr/>
          </p:nvSpPr>
          <p:spPr>
            <a:xfrm>
              <a:off x="1508371" y="4183441"/>
              <a:ext cx="114559" cy="296176"/>
            </a:xfrm>
            <a:custGeom>
              <a:avLst/>
              <a:gdLst>
                <a:gd name="connsiteX0" fmla="*/ 99503 w 114558"/>
                <a:gd name="connsiteY0" fmla="*/ 62169 h 296175"/>
                <a:gd name="connsiteX1" fmla="*/ 8694 w 114558"/>
                <a:gd name="connsiteY1" fmla="*/ 9640 h 296175"/>
                <a:gd name="connsiteX2" fmla="*/ 2268 w 114558"/>
                <a:gd name="connsiteY2" fmla="*/ 2096 h 296175"/>
                <a:gd name="connsiteX3" fmla="*/ 2268 w 114558"/>
                <a:gd name="connsiteY3" fmla="*/ 227860 h 296175"/>
                <a:gd name="connsiteX4" fmla="*/ 8694 w 114558"/>
                <a:gd name="connsiteY4" fmla="*/ 237919 h 296175"/>
                <a:gd name="connsiteX5" fmla="*/ 99503 w 114558"/>
                <a:gd name="connsiteY5" fmla="*/ 290448 h 296175"/>
                <a:gd name="connsiteX6" fmla="*/ 114032 w 114558"/>
                <a:gd name="connsiteY6" fmla="*/ 294360 h 296175"/>
                <a:gd name="connsiteX7" fmla="*/ 114032 w 114558"/>
                <a:gd name="connsiteY7" fmla="*/ 66360 h 296175"/>
                <a:gd name="connsiteX8" fmla="*/ 99503 w 114558"/>
                <a:gd name="connsiteY8" fmla="*/ 62169 h 296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558" h="296175">
                  <a:moveTo>
                    <a:pt x="99503" y="62169"/>
                  </a:moveTo>
                  <a:lnTo>
                    <a:pt x="8694" y="9640"/>
                  </a:lnTo>
                  <a:cubicBezTo>
                    <a:pt x="4782" y="7404"/>
                    <a:pt x="2827" y="4610"/>
                    <a:pt x="2268" y="2096"/>
                  </a:cubicBezTo>
                  <a:lnTo>
                    <a:pt x="2268" y="227860"/>
                  </a:lnTo>
                  <a:cubicBezTo>
                    <a:pt x="1430" y="231213"/>
                    <a:pt x="3665" y="235124"/>
                    <a:pt x="8694" y="237919"/>
                  </a:cubicBezTo>
                  <a:lnTo>
                    <a:pt x="99503" y="290448"/>
                  </a:lnTo>
                  <a:cubicBezTo>
                    <a:pt x="103694" y="292963"/>
                    <a:pt x="109003" y="294080"/>
                    <a:pt x="114032" y="294360"/>
                  </a:cubicBezTo>
                  <a:lnTo>
                    <a:pt x="114032" y="66360"/>
                  </a:lnTo>
                  <a:cubicBezTo>
                    <a:pt x="109003" y="65801"/>
                    <a:pt x="103694" y="64684"/>
                    <a:pt x="99503" y="62169"/>
                  </a:cubicBezTo>
                  <a:close/>
                </a:path>
              </a:pathLst>
            </a:custGeom>
            <a:solidFill>
              <a:srgbClr val="8DCE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6" name="Forma libre 1305">
              <a:extLst>
                <a:ext uri="{FF2B5EF4-FFF2-40B4-BE49-F238E27FC236}">
                  <a16:creationId xmlns:a16="http://schemas.microsoft.com/office/drawing/2014/main" id="{39B61BD4-218C-B84D-9EDA-62796556D90F}"/>
                </a:ext>
              </a:extLst>
            </p:cNvPr>
            <p:cNvSpPr/>
            <p:nvPr/>
          </p:nvSpPr>
          <p:spPr>
            <a:xfrm>
              <a:off x="1508371" y="4183441"/>
              <a:ext cx="114559" cy="296176"/>
            </a:xfrm>
            <a:custGeom>
              <a:avLst/>
              <a:gdLst>
                <a:gd name="connsiteX0" fmla="*/ 99503 w 114558"/>
                <a:gd name="connsiteY0" fmla="*/ 62169 h 296175"/>
                <a:gd name="connsiteX1" fmla="*/ 8694 w 114558"/>
                <a:gd name="connsiteY1" fmla="*/ 9640 h 296175"/>
                <a:gd name="connsiteX2" fmla="*/ 2268 w 114558"/>
                <a:gd name="connsiteY2" fmla="*/ 2096 h 296175"/>
                <a:gd name="connsiteX3" fmla="*/ 2268 w 114558"/>
                <a:gd name="connsiteY3" fmla="*/ 227860 h 296175"/>
                <a:gd name="connsiteX4" fmla="*/ 8694 w 114558"/>
                <a:gd name="connsiteY4" fmla="*/ 237919 h 296175"/>
                <a:gd name="connsiteX5" fmla="*/ 99503 w 114558"/>
                <a:gd name="connsiteY5" fmla="*/ 290448 h 296175"/>
                <a:gd name="connsiteX6" fmla="*/ 114032 w 114558"/>
                <a:gd name="connsiteY6" fmla="*/ 294360 h 296175"/>
                <a:gd name="connsiteX7" fmla="*/ 114032 w 114558"/>
                <a:gd name="connsiteY7" fmla="*/ 66360 h 296175"/>
                <a:gd name="connsiteX8" fmla="*/ 99503 w 114558"/>
                <a:gd name="connsiteY8" fmla="*/ 62169 h 296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558" h="296175">
                  <a:moveTo>
                    <a:pt x="99503" y="62169"/>
                  </a:moveTo>
                  <a:lnTo>
                    <a:pt x="8694" y="9640"/>
                  </a:lnTo>
                  <a:cubicBezTo>
                    <a:pt x="4782" y="7404"/>
                    <a:pt x="2827" y="4610"/>
                    <a:pt x="2268" y="2096"/>
                  </a:cubicBezTo>
                  <a:lnTo>
                    <a:pt x="2268" y="227860"/>
                  </a:lnTo>
                  <a:cubicBezTo>
                    <a:pt x="1430" y="231213"/>
                    <a:pt x="3665" y="235124"/>
                    <a:pt x="8694" y="237919"/>
                  </a:cubicBezTo>
                  <a:lnTo>
                    <a:pt x="99503" y="290448"/>
                  </a:lnTo>
                  <a:cubicBezTo>
                    <a:pt x="103694" y="292963"/>
                    <a:pt x="109003" y="294080"/>
                    <a:pt x="114032" y="294360"/>
                  </a:cubicBezTo>
                  <a:lnTo>
                    <a:pt x="114032" y="66360"/>
                  </a:lnTo>
                  <a:cubicBezTo>
                    <a:pt x="109003" y="65801"/>
                    <a:pt x="103694" y="64684"/>
                    <a:pt x="99503" y="62169"/>
                  </a:cubicBezTo>
                  <a:close/>
                </a:path>
              </a:pathLst>
            </a:custGeom>
            <a:solidFill>
              <a:srgbClr val="13B1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7" name="Forma libre 1306">
              <a:extLst>
                <a:ext uri="{FF2B5EF4-FFF2-40B4-BE49-F238E27FC236}">
                  <a16:creationId xmlns:a16="http://schemas.microsoft.com/office/drawing/2014/main" id="{643C7617-EAA8-F240-9CB0-4BE111592372}"/>
                </a:ext>
              </a:extLst>
            </p:cNvPr>
            <p:cNvSpPr/>
            <p:nvPr/>
          </p:nvSpPr>
          <p:spPr>
            <a:xfrm>
              <a:off x="1362153" y="4288957"/>
              <a:ext cx="226323" cy="131323"/>
            </a:xfrm>
            <a:custGeom>
              <a:avLst/>
              <a:gdLst>
                <a:gd name="connsiteX0" fmla="*/ 221412 w 226323"/>
                <a:gd name="connsiteY0" fmla="*/ 74005 h 131323"/>
                <a:gd name="connsiteX1" fmla="*/ 126692 w 226323"/>
                <a:gd name="connsiteY1" fmla="*/ 128770 h 131323"/>
                <a:gd name="connsiteX2" fmla="*/ 99589 w 226323"/>
                <a:gd name="connsiteY2" fmla="*/ 127652 h 131323"/>
                <a:gd name="connsiteX3" fmla="*/ 8780 w 226323"/>
                <a:gd name="connsiteY3" fmla="*/ 75123 h 131323"/>
                <a:gd name="connsiteX4" fmla="*/ 6824 w 226323"/>
                <a:gd name="connsiteY4" fmla="*/ 59476 h 131323"/>
                <a:gd name="connsiteX5" fmla="*/ 101545 w 226323"/>
                <a:gd name="connsiteY5" fmla="*/ 4712 h 131323"/>
                <a:gd name="connsiteX6" fmla="*/ 128647 w 226323"/>
                <a:gd name="connsiteY6" fmla="*/ 5829 h 131323"/>
                <a:gd name="connsiteX7" fmla="*/ 219456 w 226323"/>
                <a:gd name="connsiteY7" fmla="*/ 58358 h 131323"/>
                <a:gd name="connsiteX8" fmla="*/ 221412 w 226323"/>
                <a:gd name="connsiteY8" fmla="*/ 74005 h 13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323" h="131323">
                  <a:moveTo>
                    <a:pt x="221412" y="74005"/>
                  </a:moveTo>
                  <a:lnTo>
                    <a:pt x="126692" y="128770"/>
                  </a:lnTo>
                  <a:cubicBezTo>
                    <a:pt x="119706" y="132682"/>
                    <a:pt x="107692" y="132123"/>
                    <a:pt x="99589" y="127652"/>
                  </a:cubicBezTo>
                  <a:lnTo>
                    <a:pt x="8780" y="75123"/>
                  </a:lnTo>
                  <a:cubicBezTo>
                    <a:pt x="677" y="70653"/>
                    <a:pt x="-161" y="63388"/>
                    <a:pt x="6824" y="59476"/>
                  </a:cubicBezTo>
                  <a:lnTo>
                    <a:pt x="101545" y="4712"/>
                  </a:lnTo>
                  <a:cubicBezTo>
                    <a:pt x="108530" y="800"/>
                    <a:pt x="120544" y="1359"/>
                    <a:pt x="128647" y="5829"/>
                  </a:cubicBezTo>
                  <a:lnTo>
                    <a:pt x="219456" y="58358"/>
                  </a:lnTo>
                  <a:cubicBezTo>
                    <a:pt x="227559" y="63108"/>
                    <a:pt x="228397" y="70094"/>
                    <a:pt x="221412" y="74005"/>
                  </a:cubicBezTo>
                  <a:close/>
                </a:path>
              </a:pathLst>
            </a:custGeom>
            <a:solidFill>
              <a:srgbClr val="A8DBF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8" name="Forma libre 1307">
              <a:extLst>
                <a:ext uri="{FF2B5EF4-FFF2-40B4-BE49-F238E27FC236}">
                  <a16:creationId xmlns:a16="http://schemas.microsoft.com/office/drawing/2014/main" id="{8AFB18C3-357B-6747-849B-5544302F178C}"/>
                </a:ext>
              </a:extLst>
            </p:cNvPr>
            <p:cNvSpPr/>
            <p:nvPr/>
          </p:nvSpPr>
          <p:spPr>
            <a:xfrm>
              <a:off x="1474455" y="4355558"/>
              <a:ext cx="114559" cy="206764"/>
            </a:xfrm>
            <a:custGeom>
              <a:avLst/>
              <a:gdLst>
                <a:gd name="connsiteX0" fmla="*/ 113860 w 114558"/>
                <a:gd name="connsiteY0" fmla="*/ 140963 h 206764"/>
                <a:gd name="connsiteX1" fmla="*/ 113860 w 114558"/>
                <a:gd name="connsiteY1" fmla="*/ 2096 h 206764"/>
                <a:gd name="connsiteX2" fmla="*/ 113860 w 114558"/>
                <a:gd name="connsiteY2" fmla="*/ 2096 h 206764"/>
                <a:gd name="connsiteX3" fmla="*/ 113860 w 114558"/>
                <a:gd name="connsiteY3" fmla="*/ 2096 h 206764"/>
                <a:gd name="connsiteX4" fmla="*/ 109389 w 114558"/>
                <a:gd name="connsiteY4" fmla="*/ 7684 h 206764"/>
                <a:gd name="connsiteX5" fmla="*/ 14669 w 114558"/>
                <a:gd name="connsiteY5" fmla="*/ 62448 h 206764"/>
                <a:gd name="connsiteX6" fmla="*/ 2096 w 114558"/>
                <a:gd name="connsiteY6" fmla="*/ 64963 h 206764"/>
                <a:gd name="connsiteX7" fmla="*/ 2096 w 114558"/>
                <a:gd name="connsiteY7" fmla="*/ 206345 h 206764"/>
                <a:gd name="connsiteX8" fmla="*/ 14669 w 114558"/>
                <a:gd name="connsiteY8" fmla="*/ 203830 h 206764"/>
                <a:gd name="connsiteX9" fmla="*/ 109389 w 114558"/>
                <a:gd name="connsiteY9" fmla="*/ 149066 h 206764"/>
                <a:gd name="connsiteX10" fmla="*/ 113860 w 114558"/>
                <a:gd name="connsiteY10" fmla="*/ 140963 h 20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4558" h="206764">
                  <a:moveTo>
                    <a:pt x="113860" y="140963"/>
                  </a:moveTo>
                  <a:lnTo>
                    <a:pt x="113860" y="2096"/>
                  </a:lnTo>
                  <a:cubicBezTo>
                    <a:pt x="113860" y="2096"/>
                    <a:pt x="113860" y="2096"/>
                    <a:pt x="113860" y="2096"/>
                  </a:cubicBezTo>
                  <a:cubicBezTo>
                    <a:pt x="113860" y="2096"/>
                    <a:pt x="113860" y="2096"/>
                    <a:pt x="113860" y="2096"/>
                  </a:cubicBezTo>
                  <a:cubicBezTo>
                    <a:pt x="113301" y="4051"/>
                    <a:pt x="111904" y="6007"/>
                    <a:pt x="109389" y="7684"/>
                  </a:cubicBezTo>
                  <a:lnTo>
                    <a:pt x="14669" y="62448"/>
                  </a:lnTo>
                  <a:cubicBezTo>
                    <a:pt x="11316" y="64404"/>
                    <a:pt x="6846" y="65243"/>
                    <a:pt x="2096" y="64963"/>
                  </a:cubicBezTo>
                  <a:lnTo>
                    <a:pt x="2096" y="206345"/>
                  </a:lnTo>
                  <a:cubicBezTo>
                    <a:pt x="6846" y="206345"/>
                    <a:pt x="11316" y="205507"/>
                    <a:pt x="14669" y="203830"/>
                  </a:cubicBezTo>
                  <a:lnTo>
                    <a:pt x="109389" y="149066"/>
                  </a:lnTo>
                  <a:cubicBezTo>
                    <a:pt x="112742" y="146831"/>
                    <a:pt x="114419" y="144036"/>
                    <a:pt x="113860" y="140963"/>
                  </a:cubicBezTo>
                  <a:close/>
                </a:path>
              </a:pathLst>
            </a:custGeom>
            <a:solidFill>
              <a:srgbClr val="8CCF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9" name="Forma libre 1308">
              <a:extLst>
                <a:ext uri="{FF2B5EF4-FFF2-40B4-BE49-F238E27FC236}">
                  <a16:creationId xmlns:a16="http://schemas.microsoft.com/office/drawing/2014/main" id="{308F7074-4032-1D45-82B2-0AFF48E05C7C}"/>
                </a:ext>
              </a:extLst>
            </p:cNvPr>
            <p:cNvSpPr/>
            <p:nvPr/>
          </p:nvSpPr>
          <p:spPr>
            <a:xfrm>
              <a:off x="1362518" y="4354441"/>
              <a:ext cx="114559" cy="209558"/>
            </a:xfrm>
            <a:custGeom>
              <a:avLst/>
              <a:gdLst>
                <a:gd name="connsiteX0" fmla="*/ 99503 w 114558"/>
                <a:gd name="connsiteY0" fmla="*/ 62169 h 209558"/>
                <a:gd name="connsiteX1" fmla="*/ 8694 w 114558"/>
                <a:gd name="connsiteY1" fmla="*/ 9640 h 209558"/>
                <a:gd name="connsiteX2" fmla="*/ 2268 w 114558"/>
                <a:gd name="connsiteY2" fmla="*/ 2096 h 209558"/>
                <a:gd name="connsiteX3" fmla="*/ 2268 w 114558"/>
                <a:gd name="connsiteY3" fmla="*/ 140963 h 209558"/>
                <a:gd name="connsiteX4" fmla="*/ 8694 w 114558"/>
                <a:gd name="connsiteY4" fmla="*/ 151022 h 209558"/>
                <a:gd name="connsiteX5" fmla="*/ 99503 w 114558"/>
                <a:gd name="connsiteY5" fmla="*/ 203551 h 209558"/>
                <a:gd name="connsiteX6" fmla="*/ 114032 w 114558"/>
                <a:gd name="connsiteY6" fmla="*/ 207463 h 209558"/>
                <a:gd name="connsiteX7" fmla="*/ 114032 w 114558"/>
                <a:gd name="connsiteY7" fmla="*/ 66081 h 209558"/>
                <a:gd name="connsiteX8" fmla="*/ 99503 w 114558"/>
                <a:gd name="connsiteY8" fmla="*/ 62169 h 209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558" h="209558">
                  <a:moveTo>
                    <a:pt x="99503" y="62169"/>
                  </a:moveTo>
                  <a:lnTo>
                    <a:pt x="8694" y="9640"/>
                  </a:lnTo>
                  <a:cubicBezTo>
                    <a:pt x="4782" y="7404"/>
                    <a:pt x="2827" y="4610"/>
                    <a:pt x="2268" y="2096"/>
                  </a:cubicBezTo>
                  <a:lnTo>
                    <a:pt x="2268" y="140963"/>
                  </a:lnTo>
                  <a:cubicBezTo>
                    <a:pt x="1430" y="144316"/>
                    <a:pt x="3665" y="148228"/>
                    <a:pt x="8694" y="151022"/>
                  </a:cubicBezTo>
                  <a:lnTo>
                    <a:pt x="99503" y="203551"/>
                  </a:lnTo>
                  <a:cubicBezTo>
                    <a:pt x="103694" y="206066"/>
                    <a:pt x="109003" y="207183"/>
                    <a:pt x="114032" y="207463"/>
                  </a:cubicBezTo>
                  <a:lnTo>
                    <a:pt x="114032" y="66081"/>
                  </a:lnTo>
                  <a:cubicBezTo>
                    <a:pt x="109003" y="65801"/>
                    <a:pt x="103694" y="64684"/>
                    <a:pt x="99503" y="62169"/>
                  </a:cubicBezTo>
                  <a:close/>
                </a:path>
              </a:pathLst>
            </a:custGeom>
            <a:solidFill>
              <a:srgbClr val="FEE0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0" name="Forma libre 1309">
              <a:extLst>
                <a:ext uri="{FF2B5EF4-FFF2-40B4-BE49-F238E27FC236}">
                  <a16:creationId xmlns:a16="http://schemas.microsoft.com/office/drawing/2014/main" id="{5869D544-F80C-9A44-9E6C-50CECA90D9CD}"/>
                </a:ext>
              </a:extLst>
            </p:cNvPr>
            <p:cNvSpPr/>
            <p:nvPr/>
          </p:nvSpPr>
          <p:spPr>
            <a:xfrm>
              <a:off x="1362518" y="4354441"/>
              <a:ext cx="114559" cy="209558"/>
            </a:xfrm>
            <a:custGeom>
              <a:avLst/>
              <a:gdLst>
                <a:gd name="connsiteX0" fmla="*/ 99503 w 114558"/>
                <a:gd name="connsiteY0" fmla="*/ 62169 h 209558"/>
                <a:gd name="connsiteX1" fmla="*/ 8694 w 114558"/>
                <a:gd name="connsiteY1" fmla="*/ 9640 h 209558"/>
                <a:gd name="connsiteX2" fmla="*/ 2268 w 114558"/>
                <a:gd name="connsiteY2" fmla="*/ 2096 h 209558"/>
                <a:gd name="connsiteX3" fmla="*/ 2268 w 114558"/>
                <a:gd name="connsiteY3" fmla="*/ 140963 h 209558"/>
                <a:gd name="connsiteX4" fmla="*/ 8694 w 114558"/>
                <a:gd name="connsiteY4" fmla="*/ 151022 h 209558"/>
                <a:gd name="connsiteX5" fmla="*/ 99503 w 114558"/>
                <a:gd name="connsiteY5" fmla="*/ 203551 h 209558"/>
                <a:gd name="connsiteX6" fmla="*/ 114032 w 114558"/>
                <a:gd name="connsiteY6" fmla="*/ 207463 h 209558"/>
                <a:gd name="connsiteX7" fmla="*/ 114032 w 114558"/>
                <a:gd name="connsiteY7" fmla="*/ 66081 h 209558"/>
                <a:gd name="connsiteX8" fmla="*/ 99503 w 114558"/>
                <a:gd name="connsiteY8" fmla="*/ 62169 h 209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558" h="209558">
                  <a:moveTo>
                    <a:pt x="99503" y="62169"/>
                  </a:moveTo>
                  <a:lnTo>
                    <a:pt x="8694" y="9640"/>
                  </a:lnTo>
                  <a:cubicBezTo>
                    <a:pt x="4782" y="7404"/>
                    <a:pt x="2827" y="4610"/>
                    <a:pt x="2268" y="2096"/>
                  </a:cubicBezTo>
                  <a:lnTo>
                    <a:pt x="2268" y="140963"/>
                  </a:lnTo>
                  <a:cubicBezTo>
                    <a:pt x="1430" y="144316"/>
                    <a:pt x="3665" y="148228"/>
                    <a:pt x="8694" y="151022"/>
                  </a:cubicBezTo>
                  <a:lnTo>
                    <a:pt x="99503" y="203551"/>
                  </a:lnTo>
                  <a:cubicBezTo>
                    <a:pt x="103694" y="206066"/>
                    <a:pt x="109003" y="207183"/>
                    <a:pt x="114032" y="207463"/>
                  </a:cubicBezTo>
                  <a:lnTo>
                    <a:pt x="114032" y="66081"/>
                  </a:lnTo>
                  <a:cubicBezTo>
                    <a:pt x="109003" y="65801"/>
                    <a:pt x="103694" y="64684"/>
                    <a:pt x="99503" y="62169"/>
                  </a:cubicBezTo>
                  <a:close/>
                </a:path>
              </a:pathLst>
            </a:custGeom>
            <a:solidFill>
              <a:srgbClr val="347BB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1" name="Forma libre 1310">
              <a:extLst>
                <a:ext uri="{FF2B5EF4-FFF2-40B4-BE49-F238E27FC236}">
                  <a16:creationId xmlns:a16="http://schemas.microsoft.com/office/drawing/2014/main" id="{027EDDCE-5B1F-D04C-BA77-CB7F7E71E312}"/>
                </a:ext>
              </a:extLst>
            </p:cNvPr>
            <p:cNvSpPr/>
            <p:nvPr/>
          </p:nvSpPr>
          <p:spPr>
            <a:xfrm>
              <a:off x="1447631" y="3596398"/>
              <a:ext cx="483381" cy="765587"/>
            </a:xfrm>
            <a:custGeom>
              <a:avLst/>
              <a:gdLst>
                <a:gd name="connsiteX0" fmla="*/ 483800 w 483381"/>
                <a:gd name="connsiteY0" fmla="*/ 94301 h 765586"/>
                <a:gd name="connsiteX1" fmla="*/ 482683 w 483381"/>
                <a:gd name="connsiteY1" fmla="*/ 2096 h 765586"/>
                <a:gd name="connsiteX2" fmla="*/ 413668 w 483381"/>
                <a:gd name="connsiteY2" fmla="*/ 89551 h 765586"/>
                <a:gd name="connsiteX3" fmla="*/ 435742 w 483381"/>
                <a:gd name="connsiteY3" fmla="*/ 90948 h 765586"/>
                <a:gd name="connsiteX4" fmla="*/ 356109 w 483381"/>
                <a:gd name="connsiteY4" fmla="*/ 301624 h 765586"/>
                <a:gd name="connsiteX5" fmla="*/ 304418 w 483381"/>
                <a:gd name="connsiteY5" fmla="*/ 182595 h 765586"/>
                <a:gd name="connsiteX6" fmla="*/ 180360 w 483381"/>
                <a:gd name="connsiteY6" fmla="*/ 546389 h 765586"/>
                <a:gd name="connsiteX7" fmla="*/ 111066 w 483381"/>
                <a:gd name="connsiteY7" fmla="*/ 450550 h 765586"/>
                <a:gd name="connsiteX8" fmla="*/ 98492 w 483381"/>
                <a:gd name="connsiteY8" fmla="*/ 485197 h 765586"/>
                <a:gd name="connsiteX9" fmla="*/ 50993 w 483381"/>
                <a:gd name="connsiteY9" fmla="*/ 618197 h 765586"/>
                <a:gd name="connsiteX10" fmla="*/ 2096 w 483381"/>
                <a:gd name="connsiteY10" fmla="*/ 764329 h 765586"/>
                <a:gd name="connsiteX11" fmla="*/ 31154 w 483381"/>
                <a:gd name="connsiteY11" fmla="*/ 751197 h 765586"/>
                <a:gd name="connsiteX12" fmla="*/ 112184 w 483381"/>
                <a:gd name="connsiteY12" fmla="*/ 520683 h 765586"/>
                <a:gd name="connsiteX13" fmla="*/ 182316 w 483381"/>
                <a:gd name="connsiteY13" fmla="*/ 617638 h 765586"/>
                <a:gd name="connsiteX14" fmla="*/ 301066 w 483381"/>
                <a:gd name="connsiteY14" fmla="*/ 268933 h 765586"/>
                <a:gd name="connsiteX15" fmla="*/ 351080 w 483381"/>
                <a:gd name="connsiteY15" fmla="*/ 384330 h 765586"/>
                <a:gd name="connsiteX16" fmla="*/ 461168 w 483381"/>
                <a:gd name="connsiteY16" fmla="*/ 92904 h 765586"/>
                <a:gd name="connsiteX17" fmla="*/ 483800 w 483381"/>
                <a:gd name="connsiteY17" fmla="*/ 94301 h 765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83381" h="765586">
                  <a:moveTo>
                    <a:pt x="483800" y="94301"/>
                  </a:moveTo>
                  <a:lnTo>
                    <a:pt x="482683" y="2096"/>
                  </a:lnTo>
                  <a:lnTo>
                    <a:pt x="413668" y="89551"/>
                  </a:lnTo>
                  <a:lnTo>
                    <a:pt x="435742" y="90948"/>
                  </a:lnTo>
                  <a:lnTo>
                    <a:pt x="356109" y="301624"/>
                  </a:lnTo>
                  <a:lnTo>
                    <a:pt x="304418" y="182595"/>
                  </a:lnTo>
                  <a:lnTo>
                    <a:pt x="180360" y="546389"/>
                  </a:lnTo>
                  <a:lnTo>
                    <a:pt x="111066" y="450550"/>
                  </a:lnTo>
                  <a:lnTo>
                    <a:pt x="98492" y="485197"/>
                  </a:lnTo>
                  <a:cubicBezTo>
                    <a:pt x="98213" y="485756"/>
                    <a:pt x="74463" y="552256"/>
                    <a:pt x="50993" y="618197"/>
                  </a:cubicBezTo>
                  <a:cubicBezTo>
                    <a:pt x="1816" y="757064"/>
                    <a:pt x="3772" y="757623"/>
                    <a:pt x="2096" y="764329"/>
                  </a:cubicBezTo>
                  <a:cubicBezTo>
                    <a:pt x="2096" y="764329"/>
                    <a:pt x="31434" y="750917"/>
                    <a:pt x="31154" y="751197"/>
                  </a:cubicBezTo>
                  <a:cubicBezTo>
                    <a:pt x="34507" y="739182"/>
                    <a:pt x="78375" y="615124"/>
                    <a:pt x="112184" y="520683"/>
                  </a:cubicBezTo>
                  <a:lnTo>
                    <a:pt x="182316" y="617638"/>
                  </a:lnTo>
                  <a:lnTo>
                    <a:pt x="301066" y="268933"/>
                  </a:lnTo>
                  <a:lnTo>
                    <a:pt x="351080" y="384330"/>
                  </a:lnTo>
                  <a:lnTo>
                    <a:pt x="461168" y="92904"/>
                  </a:lnTo>
                  <a:lnTo>
                    <a:pt x="483800" y="94301"/>
                  </a:lnTo>
                  <a:close/>
                </a:path>
              </a:pathLst>
            </a:custGeom>
            <a:solidFill>
              <a:srgbClr val="9A96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2" name="Forma libre 1311">
              <a:extLst>
                <a:ext uri="{FF2B5EF4-FFF2-40B4-BE49-F238E27FC236}">
                  <a16:creationId xmlns:a16="http://schemas.microsoft.com/office/drawing/2014/main" id="{33D9D230-AC70-9843-9DBF-C9B7D5E4540F}"/>
                </a:ext>
              </a:extLst>
            </p:cNvPr>
            <p:cNvSpPr/>
            <p:nvPr/>
          </p:nvSpPr>
          <p:spPr>
            <a:xfrm>
              <a:off x="1422764" y="4031162"/>
              <a:ext cx="136911" cy="329705"/>
            </a:xfrm>
            <a:custGeom>
              <a:avLst/>
              <a:gdLst>
                <a:gd name="connsiteX0" fmla="*/ 123360 w 136911"/>
                <a:gd name="connsiteY0" fmla="*/ 50713 h 329705"/>
                <a:gd name="connsiteX1" fmla="*/ 135654 w 136911"/>
                <a:gd name="connsiteY1" fmla="*/ 16066 h 329705"/>
                <a:gd name="connsiteX2" fmla="*/ 111066 w 136911"/>
                <a:gd name="connsiteY2" fmla="*/ 2096 h 329705"/>
                <a:gd name="connsiteX3" fmla="*/ 98492 w 136911"/>
                <a:gd name="connsiteY3" fmla="*/ 36743 h 329705"/>
                <a:gd name="connsiteX4" fmla="*/ 50993 w 136911"/>
                <a:gd name="connsiteY4" fmla="*/ 169742 h 329705"/>
                <a:gd name="connsiteX5" fmla="*/ 2096 w 136911"/>
                <a:gd name="connsiteY5" fmla="*/ 315874 h 329705"/>
                <a:gd name="connsiteX6" fmla="*/ 26684 w 136911"/>
                <a:gd name="connsiteY6" fmla="*/ 329565 h 329705"/>
                <a:gd name="connsiteX7" fmla="*/ 75581 w 136911"/>
                <a:gd name="connsiteY7" fmla="*/ 183433 h 329705"/>
                <a:gd name="connsiteX8" fmla="*/ 123360 w 136911"/>
                <a:gd name="connsiteY8" fmla="*/ 50713 h 329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6911" h="329705">
                  <a:moveTo>
                    <a:pt x="123360" y="50713"/>
                  </a:moveTo>
                  <a:lnTo>
                    <a:pt x="135654" y="16066"/>
                  </a:lnTo>
                  <a:lnTo>
                    <a:pt x="111066" y="2096"/>
                  </a:lnTo>
                  <a:lnTo>
                    <a:pt x="98492" y="36743"/>
                  </a:lnTo>
                  <a:cubicBezTo>
                    <a:pt x="98213" y="37301"/>
                    <a:pt x="74463" y="103801"/>
                    <a:pt x="50993" y="169742"/>
                  </a:cubicBezTo>
                  <a:cubicBezTo>
                    <a:pt x="1816" y="308610"/>
                    <a:pt x="3772" y="309168"/>
                    <a:pt x="2096" y="315874"/>
                  </a:cubicBezTo>
                  <a:lnTo>
                    <a:pt x="26684" y="329565"/>
                  </a:lnTo>
                  <a:cubicBezTo>
                    <a:pt x="28360" y="322860"/>
                    <a:pt x="26125" y="322301"/>
                    <a:pt x="75581" y="183433"/>
                  </a:cubicBezTo>
                  <a:cubicBezTo>
                    <a:pt x="99610" y="117492"/>
                    <a:pt x="123360" y="51272"/>
                    <a:pt x="123360" y="50713"/>
                  </a:cubicBezTo>
                  <a:close/>
                </a:path>
              </a:pathLst>
            </a:custGeom>
            <a:solidFill>
              <a:srgbClr val="9A96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3" name="Forma libre 1312">
              <a:extLst>
                <a:ext uri="{FF2B5EF4-FFF2-40B4-BE49-F238E27FC236}">
                  <a16:creationId xmlns:a16="http://schemas.microsoft.com/office/drawing/2014/main" id="{BAA3BE3A-2D66-BE4F-9D81-6E349C91459E}"/>
                </a:ext>
              </a:extLst>
            </p:cNvPr>
            <p:cNvSpPr/>
            <p:nvPr/>
          </p:nvSpPr>
          <p:spPr>
            <a:xfrm>
              <a:off x="1749954" y="3582707"/>
              <a:ext cx="181617" cy="315735"/>
            </a:xfrm>
            <a:custGeom>
              <a:avLst/>
              <a:gdLst>
                <a:gd name="connsiteX0" fmla="*/ 133419 w 181617"/>
                <a:gd name="connsiteY0" fmla="*/ 104639 h 315734"/>
                <a:gd name="connsiteX1" fmla="*/ 111345 w 181617"/>
                <a:gd name="connsiteY1" fmla="*/ 103242 h 315734"/>
                <a:gd name="connsiteX2" fmla="*/ 180360 w 181617"/>
                <a:gd name="connsiteY2" fmla="*/ 15787 h 315734"/>
                <a:gd name="connsiteX3" fmla="*/ 155492 w 181617"/>
                <a:gd name="connsiteY3" fmla="*/ 2096 h 315734"/>
                <a:gd name="connsiteX4" fmla="*/ 86478 w 181617"/>
                <a:gd name="connsiteY4" fmla="*/ 89551 h 315734"/>
                <a:gd name="connsiteX5" fmla="*/ 105198 w 181617"/>
                <a:gd name="connsiteY5" fmla="*/ 99889 h 315734"/>
                <a:gd name="connsiteX6" fmla="*/ 37860 w 181617"/>
                <a:gd name="connsiteY6" fmla="*/ 278713 h 315734"/>
                <a:gd name="connsiteX7" fmla="*/ 2096 w 181617"/>
                <a:gd name="connsiteY7" fmla="*/ 196286 h 315734"/>
                <a:gd name="connsiteX8" fmla="*/ 53787 w 181617"/>
                <a:gd name="connsiteY8" fmla="*/ 315315 h 315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1617" h="315734">
                  <a:moveTo>
                    <a:pt x="133419" y="104639"/>
                  </a:moveTo>
                  <a:lnTo>
                    <a:pt x="111345" y="103242"/>
                  </a:lnTo>
                  <a:lnTo>
                    <a:pt x="180360" y="15787"/>
                  </a:lnTo>
                  <a:lnTo>
                    <a:pt x="155492" y="2096"/>
                  </a:lnTo>
                  <a:lnTo>
                    <a:pt x="86478" y="89551"/>
                  </a:lnTo>
                  <a:lnTo>
                    <a:pt x="105198" y="99889"/>
                  </a:lnTo>
                  <a:lnTo>
                    <a:pt x="37860" y="278713"/>
                  </a:lnTo>
                  <a:lnTo>
                    <a:pt x="2096" y="196286"/>
                  </a:lnTo>
                  <a:lnTo>
                    <a:pt x="53787" y="315315"/>
                  </a:lnTo>
                  <a:close/>
                </a:path>
              </a:pathLst>
            </a:custGeom>
            <a:solidFill>
              <a:srgbClr val="9A96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4" name="Forma libre 1313">
              <a:extLst>
                <a:ext uri="{FF2B5EF4-FFF2-40B4-BE49-F238E27FC236}">
                  <a16:creationId xmlns:a16="http://schemas.microsoft.com/office/drawing/2014/main" id="{9BFFA3AA-A145-D34D-99B1-66218607A969}"/>
                </a:ext>
              </a:extLst>
            </p:cNvPr>
            <p:cNvSpPr/>
            <p:nvPr/>
          </p:nvSpPr>
          <p:spPr>
            <a:xfrm>
              <a:off x="1556602" y="3763207"/>
              <a:ext cx="195588" cy="379999"/>
            </a:xfrm>
            <a:custGeom>
              <a:avLst/>
              <a:gdLst>
                <a:gd name="connsiteX0" fmla="*/ 195448 w 195587"/>
                <a:gd name="connsiteY0" fmla="*/ 15787 h 379999"/>
                <a:gd name="connsiteX1" fmla="*/ 170581 w 195587"/>
                <a:gd name="connsiteY1" fmla="*/ 2096 h 379999"/>
                <a:gd name="connsiteX2" fmla="*/ 51551 w 195587"/>
                <a:gd name="connsiteY2" fmla="*/ 351918 h 379999"/>
                <a:gd name="connsiteX3" fmla="*/ 2096 w 195587"/>
                <a:gd name="connsiteY3" fmla="*/ 284021 h 379999"/>
                <a:gd name="connsiteX4" fmla="*/ 71390 w 195587"/>
                <a:gd name="connsiteY4" fmla="*/ 379580 h 379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5587" h="379999">
                  <a:moveTo>
                    <a:pt x="195448" y="15787"/>
                  </a:moveTo>
                  <a:lnTo>
                    <a:pt x="170581" y="2096"/>
                  </a:lnTo>
                  <a:lnTo>
                    <a:pt x="51551" y="351918"/>
                  </a:lnTo>
                  <a:lnTo>
                    <a:pt x="2096" y="284021"/>
                  </a:lnTo>
                  <a:lnTo>
                    <a:pt x="71390" y="379580"/>
                  </a:lnTo>
                  <a:close/>
                </a:path>
              </a:pathLst>
            </a:custGeom>
            <a:solidFill>
              <a:srgbClr val="9A96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5" name="Forma libre 1314">
              <a:extLst>
                <a:ext uri="{FF2B5EF4-FFF2-40B4-BE49-F238E27FC236}">
                  <a16:creationId xmlns:a16="http://schemas.microsoft.com/office/drawing/2014/main" id="{C1299D19-5A01-F541-9FA6-76D23FC20C05}"/>
                </a:ext>
              </a:extLst>
            </p:cNvPr>
            <p:cNvSpPr/>
            <p:nvPr/>
          </p:nvSpPr>
          <p:spPr>
            <a:xfrm>
              <a:off x="1552921" y="4115265"/>
              <a:ext cx="78235" cy="100588"/>
            </a:xfrm>
            <a:custGeom>
              <a:avLst/>
              <a:gdLst>
                <a:gd name="connsiteX0" fmla="*/ 2423 w 78235"/>
                <a:gd name="connsiteY0" fmla="*/ 15507 h 100588"/>
                <a:gd name="connsiteX1" fmla="*/ 52717 w 78235"/>
                <a:gd name="connsiteY1" fmla="*/ 85081 h 100588"/>
                <a:gd name="connsiteX2" fmla="*/ 52717 w 78235"/>
                <a:gd name="connsiteY2" fmla="*/ 85081 h 100588"/>
                <a:gd name="connsiteX3" fmla="*/ 77305 w 78235"/>
                <a:gd name="connsiteY3" fmla="*/ 99051 h 100588"/>
                <a:gd name="connsiteX4" fmla="*/ 7173 w 78235"/>
                <a:gd name="connsiteY4" fmla="*/ 2096 h 100588"/>
                <a:gd name="connsiteX5" fmla="*/ 2423 w 78235"/>
                <a:gd name="connsiteY5" fmla="*/ 15507 h 100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235" h="100588">
                  <a:moveTo>
                    <a:pt x="2423" y="15507"/>
                  </a:moveTo>
                  <a:lnTo>
                    <a:pt x="52717" y="85081"/>
                  </a:lnTo>
                  <a:lnTo>
                    <a:pt x="52717" y="85081"/>
                  </a:lnTo>
                  <a:lnTo>
                    <a:pt x="77305" y="99051"/>
                  </a:lnTo>
                  <a:lnTo>
                    <a:pt x="7173" y="2096"/>
                  </a:lnTo>
                  <a:cubicBezTo>
                    <a:pt x="4379" y="10198"/>
                    <a:pt x="1026" y="19419"/>
                    <a:pt x="2423" y="15507"/>
                  </a:cubicBezTo>
                  <a:close/>
                </a:path>
              </a:pathLst>
            </a:custGeom>
            <a:solidFill>
              <a:srgbClr val="9A96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6" name="Forma libre 1315">
              <a:extLst>
                <a:ext uri="{FF2B5EF4-FFF2-40B4-BE49-F238E27FC236}">
                  <a16:creationId xmlns:a16="http://schemas.microsoft.com/office/drawing/2014/main" id="{20E47BA8-2FF9-6843-B27E-ED77011066A9}"/>
                </a:ext>
              </a:extLst>
            </p:cNvPr>
            <p:cNvSpPr/>
            <p:nvPr/>
          </p:nvSpPr>
          <p:spPr>
            <a:xfrm>
              <a:off x="1739057" y="3863236"/>
              <a:ext cx="61470" cy="117353"/>
            </a:xfrm>
            <a:custGeom>
              <a:avLst/>
              <a:gdLst>
                <a:gd name="connsiteX0" fmla="*/ 2096 w 61470"/>
                <a:gd name="connsiteY0" fmla="*/ 26404 h 117352"/>
                <a:gd name="connsiteX1" fmla="*/ 35625 w 61470"/>
                <a:gd name="connsiteY1" fmla="*/ 103522 h 117352"/>
                <a:gd name="connsiteX2" fmla="*/ 60213 w 61470"/>
                <a:gd name="connsiteY2" fmla="*/ 117492 h 117352"/>
                <a:gd name="connsiteX3" fmla="*/ 10198 w 61470"/>
                <a:gd name="connsiteY3" fmla="*/ 2096 h 117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470" h="117352">
                  <a:moveTo>
                    <a:pt x="2096" y="26404"/>
                  </a:moveTo>
                  <a:lnTo>
                    <a:pt x="35625" y="103522"/>
                  </a:lnTo>
                  <a:lnTo>
                    <a:pt x="60213" y="117492"/>
                  </a:lnTo>
                  <a:lnTo>
                    <a:pt x="10198" y="2096"/>
                  </a:lnTo>
                  <a:close/>
                </a:path>
              </a:pathLst>
            </a:custGeom>
            <a:solidFill>
              <a:srgbClr val="9A96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7" name="Forma libre 1316">
              <a:extLst>
                <a:ext uri="{FF2B5EF4-FFF2-40B4-BE49-F238E27FC236}">
                  <a16:creationId xmlns:a16="http://schemas.microsoft.com/office/drawing/2014/main" id="{8BC03031-2B6B-C94D-AB6C-68415FF4C579}"/>
                </a:ext>
              </a:extLst>
            </p:cNvPr>
            <p:cNvSpPr/>
            <p:nvPr/>
          </p:nvSpPr>
          <p:spPr>
            <a:xfrm>
              <a:off x="1700498" y="3964662"/>
              <a:ext cx="100588" cy="58676"/>
            </a:xfrm>
            <a:custGeom>
              <a:avLst/>
              <a:gdLst>
                <a:gd name="connsiteX0" fmla="*/ 74184 w 100588"/>
                <a:gd name="connsiteY0" fmla="*/ 2096 h 58676"/>
                <a:gd name="connsiteX1" fmla="*/ 2096 w 100588"/>
                <a:gd name="connsiteY1" fmla="*/ 43169 h 58676"/>
                <a:gd name="connsiteX2" fmla="*/ 26963 w 100588"/>
                <a:gd name="connsiteY2" fmla="*/ 57698 h 58676"/>
                <a:gd name="connsiteX3" fmla="*/ 98772 w 100588"/>
                <a:gd name="connsiteY3" fmla="*/ 16066 h 58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588" h="58676">
                  <a:moveTo>
                    <a:pt x="74184" y="2096"/>
                  </a:moveTo>
                  <a:lnTo>
                    <a:pt x="2096" y="43169"/>
                  </a:lnTo>
                  <a:lnTo>
                    <a:pt x="26963" y="57698"/>
                  </a:lnTo>
                  <a:lnTo>
                    <a:pt x="98772" y="16066"/>
                  </a:lnTo>
                  <a:close/>
                </a:path>
              </a:pathLst>
            </a:custGeom>
            <a:solidFill>
              <a:srgbClr val="98439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8" name="Forma libre 1317">
              <a:extLst>
                <a:ext uri="{FF2B5EF4-FFF2-40B4-BE49-F238E27FC236}">
                  <a16:creationId xmlns:a16="http://schemas.microsoft.com/office/drawing/2014/main" id="{E485179D-E2AB-0543-8A2F-E8CDE09FF313}"/>
                </a:ext>
              </a:extLst>
            </p:cNvPr>
            <p:cNvSpPr/>
            <p:nvPr/>
          </p:nvSpPr>
          <p:spPr>
            <a:xfrm>
              <a:off x="1566940" y="4197971"/>
              <a:ext cx="64265" cy="39118"/>
            </a:xfrm>
            <a:custGeom>
              <a:avLst/>
              <a:gdLst>
                <a:gd name="connsiteX0" fmla="*/ 38978 w 64264"/>
                <a:gd name="connsiteY0" fmla="*/ 2096 h 39117"/>
                <a:gd name="connsiteX1" fmla="*/ 2096 w 64264"/>
                <a:gd name="connsiteY1" fmla="*/ 25287 h 39117"/>
                <a:gd name="connsiteX2" fmla="*/ 25846 w 64264"/>
                <a:gd name="connsiteY2" fmla="*/ 38698 h 39117"/>
                <a:gd name="connsiteX3" fmla="*/ 63566 w 64264"/>
                <a:gd name="connsiteY3" fmla="*/ 16066 h 3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264" h="39117">
                  <a:moveTo>
                    <a:pt x="38978" y="2096"/>
                  </a:moveTo>
                  <a:lnTo>
                    <a:pt x="2096" y="25287"/>
                  </a:lnTo>
                  <a:lnTo>
                    <a:pt x="25846" y="38698"/>
                  </a:lnTo>
                  <a:lnTo>
                    <a:pt x="63566" y="16066"/>
                  </a:lnTo>
                  <a:close/>
                </a:path>
              </a:pathLst>
            </a:custGeom>
            <a:solidFill>
              <a:srgbClr val="98439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9" name="Forma libre 1318">
              <a:extLst>
                <a:ext uri="{FF2B5EF4-FFF2-40B4-BE49-F238E27FC236}">
                  <a16:creationId xmlns:a16="http://schemas.microsoft.com/office/drawing/2014/main" id="{EB1E27BC-D03B-B04D-AB34-EE114A936B80}"/>
                </a:ext>
              </a:extLst>
            </p:cNvPr>
            <p:cNvSpPr/>
            <p:nvPr/>
          </p:nvSpPr>
          <p:spPr>
            <a:xfrm>
              <a:off x="1381970" y="4344941"/>
              <a:ext cx="69853" cy="41912"/>
            </a:xfrm>
            <a:custGeom>
              <a:avLst/>
              <a:gdLst>
                <a:gd name="connsiteX0" fmla="*/ 43448 w 69852"/>
                <a:gd name="connsiteY0" fmla="*/ 2096 h 41911"/>
                <a:gd name="connsiteX1" fmla="*/ 2096 w 69852"/>
                <a:gd name="connsiteY1" fmla="*/ 26963 h 41911"/>
                <a:gd name="connsiteX2" fmla="*/ 26963 w 69852"/>
                <a:gd name="connsiteY2" fmla="*/ 40934 h 41911"/>
                <a:gd name="connsiteX3" fmla="*/ 68037 w 69852"/>
                <a:gd name="connsiteY3" fmla="*/ 15787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852" h="41911">
                  <a:moveTo>
                    <a:pt x="43448" y="2096"/>
                  </a:moveTo>
                  <a:lnTo>
                    <a:pt x="2096" y="26963"/>
                  </a:lnTo>
                  <a:lnTo>
                    <a:pt x="26963" y="40934"/>
                  </a:lnTo>
                  <a:lnTo>
                    <a:pt x="68037" y="15787"/>
                  </a:lnTo>
                  <a:close/>
                </a:path>
              </a:pathLst>
            </a:custGeom>
            <a:solidFill>
              <a:srgbClr val="98439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0" name="Forma libre 1319">
              <a:extLst>
                <a:ext uri="{FF2B5EF4-FFF2-40B4-BE49-F238E27FC236}">
                  <a16:creationId xmlns:a16="http://schemas.microsoft.com/office/drawing/2014/main" id="{11174A90-33C6-4C44-97CF-05D695C978BD}"/>
                </a:ext>
              </a:extLst>
            </p:cNvPr>
            <p:cNvSpPr/>
            <p:nvPr/>
          </p:nvSpPr>
          <p:spPr>
            <a:xfrm>
              <a:off x="1561072" y="4826925"/>
              <a:ext cx="159264" cy="13971"/>
            </a:xfrm>
            <a:custGeom>
              <a:avLst/>
              <a:gdLst>
                <a:gd name="connsiteX0" fmla="*/ 159125 w 159264"/>
                <a:gd name="connsiteY0" fmla="*/ 7963 h 13970"/>
                <a:gd name="connsiteX1" fmla="*/ 80610 w 159264"/>
                <a:gd name="connsiteY1" fmla="*/ 13831 h 13970"/>
                <a:gd name="connsiteX2" fmla="*/ 2096 w 159264"/>
                <a:gd name="connsiteY2" fmla="*/ 7963 h 13970"/>
                <a:gd name="connsiteX3" fmla="*/ 80610 w 159264"/>
                <a:gd name="connsiteY3" fmla="*/ 2096 h 13970"/>
                <a:gd name="connsiteX4" fmla="*/ 159125 w 159264"/>
                <a:gd name="connsiteY4" fmla="*/ 7963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264" h="13970">
                  <a:moveTo>
                    <a:pt x="159125" y="7963"/>
                  </a:moveTo>
                  <a:cubicBezTo>
                    <a:pt x="159125" y="11316"/>
                    <a:pt x="123919" y="13831"/>
                    <a:pt x="80610" y="13831"/>
                  </a:cubicBezTo>
                  <a:cubicBezTo>
                    <a:pt x="37301" y="13831"/>
                    <a:pt x="2096" y="11037"/>
                    <a:pt x="2096" y="7963"/>
                  </a:cubicBezTo>
                  <a:cubicBezTo>
                    <a:pt x="2096" y="4610"/>
                    <a:pt x="37301" y="2096"/>
                    <a:pt x="80610" y="2096"/>
                  </a:cubicBezTo>
                  <a:cubicBezTo>
                    <a:pt x="123919" y="2096"/>
                    <a:pt x="159125" y="4610"/>
                    <a:pt x="159125" y="7963"/>
                  </a:cubicBezTo>
                  <a:close/>
                </a:path>
              </a:pathLst>
            </a:custGeom>
            <a:solidFill>
              <a:srgbClr val="DDDD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1" name="Forma libre 1320">
              <a:extLst>
                <a:ext uri="{FF2B5EF4-FFF2-40B4-BE49-F238E27FC236}">
                  <a16:creationId xmlns:a16="http://schemas.microsoft.com/office/drawing/2014/main" id="{D9CE29F5-51AD-394E-9517-5A4F9C1E6E17}"/>
                </a:ext>
              </a:extLst>
            </p:cNvPr>
            <p:cNvSpPr/>
            <p:nvPr/>
          </p:nvSpPr>
          <p:spPr>
            <a:xfrm>
              <a:off x="1534544" y="4293668"/>
              <a:ext cx="27941" cy="39118"/>
            </a:xfrm>
            <a:custGeom>
              <a:avLst/>
              <a:gdLst>
                <a:gd name="connsiteX0" fmla="*/ 26388 w 27941"/>
                <a:gd name="connsiteY0" fmla="*/ 30736 h 39117"/>
                <a:gd name="connsiteX1" fmla="*/ 4873 w 27941"/>
                <a:gd name="connsiteY1" fmla="*/ 2795 h 39117"/>
                <a:gd name="connsiteX2" fmla="*/ 4873 w 27941"/>
                <a:gd name="connsiteY2" fmla="*/ 26265 h 39117"/>
                <a:gd name="connsiteX3" fmla="*/ 20800 w 27941"/>
                <a:gd name="connsiteY3" fmla="*/ 37442 h 39117"/>
                <a:gd name="connsiteX4" fmla="*/ 26388 w 27941"/>
                <a:gd name="connsiteY4" fmla="*/ 30736 h 3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41" h="39117">
                  <a:moveTo>
                    <a:pt x="26388" y="30736"/>
                  </a:moveTo>
                  <a:cubicBezTo>
                    <a:pt x="24712" y="26824"/>
                    <a:pt x="9344" y="-2793"/>
                    <a:pt x="4873" y="2795"/>
                  </a:cubicBezTo>
                  <a:cubicBezTo>
                    <a:pt x="-435" y="8942"/>
                    <a:pt x="3197" y="21795"/>
                    <a:pt x="4873" y="26265"/>
                  </a:cubicBezTo>
                  <a:cubicBezTo>
                    <a:pt x="7947" y="34089"/>
                    <a:pt x="15770" y="38280"/>
                    <a:pt x="20800" y="37442"/>
                  </a:cubicBezTo>
                  <a:cubicBezTo>
                    <a:pt x="24153" y="36883"/>
                    <a:pt x="28065" y="34368"/>
                    <a:pt x="26388" y="30736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2" name="Forma libre 1321">
              <a:extLst>
                <a:ext uri="{FF2B5EF4-FFF2-40B4-BE49-F238E27FC236}">
                  <a16:creationId xmlns:a16="http://schemas.microsoft.com/office/drawing/2014/main" id="{D3779FAC-C157-2340-82E1-893A89D69374}"/>
                </a:ext>
              </a:extLst>
            </p:cNvPr>
            <p:cNvSpPr/>
            <p:nvPr/>
          </p:nvSpPr>
          <p:spPr>
            <a:xfrm>
              <a:off x="1552939" y="4306095"/>
              <a:ext cx="8382" cy="22353"/>
            </a:xfrm>
            <a:custGeom>
              <a:avLst/>
              <a:gdLst>
                <a:gd name="connsiteX0" fmla="*/ 8273 w 8382"/>
                <a:gd name="connsiteY0" fmla="*/ 15794 h 22352"/>
                <a:gd name="connsiteX1" fmla="*/ 6317 w 8382"/>
                <a:gd name="connsiteY1" fmla="*/ 2103 h 22352"/>
                <a:gd name="connsiteX2" fmla="*/ 2126 w 8382"/>
                <a:gd name="connsiteY2" fmla="*/ 14397 h 22352"/>
                <a:gd name="connsiteX3" fmla="*/ 5758 w 8382"/>
                <a:gd name="connsiteY3" fmla="*/ 20824 h 22352"/>
                <a:gd name="connsiteX4" fmla="*/ 8273 w 8382"/>
                <a:gd name="connsiteY4" fmla="*/ 15794 h 2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82" h="22352">
                  <a:moveTo>
                    <a:pt x="8273" y="15794"/>
                  </a:moveTo>
                  <a:cubicBezTo>
                    <a:pt x="8273" y="13838"/>
                    <a:pt x="8553" y="2383"/>
                    <a:pt x="6317" y="2103"/>
                  </a:cubicBezTo>
                  <a:cubicBezTo>
                    <a:pt x="2964" y="1824"/>
                    <a:pt x="2405" y="9368"/>
                    <a:pt x="2126" y="14397"/>
                  </a:cubicBezTo>
                  <a:cubicBezTo>
                    <a:pt x="1847" y="17191"/>
                    <a:pt x="3523" y="20824"/>
                    <a:pt x="5758" y="20824"/>
                  </a:cubicBezTo>
                  <a:cubicBezTo>
                    <a:pt x="7994" y="20544"/>
                    <a:pt x="8273" y="18868"/>
                    <a:pt x="8273" y="15794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3" name="Forma libre 1322">
              <a:extLst>
                <a:ext uri="{FF2B5EF4-FFF2-40B4-BE49-F238E27FC236}">
                  <a16:creationId xmlns:a16="http://schemas.microsoft.com/office/drawing/2014/main" id="{50A140B0-B7F8-DF48-BC29-08FE7B467792}"/>
                </a:ext>
              </a:extLst>
            </p:cNvPr>
            <p:cNvSpPr/>
            <p:nvPr/>
          </p:nvSpPr>
          <p:spPr>
            <a:xfrm>
              <a:off x="1671181" y="4465277"/>
              <a:ext cx="58676" cy="61470"/>
            </a:xfrm>
            <a:custGeom>
              <a:avLst/>
              <a:gdLst>
                <a:gd name="connsiteX0" fmla="*/ 7663 w 58676"/>
                <a:gd name="connsiteY0" fmla="*/ 59465 h 61470"/>
                <a:gd name="connsiteX1" fmla="*/ 29457 w 58676"/>
                <a:gd name="connsiteY1" fmla="*/ 44377 h 61470"/>
                <a:gd name="connsiteX2" fmla="*/ 56560 w 58676"/>
                <a:gd name="connsiteY2" fmla="*/ 13362 h 61470"/>
                <a:gd name="connsiteX3" fmla="*/ 32810 w 58676"/>
                <a:gd name="connsiteY3" fmla="*/ 5818 h 61470"/>
                <a:gd name="connsiteX4" fmla="*/ 3752 w 58676"/>
                <a:gd name="connsiteY4" fmla="*/ 52480 h 61470"/>
                <a:gd name="connsiteX5" fmla="*/ 7663 w 58676"/>
                <a:gd name="connsiteY5" fmla="*/ 59465 h 6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676" h="61470">
                  <a:moveTo>
                    <a:pt x="7663" y="59465"/>
                  </a:moveTo>
                  <a:cubicBezTo>
                    <a:pt x="14090" y="58347"/>
                    <a:pt x="17722" y="54156"/>
                    <a:pt x="29457" y="44377"/>
                  </a:cubicBezTo>
                  <a:cubicBezTo>
                    <a:pt x="46222" y="30127"/>
                    <a:pt x="49296" y="25656"/>
                    <a:pt x="56560" y="13362"/>
                  </a:cubicBezTo>
                  <a:cubicBezTo>
                    <a:pt x="61310" y="5259"/>
                    <a:pt x="41751" y="-2844"/>
                    <a:pt x="32810" y="5818"/>
                  </a:cubicBezTo>
                  <a:cubicBezTo>
                    <a:pt x="25266" y="13362"/>
                    <a:pt x="8222" y="48009"/>
                    <a:pt x="3752" y="52480"/>
                  </a:cubicBezTo>
                  <a:cubicBezTo>
                    <a:pt x="399" y="55553"/>
                    <a:pt x="2354" y="60303"/>
                    <a:pt x="7663" y="59465"/>
                  </a:cubicBezTo>
                  <a:close/>
                </a:path>
              </a:pathLst>
            </a:custGeom>
            <a:solidFill>
              <a:srgbClr val="2D286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4" name="Forma libre 1323">
              <a:extLst>
                <a:ext uri="{FF2B5EF4-FFF2-40B4-BE49-F238E27FC236}">
                  <a16:creationId xmlns:a16="http://schemas.microsoft.com/office/drawing/2014/main" id="{817839E9-6AB0-0B48-848A-8C014F3213FB}"/>
                </a:ext>
              </a:extLst>
            </p:cNvPr>
            <p:cNvSpPr/>
            <p:nvPr/>
          </p:nvSpPr>
          <p:spPr>
            <a:xfrm>
              <a:off x="1666829" y="4405951"/>
              <a:ext cx="61470" cy="78235"/>
            </a:xfrm>
            <a:custGeom>
              <a:avLst/>
              <a:gdLst>
                <a:gd name="connsiteX0" fmla="*/ 61191 w 61470"/>
                <a:gd name="connsiteY0" fmla="*/ 68497 h 78235"/>
                <a:gd name="connsiteX1" fmla="*/ 40794 w 61470"/>
                <a:gd name="connsiteY1" fmla="*/ 29659 h 78235"/>
                <a:gd name="connsiteX2" fmla="*/ 22632 w 61470"/>
                <a:gd name="connsiteY2" fmla="*/ 6467 h 78235"/>
                <a:gd name="connsiteX3" fmla="*/ 4750 w 61470"/>
                <a:gd name="connsiteY3" fmla="*/ 6188 h 78235"/>
                <a:gd name="connsiteX4" fmla="*/ 4471 w 61470"/>
                <a:gd name="connsiteY4" fmla="*/ 29100 h 78235"/>
                <a:gd name="connsiteX5" fmla="*/ 39676 w 61470"/>
                <a:gd name="connsiteY5" fmla="*/ 72129 h 78235"/>
                <a:gd name="connsiteX6" fmla="*/ 61191 w 61470"/>
                <a:gd name="connsiteY6" fmla="*/ 68497 h 78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470" h="78235">
                  <a:moveTo>
                    <a:pt x="61191" y="68497"/>
                  </a:moveTo>
                  <a:cubicBezTo>
                    <a:pt x="60353" y="63467"/>
                    <a:pt x="56441" y="52570"/>
                    <a:pt x="40794" y="29659"/>
                  </a:cubicBezTo>
                  <a:cubicBezTo>
                    <a:pt x="31294" y="15688"/>
                    <a:pt x="25985" y="10379"/>
                    <a:pt x="22632" y="6467"/>
                  </a:cubicBezTo>
                  <a:cubicBezTo>
                    <a:pt x="16485" y="-518"/>
                    <a:pt x="6985" y="1997"/>
                    <a:pt x="4750" y="6188"/>
                  </a:cubicBezTo>
                  <a:cubicBezTo>
                    <a:pt x="1118" y="13173"/>
                    <a:pt x="1397" y="25188"/>
                    <a:pt x="4471" y="29100"/>
                  </a:cubicBezTo>
                  <a:cubicBezTo>
                    <a:pt x="21794" y="50614"/>
                    <a:pt x="36323" y="66261"/>
                    <a:pt x="39676" y="72129"/>
                  </a:cubicBezTo>
                  <a:cubicBezTo>
                    <a:pt x="44426" y="81070"/>
                    <a:pt x="62309" y="74644"/>
                    <a:pt x="61191" y="68497"/>
                  </a:cubicBezTo>
                  <a:close/>
                </a:path>
              </a:pathLst>
            </a:custGeom>
            <a:solidFill>
              <a:srgbClr val="2D286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5" name="Forma libre 1324">
              <a:extLst>
                <a:ext uri="{FF2B5EF4-FFF2-40B4-BE49-F238E27FC236}">
                  <a16:creationId xmlns:a16="http://schemas.microsoft.com/office/drawing/2014/main" id="{C0455796-7153-D846-938E-DB2934EA0006}"/>
                </a:ext>
              </a:extLst>
            </p:cNvPr>
            <p:cNvSpPr/>
            <p:nvPr/>
          </p:nvSpPr>
          <p:spPr>
            <a:xfrm>
              <a:off x="1679312" y="4809705"/>
              <a:ext cx="27941" cy="27941"/>
            </a:xfrm>
            <a:custGeom>
              <a:avLst/>
              <a:gdLst>
                <a:gd name="connsiteX0" fmla="*/ 9591 w 27941"/>
                <a:gd name="connsiteY0" fmla="*/ 6183 h 27941"/>
                <a:gd name="connsiteX1" fmla="*/ 8473 w 27941"/>
                <a:gd name="connsiteY1" fmla="*/ 13448 h 27941"/>
                <a:gd name="connsiteX2" fmla="*/ 3723 w 27941"/>
                <a:gd name="connsiteY2" fmla="*/ 19874 h 27941"/>
                <a:gd name="connsiteX3" fmla="*/ 9870 w 27941"/>
                <a:gd name="connsiteY3" fmla="*/ 26580 h 27941"/>
                <a:gd name="connsiteX4" fmla="*/ 26356 w 27941"/>
                <a:gd name="connsiteY4" fmla="*/ 20154 h 27941"/>
                <a:gd name="connsiteX5" fmla="*/ 24120 w 27941"/>
                <a:gd name="connsiteY5" fmla="*/ 8977 h 27941"/>
                <a:gd name="connsiteX6" fmla="*/ 22723 w 27941"/>
                <a:gd name="connsiteY6" fmla="*/ 3668 h 27941"/>
                <a:gd name="connsiteX7" fmla="*/ 9591 w 27941"/>
                <a:gd name="connsiteY7" fmla="*/ 6183 h 27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941" h="27941">
                  <a:moveTo>
                    <a:pt x="9591" y="6183"/>
                  </a:moveTo>
                  <a:cubicBezTo>
                    <a:pt x="8753" y="9815"/>
                    <a:pt x="9032" y="10933"/>
                    <a:pt x="8473" y="13448"/>
                  </a:cubicBezTo>
                  <a:cubicBezTo>
                    <a:pt x="7914" y="16242"/>
                    <a:pt x="5120" y="17359"/>
                    <a:pt x="3723" y="19874"/>
                  </a:cubicBezTo>
                  <a:cubicBezTo>
                    <a:pt x="2047" y="22389"/>
                    <a:pt x="-747" y="26301"/>
                    <a:pt x="9870" y="26580"/>
                  </a:cubicBezTo>
                  <a:cubicBezTo>
                    <a:pt x="21326" y="26859"/>
                    <a:pt x="28312" y="26301"/>
                    <a:pt x="26356" y="20154"/>
                  </a:cubicBezTo>
                  <a:cubicBezTo>
                    <a:pt x="24400" y="13727"/>
                    <a:pt x="24120" y="10933"/>
                    <a:pt x="24120" y="8977"/>
                  </a:cubicBezTo>
                  <a:cubicBezTo>
                    <a:pt x="24120" y="7021"/>
                    <a:pt x="24120" y="4786"/>
                    <a:pt x="22723" y="3668"/>
                  </a:cubicBezTo>
                  <a:cubicBezTo>
                    <a:pt x="21606" y="2271"/>
                    <a:pt x="11267" y="36"/>
                    <a:pt x="9591" y="6183"/>
                  </a:cubicBezTo>
                  <a:close/>
                </a:path>
              </a:pathLst>
            </a:custGeom>
            <a:solidFill>
              <a:srgbClr val="5025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6" name="Forma libre 1325">
              <a:extLst>
                <a:ext uri="{FF2B5EF4-FFF2-40B4-BE49-F238E27FC236}">
                  <a16:creationId xmlns:a16="http://schemas.microsoft.com/office/drawing/2014/main" id="{013D6BF6-1C93-E941-A4CC-987A98D39E56}"/>
                </a:ext>
              </a:extLst>
            </p:cNvPr>
            <p:cNvSpPr/>
            <p:nvPr/>
          </p:nvSpPr>
          <p:spPr>
            <a:xfrm>
              <a:off x="1573017" y="4816205"/>
              <a:ext cx="44706" cy="22353"/>
            </a:xfrm>
            <a:custGeom>
              <a:avLst/>
              <a:gdLst>
                <a:gd name="connsiteX0" fmla="*/ 27033 w 44705"/>
                <a:gd name="connsiteY0" fmla="*/ 4992 h 22352"/>
                <a:gd name="connsiteX1" fmla="*/ 15857 w 44705"/>
                <a:gd name="connsiteY1" fmla="*/ 13095 h 22352"/>
                <a:gd name="connsiteX2" fmla="*/ 4122 w 44705"/>
                <a:gd name="connsiteY2" fmla="*/ 19242 h 22352"/>
                <a:gd name="connsiteX3" fmla="*/ 23680 w 44705"/>
                <a:gd name="connsiteY3" fmla="*/ 19521 h 22352"/>
                <a:gd name="connsiteX4" fmla="*/ 36813 w 44705"/>
                <a:gd name="connsiteY4" fmla="*/ 18683 h 22352"/>
                <a:gd name="connsiteX5" fmla="*/ 42401 w 44705"/>
                <a:gd name="connsiteY5" fmla="*/ 11139 h 22352"/>
                <a:gd name="connsiteX6" fmla="*/ 27033 w 44705"/>
                <a:gd name="connsiteY6" fmla="*/ 4992 h 2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705" h="22352">
                  <a:moveTo>
                    <a:pt x="27033" y="4992"/>
                  </a:moveTo>
                  <a:cubicBezTo>
                    <a:pt x="26195" y="6668"/>
                    <a:pt x="21724" y="10580"/>
                    <a:pt x="15857" y="13095"/>
                  </a:cubicBezTo>
                  <a:cubicBezTo>
                    <a:pt x="9989" y="15609"/>
                    <a:pt x="-2864" y="17006"/>
                    <a:pt x="4122" y="19242"/>
                  </a:cubicBezTo>
                  <a:cubicBezTo>
                    <a:pt x="11107" y="21477"/>
                    <a:pt x="19489" y="20080"/>
                    <a:pt x="23680" y="19521"/>
                  </a:cubicBezTo>
                  <a:cubicBezTo>
                    <a:pt x="27871" y="18962"/>
                    <a:pt x="31783" y="18683"/>
                    <a:pt x="36813" y="18683"/>
                  </a:cubicBezTo>
                  <a:cubicBezTo>
                    <a:pt x="43239" y="18683"/>
                    <a:pt x="43239" y="18124"/>
                    <a:pt x="42401" y="11139"/>
                  </a:cubicBezTo>
                  <a:cubicBezTo>
                    <a:pt x="41283" y="1639"/>
                    <a:pt x="29827" y="-317"/>
                    <a:pt x="27033" y="4992"/>
                  </a:cubicBezTo>
                  <a:close/>
                </a:path>
              </a:pathLst>
            </a:custGeom>
            <a:solidFill>
              <a:srgbClr val="5025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7" name="Forma libre 1326">
              <a:extLst>
                <a:ext uri="{FF2B5EF4-FFF2-40B4-BE49-F238E27FC236}">
                  <a16:creationId xmlns:a16="http://schemas.microsoft.com/office/drawing/2014/main" id="{AD390A7B-4810-FE43-9E19-4327E88E173C}"/>
                </a:ext>
              </a:extLst>
            </p:cNvPr>
            <p:cNvSpPr/>
            <p:nvPr/>
          </p:nvSpPr>
          <p:spPr>
            <a:xfrm>
              <a:off x="1628492" y="4335441"/>
              <a:ext cx="47500" cy="64265"/>
            </a:xfrm>
            <a:custGeom>
              <a:avLst/>
              <a:gdLst>
                <a:gd name="connsiteX0" fmla="*/ 45323 w 47499"/>
                <a:gd name="connsiteY0" fmla="*/ 35346 h 64264"/>
                <a:gd name="connsiteX1" fmla="*/ 37779 w 47499"/>
                <a:gd name="connsiteY1" fmla="*/ 56860 h 64264"/>
                <a:gd name="connsiteX2" fmla="*/ 16823 w 47499"/>
                <a:gd name="connsiteY2" fmla="*/ 63007 h 64264"/>
                <a:gd name="connsiteX3" fmla="*/ 4249 w 47499"/>
                <a:gd name="connsiteY3" fmla="*/ 49316 h 64264"/>
                <a:gd name="connsiteX4" fmla="*/ 2852 w 47499"/>
                <a:gd name="connsiteY4" fmla="*/ 18301 h 64264"/>
                <a:gd name="connsiteX5" fmla="*/ 22132 w 47499"/>
                <a:gd name="connsiteY5" fmla="*/ 2096 h 64264"/>
                <a:gd name="connsiteX6" fmla="*/ 45323 w 47499"/>
                <a:gd name="connsiteY6" fmla="*/ 35346 h 6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499" h="64264">
                  <a:moveTo>
                    <a:pt x="45323" y="35346"/>
                  </a:moveTo>
                  <a:cubicBezTo>
                    <a:pt x="43926" y="48478"/>
                    <a:pt x="43646" y="51272"/>
                    <a:pt x="37779" y="56860"/>
                  </a:cubicBezTo>
                  <a:cubicBezTo>
                    <a:pt x="31911" y="62169"/>
                    <a:pt x="22970" y="63007"/>
                    <a:pt x="16823" y="63007"/>
                  </a:cubicBezTo>
                  <a:cubicBezTo>
                    <a:pt x="10117" y="63007"/>
                    <a:pt x="5646" y="54904"/>
                    <a:pt x="4249" y="49316"/>
                  </a:cubicBezTo>
                  <a:cubicBezTo>
                    <a:pt x="2573" y="43448"/>
                    <a:pt x="1176" y="32831"/>
                    <a:pt x="2852" y="18301"/>
                  </a:cubicBezTo>
                  <a:cubicBezTo>
                    <a:pt x="3691" y="11037"/>
                    <a:pt x="12911" y="2096"/>
                    <a:pt x="22132" y="2096"/>
                  </a:cubicBezTo>
                  <a:cubicBezTo>
                    <a:pt x="31352" y="2375"/>
                    <a:pt x="48396" y="3213"/>
                    <a:pt x="45323" y="35346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8" name="Forma libre 1327">
              <a:extLst>
                <a:ext uri="{FF2B5EF4-FFF2-40B4-BE49-F238E27FC236}">
                  <a16:creationId xmlns:a16="http://schemas.microsoft.com/office/drawing/2014/main" id="{2FF72613-9FF3-BE40-A3BD-9F25E8E77795}"/>
                </a:ext>
              </a:extLst>
            </p:cNvPr>
            <p:cNvSpPr/>
            <p:nvPr/>
          </p:nvSpPr>
          <p:spPr>
            <a:xfrm>
              <a:off x="1545881" y="4319575"/>
              <a:ext cx="41912" cy="69853"/>
            </a:xfrm>
            <a:custGeom>
              <a:avLst/>
              <a:gdLst>
                <a:gd name="connsiteX0" fmla="*/ 2478 w 41911"/>
                <a:gd name="connsiteY0" fmla="*/ 6505 h 69852"/>
                <a:gd name="connsiteX1" fmla="*/ 8625 w 41911"/>
                <a:gd name="connsiteY1" fmla="*/ 28858 h 69852"/>
                <a:gd name="connsiteX2" fmla="*/ 24552 w 41911"/>
                <a:gd name="connsiteY2" fmla="*/ 67417 h 69852"/>
                <a:gd name="connsiteX3" fmla="*/ 40478 w 41911"/>
                <a:gd name="connsiteY3" fmla="*/ 49255 h 69852"/>
                <a:gd name="connsiteX4" fmla="*/ 11140 w 41911"/>
                <a:gd name="connsiteY4" fmla="*/ 3432 h 69852"/>
                <a:gd name="connsiteX5" fmla="*/ 2478 w 41911"/>
                <a:gd name="connsiteY5" fmla="*/ 6505 h 69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911" h="69852">
                  <a:moveTo>
                    <a:pt x="2478" y="6505"/>
                  </a:moveTo>
                  <a:cubicBezTo>
                    <a:pt x="1081" y="12652"/>
                    <a:pt x="3596" y="13211"/>
                    <a:pt x="8625" y="28858"/>
                  </a:cubicBezTo>
                  <a:cubicBezTo>
                    <a:pt x="14772" y="48417"/>
                    <a:pt x="19243" y="59035"/>
                    <a:pt x="24552" y="67417"/>
                  </a:cubicBezTo>
                  <a:cubicBezTo>
                    <a:pt x="29302" y="75240"/>
                    <a:pt x="44669" y="60991"/>
                    <a:pt x="40478" y="49255"/>
                  </a:cubicBezTo>
                  <a:cubicBezTo>
                    <a:pt x="36846" y="39196"/>
                    <a:pt x="15331" y="8741"/>
                    <a:pt x="11140" y="3432"/>
                  </a:cubicBezTo>
                  <a:cubicBezTo>
                    <a:pt x="9184" y="1196"/>
                    <a:pt x="3596" y="1476"/>
                    <a:pt x="2478" y="6505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9" name="Forma libre 1328">
              <a:extLst>
                <a:ext uri="{FF2B5EF4-FFF2-40B4-BE49-F238E27FC236}">
                  <a16:creationId xmlns:a16="http://schemas.microsoft.com/office/drawing/2014/main" id="{75E79EF2-AF38-6C46-A3FE-8FF4DF1EB22A}"/>
                </a:ext>
              </a:extLst>
            </p:cNvPr>
            <p:cNvSpPr/>
            <p:nvPr/>
          </p:nvSpPr>
          <p:spPr>
            <a:xfrm>
              <a:off x="1564721" y="4366591"/>
              <a:ext cx="72647" cy="69853"/>
            </a:xfrm>
            <a:custGeom>
              <a:avLst/>
              <a:gdLst>
                <a:gd name="connsiteX0" fmla="*/ 2358 w 72646"/>
                <a:gd name="connsiteY0" fmla="*/ 13137 h 69852"/>
                <a:gd name="connsiteX1" fmla="*/ 30579 w 72646"/>
                <a:gd name="connsiteY1" fmla="*/ 46666 h 69852"/>
                <a:gd name="connsiteX2" fmla="*/ 53211 w 72646"/>
                <a:gd name="connsiteY2" fmla="*/ 65387 h 69852"/>
                <a:gd name="connsiteX3" fmla="*/ 70535 w 72646"/>
                <a:gd name="connsiteY3" fmla="*/ 61754 h 69852"/>
                <a:gd name="connsiteX4" fmla="*/ 66064 w 72646"/>
                <a:gd name="connsiteY4" fmla="*/ 39401 h 69852"/>
                <a:gd name="connsiteX5" fmla="*/ 22476 w 72646"/>
                <a:gd name="connsiteY5" fmla="*/ 4754 h 69852"/>
                <a:gd name="connsiteX6" fmla="*/ 2358 w 72646"/>
                <a:gd name="connsiteY6" fmla="*/ 13137 h 69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2646" h="69852">
                  <a:moveTo>
                    <a:pt x="2358" y="13137"/>
                  </a:moveTo>
                  <a:cubicBezTo>
                    <a:pt x="4314" y="17887"/>
                    <a:pt x="10461" y="27666"/>
                    <a:pt x="30579" y="46666"/>
                  </a:cubicBezTo>
                  <a:cubicBezTo>
                    <a:pt x="42873" y="58401"/>
                    <a:pt x="49020" y="62313"/>
                    <a:pt x="53211" y="65387"/>
                  </a:cubicBezTo>
                  <a:cubicBezTo>
                    <a:pt x="60755" y="70695"/>
                    <a:pt x="69417" y="66504"/>
                    <a:pt x="70535" y="61754"/>
                  </a:cubicBezTo>
                  <a:cubicBezTo>
                    <a:pt x="72491" y="54210"/>
                    <a:pt x="69976" y="42475"/>
                    <a:pt x="66064" y="39401"/>
                  </a:cubicBezTo>
                  <a:cubicBezTo>
                    <a:pt x="44549" y="22078"/>
                    <a:pt x="26946" y="10063"/>
                    <a:pt x="22476" y="4754"/>
                  </a:cubicBezTo>
                  <a:cubicBezTo>
                    <a:pt x="16049" y="-2790"/>
                    <a:pt x="-156" y="7548"/>
                    <a:pt x="2358" y="13137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30" name="Forma libre 1329">
              <a:extLst>
                <a:ext uri="{FF2B5EF4-FFF2-40B4-BE49-F238E27FC236}">
                  <a16:creationId xmlns:a16="http://schemas.microsoft.com/office/drawing/2014/main" id="{32E0C26C-2B1A-D24A-96AD-F0A9E1698BCE}"/>
                </a:ext>
              </a:extLst>
            </p:cNvPr>
            <p:cNvSpPr/>
            <p:nvPr/>
          </p:nvSpPr>
          <p:spPr>
            <a:xfrm>
              <a:off x="1642348" y="4383272"/>
              <a:ext cx="25147" cy="39118"/>
            </a:xfrm>
            <a:custGeom>
              <a:avLst/>
              <a:gdLst>
                <a:gd name="connsiteX0" fmla="*/ 24761 w 25147"/>
                <a:gd name="connsiteY0" fmla="*/ 10706 h 39117"/>
                <a:gd name="connsiteX1" fmla="*/ 25599 w 25147"/>
                <a:gd name="connsiteY1" fmla="*/ 25235 h 39117"/>
                <a:gd name="connsiteX2" fmla="*/ 14702 w 25147"/>
                <a:gd name="connsiteY2" fmla="*/ 38088 h 39117"/>
                <a:gd name="connsiteX3" fmla="*/ 13864 w 25147"/>
                <a:gd name="connsiteY3" fmla="*/ 38088 h 39117"/>
                <a:gd name="connsiteX4" fmla="*/ 2128 w 25147"/>
                <a:gd name="connsiteY4" fmla="*/ 27191 h 39117"/>
                <a:gd name="connsiteX5" fmla="*/ 2687 w 25147"/>
                <a:gd name="connsiteY5" fmla="*/ 16573 h 39117"/>
                <a:gd name="connsiteX6" fmla="*/ 12467 w 25147"/>
                <a:gd name="connsiteY6" fmla="*/ 2603 h 39117"/>
                <a:gd name="connsiteX7" fmla="*/ 12467 w 25147"/>
                <a:gd name="connsiteY7" fmla="*/ 2603 h 39117"/>
                <a:gd name="connsiteX8" fmla="*/ 24761 w 25147"/>
                <a:gd name="connsiteY8" fmla="*/ 10706 h 3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147" h="39117">
                  <a:moveTo>
                    <a:pt x="24761" y="10706"/>
                  </a:moveTo>
                  <a:cubicBezTo>
                    <a:pt x="25040" y="15176"/>
                    <a:pt x="25319" y="20485"/>
                    <a:pt x="25599" y="25235"/>
                  </a:cubicBezTo>
                  <a:cubicBezTo>
                    <a:pt x="25878" y="31382"/>
                    <a:pt x="20849" y="37250"/>
                    <a:pt x="14702" y="38088"/>
                  </a:cubicBezTo>
                  <a:cubicBezTo>
                    <a:pt x="14422" y="38088"/>
                    <a:pt x="14143" y="38088"/>
                    <a:pt x="13864" y="38088"/>
                  </a:cubicBezTo>
                  <a:cubicBezTo>
                    <a:pt x="8275" y="38088"/>
                    <a:pt x="1570" y="33059"/>
                    <a:pt x="2128" y="27191"/>
                  </a:cubicBezTo>
                  <a:cubicBezTo>
                    <a:pt x="2408" y="23559"/>
                    <a:pt x="2687" y="19647"/>
                    <a:pt x="2687" y="16573"/>
                  </a:cubicBezTo>
                  <a:cubicBezTo>
                    <a:pt x="2687" y="10426"/>
                    <a:pt x="6599" y="4838"/>
                    <a:pt x="12467" y="2603"/>
                  </a:cubicBezTo>
                  <a:lnTo>
                    <a:pt x="12467" y="2603"/>
                  </a:lnTo>
                  <a:cubicBezTo>
                    <a:pt x="18055" y="647"/>
                    <a:pt x="24202" y="4559"/>
                    <a:pt x="24761" y="10706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31" name="Forma libre 1330">
              <a:extLst>
                <a:ext uri="{FF2B5EF4-FFF2-40B4-BE49-F238E27FC236}">
                  <a16:creationId xmlns:a16="http://schemas.microsoft.com/office/drawing/2014/main" id="{CF77C5B9-C62D-C840-B3DC-6BDBA3A81004}"/>
                </a:ext>
              </a:extLst>
            </p:cNvPr>
            <p:cNvSpPr/>
            <p:nvPr/>
          </p:nvSpPr>
          <p:spPr>
            <a:xfrm>
              <a:off x="1599910" y="4399705"/>
              <a:ext cx="97794" cy="145294"/>
            </a:xfrm>
            <a:custGeom>
              <a:avLst/>
              <a:gdLst>
                <a:gd name="connsiteX0" fmla="*/ 93463 w 97793"/>
                <a:gd name="connsiteY0" fmla="*/ 50434 h 145293"/>
                <a:gd name="connsiteX1" fmla="*/ 81448 w 97793"/>
                <a:gd name="connsiteY1" fmla="*/ 145434 h 145293"/>
                <a:gd name="connsiteX2" fmla="*/ 2096 w 97793"/>
                <a:gd name="connsiteY2" fmla="*/ 145434 h 145293"/>
                <a:gd name="connsiteX3" fmla="*/ 7963 w 97793"/>
                <a:gd name="connsiteY3" fmla="*/ 30316 h 145293"/>
                <a:gd name="connsiteX4" fmla="*/ 24728 w 97793"/>
                <a:gd name="connsiteY4" fmla="*/ 6846 h 145293"/>
                <a:gd name="connsiteX5" fmla="*/ 45963 w 97793"/>
                <a:gd name="connsiteY5" fmla="*/ 2096 h 145293"/>
                <a:gd name="connsiteX6" fmla="*/ 60493 w 97793"/>
                <a:gd name="connsiteY6" fmla="*/ 2096 h 145293"/>
                <a:gd name="connsiteX7" fmla="*/ 75860 w 97793"/>
                <a:gd name="connsiteY7" fmla="*/ 4051 h 145293"/>
                <a:gd name="connsiteX8" fmla="*/ 93463 w 97793"/>
                <a:gd name="connsiteY8" fmla="*/ 50434 h 145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793" h="145293">
                  <a:moveTo>
                    <a:pt x="93463" y="50434"/>
                  </a:moveTo>
                  <a:cubicBezTo>
                    <a:pt x="82845" y="85081"/>
                    <a:pt x="79492" y="121125"/>
                    <a:pt x="81448" y="145434"/>
                  </a:cubicBezTo>
                  <a:lnTo>
                    <a:pt x="2096" y="145434"/>
                  </a:lnTo>
                  <a:cubicBezTo>
                    <a:pt x="2096" y="145434"/>
                    <a:pt x="2654" y="71110"/>
                    <a:pt x="7963" y="30316"/>
                  </a:cubicBezTo>
                  <a:cubicBezTo>
                    <a:pt x="9081" y="20816"/>
                    <a:pt x="14669" y="12434"/>
                    <a:pt x="24728" y="6846"/>
                  </a:cubicBezTo>
                  <a:cubicBezTo>
                    <a:pt x="30596" y="3772"/>
                    <a:pt x="41493" y="2096"/>
                    <a:pt x="45963" y="2096"/>
                  </a:cubicBezTo>
                  <a:lnTo>
                    <a:pt x="60493" y="2096"/>
                  </a:lnTo>
                  <a:cubicBezTo>
                    <a:pt x="65522" y="2096"/>
                    <a:pt x="71110" y="2654"/>
                    <a:pt x="75860" y="4051"/>
                  </a:cubicBezTo>
                  <a:cubicBezTo>
                    <a:pt x="97654" y="11037"/>
                    <a:pt x="99610" y="30316"/>
                    <a:pt x="93463" y="50434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32" name="Forma libre 1331">
              <a:extLst>
                <a:ext uri="{FF2B5EF4-FFF2-40B4-BE49-F238E27FC236}">
                  <a16:creationId xmlns:a16="http://schemas.microsoft.com/office/drawing/2014/main" id="{5FEB4D14-CBBD-0C46-9E56-42CECC52F63C}"/>
                </a:ext>
              </a:extLst>
            </p:cNvPr>
            <p:cNvSpPr/>
            <p:nvPr/>
          </p:nvSpPr>
          <p:spPr>
            <a:xfrm>
              <a:off x="1597116" y="4543043"/>
              <a:ext cx="86617" cy="50294"/>
            </a:xfrm>
            <a:custGeom>
              <a:avLst/>
              <a:gdLst>
                <a:gd name="connsiteX0" fmla="*/ 83963 w 86617"/>
                <a:gd name="connsiteY0" fmla="*/ 50713 h 50294"/>
                <a:gd name="connsiteX1" fmla="*/ 84242 w 86617"/>
                <a:gd name="connsiteY1" fmla="*/ 2096 h 50294"/>
                <a:gd name="connsiteX2" fmla="*/ 4890 w 86617"/>
                <a:gd name="connsiteY2" fmla="*/ 2096 h 50294"/>
                <a:gd name="connsiteX3" fmla="*/ 2096 w 86617"/>
                <a:gd name="connsiteY3" fmla="*/ 50713 h 50294"/>
                <a:gd name="connsiteX4" fmla="*/ 83963 w 86617"/>
                <a:gd name="connsiteY4" fmla="*/ 50713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617" h="50294">
                  <a:moveTo>
                    <a:pt x="83963" y="50713"/>
                  </a:moveTo>
                  <a:cubicBezTo>
                    <a:pt x="83963" y="50713"/>
                    <a:pt x="90948" y="33948"/>
                    <a:pt x="84242" y="2096"/>
                  </a:cubicBezTo>
                  <a:lnTo>
                    <a:pt x="4890" y="2096"/>
                  </a:lnTo>
                  <a:cubicBezTo>
                    <a:pt x="4890" y="2096"/>
                    <a:pt x="2096" y="24728"/>
                    <a:pt x="2096" y="50713"/>
                  </a:cubicBezTo>
                  <a:lnTo>
                    <a:pt x="83963" y="50713"/>
                  </a:ln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33" name="Forma libre 1332">
              <a:extLst>
                <a:ext uri="{FF2B5EF4-FFF2-40B4-BE49-F238E27FC236}">
                  <a16:creationId xmlns:a16="http://schemas.microsoft.com/office/drawing/2014/main" id="{66B45781-00A9-1F49-96D2-B6DA8D3C881A}"/>
                </a:ext>
              </a:extLst>
            </p:cNvPr>
            <p:cNvSpPr/>
            <p:nvPr/>
          </p:nvSpPr>
          <p:spPr>
            <a:xfrm>
              <a:off x="1662344" y="4672420"/>
              <a:ext cx="41912" cy="148088"/>
            </a:xfrm>
            <a:custGeom>
              <a:avLst/>
              <a:gdLst>
                <a:gd name="connsiteX0" fmla="*/ 3089 w 41911"/>
                <a:gd name="connsiteY0" fmla="*/ 25277 h 148087"/>
                <a:gd name="connsiteX1" fmla="*/ 31589 w 41911"/>
                <a:gd name="connsiteY1" fmla="*/ 13542 h 148087"/>
                <a:gd name="connsiteX2" fmla="*/ 41927 w 41911"/>
                <a:gd name="connsiteY2" fmla="*/ 141512 h 148087"/>
                <a:gd name="connsiteX3" fmla="*/ 41089 w 41911"/>
                <a:gd name="connsiteY3" fmla="*/ 147101 h 148087"/>
                <a:gd name="connsiteX4" fmla="*/ 32706 w 41911"/>
                <a:gd name="connsiteY4" fmla="*/ 148498 h 148087"/>
                <a:gd name="connsiteX5" fmla="*/ 26559 w 41911"/>
                <a:gd name="connsiteY5" fmla="*/ 144865 h 148087"/>
                <a:gd name="connsiteX6" fmla="*/ 3089 w 41911"/>
                <a:gd name="connsiteY6" fmla="*/ 25277 h 148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911" h="148087">
                  <a:moveTo>
                    <a:pt x="3089" y="25277"/>
                  </a:moveTo>
                  <a:cubicBezTo>
                    <a:pt x="-3338" y="-708"/>
                    <a:pt x="23206" y="-5178"/>
                    <a:pt x="31589" y="13542"/>
                  </a:cubicBezTo>
                  <a:cubicBezTo>
                    <a:pt x="43324" y="40086"/>
                    <a:pt x="42486" y="124468"/>
                    <a:pt x="41927" y="141512"/>
                  </a:cubicBezTo>
                  <a:cubicBezTo>
                    <a:pt x="41927" y="143748"/>
                    <a:pt x="42206" y="146542"/>
                    <a:pt x="41089" y="147101"/>
                  </a:cubicBezTo>
                  <a:cubicBezTo>
                    <a:pt x="39133" y="148498"/>
                    <a:pt x="34662" y="148498"/>
                    <a:pt x="32706" y="148498"/>
                  </a:cubicBezTo>
                  <a:cubicBezTo>
                    <a:pt x="29633" y="148498"/>
                    <a:pt x="26839" y="148498"/>
                    <a:pt x="26559" y="144865"/>
                  </a:cubicBezTo>
                  <a:cubicBezTo>
                    <a:pt x="24324" y="119998"/>
                    <a:pt x="9236" y="50145"/>
                    <a:pt x="3089" y="25277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34" name="Forma libre 1333">
              <a:extLst>
                <a:ext uri="{FF2B5EF4-FFF2-40B4-BE49-F238E27FC236}">
                  <a16:creationId xmlns:a16="http://schemas.microsoft.com/office/drawing/2014/main" id="{2E1AA64C-1F41-4145-8C74-9E9F5B308F92}"/>
                </a:ext>
              </a:extLst>
            </p:cNvPr>
            <p:cNvSpPr/>
            <p:nvPr/>
          </p:nvSpPr>
          <p:spPr>
            <a:xfrm>
              <a:off x="1639206" y="4546145"/>
              <a:ext cx="55882" cy="164853"/>
            </a:xfrm>
            <a:custGeom>
              <a:avLst/>
              <a:gdLst>
                <a:gd name="connsiteX0" fmla="*/ 2476 w 55882"/>
                <a:gd name="connsiteY0" fmla="*/ 50965 h 164852"/>
                <a:gd name="connsiteX1" fmla="*/ 32373 w 55882"/>
                <a:gd name="connsiteY1" fmla="*/ 4582 h 164852"/>
                <a:gd name="connsiteX2" fmla="*/ 44947 w 55882"/>
                <a:gd name="connsiteY2" fmla="*/ 26376 h 164852"/>
                <a:gd name="connsiteX3" fmla="*/ 54447 w 55882"/>
                <a:gd name="connsiteY3" fmla="*/ 137861 h 164852"/>
                <a:gd name="connsiteX4" fmla="*/ 28182 w 55882"/>
                <a:gd name="connsiteY4" fmla="*/ 154067 h 164852"/>
                <a:gd name="connsiteX5" fmla="*/ 2476 w 55882"/>
                <a:gd name="connsiteY5" fmla="*/ 50965 h 164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882" h="164852">
                  <a:moveTo>
                    <a:pt x="2476" y="50965"/>
                  </a:moveTo>
                  <a:cubicBezTo>
                    <a:pt x="-318" y="18832"/>
                    <a:pt x="12535" y="-6035"/>
                    <a:pt x="32373" y="4582"/>
                  </a:cubicBezTo>
                  <a:cubicBezTo>
                    <a:pt x="40756" y="9053"/>
                    <a:pt x="43829" y="17994"/>
                    <a:pt x="44947" y="26376"/>
                  </a:cubicBezTo>
                  <a:cubicBezTo>
                    <a:pt x="46064" y="34759"/>
                    <a:pt x="52211" y="122214"/>
                    <a:pt x="54447" y="137861"/>
                  </a:cubicBezTo>
                  <a:cubicBezTo>
                    <a:pt x="59197" y="173347"/>
                    <a:pt x="31256" y="163847"/>
                    <a:pt x="28182" y="154067"/>
                  </a:cubicBezTo>
                  <a:cubicBezTo>
                    <a:pt x="20359" y="129200"/>
                    <a:pt x="4153" y="68568"/>
                    <a:pt x="2476" y="50965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35" name="Forma libre 1334">
              <a:extLst>
                <a:ext uri="{FF2B5EF4-FFF2-40B4-BE49-F238E27FC236}">
                  <a16:creationId xmlns:a16="http://schemas.microsoft.com/office/drawing/2014/main" id="{A89A8674-65E5-0B4A-83D9-AACBBC77EC64}"/>
                </a:ext>
              </a:extLst>
            </p:cNvPr>
            <p:cNvSpPr/>
            <p:nvPr/>
          </p:nvSpPr>
          <p:spPr>
            <a:xfrm>
              <a:off x="1592887" y="4675320"/>
              <a:ext cx="33529" cy="153676"/>
            </a:xfrm>
            <a:custGeom>
              <a:avLst/>
              <a:gdLst>
                <a:gd name="connsiteX0" fmla="*/ 22531 w 33529"/>
                <a:gd name="connsiteY0" fmla="*/ 151465 h 153676"/>
                <a:gd name="connsiteX1" fmla="*/ 30355 w 33529"/>
                <a:gd name="connsiteY1" fmla="*/ 16509 h 153676"/>
                <a:gd name="connsiteX2" fmla="*/ 2134 w 33529"/>
                <a:gd name="connsiteY2" fmla="*/ 20421 h 153676"/>
                <a:gd name="connsiteX3" fmla="*/ 8281 w 33529"/>
                <a:gd name="connsiteY3" fmla="*/ 145877 h 153676"/>
                <a:gd name="connsiteX4" fmla="*/ 22531 w 33529"/>
                <a:gd name="connsiteY4" fmla="*/ 151465 h 153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529" h="153676">
                  <a:moveTo>
                    <a:pt x="22531" y="151465"/>
                  </a:moveTo>
                  <a:cubicBezTo>
                    <a:pt x="23649" y="113745"/>
                    <a:pt x="39575" y="47524"/>
                    <a:pt x="30355" y="16509"/>
                  </a:cubicBezTo>
                  <a:cubicBezTo>
                    <a:pt x="24487" y="-3049"/>
                    <a:pt x="1017" y="-3608"/>
                    <a:pt x="2134" y="20421"/>
                  </a:cubicBezTo>
                  <a:cubicBezTo>
                    <a:pt x="3252" y="46127"/>
                    <a:pt x="11075" y="96142"/>
                    <a:pt x="8281" y="145877"/>
                  </a:cubicBezTo>
                  <a:cubicBezTo>
                    <a:pt x="8002" y="150906"/>
                    <a:pt x="22252" y="155936"/>
                    <a:pt x="22531" y="151465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36" name="Forma libre 1335">
              <a:extLst>
                <a:ext uri="{FF2B5EF4-FFF2-40B4-BE49-F238E27FC236}">
                  <a16:creationId xmlns:a16="http://schemas.microsoft.com/office/drawing/2014/main" id="{D63F0B7C-F063-CE4E-AB38-C1D6D1F7CCF7}"/>
                </a:ext>
              </a:extLst>
            </p:cNvPr>
            <p:cNvSpPr/>
            <p:nvPr/>
          </p:nvSpPr>
          <p:spPr>
            <a:xfrm>
              <a:off x="1592721" y="4546086"/>
              <a:ext cx="53088" cy="162058"/>
            </a:xfrm>
            <a:custGeom>
              <a:avLst/>
              <a:gdLst>
                <a:gd name="connsiteX0" fmla="*/ 29402 w 53088"/>
                <a:gd name="connsiteY0" fmla="*/ 152450 h 162058"/>
                <a:gd name="connsiteX1" fmla="*/ 2299 w 53088"/>
                <a:gd name="connsiteY1" fmla="*/ 137921 h 162058"/>
                <a:gd name="connsiteX2" fmla="*/ 7608 w 53088"/>
                <a:gd name="connsiteY2" fmla="*/ 25877 h 162058"/>
                <a:gd name="connsiteX3" fmla="*/ 14035 w 53088"/>
                <a:gd name="connsiteY3" fmla="*/ 3524 h 162058"/>
                <a:gd name="connsiteX4" fmla="*/ 50358 w 53088"/>
                <a:gd name="connsiteY4" fmla="*/ 52700 h 162058"/>
                <a:gd name="connsiteX5" fmla="*/ 29402 w 53088"/>
                <a:gd name="connsiteY5" fmla="*/ 152450 h 162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088" h="162058">
                  <a:moveTo>
                    <a:pt x="29402" y="152450"/>
                  </a:moveTo>
                  <a:cubicBezTo>
                    <a:pt x="26329" y="162229"/>
                    <a:pt x="-495" y="173685"/>
                    <a:pt x="2299" y="137921"/>
                  </a:cubicBezTo>
                  <a:cubicBezTo>
                    <a:pt x="3417" y="121994"/>
                    <a:pt x="6770" y="34259"/>
                    <a:pt x="7608" y="25877"/>
                  </a:cubicBezTo>
                  <a:cubicBezTo>
                    <a:pt x="8167" y="17494"/>
                    <a:pt x="9843" y="5200"/>
                    <a:pt x="14035" y="3524"/>
                  </a:cubicBezTo>
                  <a:cubicBezTo>
                    <a:pt x="35270" y="-4300"/>
                    <a:pt x="55667" y="21127"/>
                    <a:pt x="50358" y="52700"/>
                  </a:cubicBezTo>
                  <a:cubicBezTo>
                    <a:pt x="46167" y="73935"/>
                    <a:pt x="35829" y="132053"/>
                    <a:pt x="29402" y="152450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37" name="Forma libre 1336">
              <a:extLst>
                <a:ext uri="{FF2B5EF4-FFF2-40B4-BE49-F238E27FC236}">
                  <a16:creationId xmlns:a16="http://schemas.microsoft.com/office/drawing/2014/main" id="{14799C7D-66DC-CC4C-87EE-BFB18A4A87A8}"/>
                </a:ext>
              </a:extLst>
            </p:cNvPr>
            <p:cNvSpPr/>
            <p:nvPr/>
          </p:nvSpPr>
          <p:spPr>
            <a:xfrm>
              <a:off x="1623303" y="4359322"/>
              <a:ext cx="13971" cy="19559"/>
            </a:xfrm>
            <a:custGeom>
              <a:avLst/>
              <a:gdLst>
                <a:gd name="connsiteX0" fmla="*/ 11674 w 13970"/>
                <a:gd name="connsiteY0" fmla="*/ 8670 h 19558"/>
                <a:gd name="connsiteX1" fmla="*/ 10835 w 13970"/>
                <a:gd name="connsiteY1" fmla="*/ 18729 h 19558"/>
                <a:gd name="connsiteX2" fmla="*/ 3291 w 13970"/>
                <a:gd name="connsiteY2" fmla="*/ 12303 h 19558"/>
                <a:gd name="connsiteX3" fmla="*/ 4130 w 13970"/>
                <a:gd name="connsiteY3" fmla="*/ 2244 h 19558"/>
                <a:gd name="connsiteX4" fmla="*/ 11674 w 13970"/>
                <a:gd name="connsiteY4" fmla="*/ 8670 h 19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70" h="19558">
                  <a:moveTo>
                    <a:pt x="11674" y="8670"/>
                  </a:moveTo>
                  <a:cubicBezTo>
                    <a:pt x="13630" y="13141"/>
                    <a:pt x="13071" y="17611"/>
                    <a:pt x="10835" y="18729"/>
                  </a:cubicBezTo>
                  <a:cubicBezTo>
                    <a:pt x="8321" y="19567"/>
                    <a:pt x="4968" y="16773"/>
                    <a:pt x="3291" y="12303"/>
                  </a:cubicBezTo>
                  <a:cubicBezTo>
                    <a:pt x="1335" y="7832"/>
                    <a:pt x="1894" y="3361"/>
                    <a:pt x="4130" y="2244"/>
                  </a:cubicBezTo>
                  <a:cubicBezTo>
                    <a:pt x="6365" y="1406"/>
                    <a:pt x="9718" y="4200"/>
                    <a:pt x="11674" y="8670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38" name="Forma libre 1337">
              <a:extLst>
                <a:ext uri="{FF2B5EF4-FFF2-40B4-BE49-F238E27FC236}">
                  <a16:creationId xmlns:a16="http://schemas.microsoft.com/office/drawing/2014/main" id="{0B89E546-07EC-494A-80BB-177C072894DB}"/>
                </a:ext>
              </a:extLst>
            </p:cNvPr>
            <p:cNvSpPr/>
            <p:nvPr/>
          </p:nvSpPr>
          <p:spPr>
            <a:xfrm>
              <a:off x="1665773" y="4359322"/>
              <a:ext cx="13971" cy="19559"/>
            </a:xfrm>
            <a:custGeom>
              <a:avLst/>
              <a:gdLst>
                <a:gd name="connsiteX0" fmla="*/ 3291 w 13970"/>
                <a:gd name="connsiteY0" fmla="*/ 8670 h 19558"/>
                <a:gd name="connsiteX1" fmla="*/ 4130 w 13970"/>
                <a:gd name="connsiteY1" fmla="*/ 18729 h 19558"/>
                <a:gd name="connsiteX2" fmla="*/ 11674 w 13970"/>
                <a:gd name="connsiteY2" fmla="*/ 12303 h 19558"/>
                <a:gd name="connsiteX3" fmla="*/ 10835 w 13970"/>
                <a:gd name="connsiteY3" fmla="*/ 2244 h 19558"/>
                <a:gd name="connsiteX4" fmla="*/ 3291 w 13970"/>
                <a:gd name="connsiteY4" fmla="*/ 8670 h 19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70" h="19558">
                  <a:moveTo>
                    <a:pt x="3291" y="8670"/>
                  </a:moveTo>
                  <a:cubicBezTo>
                    <a:pt x="1335" y="13141"/>
                    <a:pt x="1894" y="17611"/>
                    <a:pt x="4130" y="18729"/>
                  </a:cubicBezTo>
                  <a:cubicBezTo>
                    <a:pt x="6644" y="19567"/>
                    <a:pt x="9997" y="16773"/>
                    <a:pt x="11674" y="12303"/>
                  </a:cubicBezTo>
                  <a:cubicBezTo>
                    <a:pt x="13630" y="7832"/>
                    <a:pt x="13071" y="3361"/>
                    <a:pt x="10835" y="2244"/>
                  </a:cubicBezTo>
                  <a:cubicBezTo>
                    <a:pt x="8600" y="1406"/>
                    <a:pt x="5247" y="4200"/>
                    <a:pt x="3291" y="8670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39" name="Forma libre 1338">
              <a:extLst>
                <a:ext uri="{FF2B5EF4-FFF2-40B4-BE49-F238E27FC236}">
                  <a16:creationId xmlns:a16="http://schemas.microsoft.com/office/drawing/2014/main" id="{A708B543-36AF-D747-BAE2-E31957DC5663}"/>
                </a:ext>
              </a:extLst>
            </p:cNvPr>
            <p:cNvSpPr/>
            <p:nvPr/>
          </p:nvSpPr>
          <p:spPr>
            <a:xfrm>
              <a:off x="1624329" y="4331320"/>
              <a:ext cx="50294" cy="22353"/>
            </a:xfrm>
            <a:custGeom>
              <a:avLst/>
              <a:gdLst>
                <a:gd name="connsiteX0" fmla="*/ 49206 w 50294"/>
                <a:gd name="connsiteY0" fmla="*/ 14879 h 22352"/>
                <a:gd name="connsiteX1" fmla="*/ 7574 w 50294"/>
                <a:gd name="connsiteY1" fmla="*/ 19349 h 22352"/>
                <a:gd name="connsiteX2" fmla="*/ 8412 w 50294"/>
                <a:gd name="connsiteY2" fmla="*/ 5099 h 22352"/>
                <a:gd name="connsiteX3" fmla="*/ 33000 w 50294"/>
                <a:gd name="connsiteY3" fmla="*/ 4540 h 22352"/>
                <a:gd name="connsiteX4" fmla="*/ 49206 w 50294"/>
                <a:gd name="connsiteY4" fmla="*/ 14879 h 2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294" h="22352">
                  <a:moveTo>
                    <a:pt x="49206" y="14879"/>
                  </a:moveTo>
                  <a:cubicBezTo>
                    <a:pt x="44177" y="22423"/>
                    <a:pt x="15677" y="22143"/>
                    <a:pt x="7574" y="19349"/>
                  </a:cubicBezTo>
                  <a:cubicBezTo>
                    <a:pt x="-529" y="16555"/>
                    <a:pt x="868" y="9290"/>
                    <a:pt x="8412" y="5099"/>
                  </a:cubicBezTo>
                  <a:cubicBezTo>
                    <a:pt x="16236" y="908"/>
                    <a:pt x="24618" y="1467"/>
                    <a:pt x="33000" y="4540"/>
                  </a:cubicBezTo>
                  <a:cubicBezTo>
                    <a:pt x="37750" y="6217"/>
                    <a:pt x="54515" y="6496"/>
                    <a:pt x="49206" y="14879"/>
                  </a:cubicBezTo>
                  <a:close/>
                </a:path>
              </a:pathLst>
            </a:custGeom>
            <a:solidFill>
              <a:srgbClr val="3445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40" name="Forma libre 1339">
              <a:extLst>
                <a:ext uri="{FF2B5EF4-FFF2-40B4-BE49-F238E27FC236}">
                  <a16:creationId xmlns:a16="http://schemas.microsoft.com/office/drawing/2014/main" id="{ABA12E1A-CC2B-6842-AC54-8E3147B08B41}"/>
                </a:ext>
              </a:extLst>
            </p:cNvPr>
            <p:cNvSpPr/>
            <p:nvPr/>
          </p:nvSpPr>
          <p:spPr>
            <a:xfrm>
              <a:off x="1630620" y="4338610"/>
              <a:ext cx="47500" cy="53088"/>
            </a:xfrm>
            <a:custGeom>
              <a:avLst/>
              <a:gdLst>
                <a:gd name="connsiteX0" fmla="*/ 11342 w 47499"/>
                <a:gd name="connsiteY0" fmla="*/ 5073 h 53088"/>
                <a:gd name="connsiteX1" fmla="*/ 2121 w 47499"/>
                <a:gd name="connsiteY1" fmla="*/ 23235 h 53088"/>
                <a:gd name="connsiteX2" fmla="*/ 23636 w 47499"/>
                <a:gd name="connsiteY2" fmla="*/ 52294 h 53088"/>
                <a:gd name="connsiteX3" fmla="*/ 45989 w 47499"/>
                <a:gd name="connsiteY3" fmla="*/ 26867 h 53088"/>
                <a:gd name="connsiteX4" fmla="*/ 37606 w 47499"/>
                <a:gd name="connsiteY4" fmla="*/ 3956 h 53088"/>
                <a:gd name="connsiteX5" fmla="*/ 11342 w 47499"/>
                <a:gd name="connsiteY5" fmla="*/ 5073 h 53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499" h="53088">
                  <a:moveTo>
                    <a:pt x="11342" y="5073"/>
                  </a:moveTo>
                  <a:cubicBezTo>
                    <a:pt x="3797" y="9544"/>
                    <a:pt x="1842" y="13735"/>
                    <a:pt x="2121" y="23235"/>
                  </a:cubicBezTo>
                  <a:cubicBezTo>
                    <a:pt x="2400" y="32735"/>
                    <a:pt x="6312" y="48662"/>
                    <a:pt x="23636" y="52294"/>
                  </a:cubicBezTo>
                  <a:cubicBezTo>
                    <a:pt x="40959" y="55926"/>
                    <a:pt x="45150" y="38603"/>
                    <a:pt x="45989" y="26867"/>
                  </a:cubicBezTo>
                  <a:cubicBezTo>
                    <a:pt x="47106" y="15132"/>
                    <a:pt x="46268" y="6191"/>
                    <a:pt x="37606" y="3956"/>
                  </a:cubicBezTo>
                  <a:cubicBezTo>
                    <a:pt x="24753" y="603"/>
                    <a:pt x="15812" y="2279"/>
                    <a:pt x="11342" y="5073"/>
                  </a:cubicBezTo>
                  <a:close/>
                </a:path>
              </a:pathLst>
            </a:custGeom>
            <a:solidFill>
              <a:srgbClr val="3445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41" name="Forma libre 1340">
              <a:extLst>
                <a:ext uri="{FF2B5EF4-FFF2-40B4-BE49-F238E27FC236}">
                  <a16:creationId xmlns:a16="http://schemas.microsoft.com/office/drawing/2014/main" id="{B1AD4658-27D7-4542-9E43-B805C0D40AD6}"/>
                </a:ext>
              </a:extLst>
            </p:cNvPr>
            <p:cNvSpPr/>
            <p:nvPr/>
          </p:nvSpPr>
          <p:spPr>
            <a:xfrm>
              <a:off x="1633263" y="4418116"/>
              <a:ext cx="276617" cy="631469"/>
            </a:xfrm>
            <a:custGeom>
              <a:avLst/>
              <a:gdLst>
                <a:gd name="connsiteX0" fmla="*/ 30214 w 276617"/>
                <a:gd name="connsiteY0" fmla="*/ 13862 h 631469"/>
                <a:gd name="connsiteX1" fmla="*/ 167964 w 276617"/>
                <a:gd name="connsiteY1" fmla="*/ 53538 h 631469"/>
                <a:gd name="connsiteX2" fmla="*/ 191993 w 276617"/>
                <a:gd name="connsiteY2" fmla="*/ 183464 h 631469"/>
                <a:gd name="connsiteX3" fmla="*/ 202610 w 276617"/>
                <a:gd name="connsiteY3" fmla="*/ 332949 h 631469"/>
                <a:gd name="connsiteX4" fmla="*/ 227199 w 276617"/>
                <a:gd name="connsiteY4" fmla="*/ 444714 h 631469"/>
                <a:gd name="connsiteX5" fmla="*/ 254581 w 276617"/>
                <a:gd name="connsiteY5" fmla="*/ 620463 h 631469"/>
                <a:gd name="connsiteX6" fmla="*/ 109008 w 276617"/>
                <a:gd name="connsiteY6" fmla="*/ 617110 h 631469"/>
                <a:gd name="connsiteX7" fmla="*/ 16243 w 276617"/>
                <a:gd name="connsiteY7" fmla="*/ 396376 h 631469"/>
                <a:gd name="connsiteX8" fmla="*/ 32170 w 276617"/>
                <a:gd name="connsiteY8" fmla="*/ 231802 h 631469"/>
                <a:gd name="connsiteX9" fmla="*/ 25743 w 276617"/>
                <a:gd name="connsiteY9" fmla="*/ 126464 h 631469"/>
                <a:gd name="connsiteX10" fmla="*/ 30214 w 276617"/>
                <a:gd name="connsiteY10" fmla="*/ 13862 h 631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617" h="631469">
                  <a:moveTo>
                    <a:pt x="30214" y="13862"/>
                  </a:moveTo>
                  <a:cubicBezTo>
                    <a:pt x="64023" y="-13800"/>
                    <a:pt x="149522" y="10509"/>
                    <a:pt x="167964" y="53538"/>
                  </a:cubicBezTo>
                  <a:cubicBezTo>
                    <a:pt x="186684" y="97406"/>
                    <a:pt x="155390" y="123950"/>
                    <a:pt x="191993" y="183464"/>
                  </a:cubicBezTo>
                  <a:cubicBezTo>
                    <a:pt x="221052" y="230405"/>
                    <a:pt x="202890" y="288802"/>
                    <a:pt x="202610" y="332949"/>
                  </a:cubicBezTo>
                  <a:cubicBezTo>
                    <a:pt x="202331" y="381287"/>
                    <a:pt x="229155" y="401126"/>
                    <a:pt x="227199" y="444714"/>
                  </a:cubicBezTo>
                  <a:cubicBezTo>
                    <a:pt x="222169" y="544743"/>
                    <a:pt x="318846" y="590846"/>
                    <a:pt x="254581" y="620463"/>
                  </a:cubicBezTo>
                  <a:cubicBezTo>
                    <a:pt x="188640" y="650919"/>
                    <a:pt x="183890" y="607331"/>
                    <a:pt x="109008" y="617110"/>
                  </a:cubicBezTo>
                  <a:cubicBezTo>
                    <a:pt x="43905" y="625772"/>
                    <a:pt x="18199" y="460640"/>
                    <a:pt x="16243" y="396376"/>
                  </a:cubicBezTo>
                  <a:cubicBezTo>
                    <a:pt x="14287" y="328479"/>
                    <a:pt x="58434" y="301096"/>
                    <a:pt x="32170" y="231802"/>
                  </a:cubicBezTo>
                  <a:cubicBezTo>
                    <a:pt x="16523" y="190450"/>
                    <a:pt x="4787" y="185979"/>
                    <a:pt x="25743" y="126464"/>
                  </a:cubicBezTo>
                  <a:cubicBezTo>
                    <a:pt x="34684" y="101317"/>
                    <a:pt x="-34889" y="66670"/>
                    <a:pt x="30214" y="13862"/>
                  </a:cubicBezTo>
                  <a:close/>
                </a:path>
              </a:pathLst>
            </a:custGeom>
            <a:solidFill>
              <a:srgbClr val="2A4B9B">
                <a:alpha val="3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660416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5E965A6-3119-584A-B9C1-37885936C352}"/>
              </a:ext>
            </a:extLst>
          </p:cNvPr>
          <p:cNvSpPr txBox="1"/>
          <p:nvPr/>
        </p:nvSpPr>
        <p:spPr>
          <a:xfrm>
            <a:off x="0" y="701017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latin typeface="Montserrat" pitchFamily="2" charset="77"/>
                <a:cs typeface="Arial" panose="020B0604020202020204" pitchFamily="34" charset="0"/>
              </a:rPr>
              <a:t>Digital Marketing </a:t>
            </a:r>
            <a:r>
              <a:rPr lang="es-ES" sz="3200" b="1" dirty="0" err="1">
                <a:latin typeface="Montserrat" pitchFamily="2" charset="77"/>
                <a:cs typeface="Arial" panose="020B0604020202020204" pitchFamily="34" charset="0"/>
              </a:rPr>
              <a:t>icon</a:t>
            </a:r>
            <a:r>
              <a:rPr lang="es-ES" sz="3200" b="1" dirty="0">
                <a:latin typeface="Montserrat" pitchFamily="2" charset="77"/>
                <a:cs typeface="Arial" panose="020B0604020202020204" pitchFamily="34" charset="0"/>
              </a:rPr>
              <a:t> pack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4EF0D79-C40D-DA4D-B1EE-461B5954AB15}"/>
              </a:ext>
            </a:extLst>
          </p:cNvPr>
          <p:cNvSpPr txBox="1"/>
          <p:nvPr/>
        </p:nvSpPr>
        <p:spPr>
          <a:xfrm>
            <a:off x="9350768" y="916402"/>
            <a:ext cx="23252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b="1" dirty="0" err="1">
                <a:solidFill>
                  <a:srgbClr val="006AF0"/>
                </a:solidFill>
                <a:latin typeface="Montserrat" pitchFamily="2" charset="77"/>
                <a:cs typeface="Arial" panose="020B0604020202020204" pitchFamily="34" charset="0"/>
              </a:rPr>
              <a:t>Icons</a:t>
            </a:r>
            <a:r>
              <a:rPr lang="es-ES" sz="1100" b="1" dirty="0">
                <a:solidFill>
                  <a:srgbClr val="006AF0"/>
                </a:solidFill>
                <a:latin typeface="Montserrat" pitchFamily="2" charset="77"/>
                <a:cs typeface="Arial" panose="020B0604020202020204" pitchFamily="34" charset="0"/>
              </a:rPr>
              <a:t> </a:t>
            </a:r>
            <a:r>
              <a:rPr lang="es-ES" sz="1100" b="1" dirty="0" err="1">
                <a:solidFill>
                  <a:srgbClr val="006AF0"/>
                </a:solidFill>
                <a:latin typeface="Montserrat" pitchFamily="2" charset="77"/>
                <a:cs typeface="Arial" panose="020B0604020202020204" pitchFamily="34" charset="0"/>
              </a:rPr>
              <a:t>by</a:t>
            </a:r>
            <a:r>
              <a:rPr lang="es-ES" sz="1100" b="1" dirty="0">
                <a:solidFill>
                  <a:srgbClr val="006AF0"/>
                </a:solidFill>
                <a:latin typeface="Montserrat" pitchFamily="2" charset="77"/>
                <a:cs typeface="Arial" panose="020B0604020202020204" pitchFamily="34" charset="0"/>
              </a:rPr>
              <a:t> </a:t>
            </a:r>
            <a:r>
              <a:rPr lang="es-ES" sz="1100" b="1" dirty="0" err="1">
                <a:solidFill>
                  <a:srgbClr val="006AF0"/>
                </a:solidFill>
                <a:latin typeface="Montserrat" pitchFamily="2" charset="77"/>
                <a:cs typeface="Arial" panose="020B0604020202020204" pitchFamily="34" charset="0"/>
              </a:rPr>
              <a:t>Unicorn</a:t>
            </a:r>
            <a:r>
              <a:rPr lang="es-ES" sz="1100" b="1" dirty="0">
                <a:solidFill>
                  <a:srgbClr val="006AF0"/>
                </a:solidFill>
                <a:latin typeface="Montserrat" pitchFamily="2" charset="77"/>
                <a:cs typeface="Arial" panose="020B0604020202020204" pitchFamily="34" charset="0"/>
              </a:rPr>
              <a:t> </a:t>
            </a:r>
            <a:r>
              <a:rPr lang="es-ES" sz="1100" b="1" dirty="0" err="1">
                <a:solidFill>
                  <a:srgbClr val="006AF0"/>
                </a:solidFill>
                <a:latin typeface="Montserrat" pitchFamily="2" charset="77"/>
                <a:cs typeface="Arial" panose="020B0604020202020204" pitchFamily="34" charset="0"/>
              </a:rPr>
              <a:t>Squad</a:t>
            </a:r>
            <a:endParaRPr lang="es-ES" sz="1100" b="1" dirty="0">
              <a:solidFill>
                <a:srgbClr val="006AF0"/>
              </a:solidFill>
              <a:latin typeface="Montserrat" pitchFamily="2" charset="77"/>
              <a:cs typeface="Arial" panose="020B0604020202020204" pitchFamily="34" charset="0"/>
            </a:endParaRP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9A523460-696A-1445-9C48-A4CDE9ADF8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87084" y="3469784"/>
            <a:ext cx="695675" cy="695675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41B4DCEF-26DA-8F42-90C6-D83B961ADE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27135" y="5001592"/>
            <a:ext cx="695675" cy="695675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0A751060-2DCF-0344-9EED-243588D5FF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72573" y="5005069"/>
            <a:ext cx="695675" cy="695675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E3D2DF81-6AAC-1F4A-83DC-A537DE57A0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88917" y="4990305"/>
            <a:ext cx="695675" cy="695675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3F3A58A3-B604-6F47-A0A6-8710E104423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429816" y="4981885"/>
            <a:ext cx="695675" cy="695675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0E3FDEDA-7232-E346-AE18-CF69E50E223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319273" y="5014784"/>
            <a:ext cx="695675" cy="695675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55058958-DA7B-9E4B-942E-50ACE3D86BA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167809" y="5024220"/>
            <a:ext cx="695675" cy="695675"/>
          </a:xfrm>
          <a:prstGeom prst="rect">
            <a:avLst/>
          </a:prstGeom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E0AB5215-ECF4-F04B-BE12-7727478DCE8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976517" y="5014784"/>
            <a:ext cx="695675" cy="695675"/>
          </a:xfrm>
          <a:prstGeom prst="rect">
            <a:avLst/>
          </a:prstGeom>
        </p:spPr>
      </p:pic>
      <p:pic>
        <p:nvPicPr>
          <p:cNvPr id="21" name="Gráfico 20">
            <a:extLst>
              <a:ext uri="{FF2B5EF4-FFF2-40B4-BE49-F238E27FC236}">
                <a16:creationId xmlns:a16="http://schemas.microsoft.com/office/drawing/2014/main" id="{3CD86291-C5D1-E14E-8AEB-9079BE62C8B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825053" y="5024220"/>
            <a:ext cx="695675" cy="695675"/>
          </a:xfrm>
          <a:prstGeom prst="rect">
            <a:avLst/>
          </a:prstGeom>
        </p:spPr>
      </p:pic>
      <p:pic>
        <p:nvPicPr>
          <p:cNvPr id="23" name="Gráfico 22">
            <a:extLst>
              <a:ext uri="{FF2B5EF4-FFF2-40B4-BE49-F238E27FC236}">
                <a16:creationId xmlns:a16="http://schemas.microsoft.com/office/drawing/2014/main" id="{01873E63-3AB5-9E4C-A769-7346BE10D41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665951" y="5014784"/>
            <a:ext cx="695675" cy="695675"/>
          </a:xfrm>
          <a:prstGeom prst="rect">
            <a:avLst/>
          </a:prstGeom>
        </p:spPr>
      </p:pic>
      <p:pic>
        <p:nvPicPr>
          <p:cNvPr id="25" name="Gráfico 24">
            <a:extLst>
              <a:ext uri="{FF2B5EF4-FFF2-40B4-BE49-F238E27FC236}">
                <a16:creationId xmlns:a16="http://schemas.microsoft.com/office/drawing/2014/main" id="{0CCBAB48-0C02-9149-9D22-316B80D4584C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542168" y="5005069"/>
            <a:ext cx="695675" cy="695675"/>
          </a:xfrm>
          <a:prstGeom prst="rect">
            <a:avLst/>
          </a:prstGeom>
        </p:spPr>
      </p:pic>
      <p:pic>
        <p:nvPicPr>
          <p:cNvPr id="27" name="Gráfico 26">
            <a:extLst>
              <a:ext uri="{FF2B5EF4-FFF2-40B4-BE49-F238E27FC236}">
                <a16:creationId xmlns:a16="http://schemas.microsoft.com/office/drawing/2014/main" id="{7F80587A-9EA0-7849-B063-EADBC675E3EB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0902637" y="3542523"/>
            <a:ext cx="695675" cy="695675"/>
          </a:xfrm>
          <a:prstGeom prst="rect">
            <a:avLst/>
          </a:prstGeom>
        </p:spPr>
      </p:pic>
      <p:pic>
        <p:nvPicPr>
          <p:cNvPr id="29" name="Gráfico 28">
            <a:extLst>
              <a:ext uri="{FF2B5EF4-FFF2-40B4-BE49-F238E27FC236}">
                <a16:creationId xmlns:a16="http://schemas.microsoft.com/office/drawing/2014/main" id="{E9DFA876-F206-8F48-A3C4-BB88805D057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9745291" y="3531289"/>
            <a:ext cx="695675" cy="695675"/>
          </a:xfrm>
          <a:prstGeom prst="rect">
            <a:avLst/>
          </a:prstGeom>
        </p:spPr>
      </p:pic>
      <p:pic>
        <p:nvPicPr>
          <p:cNvPr id="31" name="Gráfico 30">
            <a:extLst>
              <a:ext uri="{FF2B5EF4-FFF2-40B4-BE49-F238E27FC236}">
                <a16:creationId xmlns:a16="http://schemas.microsoft.com/office/drawing/2014/main" id="{72C34B74-A288-6343-9C8E-79B8B6B1C28E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8552089" y="3542523"/>
            <a:ext cx="695675" cy="695675"/>
          </a:xfrm>
          <a:prstGeom prst="rect">
            <a:avLst/>
          </a:prstGeom>
        </p:spPr>
      </p:pic>
      <p:pic>
        <p:nvPicPr>
          <p:cNvPr id="33" name="Gráfico 32">
            <a:extLst>
              <a:ext uri="{FF2B5EF4-FFF2-40B4-BE49-F238E27FC236}">
                <a16:creationId xmlns:a16="http://schemas.microsoft.com/office/drawing/2014/main" id="{9D4453AA-F1E4-1140-A9BD-3FE5FD2461FD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7402533" y="3531289"/>
            <a:ext cx="695675" cy="695675"/>
          </a:xfrm>
          <a:prstGeom prst="rect">
            <a:avLst/>
          </a:prstGeom>
        </p:spPr>
      </p:pic>
      <p:pic>
        <p:nvPicPr>
          <p:cNvPr id="35" name="Gráfico 34">
            <a:extLst>
              <a:ext uri="{FF2B5EF4-FFF2-40B4-BE49-F238E27FC236}">
                <a16:creationId xmlns:a16="http://schemas.microsoft.com/office/drawing/2014/main" id="{34180122-A6E9-554C-9C1D-B6474BC753E6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5167809" y="3564465"/>
            <a:ext cx="695675" cy="695675"/>
          </a:xfrm>
          <a:prstGeom prst="rect">
            <a:avLst/>
          </a:prstGeom>
        </p:spPr>
      </p:pic>
      <p:pic>
        <p:nvPicPr>
          <p:cNvPr id="37" name="Gráfico 36">
            <a:extLst>
              <a:ext uri="{FF2B5EF4-FFF2-40B4-BE49-F238E27FC236}">
                <a16:creationId xmlns:a16="http://schemas.microsoft.com/office/drawing/2014/main" id="{16CF607F-064D-504B-8504-EE6B3D0E347E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976517" y="3542523"/>
            <a:ext cx="695675" cy="695675"/>
          </a:xfrm>
          <a:prstGeom prst="rect">
            <a:avLst/>
          </a:prstGeom>
        </p:spPr>
      </p:pic>
      <p:pic>
        <p:nvPicPr>
          <p:cNvPr id="39" name="Gráfico 38">
            <a:extLst>
              <a:ext uri="{FF2B5EF4-FFF2-40B4-BE49-F238E27FC236}">
                <a16:creationId xmlns:a16="http://schemas.microsoft.com/office/drawing/2014/main" id="{C564E1EE-8405-8546-8347-965F0F3DD04F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2825053" y="3533192"/>
            <a:ext cx="695675" cy="695675"/>
          </a:xfrm>
          <a:prstGeom prst="rect">
            <a:avLst/>
          </a:prstGeom>
        </p:spPr>
      </p:pic>
      <p:pic>
        <p:nvPicPr>
          <p:cNvPr id="41" name="Gráfico 40">
            <a:extLst>
              <a:ext uri="{FF2B5EF4-FFF2-40B4-BE49-F238E27FC236}">
                <a16:creationId xmlns:a16="http://schemas.microsoft.com/office/drawing/2014/main" id="{999336E9-AC00-CD47-BE21-EF467B09E964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1665951" y="3535749"/>
            <a:ext cx="695675" cy="695675"/>
          </a:xfrm>
          <a:prstGeom prst="rect">
            <a:avLst/>
          </a:prstGeom>
        </p:spPr>
      </p:pic>
      <p:pic>
        <p:nvPicPr>
          <p:cNvPr id="43" name="Gráfico 42">
            <a:extLst>
              <a:ext uri="{FF2B5EF4-FFF2-40B4-BE49-F238E27FC236}">
                <a16:creationId xmlns:a16="http://schemas.microsoft.com/office/drawing/2014/main" id="{5BB69A0B-1269-884D-9592-DE38D3D2245E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90329" y="3531289"/>
            <a:ext cx="695675" cy="695675"/>
          </a:xfrm>
          <a:prstGeom prst="rect">
            <a:avLst/>
          </a:prstGeom>
        </p:spPr>
      </p:pic>
      <p:pic>
        <p:nvPicPr>
          <p:cNvPr id="45" name="Gráfico 44">
            <a:extLst>
              <a:ext uri="{FF2B5EF4-FFF2-40B4-BE49-F238E27FC236}">
                <a16:creationId xmlns:a16="http://schemas.microsoft.com/office/drawing/2014/main" id="{FCFDF18B-1459-3B4D-A113-CF7C99E88492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10980389" y="2080693"/>
            <a:ext cx="695675" cy="695675"/>
          </a:xfrm>
          <a:prstGeom prst="rect">
            <a:avLst/>
          </a:prstGeom>
        </p:spPr>
      </p:pic>
      <p:pic>
        <p:nvPicPr>
          <p:cNvPr id="47" name="Gráfico 46">
            <a:extLst>
              <a:ext uri="{FF2B5EF4-FFF2-40B4-BE49-F238E27FC236}">
                <a16:creationId xmlns:a16="http://schemas.microsoft.com/office/drawing/2014/main" id="{1CB2A7B0-9301-F642-8BE3-E737F81F0183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9749113" y="2080693"/>
            <a:ext cx="695675" cy="695675"/>
          </a:xfrm>
          <a:prstGeom prst="rect">
            <a:avLst/>
          </a:prstGeom>
        </p:spPr>
      </p:pic>
      <p:pic>
        <p:nvPicPr>
          <p:cNvPr id="49" name="Gráfico 48">
            <a:extLst>
              <a:ext uri="{FF2B5EF4-FFF2-40B4-BE49-F238E27FC236}">
                <a16:creationId xmlns:a16="http://schemas.microsoft.com/office/drawing/2014/main" id="{430362DB-6BCF-6241-9778-F985DAC96F29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8629841" y="2094741"/>
            <a:ext cx="695675" cy="695675"/>
          </a:xfrm>
          <a:prstGeom prst="rect">
            <a:avLst/>
          </a:prstGeom>
        </p:spPr>
      </p:pic>
      <p:pic>
        <p:nvPicPr>
          <p:cNvPr id="51" name="Gráfico 50">
            <a:extLst>
              <a:ext uri="{FF2B5EF4-FFF2-40B4-BE49-F238E27FC236}">
                <a16:creationId xmlns:a16="http://schemas.microsoft.com/office/drawing/2014/main" id="{0D26411E-D4DE-DB40-9600-10BBDB4FADFC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7534240" y="2080693"/>
            <a:ext cx="695675" cy="695675"/>
          </a:xfrm>
          <a:prstGeom prst="rect">
            <a:avLst/>
          </a:prstGeom>
        </p:spPr>
      </p:pic>
      <p:pic>
        <p:nvPicPr>
          <p:cNvPr id="53" name="Gráfico 52">
            <a:extLst>
              <a:ext uri="{FF2B5EF4-FFF2-40B4-BE49-F238E27FC236}">
                <a16:creationId xmlns:a16="http://schemas.microsoft.com/office/drawing/2014/main" id="{2726B0E7-0B70-764D-A051-5848717F3D06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6287084" y="2080693"/>
            <a:ext cx="695675" cy="695675"/>
          </a:xfrm>
          <a:prstGeom prst="rect">
            <a:avLst/>
          </a:prstGeom>
        </p:spPr>
      </p:pic>
      <p:pic>
        <p:nvPicPr>
          <p:cNvPr id="55" name="Gráfico 54">
            <a:extLst>
              <a:ext uri="{FF2B5EF4-FFF2-40B4-BE49-F238E27FC236}">
                <a16:creationId xmlns:a16="http://schemas.microsoft.com/office/drawing/2014/main" id="{CC369F37-4B0A-434F-8B7C-D676A2218877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5167809" y="2120293"/>
            <a:ext cx="695675" cy="695675"/>
          </a:xfrm>
          <a:prstGeom prst="rect">
            <a:avLst/>
          </a:prstGeom>
        </p:spPr>
      </p:pic>
      <p:pic>
        <p:nvPicPr>
          <p:cNvPr id="57" name="Gráfico 56">
            <a:extLst>
              <a:ext uri="{FF2B5EF4-FFF2-40B4-BE49-F238E27FC236}">
                <a16:creationId xmlns:a16="http://schemas.microsoft.com/office/drawing/2014/main" id="{D5349085-0CC9-CB43-A7D4-54DF7272ECEE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3984155" y="2107451"/>
            <a:ext cx="695675" cy="695675"/>
          </a:xfrm>
          <a:prstGeom prst="rect">
            <a:avLst/>
          </a:prstGeom>
        </p:spPr>
      </p:pic>
      <p:pic>
        <p:nvPicPr>
          <p:cNvPr id="59" name="Gráfico 58">
            <a:extLst>
              <a:ext uri="{FF2B5EF4-FFF2-40B4-BE49-F238E27FC236}">
                <a16:creationId xmlns:a16="http://schemas.microsoft.com/office/drawing/2014/main" id="{08D9D538-2E42-454D-B8CC-C2F0576E8218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825053" y="2042165"/>
            <a:ext cx="695675" cy="695675"/>
          </a:xfrm>
          <a:prstGeom prst="rect">
            <a:avLst/>
          </a:prstGeom>
        </p:spPr>
      </p:pic>
      <p:pic>
        <p:nvPicPr>
          <p:cNvPr id="61" name="Gráfico 60">
            <a:extLst>
              <a:ext uri="{FF2B5EF4-FFF2-40B4-BE49-F238E27FC236}">
                <a16:creationId xmlns:a16="http://schemas.microsoft.com/office/drawing/2014/main" id="{249EC271-504B-0D41-84E9-D3A66E2C91CA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1665951" y="2056715"/>
            <a:ext cx="695675" cy="695675"/>
          </a:xfrm>
          <a:prstGeom prst="rect">
            <a:avLst/>
          </a:prstGeom>
        </p:spPr>
      </p:pic>
      <p:grpSp>
        <p:nvGrpSpPr>
          <p:cNvPr id="82" name="Grupo 81">
            <a:extLst>
              <a:ext uri="{FF2B5EF4-FFF2-40B4-BE49-F238E27FC236}">
                <a16:creationId xmlns:a16="http://schemas.microsoft.com/office/drawing/2014/main" id="{06AFD64A-4219-8945-A067-6A1A3E11B583}"/>
              </a:ext>
            </a:extLst>
          </p:cNvPr>
          <p:cNvGrpSpPr/>
          <p:nvPr/>
        </p:nvGrpSpPr>
        <p:grpSpPr>
          <a:xfrm>
            <a:off x="573206" y="2050728"/>
            <a:ext cx="629319" cy="696745"/>
            <a:chOff x="784287" y="1880719"/>
            <a:chExt cx="551454" cy="610538"/>
          </a:xfrm>
        </p:grpSpPr>
        <p:sp>
          <p:nvSpPr>
            <p:cNvPr id="65" name="Forma libre 64">
              <a:extLst>
                <a:ext uri="{FF2B5EF4-FFF2-40B4-BE49-F238E27FC236}">
                  <a16:creationId xmlns:a16="http://schemas.microsoft.com/office/drawing/2014/main" id="{CC13910D-CD3E-7947-8B26-38047029F6C8}"/>
                </a:ext>
              </a:extLst>
            </p:cNvPr>
            <p:cNvSpPr/>
            <p:nvPr/>
          </p:nvSpPr>
          <p:spPr>
            <a:xfrm>
              <a:off x="784287" y="1881657"/>
              <a:ext cx="28135" cy="178191"/>
            </a:xfrm>
            <a:custGeom>
              <a:avLst/>
              <a:gdLst>
                <a:gd name="connsiteX0" fmla="*/ 14537 w 28135"/>
                <a:gd name="connsiteY0" fmla="*/ 7034 h 178190"/>
                <a:gd name="connsiteX1" fmla="*/ 7034 w 28135"/>
                <a:gd name="connsiteY1" fmla="*/ 14537 h 178190"/>
                <a:gd name="connsiteX2" fmla="*/ 7034 w 28135"/>
                <a:gd name="connsiteY2" fmla="*/ 164592 h 178190"/>
                <a:gd name="connsiteX3" fmla="*/ 14537 w 28135"/>
                <a:gd name="connsiteY3" fmla="*/ 172095 h 178190"/>
                <a:gd name="connsiteX4" fmla="*/ 22039 w 28135"/>
                <a:gd name="connsiteY4" fmla="*/ 164592 h 178190"/>
                <a:gd name="connsiteX5" fmla="*/ 22039 w 28135"/>
                <a:gd name="connsiteY5" fmla="*/ 14537 h 178190"/>
                <a:gd name="connsiteX6" fmla="*/ 14537 w 28135"/>
                <a:gd name="connsiteY6" fmla="*/ 7034 h 17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135" h="178190">
                  <a:moveTo>
                    <a:pt x="14537" y="7034"/>
                  </a:moveTo>
                  <a:cubicBezTo>
                    <a:pt x="10785" y="7034"/>
                    <a:pt x="7034" y="9847"/>
                    <a:pt x="7034" y="14537"/>
                  </a:cubicBezTo>
                  <a:lnTo>
                    <a:pt x="7034" y="164592"/>
                  </a:lnTo>
                  <a:cubicBezTo>
                    <a:pt x="7034" y="168343"/>
                    <a:pt x="9847" y="172095"/>
                    <a:pt x="14537" y="172095"/>
                  </a:cubicBezTo>
                  <a:cubicBezTo>
                    <a:pt x="19226" y="172095"/>
                    <a:pt x="22039" y="169281"/>
                    <a:pt x="22039" y="164592"/>
                  </a:cubicBezTo>
                  <a:lnTo>
                    <a:pt x="22039" y="14537"/>
                  </a:lnTo>
                  <a:cubicBezTo>
                    <a:pt x="22039" y="9847"/>
                    <a:pt x="18288" y="7034"/>
                    <a:pt x="14537" y="7034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" name="Forma libre 65">
              <a:extLst>
                <a:ext uri="{FF2B5EF4-FFF2-40B4-BE49-F238E27FC236}">
                  <a16:creationId xmlns:a16="http://schemas.microsoft.com/office/drawing/2014/main" id="{7A746929-F5F2-E043-9B0F-4B4C016BE399}"/>
                </a:ext>
              </a:extLst>
            </p:cNvPr>
            <p:cNvSpPr/>
            <p:nvPr/>
          </p:nvSpPr>
          <p:spPr>
            <a:xfrm>
              <a:off x="784287" y="2069226"/>
              <a:ext cx="28135" cy="46892"/>
            </a:xfrm>
            <a:custGeom>
              <a:avLst/>
              <a:gdLst>
                <a:gd name="connsiteX0" fmla="*/ 14537 w 28135"/>
                <a:gd name="connsiteY0" fmla="*/ 7034 h 46892"/>
                <a:gd name="connsiteX1" fmla="*/ 7034 w 28135"/>
                <a:gd name="connsiteY1" fmla="*/ 14537 h 46892"/>
                <a:gd name="connsiteX2" fmla="*/ 7034 w 28135"/>
                <a:gd name="connsiteY2" fmla="*/ 33294 h 46892"/>
                <a:gd name="connsiteX3" fmla="*/ 14537 w 28135"/>
                <a:gd name="connsiteY3" fmla="*/ 40796 h 46892"/>
                <a:gd name="connsiteX4" fmla="*/ 22039 w 28135"/>
                <a:gd name="connsiteY4" fmla="*/ 33294 h 46892"/>
                <a:gd name="connsiteX5" fmla="*/ 22039 w 28135"/>
                <a:gd name="connsiteY5" fmla="*/ 14537 h 46892"/>
                <a:gd name="connsiteX6" fmla="*/ 14537 w 28135"/>
                <a:gd name="connsiteY6" fmla="*/ 7034 h 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135" h="46892">
                  <a:moveTo>
                    <a:pt x="14537" y="7034"/>
                  </a:moveTo>
                  <a:cubicBezTo>
                    <a:pt x="10785" y="7034"/>
                    <a:pt x="7034" y="9847"/>
                    <a:pt x="7034" y="14537"/>
                  </a:cubicBezTo>
                  <a:lnTo>
                    <a:pt x="7034" y="33294"/>
                  </a:lnTo>
                  <a:cubicBezTo>
                    <a:pt x="7034" y="37045"/>
                    <a:pt x="9847" y="40796"/>
                    <a:pt x="14537" y="40796"/>
                  </a:cubicBezTo>
                  <a:cubicBezTo>
                    <a:pt x="19226" y="40796"/>
                    <a:pt x="22039" y="37983"/>
                    <a:pt x="22039" y="33294"/>
                  </a:cubicBezTo>
                  <a:lnTo>
                    <a:pt x="22039" y="14537"/>
                  </a:lnTo>
                  <a:cubicBezTo>
                    <a:pt x="22039" y="9847"/>
                    <a:pt x="18288" y="7034"/>
                    <a:pt x="14537" y="7034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" name="Forma libre 66">
              <a:extLst>
                <a:ext uri="{FF2B5EF4-FFF2-40B4-BE49-F238E27FC236}">
                  <a16:creationId xmlns:a16="http://schemas.microsoft.com/office/drawing/2014/main" id="{912B404E-E10D-AA4C-BDC6-94223EC38A7D}"/>
                </a:ext>
              </a:extLst>
            </p:cNvPr>
            <p:cNvSpPr/>
            <p:nvPr/>
          </p:nvSpPr>
          <p:spPr>
            <a:xfrm>
              <a:off x="1243832" y="2378715"/>
              <a:ext cx="28135" cy="112542"/>
            </a:xfrm>
            <a:custGeom>
              <a:avLst/>
              <a:gdLst>
                <a:gd name="connsiteX0" fmla="*/ 14537 w 28135"/>
                <a:gd name="connsiteY0" fmla="*/ 7034 h 112541"/>
                <a:gd name="connsiteX1" fmla="*/ 7034 w 28135"/>
                <a:gd name="connsiteY1" fmla="*/ 14537 h 112541"/>
                <a:gd name="connsiteX2" fmla="*/ 7034 w 28135"/>
                <a:gd name="connsiteY2" fmla="*/ 98943 h 112541"/>
                <a:gd name="connsiteX3" fmla="*/ 14537 w 28135"/>
                <a:gd name="connsiteY3" fmla="*/ 106446 h 112541"/>
                <a:gd name="connsiteX4" fmla="*/ 22039 w 28135"/>
                <a:gd name="connsiteY4" fmla="*/ 98943 h 112541"/>
                <a:gd name="connsiteX5" fmla="*/ 22039 w 28135"/>
                <a:gd name="connsiteY5" fmla="*/ 14537 h 112541"/>
                <a:gd name="connsiteX6" fmla="*/ 14537 w 28135"/>
                <a:gd name="connsiteY6" fmla="*/ 7034 h 11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135" h="112541">
                  <a:moveTo>
                    <a:pt x="14537" y="7034"/>
                  </a:moveTo>
                  <a:cubicBezTo>
                    <a:pt x="10785" y="7034"/>
                    <a:pt x="7034" y="9847"/>
                    <a:pt x="7034" y="14537"/>
                  </a:cubicBezTo>
                  <a:lnTo>
                    <a:pt x="7034" y="98943"/>
                  </a:lnTo>
                  <a:cubicBezTo>
                    <a:pt x="7034" y="102694"/>
                    <a:pt x="9847" y="106446"/>
                    <a:pt x="14537" y="106446"/>
                  </a:cubicBezTo>
                  <a:cubicBezTo>
                    <a:pt x="19226" y="106446"/>
                    <a:pt x="22039" y="103632"/>
                    <a:pt x="22039" y="98943"/>
                  </a:cubicBezTo>
                  <a:lnTo>
                    <a:pt x="22039" y="14537"/>
                  </a:lnTo>
                  <a:cubicBezTo>
                    <a:pt x="22039" y="9847"/>
                    <a:pt x="18288" y="7034"/>
                    <a:pt x="14537" y="7034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" name="Forma libre 67">
              <a:extLst>
                <a:ext uri="{FF2B5EF4-FFF2-40B4-BE49-F238E27FC236}">
                  <a16:creationId xmlns:a16="http://schemas.microsoft.com/office/drawing/2014/main" id="{4AEAC104-0A31-0D4A-B391-09803CE3CDAE}"/>
                </a:ext>
              </a:extLst>
            </p:cNvPr>
            <p:cNvSpPr/>
            <p:nvPr/>
          </p:nvSpPr>
          <p:spPr>
            <a:xfrm>
              <a:off x="1243832" y="2331823"/>
              <a:ext cx="28135" cy="37514"/>
            </a:xfrm>
            <a:custGeom>
              <a:avLst/>
              <a:gdLst>
                <a:gd name="connsiteX0" fmla="*/ 14537 w 28135"/>
                <a:gd name="connsiteY0" fmla="*/ 7034 h 37513"/>
                <a:gd name="connsiteX1" fmla="*/ 7034 w 28135"/>
                <a:gd name="connsiteY1" fmla="*/ 14537 h 37513"/>
                <a:gd name="connsiteX2" fmla="*/ 7034 w 28135"/>
                <a:gd name="connsiteY2" fmla="*/ 23915 h 37513"/>
                <a:gd name="connsiteX3" fmla="*/ 14537 w 28135"/>
                <a:gd name="connsiteY3" fmla="*/ 31418 h 37513"/>
                <a:gd name="connsiteX4" fmla="*/ 22039 w 28135"/>
                <a:gd name="connsiteY4" fmla="*/ 23915 h 37513"/>
                <a:gd name="connsiteX5" fmla="*/ 22039 w 28135"/>
                <a:gd name="connsiteY5" fmla="*/ 14537 h 37513"/>
                <a:gd name="connsiteX6" fmla="*/ 14537 w 28135"/>
                <a:gd name="connsiteY6" fmla="*/ 7034 h 37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135" h="37513">
                  <a:moveTo>
                    <a:pt x="14537" y="7034"/>
                  </a:moveTo>
                  <a:cubicBezTo>
                    <a:pt x="10785" y="7034"/>
                    <a:pt x="7034" y="9847"/>
                    <a:pt x="7034" y="14537"/>
                  </a:cubicBezTo>
                  <a:lnTo>
                    <a:pt x="7034" y="23915"/>
                  </a:lnTo>
                  <a:cubicBezTo>
                    <a:pt x="7034" y="27666"/>
                    <a:pt x="9847" y="31418"/>
                    <a:pt x="14537" y="31418"/>
                  </a:cubicBezTo>
                  <a:cubicBezTo>
                    <a:pt x="19226" y="31418"/>
                    <a:pt x="22039" y="28604"/>
                    <a:pt x="22039" y="23915"/>
                  </a:cubicBezTo>
                  <a:lnTo>
                    <a:pt x="22039" y="14537"/>
                  </a:lnTo>
                  <a:cubicBezTo>
                    <a:pt x="22039" y="9847"/>
                    <a:pt x="18288" y="7034"/>
                    <a:pt x="14537" y="7034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" name="Forma libre 68">
              <a:extLst>
                <a:ext uri="{FF2B5EF4-FFF2-40B4-BE49-F238E27FC236}">
                  <a16:creationId xmlns:a16="http://schemas.microsoft.com/office/drawing/2014/main" id="{B046F19A-22B6-1D40-9D23-A4EDB029E044}"/>
                </a:ext>
              </a:extLst>
            </p:cNvPr>
            <p:cNvSpPr/>
            <p:nvPr/>
          </p:nvSpPr>
          <p:spPr>
            <a:xfrm>
              <a:off x="1270092" y="1880719"/>
              <a:ext cx="65649" cy="65649"/>
            </a:xfrm>
            <a:custGeom>
              <a:avLst/>
              <a:gdLst>
                <a:gd name="connsiteX0" fmla="*/ 53926 w 65649"/>
                <a:gd name="connsiteY0" fmla="*/ 26729 h 65649"/>
                <a:gd name="connsiteX1" fmla="*/ 41734 w 65649"/>
                <a:gd name="connsiteY1" fmla="*/ 26729 h 65649"/>
                <a:gd name="connsiteX2" fmla="*/ 41734 w 65649"/>
                <a:gd name="connsiteY2" fmla="*/ 14537 h 65649"/>
                <a:gd name="connsiteX3" fmla="*/ 34231 w 65649"/>
                <a:gd name="connsiteY3" fmla="*/ 7034 h 65649"/>
                <a:gd name="connsiteX4" fmla="*/ 26729 w 65649"/>
                <a:gd name="connsiteY4" fmla="*/ 14537 h 65649"/>
                <a:gd name="connsiteX5" fmla="*/ 26729 w 65649"/>
                <a:gd name="connsiteY5" fmla="*/ 26729 h 65649"/>
                <a:gd name="connsiteX6" fmla="*/ 14537 w 65649"/>
                <a:gd name="connsiteY6" fmla="*/ 26729 h 65649"/>
                <a:gd name="connsiteX7" fmla="*/ 7034 w 65649"/>
                <a:gd name="connsiteY7" fmla="*/ 34231 h 65649"/>
                <a:gd name="connsiteX8" fmla="*/ 14537 w 65649"/>
                <a:gd name="connsiteY8" fmla="*/ 41734 h 65649"/>
                <a:gd name="connsiteX9" fmla="*/ 26729 w 65649"/>
                <a:gd name="connsiteY9" fmla="*/ 41734 h 65649"/>
                <a:gd name="connsiteX10" fmla="*/ 26729 w 65649"/>
                <a:gd name="connsiteY10" fmla="*/ 53926 h 65649"/>
                <a:gd name="connsiteX11" fmla="*/ 34231 w 65649"/>
                <a:gd name="connsiteY11" fmla="*/ 61429 h 65649"/>
                <a:gd name="connsiteX12" fmla="*/ 41734 w 65649"/>
                <a:gd name="connsiteY12" fmla="*/ 53926 h 65649"/>
                <a:gd name="connsiteX13" fmla="*/ 41734 w 65649"/>
                <a:gd name="connsiteY13" fmla="*/ 40796 h 65649"/>
                <a:gd name="connsiteX14" fmla="*/ 53926 w 65649"/>
                <a:gd name="connsiteY14" fmla="*/ 40796 h 65649"/>
                <a:gd name="connsiteX15" fmla="*/ 61429 w 65649"/>
                <a:gd name="connsiteY15" fmla="*/ 33294 h 65649"/>
                <a:gd name="connsiteX16" fmla="*/ 53926 w 65649"/>
                <a:gd name="connsiteY16" fmla="*/ 26729 h 65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649" h="65649">
                  <a:moveTo>
                    <a:pt x="53926" y="26729"/>
                  </a:moveTo>
                  <a:lnTo>
                    <a:pt x="41734" y="26729"/>
                  </a:lnTo>
                  <a:lnTo>
                    <a:pt x="41734" y="14537"/>
                  </a:lnTo>
                  <a:cubicBezTo>
                    <a:pt x="41734" y="10785"/>
                    <a:pt x="38921" y="7034"/>
                    <a:pt x="34231" y="7034"/>
                  </a:cubicBezTo>
                  <a:cubicBezTo>
                    <a:pt x="29542" y="7034"/>
                    <a:pt x="26729" y="9847"/>
                    <a:pt x="26729" y="14537"/>
                  </a:cubicBezTo>
                  <a:lnTo>
                    <a:pt x="26729" y="26729"/>
                  </a:lnTo>
                  <a:lnTo>
                    <a:pt x="14537" y="26729"/>
                  </a:lnTo>
                  <a:cubicBezTo>
                    <a:pt x="10785" y="26729"/>
                    <a:pt x="7034" y="29542"/>
                    <a:pt x="7034" y="34231"/>
                  </a:cubicBezTo>
                  <a:cubicBezTo>
                    <a:pt x="7034" y="38921"/>
                    <a:pt x="9847" y="41734"/>
                    <a:pt x="14537" y="41734"/>
                  </a:cubicBezTo>
                  <a:lnTo>
                    <a:pt x="26729" y="41734"/>
                  </a:lnTo>
                  <a:lnTo>
                    <a:pt x="26729" y="53926"/>
                  </a:lnTo>
                  <a:cubicBezTo>
                    <a:pt x="26729" y="57678"/>
                    <a:pt x="29542" y="61429"/>
                    <a:pt x="34231" y="61429"/>
                  </a:cubicBezTo>
                  <a:cubicBezTo>
                    <a:pt x="38921" y="61429"/>
                    <a:pt x="41734" y="58615"/>
                    <a:pt x="41734" y="53926"/>
                  </a:cubicBezTo>
                  <a:lnTo>
                    <a:pt x="41734" y="40796"/>
                  </a:lnTo>
                  <a:lnTo>
                    <a:pt x="53926" y="40796"/>
                  </a:lnTo>
                  <a:cubicBezTo>
                    <a:pt x="57678" y="40796"/>
                    <a:pt x="61429" y="37983"/>
                    <a:pt x="61429" y="33294"/>
                  </a:cubicBezTo>
                  <a:cubicBezTo>
                    <a:pt x="61429" y="28604"/>
                    <a:pt x="57678" y="26729"/>
                    <a:pt x="53926" y="26729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" name="Forma libre 69">
              <a:extLst>
                <a:ext uri="{FF2B5EF4-FFF2-40B4-BE49-F238E27FC236}">
                  <a16:creationId xmlns:a16="http://schemas.microsoft.com/office/drawing/2014/main" id="{1DAF7C94-BE07-9D48-A65C-71C4EEEAA5B3}"/>
                </a:ext>
              </a:extLst>
            </p:cNvPr>
            <p:cNvSpPr/>
            <p:nvPr/>
          </p:nvSpPr>
          <p:spPr>
            <a:xfrm>
              <a:off x="840558" y="2285869"/>
              <a:ext cx="365760" cy="196948"/>
            </a:xfrm>
            <a:custGeom>
              <a:avLst/>
              <a:gdLst>
                <a:gd name="connsiteX0" fmla="*/ 352161 w 365760"/>
                <a:gd name="connsiteY0" fmla="*/ 7034 h 196947"/>
                <a:gd name="connsiteX1" fmla="*/ 344658 w 365760"/>
                <a:gd name="connsiteY1" fmla="*/ 14537 h 196947"/>
                <a:gd name="connsiteX2" fmla="*/ 344658 w 365760"/>
                <a:gd name="connsiteY2" fmla="*/ 99881 h 196947"/>
                <a:gd name="connsiteX3" fmla="*/ 22039 w 365760"/>
                <a:gd name="connsiteY3" fmla="*/ 99881 h 196947"/>
                <a:gd name="connsiteX4" fmla="*/ 22039 w 365760"/>
                <a:gd name="connsiteY4" fmla="*/ 50175 h 196947"/>
                <a:gd name="connsiteX5" fmla="*/ 14537 w 365760"/>
                <a:gd name="connsiteY5" fmla="*/ 42672 h 196947"/>
                <a:gd name="connsiteX6" fmla="*/ 7034 w 365760"/>
                <a:gd name="connsiteY6" fmla="*/ 50175 h 196947"/>
                <a:gd name="connsiteX7" fmla="*/ 7034 w 365760"/>
                <a:gd name="connsiteY7" fmla="*/ 153338 h 196947"/>
                <a:gd name="connsiteX8" fmla="*/ 52050 w 365760"/>
                <a:gd name="connsiteY8" fmla="*/ 198354 h 196947"/>
                <a:gd name="connsiteX9" fmla="*/ 314647 w 365760"/>
                <a:gd name="connsiteY9" fmla="*/ 198354 h 196947"/>
                <a:gd name="connsiteX10" fmla="*/ 359664 w 365760"/>
                <a:gd name="connsiteY10" fmla="*/ 153338 h 196947"/>
                <a:gd name="connsiteX11" fmla="*/ 359664 w 365760"/>
                <a:gd name="connsiteY11" fmla="*/ 14537 h 196947"/>
                <a:gd name="connsiteX12" fmla="*/ 352161 w 365760"/>
                <a:gd name="connsiteY12" fmla="*/ 7034 h 196947"/>
                <a:gd name="connsiteX13" fmla="*/ 314647 w 365760"/>
                <a:gd name="connsiteY13" fmla="*/ 184287 h 196947"/>
                <a:gd name="connsiteX14" fmla="*/ 52050 w 365760"/>
                <a:gd name="connsiteY14" fmla="*/ 184287 h 196947"/>
                <a:gd name="connsiteX15" fmla="*/ 21102 w 365760"/>
                <a:gd name="connsiteY15" fmla="*/ 153338 h 196947"/>
                <a:gd name="connsiteX16" fmla="*/ 21102 w 365760"/>
                <a:gd name="connsiteY16" fmla="*/ 113010 h 196947"/>
                <a:gd name="connsiteX17" fmla="*/ 344658 w 365760"/>
                <a:gd name="connsiteY17" fmla="*/ 113010 h 196947"/>
                <a:gd name="connsiteX18" fmla="*/ 344658 w 365760"/>
                <a:gd name="connsiteY18" fmla="*/ 153338 h 196947"/>
                <a:gd name="connsiteX19" fmla="*/ 314647 w 365760"/>
                <a:gd name="connsiteY19" fmla="*/ 184287 h 196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65760" h="196947">
                  <a:moveTo>
                    <a:pt x="352161" y="7034"/>
                  </a:moveTo>
                  <a:cubicBezTo>
                    <a:pt x="348410" y="7034"/>
                    <a:pt x="344658" y="9847"/>
                    <a:pt x="344658" y="14537"/>
                  </a:cubicBezTo>
                  <a:lnTo>
                    <a:pt x="344658" y="99881"/>
                  </a:lnTo>
                  <a:lnTo>
                    <a:pt x="22039" y="99881"/>
                  </a:lnTo>
                  <a:lnTo>
                    <a:pt x="22039" y="50175"/>
                  </a:lnTo>
                  <a:cubicBezTo>
                    <a:pt x="22039" y="46423"/>
                    <a:pt x="19226" y="42672"/>
                    <a:pt x="14537" y="42672"/>
                  </a:cubicBezTo>
                  <a:cubicBezTo>
                    <a:pt x="9847" y="42672"/>
                    <a:pt x="7034" y="45486"/>
                    <a:pt x="7034" y="50175"/>
                  </a:cubicBezTo>
                  <a:lnTo>
                    <a:pt x="7034" y="153338"/>
                  </a:lnTo>
                  <a:cubicBezTo>
                    <a:pt x="7034" y="177722"/>
                    <a:pt x="26729" y="198354"/>
                    <a:pt x="52050" y="198354"/>
                  </a:cubicBezTo>
                  <a:lnTo>
                    <a:pt x="314647" y="198354"/>
                  </a:lnTo>
                  <a:cubicBezTo>
                    <a:pt x="339031" y="198354"/>
                    <a:pt x="359664" y="178660"/>
                    <a:pt x="359664" y="153338"/>
                  </a:cubicBezTo>
                  <a:lnTo>
                    <a:pt x="359664" y="14537"/>
                  </a:lnTo>
                  <a:cubicBezTo>
                    <a:pt x="359664" y="10785"/>
                    <a:pt x="355913" y="7034"/>
                    <a:pt x="352161" y="7034"/>
                  </a:cubicBezTo>
                  <a:close/>
                  <a:moveTo>
                    <a:pt x="314647" y="184287"/>
                  </a:moveTo>
                  <a:lnTo>
                    <a:pt x="52050" y="184287"/>
                  </a:lnTo>
                  <a:cubicBezTo>
                    <a:pt x="35169" y="184287"/>
                    <a:pt x="21102" y="170219"/>
                    <a:pt x="21102" y="153338"/>
                  </a:cubicBezTo>
                  <a:lnTo>
                    <a:pt x="21102" y="113010"/>
                  </a:lnTo>
                  <a:lnTo>
                    <a:pt x="344658" y="113010"/>
                  </a:lnTo>
                  <a:lnTo>
                    <a:pt x="344658" y="153338"/>
                  </a:lnTo>
                  <a:cubicBezTo>
                    <a:pt x="345596" y="170219"/>
                    <a:pt x="331529" y="184287"/>
                    <a:pt x="314647" y="184287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1" name="Forma libre 70">
              <a:extLst>
                <a:ext uri="{FF2B5EF4-FFF2-40B4-BE49-F238E27FC236}">
                  <a16:creationId xmlns:a16="http://schemas.microsoft.com/office/drawing/2014/main" id="{20ECB0FC-E7C5-B047-9269-86184459DE1F}"/>
                </a:ext>
              </a:extLst>
            </p:cNvPr>
            <p:cNvSpPr/>
            <p:nvPr/>
          </p:nvSpPr>
          <p:spPr>
            <a:xfrm>
              <a:off x="841496" y="1881657"/>
              <a:ext cx="365760" cy="403274"/>
            </a:xfrm>
            <a:custGeom>
              <a:avLst/>
              <a:gdLst>
                <a:gd name="connsiteX0" fmla="*/ 13599 w 365760"/>
                <a:gd name="connsiteY0" fmla="*/ 405618 h 403273"/>
                <a:gd name="connsiteX1" fmla="*/ 21102 w 365760"/>
                <a:gd name="connsiteY1" fmla="*/ 398116 h 403273"/>
                <a:gd name="connsiteX2" fmla="*/ 21102 w 365760"/>
                <a:gd name="connsiteY2" fmla="*/ 105508 h 403273"/>
                <a:gd name="connsiteX3" fmla="*/ 344658 w 365760"/>
                <a:gd name="connsiteY3" fmla="*/ 105508 h 403273"/>
                <a:gd name="connsiteX4" fmla="*/ 344658 w 365760"/>
                <a:gd name="connsiteY4" fmla="*/ 136457 h 403273"/>
                <a:gd name="connsiteX5" fmla="*/ 352161 w 365760"/>
                <a:gd name="connsiteY5" fmla="*/ 143959 h 403273"/>
                <a:gd name="connsiteX6" fmla="*/ 359664 w 365760"/>
                <a:gd name="connsiteY6" fmla="*/ 136457 h 403273"/>
                <a:gd name="connsiteX7" fmla="*/ 359664 w 365760"/>
                <a:gd name="connsiteY7" fmla="*/ 52050 h 403273"/>
                <a:gd name="connsiteX8" fmla="*/ 314647 w 365760"/>
                <a:gd name="connsiteY8" fmla="*/ 7034 h 403273"/>
                <a:gd name="connsiteX9" fmla="*/ 52050 w 365760"/>
                <a:gd name="connsiteY9" fmla="*/ 7034 h 403273"/>
                <a:gd name="connsiteX10" fmla="*/ 7034 w 365760"/>
                <a:gd name="connsiteY10" fmla="*/ 52050 h 403273"/>
                <a:gd name="connsiteX11" fmla="*/ 7034 w 365760"/>
                <a:gd name="connsiteY11" fmla="*/ 399054 h 403273"/>
                <a:gd name="connsiteX12" fmla="*/ 13599 w 365760"/>
                <a:gd name="connsiteY12" fmla="*/ 405618 h 403273"/>
                <a:gd name="connsiteX13" fmla="*/ 51113 w 365760"/>
                <a:gd name="connsiteY13" fmla="*/ 21102 h 403273"/>
                <a:gd name="connsiteX14" fmla="*/ 313710 w 365760"/>
                <a:gd name="connsiteY14" fmla="*/ 21102 h 403273"/>
                <a:gd name="connsiteX15" fmla="*/ 344658 w 365760"/>
                <a:gd name="connsiteY15" fmla="*/ 52050 h 403273"/>
                <a:gd name="connsiteX16" fmla="*/ 344658 w 365760"/>
                <a:gd name="connsiteY16" fmla="*/ 92378 h 403273"/>
                <a:gd name="connsiteX17" fmla="*/ 21102 w 365760"/>
                <a:gd name="connsiteY17" fmla="*/ 92378 h 403273"/>
                <a:gd name="connsiteX18" fmla="*/ 21102 w 365760"/>
                <a:gd name="connsiteY18" fmla="*/ 51113 h 403273"/>
                <a:gd name="connsiteX19" fmla="*/ 51113 w 365760"/>
                <a:gd name="connsiteY19" fmla="*/ 21102 h 403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65760" h="403273">
                  <a:moveTo>
                    <a:pt x="13599" y="405618"/>
                  </a:moveTo>
                  <a:cubicBezTo>
                    <a:pt x="17350" y="405618"/>
                    <a:pt x="21102" y="402805"/>
                    <a:pt x="21102" y="398116"/>
                  </a:cubicBezTo>
                  <a:lnTo>
                    <a:pt x="21102" y="105508"/>
                  </a:lnTo>
                  <a:lnTo>
                    <a:pt x="344658" y="105508"/>
                  </a:lnTo>
                  <a:lnTo>
                    <a:pt x="344658" y="136457"/>
                  </a:lnTo>
                  <a:cubicBezTo>
                    <a:pt x="344658" y="140208"/>
                    <a:pt x="347472" y="143959"/>
                    <a:pt x="352161" y="143959"/>
                  </a:cubicBezTo>
                  <a:cubicBezTo>
                    <a:pt x="356850" y="143959"/>
                    <a:pt x="359664" y="141146"/>
                    <a:pt x="359664" y="136457"/>
                  </a:cubicBezTo>
                  <a:lnTo>
                    <a:pt x="359664" y="52050"/>
                  </a:lnTo>
                  <a:cubicBezTo>
                    <a:pt x="359664" y="27666"/>
                    <a:pt x="339969" y="7034"/>
                    <a:pt x="314647" y="7034"/>
                  </a:cubicBezTo>
                  <a:lnTo>
                    <a:pt x="52050" y="7034"/>
                  </a:lnTo>
                  <a:cubicBezTo>
                    <a:pt x="27666" y="7034"/>
                    <a:pt x="7034" y="26729"/>
                    <a:pt x="7034" y="52050"/>
                  </a:cubicBezTo>
                  <a:lnTo>
                    <a:pt x="7034" y="399054"/>
                  </a:lnTo>
                  <a:cubicBezTo>
                    <a:pt x="7034" y="401867"/>
                    <a:pt x="9847" y="405618"/>
                    <a:pt x="13599" y="405618"/>
                  </a:cubicBezTo>
                  <a:close/>
                  <a:moveTo>
                    <a:pt x="51113" y="21102"/>
                  </a:moveTo>
                  <a:lnTo>
                    <a:pt x="313710" y="21102"/>
                  </a:lnTo>
                  <a:cubicBezTo>
                    <a:pt x="330591" y="21102"/>
                    <a:pt x="344658" y="35169"/>
                    <a:pt x="344658" y="52050"/>
                  </a:cubicBezTo>
                  <a:lnTo>
                    <a:pt x="344658" y="92378"/>
                  </a:lnTo>
                  <a:lnTo>
                    <a:pt x="21102" y="92378"/>
                  </a:lnTo>
                  <a:lnTo>
                    <a:pt x="21102" y="51113"/>
                  </a:lnTo>
                  <a:cubicBezTo>
                    <a:pt x="21102" y="34231"/>
                    <a:pt x="34231" y="21102"/>
                    <a:pt x="51113" y="21102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" name="Forma libre 71">
              <a:extLst>
                <a:ext uri="{FF2B5EF4-FFF2-40B4-BE49-F238E27FC236}">
                  <a16:creationId xmlns:a16="http://schemas.microsoft.com/office/drawing/2014/main" id="{07E45F80-25B7-1242-90B6-71F108FF568E}"/>
                </a:ext>
              </a:extLst>
            </p:cNvPr>
            <p:cNvSpPr/>
            <p:nvPr/>
          </p:nvSpPr>
          <p:spPr>
            <a:xfrm>
              <a:off x="953100" y="1927611"/>
              <a:ext cx="140677" cy="28135"/>
            </a:xfrm>
            <a:custGeom>
              <a:avLst/>
              <a:gdLst>
                <a:gd name="connsiteX0" fmla="*/ 14537 w 140676"/>
                <a:gd name="connsiteY0" fmla="*/ 22039 h 28135"/>
                <a:gd name="connsiteX1" fmla="*/ 127078 w 140676"/>
                <a:gd name="connsiteY1" fmla="*/ 22039 h 28135"/>
                <a:gd name="connsiteX2" fmla="*/ 134581 w 140676"/>
                <a:gd name="connsiteY2" fmla="*/ 14537 h 28135"/>
                <a:gd name="connsiteX3" fmla="*/ 127078 w 140676"/>
                <a:gd name="connsiteY3" fmla="*/ 7034 h 28135"/>
                <a:gd name="connsiteX4" fmla="*/ 14537 w 140676"/>
                <a:gd name="connsiteY4" fmla="*/ 7034 h 28135"/>
                <a:gd name="connsiteX5" fmla="*/ 7034 w 140676"/>
                <a:gd name="connsiteY5" fmla="*/ 14537 h 28135"/>
                <a:gd name="connsiteX6" fmla="*/ 14537 w 140676"/>
                <a:gd name="connsiteY6" fmla="*/ 22039 h 28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676" h="28135">
                  <a:moveTo>
                    <a:pt x="14537" y="22039"/>
                  </a:moveTo>
                  <a:lnTo>
                    <a:pt x="127078" y="22039"/>
                  </a:lnTo>
                  <a:cubicBezTo>
                    <a:pt x="130830" y="22039"/>
                    <a:pt x="134581" y="19226"/>
                    <a:pt x="134581" y="14537"/>
                  </a:cubicBezTo>
                  <a:cubicBezTo>
                    <a:pt x="134581" y="9847"/>
                    <a:pt x="131767" y="7034"/>
                    <a:pt x="127078" y="7034"/>
                  </a:cubicBezTo>
                  <a:lnTo>
                    <a:pt x="14537" y="7034"/>
                  </a:lnTo>
                  <a:cubicBezTo>
                    <a:pt x="10785" y="7034"/>
                    <a:pt x="7034" y="9847"/>
                    <a:pt x="7034" y="14537"/>
                  </a:cubicBezTo>
                  <a:cubicBezTo>
                    <a:pt x="7034" y="19226"/>
                    <a:pt x="10785" y="22039"/>
                    <a:pt x="14537" y="22039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" name="Forma libre 72">
              <a:extLst>
                <a:ext uri="{FF2B5EF4-FFF2-40B4-BE49-F238E27FC236}">
                  <a16:creationId xmlns:a16="http://schemas.microsoft.com/office/drawing/2014/main" id="{84FFB61A-A48B-074C-BDA5-4D37FADBF773}"/>
                </a:ext>
              </a:extLst>
            </p:cNvPr>
            <p:cNvSpPr/>
            <p:nvPr/>
          </p:nvSpPr>
          <p:spPr>
            <a:xfrm>
              <a:off x="991551" y="2425608"/>
              <a:ext cx="56271" cy="28135"/>
            </a:xfrm>
            <a:custGeom>
              <a:avLst/>
              <a:gdLst>
                <a:gd name="connsiteX0" fmla="*/ 50175 w 56270"/>
                <a:gd name="connsiteY0" fmla="*/ 7034 h 28135"/>
                <a:gd name="connsiteX1" fmla="*/ 14537 w 56270"/>
                <a:gd name="connsiteY1" fmla="*/ 7034 h 28135"/>
                <a:gd name="connsiteX2" fmla="*/ 7034 w 56270"/>
                <a:gd name="connsiteY2" fmla="*/ 14537 h 28135"/>
                <a:gd name="connsiteX3" fmla="*/ 14537 w 56270"/>
                <a:gd name="connsiteY3" fmla="*/ 22039 h 28135"/>
                <a:gd name="connsiteX4" fmla="*/ 50175 w 56270"/>
                <a:gd name="connsiteY4" fmla="*/ 22039 h 28135"/>
                <a:gd name="connsiteX5" fmla="*/ 57678 w 56270"/>
                <a:gd name="connsiteY5" fmla="*/ 14537 h 28135"/>
                <a:gd name="connsiteX6" fmla="*/ 50175 w 56270"/>
                <a:gd name="connsiteY6" fmla="*/ 7034 h 28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270" h="28135">
                  <a:moveTo>
                    <a:pt x="50175" y="7034"/>
                  </a:moveTo>
                  <a:lnTo>
                    <a:pt x="14537" y="7034"/>
                  </a:lnTo>
                  <a:cubicBezTo>
                    <a:pt x="10785" y="7034"/>
                    <a:pt x="7034" y="9847"/>
                    <a:pt x="7034" y="14537"/>
                  </a:cubicBezTo>
                  <a:cubicBezTo>
                    <a:pt x="7034" y="19226"/>
                    <a:pt x="9847" y="22039"/>
                    <a:pt x="14537" y="22039"/>
                  </a:cubicBezTo>
                  <a:lnTo>
                    <a:pt x="50175" y="22039"/>
                  </a:lnTo>
                  <a:cubicBezTo>
                    <a:pt x="53926" y="22039"/>
                    <a:pt x="57678" y="19226"/>
                    <a:pt x="57678" y="14537"/>
                  </a:cubicBezTo>
                  <a:cubicBezTo>
                    <a:pt x="57678" y="9847"/>
                    <a:pt x="53926" y="7034"/>
                    <a:pt x="50175" y="7034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" name="Forma libre 73">
              <a:extLst>
                <a:ext uri="{FF2B5EF4-FFF2-40B4-BE49-F238E27FC236}">
                  <a16:creationId xmlns:a16="http://schemas.microsoft.com/office/drawing/2014/main" id="{0274FB19-17D7-834D-AA0F-232FA688D985}"/>
                </a:ext>
              </a:extLst>
            </p:cNvPr>
            <p:cNvSpPr/>
            <p:nvPr/>
          </p:nvSpPr>
          <p:spPr>
            <a:xfrm>
              <a:off x="990614" y="2041091"/>
              <a:ext cx="328246" cy="290732"/>
            </a:xfrm>
            <a:custGeom>
              <a:avLst/>
              <a:gdLst>
                <a:gd name="connsiteX0" fmla="*/ 314647 w 328246"/>
                <a:gd name="connsiteY0" fmla="*/ 7034 h 290732"/>
                <a:gd name="connsiteX1" fmla="*/ 14537 w 328246"/>
                <a:gd name="connsiteY1" fmla="*/ 7034 h 290732"/>
                <a:gd name="connsiteX2" fmla="*/ 7034 w 328246"/>
                <a:gd name="connsiteY2" fmla="*/ 14537 h 290732"/>
                <a:gd name="connsiteX3" fmla="*/ 7034 w 328246"/>
                <a:gd name="connsiteY3" fmla="*/ 277134 h 290732"/>
                <a:gd name="connsiteX4" fmla="*/ 11723 w 328246"/>
                <a:gd name="connsiteY4" fmla="*/ 283698 h 290732"/>
                <a:gd name="connsiteX5" fmla="*/ 14537 w 328246"/>
                <a:gd name="connsiteY5" fmla="*/ 284636 h 290732"/>
                <a:gd name="connsiteX6" fmla="*/ 19226 w 328246"/>
                <a:gd name="connsiteY6" fmla="*/ 282761 h 290732"/>
                <a:gd name="connsiteX7" fmla="*/ 73621 w 328246"/>
                <a:gd name="connsiteY7" fmla="*/ 228366 h 290732"/>
                <a:gd name="connsiteX8" fmla="*/ 314647 w 328246"/>
                <a:gd name="connsiteY8" fmla="*/ 228366 h 290732"/>
                <a:gd name="connsiteX9" fmla="*/ 322150 w 328246"/>
                <a:gd name="connsiteY9" fmla="*/ 220863 h 290732"/>
                <a:gd name="connsiteX10" fmla="*/ 322150 w 328246"/>
                <a:gd name="connsiteY10" fmla="*/ 14537 h 290732"/>
                <a:gd name="connsiteX11" fmla="*/ 314647 w 328246"/>
                <a:gd name="connsiteY11" fmla="*/ 7034 h 290732"/>
                <a:gd name="connsiteX12" fmla="*/ 308082 w 328246"/>
                <a:gd name="connsiteY12" fmla="*/ 213360 h 290732"/>
                <a:gd name="connsiteX13" fmla="*/ 70807 w 328246"/>
                <a:gd name="connsiteY13" fmla="*/ 213360 h 290732"/>
                <a:gd name="connsiteX14" fmla="*/ 66118 w 328246"/>
                <a:gd name="connsiteY14" fmla="*/ 215236 h 290732"/>
                <a:gd name="connsiteX15" fmla="*/ 22039 w 328246"/>
                <a:gd name="connsiteY15" fmla="*/ 259314 h 290732"/>
                <a:gd name="connsiteX16" fmla="*/ 22039 w 328246"/>
                <a:gd name="connsiteY16" fmla="*/ 21102 h 290732"/>
                <a:gd name="connsiteX17" fmla="*/ 308082 w 328246"/>
                <a:gd name="connsiteY17" fmla="*/ 21102 h 290732"/>
                <a:gd name="connsiteX18" fmla="*/ 308082 w 328246"/>
                <a:gd name="connsiteY18" fmla="*/ 213360 h 290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28246" h="290732">
                  <a:moveTo>
                    <a:pt x="314647" y="7034"/>
                  </a:moveTo>
                  <a:lnTo>
                    <a:pt x="14537" y="7034"/>
                  </a:lnTo>
                  <a:cubicBezTo>
                    <a:pt x="10785" y="7034"/>
                    <a:pt x="7034" y="9847"/>
                    <a:pt x="7034" y="14537"/>
                  </a:cubicBezTo>
                  <a:lnTo>
                    <a:pt x="7034" y="277134"/>
                  </a:lnTo>
                  <a:cubicBezTo>
                    <a:pt x="7034" y="279947"/>
                    <a:pt x="8910" y="282761"/>
                    <a:pt x="11723" y="283698"/>
                  </a:cubicBezTo>
                  <a:cubicBezTo>
                    <a:pt x="12661" y="283698"/>
                    <a:pt x="13599" y="284636"/>
                    <a:pt x="14537" y="284636"/>
                  </a:cubicBezTo>
                  <a:cubicBezTo>
                    <a:pt x="16412" y="284636"/>
                    <a:pt x="18288" y="283698"/>
                    <a:pt x="19226" y="282761"/>
                  </a:cubicBezTo>
                  <a:lnTo>
                    <a:pt x="73621" y="228366"/>
                  </a:lnTo>
                  <a:lnTo>
                    <a:pt x="314647" y="228366"/>
                  </a:lnTo>
                  <a:cubicBezTo>
                    <a:pt x="318399" y="228366"/>
                    <a:pt x="322150" y="225552"/>
                    <a:pt x="322150" y="220863"/>
                  </a:cubicBezTo>
                  <a:lnTo>
                    <a:pt x="322150" y="14537"/>
                  </a:lnTo>
                  <a:cubicBezTo>
                    <a:pt x="322150" y="9847"/>
                    <a:pt x="318399" y="7034"/>
                    <a:pt x="314647" y="7034"/>
                  </a:cubicBezTo>
                  <a:close/>
                  <a:moveTo>
                    <a:pt x="308082" y="213360"/>
                  </a:moveTo>
                  <a:lnTo>
                    <a:pt x="70807" y="213360"/>
                  </a:lnTo>
                  <a:cubicBezTo>
                    <a:pt x="68932" y="213360"/>
                    <a:pt x="67056" y="214298"/>
                    <a:pt x="66118" y="215236"/>
                  </a:cubicBezTo>
                  <a:lnTo>
                    <a:pt x="22039" y="259314"/>
                  </a:lnTo>
                  <a:lnTo>
                    <a:pt x="22039" y="21102"/>
                  </a:lnTo>
                  <a:lnTo>
                    <a:pt x="308082" y="21102"/>
                  </a:lnTo>
                  <a:lnTo>
                    <a:pt x="308082" y="213360"/>
                  </a:ln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5" name="Forma libre 74">
              <a:extLst>
                <a:ext uri="{FF2B5EF4-FFF2-40B4-BE49-F238E27FC236}">
                  <a16:creationId xmlns:a16="http://schemas.microsoft.com/office/drawing/2014/main" id="{46EF8565-E2AD-5544-89F7-D00018DB6CEF}"/>
                </a:ext>
              </a:extLst>
            </p:cNvPr>
            <p:cNvSpPr/>
            <p:nvPr/>
          </p:nvSpPr>
          <p:spPr>
            <a:xfrm>
              <a:off x="1057201" y="2110491"/>
              <a:ext cx="93785" cy="103163"/>
            </a:xfrm>
            <a:custGeom>
              <a:avLst/>
              <a:gdLst>
                <a:gd name="connsiteX0" fmla="*/ 24853 w 93784"/>
                <a:gd name="connsiteY0" fmla="*/ 99881 h 103163"/>
                <a:gd name="connsiteX1" fmla="*/ 33294 w 93784"/>
                <a:gd name="connsiteY1" fmla="*/ 73621 h 103163"/>
                <a:gd name="connsiteX2" fmla="*/ 63305 w 93784"/>
                <a:gd name="connsiteY2" fmla="*/ 73621 h 103163"/>
                <a:gd name="connsiteX3" fmla="*/ 71745 w 93784"/>
                <a:gd name="connsiteY3" fmla="*/ 99881 h 103163"/>
                <a:gd name="connsiteX4" fmla="*/ 89564 w 93784"/>
                <a:gd name="connsiteY4" fmla="*/ 99881 h 103163"/>
                <a:gd name="connsiteX5" fmla="*/ 59553 w 93784"/>
                <a:gd name="connsiteY5" fmla="*/ 7034 h 103163"/>
                <a:gd name="connsiteX6" fmla="*/ 37045 w 93784"/>
                <a:gd name="connsiteY6" fmla="*/ 7034 h 103163"/>
                <a:gd name="connsiteX7" fmla="*/ 7034 w 93784"/>
                <a:gd name="connsiteY7" fmla="*/ 99881 h 103163"/>
                <a:gd name="connsiteX8" fmla="*/ 24853 w 93784"/>
                <a:gd name="connsiteY8" fmla="*/ 99881 h 103163"/>
                <a:gd name="connsiteX9" fmla="*/ 42672 w 93784"/>
                <a:gd name="connsiteY9" fmla="*/ 37983 h 103163"/>
                <a:gd name="connsiteX10" fmla="*/ 47361 w 93784"/>
                <a:gd name="connsiteY10" fmla="*/ 20164 h 103163"/>
                <a:gd name="connsiteX11" fmla="*/ 47361 w 93784"/>
                <a:gd name="connsiteY11" fmla="*/ 20164 h 103163"/>
                <a:gd name="connsiteX12" fmla="*/ 52050 w 93784"/>
                <a:gd name="connsiteY12" fmla="*/ 37983 h 103163"/>
                <a:gd name="connsiteX13" fmla="*/ 59553 w 93784"/>
                <a:gd name="connsiteY13" fmla="*/ 60491 h 103163"/>
                <a:gd name="connsiteX14" fmla="*/ 36107 w 93784"/>
                <a:gd name="connsiteY14" fmla="*/ 60491 h 103163"/>
                <a:gd name="connsiteX15" fmla="*/ 42672 w 93784"/>
                <a:gd name="connsiteY15" fmla="*/ 37983 h 103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3784" h="103163">
                  <a:moveTo>
                    <a:pt x="24853" y="99881"/>
                  </a:moveTo>
                  <a:lnTo>
                    <a:pt x="33294" y="73621"/>
                  </a:lnTo>
                  <a:lnTo>
                    <a:pt x="63305" y="73621"/>
                  </a:lnTo>
                  <a:lnTo>
                    <a:pt x="71745" y="99881"/>
                  </a:lnTo>
                  <a:lnTo>
                    <a:pt x="89564" y="99881"/>
                  </a:lnTo>
                  <a:lnTo>
                    <a:pt x="59553" y="7034"/>
                  </a:lnTo>
                  <a:lnTo>
                    <a:pt x="37045" y="7034"/>
                  </a:lnTo>
                  <a:lnTo>
                    <a:pt x="7034" y="99881"/>
                  </a:lnTo>
                  <a:lnTo>
                    <a:pt x="24853" y="99881"/>
                  </a:lnTo>
                  <a:close/>
                  <a:moveTo>
                    <a:pt x="42672" y="37983"/>
                  </a:moveTo>
                  <a:cubicBezTo>
                    <a:pt x="44548" y="32356"/>
                    <a:pt x="45486" y="25791"/>
                    <a:pt x="47361" y="20164"/>
                  </a:cubicBezTo>
                  <a:lnTo>
                    <a:pt x="47361" y="20164"/>
                  </a:lnTo>
                  <a:cubicBezTo>
                    <a:pt x="48299" y="25791"/>
                    <a:pt x="50175" y="32356"/>
                    <a:pt x="52050" y="37983"/>
                  </a:cubicBezTo>
                  <a:lnTo>
                    <a:pt x="59553" y="60491"/>
                  </a:lnTo>
                  <a:lnTo>
                    <a:pt x="36107" y="60491"/>
                  </a:lnTo>
                  <a:lnTo>
                    <a:pt x="42672" y="37983"/>
                  </a:ln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" name="Forma libre 75">
              <a:extLst>
                <a:ext uri="{FF2B5EF4-FFF2-40B4-BE49-F238E27FC236}">
                  <a16:creationId xmlns:a16="http://schemas.microsoft.com/office/drawing/2014/main" id="{905DBD0C-0741-CD40-9052-7A534EAD419C}"/>
                </a:ext>
              </a:extLst>
            </p:cNvPr>
            <p:cNvSpPr/>
            <p:nvPr/>
          </p:nvSpPr>
          <p:spPr>
            <a:xfrm>
              <a:off x="1145358" y="2105802"/>
              <a:ext cx="75028" cy="112542"/>
            </a:xfrm>
            <a:custGeom>
              <a:avLst/>
              <a:gdLst>
                <a:gd name="connsiteX0" fmla="*/ 36107 w 75027"/>
                <a:gd name="connsiteY0" fmla="*/ 106446 h 112541"/>
                <a:gd name="connsiteX1" fmla="*/ 57678 w 75027"/>
                <a:gd name="connsiteY1" fmla="*/ 94254 h 112541"/>
                <a:gd name="connsiteX2" fmla="*/ 57678 w 75027"/>
                <a:gd name="connsiteY2" fmla="*/ 94254 h 112541"/>
                <a:gd name="connsiteX3" fmla="*/ 58615 w 75027"/>
                <a:gd name="connsiteY3" fmla="*/ 104570 h 112541"/>
                <a:gd name="connsiteX4" fmla="*/ 73621 w 75027"/>
                <a:gd name="connsiteY4" fmla="*/ 104570 h 112541"/>
                <a:gd name="connsiteX5" fmla="*/ 72683 w 75027"/>
                <a:gd name="connsiteY5" fmla="*/ 85813 h 112541"/>
                <a:gd name="connsiteX6" fmla="*/ 72683 w 75027"/>
                <a:gd name="connsiteY6" fmla="*/ 7034 h 112541"/>
                <a:gd name="connsiteX7" fmla="*/ 55802 w 75027"/>
                <a:gd name="connsiteY7" fmla="*/ 7034 h 112541"/>
                <a:gd name="connsiteX8" fmla="*/ 55802 w 75027"/>
                <a:gd name="connsiteY8" fmla="*/ 45486 h 112541"/>
                <a:gd name="connsiteX9" fmla="*/ 55802 w 75027"/>
                <a:gd name="connsiteY9" fmla="*/ 45486 h 112541"/>
                <a:gd name="connsiteX10" fmla="*/ 37045 w 75027"/>
                <a:gd name="connsiteY10" fmla="*/ 37045 h 112541"/>
                <a:gd name="connsiteX11" fmla="*/ 7034 w 75027"/>
                <a:gd name="connsiteY11" fmla="*/ 72683 h 112541"/>
                <a:gd name="connsiteX12" fmla="*/ 36107 w 75027"/>
                <a:gd name="connsiteY12" fmla="*/ 106446 h 112541"/>
                <a:gd name="connsiteX13" fmla="*/ 41734 w 75027"/>
                <a:gd name="connsiteY13" fmla="*/ 49237 h 112541"/>
                <a:gd name="connsiteX14" fmla="*/ 56740 w 75027"/>
                <a:gd name="connsiteY14" fmla="*/ 61429 h 112541"/>
                <a:gd name="connsiteX15" fmla="*/ 56740 w 75027"/>
                <a:gd name="connsiteY15" fmla="*/ 66118 h 112541"/>
                <a:gd name="connsiteX16" fmla="*/ 56740 w 75027"/>
                <a:gd name="connsiteY16" fmla="*/ 75497 h 112541"/>
                <a:gd name="connsiteX17" fmla="*/ 55802 w 75027"/>
                <a:gd name="connsiteY17" fmla="*/ 80186 h 112541"/>
                <a:gd name="connsiteX18" fmla="*/ 40796 w 75027"/>
                <a:gd name="connsiteY18" fmla="*/ 92378 h 112541"/>
                <a:gd name="connsiteX19" fmla="*/ 23915 w 75027"/>
                <a:gd name="connsiteY19" fmla="*/ 70807 h 112541"/>
                <a:gd name="connsiteX20" fmla="*/ 41734 w 75027"/>
                <a:gd name="connsiteY20" fmla="*/ 49237 h 11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027" h="112541">
                  <a:moveTo>
                    <a:pt x="36107" y="106446"/>
                  </a:moveTo>
                  <a:cubicBezTo>
                    <a:pt x="45486" y="106446"/>
                    <a:pt x="53926" y="101756"/>
                    <a:pt x="57678" y="94254"/>
                  </a:cubicBezTo>
                  <a:lnTo>
                    <a:pt x="57678" y="94254"/>
                  </a:lnTo>
                  <a:lnTo>
                    <a:pt x="58615" y="104570"/>
                  </a:lnTo>
                  <a:lnTo>
                    <a:pt x="73621" y="104570"/>
                  </a:lnTo>
                  <a:cubicBezTo>
                    <a:pt x="73621" y="99881"/>
                    <a:pt x="72683" y="92378"/>
                    <a:pt x="72683" y="85813"/>
                  </a:cubicBezTo>
                  <a:lnTo>
                    <a:pt x="72683" y="7034"/>
                  </a:lnTo>
                  <a:lnTo>
                    <a:pt x="55802" y="7034"/>
                  </a:lnTo>
                  <a:lnTo>
                    <a:pt x="55802" y="45486"/>
                  </a:lnTo>
                  <a:lnTo>
                    <a:pt x="55802" y="45486"/>
                  </a:lnTo>
                  <a:cubicBezTo>
                    <a:pt x="52988" y="40796"/>
                    <a:pt x="46423" y="37045"/>
                    <a:pt x="37045" y="37045"/>
                  </a:cubicBezTo>
                  <a:cubicBezTo>
                    <a:pt x="21102" y="37045"/>
                    <a:pt x="7034" y="50175"/>
                    <a:pt x="7034" y="72683"/>
                  </a:cubicBezTo>
                  <a:cubicBezTo>
                    <a:pt x="7034" y="92378"/>
                    <a:pt x="20164" y="106446"/>
                    <a:pt x="36107" y="106446"/>
                  </a:cubicBezTo>
                  <a:close/>
                  <a:moveTo>
                    <a:pt x="41734" y="49237"/>
                  </a:moveTo>
                  <a:cubicBezTo>
                    <a:pt x="49237" y="49237"/>
                    <a:pt x="54864" y="54864"/>
                    <a:pt x="56740" y="61429"/>
                  </a:cubicBezTo>
                  <a:cubicBezTo>
                    <a:pt x="56740" y="62367"/>
                    <a:pt x="56740" y="64242"/>
                    <a:pt x="56740" y="66118"/>
                  </a:cubicBezTo>
                  <a:lnTo>
                    <a:pt x="56740" y="75497"/>
                  </a:lnTo>
                  <a:cubicBezTo>
                    <a:pt x="56740" y="77372"/>
                    <a:pt x="56740" y="79248"/>
                    <a:pt x="55802" y="80186"/>
                  </a:cubicBezTo>
                  <a:cubicBezTo>
                    <a:pt x="53926" y="87689"/>
                    <a:pt x="48299" y="92378"/>
                    <a:pt x="40796" y="92378"/>
                  </a:cubicBezTo>
                  <a:cubicBezTo>
                    <a:pt x="30480" y="92378"/>
                    <a:pt x="23915" y="82999"/>
                    <a:pt x="23915" y="70807"/>
                  </a:cubicBezTo>
                  <a:cubicBezTo>
                    <a:pt x="24853" y="58615"/>
                    <a:pt x="30480" y="49237"/>
                    <a:pt x="41734" y="49237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93607E10-001B-824B-AB9F-C4A75C4DC38F}"/>
                </a:ext>
              </a:extLst>
            </p:cNvPr>
            <p:cNvSpPr/>
            <p:nvPr/>
          </p:nvSpPr>
          <p:spPr>
            <a:xfrm>
              <a:off x="1053449" y="2087045"/>
              <a:ext cx="37514" cy="46892"/>
            </a:xfrm>
            <a:custGeom>
              <a:avLst/>
              <a:gdLst>
                <a:gd name="connsiteX0" fmla="*/ 30480 w 37513"/>
                <a:gd name="connsiteY0" fmla="*/ 43610 h 46892"/>
                <a:gd name="connsiteX1" fmla="*/ 31418 w 37513"/>
                <a:gd name="connsiteY1" fmla="*/ 40796 h 46892"/>
                <a:gd name="connsiteX2" fmla="*/ 20164 w 37513"/>
                <a:gd name="connsiteY2" fmla="*/ 33294 h 46892"/>
                <a:gd name="connsiteX3" fmla="*/ 18288 w 37513"/>
                <a:gd name="connsiteY3" fmla="*/ 29542 h 46892"/>
                <a:gd name="connsiteX4" fmla="*/ 21102 w 37513"/>
                <a:gd name="connsiteY4" fmla="*/ 24853 h 46892"/>
                <a:gd name="connsiteX5" fmla="*/ 24853 w 37513"/>
                <a:gd name="connsiteY5" fmla="*/ 20164 h 46892"/>
                <a:gd name="connsiteX6" fmla="*/ 25791 w 37513"/>
                <a:gd name="connsiteY6" fmla="*/ 16412 h 46892"/>
                <a:gd name="connsiteX7" fmla="*/ 22977 w 37513"/>
                <a:gd name="connsiteY7" fmla="*/ 9847 h 46892"/>
                <a:gd name="connsiteX8" fmla="*/ 16412 w 37513"/>
                <a:gd name="connsiteY8" fmla="*/ 7034 h 46892"/>
                <a:gd name="connsiteX9" fmla="*/ 9847 w 37513"/>
                <a:gd name="connsiteY9" fmla="*/ 9847 h 46892"/>
                <a:gd name="connsiteX10" fmla="*/ 7034 w 37513"/>
                <a:gd name="connsiteY10" fmla="*/ 17350 h 46892"/>
                <a:gd name="connsiteX11" fmla="*/ 12661 w 37513"/>
                <a:gd name="connsiteY11" fmla="*/ 31418 h 46892"/>
                <a:gd name="connsiteX12" fmla="*/ 30480 w 37513"/>
                <a:gd name="connsiteY12" fmla="*/ 43610 h 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513" h="46892">
                  <a:moveTo>
                    <a:pt x="30480" y="43610"/>
                  </a:moveTo>
                  <a:lnTo>
                    <a:pt x="31418" y="40796"/>
                  </a:lnTo>
                  <a:cubicBezTo>
                    <a:pt x="25791" y="37045"/>
                    <a:pt x="22039" y="35169"/>
                    <a:pt x="20164" y="33294"/>
                  </a:cubicBezTo>
                  <a:cubicBezTo>
                    <a:pt x="19226" y="32356"/>
                    <a:pt x="18288" y="30480"/>
                    <a:pt x="18288" y="29542"/>
                  </a:cubicBezTo>
                  <a:cubicBezTo>
                    <a:pt x="18288" y="27666"/>
                    <a:pt x="19226" y="26729"/>
                    <a:pt x="21102" y="24853"/>
                  </a:cubicBezTo>
                  <a:cubicBezTo>
                    <a:pt x="22977" y="22977"/>
                    <a:pt x="23915" y="21102"/>
                    <a:pt x="24853" y="20164"/>
                  </a:cubicBezTo>
                  <a:cubicBezTo>
                    <a:pt x="25791" y="19226"/>
                    <a:pt x="25791" y="18288"/>
                    <a:pt x="25791" y="16412"/>
                  </a:cubicBezTo>
                  <a:cubicBezTo>
                    <a:pt x="25791" y="13599"/>
                    <a:pt x="24853" y="11723"/>
                    <a:pt x="22977" y="9847"/>
                  </a:cubicBezTo>
                  <a:cubicBezTo>
                    <a:pt x="21102" y="7972"/>
                    <a:pt x="19226" y="7034"/>
                    <a:pt x="16412" y="7034"/>
                  </a:cubicBezTo>
                  <a:cubicBezTo>
                    <a:pt x="13599" y="7034"/>
                    <a:pt x="11723" y="7972"/>
                    <a:pt x="9847" y="9847"/>
                  </a:cubicBezTo>
                  <a:cubicBezTo>
                    <a:pt x="7972" y="11723"/>
                    <a:pt x="7034" y="14537"/>
                    <a:pt x="7034" y="17350"/>
                  </a:cubicBezTo>
                  <a:cubicBezTo>
                    <a:pt x="7034" y="22039"/>
                    <a:pt x="8910" y="26729"/>
                    <a:pt x="12661" y="31418"/>
                  </a:cubicBezTo>
                  <a:cubicBezTo>
                    <a:pt x="17350" y="36107"/>
                    <a:pt x="22977" y="39858"/>
                    <a:pt x="30480" y="43610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" name="Forma libre 77">
              <a:extLst>
                <a:ext uri="{FF2B5EF4-FFF2-40B4-BE49-F238E27FC236}">
                  <a16:creationId xmlns:a16="http://schemas.microsoft.com/office/drawing/2014/main" id="{E71DE194-CF04-6F4A-90AA-A64A6D605D09}"/>
                </a:ext>
              </a:extLst>
            </p:cNvPr>
            <p:cNvSpPr/>
            <p:nvPr/>
          </p:nvSpPr>
          <p:spPr>
            <a:xfrm>
              <a:off x="1024376" y="2087045"/>
              <a:ext cx="37514" cy="46892"/>
            </a:xfrm>
            <a:custGeom>
              <a:avLst/>
              <a:gdLst>
                <a:gd name="connsiteX0" fmla="*/ 30480 w 37513"/>
                <a:gd name="connsiteY0" fmla="*/ 43610 h 46892"/>
                <a:gd name="connsiteX1" fmla="*/ 31418 w 37513"/>
                <a:gd name="connsiteY1" fmla="*/ 40796 h 46892"/>
                <a:gd name="connsiteX2" fmla="*/ 20164 w 37513"/>
                <a:gd name="connsiteY2" fmla="*/ 33294 h 46892"/>
                <a:gd name="connsiteX3" fmla="*/ 18288 w 37513"/>
                <a:gd name="connsiteY3" fmla="*/ 29542 h 46892"/>
                <a:gd name="connsiteX4" fmla="*/ 21102 w 37513"/>
                <a:gd name="connsiteY4" fmla="*/ 24853 h 46892"/>
                <a:gd name="connsiteX5" fmla="*/ 24853 w 37513"/>
                <a:gd name="connsiteY5" fmla="*/ 20164 h 46892"/>
                <a:gd name="connsiteX6" fmla="*/ 25791 w 37513"/>
                <a:gd name="connsiteY6" fmla="*/ 16412 h 46892"/>
                <a:gd name="connsiteX7" fmla="*/ 22977 w 37513"/>
                <a:gd name="connsiteY7" fmla="*/ 9847 h 46892"/>
                <a:gd name="connsiteX8" fmla="*/ 16412 w 37513"/>
                <a:gd name="connsiteY8" fmla="*/ 7034 h 46892"/>
                <a:gd name="connsiteX9" fmla="*/ 9847 w 37513"/>
                <a:gd name="connsiteY9" fmla="*/ 9847 h 46892"/>
                <a:gd name="connsiteX10" fmla="*/ 7034 w 37513"/>
                <a:gd name="connsiteY10" fmla="*/ 17350 h 46892"/>
                <a:gd name="connsiteX11" fmla="*/ 12661 w 37513"/>
                <a:gd name="connsiteY11" fmla="*/ 31418 h 46892"/>
                <a:gd name="connsiteX12" fmla="*/ 30480 w 37513"/>
                <a:gd name="connsiteY12" fmla="*/ 43610 h 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513" h="46892">
                  <a:moveTo>
                    <a:pt x="30480" y="43610"/>
                  </a:moveTo>
                  <a:lnTo>
                    <a:pt x="31418" y="40796"/>
                  </a:lnTo>
                  <a:cubicBezTo>
                    <a:pt x="25791" y="37045"/>
                    <a:pt x="22039" y="35169"/>
                    <a:pt x="20164" y="33294"/>
                  </a:cubicBezTo>
                  <a:cubicBezTo>
                    <a:pt x="19226" y="32356"/>
                    <a:pt x="18288" y="30480"/>
                    <a:pt x="18288" y="29542"/>
                  </a:cubicBezTo>
                  <a:cubicBezTo>
                    <a:pt x="18288" y="27666"/>
                    <a:pt x="19226" y="26729"/>
                    <a:pt x="21102" y="24853"/>
                  </a:cubicBezTo>
                  <a:cubicBezTo>
                    <a:pt x="22977" y="22977"/>
                    <a:pt x="23915" y="21102"/>
                    <a:pt x="24853" y="20164"/>
                  </a:cubicBezTo>
                  <a:cubicBezTo>
                    <a:pt x="25791" y="19226"/>
                    <a:pt x="25791" y="18288"/>
                    <a:pt x="25791" y="16412"/>
                  </a:cubicBezTo>
                  <a:cubicBezTo>
                    <a:pt x="25791" y="13599"/>
                    <a:pt x="24853" y="11723"/>
                    <a:pt x="22977" y="9847"/>
                  </a:cubicBezTo>
                  <a:cubicBezTo>
                    <a:pt x="21102" y="7972"/>
                    <a:pt x="19226" y="7034"/>
                    <a:pt x="16412" y="7034"/>
                  </a:cubicBezTo>
                  <a:cubicBezTo>
                    <a:pt x="13599" y="7034"/>
                    <a:pt x="11723" y="7972"/>
                    <a:pt x="9847" y="9847"/>
                  </a:cubicBezTo>
                  <a:cubicBezTo>
                    <a:pt x="7972" y="11723"/>
                    <a:pt x="7034" y="14537"/>
                    <a:pt x="7034" y="17350"/>
                  </a:cubicBezTo>
                  <a:cubicBezTo>
                    <a:pt x="7034" y="22039"/>
                    <a:pt x="8910" y="26729"/>
                    <a:pt x="12661" y="31418"/>
                  </a:cubicBezTo>
                  <a:cubicBezTo>
                    <a:pt x="17350" y="36107"/>
                    <a:pt x="22977" y="39858"/>
                    <a:pt x="30480" y="43610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" name="Forma libre 78">
              <a:extLst>
                <a:ext uri="{FF2B5EF4-FFF2-40B4-BE49-F238E27FC236}">
                  <a16:creationId xmlns:a16="http://schemas.microsoft.com/office/drawing/2014/main" id="{FD8D036C-FAF9-7646-B270-7CA554683069}"/>
                </a:ext>
              </a:extLst>
            </p:cNvPr>
            <p:cNvSpPr/>
            <p:nvPr/>
          </p:nvSpPr>
          <p:spPr>
            <a:xfrm>
              <a:off x="1217572" y="2188333"/>
              <a:ext cx="37514" cy="46892"/>
            </a:xfrm>
            <a:custGeom>
              <a:avLst/>
              <a:gdLst>
                <a:gd name="connsiteX0" fmla="*/ 7034 w 37513"/>
                <a:gd name="connsiteY0" fmla="*/ 39858 h 46892"/>
                <a:gd name="connsiteX1" fmla="*/ 7972 w 37513"/>
                <a:gd name="connsiteY1" fmla="*/ 42672 h 46892"/>
                <a:gd name="connsiteX2" fmla="*/ 24853 w 37513"/>
                <a:gd name="connsiteY2" fmla="*/ 31418 h 46892"/>
                <a:gd name="connsiteX3" fmla="*/ 30480 w 37513"/>
                <a:gd name="connsiteY3" fmla="*/ 17350 h 46892"/>
                <a:gd name="connsiteX4" fmla="*/ 27666 w 37513"/>
                <a:gd name="connsiteY4" fmla="*/ 9847 h 46892"/>
                <a:gd name="connsiteX5" fmla="*/ 21102 w 37513"/>
                <a:gd name="connsiteY5" fmla="*/ 7034 h 46892"/>
                <a:gd name="connsiteX6" fmla="*/ 14537 w 37513"/>
                <a:gd name="connsiteY6" fmla="*/ 9847 h 46892"/>
                <a:gd name="connsiteX7" fmla="*/ 11723 w 37513"/>
                <a:gd name="connsiteY7" fmla="*/ 16412 h 46892"/>
                <a:gd name="connsiteX8" fmla="*/ 12661 w 37513"/>
                <a:gd name="connsiteY8" fmla="*/ 20164 h 46892"/>
                <a:gd name="connsiteX9" fmla="*/ 16412 w 37513"/>
                <a:gd name="connsiteY9" fmla="*/ 24853 h 46892"/>
                <a:gd name="connsiteX10" fmla="*/ 19226 w 37513"/>
                <a:gd name="connsiteY10" fmla="*/ 29542 h 46892"/>
                <a:gd name="connsiteX11" fmla="*/ 17350 w 37513"/>
                <a:gd name="connsiteY11" fmla="*/ 33294 h 46892"/>
                <a:gd name="connsiteX12" fmla="*/ 7034 w 37513"/>
                <a:gd name="connsiteY12" fmla="*/ 39858 h 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513" h="46892">
                  <a:moveTo>
                    <a:pt x="7034" y="39858"/>
                  </a:moveTo>
                  <a:lnTo>
                    <a:pt x="7972" y="42672"/>
                  </a:lnTo>
                  <a:cubicBezTo>
                    <a:pt x="15474" y="39858"/>
                    <a:pt x="21102" y="36107"/>
                    <a:pt x="24853" y="31418"/>
                  </a:cubicBezTo>
                  <a:cubicBezTo>
                    <a:pt x="28604" y="26729"/>
                    <a:pt x="30480" y="22039"/>
                    <a:pt x="30480" y="17350"/>
                  </a:cubicBezTo>
                  <a:cubicBezTo>
                    <a:pt x="30480" y="14537"/>
                    <a:pt x="29542" y="11723"/>
                    <a:pt x="27666" y="9847"/>
                  </a:cubicBezTo>
                  <a:cubicBezTo>
                    <a:pt x="25791" y="7972"/>
                    <a:pt x="23915" y="7034"/>
                    <a:pt x="21102" y="7034"/>
                  </a:cubicBezTo>
                  <a:cubicBezTo>
                    <a:pt x="18288" y="7034"/>
                    <a:pt x="16412" y="7972"/>
                    <a:pt x="14537" y="9847"/>
                  </a:cubicBezTo>
                  <a:cubicBezTo>
                    <a:pt x="12661" y="11723"/>
                    <a:pt x="11723" y="13599"/>
                    <a:pt x="11723" y="16412"/>
                  </a:cubicBezTo>
                  <a:cubicBezTo>
                    <a:pt x="11723" y="18288"/>
                    <a:pt x="11723" y="19226"/>
                    <a:pt x="12661" y="20164"/>
                  </a:cubicBezTo>
                  <a:cubicBezTo>
                    <a:pt x="13599" y="21102"/>
                    <a:pt x="14537" y="22977"/>
                    <a:pt x="16412" y="24853"/>
                  </a:cubicBezTo>
                  <a:cubicBezTo>
                    <a:pt x="18288" y="26729"/>
                    <a:pt x="19226" y="28604"/>
                    <a:pt x="19226" y="29542"/>
                  </a:cubicBezTo>
                  <a:cubicBezTo>
                    <a:pt x="19226" y="30480"/>
                    <a:pt x="18288" y="32356"/>
                    <a:pt x="17350" y="33294"/>
                  </a:cubicBezTo>
                  <a:cubicBezTo>
                    <a:pt x="16412" y="34231"/>
                    <a:pt x="12661" y="37045"/>
                    <a:pt x="7034" y="39858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" name="Forma libre 79">
              <a:extLst>
                <a:ext uri="{FF2B5EF4-FFF2-40B4-BE49-F238E27FC236}">
                  <a16:creationId xmlns:a16="http://schemas.microsoft.com/office/drawing/2014/main" id="{A17A3D69-7E20-4449-84A8-9DE8E002149F}"/>
                </a:ext>
              </a:extLst>
            </p:cNvPr>
            <p:cNvSpPr/>
            <p:nvPr/>
          </p:nvSpPr>
          <p:spPr>
            <a:xfrm>
              <a:off x="1246646" y="2188333"/>
              <a:ext cx="37514" cy="46892"/>
            </a:xfrm>
            <a:custGeom>
              <a:avLst/>
              <a:gdLst>
                <a:gd name="connsiteX0" fmla="*/ 7034 w 37513"/>
                <a:gd name="connsiteY0" fmla="*/ 39858 h 46892"/>
                <a:gd name="connsiteX1" fmla="*/ 7972 w 37513"/>
                <a:gd name="connsiteY1" fmla="*/ 42672 h 46892"/>
                <a:gd name="connsiteX2" fmla="*/ 24853 w 37513"/>
                <a:gd name="connsiteY2" fmla="*/ 31418 h 46892"/>
                <a:gd name="connsiteX3" fmla="*/ 30480 w 37513"/>
                <a:gd name="connsiteY3" fmla="*/ 17350 h 46892"/>
                <a:gd name="connsiteX4" fmla="*/ 27666 w 37513"/>
                <a:gd name="connsiteY4" fmla="*/ 9847 h 46892"/>
                <a:gd name="connsiteX5" fmla="*/ 21102 w 37513"/>
                <a:gd name="connsiteY5" fmla="*/ 7034 h 46892"/>
                <a:gd name="connsiteX6" fmla="*/ 14537 w 37513"/>
                <a:gd name="connsiteY6" fmla="*/ 9847 h 46892"/>
                <a:gd name="connsiteX7" fmla="*/ 11723 w 37513"/>
                <a:gd name="connsiteY7" fmla="*/ 16412 h 46892"/>
                <a:gd name="connsiteX8" fmla="*/ 12661 w 37513"/>
                <a:gd name="connsiteY8" fmla="*/ 20164 h 46892"/>
                <a:gd name="connsiteX9" fmla="*/ 16412 w 37513"/>
                <a:gd name="connsiteY9" fmla="*/ 24853 h 46892"/>
                <a:gd name="connsiteX10" fmla="*/ 19226 w 37513"/>
                <a:gd name="connsiteY10" fmla="*/ 29542 h 46892"/>
                <a:gd name="connsiteX11" fmla="*/ 17350 w 37513"/>
                <a:gd name="connsiteY11" fmla="*/ 33294 h 46892"/>
                <a:gd name="connsiteX12" fmla="*/ 7034 w 37513"/>
                <a:gd name="connsiteY12" fmla="*/ 39858 h 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513" h="46892">
                  <a:moveTo>
                    <a:pt x="7034" y="39858"/>
                  </a:moveTo>
                  <a:lnTo>
                    <a:pt x="7972" y="42672"/>
                  </a:lnTo>
                  <a:cubicBezTo>
                    <a:pt x="15474" y="39858"/>
                    <a:pt x="21102" y="36107"/>
                    <a:pt x="24853" y="31418"/>
                  </a:cubicBezTo>
                  <a:cubicBezTo>
                    <a:pt x="28604" y="26729"/>
                    <a:pt x="30480" y="22039"/>
                    <a:pt x="30480" y="17350"/>
                  </a:cubicBezTo>
                  <a:cubicBezTo>
                    <a:pt x="30480" y="14537"/>
                    <a:pt x="29542" y="11723"/>
                    <a:pt x="27666" y="9847"/>
                  </a:cubicBezTo>
                  <a:cubicBezTo>
                    <a:pt x="25791" y="7972"/>
                    <a:pt x="23915" y="7034"/>
                    <a:pt x="21102" y="7034"/>
                  </a:cubicBezTo>
                  <a:cubicBezTo>
                    <a:pt x="18288" y="7034"/>
                    <a:pt x="16412" y="7972"/>
                    <a:pt x="14537" y="9847"/>
                  </a:cubicBezTo>
                  <a:cubicBezTo>
                    <a:pt x="12661" y="11723"/>
                    <a:pt x="11723" y="13599"/>
                    <a:pt x="11723" y="16412"/>
                  </a:cubicBezTo>
                  <a:cubicBezTo>
                    <a:pt x="11723" y="18288"/>
                    <a:pt x="11723" y="19226"/>
                    <a:pt x="12661" y="20164"/>
                  </a:cubicBezTo>
                  <a:cubicBezTo>
                    <a:pt x="13599" y="21102"/>
                    <a:pt x="14537" y="22977"/>
                    <a:pt x="16412" y="24853"/>
                  </a:cubicBezTo>
                  <a:cubicBezTo>
                    <a:pt x="18288" y="26729"/>
                    <a:pt x="19226" y="28604"/>
                    <a:pt x="19226" y="29542"/>
                  </a:cubicBezTo>
                  <a:cubicBezTo>
                    <a:pt x="19226" y="30480"/>
                    <a:pt x="18288" y="32356"/>
                    <a:pt x="17350" y="33294"/>
                  </a:cubicBezTo>
                  <a:cubicBezTo>
                    <a:pt x="16412" y="34231"/>
                    <a:pt x="12661" y="37045"/>
                    <a:pt x="7034" y="39858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2D01CEB8-E8EA-E140-9780-7F20750AAFF0}"/>
                </a:ext>
              </a:extLst>
            </p:cNvPr>
            <p:cNvSpPr/>
            <p:nvPr/>
          </p:nvSpPr>
          <p:spPr>
            <a:xfrm>
              <a:off x="839620" y="2294075"/>
              <a:ext cx="28135" cy="28135"/>
            </a:xfrm>
            <a:custGeom>
              <a:avLst/>
              <a:gdLst>
                <a:gd name="connsiteX0" fmla="*/ 10785 w 28135"/>
                <a:gd name="connsiteY0" fmla="*/ 18522 h 28135"/>
                <a:gd name="connsiteX1" fmla="*/ 13599 w 28135"/>
                <a:gd name="connsiteY1" fmla="*/ 20398 h 28135"/>
                <a:gd name="connsiteX2" fmla="*/ 16412 w 28135"/>
                <a:gd name="connsiteY2" fmla="*/ 21336 h 28135"/>
                <a:gd name="connsiteX3" fmla="*/ 21102 w 28135"/>
                <a:gd name="connsiteY3" fmla="*/ 19460 h 28135"/>
                <a:gd name="connsiteX4" fmla="*/ 22977 w 28135"/>
                <a:gd name="connsiteY4" fmla="*/ 14771 h 28135"/>
                <a:gd name="connsiteX5" fmla="*/ 22977 w 28135"/>
                <a:gd name="connsiteY5" fmla="*/ 11958 h 28135"/>
                <a:gd name="connsiteX6" fmla="*/ 20164 w 28135"/>
                <a:gd name="connsiteY6" fmla="*/ 9144 h 28135"/>
                <a:gd name="connsiteX7" fmla="*/ 9847 w 28135"/>
                <a:gd name="connsiteY7" fmla="*/ 9144 h 28135"/>
                <a:gd name="connsiteX8" fmla="*/ 7972 w 28135"/>
                <a:gd name="connsiteY8" fmla="*/ 11020 h 28135"/>
                <a:gd name="connsiteX9" fmla="*/ 7034 w 28135"/>
                <a:gd name="connsiteY9" fmla="*/ 13833 h 28135"/>
                <a:gd name="connsiteX10" fmla="*/ 7972 w 28135"/>
                <a:gd name="connsiteY10" fmla="*/ 16647 h 28135"/>
                <a:gd name="connsiteX11" fmla="*/ 10785 w 28135"/>
                <a:gd name="connsiteY11" fmla="*/ 18522 h 28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135" h="28135">
                  <a:moveTo>
                    <a:pt x="10785" y="18522"/>
                  </a:moveTo>
                  <a:cubicBezTo>
                    <a:pt x="11723" y="19460"/>
                    <a:pt x="12661" y="19460"/>
                    <a:pt x="13599" y="20398"/>
                  </a:cubicBezTo>
                  <a:cubicBezTo>
                    <a:pt x="14537" y="20398"/>
                    <a:pt x="15474" y="21336"/>
                    <a:pt x="16412" y="21336"/>
                  </a:cubicBezTo>
                  <a:cubicBezTo>
                    <a:pt x="18288" y="21336"/>
                    <a:pt x="20164" y="20398"/>
                    <a:pt x="21102" y="19460"/>
                  </a:cubicBezTo>
                  <a:cubicBezTo>
                    <a:pt x="22039" y="18522"/>
                    <a:pt x="22977" y="16647"/>
                    <a:pt x="22977" y="14771"/>
                  </a:cubicBezTo>
                  <a:cubicBezTo>
                    <a:pt x="22977" y="13833"/>
                    <a:pt x="22977" y="12895"/>
                    <a:pt x="22977" y="11958"/>
                  </a:cubicBezTo>
                  <a:cubicBezTo>
                    <a:pt x="22977" y="11020"/>
                    <a:pt x="21102" y="9144"/>
                    <a:pt x="20164" y="9144"/>
                  </a:cubicBezTo>
                  <a:cubicBezTo>
                    <a:pt x="17350" y="6330"/>
                    <a:pt x="12661" y="6330"/>
                    <a:pt x="9847" y="9144"/>
                  </a:cubicBezTo>
                  <a:cubicBezTo>
                    <a:pt x="8910" y="10082"/>
                    <a:pt x="8910" y="11020"/>
                    <a:pt x="7972" y="11020"/>
                  </a:cubicBezTo>
                  <a:cubicBezTo>
                    <a:pt x="7034" y="11020"/>
                    <a:pt x="7034" y="12895"/>
                    <a:pt x="7034" y="13833"/>
                  </a:cubicBezTo>
                  <a:cubicBezTo>
                    <a:pt x="7034" y="14771"/>
                    <a:pt x="7034" y="15709"/>
                    <a:pt x="7972" y="16647"/>
                  </a:cubicBezTo>
                  <a:cubicBezTo>
                    <a:pt x="8910" y="17585"/>
                    <a:pt x="9847" y="18522"/>
                    <a:pt x="10785" y="18522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92706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Forma libre 254">
            <a:extLst>
              <a:ext uri="{FF2B5EF4-FFF2-40B4-BE49-F238E27FC236}">
                <a16:creationId xmlns:a16="http://schemas.microsoft.com/office/drawing/2014/main" id="{641740E4-12CC-2E42-BCD9-8F4772D3A737}"/>
              </a:ext>
            </a:extLst>
          </p:cNvPr>
          <p:cNvSpPr/>
          <p:nvPr/>
        </p:nvSpPr>
        <p:spPr>
          <a:xfrm>
            <a:off x="8803178" y="5940311"/>
            <a:ext cx="289670" cy="355095"/>
          </a:xfrm>
          <a:custGeom>
            <a:avLst/>
            <a:gdLst>
              <a:gd name="connsiteX0" fmla="*/ 5543902 w 5594443"/>
              <a:gd name="connsiteY0" fmla="*/ 5429018 h 6858000"/>
              <a:gd name="connsiteX1" fmla="*/ 5534975 w 5594443"/>
              <a:gd name="connsiteY1" fmla="*/ 5411154 h 6858000"/>
              <a:gd name="connsiteX2" fmla="*/ 4982818 w 5594443"/>
              <a:gd name="connsiteY2" fmla="*/ 2981655 h 6858000"/>
              <a:gd name="connsiteX3" fmla="*/ 4982818 w 5594443"/>
              <a:gd name="connsiteY3" fmla="*/ 2955670 h 6858000"/>
              <a:gd name="connsiteX4" fmla="*/ 3807857 w 5594443"/>
              <a:gd name="connsiteY4" fmla="*/ 1052351 h 6858000"/>
              <a:gd name="connsiteX5" fmla="*/ 3807857 w 5594443"/>
              <a:gd name="connsiteY5" fmla="*/ 648791 h 6858000"/>
              <a:gd name="connsiteX6" fmla="*/ 3159057 w 5594443"/>
              <a:gd name="connsiteY6" fmla="*/ 0 h 6858000"/>
              <a:gd name="connsiteX7" fmla="*/ 2545189 w 5594443"/>
              <a:gd name="connsiteY7" fmla="*/ 0 h 6858000"/>
              <a:gd name="connsiteX8" fmla="*/ 1896398 w 5594443"/>
              <a:gd name="connsiteY8" fmla="*/ 648791 h 6858000"/>
              <a:gd name="connsiteX9" fmla="*/ 1896398 w 5594443"/>
              <a:gd name="connsiteY9" fmla="*/ 1008501 h 6858000"/>
              <a:gd name="connsiteX10" fmla="*/ 624811 w 5594443"/>
              <a:gd name="connsiteY10" fmla="*/ 2981655 h 6858000"/>
              <a:gd name="connsiteX11" fmla="*/ 72655 w 5594443"/>
              <a:gd name="connsiteY11" fmla="*/ 5411154 h 6858000"/>
              <a:gd name="connsiteX12" fmla="*/ 63728 w 5594443"/>
              <a:gd name="connsiteY12" fmla="*/ 5420091 h 6858000"/>
              <a:gd name="connsiteX13" fmla="*/ 54801 w 5594443"/>
              <a:gd name="connsiteY13" fmla="*/ 5876436 h 6858000"/>
              <a:gd name="connsiteX14" fmla="*/ 458360 w 5594443"/>
              <a:gd name="connsiteY14" fmla="*/ 6077809 h 6858000"/>
              <a:gd name="connsiteX15" fmla="*/ 1940256 w 5594443"/>
              <a:gd name="connsiteY15" fmla="*/ 6077809 h 6858000"/>
              <a:gd name="connsiteX16" fmla="*/ 2799347 w 5594443"/>
              <a:gd name="connsiteY16" fmla="*/ 6858138 h 6858000"/>
              <a:gd name="connsiteX17" fmla="*/ 3658437 w 5594443"/>
              <a:gd name="connsiteY17" fmla="*/ 6077809 h 6858000"/>
              <a:gd name="connsiteX18" fmla="*/ 5140333 w 5594443"/>
              <a:gd name="connsiteY18" fmla="*/ 6077809 h 6858000"/>
              <a:gd name="connsiteX19" fmla="*/ 5149269 w 5594443"/>
              <a:gd name="connsiteY19" fmla="*/ 6077809 h 6858000"/>
              <a:gd name="connsiteX20" fmla="*/ 5543902 w 5594443"/>
              <a:gd name="connsiteY20" fmla="*/ 5876436 h 6858000"/>
              <a:gd name="connsiteX21" fmla="*/ 5543902 w 5594443"/>
              <a:gd name="connsiteY21" fmla="*/ 5429018 h 6858000"/>
              <a:gd name="connsiteX22" fmla="*/ 2228512 w 5594443"/>
              <a:gd name="connsiteY22" fmla="*/ 640669 h 6858000"/>
              <a:gd name="connsiteX23" fmla="*/ 2553310 w 5594443"/>
              <a:gd name="connsiteY23" fmla="*/ 315871 h 6858000"/>
              <a:gd name="connsiteX24" fmla="*/ 3158252 w 5594443"/>
              <a:gd name="connsiteY24" fmla="*/ 315871 h 6858000"/>
              <a:gd name="connsiteX25" fmla="*/ 3483050 w 5594443"/>
              <a:gd name="connsiteY25" fmla="*/ 640669 h 6858000"/>
              <a:gd name="connsiteX26" fmla="*/ 3483050 w 5594443"/>
              <a:gd name="connsiteY26" fmla="*/ 912691 h 6858000"/>
              <a:gd name="connsiteX27" fmla="*/ 3150130 w 5594443"/>
              <a:gd name="connsiteY27" fmla="*/ 833929 h 6858000"/>
              <a:gd name="connsiteX28" fmla="*/ 3150130 w 5594443"/>
              <a:gd name="connsiteY28" fmla="*/ 833929 h 6858000"/>
              <a:gd name="connsiteX29" fmla="*/ 2992607 w 5594443"/>
              <a:gd name="connsiteY29" fmla="*/ 816065 h 6858000"/>
              <a:gd name="connsiteX30" fmla="*/ 2957694 w 5594443"/>
              <a:gd name="connsiteY30" fmla="*/ 816065 h 6858000"/>
              <a:gd name="connsiteX31" fmla="*/ 2808283 w 5594443"/>
              <a:gd name="connsiteY31" fmla="*/ 807129 h 6858000"/>
              <a:gd name="connsiteX32" fmla="*/ 2676736 w 5594443"/>
              <a:gd name="connsiteY32" fmla="*/ 816065 h 6858000"/>
              <a:gd name="connsiteX33" fmla="*/ 2641823 w 5594443"/>
              <a:gd name="connsiteY33" fmla="*/ 816065 h 6858000"/>
              <a:gd name="connsiteX34" fmla="*/ 2528140 w 5594443"/>
              <a:gd name="connsiteY34" fmla="*/ 825002 h 6858000"/>
              <a:gd name="connsiteX35" fmla="*/ 2510276 w 5594443"/>
              <a:gd name="connsiteY35" fmla="*/ 825002 h 6858000"/>
              <a:gd name="connsiteX36" fmla="*/ 2229327 w 5594443"/>
              <a:gd name="connsiteY36" fmla="*/ 886715 h 6858000"/>
              <a:gd name="connsiteX37" fmla="*/ 2228512 w 5594443"/>
              <a:gd name="connsiteY37" fmla="*/ 640669 h 6858000"/>
              <a:gd name="connsiteX38" fmla="*/ 2228512 w 5594443"/>
              <a:gd name="connsiteY38" fmla="*/ 640669 h 6858000"/>
              <a:gd name="connsiteX39" fmla="*/ 2807468 w 5594443"/>
              <a:gd name="connsiteY39" fmla="*/ 6533339 h 6858000"/>
              <a:gd name="connsiteX40" fmla="*/ 2272361 w 5594443"/>
              <a:gd name="connsiteY40" fmla="*/ 6076994 h 6858000"/>
              <a:gd name="connsiteX41" fmla="*/ 3342575 w 5594443"/>
              <a:gd name="connsiteY41" fmla="*/ 6076994 h 6858000"/>
              <a:gd name="connsiteX42" fmla="*/ 2807468 w 5594443"/>
              <a:gd name="connsiteY42" fmla="*/ 6533339 h 6858000"/>
              <a:gd name="connsiteX43" fmla="*/ 5280817 w 5594443"/>
              <a:gd name="connsiteY43" fmla="*/ 5709162 h 6858000"/>
              <a:gd name="connsiteX44" fmla="*/ 5149269 w 5594443"/>
              <a:gd name="connsiteY44" fmla="*/ 5753011 h 6858000"/>
              <a:gd name="connsiteX45" fmla="*/ 3509035 w 5594443"/>
              <a:gd name="connsiteY45" fmla="*/ 5753011 h 6858000"/>
              <a:gd name="connsiteX46" fmla="*/ 3509035 w 5594443"/>
              <a:gd name="connsiteY46" fmla="*/ 5753011 h 6858000"/>
              <a:gd name="connsiteX47" fmla="*/ 2105901 w 5594443"/>
              <a:gd name="connsiteY47" fmla="*/ 5753011 h 6858000"/>
              <a:gd name="connsiteX48" fmla="*/ 2105901 w 5594443"/>
              <a:gd name="connsiteY48" fmla="*/ 5753011 h 6858000"/>
              <a:gd name="connsiteX49" fmla="*/ 474594 w 5594443"/>
              <a:gd name="connsiteY49" fmla="*/ 5753011 h 6858000"/>
              <a:gd name="connsiteX50" fmla="*/ 334120 w 5594443"/>
              <a:gd name="connsiteY50" fmla="*/ 5709162 h 6858000"/>
              <a:gd name="connsiteX51" fmla="*/ 360105 w 5594443"/>
              <a:gd name="connsiteY51" fmla="*/ 5559751 h 6858000"/>
              <a:gd name="connsiteX52" fmla="*/ 956110 w 5594443"/>
              <a:gd name="connsiteY52" fmla="*/ 2981655 h 6858000"/>
              <a:gd name="connsiteX53" fmla="*/ 2122144 w 5594443"/>
              <a:gd name="connsiteY53" fmla="*/ 1262650 h 6858000"/>
              <a:gd name="connsiteX54" fmla="*/ 2131072 w 5594443"/>
              <a:gd name="connsiteY54" fmla="*/ 1262650 h 6858000"/>
              <a:gd name="connsiteX55" fmla="*/ 2858624 w 5594443"/>
              <a:gd name="connsiteY55" fmla="*/ 1131103 h 6858000"/>
              <a:gd name="connsiteX56" fmla="*/ 2858624 w 5594443"/>
              <a:gd name="connsiteY56" fmla="*/ 1131103 h 6858000"/>
              <a:gd name="connsiteX57" fmla="*/ 3578055 w 5594443"/>
              <a:gd name="connsiteY57" fmla="*/ 1297563 h 6858000"/>
              <a:gd name="connsiteX58" fmla="*/ 3586982 w 5594443"/>
              <a:gd name="connsiteY58" fmla="*/ 1297563 h 6858000"/>
              <a:gd name="connsiteX59" fmla="*/ 4666939 w 5594443"/>
              <a:gd name="connsiteY59" fmla="*/ 2981646 h 6858000"/>
              <a:gd name="connsiteX60" fmla="*/ 4666939 w 5594443"/>
              <a:gd name="connsiteY60" fmla="*/ 3007632 h 6858000"/>
              <a:gd name="connsiteX61" fmla="*/ 5254822 w 5594443"/>
              <a:gd name="connsiteY61" fmla="*/ 5559742 h 6858000"/>
              <a:gd name="connsiteX62" fmla="*/ 5280817 w 5594443"/>
              <a:gd name="connsiteY62" fmla="*/ 5709162 h 6858000"/>
              <a:gd name="connsiteX63" fmla="*/ 2403899 w 5594443"/>
              <a:gd name="connsiteY63" fmla="*/ 1877343 h 6858000"/>
              <a:gd name="connsiteX64" fmla="*/ 2351123 w 5594443"/>
              <a:gd name="connsiteY64" fmla="*/ 2096580 h 6858000"/>
              <a:gd name="connsiteX65" fmla="*/ 1850928 w 5594443"/>
              <a:gd name="connsiteY65" fmla="*/ 3148930 h 6858000"/>
              <a:gd name="connsiteX66" fmla="*/ 1728317 w 5594443"/>
              <a:gd name="connsiteY66" fmla="*/ 4446502 h 6858000"/>
              <a:gd name="connsiteX67" fmla="*/ 1570794 w 5594443"/>
              <a:gd name="connsiteY67" fmla="*/ 4578049 h 6858000"/>
              <a:gd name="connsiteX68" fmla="*/ 1535881 w 5594443"/>
              <a:gd name="connsiteY68" fmla="*/ 4578049 h 6858000"/>
              <a:gd name="connsiteX69" fmla="*/ 1413271 w 5594443"/>
              <a:gd name="connsiteY69" fmla="*/ 4384799 h 6858000"/>
              <a:gd name="connsiteX70" fmla="*/ 1526954 w 5594443"/>
              <a:gd name="connsiteY70" fmla="*/ 3157061 h 6858000"/>
              <a:gd name="connsiteX71" fmla="*/ 1526954 w 5594443"/>
              <a:gd name="connsiteY71" fmla="*/ 3148134 h 6858000"/>
              <a:gd name="connsiteX72" fmla="*/ 2184672 w 5594443"/>
              <a:gd name="connsiteY72" fmla="*/ 1823761 h 6858000"/>
              <a:gd name="connsiteX73" fmla="*/ 2403899 w 5594443"/>
              <a:gd name="connsiteY73" fmla="*/ 1877343 h 6858000"/>
              <a:gd name="connsiteX74" fmla="*/ 1570794 w 5594443"/>
              <a:gd name="connsiteY74" fmla="*/ 5025458 h 6858000"/>
              <a:gd name="connsiteX75" fmla="*/ 1395407 w 5594443"/>
              <a:gd name="connsiteY75" fmla="*/ 5200846 h 6858000"/>
              <a:gd name="connsiteX76" fmla="*/ 1220020 w 5594443"/>
              <a:gd name="connsiteY76" fmla="*/ 5025458 h 6858000"/>
              <a:gd name="connsiteX77" fmla="*/ 1395407 w 5594443"/>
              <a:gd name="connsiteY77" fmla="*/ 4850071 h 6858000"/>
              <a:gd name="connsiteX78" fmla="*/ 1570794 w 5594443"/>
              <a:gd name="connsiteY78" fmla="*/ 50254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594443" h="6858000">
                <a:moveTo>
                  <a:pt x="5543902" y="5429018"/>
                </a:moveTo>
                <a:cubicBezTo>
                  <a:pt x="5543902" y="5420091"/>
                  <a:pt x="5534975" y="5411154"/>
                  <a:pt x="5534975" y="5411154"/>
                </a:cubicBezTo>
                <a:cubicBezTo>
                  <a:pt x="4990940" y="4428638"/>
                  <a:pt x="4982818" y="2999519"/>
                  <a:pt x="4982818" y="2981655"/>
                </a:cubicBezTo>
                <a:cubicBezTo>
                  <a:pt x="4982818" y="2972719"/>
                  <a:pt x="4982818" y="2963791"/>
                  <a:pt x="4982818" y="2955670"/>
                </a:cubicBezTo>
                <a:cubicBezTo>
                  <a:pt x="4973891" y="2131492"/>
                  <a:pt x="4500488" y="1412061"/>
                  <a:pt x="3807857" y="1052351"/>
                </a:cubicBezTo>
                <a:lnTo>
                  <a:pt x="3807857" y="648791"/>
                </a:lnTo>
                <a:cubicBezTo>
                  <a:pt x="3807848" y="289071"/>
                  <a:pt x="3518777" y="0"/>
                  <a:pt x="3159057" y="0"/>
                </a:cubicBezTo>
                <a:lnTo>
                  <a:pt x="2545189" y="0"/>
                </a:lnTo>
                <a:cubicBezTo>
                  <a:pt x="2185478" y="0"/>
                  <a:pt x="1896398" y="289071"/>
                  <a:pt x="1896398" y="648791"/>
                </a:cubicBezTo>
                <a:lnTo>
                  <a:pt x="1896398" y="1008501"/>
                </a:lnTo>
                <a:cubicBezTo>
                  <a:pt x="1150982" y="1350349"/>
                  <a:pt x="624811" y="2104701"/>
                  <a:pt x="624811" y="2981655"/>
                </a:cubicBezTo>
                <a:cubicBezTo>
                  <a:pt x="624811" y="2999519"/>
                  <a:pt x="615884" y="4437566"/>
                  <a:pt x="72655" y="5411154"/>
                </a:cubicBezTo>
                <a:lnTo>
                  <a:pt x="63728" y="5420091"/>
                </a:lnTo>
                <a:cubicBezTo>
                  <a:pt x="-15034" y="5604415"/>
                  <a:pt x="-23970" y="5753011"/>
                  <a:pt x="54801" y="5876436"/>
                </a:cubicBezTo>
                <a:cubicBezTo>
                  <a:pt x="124635" y="5999047"/>
                  <a:pt x="265110" y="6060760"/>
                  <a:pt x="458360" y="6077809"/>
                </a:cubicBezTo>
                <a:lnTo>
                  <a:pt x="1940256" y="6077809"/>
                </a:lnTo>
                <a:cubicBezTo>
                  <a:pt x="1984105" y="6516290"/>
                  <a:pt x="2352753" y="6858138"/>
                  <a:pt x="2799347" y="6858138"/>
                </a:cubicBezTo>
                <a:cubicBezTo>
                  <a:pt x="3246756" y="6858138"/>
                  <a:pt x="3614597" y="6516290"/>
                  <a:pt x="3658437" y="6077809"/>
                </a:cubicBezTo>
                <a:lnTo>
                  <a:pt x="5140333" y="6077809"/>
                </a:lnTo>
                <a:lnTo>
                  <a:pt x="5149269" y="6077809"/>
                </a:lnTo>
                <a:cubicBezTo>
                  <a:pt x="5333593" y="6068872"/>
                  <a:pt x="5474068" y="5999047"/>
                  <a:pt x="5543902" y="5876436"/>
                </a:cubicBezTo>
                <a:cubicBezTo>
                  <a:pt x="5622664" y="5753011"/>
                  <a:pt x="5622664" y="5604415"/>
                  <a:pt x="5543902" y="5429018"/>
                </a:cubicBezTo>
                <a:close/>
                <a:moveTo>
                  <a:pt x="2228512" y="640669"/>
                </a:moveTo>
                <a:cubicBezTo>
                  <a:pt x="2228512" y="465282"/>
                  <a:pt x="2368987" y="315871"/>
                  <a:pt x="2553310" y="315871"/>
                </a:cubicBezTo>
                <a:lnTo>
                  <a:pt x="3158252" y="315871"/>
                </a:lnTo>
                <a:cubicBezTo>
                  <a:pt x="3333648" y="315871"/>
                  <a:pt x="3483050" y="456345"/>
                  <a:pt x="3483050" y="640669"/>
                </a:cubicBezTo>
                <a:lnTo>
                  <a:pt x="3483050" y="912691"/>
                </a:lnTo>
                <a:cubicBezTo>
                  <a:pt x="3377488" y="877778"/>
                  <a:pt x="3263814" y="850978"/>
                  <a:pt x="3150130" y="833929"/>
                </a:cubicBezTo>
                <a:lnTo>
                  <a:pt x="3150130" y="833929"/>
                </a:lnTo>
                <a:cubicBezTo>
                  <a:pt x="3097354" y="824993"/>
                  <a:pt x="3044568" y="816065"/>
                  <a:pt x="2992607" y="816065"/>
                </a:cubicBezTo>
                <a:cubicBezTo>
                  <a:pt x="2983679" y="816065"/>
                  <a:pt x="2974743" y="816065"/>
                  <a:pt x="2957694" y="816065"/>
                </a:cubicBezTo>
                <a:cubicBezTo>
                  <a:pt x="2913845" y="807129"/>
                  <a:pt x="2861069" y="807129"/>
                  <a:pt x="2808283" y="807129"/>
                </a:cubicBezTo>
                <a:cubicBezTo>
                  <a:pt x="2764434" y="807129"/>
                  <a:pt x="2720585" y="807129"/>
                  <a:pt x="2676736" y="816065"/>
                </a:cubicBezTo>
                <a:cubicBezTo>
                  <a:pt x="2667808" y="816065"/>
                  <a:pt x="2658872" y="816065"/>
                  <a:pt x="2641823" y="816065"/>
                </a:cubicBezTo>
                <a:cubicBezTo>
                  <a:pt x="2606910" y="816065"/>
                  <a:pt x="2563061" y="825002"/>
                  <a:pt x="2528140" y="825002"/>
                </a:cubicBezTo>
                <a:cubicBezTo>
                  <a:pt x="2519212" y="825002"/>
                  <a:pt x="2519212" y="825002"/>
                  <a:pt x="2510276" y="825002"/>
                </a:cubicBezTo>
                <a:cubicBezTo>
                  <a:pt x="2413650" y="842866"/>
                  <a:pt x="2317016" y="859914"/>
                  <a:pt x="2229327" y="886715"/>
                </a:cubicBezTo>
                <a:lnTo>
                  <a:pt x="2228512" y="640669"/>
                </a:lnTo>
                <a:lnTo>
                  <a:pt x="2228512" y="640669"/>
                </a:lnTo>
                <a:close/>
                <a:moveTo>
                  <a:pt x="2807468" y="6533339"/>
                </a:moveTo>
                <a:cubicBezTo>
                  <a:pt x="2535446" y="6533339"/>
                  <a:pt x="2316210" y="6331967"/>
                  <a:pt x="2272361" y="6076994"/>
                </a:cubicBezTo>
                <a:lnTo>
                  <a:pt x="3342575" y="6076994"/>
                </a:lnTo>
                <a:cubicBezTo>
                  <a:pt x="3298726" y="6331967"/>
                  <a:pt x="3079481" y="6533339"/>
                  <a:pt x="2807468" y="6533339"/>
                </a:cubicBezTo>
                <a:close/>
                <a:moveTo>
                  <a:pt x="5280817" y="5709162"/>
                </a:moveTo>
                <a:cubicBezTo>
                  <a:pt x="5271880" y="5727025"/>
                  <a:pt x="5228040" y="5744074"/>
                  <a:pt x="5149269" y="5753011"/>
                </a:cubicBezTo>
                <a:lnTo>
                  <a:pt x="3509035" y="5753011"/>
                </a:lnTo>
                <a:lnTo>
                  <a:pt x="3509035" y="5753011"/>
                </a:lnTo>
                <a:lnTo>
                  <a:pt x="2105901" y="5753011"/>
                </a:lnTo>
                <a:lnTo>
                  <a:pt x="2105901" y="5753011"/>
                </a:lnTo>
                <a:lnTo>
                  <a:pt x="474594" y="5753011"/>
                </a:lnTo>
                <a:cubicBezTo>
                  <a:pt x="386896" y="5744084"/>
                  <a:pt x="343047" y="5727025"/>
                  <a:pt x="334120" y="5709162"/>
                </a:cubicBezTo>
                <a:cubicBezTo>
                  <a:pt x="325193" y="5691298"/>
                  <a:pt x="325193" y="5647449"/>
                  <a:pt x="360105" y="5559751"/>
                </a:cubicBezTo>
                <a:cubicBezTo>
                  <a:pt x="939061" y="4507400"/>
                  <a:pt x="956110" y="3042553"/>
                  <a:pt x="956110" y="2981655"/>
                </a:cubicBezTo>
                <a:cubicBezTo>
                  <a:pt x="956110" y="2201327"/>
                  <a:pt x="1438441" y="1534672"/>
                  <a:pt x="2122144" y="1262650"/>
                </a:cubicBezTo>
                <a:cubicBezTo>
                  <a:pt x="2122144" y="1262650"/>
                  <a:pt x="2122144" y="1262650"/>
                  <a:pt x="2131072" y="1262650"/>
                </a:cubicBezTo>
                <a:cubicBezTo>
                  <a:pt x="2368172" y="1166025"/>
                  <a:pt x="2613402" y="1131103"/>
                  <a:pt x="2858624" y="1131103"/>
                </a:cubicBezTo>
                <a:lnTo>
                  <a:pt x="2858624" y="1131103"/>
                </a:lnTo>
                <a:cubicBezTo>
                  <a:pt x="3103845" y="1140040"/>
                  <a:pt x="3349882" y="1192816"/>
                  <a:pt x="3578055" y="1297563"/>
                </a:cubicBezTo>
                <a:cubicBezTo>
                  <a:pt x="3578055" y="1297563"/>
                  <a:pt x="3578055" y="1297563"/>
                  <a:pt x="3586982" y="1297563"/>
                </a:cubicBezTo>
                <a:cubicBezTo>
                  <a:pt x="4228457" y="1587448"/>
                  <a:pt x="4666939" y="2236230"/>
                  <a:pt x="4666939" y="2981646"/>
                </a:cubicBezTo>
                <a:cubicBezTo>
                  <a:pt x="4666939" y="2990583"/>
                  <a:pt x="4666939" y="2999510"/>
                  <a:pt x="4666939" y="3007632"/>
                </a:cubicBezTo>
                <a:cubicBezTo>
                  <a:pt x="4666939" y="3226868"/>
                  <a:pt x="4710788" y="4568289"/>
                  <a:pt x="5254822" y="5559742"/>
                </a:cubicBezTo>
                <a:cubicBezTo>
                  <a:pt x="5288929" y="5648264"/>
                  <a:pt x="5288929" y="5692113"/>
                  <a:pt x="5280817" y="5709162"/>
                </a:cubicBezTo>
                <a:close/>
                <a:moveTo>
                  <a:pt x="2403899" y="1877343"/>
                </a:moveTo>
                <a:cubicBezTo>
                  <a:pt x="2447748" y="1956105"/>
                  <a:pt x="2429885" y="2052730"/>
                  <a:pt x="2351123" y="2096580"/>
                </a:cubicBezTo>
                <a:cubicBezTo>
                  <a:pt x="2333259" y="2114443"/>
                  <a:pt x="1877728" y="2412450"/>
                  <a:pt x="1850928" y="3148930"/>
                </a:cubicBezTo>
                <a:cubicBezTo>
                  <a:pt x="1850928" y="3218764"/>
                  <a:pt x="1868792" y="3788784"/>
                  <a:pt x="1728317" y="4446502"/>
                </a:cubicBezTo>
                <a:cubicBezTo>
                  <a:pt x="1710454" y="4525264"/>
                  <a:pt x="1649556" y="4578049"/>
                  <a:pt x="1570794" y="4578049"/>
                </a:cubicBezTo>
                <a:cubicBezTo>
                  <a:pt x="1561867" y="4578049"/>
                  <a:pt x="1552930" y="4578049"/>
                  <a:pt x="1535881" y="4578049"/>
                </a:cubicBezTo>
                <a:cubicBezTo>
                  <a:pt x="1448183" y="4560186"/>
                  <a:pt x="1395407" y="4472487"/>
                  <a:pt x="1413271" y="4384799"/>
                </a:cubicBezTo>
                <a:cubicBezTo>
                  <a:pt x="1544818" y="3736008"/>
                  <a:pt x="1526954" y="3157061"/>
                  <a:pt x="1526954" y="3157061"/>
                </a:cubicBezTo>
                <a:lnTo>
                  <a:pt x="1526954" y="3148134"/>
                </a:lnTo>
                <a:cubicBezTo>
                  <a:pt x="1561867" y="2227330"/>
                  <a:pt x="2158687" y="1841625"/>
                  <a:pt x="2184672" y="1823761"/>
                </a:cubicBezTo>
                <a:cubicBezTo>
                  <a:pt x="2255303" y="1780709"/>
                  <a:pt x="2351123" y="1806694"/>
                  <a:pt x="2403899" y="1877343"/>
                </a:cubicBezTo>
                <a:close/>
                <a:moveTo>
                  <a:pt x="1570794" y="5025458"/>
                </a:moveTo>
                <a:cubicBezTo>
                  <a:pt x="1570794" y="5122084"/>
                  <a:pt x="1492032" y="5200846"/>
                  <a:pt x="1395407" y="5200846"/>
                </a:cubicBezTo>
                <a:cubicBezTo>
                  <a:pt x="1298781" y="5200846"/>
                  <a:pt x="1220020" y="5122084"/>
                  <a:pt x="1220020" y="5025458"/>
                </a:cubicBezTo>
                <a:cubicBezTo>
                  <a:pt x="1220020" y="4928833"/>
                  <a:pt x="1298781" y="4850071"/>
                  <a:pt x="1395407" y="4850071"/>
                </a:cubicBezTo>
                <a:cubicBezTo>
                  <a:pt x="1492032" y="4850071"/>
                  <a:pt x="1570794" y="4928833"/>
                  <a:pt x="1570794" y="502545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156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257" name="Forma libre 256">
            <a:extLst>
              <a:ext uri="{FF2B5EF4-FFF2-40B4-BE49-F238E27FC236}">
                <a16:creationId xmlns:a16="http://schemas.microsoft.com/office/drawing/2014/main" id="{3CF7709D-C5BC-FE4E-B8D0-A94014CAB870}"/>
              </a:ext>
            </a:extLst>
          </p:cNvPr>
          <p:cNvSpPr/>
          <p:nvPr/>
        </p:nvSpPr>
        <p:spPr>
          <a:xfrm>
            <a:off x="7936638" y="1419188"/>
            <a:ext cx="301831" cy="301831"/>
          </a:xfrm>
          <a:custGeom>
            <a:avLst/>
            <a:gdLst>
              <a:gd name="connsiteX0" fmla="*/ 5829300 w 5829300"/>
              <a:gd name="connsiteY0" fmla="*/ 2914993 h 5829300"/>
              <a:gd name="connsiteX1" fmla="*/ 2914307 w 5829300"/>
              <a:gd name="connsiteY1" fmla="*/ 0 h 5829300"/>
              <a:gd name="connsiteX2" fmla="*/ 0 w 5829300"/>
              <a:gd name="connsiteY2" fmla="*/ 2914993 h 5829300"/>
              <a:gd name="connsiteX3" fmla="*/ 1025823 w 5829300"/>
              <a:gd name="connsiteY3" fmla="*/ 5130499 h 5829300"/>
              <a:gd name="connsiteX4" fmla="*/ 1055427 w 5829300"/>
              <a:gd name="connsiteY4" fmla="*/ 5152530 h 5829300"/>
              <a:gd name="connsiteX5" fmla="*/ 2921880 w 5829300"/>
              <a:gd name="connsiteY5" fmla="*/ 5829300 h 5829300"/>
              <a:gd name="connsiteX6" fmla="*/ 4773187 w 5829300"/>
              <a:gd name="connsiteY6" fmla="*/ 5167675 h 5829300"/>
              <a:gd name="connsiteX7" fmla="*/ 4839967 w 5829300"/>
              <a:gd name="connsiteY7" fmla="*/ 5115354 h 5829300"/>
              <a:gd name="connsiteX8" fmla="*/ 5829300 w 5829300"/>
              <a:gd name="connsiteY8" fmla="*/ 2914993 h 5829300"/>
              <a:gd name="connsiteX9" fmla="*/ 267814 w 5829300"/>
              <a:gd name="connsiteY9" fmla="*/ 2914993 h 5829300"/>
              <a:gd name="connsiteX10" fmla="*/ 2914993 w 5829300"/>
              <a:gd name="connsiteY10" fmla="*/ 267814 h 5829300"/>
              <a:gd name="connsiteX11" fmla="*/ 5562172 w 5829300"/>
              <a:gd name="connsiteY11" fmla="*/ 2914993 h 5829300"/>
              <a:gd name="connsiteX12" fmla="*/ 4818622 w 5829300"/>
              <a:gd name="connsiteY12" fmla="*/ 4751842 h 5829300"/>
              <a:gd name="connsiteX13" fmla="*/ 3836861 w 5829300"/>
              <a:gd name="connsiteY13" fmla="*/ 3421028 h 5829300"/>
              <a:gd name="connsiteX14" fmla="*/ 4081958 w 5829300"/>
              <a:gd name="connsiteY14" fmla="*/ 2707081 h 5829300"/>
              <a:gd name="connsiteX15" fmla="*/ 2921880 w 5829300"/>
              <a:gd name="connsiteY15" fmla="*/ 1547003 h 5829300"/>
              <a:gd name="connsiteX16" fmla="*/ 1761801 w 5829300"/>
              <a:gd name="connsiteY16" fmla="*/ 2707081 h 5829300"/>
              <a:gd name="connsiteX17" fmla="*/ 2006898 w 5829300"/>
              <a:gd name="connsiteY17" fmla="*/ 3421028 h 5829300"/>
              <a:gd name="connsiteX18" fmla="*/ 1026509 w 5829300"/>
              <a:gd name="connsiteY18" fmla="*/ 4751842 h 5829300"/>
              <a:gd name="connsiteX19" fmla="*/ 267814 w 5829300"/>
              <a:gd name="connsiteY19" fmla="*/ 2914993 h 5829300"/>
              <a:gd name="connsiteX20" fmla="*/ 2022729 w 5829300"/>
              <a:gd name="connsiteY20" fmla="*/ 2713958 h 5829300"/>
              <a:gd name="connsiteX21" fmla="*/ 2914993 w 5829300"/>
              <a:gd name="connsiteY21" fmla="*/ 1821694 h 5829300"/>
              <a:gd name="connsiteX22" fmla="*/ 3807257 w 5829300"/>
              <a:gd name="connsiteY22" fmla="*/ 2713958 h 5829300"/>
              <a:gd name="connsiteX23" fmla="*/ 2914993 w 5829300"/>
              <a:gd name="connsiteY23" fmla="*/ 3606222 h 5829300"/>
              <a:gd name="connsiteX24" fmla="*/ 2022729 w 5829300"/>
              <a:gd name="connsiteY24" fmla="*/ 2713958 h 5829300"/>
              <a:gd name="connsiteX25" fmla="*/ 1264034 w 5829300"/>
              <a:gd name="connsiteY25" fmla="*/ 4981794 h 5829300"/>
              <a:gd name="connsiteX26" fmla="*/ 2201047 w 5829300"/>
              <a:gd name="connsiteY26" fmla="*/ 3628254 h 5829300"/>
              <a:gd name="connsiteX27" fmla="*/ 2914993 w 5829300"/>
              <a:gd name="connsiteY27" fmla="*/ 3873351 h 5829300"/>
              <a:gd name="connsiteX28" fmla="*/ 3636512 w 5829300"/>
              <a:gd name="connsiteY28" fmla="*/ 3620681 h 5829300"/>
              <a:gd name="connsiteX29" fmla="*/ 4581096 w 5829300"/>
              <a:gd name="connsiteY29" fmla="*/ 4974222 h 5829300"/>
              <a:gd name="connsiteX30" fmla="*/ 2923251 w 5829300"/>
              <a:gd name="connsiteY30" fmla="*/ 5561486 h 5829300"/>
              <a:gd name="connsiteX31" fmla="*/ 1264034 w 5829300"/>
              <a:gd name="connsiteY31" fmla="*/ 498179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829300" h="5829300">
                <a:moveTo>
                  <a:pt x="5829300" y="2914993"/>
                </a:moveTo>
                <a:cubicBezTo>
                  <a:pt x="5829300" y="1308783"/>
                  <a:pt x="4520518" y="0"/>
                  <a:pt x="2914307" y="0"/>
                </a:cubicBezTo>
                <a:cubicBezTo>
                  <a:pt x="1308097" y="0"/>
                  <a:pt x="0" y="1308783"/>
                  <a:pt x="0" y="2914993"/>
                </a:cubicBezTo>
                <a:cubicBezTo>
                  <a:pt x="0" y="3799684"/>
                  <a:pt x="401384" y="4595555"/>
                  <a:pt x="1025823" y="5130499"/>
                </a:cubicBezTo>
                <a:cubicBezTo>
                  <a:pt x="1033396" y="5138071"/>
                  <a:pt x="1040968" y="5145643"/>
                  <a:pt x="1055427" y="5152530"/>
                </a:cubicBezTo>
                <a:cubicBezTo>
                  <a:pt x="1560767" y="5576631"/>
                  <a:pt x="2207933" y="5829300"/>
                  <a:pt x="2921880" y="5829300"/>
                </a:cubicBezTo>
                <a:cubicBezTo>
                  <a:pt x="3620681" y="5829300"/>
                  <a:pt x="4267848" y="5576631"/>
                  <a:pt x="4773187" y="5167675"/>
                </a:cubicBezTo>
                <a:cubicBezTo>
                  <a:pt x="4802791" y="5160102"/>
                  <a:pt x="4825508" y="5138071"/>
                  <a:pt x="4839967" y="5115354"/>
                </a:cubicBezTo>
                <a:cubicBezTo>
                  <a:pt x="5443071" y="4572839"/>
                  <a:pt x="5829300" y="3792112"/>
                  <a:pt x="5829300" y="2914993"/>
                </a:cubicBezTo>
                <a:close/>
                <a:moveTo>
                  <a:pt x="267814" y="2914993"/>
                </a:moveTo>
                <a:cubicBezTo>
                  <a:pt x="267814" y="1457497"/>
                  <a:pt x="1457497" y="267814"/>
                  <a:pt x="2914993" y="267814"/>
                </a:cubicBezTo>
                <a:cubicBezTo>
                  <a:pt x="4372489" y="267814"/>
                  <a:pt x="5562172" y="1457497"/>
                  <a:pt x="5562172" y="2914993"/>
                </a:cubicBezTo>
                <a:cubicBezTo>
                  <a:pt x="5562172" y="3628939"/>
                  <a:pt x="5279898" y="4275411"/>
                  <a:pt x="4818622" y="4751842"/>
                </a:cubicBezTo>
                <a:cubicBezTo>
                  <a:pt x="4744269" y="4402093"/>
                  <a:pt x="4521203" y="3807257"/>
                  <a:pt x="3836861" y="3421028"/>
                </a:cubicBezTo>
                <a:cubicBezTo>
                  <a:pt x="3993147" y="3227565"/>
                  <a:pt x="4081958" y="2974896"/>
                  <a:pt x="4081958" y="2707081"/>
                </a:cubicBezTo>
                <a:cubicBezTo>
                  <a:pt x="4081958" y="2067487"/>
                  <a:pt x="3561474" y="1547003"/>
                  <a:pt x="2921880" y="1547003"/>
                </a:cubicBezTo>
                <a:cubicBezTo>
                  <a:pt x="2282285" y="1547003"/>
                  <a:pt x="1761801" y="2067487"/>
                  <a:pt x="1761801" y="2707081"/>
                </a:cubicBezTo>
                <a:cubicBezTo>
                  <a:pt x="1761801" y="2974896"/>
                  <a:pt x="1858185" y="3219993"/>
                  <a:pt x="2006898" y="3421028"/>
                </a:cubicBezTo>
                <a:cubicBezTo>
                  <a:pt x="1316365" y="3807257"/>
                  <a:pt x="1093299" y="4402103"/>
                  <a:pt x="1026509" y="4751842"/>
                </a:cubicBezTo>
                <a:cubicBezTo>
                  <a:pt x="557660" y="4282993"/>
                  <a:pt x="267814" y="3628939"/>
                  <a:pt x="267814" y="2914993"/>
                </a:cubicBezTo>
                <a:close/>
                <a:moveTo>
                  <a:pt x="2022729" y="2713958"/>
                </a:moveTo>
                <a:cubicBezTo>
                  <a:pt x="2022729" y="2223078"/>
                  <a:pt x="2424113" y="1821694"/>
                  <a:pt x="2914993" y="1821694"/>
                </a:cubicBezTo>
                <a:cubicBezTo>
                  <a:pt x="3405873" y="1821694"/>
                  <a:pt x="3807257" y="2223078"/>
                  <a:pt x="3807257" y="2713958"/>
                </a:cubicBezTo>
                <a:cubicBezTo>
                  <a:pt x="3807257" y="3204839"/>
                  <a:pt x="3405873" y="3606222"/>
                  <a:pt x="2914993" y="3606222"/>
                </a:cubicBezTo>
                <a:cubicBezTo>
                  <a:pt x="2424113" y="3606222"/>
                  <a:pt x="2022729" y="3204839"/>
                  <a:pt x="2022729" y="2713958"/>
                </a:cubicBezTo>
                <a:close/>
                <a:moveTo>
                  <a:pt x="1264034" y="4981794"/>
                </a:moveTo>
                <a:cubicBezTo>
                  <a:pt x="1279179" y="4766301"/>
                  <a:pt x="1397594" y="4037210"/>
                  <a:pt x="2201047" y="3628254"/>
                </a:cubicBezTo>
                <a:cubicBezTo>
                  <a:pt x="2402081" y="3784540"/>
                  <a:pt x="2647179" y="3873351"/>
                  <a:pt x="2914993" y="3873351"/>
                </a:cubicBezTo>
                <a:cubicBezTo>
                  <a:pt x="3182808" y="3873351"/>
                  <a:pt x="3435477" y="3776968"/>
                  <a:pt x="3636512" y="3620681"/>
                </a:cubicBezTo>
                <a:cubicBezTo>
                  <a:pt x="4432383" y="4029637"/>
                  <a:pt x="4558380" y="4743584"/>
                  <a:pt x="4581096" y="4974222"/>
                </a:cubicBezTo>
                <a:cubicBezTo>
                  <a:pt x="4127392" y="5338430"/>
                  <a:pt x="3547701" y="5561486"/>
                  <a:pt x="2923251" y="5561486"/>
                </a:cubicBezTo>
                <a:cubicBezTo>
                  <a:pt x="2290553" y="5562172"/>
                  <a:pt x="1717739" y="5346678"/>
                  <a:pt x="1264034" y="498179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259" name="Forma libre 258">
            <a:extLst>
              <a:ext uri="{FF2B5EF4-FFF2-40B4-BE49-F238E27FC236}">
                <a16:creationId xmlns:a16="http://schemas.microsoft.com/office/drawing/2014/main" id="{F66DF2BE-4C87-2A42-9FDD-86196BD642E7}"/>
              </a:ext>
            </a:extLst>
          </p:cNvPr>
          <p:cNvSpPr/>
          <p:nvPr/>
        </p:nvSpPr>
        <p:spPr>
          <a:xfrm>
            <a:off x="3547609" y="5941512"/>
            <a:ext cx="257354" cy="355095"/>
          </a:xfrm>
          <a:custGeom>
            <a:avLst/>
            <a:gdLst>
              <a:gd name="connsiteX0" fmla="*/ 4907289 w 4970318"/>
              <a:gd name="connsiteY0" fmla="*/ 5670718 h 6858000"/>
              <a:gd name="connsiteX1" fmla="*/ 4170348 w 4970318"/>
              <a:gd name="connsiteY1" fmla="*/ 4265884 h 6858000"/>
              <a:gd name="connsiteX2" fmla="*/ 4941804 w 4970318"/>
              <a:gd name="connsiteY2" fmla="*/ 2470906 h 6858000"/>
              <a:gd name="connsiteX3" fmla="*/ 2470898 w 4970318"/>
              <a:gd name="connsiteY3" fmla="*/ 0 h 6858000"/>
              <a:gd name="connsiteX4" fmla="*/ 0 w 4970318"/>
              <a:gd name="connsiteY4" fmla="*/ 2471703 h 6858000"/>
              <a:gd name="connsiteX5" fmla="*/ 884647 w 4970318"/>
              <a:gd name="connsiteY5" fmla="*/ 4361402 h 6858000"/>
              <a:gd name="connsiteX6" fmla="*/ 199895 w 4970318"/>
              <a:gd name="connsiteY6" fmla="*/ 5670709 h 6858000"/>
              <a:gd name="connsiteX7" fmla="*/ 174204 w 4970318"/>
              <a:gd name="connsiteY7" fmla="*/ 6017506 h 6858000"/>
              <a:gd name="connsiteX8" fmla="*/ 434297 w 4970318"/>
              <a:gd name="connsiteY8" fmla="*/ 6147556 h 6858000"/>
              <a:gd name="connsiteX9" fmla="*/ 459988 w 4970318"/>
              <a:gd name="connsiteY9" fmla="*/ 6147556 h 6858000"/>
              <a:gd name="connsiteX10" fmla="*/ 485680 w 4970318"/>
              <a:gd name="connsiteY10" fmla="*/ 6147556 h 6858000"/>
              <a:gd name="connsiteX11" fmla="*/ 1213788 w 4970318"/>
              <a:gd name="connsiteY11" fmla="*/ 5982990 h 6858000"/>
              <a:gd name="connsiteX12" fmla="*/ 1473881 w 4970318"/>
              <a:gd name="connsiteY12" fmla="*/ 6615563 h 6858000"/>
              <a:gd name="connsiteX13" fmla="*/ 1751630 w 4970318"/>
              <a:gd name="connsiteY13" fmla="*/ 6858000 h 6858000"/>
              <a:gd name="connsiteX14" fmla="*/ 2046247 w 4970318"/>
              <a:gd name="connsiteY14" fmla="*/ 6641254 h 6858000"/>
              <a:gd name="connsiteX15" fmla="*/ 2046247 w 4970318"/>
              <a:gd name="connsiteY15" fmla="*/ 6632422 h 6858000"/>
              <a:gd name="connsiteX16" fmla="*/ 2566433 w 4970318"/>
              <a:gd name="connsiteY16" fmla="*/ 5644221 h 6858000"/>
              <a:gd name="connsiteX17" fmla="*/ 3086620 w 4970318"/>
              <a:gd name="connsiteY17" fmla="*/ 6632422 h 6858000"/>
              <a:gd name="connsiteX18" fmla="*/ 3086620 w 4970318"/>
              <a:gd name="connsiteY18" fmla="*/ 6641254 h 6858000"/>
              <a:gd name="connsiteX19" fmla="*/ 3086620 w 4970318"/>
              <a:gd name="connsiteY19" fmla="*/ 6641254 h 6858000"/>
              <a:gd name="connsiteX20" fmla="*/ 3372404 w 4970318"/>
              <a:gd name="connsiteY20" fmla="*/ 6858000 h 6858000"/>
              <a:gd name="connsiteX21" fmla="*/ 3650162 w 4970318"/>
              <a:gd name="connsiteY21" fmla="*/ 6615563 h 6858000"/>
              <a:gd name="connsiteX22" fmla="*/ 3910255 w 4970318"/>
              <a:gd name="connsiteY22" fmla="*/ 5982990 h 6858000"/>
              <a:gd name="connsiteX23" fmla="*/ 4638364 w 4970318"/>
              <a:gd name="connsiteY23" fmla="*/ 6147556 h 6858000"/>
              <a:gd name="connsiteX24" fmla="*/ 4664055 w 4970318"/>
              <a:gd name="connsiteY24" fmla="*/ 6147556 h 6858000"/>
              <a:gd name="connsiteX25" fmla="*/ 4689747 w 4970318"/>
              <a:gd name="connsiteY25" fmla="*/ 6147556 h 6858000"/>
              <a:gd name="connsiteX26" fmla="*/ 4949840 w 4970318"/>
              <a:gd name="connsiteY26" fmla="*/ 6017506 h 6858000"/>
              <a:gd name="connsiteX27" fmla="*/ 4907289 w 4970318"/>
              <a:gd name="connsiteY27" fmla="*/ 5670718 h 6858000"/>
              <a:gd name="connsiteX28" fmla="*/ 329937 w 4970318"/>
              <a:gd name="connsiteY28" fmla="*/ 2471703 h 6858000"/>
              <a:gd name="connsiteX29" fmla="*/ 2479739 w 4970318"/>
              <a:gd name="connsiteY29" fmla="*/ 321902 h 6858000"/>
              <a:gd name="connsiteX30" fmla="*/ 4629540 w 4970318"/>
              <a:gd name="connsiteY30" fmla="*/ 2471703 h 6858000"/>
              <a:gd name="connsiteX31" fmla="*/ 3874943 w 4970318"/>
              <a:gd name="connsiteY31" fmla="*/ 4110141 h 6858000"/>
              <a:gd name="connsiteX32" fmla="*/ 3874943 w 4970318"/>
              <a:gd name="connsiteY32" fmla="*/ 4110141 h 6858000"/>
              <a:gd name="connsiteX33" fmla="*/ 2860254 w 4970318"/>
              <a:gd name="connsiteY33" fmla="*/ 4595813 h 6858000"/>
              <a:gd name="connsiteX34" fmla="*/ 2851421 w 4970318"/>
              <a:gd name="connsiteY34" fmla="*/ 4595813 h 6858000"/>
              <a:gd name="connsiteX35" fmla="*/ 2825730 w 4970318"/>
              <a:gd name="connsiteY35" fmla="*/ 4595813 h 6858000"/>
              <a:gd name="connsiteX36" fmla="*/ 2816898 w 4970318"/>
              <a:gd name="connsiteY36" fmla="*/ 4595813 h 6858000"/>
              <a:gd name="connsiteX37" fmla="*/ 2643499 w 4970318"/>
              <a:gd name="connsiteY37" fmla="*/ 4621504 h 6858000"/>
              <a:gd name="connsiteX38" fmla="*/ 2478933 w 4970318"/>
              <a:gd name="connsiteY38" fmla="*/ 4630337 h 6858000"/>
              <a:gd name="connsiteX39" fmla="*/ 2366547 w 4970318"/>
              <a:gd name="connsiteY39" fmla="*/ 4621504 h 6858000"/>
              <a:gd name="connsiteX40" fmla="*/ 2305535 w 4970318"/>
              <a:gd name="connsiteY40" fmla="*/ 4612672 h 6858000"/>
              <a:gd name="connsiteX41" fmla="*/ 2296703 w 4970318"/>
              <a:gd name="connsiteY41" fmla="*/ 4612672 h 6858000"/>
              <a:gd name="connsiteX42" fmla="*/ 2287871 w 4970318"/>
              <a:gd name="connsiteY42" fmla="*/ 4612672 h 6858000"/>
              <a:gd name="connsiteX43" fmla="*/ 2140164 w 4970318"/>
              <a:gd name="connsiteY43" fmla="*/ 4595007 h 6858000"/>
              <a:gd name="connsiteX44" fmla="*/ 2122499 w 4970318"/>
              <a:gd name="connsiteY44" fmla="*/ 4595007 h 6858000"/>
              <a:gd name="connsiteX45" fmla="*/ 1974792 w 4970318"/>
              <a:gd name="connsiteY45" fmla="*/ 4569316 h 6858000"/>
              <a:gd name="connsiteX46" fmla="*/ 1957128 w 4970318"/>
              <a:gd name="connsiteY46" fmla="*/ 4569316 h 6858000"/>
              <a:gd name="connsiteX47" fmla="*/ 1801394 w 4970318"/>
              <a:gd name="connsiteY47" fmla="*/ 4525969 h 6858000"/>
              <a:gd name="connsiteX48" fmla="*/ 1792562 w 4970318"/>
              <a:gd name="connsiteY48" fmla="*/ 4525969 h 6858000"/>
              <a:gd name="connsiteX49" fmla="*/ 1185672 w 4970318"/>
              <a:gd name="connsiteY49" fmla="*/ 4204864 h 6858000"/>
              <a:gd name="connsiteX50" fmla="*/ 1176840 w 4970318"/>
              <a:gd name="connsiteY50" fmla="*/ 4196031 h 6858000"/>
              <a:gd name="connsiteX51" fmla="*/ 329937 w 4970318"/>
              <a:gd name="connsiteY51" fmla="*/ 2471703 h 6858000"/>
              <a:gd name="connsiteX52" fmla="*/ 2557601 w 4970318"/>
              <a:gd name="connsiteY52" fmla="*/ 4942609 h 6858000"/>
              <a:gd name="connsiteX53" fmla="*/ 2557601 w 4970318"/>
              <a:gd name="connsiteY53" fmla="*/ 4942609 h 6858000"/>
              <a:gd name="connsiteX54" fmla="*/ 2557601 w 4970318"/>
              <a:gd name="connsiteY54" fmla="*/ 4942609 h 6858000"/>
              <a:gd name="connsiteX55" fmla="*/ 2557601 w 4970318"/>
              <a:gd name="connsiteY55" fmla="*/ 4942609 h 6858000"/>
              <a:gd name="connsiteX56" fmla="*/ 1760454 w 4970318"/>
              <a:gd name="connsiteY56" fmla="*/ 6467856 h 6858000"/>
              <a:gd name="connsiteX57" fmla="*/ 1457013 w 4970318"/>
              <a:gd name="connsiteY57" fmla="*/ 5730924 h 6858000"/>
              <a:gd name="connsiteX58" fmla="*/ 1309307 w 4970318"/>
              <a:gd name="connsiteY58" fmla="*/ 5635397 h 6858000"/>
              <a:gd name="connsiteX59" fmla="*/ 1274791 w 4970318"/>
              <a:gd name="connsiteY59" fmla="*/ 5635397 h 6858000"/>
              <a:gd name="connsiteX60" fmla="*/ 494503 w 4970318"/>
              <a:gd name="connsiteY60" fmla="*/ 5808795 h 6858000"/>
              <a:gd name="connsiteX61" fmla="*/ 1153573 w 4970318"/>
              <a:gd name="connsiteY61" fmla="*/ 4560501 h 6858000"/>
              <a:gd name="connsiteX62" fmla="*/ 1778118 w 4970318"/>
              <a:gd name="connsiteY62" fmla="*/ 4846286 h 6858000"/>
              <a:gd name="connsiteX63" fmla="*/ 1803810 w 4970318"/>
              <a:gd name="connsiteY63" fmla="*/ 4855118 h 6858000"/>
              <a:gd name="connsiteX64" fmla="*/ 1933861 w 4970318"/>
              <a:gd name="connsiteY64" fmla="*/ 4889633 h 6858000"/>
              <a:gd name="connsiteX65" fmla="*/ 1959552 w 4970318"/>
              <a:gd name="connsiteY65" fmla="*/ 4898466 h 6858000"/>
              <a:gd name="connsiteX66" fmla="*/ 2115286 w 4970318"/>
              <a:gd name="connsiteY66" fmla="*/ 4924157 h 6858000"/>
              <a:gd name="connsiteX67" fmla="*/ 2149801 w 4970318"/>
              <a:gd name="connsiteY67" fmla="*/ 4932989 h 6858000"/>
              <a:gd name="connsiteX68" fmla="*/ 2184316 w 4970318"/>
              <a:gd name="connsiteY68" fmla="*/ 4941821 h 6858000"/>
              <a:gd name="connsiteX69" fmla="*/ 2375370 w 4970318"/>
              <a:gd name="connsiteY69" fmla="*/ 5306274 h 6858000"/>
              <a:gd name="connsiteX70" fmla="*/ 1760454 w 4970318"/>
              <a:gd name="connsiteY70" fmla="*/ 6467856 h 6858000"/>
              <a:gd name="connsiteX71" fmla="*/ 3841216 w 4970318"/>
              <a:gd name="connsiteY71" fmla="*/ 5636194 h 6858000"/>
              <a:gd name="connsiteX72" fmla="*/ 3658986 w 4970318"/>
              <a:gd name="connsiteY72" fmla="*/ 5731721 h 6858000"/>
              <a:gd name="connsiteX73" fmla="*/ 3355545 w 4970318"/>
              <a:gd name="connsiteY73" fmla="*/ 6468653 h 6858000"/>
              <a:gd name="connsiteX74" fmla="*/ 2739823 w 4970318"/>
              <a:gd name="connsiteY74" fmla="*/ 5289406 h 6858000"/>
              <a:gd name="connsiteX75" fmla="*/ 2938904 w 4970318"/>
              <a:gd name="connsiteY75" fmla="*/ 4899262 h 6858000"/>
              <a:gd name="connsiteX76" fmla="*/ 3918274 w 4970318"/>
              <a:gd name="connsiteY76" fmla="*/ 4474603 h 6858000"/>
              <a:gd name="connsiteX77" fmla="*/ 3918274 w 4970318"/>
              <a:gd name="connsiteY77" fmla="*/ 4474603 h 6858000"/>
              <a:gd name="connsiteX78" fmla="*/ 4611858 w 4970318"/>
              <a:gd name="connsiteY78" fmla="*/ 5809601 h 6858000"/>
              <a:gd name="connsiteX79" fmla="*/ 3841216 w 4970318"/>
              <a:gd name="connsiteY79" fmla="*/ 5636194 h 6858000"/>
              <a:gd name="connsiteX80" fmla="*/ 2479730 w 4970318"/>
              <a:gd name="connsiteY80" fmla="*/ 3719997 h 6858000"/>
              <a:gd name="connsiteX81" fmla="*/ 3719192 w 4970318"/>
              <a:gd name="connsiteY81" fmla="*/ 2480535 h 6858000"/>
              <a:gd name="connsiteX82" fmla="*/ 2479730 w 4970318"/>
              <a:gd name="connsiteY82" fmla="*/ 1241073 h 6858000"/>
              <a:gd name="connsiteX83" fmla="*/ 1240268 w 4970318"/>
              <a:gd name="connsiteY83" fmla="*/ 2480535 h 6858000"/>
              <a:gd name="connsiteX84" fmla="*/ 2479730 w 4970318"/>
              <a:gd name="connsiteY84" fmla="*/ 3719997 h 6858000"/>
              <a:gd name="connsiteX85" fmla="*/ 2479730 w 4970318"/>
              <a:gd name="connsiteY85" fmla="*/ 1552540 h 6858000"/>
              <a:gd name="connsiteX86" fmla="*/ 3398893 w 4970318"/>
              <a:gd name="connsiteY86" fmla="*/ 2471703 h 6858000"/>
              <a:gd name="connsiteX87" fmla="*/ 2479730 w 4970318"/>
              <a:gd name="connsiteY87" fmla="*/ 3390866 h 6858000"/>
              <a:gd name="connsiteX88" fmla="*/ 1560567 w 4970318"/>
              <a:gd name="connsiteY88" fmla="*/ 2471703 h 6858000"/>
              <a:gd name="connsiteX89" fmla="*/ 2479730 w 4970318"/>
              <a:gd name="connsiteY89" fmla="*/ 15525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4970318" h="6858000">
                <a:moveTo>
                  <a:pt x="4907289" y="5670718"/>
                </a:moveTo>
                <a:lnTo>
                  <a:pt x="4170348" y="4265884"/>
                </a:lnTo>
                <a:cubicBezTo>
                  <a:pt x="4647187" y="3814728"/>
                  <a:pt x="4941804" y="3182156"/>
                  <a:pt x="4941804" y="2470906"/>
                </a:cubicBezTo>
                <a:cubicBezTo>
                  <a:pt x="4941804" y="1109420"/>
                  <a:pt x="3832384" y="0"/>
                  <a:pt x="2470898" y="0"/>
                </a:cubicBezTo>
                <a:cubicBezTo>
                  <a:pt x="1109411" y="0"/>
                  <a:pt x="0" y="1110217"/>
                  <a:pt x="0" y="2471703"/>
                </a:cubicBezTo>
                <a:cubicBezTo>
                  <a:pt x="0" y="3226299"/>
                  <a:pt x="346797" y="3911052"/>
                  <a:pt x="884647" y="4361402"/>
                </a:cubicBezTo>
                <a:lnTo>
                  <a:pt x="199895" y="5670709"/>
                </a:lnTo>
                <a:cubicBezTo>
                  <a:pt x="130856" y="5809583"/>
                  <a:pt x="122024" y="5921970"/>
                  <a:pt x="174204" y="6017506"/>
                </a:cubicBezTo>
                <a:cubicBezTo>
                  <a:pt x="226383" y="6095377"/>
                  <a:pt x="321910" y="6147556"/>
                  <a:pt x="434297" y="6147556"/>
                </a:cubicBezTo>
                <a:cubicBezTo>
                  <a:pt x="434297" y="6147556"/>
                  <a:pt x="451961" y="6147556"/>
                  <a:pt x="459988" y="6147556"/>
                </a:cubicBezTo>
                <a:cubicBezTo>
                  <a:pt x="468821" y="6147556"/>
                  <a:pt x="477653" y="6147556"/>
                  <a:pt x="485680" y="6147556"/>
                </a:cubicBezTo>
                <a:lnTo>
                  <a:pt x="1213788" y="5982990"/>
                </a:lnTo>
                <a:lnTo>
                  <a:pt x="1473881" y="6615563"/>
                </a:lnTo>
                <a:cubicBezTo>
                  <a:pt x="1551735" y="6814653"/>
                  <a:pt x="1672954" y="6858000"/>
                  <a:pt x="1751630" y="6858000"/>
                </a:cubicBezTo>
                <a:cubicBezTo>
                  <a:pt x="1907364" y="6858000"/>
                  <a:pt x="2002891" y="6710294"/>
                  <a:pt x="2046247" y="6641254"/>
                </a:cubicBezTo>
                <a:cubicBezTo>
                  <a:pt x="2046247" y="6641254"/>
                  <a:pt x="2046247" y="6641254"/>
                  <a:pt x="2046247" y="6632422"/>
                </a:cubicBezTo>
                <a:lnTo>
                  <a:pt x="2566433" y="5644221"/>
                </a:lnTo>
                <a:lnTo>
                  <a:pt x="3086620" y="6632422"/>
                </a:lnTo>
                <a:cubicBezTo>
                  <a:pt x="3086620" y="6632422"/>
                  <a:pt x="3086620" y="6632422"/>
                  <a:pt x="3086620" y="6641254"/>
                </a:cubicBezTo>
                <a:lnTo>
                  <a:pt x="3086620" y="6641254"/>
                </a:lnTo>
                <a:cubicBezTo>
                  <a:pt x="3121143" y="6710294"/>
                  <a:pt x="3216671" y="6858000"/>
                  <a:pt x="3372404" y="6858000"/>
                </a:cubicBezTo>
                <a:cubicBezTo>
                  <a:pt x="3450276" y="6858000"/>
                  <a:pt x="3571494" y="6814653"/>
                  <a:pt x="3650162" y="6615563"/>
                </a:cubicBezTo>
                <a:lnTo>
                  <a:pt x="3910255" y="5982990"/>
                </a:lnTo>
                <a:lnTo>
                  <a:pt x="4638364" y="6147556"/>
                </a:lnTo>
                <a:cubicBezTo>
                  <a:pt x="4647196" y="6147556"/>
                  <a:pt x="4656028" y="6147556"/>
                  <a:pt x="4664055" y="6147556"/>
                </a:cubicBezTo>
                <a:cubicBezTo>
                  <a:pt x="4664055" y="6147556"/>
                  <a:pt x="4681711" y="6147556"/>
                  <a:pt x="4689747" y="6147556"/>
                </a:cubicBezTo>
                <a:cubicBezTo>
                  <a:pt x="4802133" y="6147556"/>
                  <a:pt x="4897660" y="6104209"/>
                  <a:pt x="4949840" y="6017506"/>
                </a:cubicBezTo>
                <a:cubicBezTo>
                  <a:pt x="4993983" y="5921979"/>
                  <a:pt x="4985152" y="5809592"/>
                  <a:pt x="4907289" y="5670718"/>
                </a:cubicBezTo>
                <a:close/>
                <a:moveTo>
                  <a:pt x="329937" y="2471703"/>
                </a:moveTo>
                <a:cubicBezTo>
                  <a:pt x="329937" y="1283615"/>
                  <a:pt x="1292447" y="321902"/>
                  <a:pt x="2479739" y="321902"/>
                </a:cubicBezTo>
                <a:cubicBezTo>
                  <a:pt x="3667030" y="321902"/>
                  <a:pt x="4629540" y="1284412"/>
                  <a:pt x="4629540" y="2471703"/>
                </a:cubicBezTo>
                <a:cubicBezTo>
                  <a:pt x="4629540" y="3121940"/>
                  <a:pt x="4334923" y="3711165"/>
                  <a:pt x="3874943" y="4110141"/>
                </a:cubicBezTo>
                <a:lnTo>
                  <a:pt x="3874943" y="4110141"/>
                </a:lnTo>
                <a:cubicBezTo>
                  <a:pt x="3580327" y="4361402"/>
                  <a:pt x="3233538" y="4525969"/>
                  <a:pt x="2860254" y="4595813"/>
                </a:cubicBezTo>
                <a:lnTo>
                  <a:pt x="2851421" y="4595813"/>
                </a:lnTo>
                <a:cubicBezTo>
                  <a:pt x="2842589" y="4595813"/>
                  <a:pt x="2833757" y="4595813"/>
                  <a:pt x="2825730" y="4595813"/>
                </a:cubicBezTo>
                <a:lnTo>
                  <a:pt x="2816898" y="4595813"/>
                </a:lnTo>
                <a:cubicBezTo>
                  <a:pt x="2755886" y="4604645"/>
                  <a:pt x="2695679" y="4613477"/>
                  <a:pt x="2643499" y="4621504"/>
                </a:cubicBezTo>
                <a:cubicBezTo>
                  <a:pt x="2591320" y="4621504"/>
                  <a:pt x="2539140" y="4630337"/>
                  <a:pt x="2478933" y="4630337"/>
                </a:cubicBezTo>
                <a:cubicBezTo>
                  <a:pt x="2444418" y="4630337"/>
                  <a:pt x="2401062" y="4630337"/>
                  <a:pt x="2366547" y="4621504"/>
                </a:cubicBezTo>
                <a:cubicBezTo>
                  <a:pt x="2348882" y="4621504"/>
                  <a:pt x="2323199" y="4621504"/>
                  <a:pt x="2305535" y="4612672"/>
                </a:cubicBezTo>
                <a:lnTo>
                  <a:pt x="2296703" y="4612672"/>
                </a:lnTo>
                <a:cubicBezTo>
                  <a:pt x="2296703" y="4612672"/>
                  <a:pt x="2296703" y="4612672"/>
                  <a:pt x="2287871" y="4612672"/>
                </a:cubicBezTo>
                <a:cubicBezTo>
                  <a:pt x="2235691" y="4603840"/>
                  <a:pt x="2183511" y="4603840"/>
                  <a:pt x="2140164" y="4595007"/>
                </a:cubicBezTo>
                <a:cubicBezTo>
                  <a:pt x="2131331" y="4595007"/>
                  <a:pt x="2131331" y="4595007"/>
                  <a:pt x="2122499" y="4595007"/>
                </a:cubicBezTo>
                <a:cubicBezTo>
                  <a:pt x="2070320" y="4586175"/>
                  <a:pt x="2026972" y="4577343"/>
                  <a:pt x="1974792" y="4569316"/>
                </a:cubicBezTo>
                <a:cubicBezTo>
                  <a:pt x="1965960" y="4569316"/>
                  <a:pt x="1965960" y="4569316"/>
                  <a:pt x="1957128" y="4569316"/>
                </a:cubicBezTo>
                <a:cubicBezTo>
                  <a:pt x="1904948" y="4551652"/>
                  <a:pt x="1852768" y="4543625"/>
                  <a:pt x="1801394" y="4525969"/>
                </a:cubicBezTo>
                <a:lnTo>
                  <a:pt x="1792562" y="4525969"/>
                </a:lnTo>
                <a:cubicBezTo>
                  <a:pt x="1575816" y="4456930"/>
                  <a:pt x="1376735" y="4343738"/>
                  <a:pt x="1185672" y="4204864"/>
                </a:cubicBezTo>
                <a:cubicBezTo>
                  <a:pt x="1185672" y="4204864"/>
                  <a:pt x="1176840" y="4204864"/>
                  <a:pt x="1176840" y="4196031"/>
                </a:cubicBezTo>
                <a:cubicBezTo>
                  <a:pt x="659069" y="3797869"/>
                  <a:pt x="329937" y="3173323"/>
                  <a:pt x="329937" y="2471703"/>
                </a:cubicBezTo>
                <a:close/>
                <a:moveTo>
                  <a:pt x="2557601" y="4942609"/>
                </a:moveTo>
                <a:lnTo>
                  <a:pt x="2557601" y="4942609"/>
                </a:lnTo>
                <a:lnTo>
                  <a:pt x="2557601" y="4942609"/>
                </a:lnTo>
                <a:lnTo>
                  <a:pt x="2557601" y="4942609"/>
                </a:lnTo>
                <a:close/>
                <a:moveTo>
                  <a:pt x="1760454" y="6467856"/>
                </a:moveTo>
                <a:lnTo>
                  <a:pt x="1457013" y="5730924"/>
                </a:lnTo>
                <a:cubicBezTo>
                  <a:pt x="1431322" y="5669913"/>
                  <a:pt x="1370319" y="5635397"/>
                  <a:pt x="1309307" y="5635397"/>
                </a:cubicBezTo>
                <a:cubicBezTo>
                  <a:pt x="1300474" y="5635397"/>
                  <a:pt x="1283615" y="5635397"/>
                  <a:pt x="1274791" y="5635397"/>
                </a:cubicBezTo>
                <a:lnTo>
                  <a:pt x="494503" y="5808795"/>
                </a:lnTo>
                <a:lnTo>
                  <a:pt x="1153573" y="4560501"/>
                </a:lnTo>
                <a:cubicBezTo>
                  <a:pt x="1344627" y="4681720"/>
                  <a:pt x="1552549" y="4777247"/>
                  <a:pt x="1778118" y="4846286"/>
                </a:cubicBezTo>
                <a:cubicBezTo>
                  <a:pt x="1786951" y="4846286"/>
                  <a:pt x="1795783" y="4855118"/>
                  <a:pt x="1803810" y="4855118"/>
                </a:cubicBezTo>
                <a:cubicBezTo>
                  <a:pt x="1847157" y="4863950"/>
                  <a:pt x="1890505" y="4880810"/>
                  <a:pt x="1933861" y="4889633"/>
                </a:cubicBezTo>
                <a:cubicBezTo>
                  <a:pt x="1942693" y="4889633"/>
                  <a:pt x="1951525" y="4898466"/>
                  <a:pt x="1959552" y="4898466"/>
                </a:cubicBezTo>
                <a:cubicBezTo>
                  <a:pt x="2011732" y="4907297"/>
                  <a:pt x="2063912" y="4916130"/>
                  <a:pt x="2115286" y="4924157"/>
                </a:cubicBezTo>
                <a:cubicBezTo>
                  <a:pt x="2124118" y="4924157"/>
                  <a:pt x="2140978" y="4924157"/>
                  <a:pt x="2149801" y="4932989"/>
                </a:cubicBezTo>
                <a:cubicBezTo>
                  <a:pt x="2158633" y="4932989"/>
                  <a:pt x="2175493" y="4932989"/>
                  <a:pt x="2184316" y="4941821"/>
                </a:cubicBezTo>
                <a:lnTo>
                  <a:pt x="2375370" y="5306274"/>
                </a:lnTo>
                <a:lnTo>
                  <a:pt x="1760454" y="6467856"/>
                </a:lnTo>
                <a:close/>
                <a:moveTo>
                  <a:pt x="3841216" y="5636194"/>
                </a:moveTo>
                <a:cubicBezTo>
                  <a:pt x="3763345" y="5618529"/>
                  <a:pt x="3685482" y="5661886"/>
                  <a:pt x="3658986" y="5731721"/>
                </a:cubicBezTo>
                <a:lnTo>
                  <a:pt x="3355545" y="6468653"/>
                </a:lnTo>
                <a:lnTo>
                  <a:pt x="2739823" y="5289406"/>
                </a:lnTo>
                <a:lnTo>
                  <a:pt x="2938904" y="4899262"/>
                </a:lnTo>
                <a:cubicBezTo>
                  <a:pt x="3294524" y="4830223"/>
                  <a:pt x="3632489" y="4682516"/>
                  <a:pt x="3918274" y="4474603"/>
                </a:cubicBezTo>
                <a:lnTo>
                  <a:pt x="3918274" y="4474603"/>
                </a:lnTo>
                <a:lnTo>
                  <a:pt x="4611858" y="5809601"/>
                </a:lnTo>
                <a:lnTo>
                  <a:pt x="3841216" y="5636194"/>
                </a:lnTo>
                <a:close/>
                <a:moveTo>
                  <a:pt x="2479730" y="3719997"/>
                </a:moveTo>
                <a:cubicBezTo>
                  <a:pt x="3164491" y="3719997"/>
                  <a:pt x="3719192" y="3165288"/>
                  <a:pt x="3719192" y="2480535"/>
                </a:cubicBezTo>
                <a:cubicBezTo>
                  <a:pt x="3719192" y="1795783"/>
                  <a:pt x="3164482" y="1241073"/>
                  <a:pt x="2479730" y="1241073"/>
                </a:cubicBezTo>
                <a:cubicBezTo>
                  <a:pt x="1794978" y="1241073"/>
                  <a:pt x="1240268" y="1795783"/>
                  <a:pt x="1240268" y="2480535"/>
                </a:cubicBezTo>
                <a:cubicBezTo>
                  <a:pt x="1231435" y="3156464"/>
                  <a:pt x="1794978" y="3719997"/>
                  <a:pt x="2479730" y="3719997"/>
                </a:cubicBezTo>
                <a:close/>
                <a:moveTo>
                  <a:pt x="2479730" y="1552540"/>
                </a:moveTo>
                <a:cubicBezTo>
                  <a:pt x="2991093" y="1552540"/>
                  <a:pt x="3398893" y="1968367"/>
                  <a:pt x="3398893" y="2471703"/>
                </a:cubicBezTo>
                <a:cubicBezTo>
                  <a:pt x="3398893" y="2983066"/>
                  <a:pt x="2983066" y="3390866"/>
                  <a:pt x="2479730" y="3390866"/>
                </a:cubicBezTo>
                <a:cubicBezTo>
                  <a:pt x="1968367" y="3390866"/>
                  <a:pt x="1560567" y="2975039"/>
                  <a:pt x="1560567" y="2471703"/>
                </a:cubicBezTo>
                <a:cubicBezTo>
                  <a:pt x="1552540" y="1968376"/>
                  <a:pt x="1968376" y="1552540"/>
                  <a:pt x="2479730" y="155254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261" name="Forma libre 260">
            <a:extLst>
              <a:ext uri="{FF2B5EF4-FFF2-40B4-BE49-F238E27FC236}">
                <a16:creationId xmlns:a16="http://schemas.microsoft.com/office/drawing/2014/main" id="{D490F226-BB3B-614E-A7E3-986668ACDFB9}"/>
              </a:ext>
            </a:extLst>
          </p:cNvPr>
          <p:cNvSpPr/>
          <p:nvPr/>
        </p:nvSpPr>
        <p:spPr>
          <a:xfrm>
            <a:off x="8808271" y="2113388"/>
            <a:ext cx="260029" cy="260880"/>
          </a:xfrm>
          <a:custGeom>
            <a:avLst/>
            <a:gdLst>
              <a:gd name="connsiteX0" fmla="*/ 4497243 w 5810281"/>
              <a:gd name="connsiteY0" fmla="*/ 2917027 h 5829300"/>
              <a:gd name="connsiteX1" fmla="*/ 5596357 w 5810281"/>
              <a:gd name="connsiteY1" fmla="*/ 1817914 h 5829300"/>
              <a:gd name="connsiteX2" fmla="*/ 5596357 w 5810281"/>
              <a:gd name="connsiteY2" fmla="*/ 729262 h 5829300"/>
              <a:gd name="connsiteX3" fmla="*/ 5093392 w 5810281"/>
              <a:gd name="connsiteY3" fmla="*/ 226297 h 5829300"/>
              <a:gd name="connsiteX4" fmla="*/ 4549536 w 5810281"/>
              <a:gd name="connsiteY4" fmla="*/ 0 h 5829300"/>
              <a:gd name="connsiteX5" fmla="*/ 4005680 w 5810281"/>
              <a:gd name="connsiteY5" fmla="*/ 226287 h 5829300"/>
              <a:gd name="connsiteX6" fmla="*/ 2905626 w 5810281"/>
              <a:gd name="connsiteY6" fmla="*/ 1335861 h 5829300"/>
              <a:gd name="connsiteX7" fmla="*/ 1807454 w 5810281"/>
              <a:gd name="connsiteY7" fmla="*/ 236748 h 5829300"/>
              <a:gd name="connsiteX8" fmla="*/ 1263608 w 5810281"/>
              <a:gd name="connsiteY8" fmla="*/ 10460 h 5829300"/>
              <a:gd name="connsiteX9" fmla="*/ 719752 w 5810281"/>
              <a:gd name="connsiteY9" fmla="*/ 236748 h 5829300"/>
              <a:gd name="connsiteX10" fmla="*/ 215836 w 5810281"/>
              <a:gd name="connsiteY10" fmla="*/ 739713 h 5829300"/>
              <a:gd name="connsiteX11" fmla="*/ 0 w 5810281"/>
              <a:gd name="connsiteY11" fmla="*/ 1274059 h 5829300"/>
              <a:gd name="connsiteX12" fmla="*/ 226287 w 5810281"/>
              <a:gd name="connsiteY12" fmla="*/ 1817914 h 5829300"/>
              <a:gd name="connsiteX13" fmla="*/ 1324459 w 5810281"/>
              <a:gd name="connsiteY13" fmla="*/ 2917027 h 5829300"/>
              <a:gd name="connsiteX14" fmla="*/ 226297 w 5810281"/>
              <a:gd name="connsiteY14" fmla="*/ 4016141 h 5829300"/>
              <a:gd name="connsiteX15" fmla="*/ 0 w 5810281"/>
              <a:gd name="connsiteY15" fmla="*/ 4559996 h 5829300"/>
              <a:gd name="connsiteX16" fmla="*/ 226287 w 5810281"/>
              <a:gd name="connsiteY16" fmla="*/ 5103852 h 5829300"/>
              <a:gd name="connsiteX17" fmla="*/ 729262 w 5810281"/>
              <a:gd name="connsiteY17" fmla="*/ 5606817 h 5829300"/>
              <a:gd name="connsiteX18" fmla="*/ 1273117 w 5810281"/>
              <a:gd name="connsiteY18" fmla="*/ 5833104 h 5829300"/>
              <a:gd name="connsiteX19" fmla="*/ 1816973 w 5810281"/>
              <a:gd name="connsiteY19" fmla="*/ 5606817 h 5829300"/>
              <a:gd name="connsiteX20" fmla="*/ 2916086 w 5810281"/>
              <a:gd name="connsiteY20" fmla="*/ 4507704 h 5829300"/>
              <a:gd name="connsiteX21" fmla="*/ 4004739 w 5810281"/>
              <a:gd name="connsiteY21" fmla="*/ 5596357 h 5829300"/>
              <a:gd name="connsiteX22" fmla="*/ 4548595 w 5810281"/>
              <a:gd name="connsiteY22" fmla="*/ 5822644 h 5829300"/>
              <a:gd name="connsiteX23" fmla="*/ 5092450 w 5810281"/>
              <a:gd name="connsiteY23" fmla="*/ 5596357 h 5829300"/>
              <a:gd name="connsiteX24" fmla="*/ 5595415 w 5810281"/>
              <a:gd name="connsiteY24" fmla="*/ 5093391 h 5829300"/>
              <a:gd name="connsiteX25" fmla="*/ 5595415 w 5810281"/>
              <a:gd name="connsiteY25" fmla="*/ 4004739 h 5829300"/>
              <a:gd name="connsiteX26" fmla="*/ 4497243 w 5810281"/>
              <a:gd name="connsiteY26" fmla="*/ 2917027 h 5829300"/>
              <a:gd name="connsiteX27" fmla="*/ 5318728 w 5810281"/>
              <a:gd name="connsiteY27" fmla="*/ 4827165 h 5829300"/>
              <a:gd name="connsiteX28" fmla="*/ 4826214 w 5810281"/>
              <a:gd name="connsiteY28" fmla="*/ 5330130 h 5829300"/>
              <a:gd name="connsiteX29" fmla="*/ 4282358 w 5810281"/>
              <a:gd name="connsiteY29" fmla="*/ 5330130 h 5829300"/>
              <a:gd name="connsiteX30" fmla="*/ 3050141 w 5810281"/>
              <a:gd name="connsiteY30" fmla="*/ 4097912 h 5829300"/>
              <a:gd name="connsiteX31" fmla="*/ 2917028 w 5810281"/>
              <a:gd name="connsiteY31" fmla="*/ 4046571 h 5829300"/>
              <a:gd name="connsiteX32" fmla="*/ 2783914 w 5810281"/>
              <a:gd name="connsiteY32" fmla="*/ 4097912 h 5829300"/>
              <a:gd name="connsiteX33" fmla="*/ 1550746 w 5810281"/>
              <a:gd name="connsiteY33" fmla="*/ 5330130 h 5829300"/>
              <a:gd name="connsiteX34" fmla="*/ 1006890 w 5810281"/>
              <a:gd name="connsiteY34" fmla="*/ 5330130 h 5829300"/>
              <a:gd name="connsiteX35" fmla="*/ 503925 w 5810281"/>
              <a:gd name="connsiteY35" fmla="*/ 4827165 h 5829300"/>
              <a:gd name="connsiteX36" fmla="*/ 390782 w 5810281"/>
              <a:gd name="connsiteY36" fmla="*/ 4549536 h 5829300"/>
              <a:gd name="connsiteX37" fmla="*/ 503925 w 5810281"/>
              <a:gd name="connsiteY37" fmla="*/ 4271907 h 5829300"/>
              <a:gd name="connsiteX38" fmla="*/ 1735201 w 5810281"/>
              <a:gd name="connsiteY38" fmla="*/ 3040631 h 5829300"/>
              <a:gd name="connsiteX39" fmla="*/ 1735201 w 5810281"/>
              <a:gd name="connsiteY39" fmla="*/ 2773463 h 5829300"/>
              <a:gd name="connsiteX40" fmla="*/ 502974 w 5810281"/>
              <a:gd name="connsiteY40" fmla="*/ 1541237 h 5829300"/>
              <a:gd name="connsiteX41" fmla="*/ 379370 w 5810281"/>
              <a:gd name="connsiteY41" fmla="*/ 1274068 h 5829300"/>
              <a:gd name="connsiteX42" fmla="*/ 492514 w 5810281"/>
              <a:gd name="connsiteY42" fmla="*/ 996439 h 5829300"/>
              <a:gd name="connsiteX43" fmla="*/ 995479 w 5810281"/>
              <a:gd name="connsiteY43" fmla="*/ 493475 h 5829300"/>
              <a:gd name="connsiteX44" fmla="*/ 1539335 w 5810281"/>
              <a:gd name="connsiteY44" fmla="*/ 493475 h 5829300"/>
              <a:gd name="connsiteX45" fmla="*/ 2771561 w 5810281"/>
              <a:gd name="connsiteY45" fmla="*/ 1725682 h 5829300"/>
              <a:gd name="connsiteX46" fmla="*/ 2904675 w 5810281"/>
              <a:gd name="connsiteY46" fmla="*/ 1777024 h 5829300"/>
              <a:gd name="connsiteX47" fmla="*/ 3037788 w 5810281"/>
              <a:gd name="connsiteY47" fmla="*/ 1725682 h 5829300"/>
              <a:gd name="connsiteX48" fmla="*/ 4270005 w 5810281"/>
              <a:gd name="connsiteY48" fmla="*/ 493465 h 5829300"/>
              <a:gd name="connsiteX49" fmla="*/ 4813861 w 5810281"/>
              <a:gd name="connsiteY49" fmla="*/ 493465 h 5829300"/>
              <a:gd name="connsiteX50" fmla="*/ 5318728 w 5810281"/>
              <a:gd name="connsiteY50" fmla="*/ 996430 h 5829300"/>
              <a:gd name="connsiteX51" fmla="*/ 5318728 w 5810281"/>
              <a:gd name="connsiteY51" fmla="*/ 1540286 h 5829300"/>
              <a:gd name="connsiteX52" fmla="*/ 4086501 w 5810281"/>
              <a:gd name="connsiteY52" fmla="*/ 2772503 h 5829300"/>
              <a:gd name="connsiteX53" fmla="*/ 4035159 w 5810281"/>
              <a:gd name="connsiteY53" fmla="*/ 2905616 h 5829300"/>
              <a:gd name="connsiteX54" fmla="*/ 4086501 w 5810281"/>
              <a:gd name="connsiteY54" fmla="*/ 3038730 h 5829300"/>
              <a:gd name="connsiteX55" fmla="*/ 5318728 w 5810281"/>
              <a:gd name="connsiteY55" fmla="*/ 4272858 h 5829300"/>
              <a:gd name="connsiteX56" fmla="*/ 5318728 w 5810281"/>
              <a:gd name="connsiteY56" fmla="*/ 482716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810281" h="5829300">
                <a:moveTo>
                  <a:pt x="4497243" y="2917027"/>
                </a:moveTo>
                <a:lnTo>
                  <a:pt x="5596357" y="1817914"/>
                </a:lnTo>
                <a:cubicBezTo>
                  <a:pt x="5893955" y="1520316"/>
                  <a:pt x="5893955" y="1037311"/>
                  <a:pt x="5596357" y="729262"/>
                </a:cubicBezTo>
                <a:lnTo>
                  <a:pt x="5093392" y="226297"/>
                </a:lnTo>
                <a:cubicBezTo>
                  <a:pt x="4949818" y="82723"/>
                  <a:pt x="4754912" y="0"/>
                  <a:pt x="4549536" y="0"/>
                </a:cubicBezTo>
                <a:cubicBezTo>
                  <a:pt x="4344170" y="0"/>
                  <a:pt x="4149254" y="81772"/>
                  <a:pt x="4005680" y="226287"/>
                </a:cubicBezTo>
                <a:lnTo>
                  <a:pt x="2905626" y="1335861"/>
                </a:lnTo>
                <a:lnTo>
                  <a:pt x="1807454" y="236748"/>
                </a:lnTo>
                <a:cubicBezTo>
                  <a:pt x="1663890" y="93174"/>
                  <a:pt x="1468974" y="10460"/>
                  <a:pt x="1263608" y="10460"/>
                </a:cubicBezTo>
                <a:cubicBezTo>
                  <a:pt x="1058242" y="10460"/>
                  <a:pt x="863326" y="92232"/>
                  <a:pt x="719752" y="236748"/>
                </a:cubicBezTo>
                <a:lnTo>
                  <a:pt x="215836" y="739713"/>
                </a:lnTo>
                <a:cubicBezTo>
                  <a:pt x="82723" y="872826"/>
                  <a:pt x="0" y="1068692"/>
                  <a:pt x="0" y="1274059"/>
                </a:cubicBezTo>
                <a:cubicBezTo>
                  <a:pt x="0" y="1479425"/>
                  <a:pt x="81772" y="1674340"/>
                  <a:pt x="226287" y="1817914"/>
                </a:cubicBezTo>
                <a:lnTo>
                  <a:pt x="1324459" y="2917027"/>
                </a:lnTo>
                <a:lnTo>
                  <a:pt x="226297" y="4016141"/>
                </a:lnTo>
                <a:cubicBezTo>
                  <a:pt x="82723" y="4159705"/>
                  <a:pt x="0" y="4354620"/>
                  <a:pt x="0" y="4559996"/>
                </a:cubicBezTo>
                <a:cubicBezTo>
                  <a:pt x="0" y="4765363"/>
                  <a:pt x="81772" y="4960278"/>
                  <a:pt x="226287" y="5103852"/>
                </a:cubicBezTo>
                <a:lnTo>
                  <a:pt x="729262" y="5606817"/>
                </a:lnTo>
                <a:cubicBezTo>
                  <a:pt x="872835" y="5750391"/>
                  <a:pt x="1067741" y="5833104"/>
                  <a:pt x="1273117" y="5833104"/>
                </a:cubicBezTo>
                <a:cubicBezTo>
                  <a:pt x="1478484" y="5833104"/>
                  <a:pt x="1673399" y="5751332"/>
                  <a:pt x="1816973" y="5606817"/>
                </a:cubicBezTo>
                <a:lnTo>
                  <a:pt x="2916086" y="4507704"/>
                </a:lnTo>
                <a:lnTo>
                  <a:pt x="4004739" y="5596357"/>
                </a:lnTo>
                <a:cubicBezTo>
                  <a:pt x="4148312" y="5739930"/>
                  <a:pt x="4343219" y="5822644"/>
                  <a:pt x="4548595" y="5822644"/>
                </a:cubicBezTo>
                <a:cubicBezTo>
                  <a:pt x="4753961" y="5822644"/>
                  <a:pt x="4948876" y="5740872"/>
                  <a:pt x="5092450" y="5596357"/>
                </a:cubicBezTo>
                <a:lnTo>
                  <a:pt x="5595415" y="5093391"/>
                </a:lnTo>
                <a:cubicBezTo>
                  <a:pt x="5893014" y="4795793"/>
                  <a:pt x="5893014" y="4312788"/>
                  <a:pt x="5595415" y="4004739"/>
                </a:cubicBezTo>
                <a:lnTo>
                  <a:pt x="4497243" y="2917027"/>
                </a:lnTo>
                <a:close/>
                <a:moveTo>
                  <a:pt x="5318728" y="4827165"/>
                </a:moveTo>
                <a:lnTo>
                  <a:pt x="4826214" y="5330130"/>
                </a:lnTo>
                <a:cubicBezTo>
                  <a:pt x="4682640" y="5473704"/>
                  <a:pt x="4425932" y="5473704"/>
                  <a:pt x="4282358" y="5330130"/>
                </a:cubicBezTo>
                <a:lnTo>
                  <a:pt x="3050141" y="4097912"/>
                </a:lnTo>
                <a:cubicBezTo>
                  <a:pt x="3009260" y="4057031"/>
                  <a:pt x="2968369" y="4046571"/>
                  <a:pt x="2917028" y="4046571"/>
                </a:cubicBezTo>
                <a:cubicBezTo>
                  <a:pt x="2865686" y="4046571"/>
                  <a:pt x="2824805" y="4067492"/>
                  <a:pt x="2783914" y="4097912"/>
                </a:cubicBezTo>
                <a:lnTo>
                  <a:pt x="1550746" y="5330130"/>
                </a:lnTo>
                <a:cubicBezTo>
                  <a:pt x="1407172" y="5473704"/>
                  <a:pt x="1150464" y="5473704"/>
                  <a:pt x="1006890" y="5330130"/>
                </a:cubicBezTo>
                <a:lnTo>
                  <a:pt x="503925" y="4827165"/>
                </a:lnTo>
                <a:cubicBezTo>
                  <a:pt x="431663" y="4754902"/>
                  <a:pt x="390782" y="4652219"/>
                  <a:pt x="390782" y="4549536"/>
                </a:cubicBezTo>
                <a:cubicBezTo>
                  <a:pt x="390782" y="4446853"/>
                  <a:pt x="431663" y="4344169"/>
                  <a:pt x="503925" y="4271907"/>
                </a:cubicBezTo>
                <a:lnTo>
                  <a:pt x="1735201" y="3040631"/>
                </a:lnTo>
                <a:cubicBezTo>
                  <a:pt x="1807463" y="2968369"/>
                  <a:pt x="1807463" y="2845716"/>
                  <a:pt x="1735201" y="2773463"/>
                </a:cubicBezTo>
                <a:lnTo>
                  <a:pt x="502974" y="1541237"/>
                </a:lnTo>
                <a:cubicBezTo>
                  <a:pt x="421203" y="1479435"/>
                  <a:pt x="379370" y="1376751"/>
                  <a:pt x="379370" y="1274068"/>
                </a:cubicBezTo>
                <a:cubicBezTo>
                  <a:pt x="379370" y="1171385"/>
                  <a:pt x="420252" y="1068702"/>
                  <a:pt x="492514" y="996439"/>
                </a:cubicBezTo>
                <a:lnTo>
                  <a:pt x="995479" y="493475"/>
                </a:lnTo>
                <a:cubicBezTo>
                  <a:pt x="1139053" y="349901"/>
                  <a:pt x="1395761" y="349901"/>
                  <a:pt x="1539335" y="493475"/>
                </a:cubicBezTo>
                <a:lnTo>
                  <a:pt x="2771561" y="1725682"/>
                </a:lnTo>
                <a:cubicBezTo>
                  <a:pt x="2801982" y="1756103"/>
                  <a:pt x="2853333" y="1777024"/>
                  <a:pt x="2904675" y="1777024"/>
                </a:cubicBezTo>
                <a:cubicBezTo>
                  <a:pt x="2956016" y="1777024"/>
                  <a:pt x="3007358" y="1756103"/>
                  <a:pt x="3037788" y="1725682"/>
                </a:cubicBezTo>
                <a:lnTo>
                  <a:pt x="4270005" y="493465"/>
                </a:lnTo>
                <a:cubicBezTo>
                  <a:pt x="4413579" y="349891"/>
                  <a:pt x="4670287" y="349891"/>
                  <a:pt x="4813861" y="493465"/>
                </a:cubicBezTo>
                <a:lnTo>
                  <a:pt x="5318728" y="996430"/>
                </a:lnTo>
                <a:cubicBezTo>
                  <a:pt x="5472753" y="1150455"/>
                  <a:pt x="5472753" y="1396712"/>
                  <a:pt x="5318728" y="1540286"/>
                </a:cubicBezTo>
                <a:lnTo>
                  <a:pt x="4086501" y="2772503"/>
                </a:lnTo>
                <a:cubicBezTo>
                  <a:pt x="4056080" y="2802924"/>
                  <a:pt x="4035159" y="2854275"/>
                  <a:pt x="4035159" y="2905616"/>
                </a:cubicBezTo>
                <a:cubicBezTo>
                  <a:pt x="4035159" y="2956958"/>
                  <a:pt x="4056080" y="3008299"/>
                  <a:pt x="4086501" y="3038730"/>
                </a:cubicBezTo>
                <a:lnTo>
                  <a:pt x="5318728" y="4272858"/>
                </a:lnTo>
                <a:cubicBezTo>
                  <a:pt x="5472753" y="4436392"/>
                  <a:pt x="5472753" y="4683600"/>
                  <a:pt x="5318728" y="482716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263" name="Forma libre 262">
            <a:extLst>
              <a:ext uri="{FF2B5EF4-FFF2-40B4-BE49-F238E27FC236}">
                <a16:creationId xmlns:a16="http://schemas.microsoft.com/office/drawing/2014/main" id="{5922B87E-AB40-AA4D-89A5-0C1093DEC01F}"/>
              </a:ext>
            </a:extLst>
          </p:cNvPr>
          <p:cNvSpPr/>
          <p:nvPr/>
        </p:nvSpPr>
        <p:spPr>
          <a:xfrm>
            <a:off x="2834543" y="1454038"/>
            <a:ext cx="301338" cy="244621"/>
          </a:xfrm>
          <a:custGeom>
            <a:avLst/>
            <a:gdLst>
              <a:gd name="connsiteX0" fmla="*/ 5682644 w 5819775"/>
              <a:gd name="connsiteY0" fmla="*/ 709860 h 4724400"/>
              <a:gd name="connsiteX1" fmla="*/ 5119449 w 5819775"/>
              <a:gd name="connsiteY1" fmla="*/ 146656 h 4724400"/>
              <a:gd name="connsiteX2" fmla="*/ 4768682 w 5819775"/>
              <a:gd name="connsiteY2" fmla="*/ 0 h 4724400"/>
              <a:gd name="connsiteX3" fmla="*/ 4417914 w 5819775"/>
              <a:gd name="connsiteY3" fmla="*/ 146656 h 4724400"/>
              <a:gd name="connsiteX4" fmla="*/ 2146964 w 5819775"/>
              <a:gd name="connsiteY4" fmla="*/ 2424408 h 4724400"/>
              <a:gd name="connsiteX5" fmla="*/ 1412157 w 5819775"/>
              <a:gd name="connsiteY5" fmla="*/ 1689602 h 4724400"/>
              <a:gd name="connsiteX6" fmla="*/ 1012250 w 5819775"/>
              <a:gd name="connsiteY6" fmla="*/ 1526315 h 4724400"/>
              <a:gd name="connsiteX7" fmla="*/ 612343 w 5819775"/>
              <a:gd name="connsiteY7" fmla="*/ 1689602 h 4724400"/>
              <a:gd name="connsiteX8" fmla="*/ 163297 w 5819775"/>
              <a:gd name="connsiteY8" fmla="*/ 2138648 h 4724400"/>
              <a:gd name="connsiteX9" fmla="*/ 0 w 5819775"/>
              <a:gd name="connsiteY9" fmla="*/ 2538555 h 4724400"/>
              <a:gd name="connsiteX10" fmla="*/ 163287 w 5819775"/>
              <a:gd name="connsiteY10" fmla="*/ 2938463 h 4724400"/>
              <a:gd name="connsiteX11" fmla="*/ 1804502 w 5819775"/>
              <a:gd name="connsiteY11" fmla="*/ 4579677 h 4724400"/>
              <a:gd name="connsiteX12" fmla="*/ 2155269 w 5819775"/>
              <a:gd name="connsiteY12" fmla="*/ 4726334 h 4724400"/>
              <a:gd name="connsiteX13" fmla="*/ 2506037 w 5819775"/>
              <a:gd name="connsiteY13" fmla="*/ 4579677 h 4724400"/>
              <a:gd name="connsiteX14" fmla="*/ 5682634 w 5819775"/>
              <a:gd name="connsiteY14" fmla="*/ 1403842 h 4724400"/>
              <a:gd name="connsiteX15" fmla="*/ 5829291 w 5819775"/>
              <a:gd name="connsiteY15" fmla="*/ 1053075 h 4724400"/>
              <a:gd name="connsiteX16" fmla="*/ 5682644 w 5819775"/>
              <a:gd name="connsiteY16" fmla="*/ 709860 h 4724400"/>
              <a:gd name="connsiteX17" fmla="*/ 5461902 w 5819775"/>
              <a:gd name="connsiteY17" fmla="*/ 1191416 h 4724400"/>
              <a:gd name="connsiteX18" fmla="*/ 2294373 w 5819775"/>
              <a:gd name="connsiteY18" fmla="*/ 4367251 h 4724400"/>
              <a:gd name="connsiteX19" fmla="*/ 2025244 w 5819775"/>
              <a:gd name="connsiteY19" fmla="*/ 4367251 h 4724400"/>
              <a:gd name="connsiteX20" fmla="*/ 383276 w 5819775"/>
              <a:gd name="connsiteY20" fmla="*/ 2717721 h 4724400"/>
              <a:gd name="connsiteX21" fmla="*/ 309944 w 5819775"/>
              <a:gd name="connsiteY21" fmla="*/ 2530240 h 4724400"/>
              <a:gd name="connsiteX22" fmla="*/ 383276 w 5819775"/>
              <a:gd name="connsiteY22" fmla="*/ 2342760 h 4724400"/>
              <a:gd name="connsiteX23" fmla="*/ 832323 w 5819775"/>
              <a:gd name="connsiteY23" fmla="*/ 1893713 h 4724400"/>
              <a:gd name="connsiteX24" fmla="*/ 1019804 w 5819775"/>
              <a:gd name="connsiteY24" fmla="*/ 1820380 h 4724400"/>
              <a:gd name="connsiteX25" fmla="*/ 1207284 w 5819775"/>
              <a:gd name="connsiteY25" fmla="*/ 1893713 h 4724400"/>
              <a:gd name="connsiteX26" fmla="*/ 2032054 w 5819775"/>
              <a:gd name="connsiteY26" fmla="*/ 2742667 h 4724400"/>
              <a:gd name="connsiteX27" fmla="*/ 2244481 w 5819775"/>
              <a:gd name="connsiteY27" fmla="*/ 2742667 h 4724400"/>
              <a:gd name="connsiteX28" fmla="*/ 4628817 w 5819775"/>
              <a:gd name="connsiteY28" fmla="*/ 358331 h 4724400"/>
              <a:gd name="connsiteX29" fmla="*/ 4897945 w 5819775"/>
              <a:gd name="connsiteY29" fmla="*/ 358331 h 4724400"/>
              <a:gd name="connsiteX30" fmla="*/ 5461149 w 5819775"/>
              <a:gd name="connsiteY30" fmla="*/ 921534 h 4724400"/>
              <a:gd name="connsiteX31" fmla="*/ 5518604 w 5819775"/>
              <a:gd name="connsiteY31" fmla="*/ 1052313 h 4724400"/>
              <a:gd name="connsiteX32" fmla="*/ 5461902 w 5819775"/>
              <a:gd name="connsiteY32" fmla="*/ 1191416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5819775" h="4724400">
                <a:moveTo>
                  <a:pt x="5682644" y="709860"/>
                </a:moveTo>
                <a:lnTo>
                  <a:pt x="5119449" y="146656"/>
                </a:lnTo>
                <a:cubicBezTo>
                  <a:pt x="5029486" y="56693"/>
                  <a:pt x="4907023" y="0"/>
                  <a:pt x="4768682" y="0"/>
                </a:cubicBezTo>
                <a:cubicBezTo>
                  <a:pt x="4629579" y="0"/>
                  <a:pt x="4515431" y="49139"/>
                  <a:pt x="4417914" y="146656"/>
                </a:cubicBezTo>
                <a:lnTo>
                  <a:pt x="2146964" y="2424408"/>
                </a:lnTo>
                <a:lnTo>
                  <a:pt x="1412157" y="1689602"/>
                </a:lnTo>
                <a:cubicBezTo>
                  <a:pt x="1306325" y="1583769"/>
                  <a:pt x="1167222" y="1526315"/>
                  <a:pt x="1012250" y="1526315"/>
                </a:cubicBezTo>
                <a:cubicBezTo>
                  <a:pt x="865594" y="1526315"/>
                  <a:pt x="718176" y="1583769"/>
                  <a:pt x="612343" y="1689602"/>
                </a:cubicBezTo>
                <a:lnTo>
                  <a:pt x="163297" y="2138648"/>
                </a:lnTo>
                <a:cubicBezTo>
                  <a:pt x="57455" y="2244481"/>
                  <a:pt x="0" y="2383584"/>
                  <a:pt x="0" y="2538555"/>
                </a:cubicBezTo>
                <a:cubicBezTo>
                  <a:pt x="0" y="2693527"/>
                  <a:pt x="57455" y="2832630"/>
                  <a:pt x="163287" y="2938463"/>
                </a:cubicBezTo>
                <a:lnTo>
                  <a:pt x="1804502" y="4579677"/>
                </a:lnTo>
                <a:cubicBezTo>
                  <a:pt x="1894465" y="4669641"/>
                  <a:pt x="2016928" y="4726334"/>
                  <a:pt x="2155269" y="4726334"/>
                </a:cubicBezTo>
                <a:cubicBezTo>
                  <a:pt x="2294373" y="4726334"/>
                  <a:pt x="2408520" y="4677195"/>
                  <a:pt x="2506037" y="4579677"/>
                </a:cubicBezTo>
                <a:lnTo>
                  <a:pt x="5682634" y="1403842"/>
                </a:lnTo>
                <a:cubicBezTo>
                  <a:pt x="5772598" y="1313879"/>
                  <a:pt x="5829291" y="1191416"/>
                  <a:pt x="5829291" y="1053075"/>
                </a:cubicBezTo>
                <a:cubicBezTo>
                  <a:pt x="5829300" y="913971"/>
                  <a:pt x="5771846" y="799062"/>
                  <a:pt x="5682644" y="709860"/>
                </a:cubicBezTo>
                <a:close/>
                <a:moveTo>
                  <a:pt x="5461902" y="1191416"/>
                </a:moveTo>
                <a:lnTo>
                  <a:pt x="2294373" y="4367251"/>
                </a:lnTo>
                <a:cubicBezTo>
                  <a:pt x="2221040" y="4440584"/>
                  <a:pt x="2098577" y="4440584"/>
                  <a:pt x="2025244" y="4367251"/>
                </a:cubicBezTo>
                <a:lnTo>
                  <a:pt x="383276" y="2717721"/>
                </a:lnTo>
                <a:cubicBezTo>
                  <a:pt x="334137" y="2668581"/>
                  <a:pt x="309944" y="2603573"/>
                  <a:pt x="309944" y="2530240"/>
                </a:cubicBezTo>
                <a:cubicBezTo>
                  <a:pt x="309944" y="2456907"/>
                  <a:pt x="334137" y="2391137"/>
                  <a:pt x="383276" y="2342760"/>
                </a:cubicBezTo>
                <a:lnTo>
                  <a:pt x="832323" y="1893713"/>
                </a:lnTo>
                <a:cubicBezTo>
                  <a:pt x="881463" y="1844573"/>
                  <a:pt x="946471" y="1820380"/>
                  <a:pt x="1019804" y="1820380"/>
                </a:cubicBezTo>
                <a:cubicBezTo>
                  <a:pt x="1093137" y="1820380"/>
                  <a:pt x="1158907" y="1844573"/>
                  <a:pt x="1207284" y="1893713"/>
                </a:cubicBezTo>
                <a:lnTo>
                  <a:pt x="2032054" y="2742667"/>
                </a:lnTo>
                <a:cubicBezTo>
                  <a:pt x="2089509" y="2800121"/>
                  <a:pt x="2187026" y="2800121"/>
                  <a:pt x="2244481" y="2742667"/>
                </a:cubicBezTo>
                <a:lnTo>
                  <a:pt x="4628817" y="358331"/>
                </a:lnTo>
                <a:cubicBezTo>
                  <a:pt x="4702150" y="284998"/>
                  <a:pt x="4824613" y="284998"/>
                  <a:pt x="4897945" y="358331"/>
                </a:cubicBezTo>
                <a:lnTo>
                  <a:pt x="5461149" y="921534"/>
                </a:lnTo>
                <a:cubicBezTo>
                  <a:pt x="5493659" y="954043"/>
                  <a:pt x="5518604" y="1003183"/>
                  <a:pt x="5518604" y="1052313"/>
                </a:cubicBezTo>
                <a:cubicBezTo>
                  <a:pt x="5519357" y="1109767"/>
                  <a:pt x="5502717" y="1158907"/>
                  <a:pt x="5461902" y="119141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265" name="Forma libre 264">
            <a:extLst>
              <a:ext uri="{FF2B5EF4-FFF2-40B4-BE49-F238E27FC236}">
                <a16:creationId xmlns:a16="http://schemas.microsoft.com/office/drawing/2014/main" id="{C06D503B-43C0-704F-8E2F-4CCE7921572D}"/>
              </a:ext>
            </a:extLst>
          </p:cNvPr>
          <p:cNvSpPr/>
          <p:nvPr/>
        </p:nvSpPr>
        <p:spPr>
          <a:xfrm>
            <a:off x="3518916" y="5305298"/>
            <a:ext cx="301831" cy="301831"/>
          </a:xfrm>
          <a:custGeom>
            <a:avLst/>
            <a:gdLst>
              <a:gd name="connsiteX0" fmla="*/ 2914650 w 5829300"/>
              <a:gd name="connsiteY0" fmla="*/ 0 h 5829300"/>
              <a:gd name="connsiteX1" fmla="*/ 0 w 5829300"/>
              <a:gd name="connsiteY1" fmla="*/ 2914650 h 5829300"/>
              <a:gd name="connsiteX2" fmla="*/ 2914650 w 5829300"/>
              <a:gd name="connsiteY2" fmla="*/ 5829300 h 5829300"/>
              <a:gd name="connsiteX3" fmla="*/ 5829300 w 5829300"/>
              <a:gd name="connsiteY3" fmla="*/ 2914650 h 5829300"/>
              <a:gd name="connsiteX4" fmla="*/ 2914650 w 5829300"/>
              <a:gd name="connsiteY4" fmla="*/ 0 h 5829300"/>
              <a:gd name="connsiteX5" fmla="*/ 2914650 w 5829300"/>
              <a:gd name="connsiteY5" fmla="*/ 5533578 h 5829300"/>
              <a:gd name="connsiteX6" fmla="*/ 304086 w 5829300"/>
              <a:gd name="connsiteY6" fmla="*/ 2923013 h 5829300"/>
              <a:gd name="connsiteX7" fmla="*/ 2914650 w 5829300"/>
              <a:gd name="connsiteY7" fmla="*/ 312449 h 5829300"/>
              <a:gd name="connsiteX8" fmla="*/ 5525215 w 5829300"/>
              <a:gd name="connsiteY8" fmla="*/ 2923013 h 5829300"/>
              <a:gd name="connsiteX9" fmla="*/ 2914650 w 5829300"/>
              <a:gd name="connsiteY9" fmla="*/ 5533578 h 5829300"/>
              <a:gd name="connsiteX10" fmla="*/ 2808218 w 5829300"/>
              <a:gd name="connsiteY10" fmla="*/ 894769 h 5829300"/>
              <a:gd name="connsiteX11" fmla="*/ 2767165 w 5829300"/>
              <a:gd name="connsiteY11" fmla="*/ 788337 h 5829300"/>
              <a:gd name="connsiteX12" fmla="*/ 2808218 w 5829300"/>
              <a:gd name="connsiteY12" fmla="*/ 681904 h 5829300"/>
              <a:gd name="connsiteX13" fmla="*/ 3021835 w 5829300"/>
              <a:gd name="connsiteY13" fmla="*/ 681904 h 5829300"/>
              <a:gd name="connsiteX14" fmla="*/ 3062888 w 5829300"/>
              <a:gd name="connsiteY14" fmla="*/ 788337 h 5829300"/>
              <a:gd name="connsiteX15" fmla="*/ 3021835 w 5829300"/>
              <a:gd name="connsiteY15" fmla="*/ 894769 h 5829300"/>
              <a:gd name="connsiteX16" fmla="*/ 2915403 w 5829300"/>
              <a:gd name="connsiteY16" fmla="*/ 935822 h 5829300"/>
              <a:gd name="connsiteX17" fmla="*/ 2808218 w 5829300"/>
              <a:gd name="connsiteY17" fmla="*/ 894769 h 5829300"/>
              <a:gd name="connsiteX18" fmla="*/ 1954502 w 5829300"/>
              <a:gd name="connsiteY18" fmla="*/ 968512 h 5829300"/>
              <a:gd name="connsiteX19" fmla="*/ 1995554 w 5829300"/>
              <a:gd name="connsiteY19" fmla="*/ 1074944 h 5829300"/>
              <a:gd name="connsiteX20" fmla="*/ 1954502 w 5829300"/>
              <a:gd name="connsiteY20" fmla="*/ 1181376 h 5829300"/>
              <a:gd name="connsiteX21" fmla="*/ 1848069 w 5829300"/>
              <a:gd name="connsiteY21" fmla="*/ 1222429 h 5829300"/>
              <a:gd name="connsiteX22" fmla="*/ 1741637 w 5829300"/>
              <a:gd name="connsiteY22" fmla="*/ 1181376 h 5829300"/>
              <a:gd name="connsiteX23" fmla="*/ 1700584 w 5829300"/>
              <a:gd name="connsiteY23" fmla="*/ 1074944 h 5829300"/>
              <a:gd name="connsiteX24" fmla="*/ 1741637 w 5829300"/>
              <a:gd name="connsiteY24" fmla="*/ 968512 h 5829300"/>
              <a:gd name="connsiteX25" fmla="*/ 1954502 w 5829300"/>
              <a:gd name="connsiteY25" fmla="*/ 968512 h 5829300"/>
              <a:gd name="connsiteX26" fmla="*/ 1174528 w 5829300"/>
              <a:gd name="connsiteY26" fmla="*/ 1748485 h 5829300"/>
              <a:gd name="connsiteX27" fmla="*/ 1215581 w 5829300"/>
              <a:gd name="connsiteY27" fmla="*/ 1854918 h 5829300"/>
              <a:gd name="connsiteX28" fmla="*/ 1174528 w 5829300"/>
              <a:gd name="connsiteY28" fmla="*/ 1961350 h 5829300"/>
              <a:gd name="connsiteX29" fmla="*/ 1068095 w 5829300"/>
              <a:gd name="connsiteY29" fmla="*/ 2002403 h 5829300"/>
              <a:gd name="connsiteX30" fmla="*/ 961663 w 5829300"/>
              <a:gd name="connsiteY30" fmla="*/ 1961350 h 5829300"/>
              <a:gd name="connsiteX31" fmla="*/ 920610 w 5829300"/>
              <a:gd name="connsiteY31" fmla="*/ 1854918 h 5829300"/>
              <a:gd name="connsiteX32" fmla="*/ 961663 w 5829300"/>
              <a:gd name="connsiteY32" fmla="*/ 1748485 h 5829300"/>
              <a:gd name="connsiteX33" fmla="*/ 1174528 w 5829300"/>
              <a:gd name="connsiteY33" fmla="*/ 1748485 h 5829300"/>
              <a:gd name="connsiteX34" fmla="*/ 936584 w 5829300"/>
              <a:gd name="connsiteY34" fmla="*/ 2922251 h 5829300"/>
              <a:gd name="connsiteX35" fmla="*/ 895531 w 5829300"/>
              <a:gd name="connsiteY35" fmla="*/ 3028683 h 5829300"/>
              <a:gd name="connsiteX36" fmla="*/ 789099 w 5829300"/>
              <a:gd name="connsiteY36" fmla="*/ 3069736 h 5829300"/>
              <a:gd name="connsiteX37" fmla="*/ 682666 w 5829300"/>
              <a:gd name="connsiteY37" fmla="*/ 3028683 h 5829300"/>
              <a:gd name="connsiteX38" fmla="*/ 641614 w 5829300"/>
              <a:gd name="connsiteY38" fmla="*/ 2922251 h 5829300"/>
              <a:gd name="connsiteX39" fmla="*/ 682666 w 5829300"/>
              <a:gd name="connsiteY39" fmla="*/ 2815819 h 5829300"/>
              <a:gd name="connsiteX40" fmla="*/ 896283 w 5829300"/>
              <a:gd name="connsiteY40" fmla="*/ 2815819 h 5829300"/>
              <a:gd name="connsiteX41" fmla="*/ 936584 w 5829300"/>
              <a:gd name="connsiteY41" fmla="*/ 2922251 h 5829300"/>
              <a:gd name="connsiteX42" fmla="*/ 1174528 w 5829300"/>
              <a:gd name="connsiteY42" fmla="*/ 3874799 h 5829300"/>
              <a:gd name="connsiteX43" fmla="*/ 1215581 w 5829300"/>
              <a:gd name="connsiteY43" fmla="*/ 3981231 h 5829300"/>
              <a:gd name="connsiteX44" fmla="*/ 1174528 w 5829300"/>
              <a:gd name="connsiteY44" fmla="*/ 4087663 h 5829300"/>
              <a:gd name="connsiteX45" fmla="*/ 1068095 w 5829300"/>
              <a:gd name="connsiteY45" fmla="*/ 4128716 h 5829300"/>
              <a:gd name="connsiteX46" fmla="*/ 961663 w 5829300"/>
              <a:gd name="connsiteY46" fmla="*/ 4087663 h 5829300"/>
              <a:gd name="connsiteX47" fmla="*/ 920610 w 5829300"/>
              <a:gd name="connsiteY47" fmla="*/ 3981231 h 5829300"/>
              <a:gd name="connsiteX48" fmla="*/ 961663 w 5829300"/>
              <a:gd name="connsiteY48" fmla="*/ 3874799 h 5829300"/>
              <a:gd name="connsiteX49" fmla="*/ 1174528 w 5829300"/>
              <a:gd name="connsiteY49" fmla="*/ 3874799 h 5829300"/>
              <a:gd name="connsiteX50" fmla="*/ 1954502 w 5829300"/>
              <a:gd name="connsiteY50" fmla="*/ 4654773 h 5829300"/>
              <a:gd name="connsiteX51" fmla="*/ 1995554 w 5829300"/>
              <a:gd name="connsiteY51" fmla="*/ 4761205 h 5829300"/>
              <a:gd name="connsiteX52" fmla="*/ 1954502 w 5829300"/>
              <a:gd name="connsiteY52" fmla="*/ 4867637 h 5829300"/>
              <a:gd name="connsiteX53" fmla="*/ 1848069 w 5829300"/>
              <a:gd name="connsiteY53" fmla="*/ 4908690 h 5829300"/>
              <a:gd name="connsiteX54" fmla="*/ 1741637 w 5829300"/>
              <a:gd name="connsiteY54" fmla="*/ 4867637 h 5829300"/>
              <a:gd name="connsiteX55" fmla="*/ 1700584 w 5829300"/>
              <a:gd name="connsiteY55" fmla="*/ 4761205 h 5829300"/>
              <a:gd name="connsiteX56" fmla="*/ 1741637 w 5829300"/>
              <a:gd name="connsiteY56" fmla="*/ 4654773 h 5829300"/>
              <a:gd name="connsiteX57" fmla="*/ 1954502 w 5829300"/>
              <a:gd name="connsiteY57" fmla="*/ 4654773 h 5829300"/>
              <a:gd name="connsiteX58" fmla="*/ 3021844 w 5829300"/>
              <a:gd name="connsiteY58" fmla="*/ 4942132 h 5829300"/>
              <a:gd name="connsiteX59" fmla="*/ 3062897 w 5829300"/>
              <a:gd name="connsiteY59" fmla="*/ 5048565 h 5829300"/>
              <a:gd name="connsiteX60" fmla="*/ 3021844 w 5829300"/>
              <a:gd name="connsiteY60" fmla="*/ 5154997 h 5829300"/>
              <a:gd name="connsiteX61" fmla="*/ 2915412 w 5829300"/>
              <a:gd name="connsiteY61" fmla="*/ 5196050 h 5829300"/>
              <a:gd name="connsiteX62" fmla="*/ 2808980 w 5829300"/>
              <a:gd name="connsiteY62" fmla="*/ 5154997 h 5829300"/>
              <a:gd name="connsiteX63" fmla="*/ 2767927 w 5829300"/>
              <a:gd name="connsiteY63" fmla="*/ 5048565 h 5829300"/>
              <a:gd name="connsiteX64" fmla="*/ 2808980 w 5829300"/>
              <a:gd name="connsiteY64" fmla="*/ 4942132 h 5829300"/>
              <a:gd name="connsiteX65" fmla="*/ 3021844 w 5829300"/>
              <a:gd name="connsiteY65" fmla="*/ 4942132 h 5829300"/>
              <a:gd name="connsiteX66" fmla="*/ 4089178 w 5829300"/>
              <a:gd name="connsiteY66" fmla="*/ 4654773 h 5829300"/>
              <a:gd name="connsiteX67" fmla="*/ 4130231 w 5829300"/>
              <a:gd name="connsiteY67" fmla="*/ 4761205 h 5829300"/>
              <a:gd name="connsiteX68" fmla="*/ 4089178 w 5829300"/>
              <a:gd name="connsiteY68" fmla="*/ 4867637 h 5829300"/>
              <a:gd name="connsiteX69" fmla="*/ 3982745 w 5829300"/>
              <a:gd name="connsiteY69" fmla="*/ 4908690 h 5829300"/>
              <a:gd name="connsiteX70" fmla="*/ 3876313 w 5829300"/>
              <a:gd name="connsiteY70" fmla="*/ 4867637 h 5829300"/>
              <a:gd name="connsiteX71" fmla="*/ 3835261 w 5829300"/>
              <a:gd name="connsiteY71" fmla="*/ 4761205 h 5829300"/>
              <a:gd name="connsiteX72" fmla="*/ 3876313 w 5829300"/>
              <a:gd name="connsiteY72" fmla="*/ 4654773 h 5829300"/>
              <a:gd name="connsiteX73" fmla="*/ 4089178 w 5829300"/>
              <a:gd name="connsiteY73" fmla="*/ 4654773 h 5829300"/>
              <a:gd name="connsiteX74" fmla="*/ 4869152 w 5829300"/>
              <a:gd name="connsiteY74" fmla="*/ 3874799 h 5829300"/>
              <a:gd name="connsiteX75" fmla="*/ 4910205 w 5829300"/>
              <a:gd name="connsiteY75" fmla="*/ 3981231 h 5829300"/>
              <a:gd name="connsiteX76" fmla="*/ 4869152 w 5829300"/>
              <a:gd name="connsiteY76" fmla="*/ 4087663 h 5829300"/>
              <a:gd name="connsiteX77" fmla="*/ 4762719 w 5829300"/>
              <a:gd name="connsiteY77" fmla="*/ 4128716 h 5829300"/>
              <a:gd name="connsiteX78" fmla="*/ 4656287 w 5829300"/>
              <a:gd name="connsiteY78" fmla="*/ 4087663 h 5829300"/>
              <a:gd name="connsiteX79" fmla="*/ 4615234 w 5829300"/>
              <a:gd name="connsiteY79" fmla="*/ 3981231 h 5829300"/>
              <a:gd name="connsiteX80" fmla="*/ 4656287 w 5829300"/>
              <a:gd name="connsiteY80" fmla="*/ 3874799 h 5829300"/>
              <a:gd name="connsiteX81" fmla="*/ 4869152 w 5829300"/>
              <a:gd name="connsiteY81" fmla="*/ 3874799 h 5829300"/>
              <a:gd name="connsiteX82" fmla="*/ 5197564 w 5829300"/>
              <a:gd name="connsiteY82" fmla="*/ 2922251 h 5829300"/>
              <a:gd name="connsiteX83" fmla="*/ 5156512 w 5829300"/>
              <a:gd name="connsiteY83" fmla="*/ 3028683 h 5829300"/>
              <a:gd name="connsiteX84" fmla="*/ 5050079 w 5829300"/>
              <a:gd name="connsiteY84" fmla="*/ 3069736 h 5829300"/>
              <a:gd name="connsiteX85" fmla="*/ 4943647 w 5829300"/>
              <a:gd name="connsiteY85" fmla="*/ 3028683 h 5829300"/>
              <a:gd name="connsiteX86" fmla="*/ 4902594 w 5829300"/>
              <a:gd name="connsiteY86" fmla="*/ 2922251 h 5829300"/>
              <a:gd name="connsiteX87" fmla="*/ 4943647 w 5829300"/>
              <a:gd name="connsiteY87" fmla="*/ 2815819 h 5829300"/>
              <a:gd name="connsiteX88" fmla="*/ 5157264 w 5829300"/>
              <a:gd name="connsiteY88" fmla="*/ 2815819 h 5829300"/>
              <a:gd name="connsiteX89" fmla="*/ 5197564 w 5829300"/>
              <a:gd name="connsiteY89" fmla="*/ 2922251 h 5829300"/>
              <a:gd name="connsiteX90" fmla="*/ 4655534 w 5829300"/>
              <a:gd name="connsiteY90" fmla="*/ 1962102 h 5829300"/>
              <a:gd name="connsiteX91" fmla="*/ 4614482 w 5829300"/>
              <a:gd name="connsiteY91" fmla="*/ 1855670 h 5829300"/>
              <a:gd name="connsiteX92" fmla="*/ 4655534 w 5829300"/>
              <a:gd name="connsiteY92" fmla="*/ 1749238 h 5829300"/>
              <a:gd name="connsiteX93" fmla="*/ 4869152 w 5829300"/>
              <a:gd name="connsiteY93" fmla="*/ 1749238 h 5829300"/>
              <a:gd name="connsiteX94" fmla="*/ 4910205 w 5829300"/>
              <a:gd name="connsiteY94" fmla="*/ 1855670 h 5829300"/>
              <a:gd name="connsiteX95" fmla="*/ 4869152 w 5829300"/>
              <a:gd name="connsiteY95" fmla="*/ 1962102 h 5829300"/>
              <a:gd name="connsiteX96" fmla="*/ 4762719 w 5829300"/>
              <a:gd name="connsiteY96" fmla="*/ 2003155 h 5829300"/>
              <a:gd name="connsiteX97" fmla="*/ 4655534 w 5829300"/>
              <a:gd name="connsiteY97" fmla="*/ 1962102 h 5829300"/>
              <a:gd name="connsiteX98" fmla="*/ 4089178 w 5829300"/>
              <a:gd name="connsiteY98" fmla="*/ 968512 h 5829300"/>
              <a:gd name="connsiteX99" fmla="*/ 4130231 w 5829300"/>
              <a:gd name="connsiteY99" fmla="*/ 1074944 h 5829300"/>
              <a:gd name="connsiteX100" fmla="*/ 4089178 w 5829300"/>
              <a:gd name="connsiteY100" fmla="*/ 1181376 h 5829300"/>
              <a:gd name="connsiteX101" fmla="*/ 3982745 w 5829300"/>
              <a:gd name="connsiteY101" fmla="*/ 1222429 h 5829300"/>
              <a:gd name="connsiteX102" fmla="*/ 3876313 w 5829300"/>
              <a:gd name="connsiteY102" fmla="*/ 1181376 h 5829300"/>
              <a:gd name="connsiteX103" fmla="*/ 3835261 w 5829300"/>
              <a:gd name="connsiteY103" fmla="*/ 1074944 h 5829300"/>
              <a:gd name="connsiteX104" fmla="*/ 3876313 w 5829300"/>
              <a:gd name="connsiteY104" fmla="*/ 968512 h 5829300"/>
              <a:gd name="connsiteX105" fmla="*/ 4089178 w 5829300"/>
              <a:gd name="connsiteY105" fmla="*/ 968512 h 5829300"/>
              <a:gd name="connsiteX106" fmla="*/ 2758812 w 5829300"/>
              <a:gd name="connsiteY106" fmla="*/ 2922251 h 5829300"/>
              <a:gd name="connsiteX107" fmla="*/ 2758812 w 5829300"/>
              <a:gd name="connsiteY107" fmla="*/ 1543231 h 5829300"/>
              <a:gd name="connsiteX108" fmla="*/ 2906297 w 5829300"/>
              <a:gd name="connsiteY108" fmla="*/ 1395746 h 5829300"/>
              <a:gd name="connsiteX109" fmla="*/ 3054534 w 5829300"/>
              <a:gd name="connsiteY109" fmla="*/ 1543231 h 5829300"/>
              <a:gd name="connsiteX110" fmla="*/ 3054534 w 5829300"/>
              <a:gd name="connsiteY110" fmla="*/ 2766413 h 5829300"/>
              <a:gd name="connsiteX111" fmla="*/ 3883924 w 5829300"/>
              <a:gd name="connsiteY111" fmla="*/ 2766413 h 5829300"/>
              <a:gd name="connsiteX112" fmla="*/ 4031409 w 5829300"/>
              <a:gd name="connsiteY112" fmla="*/ 2913898 h 5829300"/>
              <a:gd name="connsiteX113" fmla="*/ 3883924 w 5829300"/>
              <a:gd name="connsiteY113" fmla="*/ 3061383 h 5829300"/>
              <a:gd name="connsiteX114" fmla="*/ 2914650 w 5829300"/>
              <a:gd name="connsiteY114" fmla="*/ 3061383 h 5829300"/>
              <a:gd name="connsiteX115" fmla="*/ 2758812 w 5829300"/>
              <a:gd name="connsiteY115" fmla="*/ 2922251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5829300" h="5829300">
                <a:moveTo>
                  <a:pt x="2914650" y="0"/>
                </a:moveTo>
                <a:cubicBezTo>
                  <a:pt x="1305287" y="0"/>
                  <a:pt x="0" y="1305287"/>
                  <a:pt x="0" y="2914650"/>
                </a:cubicBezTo>
                <a:cubicBezTo>
                  <a:pt x="0" y="4524013"/>
                  <a:pt x="1306040" y="5829300"/>
                  <a:pt x="2914650" y="5829300"/>
                </a:cubicBezTo>
                <a:cubicBezTo>
                  <a:pt x="4523261" y="5829300"/>
                  <a:pt x="5829300" y="4523261"/>
                  <a:pt x="5829300" y="2914650"/>
                </a:cubicBezTo>
                <a:cubicBezTo>
                  <a:pt x="5829300" y="1306040"/>
                  <a:pt x="4524023" y="0"/>
                  <a:pt x="2914650" y="0"/>
                </a:cubicBezTo>
                <a:close/>
                <a:moveTo>
                  <a:pt x="2914650" y="5533578"/>
                </a:moveTo>
                <a:cubicBezTo>
                  <a:pt x="1469488" y="5533578"/>
                  <a:pt x="304086" y="4359812"/>
                  <a:pt x="304086" y="2923013"/>
                </a:cubicBezTo>
                <a:cubicBezTo>
                  <a:pt x="304086" y="1477851"/>
                  <a:pt x="1477851" y="312449"/>
                  <a:pt x="2914650" y="312449"/>
                </a:cubicBezTo>
                <a:cubicBezTo>
                  <a:pt x="4359812" y="312449"/>
                  <a:pt x="5525215" y="1486214"/>
                  <a:pt x="5525215" y="2923013"/>
                </a:cubicBezTo>
                <a:cubicBezTo>
                  <a:pt x="5525215" y="4359812"/>
                  <a:pt x="4359812" y="5533578"/>
                  <a:pt x="2914650" y="5533578"/>
                </a:cubicBezTo>
                <a:close/>
                <a:moveTo>
                  <a:pt x="2808218" y="894769"/>
                </a:moveTo>
                <a:cubicBezTo>
                  <a:pt x="2783891" y="870442"/>
                  <a:pt x="2767165" y="829389"/>
                  <a:pt x="2767165" y="788337"/>
                </a:cubicBezTo>
                <a:cubicBezTo>
                  <a:pt x="2767165" y="747284"/>
                  <a:pt x="2783891" y="706231"/>
                  <a:pt x="2808218" y="681904"/>
                </a:cubicBezTo>
                <a:cubicBezTo>
                  <a:pt x="2865996" y="624126"/>
                  <a:pt x="2964066" y="624126"/>
                  <a:pt x="3021835" y="681904"/>
                </a:cubicBezTo>
                <a:cubicBezTo>
                  <a:pt x="3046162" y="706231"/>
                  <a:pt x="3062888" y="747284"/>
                  <a:pt x="3062888" y="788337"/>
                </a:cubicBezTo>
                <a:cubicBezTo>
                  <a:pt x="3062888" y="829389"/>
                  <a:pt x="3046162" y="870442"/>
                  <a:pt x="3021835" y="894769"/>
                </a:cubicBezTo>
                <a:cubicBezTo>
                  <a:pt x="2997508" y="919096"/>
                  <a:pt x="2956455" y="935822"/>
                  <a:pt x="2915403" y="935822"/>
                </a:cubicBezTo>
                <a:cubicBezTo>
                  <a:pt x="2873597" y="944185"/>
                  <a:pt x="2832545" y="927459"/>
                  <a:pt x="2808218" y="894769"/>
                </a:cubicBezTo>
                <a:close/>
                <a:moveTo>
                  <a:pt x="1954502" y="968512"/>
                </a:moveTo>
                <a:cubicBezTo>
                  <a:pt x="1978828" y="992838"/>
                  <a:pt x="1995554" y="1033891"/>
                  <a:pt x="1995554" y="1074944"/>
                </a:cubicBezTo>
                <a:cubicBezTo>
                  <a:pt x="1995554" y="1115997"/>
                  <a:pt x="1978828" y="1157049"/>
                  <a:pt x="1954502" y="1181376"/>
                </a:cubicBezTo>
                <a:cubicBezTo>
                  <a:pt x="1930175" y="1205703"/>
                  <a:pt x="1889122" y="1222429"/>
                  <a:pt x="1848069" y="1222429"/>
                </a:cubicBezTo>
                <a:cubicBezTo>
                  <a:pt x="1807016" y="1222429"/>
                  <a:pt x="1765964" y="1205703"/>
                  <a:pt x="1741637" y="1181376"/>
                </a:cubicBezTo>
                <a:cubicBezTo>
                  <a:pt x="1717310" y="1157049"/>
                  <a:pt x="1700584" y="1115997"/>
                  <a:pt x="1700584" y="1074944"/>
                </a:cubicBezTo>
                <a:cubicBezTo>
                  <a:pt x="1700584" y="1033891"/>
                  <a:pt x="1717310" y="992838"/>
                  <a:pt x="1741637" y="968512"/>
                </a:cubicBezTo>
                <a:cubicBezTo>
                  <a:pt x="1798663" y="910733"/>
                  <a:pt x="1896732" y="910733"/>
                  <a:pt x="1954502" y="968512"/>
                </a:cubicBezTo>
                <a:close/>
                <a:moveTo>
                  <a:pt x="1174528" y="1748485"/>
                </a:moveTo>
                <a:cubicBezTo>
                  <a:pt x="1198855" y="1772812"/>
                  <a:pt x="1215581" y="1813865"/>
                  <a:pt x="1215581" y="1854918"/>
                </a:cubicBezTo>
                <a:cubicBezTo>
                  <a:pt x="1215581" y="1895970"/>
                  <a:pt x="1198855" y="1937023"/>
                  <a:pt x="1174528" y="1961350"/>
                </a:cubicBezTo>
                <a:cubicBezTo>
                  <a:pt x="1141838" y="1985677"/>
                  <a:pt x="1109148" y="2002403"/>
                  <a:pt x="1068095" y="2002403"/>
                </a:cubicBezTo>
                <a:cubicBezTo>
                  <a:pt x="1027043" y="2002403"/>
                  <a:pt x="985990" y="1985677"/>
                  <a:pt x="961663" y="1961350"/>
                </a:cubicBezTo>
                <a:cubicBezTo>
                  <a:pt x="937336" y="1937023"/>
                  <a:pt x="920610" y="1895970"/>
                  <a:pt x="920610" y="1854918"/>
                </a:cubicBezTo>
                <a:cubicBezTo>
                  <a:pt x="920610" y="1813865"/>
                  <a:pt x="937336" y="1772812"/>
                  <a:pt x="961663" y="1748485"/>
                </a:cubicBezTo>
                <a:cubicBezTo>
                  <a:pt x="1018680" y="1690707"/>
                  <a:pt x="1116749" y="1690707"/>
                  <a:pt x="1174528" y="1748485"/>
                </a:cubicBezTo>
                <a:close/>
                <a:moveTo>
                  <a:pt x="936584" y="2922251"/>
                </a:moveTo>
                <a:cubicBezTo>
                  <a:pt x="936584" y="2963304"/>
                  <a:pt x="919858" y="3004357"/>
                  <a:pt x="895531" y="3028683"/>
                </a:cubicBezTo>
                <a:cubicBezTo>
                  <a:pt x="862841" y="3053010"/>
                  <a:pt x="830151" y="3069736"/>
                  <a:pt x="789099" y="3069736"/>
                </a:cubicBezTo>
                <a:cubicBezTo>
                  <a:pt x="748046" y="3069736"/>
                  <a:pt x="715356" y="3053010"/>
                  <a:pt x="682666" y="3028683"/>
                </a:cubicBezTo>
                <a:cubicBezTo>
                  <a:pt x="658339" y="2995994"/>
                  <a:pt x="641614" y="2963304"/>
                  <a:pt x="641614" y="2922251"/>
                </a:cubicBezTo>
                <a:cubicBezTo>
                  <a:pt x="641614" y="2881198"/>
                  <a:pt x="658339" y="2840146"/>
                  <a:pt x="682666" y="2815819"/>
                </a:cubicBezTo>
                <a:cubicBezTo>
                  <a:pt x="740445" y="2758040"/>
                  <a:pt x="838514" y="2758040"/>
                  <a:pt x="896283" y="2815819"/>
                </a:cubicBezTo>
                <a:cubicBezTo>
                  <a:pt x="919858" y="2840146"/>
                  <a:pt x="936584" y="2881198"/>
                  <a:pt x="936584" y="2922251"/>
                </a:cubicBezTo>
                <a:close/>
                <a:moveTo>
                  <a:pt x="1174528" y="3874799"/>
                </a:moveTo>
                <a:cubicBezTo>
                  <a:pt x="1198855" y="3899125"/>
                  <a:pt x="1215581" y="3940178"/>
                  <a:pt x="1215581" y="3981231"/>
                </a:cubicBezTo>
                <a:cubicBezTo>
                  <a:pt x="1215581" y="4022284"/>
                  <a:pt x="1198855" y="4063336"/>
                  <a:pt x="1174528" y="4087663"/>
                </a:cubicBezTo>
                <a:cubicBezTo>
                  <a:pt x="1150201" y="4111990"/>
                  <a:pt x="1109148" y="4128716"/>
                  <a:pt x="1068095" y="4128716"/>
                </a:cubicBezTo>
                <a:cubicBezTo>
                  <a:pt x="1027043" y="4128716"/>
                  <a:pt x="985990" y="4111990"/>
                  <a:pt x="961663" y="4087663"/>
                </a:cubicBezTo>
                <a:cubicBezTo>
                  <a:pt x="937336" y="4063336"/>
                  <a:pt x="920610" y="4022284"/>
                  <a:pt x="920610" y="3981231"/>
                </a:cubicBezTo>
                <a:cubicBezTo>
                  <a:pt x="920610" y="3940178"/>
                  <a:pt x="937336" y="3899125"/>
                  <a:pt x="961663" y="3874799"/>
                </a:cubicBezTo>
                <a:cubicBezTo>
                  <a:pt x="1018680" y="3825383"/>
                  <a:pt x="1116749" y="3825383"/>
                  <a:pt x="1174528" y="3874799"/>
                </a:cubicBezTo>
                <a:close/>
                <a:moveTo>
                  <a:pt x="1954502" y="4654773"/>
                </a:moveTo>
                <a:cubicBezTo>
                  <a:pt x="1978828" y="4679099"/>
                  <a:pt x="1995554" y="4720152"/>
                  <a:pt x="1995554" y="4761205"/>
                </a:cubicBezTo>
                <a:cubicBezTo>
                  <a:pt x="1995554" y="4802258"/>
                  <a:pt x="1978828" y="4843310"/>
                  <a:pt x="1954502" y="4867637"/>
                </a:cubicBezTo>
                <a:cubicBezTo>
                  <a:pt x="1930175" y="4891964"/>
                  <a:pt x="1889122" y="4908690"/>
                  <a:pt x="1848069" y="4908690"/>
                </a:cubicBezTo>
                <a:cubicBezTo>
                  <a:pt x="1807016" y="4908690"/>
                  <a:pt x="1765964" y="4891964"/>
                  <a:pt x="1741637" y="4867637"/>
                </a:cubicBezTo>
                <a:cubicBezTo>
                  <a:pt x="1717310" y="4843310"/>
                  <a:pt x="1700584" y="4802258"/>
                  <a:pt x="1700584" y="4761205"/>
                </a:cubicBezTo>
                <a:cubicBezTo>
                  <a:pt x="1700584" y="4720152"/>
                  <a:pt x="1717310" y="4679099"/>
                  <a:pt x="1741637" y="4654773"/>
                </a:cubicBezTo>
                <a:cubicBezTo>
                  <a:pt x="1798663" y="4597756"/>
                  <a:pt x="1896732" y="4605357"/>
                  <a:pt x="1954502" y="4654773"/>
                </a:cubicBezTo>
                <a:close/>
                <a:moveTo>
                  <a:pt x="3021844" y="4942132"/>
                </a:moveTo>
                <a:cubicBezTo>
                  <a:pt x="3046171" y="4966459"/>
                  <a:pt x="3062897" y="5007512"/>
                  <a:pt x="3062897" y="5048565"/>
                </a:cubicBezTo>
                <a:cubicBezTo>
                  <a:pt x="3062897" y="5089617"/>
                  <a:pt x="3046171" y="5122307"/>
                  <a:pt x="3021844" y="5154997"/>
                </a:cubicBezTo>
                <a:cubicBezTo>
                  <a:pt x="2997518" y="5187687"/>
                  <a:pt x="2956465" y="5196050"/>
                  <a:pt x="2915412" y="5196050"/>
                </a:cubicBezTo>
                <a:cubicBezTo>
                  <a:pt x="2874359" y="5196050"/>
                  <a:pt x="2833307" y="5179324"/>
                  <a:pt x="2808980" y="5154997"/>
                </a:cubicBezTo>
                <a:cubicBezTo>
                  <a:pt x="2784653" y="5130670"/>
                  <a:pt x="2767927" y="5089617"/>
                  <a:pt x="2767927" y="5048565"/>
                </a:cubicBezTo>
                <a:cubicBezTo>
                  <a:pt x="2767927" y="5007512"/>
                  <a:pt x="2784653" y="4966459"/>
                  <a:pt x="2808980" y="4942132"/>
                </a:cubicBezTo>
                <a:cubicBezTo>
                  <a:pt x="2865996" y="4885115"/>
                  <a:pt x="2964066" y="4885115"/>
                  <a:pt x="3021844" y="4942132"/>
                </a:cubicBezTo>
                <a:close/>
                <a:moveTo>
                  <a:pt x="4089178" y="4654773"/>
                </a:moveTo>
                <a:cubicBezTo>
                  <a:pt x="4113505" y="4687462"/>
                  <a:pt x="4130231" y="4720152"/>
                  <a:pt x="4130231" y="4761205"/>
                </a:cubicBezTo>
                <a:cubicBezTo>
                  <a:pt x="4130231" y="4802258"/>
                  <a:pt x="4113505" y="4843310"/>
                  <a:pt x="4089178" y="4867637"/>
                </a:cubicBezTo>
                <a:cubicBezTo>
                  <a:pt x="4056488" y="4891964"/>
                  <a:pt x="4023798" y="4908690"/>
                  <a:pt x="3982745" y="4908690"/>
                </a:cubicBezTo>
                <a:cubicBezTo>
                  <a:pt x="3941693" y="4908690"/>
                  <a:pt x="3909003" y="4891964"/>
                  <a:pt x="3876313" y="4867637"/>
                </a:cubicBezTo>
                <a:cubicBezTo>
                  <a:pt x="3851986" y="4834947"/>
                  <a:pt x="3835261" y="4802258"/>
                  <a:pt x="3835261" y="4761205"/>
                </a:cubicBezTo>
                <a:cubicBezTo>
                  <a:pt x="3835261" y="4720152"/>
                  <a:pt x="3851986" y="4679099"/>
                  <a:pt x="3876313" y="4654773"/>
                </a:cubicBezTo>
                <a:cubicBezTo>
                  <a:pt x="3933330" y="4597756"/>
                  <a:pt x="4031399" y="4597756"/>
                  <a:pt x="4089178" y="4654773"/>
                </a:cubicBezTo>
                <a:close/>
                <a:moveTo>
                  <a:pt x="4869152" y="3874799"/>
                </a:moveTo>
                <a:cubicBezTo>
                  <a:pt x="4893478" y="3907488"/>
                  <a:pt x="4910205" y="3940178"/>
                  <a:pt x="4910205" y="3981231"/>
                </a:cubicBezTo>
                <a:cubicBezTo>
                  <a:pt x="4910205" y="4022284"/>
                  <a:pt x="4893478" y="4063336"/>
                  <a:pt x="4869152" y="4087663"/>
                </a:cubicBezTo>
                <a:cubicBezTo>
                  <a:pt x="4844825" y="4111990"/>
                  <a:pt x="4803772" y="4128716"/>
                  <a:pt x="4762719" y="4128716"/>
                </a:cubicBezTo>
                <a:cubicBezTo>
                  <a:pt x="4721667" y="4128716"/>
                  <a:pt x="4680614" y="4111990"/>
                  <a:pt x="4656287" y="4087663"/>
                </a:cubicBezTo>
                <a:cubicBezTo>
                  <a:pt x="4631960" y="4063336"/>
                  <a:pt x="4615234" y="4022284"/>
                  <a:pt x="4615234" y="3981231"/>
                </a:cubicBezTo>
                <a:cubicBezTo>
                  <a:pt x="4615234" y="3940178"/>
                  <a:pt x="4631960" y="3899125"/>
                  <a:pt x="4656287" y="3874799"/>
                </a:cubicBezTo>
                <a:cubicBezTo>
                  <a:pt x="4713313" y="3825383"/>
                  <a:pt x="4811382" y="3825383"/>
                  <a:pt x="4869152" y="3874799"/>
                </a:cubicBezTo>
                <a:close/>
                <a:moveTo>
                  <a:pt x="5197564" y="2922251"/>
                </a:moveTo>
                <a:cubicBezTo>
                  <a:pt x="5197564" y="2963304"/>
                  <a:pt x="5180838" y="3004357"/>
                  <a:pt x="5156512" y="3028683"/>
                </a:cubicBezTo>
                <a:cubicBezTo>
                  <a:pt x="5132185" y="3053010"/>
                  <a:pt x="5091132" y="3069736"/>
                  <a:pt x="5050079" y="3069736"/>
                </a:cubicBezTo>
                <a:cubicBezTo>
                  <a:pt x="5009026" y="3069736"/>
                  <a:pt x="4967974" y="3053010"/>
                  <a:pt x="4943647" y="3028683"/>
                </a:cubicBezTo>
                <a:cubicBezTo>
                  <a:pt x="4919320" y="3004357"/>
                  <a:pt x="4902594" y="2963304"/>
                  <a:pt x="4902594" y="2922251"/>
                </a:cubicBezTo>
                <a:cubicBezTo>
                  <a:pt x="4902594" y="2881198"/>
                  <a:pt x="4919320" y="2840146"/>
                  <a:pt x="4943647" y="2815819"/>
                </a:cubicBezTo>
                <a:cubicBezTo>
                  <a:pt x="5001425" y="2758040"/>
                  <a:pt x="5099495" y="2758040"/>
                  <a:pt x="5157264" y="2815819"/>
                </a:cubicBezTo>
                <a:cubicBezTo>
                  <a:pt x="5180838" y="2840146"/>
                  <a:pt x="5197564" y="2881198"/>
                  <a:pt x="5197564" y="2922251"/>
                </a:cubicBezTo>
                <a:close/>
                <a:moveTo>
                  <a:pt x="4655534" y="1962102"/>
                </a:moveTo>
                <a:cubicBezTo>
                  <a:pt x="4631208" y="1937776"/>
                  <a:pt x="4614482" y="1896723"/>
                  <a:pt x="4614482" y="1855670"/>
                </a:cubicBezTo>
                <a:cubicBezTo>
                  <a:pt x="4614482" y="1814617"/>
                  <a:pt x="4631208" y="1773565"/>
                  <a:pt x="4655534" y="1749238"/>
                </a:cubicBezTo>
                <a:cubicBezTo>
                  <a:pt x="4713313" y="1691459"/>
                  <a:pt x="4811382" y="1691459"/>
                  <a:pt x="4869152" y="1749238"/>
                </a:cubicBezTo>
                <a:cubicBezTo>
                  <a:pt x="4893478" y="1781927"/>
                  <a:pt x="4910205" y="1814617"/>
                  <a:pt x="4910205" y="1855670"/>
                </a:cubicBezTo>
                <a:cubicBezTo>
                  <a:pt x="4910205" y="1896723"/>
                  <a:pt x="4893478" y="1937776"/>
                  <a:pt x="4869152" y="1962102"/>
                </a:cubicBezTo>
                <a:cubicBezTo>
                  <a:pt x="4844825" y="1986429"/>
                  <a:pt x="4803772" y="2003155"/>
                  <a:pt x="4762719" y="2003155"/>
                </a:cubicBezTo>
                <a:cubicBezTo>
                  <a:pt x="4720914" y="2011518"/>
                  <a:pt x="4679861" y="1994792"/>
                  <a:pt x="4655534" y="1962102"/>
                </a:cubicBezTo>
                <a:close/>
                <a:moveTo>
                  <a:pt x="4089178" y="968512"/>
                </a:moveTo>
                <a:cubicBezTo>
                  <a:pt x="4113505" y="992838"/>
                  <a:pt x="4130231" y="1033891"/>
                  <a:pt x="4130231" y="1074944"/>
                </a:cubicBezTo>
                <a:cubicBezTo>
                  <a:pt x="4130231" y="1115997"/>
                  <a:pt x="4113505" y="1157049"/>
                  <a:pt x="4089178" y="1181376"/>
                </a:cubicBezTo>
                <a:cubicBezTo>
                  <a:pt x="4056488" y="1205703"/>
                  <a:pt x="4023798" y="1222429"/>
                  <a:pt x="3982745" y="1222429"/>
                </a:cubicBezTo>
                <a:cubicBezTo>
                  <a:pt x="3941693" y="1222429"/>
                  <a:pt x="3909003" y="1205703"/>
                  <a:pt x="3876313" y="1181376"/>
                </a:cubicBezTo>
                <a:cubicBezTo>
                  <a:pt x="3851986" y="1157049"/>
                  <a:pt x="3835261" y="1115997"/>
                  <a:pt x="3835261" y="1074944"/>
                </a:cubicBezTo>
                <a:cubicBezTo>
                  <a:pt x="3835261" y="1033891"/>
                  <a:pt x="3851986" y="992838"/>
                  <a:pt x="3876313" y="968512"/>
                </a:cubicBezTo>
                <a:cubicBezTo>
                  <a:pt x="3933330" y="910733"/>
                  <a:pt x="4031399" y="910733"/>
                  <a:pt x="4089178" y="968512"/>
                </a:cubicBezTo>
                <a:close/>
                <a:moveTo>
                  <a:pt x="2758812" y="2922251"/>
                </a:moveTo>
                <a:lnTo>
                  <a:pt x="2758812" y="1543231"/>
                </a:lnTo>
                <a:cubicBezTo>
                  <a:pt x="2758812" y="1461126"/>
                  <a:pt x="2824191" y="1395746"/>
                  <a:pt x="2906297" y="1395746"/>
                </a:cubicBezTo>
                <a:cubicBezTo>
                  <a:pt x="2988402" y="1395746"/>
                  <a:pt x="3054534" y="1461126"/>
                  <a:pt x="3054534" y="1543231"/>
                </a:cubicBezTo>
                <a:lnTo>
                  <a:pt x="3054534" y="2766413"/>
                </a:lnTo>
                <a:lnTo>
                  <a:pt x="3883924" y="2766413"/>
                </a:lnTo>
                <a:cubicBezTo>
                  <a:pt x="3966029" y="2766413"/>
                  <a:pt x="4031409" y="2831792"/>
                  <a:pt x="4031409" y="2913898"/>
                </a:cubicBezTo>
                <a:cubicBezTo>
                  <a:pt x="4031409" y="2996003"/>
                  <a:pt x="3966029" y="3061383"/>
                  <a:pt x="3883924" y="3061383"/>
                </a:cubicBezTo>
                <a:lnTo>
                  <a:pt x="2914650" y="3061383"/>
                </a:lnTo>
                <a:cubicBezTo>
                  <a:pt x="2832545" y="3070498"/>
                  <a:pt x="2758812" y="3004357"/>
                  <a:pt x="2758812" y="292225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267" name="Forma libre 266">
            <a:extLst>
              <a:ext uri="{FF2B5EF4-FFF2-40B4-BE49-F238E27FC236}">
                <a16:creationId xmlns:a16="http://schemas.microsoft.com/office/drawing/2014/main" id="{BAA18C5E-DA7B-454F-BCEC-E566691E465C}"/>
              </a:ext>
            </a:extLst>
          </p:cNvPr>
          <p:cNvSpPr/>
          <p:nvPr/>
        </p:nvSpPr>
        <p:spPr>
          <a:xfrm>
            <a:off x="4269259" y="1492204"/>
            <a:ext cx="301831" cy="160779"/>
          </a:xfrm>
          <a:custGeom>
            <a:avLst/>
            <a:gdLst>
              <a:gd name="connsiteX0" fmla="*/ 5823428 w 5829300"/>
              <a:gd name="connsiteY0" fmla="*/ 2064296 h 3105150"/>
              <a:gd name="connsiteX1" fmla="*/ 4888501 w 5829300"/>
              <a:gd name="connsiteY1" fmla="*/ 1208608 h 3105150"/>
              <a:gd name="connsiteX2" fmla="*/ 4845220 w 5829300"/>
              <a:gd name="connsiteY2" fmla="*/ 1208608 h 3105150"/>
              <a:gd name="connsiteX3" fmla="*/ 4830570 w 5829300"/>
              <a:gd name="connsiteY3" fmla="*/ 1165327 h 3105150"/>
              <a:gd name="connsiteX4" fmla="*/ 4039481 w 5829300"/>
              <a:gd name="connsiteY4" fmla="*/ 546706 h 3105150"/>
              <a:gd name="connsiteX5" fmla="*/ 3651261 w 5829300"/>
              <a:gd name="connsiteY5" fmla="*/ 633270 h 3105150"/>
              <a:gd name="connsiteX6" fmla="*/ 3600655 w 5829300"/>
              <a:gd name="connsiteY6" fmla="*/ 654577 h 3105150"/>
              <a:gd name="connsiteX7" fmla="*/ 3564698 w 5829300"/>
              <a:gd name="connsiteY7" fmla="*/ 611295 h 3105150"/>
              <a:gd name="connsiteX8" fmla="*/ 2327457 w 5829300"/>
              <a:gd name="connsiteY8" fmla="*/ 0 h 3105150"/>
              <a:gd name="connsiteX9" fmla="*/ 1284660 w 5829300"/>
              <a:gd name="connsiteY9" fmla="*/ 410194 h 3105150"/>
              <a:gd name="connsiteX10" fmla="*/ 781236 w 5829300"/>
              <a:gd name="connsiteY10" fmla="*/ 1431684 h 3105150"/>
              <a:gd name="connsiteX11" fmla="*/ 781236 w 5829300"/>
              <a:gd name="connsiteY11" fmla="*/ 1496273 h 3105150"/>
              <a:gd name="connsiteX12" fmla="*/ 781236 w 5829300"/>
              <a:gd name="connsiteY12" fmla="*/ 1510922 h 3105150"/>
              <a:gd name="connsiteX13" fmla="*/ 766586 w 5829300"/>
              <a:gd name="connsiteY13" fmla="*/ 1510922 h 3105150"/>
              <a:gd name="connsiteX14" fmla="*/ 709322 w 5829300"/>
              <a:gd name="connsiteY14" fmla="*/ 1518247 h 3105150"/>
              <a:gd name="connsiteX15" fmla="*/ 177265 w 5829300"/>
              <a:gd name="connsiteY15" fmla="*/ 1805921 h 3105150"/>
              <a:gd name="connsiteX16" fmla="*/ 76709 w 5829300"/>
              <a:gd name="connsiteY16" fmla="*/ 2640292 h 3105150"/>
              <a:gd name="connsiteX17" fmla="*/ 810534 w 5829300"/>
              <a:gd name="connsiteY17" fmla="*/ 3107750 h 3105150"/>
              <a:gd name="connsiteX18" fmla="*/ 1680872 w 5829300"/>
              <a:gd name="connsiteY18" fmla="*/ 3107750 h 3105150"/>
              <a:gd name="connsiteX19" fmla="*/ 3745168 w 5829300"/>
              <a:gd name="connsiteY19" fmla="*/ 3107750 h 3105150"/>
              <a:gd name="connsiteX20" fmla="*/ 4888520 w 5829300"/>
              <a:gd name="connsiteY20" fmla="*/ 3107750 h 3105150"/>
              <a:gd name="connsiteX21" fmla="*/ 5118921 w 5829300"/>
              <a:gd name="connsiteY21" fmla="*/ 3079118 h 3105150"/>
              <a:gd name="connsiteX22" fmla="*/ 5823428 w 5829300"/>
              <a:gd name="connsiteY22" fmla="*/ 2064296 h 3105150"/>
              <a:gd name="connsiteX23" fmla="*/ 5054313 w 5829300"/>
              <a:gd name="connsiteY23" fmla="*/ 2826753 h 3105150"/>
              <a:gd name="connsiteX24" fmla="*/ 4889168 w 5829300"/>
              <a:gd name="connsiteY24" fmla="*/ 2848061 h 3105150"/>
              <a:gd name="connsiteX25" fmla="*/ 3745816 w 5829300"/>
              <a:gd name="connsiteY25" fmla="*/ 2848061 h 3105150"/>
              <a:gd name="connsiteX26" fmla="*/ 2860829 w 5829300"/>
              <a:gd name="connsiteY26" fmla="*/ 2848061 h 3105150"/>
              <a:gd name="connsiteX27" fmla="*/ 1681519 w 5829300"/>
              <a:gd name="connsiteY27" fmla="*/ 2848061 h 3105150"/>
              <a:gd name="connsiteX28" fmla="*/ 811182 w 5829300"/>
              <a:gd name="connsiteY28" fmla="*/ 2848061 h 3105150"/>
              <a:gd name="connsiteX29" fmla="*/ 322407 w 5829300"/>
              <a:gd name="connsiteY29" fmla="*/ 2531754 h 3105150"/>
              <a:gd name="connsiteX30" fmla="*/ 401645 w 5829300"/>
              <a:gd name="connsiteY30" fmla="*/ 1971065 h 3105150"/>
              <a:gd name="connsiteX31" fmla="*/ 761233 w 5829300"/>
              <a:gd name="connsiteY31" fmla="*/ 1783947 h 3105150"/>
              <a:gd name="connsiteX32" fmla="*/ 797190 w 5829300"/>
              <a:gd name="connsiteY32" fmla="*/ 1783947 h 3105150"/>
              <a:gd name="connsiteX33" fmla="*/ 1005616 w 5829300"/>
              <a:gd name="connsiteY33" fmla="*/ 1712033 h 3105150"/>
              <a:gd name="connsiteX34" fmla="*/ 1062880 w 5829300"/>
              <a:gd name="connsiteY34" fmla="*/ 1503607 h 3105150"/>
              <a:gd name="connsiteX35" fmla="*/ 1062880 w 5829300"/>
              <a:gd name="connsiteY35" fmla="*/ 1460325 h 3105150"/>
              <a:gd name="connsiteX36" fmla="*/ 1479732 w 5829300"/>
              <a:gd name="connsiteY36" fmla="*/ 611972 h 3105150"/>
              <a:gd name="connsiteX37" fmla="*/ 2342745 w 5829300"/>
              <a:gd name="connsiteY37" fmla="*/ 273691 h 3105150"/>
              <a:gd name="connsiteX38" fmla="*/ 3370893 w 5829300"/>
              <a:gd name="connsiteY38" fmla="*/ 784441 h 3105150"/>
              <a:gd name="connsiteX39" fmla="*/ 3593968 w 5829300"/>
              <a:gd name="connsiteY39" fmla="*/ 942927 h 3105150"/>
              <a:gd name="connsiteX40" fmla="*/ 3773762 w 5829300"/>
              <a:gd name="connsiteY40" fmla="*/ 885663 h 3105150"/>
              <a:gd name="connsiteX41" fmla="*/ 4054102 w 5829300"/>
              <a:gd name="connsiteY41" fmla="*/ 821074 h 3105150"/>
              <a:gd name="connsiteX42" fmla="*/ 4593483 w 5829300"/>
              <a:gd name="connsiteY42" fmla="*/ 1252575 h 3105150"/>
              <a:gd name="connsiteX43" fmla="*/ 4902465 w 5829300"/>
              <a:gd name="connsiteY43" fmla="*/ 1482976 h 3105150"/>
              <a:gd name="connsiteX44" fmla="*/ 5571035 w 5829300"/>
              <a:gd name="connsiteY44" fmla="*/ 2101596 h 3105150"/>
              <a:gd name="connsiteX45" fmla="*/ 5054313 w 5829300"/>
              <a:gd name="connsiteY45" fmla="*/ 2826753 h 310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829300" h="3105150">
                <a:moveTo>
                  <a:pt x="5823428" y="2064296"/>
                </a:moveTo>
                <a:cubicBezTo>
                  <a:pt x="5766163" y="1568196"/>
                  <a:pt x="5384602" y="1222601"/>
                  <a:pt x="4888501" y="1208608"/>
                </a:cubicBezTo>
                <a:cubicBezTo>
                  <a:pt x="4873852" y="1208608"/>
                  <a:pt x="4859869" y="1208608"/>
                  <a:pt x="4845220" y="1208608"/>
                </a:cubicBezTo>
                <a:cubicBezTo>
                  <a:pt x="4837895" y="1193959"/>
                  <a:pt x="4837895" y="1179976"/>
                  <a:pt x="4830570" y="1165327"/>
                </a:cubicBezTo>
                <a:cubicBezTo>
                  <a:pt x="4715366" y="784431"/>
                  <a:pt x="4413718" y="546706"/>
                  <a:pt x="4039481" y="546706"/>
                </a:cubicBezTo>
                <a:cubicBezTo>
                  <a:pt x="3910293" y="546706"/>
                  <a:pt x="3780448" y="575339"/>
                  <a:pt x="3651261" y="633270"/>
                </a:cubicBezTo>
                <a:cubicBezTo>
                  <a:pt x="3636612" y="640594"/>
                  <a:pt x="3615304" y="647919"/>
                  <a:pt x="3600655" y="654577"/>
                </a:cubicBezTo>
                <a:cubicBezTo>
                  <a:pt x="3593330" y="639928"/>
                  <a:pt x="3579347" y="625945"/>
                  <a:pt x="3564698" y="611295"/>
                </a:cubicBezTo>
                <a:cubicBezTo>
                  <a:pt x="3262374" y="223075"/>
                  <a:pt x="2809565" y="0"/>
                  <a:pt x="2327457" y="0"/>
                </a:cubicBezTo>
                <a:cubicBezTo>
                  <a:pt x="1939237" y="0"/>
                  <a:pt x="1572325" y="143837"/>
                  <a:pt x="1284660" y="410194"/>
                </a:cubicBezTo>
                <a:cubicBezTo>
                  <a:pt x="989662" y="683209"/>
                  <a:pt x="817202" y="1028814"/>
                  <a:pt x="781236" y="1431684"/>
                </a:cubicBezTo>
                <a:cubicBezTo>
                  <a:pt x="781236" y="1452991"/>
                  <a:pt x="781236" y="1474965"/>
                  <a:pt x="781236" y="1496273"/>
                </a:cubicBezTo>
                <a:cubicBezTo>
                  <a:pt x="781236" y="1496273"/>
                  <a:pt x="781236" y="1503597"/>
                  <a:pt x="781236" y="1510922"/>
                </a:cubicBezTo>
                <a:cubicBezTo>
                  <a:pt x="773911" y="1510922"/>
                  <a:pt x="773911" y="1510922"/>
                  <a:pt x="766586" y="1510922"/>
                </a:cubicBezTo>
                <a:cubicBezTo>
                  <a:pt x="745279" y="1510922"/>
                  <a:pt x="723304" y="1510922"/>
                  <a:pt x="709322" y="1518247"/>
                </a:cubicBezTo>
                <a:cubicBezTo>
                  <a:pt x="486246" y="1546879"/>
                  <a:pt x="306452" y="1640777"/>
                  <a:pt x="177265" y="1805921"/>
                </a:cubicBezTo>
                <a:cubicBezTo>
                  <a:pt x="-17179" y="2057629"/>
                  <a:pt x="-53135" y="2345303"/>
                  <a:pt x="76709" y="2640292"/>
                </a:cubicBezTo>
                <a:cubicBezTo>
                  <a:pt x="213222" y="2942615"/>
                  <a:pt x="472254" y="3107750"/>
                  <a:pt x="810534" y="3107750"/>
                </a:cubicBezTo>
                <a:cubicBezTo>
                  <a:pt x="1098209" y="3107750"/>
                  <a:pt x="1393198" y="3107750"/>
                  <a:pt x="1680872" y="3107750"/>
                </a:cubicBezTo>
                <a:lnTo>
                  <a:pt x="3745168" y="3107750"/>
                </a:lnTo>
                <a:cubicBezTo>
                  <a:pt x="4126063" y="3107750"/>
                  <a:pt x="4507625" y="3107750"/>
                  <a:pt x="4888520" y="3107750"/>
                </a:cubicBezTo>
                <a:cubicBezTo>
                  <a:pt x="4975084" y="3107750"/>
                  <a:pt x="5047007" y="3100426"/>
                  <a:pt x="5118921" y="3079118"/>
                </a:cubicBezTo>
                <a:cubicBezTo>
                  <a:pt x="5571720" y="2970581"/>
                  <a:pt x="5881359" y="2524430"/>
                  <a:pt x="5823428" y="2064296"/>
                </a:cubicBezTo>
                <a:close/>
                <a:moveTo>
                  <a:pt x="5054313" y="2826753"/>
                </a:moveTo>
                <a:cubicBezTo>
                  <a:pt x="5003706" y="2841403"/>
                  <a:pt x="4946433" y="2841403"/>
                  <a:pt x="4889168" y="2848061"/>
                </a:cubicBezTo>
                <a:cubicBezTo>
                  <a:pt x="4508273" y="2848061"/>
                  <a:pt x="4126711" y="2848061"/>
                  <a:pt x="3745816" y="2848061"/>
                </a:cubicBezTo>
                <a:lnTo>
                  <a:pt x="2860829" y="2848061"/>
                </a:lnTo>
                <a:lnTo>
                  <a:pt x="1681519" y="2848061"/>
                </a:lnTo>
                <a:cubicBezTo>
                  <a:pt x="1393845" y="2848061"/>
                  <a:pt x="1098856" y="2848061"/>
                  <a:pt x="811182" y="2848061"/>
                </a:cubicBezTo>
                <a:cubicBezTo>
                  <a:pt x="580782" y="2848061"/>
                  <a:pt x="415637" y="2740181"/>
                  <a:pt x="322407" y="2531754"/>
                </a:cubicBezTo>
                <a:cubicBezTo>
                  <a:pt x="229176" y="2330653"/>
                  <a:pt x="257818" y="2150859"/>
                  <a:pt x="401645" y="1971065"/>
                </a:cubicBezTo>
                <a:cubicBezTo>
                  <a:pt x="488208" y="1863185"/>
                  <a:pt x="602747" y="1805921"/>
                  <a:pt x="761233" y="1783947"/>
                </a:cubicBezTo>
                <a:cubicBezTo>
                  <a:pt x="775882" y="1783947"/>
                  <a:pt x="789865" y="1783947"/>
                  <a:pt x="797190" y="1783947"/>
                </a:cubicBezTo>
                <a:cubicBezTo>
                  <a:pt x="861779" y="1783947"/>
                  <a:pt x="941027" y="1776622"/>
                  <a:pt x="1005616" y="1712033"/>
                </a:cubicBezTo>
                <a:cubicBezTo>
                  <a:pt x="1062880" y="1647444"/>
                  <a:pt x="1062880" y="1568196"/>
                  <a:pt x="1062880" y="1503607"/>
                </a:cubicBezTo>
                <a:cubicBezTo>
                  <a:pt x="1062880" y="1488958"/>
                  <a:pt x="1062880" y="1474975"/>
                  <a:pt x="1062880" y="1460325"/>
                </a:cubicBezTo>
                <a:cubicBezTo>
                  <a:pt x="1091512" y="1122045"/>
                  <a:pt x="1228025" y="841705"/>
                  <a:pt x="1479732" y="611972"/>
                </a:cubicBezTo>
                <a:cubicBezTo>
                  <a:pt x="1716791" y="388896"/>
                  <a:pt x="2026439" y="273691"/>
                  <a:pt x="2342745" y="273691"/>
                </a:cubicBezTo>
                <a:cubicBezTo>
                  <a:pt x="2745614" y="273691"/>
                  <a:pt x="3119185" y="460810"/>
                  <a:pt x="3370893" y="784441"/>
                </a:cubicBezTo>
                <a:cubicBezTo>
                  <a:pt x="3435482" y="871004"/>
                  <a:pt x="3493422" y="942927"/>
                  <a:pt x="3593968" y="942927"/>
                </a:cubicBezTo>
                <a:cubicBezTo>
                  <a:pt x="3651232" y="942927"/>
                  <a:pt x="3694523" y="921620"/>
                  <a:pt x="3773762" y="885663"/>
                </a:cubicBezTo>
                <a:cubicBezTo>
                  <a:pt x="3866993" y="842381"/>
                  <a:pt x="3960881" y="821074"/>
                  <a:pt x="4054102" y="821074"/>
                </a:cubicBezTo>
                <a:cubicBezTo>
                  <a:pt x="4305809" y="821074"/>
                  <a:pt x="4506911" y="986218"/>
                  <a:pt x="4593483" y="1252575"/>
                </a:cubicBezTo>
                <a:cubicBezTo>
                  <a:pt x="4650748" y="1439694"/>
                  <a:pt x="4701364" y="1482976"/>
                  <a:pt x="4902465" y="1482976"/>
                </a:cubicBezTo>
                <a:cubicBezTo>
                  <a:pt x="5262053" y="1490301"/>
                  <a:pt x="5528410" y="1734684"/>
                  <a:pt x="5571035" y="2101596"/>
                </a:cubicBezTo>
                <a:cubicBezTo>
                  <a:pt x="5601019" y="2423884"/>
                  <a:pt x="5377943" y="2747505"/>
                  <a:pt x="5054313" y="282675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269" name="Forma libre 268">
            <a:extLst>
              <a:ext uri="{FF2B5EF4-FFF2-40B4-BE49-F238E27FC236}">
                <a16:creationId xmlns:a16="http://schemas.microsoft.com/office/drawing/2014/main" id="{257B3DA4-3077-B244-88B6-A04ADBE40015}"/>
              </a:ext>
            </a:extLst>
          </p:cNvPr>
          <p:cNvSpPr/>
          <p:nvPr/>
        </p:nvSpPr>
        <p:spPr>
          <a:xfrm>
            <a:off x="4983499" y="1393573"/>
            <a:ext cx="301338" cy="297392"/>
          </a:xfrm>
          <a:custGeom>
            <a:avLst/>
            <a:gdLst>
              <a:gd name="connsiteX0" fmla="*/ 3668335 w 5819775"/>
              <a:gd name="connsiteY0" fmla="*/ 5745259 h 5743575"/>
              <a:gd name="connsiteX1" fmla="*/ 3638655 w 5819775"/>
              <a:gd name="connsiteY1" fmla="*/ 5745259 h 5743575"/>
              <a:gd name="connsiteX2" fmla="*/ 3265951 w 5819775"/>
              <a:gd name="connsiteY2" fmla="*/ 5469186 h 5743575"/>
              <a:gd name="connsiteX3" fmla="*/ 3250768 w 5819775"/>
              <a:gd name="connsiteY3" fmla="*/ 5447098 h 5743575"/>
              <a:gd name="connsiteX4" fmla="*/ 3011967 w 5819775"/>
              <a:gd name="connsiteY4" fmla="*/ 5313205 h 5743575"/>
              <a:gd name="connsiteX5" fmla="*/ 3005061 w 5819775"/>
              <a:gd name="connsiteY5" fmla="*/ 5313205 h 5743575"/>
              <a:gd name="connsiteX6" fmla="*/ 2833897 w 5819775"/>
              <a:gd name="connsiteY6" fmla="*/ 5313205 h 5743575"/>
              <a:gd name="connsiteX7" fmla="*/ 2825611 w 5819775"/>
              <a:gd name="connsiteY7" fmla="*/ 5313205 h 5743575"/>
              <a:gd name="connsiteX8" fmla="*/ 2586809 w 5819775"/>
              <a:gd name="connsiteY8" fmla="*/ 5447098 h 5743575"/>
              <a:gd name="connsiteX9" fmla="*/ 2571626 w 5819775"/>
              <a:gd name="connsiteY9" fmla="*/ 5469186 h 5743575"/>
              <a:gd name="connsiteX10" fmla="*/ 2198923 w 5819775"/>
              <a:gd name="connsiteY10" fmla="*/ 5745259 h 5743575"/>
              <a:gd name="connsiteX11" fmla="*/ 2131971 w 5819775"/>
              <a:gd name="connsiteY11" fmla="*/ 5745259 h 5743575"/>
              <a:gd name="connsiteX12" fmla="*/ 1706813 w 5819775"/>
              <a:gd name="connsiteY12" fmla="*/ 5588592 h 5743575"/>
              <a:gd name="connsiteX13" fmla="*/ 1654359 w 5819775"/>
              <a:gd name="connsiteY13" fmla="*/ 5551320 h 5743575"/>
              <a:gd name="connsiteX14" fmla="*/ 1550146 w 5819775"/>
              <a:gd name="connsiteY14" fmla="*/ 5096492 h 5743575"/>
              <a:gd name="connsiteX15" fmla="*/ 1557738 w 5819775"/>
              <a:gd name="connsiteY15" fmla="*/ 5066812 h 5743575"/>
              <a:gd name="connsiteX16" fmla="*/ 1461116 w 5819775"/>
              <a:gd name="connsiteY16" fmla="*/ 4813514 h 5743575"/>
              <a:gd name="connsiteX17" fmla="*/ 1453525 w 5819775"/>
              <a:gd name="connsiteY17" fmla="*/ 4805922 h 5743575"/>
              <a:gd name="connsiteX18" fmla="*/ 1319632 w 5819775"/>
              <a:gd name="connsiteY18" fmla="*/ 4694108 h 5743575"/>
              <a:gd name="connsiteX19" fmla="*/ 1319632 w 5819775"/>
              <a:gd name="connsiteY19" fmla="*/ 4694108 h 5743575"/>
              <a:gd name="connsiteX20" fmla="*/ 1133285 w 5819775"/>
              <a:gd name="connsiteY20" fmla="*/ 4627157 h 5743575"/>
              <a:gd name="connsiteX21" fmla="*/ 1043559 w 5819775"/>
              <a:gd name="connsiteY21" fmla="*/ 4642340 h 5743575"/>
              <a:gd name="connsiteX22" fmla="*/ 1013879 w 5819775"/>
              <a:gd name="connsiteY22" fmla="*/ 4649931 h 5743575"/>
              <a:gd name="connsiteX23" fmla="*/ 544554 w 5819775"/>
              <a:gd name="connsiteY23" fmla="*/ 4620252 h 5743575"/>
              <a:gd name="connsiteX24" fmla="*/ 499691 w 5819775"/>
              <a:gd name="connsiteY24" fmla="*/ 4575389 h 5743575"/>
              <a:gd name="connsiteX25" fmla="*/ 276073 w 5819775"/>
              <a:gd name="connsiteY25" fmla="*/ 4195094 h 5743575"/>
              <a:gd name="connsiteX26" fmla="*/ 260890 w 5819775"/>
              <a:gd name="connsiteY26" fmla="*/ 4135734 h 5743575"/>
              <a:gd name="connsiteX27" fmla="*/ 469325 w 5819775"/>
              <a:gd name="connsiteY27" fmla="*/ 3710576 h 5743575"/>
              <a:gd name="connsiteX28" fmla="*/ 491414 w 5819775"/>
              <a:gd name="connsiteY28" fmla="*/ 3695393 h 5743575"/>
              <a:gd name="connsiteX29" fmla="*/ 581139 w 5819775"/>
              <a:gd name="connsiteY29" fmla="*/ 3434503 h 5743575"/>
              <a:gd name="connsiteX30" fmla="*/ 581139 w 5819775"/>
              <a:gd name="connsiteY30" fmla="*/ 3426912 h 5743575"/>
              <a:gd name="connsiteX31" fmla="*/ 551459 w 5819775"/>
              <a:gd name="connsiteY31" fmla="*/ 3255748 h 5743575"/>
              <a:gd name="connsiteX32" fmla="*/ 551459 w 5819775"/>
              <a:gd name="connsiteY32" fmla="*/ 3248156 h 5743575"/>
              <a:gd name="connsiteX33" fmla="*/ 380295 w 5819775"/>
              <a:gd name="connsiteY33" fmla="*/ 3039721 h 5743575"/>
              <a:gd name="connsiteX34" fmla="*/ 350615 w 5819775"/>
              <a:gd name="connsiteY34" fmla="*/ 3032129 h 5743575"/>
              <a:gd name="connsiteX35" fmla="*/ 7591 w 5819775"/>
              <a:gd name="connsiteY35" fmla="*/ 2696697 h 5743575"/>
              <a:gd name="connsiteX36" fmla="*/ 0 w 5819775"/>
              <a:gd name="connsiteY36" fmla="*/ 2637356 h 5743575"/>
              <a:gd name="connsiteX37" fmla="*/ 74543 w 5819775"/>
              <a:gd name="connsiteY37" fmla="*/ 2219790 h 5743575"/>
              <a:gd name="connsiteX38" fmla="*/ 104223 w 5819775"/>
              <a:gd name="connsiteY38" fmla="*/ 2167335 h 5743575"/>
              <a:gd name="connsiteX39" fmla="*/ 543868 w 5819775"/>
              <a:gd name="connsiteY39" fmla="*/ 1965805 h 5743575"/>
              <a:gd name="connsiteX40" fmla="*/ 573548 w 5819775"/>
              <a:gd name="connsiteY40" fmla="*/ 1965805 h 5743575"/>
              <a:gd name="connsiteX41" fmla="*/ 804758 w 5819775"/>
              <a:gd name="connsiteY41" fmla="*/ 1824321 h 5743575"/>
              <a:gd name="connsiteX42" fmla="*/ 812349 w 5819775"/>
              <a:gd name="connsiteY42" fmla="*/ 1816729 h 5743575"/>
              <a:gd name="connsiteX43" fmla="*/ 902075 w 5819775"/>
              <a:gd name="connsiteY43" fmla="*/ 1667654 h 5743575"/>
              <a:gd name="connsiteX44" fmla="*/ 909666 w 5819775"/>
              <a:gd name="connsiteY44" fmla="*/ 1660062 h 5743575"/>
              <a:gd name="connsiteX45" fmla="*/ 917258 w 5819775"/>
              <a:gd name="connsiteY45" fmla="*/ 1383990 h 5743575"/>
              <a:gd name="connsiteX46" fmla="*/ 902075 w 5819775"/>
              <a:gd name="connsiteY46" fmla="*/ 1361901 h 5743575"/>
              <a:gd name="connsiteX47" fmla="*/ 857212 w 5819775"/>
              <a:gd name="connsiteY47" fmla="*/ 869802 h 5743575"/>
              <a:gd name="connsiteX48" fmla="*/ 886892 w 5819775"/>
              <a:gd name="connsiteY48" fmla="*/ 817347 h 5743575"/>
              <a:gd name="connsiteX49" fmla="*/ 1200236 w 5819775"/>
              <a:gd name="connsiteY49" fmla="*/ 556458 h 5743575"/>
              <a:gd name="connsiteX50" fmla="*/ 1252690 w 5819775"/>
              <a:gd name="connsiteY50" fmla="*/ 534369 h 5743575"/>
              <a:gd name="connsiteX51" fmla="*/ 1729607 w 5819775"/>
              <a:gd name="connsiteY51" fmla="*/ 661366 h 5743575"/>
              <a:gd name="connsiteX52" fmla="*/ 1751695 w 5819775"/>
              <a:gd name="connsiteY52" fmla="*/ 676549 h 5743575"/>
              <a:gd name="connsiteX53" fmla="*/ 1915963 w 5819775"/>
              <a:gd name="connsiteY53" fmla="*/ 735909 h 5743575"/>
              <a:gd name="connsiteX54" fmla="*/ 2020176 w 5819775"/>
              <a:gd name="connsiteY54" fmla="*/ 720726 h 5743575"/>
              <a:gd name="connsiteX55" fmla="*/ 2020176 w 5819775"/>
              <a:gd name="connsiteY55" fmla="*/ 720726 h 5743575"/>
              <a:gd name="connsiteX56" fmla="*/ 2191341 w 5819775"/>
              <a:gd name="connsiteY56" fmla="*/ 661366 h 5743575"/>
              <a:gd name="connsiteX57" fmla="*/ 2370096 w 5819775"/>
              <a:gd name="connsiteY57" fmla="*/ 452930 h 5743575"/>
              <a:gd name="connsiteX58" fmla="*/ 2377688 w 5819775"/>
              <a:gd name="connsiteY58" fmla="*/ 430842 h 5743575"/>
              <a:gd name="connsiteX59" fmla="*/ 2660666 w 5819775"/>
              <a:gd name="connsiteY59" fmla="*/ 20876 h 5743575"/>
              <a:gd name="connsiteX60" fmla="*/ 2713120 w 5819775"/>
              <a:gd name="connsiteY60" fmla="*/ 5694 h 5743575"/>
              <a:gd name="connsiteX61" fmla="*/ 3115494 w 5819775"/>
              <a:gd name="connsiteY61" fmla="*/ 5694 h 5743575"/>
              <a:gd name="connsiteX62" fmla="*/ 3167948 w 5819775"/>
              <a:gd name="connsiteY62" fmla="*/ 20876 h 5743575"/>
              <a:gd name="connsiteX63" fmla="*/ 3450927 w 5819775"/>
              <a:gd name="connsiteY63" fmla="*/ 423251 h 5743575"/>
              <a:gd name="connsiteX64" fmla="*/ 3458518 w 5819775"/>
              <a:gd name="connsiteY64" fmla="*/ 452930 h 5743575"/>
              <a:gd name="connsiteX65" fmla="*/ 3637274 w 5819775"/>
              <a:gd name="connsiteY65" fmla="*/ 661366 h 5743575"/>
              <a:gd name="connsiteX66" fmla="*/ 3637274 w 5819775"/>
              <a:gd name="connsiteY66" fmla="*/ 661366 h 5743575"/>
              <a:gd name="connsiteX67" fmla="*/ 3808438 w 5819775"/>
              <a:gd name="connsiteY67" fmla="*/ 720726 h 5743575"/>
              <a:gd name="connsiteX68" fmla="*/ 3808438 w 5819775"/>
              <a:gd name="connsiteY68" fmla="*/ 720726 h 5743575"/>
              <a:gd name="connsiteX69" fmla="*/ 3912651 w 5819775"/>
              <a:gd name="connsiteY69" fmla="*/ 742814 h 5743575"/>
              <a:gd name="connsiteX70" fmla="*/ 4076919 w 5819775"/>
              <a:gd name="connsiteY70" fmla="*/ 683455 h 5743575"/>
              <a:gd name="connsiteX71" fmla="*/ 4099008 w 5819775"/>
              <a:gd name="connsiteY71" fmla="*/ 668272 h 5743575"/>
              <a:gd name="connsiteX72" fmla="*/ 4575924 w 5819775"/>
              <a:gd name="connsiteY72" fmla="*/ 541275 h 5743575"/>
              <a:gd name="connsiteX73" fmla="*/ 4628379 w 5819775"/>
              <a:gd name="connsiteY73" fmla="*/ 563363 h 5743575"/>
              <a:gd name="connsiteX74" fmla="*/ 4941722 w 5819775"/>
              <a:gd name="connsiteY74" fmla="*/ 824253 h 5743575"/>
              <a:gd name="connsiteX75" fmla="*/ 4971403 w 5819775"/>
              <a:gd name="connsiteY75" fmla="*/ 876707 h 5743575"/>
              <a:gd name="connsiteX76" fmla="*/ 4926540 w 5819775"/>
              <a:gd name="connsiteY76" fmla="*/ 1368807 h 5743575"/>
              <a:gd name="connsiteX77" fmla="*/ 4911357 w 5819775"/>
              <a:gd name="connsiteY77" fmla="*/ 1390895 h 5743575"/>
              <a:gd name="connsiteX78" fmla="*/ 4918948 w 5819775"/>
              <a:gd name="connsiteY78" fmla="*/ 1666968 h 5743575"/>
              <a:gd name="connsiteX79" fmla="*/ 4926540 w 5819775"/>
              <a:gd name="connsiteY79" fmla="*/ 1674559 h 5743575"/>
              <a:gd name="connsiteX80" fmla="*/ 5016266 w 5819775"/>
              <a:gd name="connsiteY80" fmla="*/ 1823635 h 5743575"/>
              <a:gd name="connsiteX81" fmla="*/ 5023857 w 5819775"/>
              <a:gd name="connsiteY81" fmla="*/ 1831227 h 5743575"/>
              <a:gd name="connsiteX82" fmla="*/ 5255067 w 5819775"/>
              <a:gd name="connsiteY82" fmla="*/ 1972711 h 5743575"/>
              <a:gd name="connsiteX83" fmla="*/ 5284746 w 5819775"/>
              <a:gd name="connsiteY83" fmla="*/ 1972711 h 5743575"/>
              <a:gd name="connsiteX84" fmla="*/ 5724392 w 5819775"/>
              <a:gd name="connsiteY84" fmla="*/ 2174241 h 5743575"/>
              <a:gd name="connsiteX85" fmla="*/ 5754072 w 5819775"/>
              <a:gd name="connsiteY85" fmla="*/ 2226695 h 5743575"/>
              <a:gd name="connsiteX86" fmla="*/ 5828614 w 5819775"/>
              <a:gd name="connsiteY86" fmla="*/ 2644262 h 5743575"/>
              <a:gd name="connsiteX87" fmla="*/ 5821023 w 5819775"/>
              <a:gd name="connsiteY87" fmla="*/ 2703621 h 5743575"/>
              <a:gd name="connsiteX88" fmla="*/ 5477999 w 5819775"/>
              <a:gd name="connsiteY88" fmla="*/ 3039054 h 5743575"/>
              <a:gd name="connsiteX89" fmla="*/ 5448319 w 5819775"/>
              <a:gd name="connsiteY89" fmla="*/ 3046645 h 5743575"/>
              <a:gd name="connsiteX90" fmla="*/ 5277155 w 5819775"/>
              <a:gd name="connsiteY90" fmla="*/ 3262672 h 5743575"/>
              <a:gd name="connsiteX91" fmla="*/ 5277155 w 5819775"/>
              <a:gd name="connsiteY91" fmla="*/ 3270263 h 5743575"/>
              <a:gd name="connsiteX92" fmla="*/ 5247475 w 5819775"/>
              <a:gd name="connsiteY92" fmla="*/ 3441428 h 5743575"/>
              <a:gd name="connsiteX93" fmla="*/ 5247475 w 5819775"/>
              <a:gd name="connsiteY93" fmla="*/ 3449019 h 5743575"/>
              <a:gd name="connsiteX94" fmla="*/ 5337201 w 5819775"/>
              <a:gd name="connsiteY94" fmla="*/ 3680229 h 5743575"/>
              <a:gd name="connsiteX95" fmla="*/ 5359289 w 5819775"/>
              <a:gd name="connsiteY95" fmla="*/ 3702318 h 5743575"/>
              <a:gd name="connsiteX96" fmla="*/ 5567725 w 5819775"/>
              <a:gd name="connsiteY96" fmla="*/ 4127475 h 5743575"/>
              <a:gd name="connsiteX97" fmla="*/ 5552542 w 5819775"/>
              <a:gd name="connsiteY97" fmla="*/ 4186835 h 5743575"/>
              <a:gd name="connsiteX98" fmla="*/ 5328923 w 5819775"/>
              <a:gd name="connsiteY98" fmla="*/ 4567131 h 5743575"/>
              <a:gd name="connsiteX99" fmla="*/ 5284061 w 5819775"/>
              <a:gd name="connsiteY99" fmla="*/ 4611993 h 5743575"/>
              <a:gd name="connsiteX100" fmla="*/ 5015580 w 5819775"/>
              <a:gd name="connsiteY100" fmla="*/ 4678944 h 5743575"/>
              <a:gd name="connsiteX101" fmla="*/ 5015580 w 5819775"/>
              <a:gd name="connsiteY101" fmla="*/ 4678944 h 5743575"/>
              <a:gd name="connsiteX102" fmla="*/ 4814049 w 5819775"/>
              <a:gd name="connsiteY102" fmla="*/ 4641673 h 5743575"/>
              <a:gd name="connsiteX103" fmla="*/ 4784370 w 5819775"/>
              <a:gd name="connsiteY103" fmla="*/ 4634082 h 5743575"/>
              <a:gd name="connsiteX104" fmla="*/ 4784370 w 5819775"/>
              <a:gd name="connsiteY104" fmla="*/ 4634082 h 5743575"/>
              <a:gd name="connsiteX105" fmla="*/ 4694644 w 5819775"/>
              <a:gd name="connsiteY105" fmla="*/ 4618899 h 5743575"/>
              <a:gd name="connsiteX106" fmla="*/ 4515889 w 5819775"/>
              <a:gd name="connsiteY106" fmla="*/ 4685850 h 5743575"/>
              <a:gd name="connsiteX107" fmla="*/ 4508297 w 5819775"/>
              <a:gd name="connsiteY107" fmla="*/ 4685850 h 5743575"/>
              <a:gd name="connsiteX108" fmla="*/ 4374404 w 5819775"/>
              <a:gd name="connsiteY108" fmla="*/ 4797664 h 5743575"/>
              <a:gd name="connsiteX109" fmla="*/ 4366813 w 5819775"/>
              <a:gd name="connsiteY109" fmla="*/ 4805256 h 5743575"/>
              <a:gd name="connsiteX110" fmla="*/ 4262600 w 5819775"/>
              <a:gd name="connsiteY110" fmla="*/ 5050962 h 5743575"/>
              <a:gd name="connsiteX111" fmla="*/ 4270191 w 5819775"/>
              <a:gd name="connsiteY111" fmla="*/ 5095825 h 5743575"/>
              <a:gd name="connsiteX112" fmla="*/ 4270191 w 5819775"/>
              <a:gd name="connsiteY112" fmla="*/ 5095825 h 5743575"/>
              <a:gd name="connsiteX113" fmla="*/ 4158377 w 5819775"/>
              <a:gd name="connsiteY113" fmla="*/ 5535471 h 5743575"/>
              <a:gd name="connsiteX114" fmla="*/ 4105923 w 5819775"/>
              <a:gd name="connsiteY114" fmla="*/ 5572742 h 5743575"/>
              <a:gd name="connsiteX115" fmla="*/ 3680765 w 5819775"/>
              <a:gd name="connsiteY115" fmla="*/ 5729409 h 5743575"/>
              <a:gd name="connsiteX116" fmla="*/ 3668335 w 5819775"/>
              <a:gd name="connsiteY116" fmla="*/ 5745259 h 5743575"/>
              <a:gd name="connsiteX117" fmla="*/ 1849698 w 5819775"/>
              <a:gd name="connsiteY117" fmla="*/ 5349781 h 5743575"/>
              <a:gd name="connsiteX118" fmla="*/ 2163042 w 5819775"/>
              <a:gd name="connsiteY118" fmla="*/ 5461595 h 5743575"/>
              <a:gd name="connsiteX119" fmla="*/ 2327310 w 5819775"/>
              <a:gd name="connsiteY119" fmla="*/ 5320111 h 5743575"/>
              <a:gd name="connsiteX120" fmla="*/ 2342493 w 5819775"/>
              <a:gd name="connsiteY120" fmla="*/ 5290430 h 5743575"/>
              <a:gd name="connsiteX121" fmla="*/ 2804913 w 5819775"/>
              <a:gd name="connsiteY121" fmla="*/ 5029541 h 5743575"/>
              <a:gd name="connsiteX122" fmla="*/ 2812504 w 5819775"/>
              <a:gd name="connsiteY122" fmla="*/ 5029541 h 5743575"/>
              <a:gd name="connsiteX123" fmla="*/ 2820095 w 5819775"/>
              <a:gd name="connsiteY123" fmla="*/ 5029541 h 5743575"/>
              <a:gd name="connsiteX124" fmla="*/ 2991260 w 5819775"/>
              <a:gd name="connsiteY124" fmla="*/ 5029541 h 5743575"/>
              <a:gd name="connsiteX125" fmla="*/ 2998851 w 5819775"/>
              <a:gd name="connsiteY125" fmla="*/ 5029541 h 5743575"/>
              <a:gd name="connsiteX126" fmla="*/ 3006442 w 5819775"/>
              <a:gd name="connsiteY126" fmla="*/ 5029541 h 5743575"/>
              <a:gd name="connsiteX127" fmla="*/ 3468862 w 5819775"/>
              <a:gd name="connsiteY127" fmla="*/ 5290430 h 5743575"/>
              <a:gd name="connsiteX128" fmla="*/ 3484045 w 5819775"/>
              <a:gd name="connsiteY128" fmla="*/ 5320111 h 5743575"/>
              <a:gd name="connsiteX129" fmla="*/ 3648313 w 5819775"/>
              <a:gd name="connsiteY129" fmla="*/ 5461595 h 5743575"/>
              <a:gd name="connsiteX130" fmla="*/ 3961657 w 5819775"/>
              <a:gd name="connsiteY130" fmla="*/ 5349781 h 5743575"/>
              <a:gd name="connsiteX131" fmla="*/ 3991337 w 5819775"/>
              <a:gd name="connsiteY131" fmla="*/ 5133754 h 5743575"/>
              <a:gd name="connsiteX132" fmla="*/ 3983746 w 5819775"/>
              <a:gd name="connsiteY132" fmla="*/ 5104074 h 5743575"/>
              <a:gd name="connsiteX133" fmla="*/ 4170093 w 5819775"/>
              <a:gd name="connsiteY133" fmla="*/ 4604383 h 5743575"/>
              <a:gd name="connsiteX134" fmla="*/ 4177684 w 5819775"/>
              <a:gd name="connsiteY134" fmla="*/ 4596791 h 5743575"/>
              <a:gd name="connsiteX135" fmla="*/ 4185275 w 5819775"/>
              <a:gd name="connsiteY135" fmla="*/ 4589200 h 5743575"/>
              <a:gd name="connsiteX136" fmla="*/ 4319169 w 5819775"/>
              <a:gd name="connsiteY136" fmla="*/ 4477386 h 5743575"/>
              <a:gd name="connsiteX137" fmla="*/ 4326760 w 5819775"/>
              <a:gd name="connsiteY137" fmla="*/ 4469794 h 5743575"/>
              <a:gd name="connsiteX138" fmla="*/ 4334351 w 5819775"/>
              <a:gd name="connsiteY138" fmla="*/ 4462203 h 5743575"/>
              <a:gd name="connsiteX139" fmla="*/ 4684967 w 5819775"/>
              <a:gd name="connsiteY139" fmla="*/ 4335206 h 5743575"/>
              <a:gd name="connsiteX140" fmla="*/ 4856131 w 5819775"/>
              <a:gd name="connsiteY140" fmla="*/ 4364886 h 5743575"/>
              <a:gd name="connsiteX141" fmla="*/ 4885811 w 5819775"/>
              <a:gd name="connsiteY141" fmla="*/ 4372478 h 5743575"/>
              <a:gd name="connsiteX142" fmla="*/ 4997625 w 5819775"/>
              <a:gd name="connsiteY142" fmla="*/ 4394566 h 5743575"/>
              <a:gd name="connsiteX143" fmla="*/ 4997625 w 5819775"/>
              <a:gd name="connsiteY143" fmla="*/ 4394566 h 5743575"/>
              <a:gd name="connsiteX144" fmla="*/ 5101848 w 5819775"/>
              <a:gd name="connsiteY144" fmla="*/ 4372478 h 5743575"/>
              <a:gd name="connsiteX145" fmla="*/ 5266115 w 5819775"/>
              <a:gd name="connsiteY145" fmla="*/ 4089499 h 5743575"/>
              <a:gd name="connsiteX146" fmla="*/ 5154301 w 5819775"/>
              <a:gd name="connsiteY146" fmla="*/ 3895561 h 5743575"/>
              <a:gd name="connsiteX147" fmla="*/ 5132213 w 5819775"/>
              <a:gd name="connsiteY147" fmla="*/ 3873472 h 5743575"/>
              <a:gd name="connsiteX148" fmla="*/ 4953457 w 5819775"/>
              <a:gd name="connsiteY148" fmla="*/ 3373781 h 5743575"/>
              <a:gd name="connsiteX149" fmla="*/ 4953457 w 5819775"/>
              <a:gd name="connsiteY149" fmla="*/ 3366190 h 5743575"/>
              <a:gd name="connsiteX150" fmla="*/ 4953457 w 5819775"/>
              <a:gd name="connsiteY150" fmla="*/ 3358599 h 5743575"/>
              <a:gd name="connsiteX151" fmla="*/ 4983137 w 5819775"/>
              <a:gd name="connsiteY151" fmla="*/ 3187434 h 5743575"/>
              <a:gd name="connsiteX152" fmla="*/ 4983137 w 5819775"/>
              <a:gd name="connsiteY152" fmla="*/ 3172251 h 5743575"/>
              <a:gd name="connsiteX153" fmla="*/ 4983137 w 5819775"/>
              <a:gd name="connsiteY153" fmla="*/ 3164660 h 5743575"/>
              <a:gd name="connsiteX154" fmla="*/ 5318570 w 5819775"/>
              <a:gd name="connsiteY154" fmla="*/ 2754694 h 5743575"/>
              <a:gd name="connsiteX155" fmla="*/ 5348249 w 5819775"/>
              <a:gd name="connsiteY155" fmla="*/ 2739512 h 5743575"/>
              <a:gd name="connsiteX156" fmla="*/ 5527005 w 5819775"/>
              <a:gd name="connsiteY156" fmla="*/ 2590436 h 5743575"/>
              <a:gd name="connsiteX157" fmla="*/ 5474551 w 5819775"/>
              <a:gd name="connsiteY157" fmla="*/ 2284683 h 5743575"/>
              <a:gd name="connsiteX158" fmla="*/ 5258524 w 5819775"/>
              <a:gd name="connsiteY158" fmla="*/ 2202549 h 5743575"/>
              <a:gd name="connsiteX159" fmla="*/ 5221253 w 5819775"/>
              <a:gd name="connsiteY159" fmla="*/ 2202549 h 5743575"/>
              <a:gd name="connsiteX160" fmla="*/ 4766424 w 5819775"/>
              <a:gd name="connsiteY160" fmla="*/ 1934068 h 5743575"/>
              <a:gd name="connsiteX161" fmla="*/ 4758833 w 5819775"/>
              <a:gd name="connsiteY161" fmla="*/ 1926477 h 5743575"/>
              <a:gd name="connsiteX162" fmla="*/ 4669108 w 5819775"/>
              <a:gd name="connsiteY162" fmla="*/ 1769800 h 5743575"/>
              <a:gd name="connsiteX163" fmla="*/ 4661516 w 5819775"/>
              <a:gd name="connsiteY163" fmla="*/ 1762208 h 5743575"/>
              <a:gd name="connsiteX164" fmla="*/ 4653925 w 5819775"/>
              <a:gd name="connsiteY164" fmla="*/ 1754617 h 5743575"/>
              <a:gd name="connsiteX165" fmla="*/ 4646333 w 5819775"/>
              <a:gd name="connsiteY165" fmla="*/ 1225246 h 5743575"/>
              <a:gd name="connsiteX166" fmla="*/ 4661516 w 5819775"/>
              <a:gd name="connsiteY166" fmla="*/ 1195566 h 5743575"/>
              <a:gd name="connsiteX167" fmla="*/ 4698788 w 5819775"/>
              <a:gd name="connsiteY167" fmla="*/ 964356 h 5743575"/>
              <a:gd name="connsiteX168" fmla="*/ 4467578 w 5819775"/>
              <a:gd name="connsiteY168" fmla="*/ 770418 h 5743575"/>
              <a:gd name="connsiteX169" fmla="*/ 4243959 w 5819775"/>
              <a:gd name="connsiteY169" fmla="*/ 844960 h 5743575"/>
              <a:gd name="connsiteX170" fmla="*/ 4214279 w 5819775"/>
              <a:gd name="connsiteY170" fmla="*/ 867049 h 5743575"/>
              <a:gd name="connsiteX171" fmla="*/ 3923709 w 5819775"/>
              <a:gd name="connsiteY171" fmla="*/ 994046 h 5743575"/>
              <a:gd name="connsiteX172" fmla="*/ 3737362 w 5819775"/>
              <a:gd name="connsiteY172" fmla="*/ 964366 h 5743575"/>
              <a:gd name="connsiteX173" fmla="*/ 3729771 w 5819775"/>
              <a:gd name="connsiteY173" fmla="*/ 964366 h 5743575"/>
              <a:gd name="connsiteX174" fmla="*/ 3722180 w 5819775"/>
              <a:gd name="connsiteY174" fmla="*/ 964366 h 5743575"/>
              <a:gd name="connsiteX175" fmla="*/ 3557911 w 5819775"/>
              <a:gd name="connsiteY175" fmla="*/ 905006 h 5743575"/>
              <a:gd name="connsiteX176" fmla="*/ 3550320 w 5819775"/>
              <a:gd name="connsiteY176" fmla="*/ 905006 h 5743575"/>
              <a:gd name="connsiteX177" fmla="*/ 3542729 w 5819775"/>
              <a:gd name="connsiteY177" fmla="*/ 905006 h 5743575"/>
              <a:gd name="connsiteX178" fmla="*/ 3192113 w 5819775"/>
              <a:gd name="connsiteY178" fmla="*/ 502632 h 5743575"/>
              <a:gd name="connsiteX179" fmla="*/ 3184522 w 5819775"/>
              <a:gd name="connsiteY179" fmla="*/ 472952 h 5743575"/>
              <a:gd name="connsiteX180" fmla="*/ 3065117 w 5819775"/>
              <a:gd name="connsiteY180" fmla="*/ 271422 h 5743575"/>
              <a:gd name="connsiteX181" fmla="*/ 2766955 w 5819775"/>
              <a:gd name="connsiteY181" fmla="*/ 271422 h 5743575"/>
              <a:gd name="connsiteX182" fmla="*/ 2647550 w 5819775"/>
              <a:gd name="connsiteY182" fmla="*/ 472952 h 5743575"/>
              <a:gd name="connsiteX183" fmla="*/ 2639959 w 5819775"/>
              <a:gd name="connsiteY183" fmla="*/ 502632 h 5743575"/>
              <a:gd name="connsiteX184" fmla="*/ 2289343 w 5819775"/>
              <a:gd name="connsiteY184" fmla="*/ 905006 h 5743575"/>
              <a:gd name="connsiteX185" fmla="*/ 2281752 w 5819775"/>
              <a:gd name="connsiteY185" fmla="*/ 905006 h 5743575"/>
              <a:gd name="connsiteX186" fmla="*/ 2274161 w 5819775"/>
              <a:gd name="connsiteY186" fmla="*/ 905006 h 5743575"/>
              <a:gd name="connsiteX187" fmla="*/ 2109892 w 5819775"/>
              <a:gd name="connsiteY187" fmla="*/ 964366 h 5743575"/>
              <a:gd name="connsiteX188" fmla="*/ 2102301 w 5819775"/>
              <a:gd name="connsiteY188" fmla="*/ 964366 h 5743575"/>
              <a:gd name="connsiteX189" fmla="*/ 2094710 w 5819775"/>
              <a:gd name="connsiteY189" fmla="*/ 964366 h 5743575"/>
              <a:gd name="connsiteX190" fmla="*/ 1908362 w 5819775"/>
              <a:gd name="connsiteY190" fmla="*/ 994046 h 5743575"/>
              <a:gd name="connsiteX191" fmla="*/ 1572930 w 5819775"/>
              <a:gd name="connsiteY191" fmla="*/ 874640 h 5743575"/>
              <a:gd name="connsiteX192" fmla="*/ 1543250 w 5819775"/>
              <a:gd name="connsiteY192" fmla="*/ 852552 h 5743575"/>
              <a:gd name="connsiteX193" fmla="*/ 1319632 w 5819775"/>
              <a:gd name="connsiteY193" fmla="*/ 778009 h 5743575"/>
              <a:gd name="connsiteX194" fmla="*/ 1088422 w 5819775"/>
              <a:gd name="connsiteY194" fmla="*/ 971948 h 5743575"/>
              <a:gd name="connsiteX195" fmla="*/ 1125693 w 5819775"/>
              <a:gd name="connsiteY195" fmla="*/ 1203158 h 5743575"/>
              <a:gd name="connsiteX196" fmla="*/ 1140876 w 5819775"/>
              <a:gd name="connsiteY196" fmla="*/ 1232838 h 5743575"/>
              <a:gd name="connsiteX197" fmla="*/ 1133285 w 5819775"/>
              <a:gd name="connsiteY197" fmla="*/ 1762208 h 5743575"/>
              <a:gd name="connsiteX198" fmla="*/ 1133285 w 5819775"/>
              <a:gd name="connsiteY198" fmla="*/ 1769800 h 5743575"/>
              <a:gd name="connsiteX199" fmla="*/ 1125693 w 5819775"/>
              <a:gd name="connsiteY199" fmla="*/ 1777391 h 5743575"/>
              <a:gd name="connsiteX200" fmla="*/ 1035968 w 5819775"/>
              <a:gd name="connsiteY200" fmla="*/ 1926467 h 5743575"/>
              <a:gd name="connsiteX201" fmla="*/ 1028376 w 5819775"/>
              <a:gd name="connsiteY201" fmla="*/ 1941650 h 5743575"/>
              <a:gd name="connsiteX202" fmla="*/ 573548 w 5819775"/>
              <a:gd name="connsiteY202" fmla="*/ 2210131 h 5743575"/>
              <a:gd name="connsiteX203" fmla="*/ 543868 w 5819775"/>
              <a:gd name="connsiteY203" fmla="*/ 2210131 h 5743575"/>
              <a:gd name="connsiteX204" fmla="*/ 327841 w 5819775"/>
              <a:gd name="connsiteY204" fmla="*/ 2292265 h 5743575"/>
              <a:gd name="connsiteX205" fmla="*/ 275387 w 5819775"/>
              <a:gd name="connsiteY205" fmla="*/ 2598018 h 5743575"/>
              <a:gd name="connsiteX206" fmla="*/ 454142 w 5819775"/>
              <a:gd name="connsiteY206" fmla="*/ 2747093 h 5743575"/>
              <a:gd name="connsiteX207" fmla="*/ 483822 w 5819775"/>
              <a:gd name="connsiteY207" fmla="*/ 2762276 h 5743575"/>
              <a:gd name="connsiteX208" fmla="*/ 819255 w 5819775"/>
              <a:gd name="connsiteY208" fmla="*/ 3172242 h 5743575"/>
              <a:gd name="connsiteX209" fmla="*/ 819255 w 5819775"/>
              <a:gd name="connsiteY209" fmla="*/ 3179833 h 5743575"/>
              <a:gd name="connsiteX210" fmla="*/ 819255 w 5819775"/>
              <a:gd name="connsiteY210" fmla="*/ 3195016 h 5743575"/>
              <a:gd name="connsiteX211" fmla="*/ 848935 w 5819775"/>
              <a:gd name="connsiteY211" fmla="*/ 3366180 h 5743575"/>
              <a:gd name="connsiteX212" fmla="*/ 848935 w 5819775"/>
              <a:gd name="connsiteY212" fmla="*/ 3373772 h 5743575"/>
              <a:gd name="connsiteX213" fmla="*/ 848935 w 5819775"/>
              <a:gd name="connsiteY213" fmla="*/ 3381363 h 5743575"/>
              <a:gd name="connsiteX214" fmla="*/ 670179 w 5819775"/>
              <a:gd name="connsiteY214" fmla="*/ 3881054 h 5743575"/>
              <a:gd name="connsiteX215" fmla="*/ 648091 w 5819775"/>
              <a:gd name="connsiteY215" fmla="*/ 3903143 h 5743575"/>
              <a:gd name="connsiteX216" fmla="*/ 536277 w 5819775"/>
              <a:gd name="connsiteY216" fmla="*/ 4097081 h 5743575"/>
              <a:gd name="connsiteX217" fmla="*/ 700545 w 5819775"/>
              <a:gd name="connsiteY217" fmla="*/ 4380060 h 5743575"/>
              <a:gd name="connsiteX218" fmla="*/ 924163 w 5819775"/>
              <a:gd name="connsiteY218" fmla="*/ 4372468 h 5743575"/>
              <a:gd name="connsiteX219" fmla="*/ 953843 w 5819775"/>
              <a:gd name="connsiteY219" fmla="*/ 4364877 h 5743575"/>
              <a:gd name="connsiteX220" fmla="*/ 1125007 w 5819775"/>
              <a:gd name="connsiteY220" fmla="*/ 4335197 h 5743575"/>
              <a:gd name="connsiteX221" fmla="*/ 1475623 w 5819775"/>
              <a:gd name="connsiteY221" fmla="*/ 4462194 h 5743575"/>
              <a:gd name="connsiteX222" fmla="*/ 1483214 w 5819775"/>
              <a:gd name="connsiteY222" fmla="*/ 4462194 h 5743575"/>
              <a:gd name="connsiteX223" fmla="*/ 1498397 w 5819775"/>
              <a:gd name="connsiteY223" fmla="*/ 4469785 h 5743575"/>
              <a:gd name="connsiteX224" fmla="*/ 1632290 w 5819775"/>
              <a:gd name="connsiteY224" fmla="*/ 4581599 h 5743575"/>
              <a:gd name="connsiteX225" fmla="*/ 1639881 w 5819775"/>
              <a:gd name="connsiteY225" fmla="*/ 4589190 h 5743575"/>
              <a:gd name="connsiteX226" fmla="*/ 1647473 w 5819775"/>
              <a:gd name="connsiteY226" fmla="*/ 4596782 h 5743575"/>
              <a:gd name="connsiteX227" fmla="*/ 1833820 w 5819775"/>
              <a:gd name="connsiteY227" fmla="*/ 5096473 h 5743575"/>
              <a:gd name="connsiteX228" fmla="*/ 1826228 w 5819775"/>
              <a:gd name="connsiteY228" fmla="*/ 5126153 h 5743575"/>
              <a:gd name="connsiteX229" fmla="*/ 1849698 w 5819775"/>
              <a:gd name="connsiteY229" fmla="*/ 5349781 h 5743575"/>
              <a:gd name="connsiteX230" fmla="*/ 2915336 w 5819775"/>
              <a:gd name="connsiteY230" fmla="*/ 4366267 h 5743575"/>
              <a:gd name="connsiteX231" fmla="*/ 1461811 w 5819775"/>
              <a:gd name="connsiteY231" fmla="*/ 2912733 h 5743575"/>
              <a:gd name="connsiteX232" fmla="*/ 2915336 w 5819775"/>
              <a:gd name="connsiteY232" fmla="*/ 1451608 h 5743575"/>
              <a:gd name="connsiteX233" fmla="*/ 4368861 w 5819775"/>
              <a:gd name="connsiteY233" fmla="*/ 2905132 h 5743575"/>
              <a:gd name="connsiteX234" fmla="*/ 2915336 w 5819775"/>
              <a:gd name="connsiteY234" fmla="*/ 4366267 h 5743575"/>
              <a:gd name="connsiteX235" fmla="*/ 2915336 w 5819775"/>
              <a:gd name="connsiteY235" fmla="*/ 1727004 h 5743575"/>
              <a:gd name="connsiteX236" fmla="*/ 1730293 w 5819775"/>
              <a:gd name="connsiteY236" fmla="*/ 2912047 h 5743575"/>
              <a:gd name="connsiteX237" fmla="*/ 2915336 w 5819775"/>
              <a:gd name="connsiteY237" fmla="*/ 4090195 h 5743575"/>
              <a:gd name="connsiteX238" fmla="*/ 4100379 w 5819775"/>
              <a:gd name="connsiteY238" fmla="*/ 2905151 h 5743575"/>
              <a:gd name="connsiteX239" fmla="*/ 2915336 w 5819775"/>
              <a:gd name="connsiteY239" fmla="*/ 1727004 h 574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</a:cxnLst>
            <a:rect l="l" t="t" r="r" b="b"/>
            <a:pathLst>
              <a:path w="5819775" h="5743575">
                <a:moveTo>
                  <a:pt x="3668335" y="5745259"/>
                </a:moveTo>
                <a:cubicBezTo>
                  <a:pt x="3660743" y="5745259"/>
                  <a:pt x="3646246" y="5745259"/>
                  <a:pt x="3638655" y="5745259"/>
                </a:cubicBezTo>
                <a:cubicBezTo>
                  <a:pt x="3481988" y="5715579"/>
                  <a:pt x="3340494" y="5611366"/>
                  <a:pt x="3265951" y="5469186"/>
                </a:cubicBezTo>
                <a:cubicBezTo>
                  <a:pt x="3258360" y="5461595"/>
                  <a:pt x="3258360" y="5454004"/>
                  <a:pt x="3250768" y="5447098"/>
                </a:cubicBezTo>
                <a:cubicBezTo>
                  <a:pt x="3243177" y="5431915"/>
                  <a:pt x="3183817" y="5320101"/>
                  <a:pt x="3011967" y="5313205"/>
                </a:cubicBezTo>
                <a:lnTo>
                  <a:pt x="3005061" y="5313205"/>
                </a:lnTo>
                <a:cubicBezTo>
                  <a:pt x="2945702" y="5313205"/>
                  <a:pt x="2893247" y="5313205"/>
                  <a:pt x="2833897" y="5313205"/>
                </a:cubicBezTo>
                <a:lnTo>
                  <a:pt x="2825611" y="5313205"/>
                </a:lnTo>
                <a:cubicBezTo>
                  <a:pt x="2646855" y="5313205"/>
                  <a:pt x="2586809" y="5440202"/>
                  <a:pt x="2586809" y="5447098"/>
                </a:cubicBezTo>
                <a:cubicBezTo>
                  <a:pt x="2579218" y="5454689"/>
                  <a:pt x="2579218" y="5462280"/>
                  <a:pt x="2571626" y="5469186"/>
                </a:cubicBezTo>
                <a:cubicBezTo>
                  <a:pt x="2497084" y="5610671"/>
                  <a:pt x="2355599" y="5714893"/>
                  <a:pt x="2198923" y="5745259"/>
                </a:cubicBezTo>
                <a:cubicBezTo>
                  <a:pt x="2176834" y="5752850"/>
                  <a:pt x="2154060" y="5752850"/>
                  <a:pt x="2131971" y="5745259"/>
                </a:cubicBezTo>
                <a:cubicBezTo>
                  <a:pt x="1990487" y="5707988"/>
                  <a:pt x="1841402" y="5655533"/>
                  <a:pt x="1706813" y="5588592"/>
                </a:cubicBezTo>
                <a:cubicBezTo>
                  <a:pt x="1684725" y="5581000"/>
                  <a:pt x="1669542" y="5566503"/>
                  <a:pt x="1654359" y="5551320"/>
                </a:cubicBezTo>
                <a:cubicBezTo>
                  <a:pt x="1557738" y="5424323"/>
                  <a:pt x="1512875" y="5253159"/>
                  <a:pt x="1550146" y="5096492"/>
                </a:cubicBezTo>
                <a:cubicBezTo>
                  <a:pt x="1550146" y="5088900"/>
                  <a:pt x="1550146" y="5081309"/>
                  <a:pt x="1557738" y="5066812"/>
                </a:cubicBezTo>
                <a:cubicBezTo>
                  <a:pt x="1557738" y="5051629"/>
                  <a:pt x="1587418" y="4925328"/>
                  <a:pt x="1461116" y="4813514"/>
                </a:cubicBezTo>
                <a:lnTo>
                  <a:pt x="1453525" y="4805922"/>
                </a:lnTo>
                <a:cubicBezTo>
                  <a:pt x="1408662" y="4768651"/>
                  <a:pt x="1363799" y="4731380"/>
                  <a:pt x="1319632" y="4694108"/>
                </a:cubicBezTo>
                <a:lnTo>
                  <a:pt x="1319632" y="4694108"/>
                </a:lnTo>
                <a:cubicBezTo>
                  <a:pt x="1260272" y="4649246"/>
                  <a:pt x="1200226" y="4627157"/>
                  <a:pt x="1133285" y="4627157"/>
                </a:cubicBezTo>
                <a:cubicBezTo>
                  <a:pt x="1080830" y="4627157"/>
                  <a:pt x="1043559" y="4642340"/>
                  <a:pt x="1043559" y="4642340"/>
                </a:cubicBezTo>
                <a:cubicBezTo>
                  <a:pt x="1035968" y="4649931"/>
                  <a:pt x="1028376" y="4649931"/>
                  <a:pt x="1013879" y="4649931"/>
                </a:cubicBezTo>
                <a:cubicBezTo>
                  <a:pt x="864803" y="4709291"/>
                  <a:pt x="686038" y="4702386"/>
                  <a:pt x="544554" y="4620252"/>
                </a:cubicBezTo>
                <a:cubicBezTo>
                  <a:pt x="522465" y="4612660"/>
                  <a:pt x="507282" y="4598163"/>
                  <a:pt x="499691" y="4575389"/>
                </a:cubicBezTo>
                <a:cubicBezTo>
                  <a:pt x="417557" y="4455983"/>
                  <a:pt x="343014" y="4329682"/>
                  <a:pt x="276073" y="4195094"/>
                </a:cubicBezTo>
                <a:cubicBezTo>
                  <a:pt x="268481" y="4173005"/>
                  <a:pt x="260890" y="4157822"/>
                  <a:pt x="260890" y="4135734"/>
                </a:cubicBezTo>
                <a:cubicBezTo>
                  <a:pt x="260890" y="3971465"/>
                  <a:pt x="343024" y="3807893"/>
                  <a:pt x="469325" y="3710576"/>
                </a:cubicBezTo>
                <a:cubicBezTo>
                  <a:pt x="476917" y="3702984"/>
                  <a:pt x="484508" y="3695393"/>
                  <a:pt x="491414" y="3695393"/>
                </a:cubicBezTo>
                <a:cubicBezTo>
                  <a:pt x="499005" y="3687801"/>
                  <a:pt x="603228" y="3605667"/>
                  <a:pt x="581139" y="3434503"/>
                </a:cubicBezTo>
                <a:cubicBezTo>
                  <a:pt x="581139" y="3434503"/>
                  <a:pt x="581139" y="3434503"/>
                  <a:pt x="581139" y="3426912"/>
                </a:cubicBezTo>
                <a:cubicBezTo>
                  <a:pt x="565956" y="3374458"/>
                  <a:pt x="559051" y="3315098"/>
                  <a:pt x="551459" y="3255748"/>
                </a:cubicBezTo>
                <a:cubicBezTo>
                  <a:pt x="551459" y="3248156"/>
                  <a:pt x="551459" y="3248156"/>
                  <a:pt x="551459" y="3248156"/>
                </a:cubicBezTo>
                <a:cubicBezTo>
                  <a:pt x="521780" y="3076992"/>
                  <a:pt x="380295" y="3039721"/>
                  <a:pt x="380295" y="3039721"/>
                </a:cubicBezTo>
                <a:cubicBezTo>
                  <a:pt x="372704" y="3039721"/>
                  <a:pt x="365112" y="3032129"/>
                  <a:pt x="350615" y="3032129"/>
                </a:cubicBezTo>
                <a:cubicBezTo>
                  <a:pt x="193939" y="2979675"/>
                  <a:pt x="60046" y="2853374"/>
                  <a:pt x="7591" y="2696697"/>
                </a:cubicBezTo>
                <a:cubicBezTo>
                  <a:pt x="0" y="2674627"/>
                  <a:pt x="0" y="2659444"/>
                  <a:pt x="0" y="2637356"/>
                </a:cubicBezTo>
                <a:cubicBezTo>
                  <a:pt x="15183" y="2503463"/>
                  <a:pt x="37271" y="2361283"/>
                  <a:pt x="74543" y="2219790"/>
                </a:cubicBezTo>
                <a:cubicBezTo>
                  <a:pt x="82134" y="2197701"/>
                  <a:pt x="89726" y="2182518"/>
                  <a:pt x="104223" y="2167335"/>
                </a:cubicBezTo>
                <a:cubicBezTo>
                  <a:pt x="216037" y="2033442"/>
                  <a:pt x="380295" y="1958900"/>
                  <a:pt x="543868" y="1965805"/>
                </a:cubicBezTo>
                <a:cubicBezTo>
                  <a:pt x="551459" y="1965805"/>
                  <a:pt x="559051" y="1965805"/>
                  <a:pt x="573548" y="1965805"/>
                </a:cubicBezTo>
                <a:cubicBezTo>
                  <a:pt x="610819" y="1965805"/>
                  <a:pt x="730225" y="1958214"/>
                  <a:pt x="804758" y="1824321"/>
                </a:cubicBezTo>
                <a:cubicBezTo>
                  <a:pt x="804758" y="1824321"/>
                  <a:pt x="804758" y="1816729"/>
                  <a:pt x="812349" y="1816729"/>
                </a:cubicBezTo>
                <a:cubicBezTo>
                  <a:pt x="834438" y="1771867"/>
                  <a:pt x="864803" y="1720108"/>
                  <a:pt x="902075" y="1667654"/>
                </a:cubicBezTo>
                <a:cubicBezTo>
                  <a:pt x="902075" y="1667654"/>
                  <a:pt x="902075" y="1660062"/>
                  <a:pt x="909666" y="1660062"/>
                </a:cubicBezTo>
                <a:cubicBezTo>
                  <a:pt x="991800" y="1510987"/>
                  <a:pt x="924849" y="1399173"/>
                  <a:pt x="917258" y="1383990"/>
                </a:cubicBezTo>
                <a:cubicBezTo>
                  <a:pt x="909666" y="1376398"/>
                  <a:pt x="909666" y="1368807"/>
                  <a:pt x="902075" y="1361901"/>
                </a:cubicBezTo>
                <a:cubicBezTo>
                  <a:pt x="812349" y="1212826"/>
                  <a:pt x="790261" y="1034060"/>
                  <a:pt x="857212" y="869802"/>
                </a:cubicBezTo>
                <a:cubicBezTo>
                  <a:pt x="864803" y="854619"/>
                  <a:pt x="872395" y="832530"/>
                  <a:pt x="886892" y="817347"/>
                </a:cubicBezTo>
                <a:cubicBezTo>
                  <a:pt x="983513" y="720726"/>
                  <a:pt x="1088422" y="631000"/>
                  <a:pt x="1200236" y="556458"/>
                </a:cubicBezTo>
                <a:cubicBezTo>
                  <a:pt x="1215419" y="541275"/>
                  <a:pt x="1237507" y="534369"/>
                  <a:pt x="1252690" y="534369"/>
                </a:cubicBezTo>
                <a:cubicBezTo>
                  <a:pt x="1423854" y="497098"/>
                  <a:pt x="1603305" y="549552"/>
                  <a:pt x="1729607" y="661366"/>
                </a:cubicBezTo>
                <a:cubicBezTo>
                  <a:pt x="1737198" y="668957"/>
                  <a:pt x="1744789" y="668957"/>
                  <a:pt x="1751695" y="676549"/>
                </a:cubicBezTo>
                <a:cubicBezTo>
                  <a:pt x="1751695" y="676549"/>
                  <a:pt x="1818646" y="735909"/>
                  <a:pt x="1915963" y="735909"/>
                </a:cubicBezTo>
                <a:cubicBezTo>
                  <a:pt x="1945643" y="735909"/>
                  <a:pt x="1982914" y="728317"/>
                  <a:pt x="2020176" y="720726"/>
                </a:cubicBezTo>
                <a:lnTo>
                  <a:pt x="2020176" y="720726"/>
                </a:lnTo>
                <a:cubicBezTo>
                  <a:pt x="2079536" y="698637"/>
                  <a:pt x="2139582" y="675863"/>
                  <a:pt x="2191341" y="661366"/>
                </a:cubicBezTo>
                <a:cubicBezTo>
                  <a:pt x="2348017" y="602006"/>
                  <a:pt x="2370096" y="467427"/>
                  <a:pt x="2370096" y="452930"/>
                </a:cubicBezTo>
                <a:cubicBezTo>
                  <a:pt x="2370096" y="445339"/>
                  <a:pt x="2370096" y="437748"/>
                  <a:pt x="2377688" y="430842"/>
                </a:cubicBezTo>
                <a:cubicBezTo>
                  <a:pt x="2399776" y="259678"/>
                  <a:pt x="2504685" y="103001"/>
                  <a:pt x="2660666" y="20876"/>
                </a:cubicBezTo>
                <a:cubicBezTo>
                  <a:pt x="2675849" y="13285"/>
                  <a:pt x="2697937" y="5694"/>
                  <a:pt x="2713120" y="5694"/>
                </a:cubicBezTo>
                <a:cubicBezTo>
                  <a:pt x="2862196" y="-1898"/>
                  <a:pt x="2966418" y="-1898"/>
                  <a:pt x="3115494" y="5694"/>
                </a:cubicBezTo>
                <a:cubicBezTo>
                  <a:pt x="3137583" y="5694"/>
                  <a:pt x="3152766" y="13285"/>
                  <a:pt x="3167948" y="20876"/>
                </a:cubicBezTo>
                <a:cubicBezTo>
                  <a:pt x="3324616" y="103010"/>
                  <a:pt x="3428838" y="252086"/>
                  <a:pt x="3450927" y="423251"/>
                </a:cubicBezTo>
                <a:cubicBezTo>
                  <a:pt x="3450927" y="430842"/>
                  <a:pt x="3458518" y="438433"/>
                  <a:pt x="3458518" y="452930"/>
                </a:cubicBezTo>
                <a:cubicBezTo>
                  <a:pt x="3458518" y="468113"/>
                  <a:pt x="3480607" y="594415"/>
                  <a:pt x="3637274" y="661366"/>
                </a:cubicBezTo>
                <a:lnTo>
                  <a:pt x="3637274" y="661366"/>
                </a:lnTo>
                <a:cubicBezTo>
                  <a:pt x="3696633" y="676549"/>
                  <a:pt x="3756679" y="698637"/>
                  <a:pt x="3808438" y="720726"/>
                </a:cubicBezTo>
                <a:lnTo>
                  <a:pt x="3808438" y="720726"/>
                </a:lnTo>
                <a:cubicBezTo>
                  <a:pt x="3845709" y="735909"/>
                  <a:pt x="3882981" y="742814"/>
                  <a:pt x="3912651" y="742814"/>
                </a:cubicBezTo>
                <a:cubicBezTo>
                  <a:pt x="4016864" y="742814"/>
                  <a:pt x="4076919" y="683455"/>
                  <a:pt x="4076919" y="683455"/>
                </a:cubicBezTo>
                <a:cubicBezTo>
                  <a:pt x="4084511" y="675863"/>
                  <a:pt x="4092102" y="668272"/>
                  <a:pt x="4099008" y="668272"/>
                </a:cubicBezTo>
                <a:cubicBezTo>
                  <a:pt x="4226005" y="556458"/>
                  <a:pt x="4404760" y="504003"/>
                  <a:pt x="4575924" y="541275"/>
                </a:cubicBezTo>
                <a:cubicBezTo>
                  <a:pt x="4598013" y="548866"/>
                  <a:pt x="4613196" y="556458"/>
                  <a:pt x="4628379" y="563363"/>
                </a:cubicBezTo>
                <a:cubicBezTo>
                  <a:pt x="4740193" y="645497"/>
                  <a:pt x="4844406" y="734528"/>
                  <a:pt x="4941722" y="824253"/>
                </a:cubicBezTo>
                <a:cubicBezTo>
                  <a:pt x="4956905" y="839436"/>
                  <a:pt x="4963811" y="853933"/>
                  <a:pt x="4971403" y="876707"/>
                </a:cubicBezTo>
                <a:cubicBezTo>
                  <a:pt x="5030762" y="1040975"/>
                  <a:pt x="5016266" y="1219731"/>
                  <a:pt x="4926540" y="1368807"/>
                </a:cubicBezTo>
                <a:cubicBezTo>
                  <a:pt x="4926540" y="1376398"/>
                  <a:pt x="4918948" y="1383990"/>
                  <a:pt x="4911357" y="1390895"/>
                </a:cubicBezTo>
                <a:cubicBezTo>
                  <a:pt x="4903765" y="1397801"/>
                  <a:pt x="4836814" y="1517892"/>
                  <a:pt x="4918948" y="1666968"/>
                </a:cubicBezTo>
                <a:cubicBezTo>
                  <a:pt x="4918948" y="1666968"/>
                  <a:pt x="4918948" y="1674559"/>
                  <a:pt x="4926540" y="1674559"/>
                </a:cubicBezTo>
                <a:cubicBezTo>
                  <a:pt x="4956220" y="1727014"/>
                  <a:pt x="4985899" y="1771181"/>
                  <a:pt x="5016266" y="1823635"/>
                </a:cubicBezTo>
                <a:cubicBezTo>
                  <a:pt x="5016266" y="1823635"/>
                  <a:pt x="5016266" y="1831227"/>
                  <a:pt x="5023857" y="1831227"/>
                </a:cubicBezTo>
                <a:cubicBezTo>
                  <a:pt x="5098400" y="1958223"/>
                  <a:pt x="5217795" y="1972711"/>
                  <a:pt x="5255067" y="1972711"/>
                </a:cubicBezTo>
                <a:cubicBezTo>
                  <a:pt x="5262658" y="1972711"/>
                  <a:pt x="5277155" y="1972711"/>
                  <a:pt x="5284746" y="1972711"/>
                </a:cubicBezTo>
                <a:cubicBezTo>
                  <a:pt x="5449015" y="1965120"/>
                  <a:pt x="5620179" y="2039662"/>
                  <a:pt x="5724392" y="2174241"/>
                </a:cubicBezTo>
                <a:cubicBezTo>
                  <a:pt x="5739575" y="2189424"/>
                  <a:pt x="5746480" y="2211512"/>
                  <a:pt x="5754072" y="2226695"/>
                </a:cubicBezTo>
                <a:cubicBezTo>
                  <a:pt x="5791343" y="2360588"/>
                  <a:pt x="5813431" y="2502768"/>
                  <a:pt x="5828614" y="2644262"/>
                </a:cubicBezTo>
                <a:cubicBezTo>
                  <a:pt x="5828614" y="2666350"/>
                  <a:pt x="5828614" y="2681533"/>
                  <a:pt x="5821023" y="2703621"/>
                </a:cubicBezTo>
                <a:cubicBezTo>
                  <a:pt x="5761663" y="2867890"/>
                  <a:pt x="5634676" y="2986600"/>
                  <a:pt x="5477999" y="3039054"/>
                </a:cubicBezTo>
                <a:cubicBezTo>
                  <a:pt x="5470408" y="3046645"/>
                  <a:pt x="5462816" y="3046645"/>
                  <a:pt x="5448319" y="3046645"/>
                </a:cubicBezTo>
                <a:cubicBezTo>
                  <a:pt x="5433137" y="3046645"/>
                  <a:pt x="5306835" y="3091508"/>
                  <a:pt x="5277155" y="3262672"/>
                </a:cubicBezTo>
                <a:lnTo>
                  <a:pt x="5277155" y="3270263"/>
                </a:lnTo>
                <a:cubicBezTo>
                  <a:pt x="5269563" y="3329624"/>
                  <a:pt x="5261972" y="3389669"/>
                  <a:pt x="5247475" y="3441428"/>
                </a:cubicBezTo>
                <a:lnTo>
                  <a:pt x="5247475" y="3449019"/>
                </a:lnTo>
                <a:cubicBezTo>
                  <a:pt x="5225387" y="3598095"/>
                  <a:pt x="5337201" y="3680229"/>
                  <a:pt x="5337201" y="3680229"/>
                </a:cubicBezTo>
                <a:cubicBezTo>
                  <a:pt x="5344792" y="3687821"/>
                  <a:pt x="5352383" y="3695412"/>
                  <a:pt x="5359289" y="3702318"/>
                </a:cubicBezTo>
                <a:cubicBezTo>
                  <a:pt x="5486286" y="3806531"/>
                  <a:pt x="5567725" y="3963207"/>
                  <a:pt x="5567725" y="4127475"/>
                </a:cubicBezTo>
                <a:cubicBezTo>
                  <a:pt x="5567725" y="4149564"/>
                  <a:pt x="5560134" y="4172338"/>
                  <a:pt x="5552542" y="4186835"/>
                </a:cubicBezTo>
                <a:cubicBezTo>
                  <a:pt x="5493182" y="4313832"/>
                  <a:pt x="5418649" y="4447725"/>
                  <a:pt x="5328923" y="4567131"/>
                </a:cubicBezTo>
                <a:cubicBezTo>
                  <a:pt x="5313740" y="4582313"/>
                  <a:pt x="5299244" y="4596811"/>
                  <a:pt x="5284061" y="4611993"/>
                </a:cubicBezTo>
                <a:cubicBezTo>
                  <a:pt x="5201926" y="4656856"/>
                  <a:pt x="5112896" y="4678944"/>
                  <a:pt x="5015580" y="4678944"/>
                </a:cubicBezTo>
                <a:lnTo>
                  <a:pt x="5015580" y="4678944"/>
                </a:lnTo>
                <a:cubicBezTo>
                  <a:pt x="4948628" y="4678944"/>
                  <a:pt x="4874095" y="4663762"/>
                  <a:pt x="4814049" y="4641673"/>
                </a:cubicBezTo>
                <a:cubicBezTo>
                  <a:pt x="4806458" y="4641673"/>
                  <a:pt x="4798867" y="4634082"/>
                  <a:pt x="4784370" y="4634082"/>
                </a:cubicBezTo>
                <a:lnTo>
                  <a:pt x="4784370" y="4634082"/>
                </a:lnTo>
                <a:cubicBezTo>
                  <a:pt x="4784370" y="4634082"/>
                  <a:pt x="4747098" y="4618899"/>
                  <a:pt x="4694644" y="4618899"/>
                </a:cubicBezTo>
                <a:cubicBezTo>
                  <a:pt x="4627693" y="4618899"/>
                  <a:pt x="4567647" y="4640988"/>
                  <a:pt x="4515889" y="4685850"/>
                </a:cubicBezTo>
                <a:cubicBezTo>
                  <a:pt x="4515889" y="4685850"/>
                  <a:pt x="4515889" y="4685850"/>
                  <a:pt x="4508297" y="4685850"/>
                </a:cubicBezTo>
                <a:cubicBezTo>
                  <a:pt x="4471026" y="4723121"/>
                  <a:pt x="4426163" y="4760393"/>
                  <a:pt x="4374404" y="4797664"/>
                </a:cubicBezTo>
                <a:cubicBezTo>
                  <a:pt x="4374404" y="4797664"/>
                  <a:pt x="4366813" y="4797664"/>
                  <a:pt x="4366813" y="4805256"/>
                </a:cubicBezTo>
                <a:cubicBezTo>
                  <a:pt x="4254999" y="4901877"/>
                  <a:pt x="4254999" y="5006786"/>
                  <a:pt x="4262600" y="5050962"/>
                </a:cubicBezTo>
                <a:cubicBezTo>
                  <a:pt x="4270191" y="5066145"/>
                  <a:pt x="4270191" y="5080643"/>
                  <a:pt x="4270191" y="5095825"/>
                </a:cubicBezTo>
                <a:lnTo>
                  <a:pt x="4270191" y="5095825"/>
                </a:lnTo>
                <a:cubicBezTo>
                  <a:pt x="4299871" y="5252493"/>
                  <a:pt x="4262600" y="5416075"/>
                  <a:pt x="4158377" y="5535471"/>
                </a:cubicBezTo>
                <a:cubicBezTo>
                  <a:pt x="4143194" y="5550653"/>
                  <a:pt x="4128697" y="5565150"/>
                  <a:pt x="4105923" y="5572742"/>
                </a:cubicBezTo>
                <a:cubicBezTo>
                  <a:pt x="3972030" y="5632102"/>
                  <a:pt x="3822945" y="5684556"/>
                  <a:pt x="3680765" y="5729409"/>
                </a:cubicBezTo>
                <a:cubicBezTo>
                  <a:pt x="3690414" y="5745259"/>
                  <a:pt x="3675926" y="5745259"/>
                  <a:pt x="3668335" y="5745259"/>
                </a:cubicBezTo>
                <a:close/>
                <a:moveTo>
                  <a:pt x="1849698" y="5349781"/>
                </a:moveTo>
                <a:cubicBezTo>
                  <a:pt x="1953911" y="5394643"/>
                  <a:pt x="2058133" y="5431915"/>
                  <a:pt x="2163042" y="5461595"/>
                </a:cubicBezTo>
                <a:cubicBezTo>
                  <a:pt x="2237585" y="5439506"/>
                  <a:pt x="2296935" y="5387052"/>
                  <a:pt x="2327310" y="5320111"/>
                </a:cubicBezTo>
                <a:cubicBezTo>
                  <a:pt x="2334902" y="5312519"/>
                  <a:pt x="2334902" y="5304928"/>
                  <a:pt x="2342493" y="5290430"/>
                </a:cubicBezTo>
                <a:cubicBezTo>
                  <a:pt x="2401853" y="5186218"/>
                  <a:pt x="2550928" y="5037132"/>
                  <a:pt x="2804913" y="5029541"/>
                </a:cubicBezTo>
                <a:cubicBezTo>
                  <a:pt x="2812504" y="5029541"/>
                  <a:pt x="2812504" y="5029541"/>
                  <a:pt x="2812504" y="5029541"/>
                </a:cubicBezTo>
                <a:lnTo>
                  <a:pt x="2820095" y="5029541"/>
                </a:lnTo>
                <a:cubicBezTo>
                  <a:pt x="2879455" y="5029541"/>
                  <a:pt x="2931910" y="5029541"/>
                  <a:pt x="2991260" y="5029541"/>
                </a:cubicBezTo>
                <a:lnTo>
                  <a:pt x="2998851" y="5029541"/>
                </a:lnTo>
                <a:lnTo>
                  <a:pt x="3006442" y="5029541"/>
                </a:lnTo>
                <a:cubicBezTo>
                  <a:pt x="3252150" y="5037132"/>
                  <a:pt x="3408817" y="5186218"/>
                  <a:pt x="3468862" y="5290430"/>
                </a:cubicBezTo>
                <a:cubicBezTo>
                  <a:pt x="3476454" y="5298022"/>
                  <a:pt x="3484045" y="5305613"/>
                  <a:pt x="3484045" y="5320111"/>
                </a:cubicBezTo>
                <a:cubicBezTo>
                  <a:pt x="3513725" y="5387062"/>
                  <a:pt x="3573771" y="5439516"/>
                  <a:pt x="3648313" y="5461595"/>
                </a:cubicBezTo>
                <a:cubicBezTo>
                  <a:pt x="3752526" y="5431915"/>
                  <a:pt x="3864340" y="5394643"/>
                  <a:pt x="3961657" y="5349781"/>
                </a:cubicBezTo>
                <a:cubicBezTo>
                  <a:pt x="3998928" y="5282830"/>
                  <a:pt x="4014111" y="5208296"/>
                  <a:pt x="3991337" y="5133754"/>
                </a:cubicBezTo>
                <a:cubicBezTo>
                  <a:pt x="3991337" y="5126163"/>
                  <a:pt x="3983746" y="5111665"/>
                  <a:pt x="3983746" y="5104074"/>
                </a:cubicBezTo>
                <a:cubicBezTo>
                  <a:pt x="3961657" y="4984668"/>
                  <a:pt x="3983746" y="4776233"/>
                  <a:pt x="4170093" y="4604383"/>
                </a:cubicBezTo>
                <a:lnTo>
                  <a:pt x="4177684" y="4596791"/>
                </a:lnTo>
                <a:lnTo>
                  <a:pt x="4185275" y="4589200"/>
                </a:lnTo>
                <a:cubicBezTo>
                  <a:pt x="4237730" y="4551929"/>
                  <a:pt x="4275001" y="4514657"/>
                  <a:pt x="4319169" y="4477386"/>
                </a:cubicBezTo>
                <a:lnTo>
                  <a:pt x="4326760" y="4469794"/>
                </a:lnTo>
                <a:cubicBezTo>
                  <a:pt x="4326760" y="4469794"/>
                  <a:pt x="4334351" y="4469794"/>
                  <a:pt x="4334351" y="4462203"/>
                </a:cubicBezTo>
                <a:cubicBezTo>
                  <a:pt x="4438564" y="4380069"/>
                  <a:pt x="4557970" y="4335206"/>
                  <a:pt x="4684967" y="4335206"/>
                </a:cubicBezTo>
                <a:cubicBezTo>
                  <a:pt x="4759509" y="4335206"/>
                  <a:pt x="4818860" y="4350389"/>
                  <a:pt x="4856131" y="4364886"/>
                </a:cubicBezTo>
                <a:cubicBezTo>
                  <a:pt x="4863723" y="4364886"/>
                  <a:pt x="4878219" y="4372478"/>
                  <a:pt x="4885811" y="4372478"/>
                </a:cubicBezTo>
                <a:cubicBezTo>
                  <a:pt x="4923082" y="4387661"/>
                  <a:pt x="4960353" y="4394566"/>
                  <a:pt x="4997625" y="4394566"/>
                </a:cubicBezTo>
                <a:lnTo>
                  <a:pt x="4997625" y="4394566"/>
                </a:lnTo>
                <a:cubicBezTo>
                  <a:pt x="5034896" y="4394566"/>
                  <a:pt x="5072167" y="4386975"/>
                  <a:pt x="5101848" y="4372478"/>
                </a:cubicBezTo>
                <a:cubicBezTo>
                  <a:pt x="5161207" y="4282752"/>
                  <a:pt x="5221253" y="4186131"/>
                  <a:pt x="5266115" y="4089499"/>
                </a:cubicBezTo>
                <a:cubicBezTo>
                  <a:pt x="5258524" y="4014957"/>
                  <a:pt x="5213662" y="3940423"/>
                  <a:pt x="5154301" y="3895561"/>
                </a:cubicBezTo>
                <a:cubicBezTo>
                  <a:pt x="5146710" y="3887969"/>
                  <a:pt x="5139119" y="3880378"/>
                  <a:pt x="5132213" y="3873472"/>
                </a:cubicBezTo>
                <a:cubicBezTo>
                  <a:pt x="5035592" y="3791338"/>
                  <a:pt x="4916186" y="3620174"/>
                  <a:pt x="4953457" y="3373781"/>
                </a:cubicBezTo>
                <a:lnTo>
                  <a:pt x="4953457" y="3366190"/>
                </a:lnTo>
                <a:lnTo>
                  <a:pt x="4953457" y="3358599"/>
                </a:lnTo>
                <a:cubicBezTo>
                  <a:pt x="4968641" y="3306144"/>
                  <a:pt x="4975546" y="3246784"/>
                  <a:pt x="4983137" y="3187434"/>
                </a:cubicBezTo>
                <a:cubicBezTo>
                  <a:pt x="4983137" y="3179843"/>
                  <a:pt x="4983137" y="3179843"/>
                  <a:pt x="4983137" y="3172251"/>
                </a:cubicBezTo>
                <a:lnTo>
                  <a:pt x="4983137" y="3164660"/>
                </a:lnTo>
                <a:cubicBezTo>
                  <a:pt x="5035592" y="2918953"/>
                  <a:pt x="5206756" y="2799548"/>
                  <a:pt x="5318570" y="2754694"/>
                </a:cubicBezTo>
                <a:cubicBezTo>
                  <a:pt x="5326161" y="2747103"/>
                  <a:pt x="5333753" y="2747103"/>
                  <a:pt x="5348249" y="2739512"/>
                </a:cubicBezTo>
                <a:cubicBezTo>
                  <a:pt x="5422793" y="2717423"/>
                  <a:pt x="5489734" y="2664969"/>
                  <a:pt x="5527005" y="2590436"/>
                </a:cubicBezTo>
                <a:cubicBezTo>
                  <a:pt x="5511823" y="2486223"/>
                  <a:pt x="5497325" y="2382000"/>
                  <a:pt x="5474551" y="2284683"/>
                </a:cubicBezTo>
                <a:cubicBezTo>
                  <a:pt x="5415191" y="2225324"/>
                  <a:pt x="5340658" y="2194958"/>
                  <a:pt x="5258524" y="2202549"/>
                </a:cubicBezTo>
                <a:cubicBezTo>
                  <a:pt x="5243341" y="2202549"/>
                  <a:pt x="5236436" y="2202549"/>
                  <a:pt x="5221253" y="2202549"/>
                </a:cubicBezTo>
                <a:cubicBezTo>
                  <a:pt x="5139119" y="2202549"/>
                  <a:pt x="4915500" y="2172869"/>
                  <a:pt x="4766424" y="1934068"/>
                </a:cubicBezTo>
                <a:lnTo>
                  <a:pt x="4758833" y="1926477"/>
                </a:lnTo>
                <a:cubicBezTo>
                  <a:pt x="4729153" y="1867117"/>
                  <a:pt x="4699473" y="1822254"/>
                  <a:pt x="4669108" y="1769800"/>
                </a:cubicBezTo>
                <a:lnTo>
                  <a:pt x="4661516" y="1762208"/>
                </a:lnTo>
                <a:cubicBezTo>
                  <a:pt x="4661516" y="1762208"/>
                  <a:pt x="4661516" y="1754617"/>
                  <a:pt x="4653925" y="1754617"/>
                </a:cubicBezTo>
                <a:cubicBezTo>
                  <a:pt x="4534519" y="1530999"/>
                  <a:pt x="4586973" y="1329459"/>
                  <a:pt x="4646333" y="1225246"/>
                </a:cubicBezTo>
                <a:cubicBezTo>
                  <a:pt x="4653925" y="1217655"/>
                  <a:pt x="4653925" y="1210063"/>
                  <a:pt x="4661516" y="1195566"/>
                </a:cubicBezTo>
                <a:cubicBezTo>
                  <a:pt x="4706379" y="1128615"/>
                  <a:pt x="4720876" y="1046490"/>
                  <a:pt x="4698788" y="964356"/>
                </a:cubicBezTo>
                <a:cubicBezTo>
                  <a:pt x="4624245" y="897405"/>
                  <a:pt x="4549712" y="830463"/>
                  <a:pt x="4467578" y="770418"/>
                </a:cubicBezTo>
                <a:cubicBezTo>
                  <a:pt x="4385444" y="762826"/>
                  <a:pt x="4303309" y="792506"/>
                  <a:pt x="4243959" y="844960"/>
                </a:cubicBezTo>
                <a:cubicBezTo>
                  <a:pt x="4236368" y="852552"/>
                  <a:pt x="4228776" y="860143"/>
                  <a:pt x="4214279" y="867049"/>
                </a:cubicBezTo>
                <a:cubicBezTo>
                  <a:pt x="4206688" y="919503"/>
                  <a:pt x="4094874" y="994046"/>
                  <a:pt x="3923709" y="994046"/>
                </a:cubicBezTo>
                <a:cubicBezTo>
                  <a:pt x="3864350" y="994046"/>
                  <a:pt x="3796713" y="986454"/>
                  <a:pt x="3737362" y="964366"/>
                </a:cubicBezTo>
                <a:lnTo>
                  <a:pt x="3729771" y="964366"/>
                </a:lnTo>
                <a:lnTo>
                  <a:pt x="3722180" y="964366"/>
                </a:lnTo>
                <a:cubicBezTo>
                  <a:pt x="3669726" y="942277"/>
                  <a:pt x="3610366" y="919503"/>
                  <a:pt x="3557911" y="905006"/>
                </a:cubicBezTo>
                <a:lnTo>
                  <a:pt x="3550320" y="905006"/>
                </a:lnTo>
                <a:cubicBezTo>
                  <a:pt x="3550320" y="905006"/>
                  <a:pt x="3550320" y="905006"/>
                  <a:pt x="3542729" y="905006"/>
                </a:cubicBezTo>
                <a:cubicBezTo>
                  <a:pt x="3311519" y="815280"/>
                  <a:pt x="3214888" y="622028"/>
                  <a:pt x="3192113" y="502632"/>
                </a:cubicBezTo>
                <a:cubicBezTo>
                  <a:pt x="3192113" y="495040"/>
                  <a:pt x="3184522" y="480543"/>
                  <a:pt x="3184522" y="472952"/>
                </a:cubicBezTo>
                <a:cubicBezTo>
                  <a:pt x="3176931" y="390818"/>
                  <a:pt x="3132068" y="316285"/>
                  <a:pt x="3065117" y="271422"/>
                </a:cubicBezTo>
                <a:cubicBezTo>
                  <a:pt x="2953303" y="263831"/>
                  <a:pt x="2878769" y="263831"/>
                  <a:pt x="2766955" y="271422"/>
                </a:cubicBezTo>
                <a:cubicBezTo>
                  <a:pt x="2700004" y="316285"/>
                  <a:pt x="2655142" y="390827"/>
                  <a:pt x="2647550" y="472952"/>
                </a:cubicBezTo>
                <a:cubicBezTo>
                  <a:pt x="2647550" y="480543"/>
                  <a:pt x="2647550" y="495040"/>
                  <a:pt x="2639959" y="502632"/>
                </a:cubicBezTo>
                <a:cubicBezTo>
                  <a:pt x="2617870" y="622037"/>
                  <a:pt x="2528145" y="815976"/>
                  <a:pt x="2289343" y="905006"/>
                </a:cubicBezTo>
                <a:cubicBezTo>
                  <a:pt x="2289343" y="905006"/>
                  <a:pt x="2289343" y="905006"/>
                  <a:pt x="2281752" y="905006"/>
                </a:cubicBezTo>
                <a:lnTo>
                  <a:pt x="2274161" y="905006"/>
                </a:lnTo>
                <a:cubicBezTo>
                  <a:pt x="2221706" y="920189"/>
                  <a:pt x="2162347" y="942277"/>
                  <a:pt x="2109892" y="964366"/>
                </a:cubicBezTo>
                <a:lnTo>
                  <a:pt x="2102301" y="964366"/>
                </a:lnTo>
                <a:lnTo>
                  <a:pt x="2094710" y="964366"/>
                </a:lnTo>
                <a:cubicBezTo>
                  <a:pt x="2035350" y="986454"/>
                  <a:pt x="1975304" y="994046"/>
                  <a:pt x="1908362" y="994046"/>
                </a:cubicBezTo>
                <a:cubicBezTo>
                  <a:pt x="1737198" y="994046"/>
                  <a:pt x="1625384" y="919503"/>
                  <a:pt x="1572930" y="874640"/>
                </a:cubicBezTo>
                <a:cubicBezTo>
                  <a:pt x="1565339" y="867049"/>
                  <a:pt x="1557747" y="859457"/>
                  <a:pt x="1543250" y="852552"/>
                </a:cubicBezTo>
                <a:cubicBezTo>
                  <a:pt x="1483890" y="793192"/>
                  <a:pt x="1401766" y="762826"/>
                  <a:pt x="1319632" y="778009"/>
                </a:cubicBezTo>
                <a:cubicBezTo>
                  <a:pt x="1237498" y="837369"/>
                  <a:pt x="1162955" y="905006"/>
                  <a:pt x="1088422" y="971948"/>
                </a:cubicBezTo>
                <a:cubicBezTo>
                  <a:pt x="1066333" y="1054082"/>
                  <a:pt x="1080830" y="1136216"/>
                  <a:pt x="1125693" y="1203158"/>
                </a:cubicBezTo>
                <a:cubicBezTo>
                  <a:pt x="1133285" y="1210749"/>
                  <a:pt x="1133285" y="1218340"/>
                  <a:pt x="1140876" y="1232838"/>
                </a:cubicBezTo>
                <a:cubicBezTo>
                  <a:pt x="1200236" y="1337060"/>
                  <a:pt x="1252690" y="1546181"/>
                  <a:pt x="1133285" y="1762208"/>
                </a:cubicBezTo>
                <a:lnTo>
                  <a:pt x="1133285" y="1769800"/>
                </a:lnTo>
                <a:lnTo>
                  <a:pt x="1125693" y="1777391"/>
                </a:lnTo>
                <a:cubicBezTo>
                  <a:pt x="1096013" y="1829845"/>
                  <a:pt x="1066333" y="1874013"/>
                  <a:pt x="1035968" y="1926467"/>
                </a:cubicBezTo>
                <a:cubicBezTo>
                  <a:pt x="1035968" y="1934059"/>
                  <a:pt x="1028376" y="1934059"/>
                  <a:pt x="1028376" y="1941650"/>
                </a:cubicBezTo>
                <a:cubicBezTo>
                  <a:pt x="879300" y="2180451"/>
                  <a:pt x="655672" y="2210131"/>
                  <a:pt x="573548" y="2210131"/>
                </a:cubicBezTo>
                <a:cubicBezTo>
                  <a:pt x="565956" y="2210131"/>
                  <a:pt x="551459" y="2210131"/>
                  <a:pt x="543868" y="2210131"/>
                </a:cubicBezTo>
                <a:cubicBezTo>
                  <a:pt x="461734" y="2202540"/>
                  <a:pt x="387191" y="2232220"/>
                  <a:pt x="327841" y="2292265"/>
                </a:cubicBezTo>
                <a:cubicBezTo>
                  <a:pt x="305753" y="2396488"/>
                  <a:pt x="282978" y="2500701"/>
                  <a:pt x="275387" y="2598018"/>
                </a:cubicBezTo>
                <a:cubicBezTo>
                  <a:pt x="312658" y="2672560"/>
                  <a:pt x="372008" y="2725015"/>
                  <a:pt x="454142" y="2747093"/>
                </a:cubicBezTo>
                <a:cubicBezTo>
                  <a:pt x="461734" y="2747093"/>
                  <a:pt x="476231" y="2754685"/>
                  <a:pt x="483822" y="2762276"/>
                </a:cubicBezTo>
                <a:cubicBezTo>
                  <a:pt x="595636" y="2807139"/>
                  <a:pt x="766801" y="2926544"/>
                  <a:pt x="819255" y="3172242"/>
                </a:cubicBezTo>
                <a:lnTo>
                  <a:pt x="819255" y="3179833"/>
                </a:lnTo>
                <a:cubicBezTo>
                  <a:pt x="819255" y="3187425"/>
                  <a:pt x="819255" y="3187425"/>
                  <a:pt x="819255" y="3195016"/>
                </a:cubicBezTo>
                <a:cubicBezTo>
                  <a:pt x="826846" y="3254376"/>
                  <a:pt x="834438" y="3306830"/>
                  <a:pt x="848935" y="3366180"/>
                </a:cubicBezTo>
                <a:lnTo>
                  <a:pt x="848935" y="3373772"/>
                </a:lnTo>
                <a:lnTo>
                  <a:pt x="848935" y="3381363"/>
                </a:lnTo>
                <a:cubicBezTo>
                  <a:pt x="886206" y="3627070"/>
                  <a:pt x="766801" y="3798930"/>
                  <a:pt x="670179" y="3881054"/>
                </a:cubicBezTo>
                <a:cubicBezTo>
                  <a:pt x="662588" y="3888646"/>
                  <a:pt x="654996" y="3896237"/>
                  <a:pt x="648091" y="3903143"/>
                </a:cubicBezTo>
                <a:cubicBezTo>
                  <a:pt x="581139" y="3948006"/>
                  <a:pt x="543878" y="4022548"/>
                  <a:pt x="536277" y="4097081"/>
                </a:cubicBezTo>
                <a:cubicBezTo>
                  <a:pt x="588731" y="4193703"/>
                  <a:pt x="640490" y="4291020"/>
                  <a:pt x="700545" y="4380060"/>
                </a:cubicBezTo>
                <a:cubicBezTo>
                  <a:pt x="767496" y="4409739"/>
                  <a:pt x="849620" y="4409739"/>
                  <a:pt x="924163" y="4372468"/>
                </a:cubicBezTo>
                <a:cubicBezTo>
                  <a:pt x="931755" y="4364877"/>
                  <a:pt x="946252" y="4364877"/>
                  <a:pt x="953843" y="4364877"/>
                </a:cubicBezTo>
                <a:cubicBezTo>
                  <a:pt x="991114" y="4349694"/>
                  <a:pt x="1050465" y="4335197"/>
                  <a:pt x="1125007" y="4335197"/>
                </a:cubicBezTo>
                <a:cubicBezTo>
                  <a:pt x="1252004" y="4335197"/>
                  <a:pt x="1370714" y="4380060"/>
                  <a:pt x="1475623" y="4462194"/>
                </a:cubicBezTo>
                <a:cubicBezTo>
                  <a:pt x="1475623" y="4462194"/>
                  <a:pt x="1475623" y="4462194"/>
                  <a:pt x="1483214" y="4462194"/>
                </a:cubicBezTo>
                <a:cubicBezTo>
                  <a:pt x="1490805" y="4462194"/>
                  <a:pt x="1490805" y="4469785"/>
                  <a:pt x="1498397" y="4469785"/>
                </a:cubicBezTo>
                <a:cubicBezTo>
                  <a:pt x="1535668" y="4507056"/>
                  <a:pt x="1580531" y="4544328"/>
                  <a:pt x="1632290" y="4581599"/>
                </a:cubicBezTo>
                <a:lnTo>
                  <a:pt x="1639881" y="4589190"/>
                </a:lnTo>
                <a:lnTo>
                  <a:pt x="1647473" y="4596782"/>
                </a:lnTo>
                <a:cubicBezTo>
                  <a:pt x="1833820" y="4761050"/>
                  <a:pt x="1855908" y="4977077"/>
                  <a:pt x="1833820" y="5096473"/>
                </a:cubicBezTo>
                <a:cubicBezTo>
                  <a:pt x="1833820" y="5104064"/>
                  <a:pt x="1833820" y="5118561"/>
                  <a:pt x="1826228" y="5126153"/>
                </a:cubicBezTo>
                <a:cubicBezTo>
                  <a:pt x="1797244" y="5208296"/>
                  <a:pt x="1812427" y="5282830"/>
                  <a:pt x="1849698" y="5349781"/>
                </a:cubicBezTo>
                <a:close/>
                <a:moveTo>
                  <a:pt x="2915336" y="4366267"/>
                </a:moveTo>
                <a:cubicBezTo>
                  <a:pt x="2110578" y="4366267"/>
                  <a:pt x="1461811" y="3710595"/>
                  <a:pt x="1461811" y="2912733"/>
                </a:cubicBezTo>
                <a:cubicBezTo>
                  <a:pt x="1461811" y="2114872"/>
                  <a:pt x="2110588" y="1451608"/>
                  <a:pt x="2915336" y="1451608"/>
                </a:cubicBezTo>
                <a:cubicBezTo>
                  <a:pt x="3720084" y="1451608"/>
                  <a:pt x="4368861" y="2107280"/>
                  <a:pt x="4368861" y="2905132"/>
                </a:cubicBezTo>
                <a:cubicBezTo>
                  <a:pt x="4368861" y="3702984"/>
                  <a:pt x="3720094" y="4366267"/>
                  <a:pt x="2915336" y="4366267"/>
                </a:cubicBezTo>
                <a:close/>
                <a:moveTo>
                  <a:pt x="2915336" y="1727004"/>
                </a:moveTo>
                <a:cubicBezTo>
                  <a:pt x="2266560" y="1727004"/>
                  <a:pt x="1730293" y="2256375"/>
                  <a:pt x="1730293" y="2912047"/>
                </a:cubicBezTo>
                <a:cubicBezTo>
                  <a:pt x="1730293" y="3567720"/>
                  <a:pt x="2266569" y="4090195"/>
                  <a:pt x="2915336" y="4090195"/>
                </a:cubicBezTo>
                <a:cubicBezTo>
                  <a:pt x="3564103" y="4090195"/>
                  <a:pt x="4100379" y="3560824"/>
                  <a:pt x="4100379" y="2905151"/>
                </a:cubicBezTo>
                <a:cubicBezTo>
                  <a:pt x="4100379" y="2249479"/>
                  <a:pt x="3564112" y="1727004"/>
                  <a:pt x="2915336" y="172700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271" name="Forma libre 270">
            <a:extLst>
              <a:ext uri="{FF2B5EF4-FFF2-40B4-BE49-F238E27FC236}">
                <a16:creationId xmlns:a16="http://schemas.microsoft.com/office/drawing/2014/main" id="{10AC1155-3554-3448-8E10-2918B46A002D}"/>
              </a:ext>
            </a:extLst>
          </p:cNvPr>
          <p:cNvSpPr/>
          <p:nvPr/>
        </p:nvSpPr>
        <p:spPr>
          <a:xfrm>
            <a:off x="5003153" y="5359499"/>
            <a:ext cx="301338" cy="176068"/>
          </a:xfrm>
          <a:custGeom>
            <a:avLst/>
            <a:gdLst>
              <a:gd name="connsiteX0" fmla="*/ 5753624 w 5819775"/>
              <a:gd name="connsiteY0" fmla="*/ 1494665 h 3400425"/>
              <a:gd name="connsiteX1" fmla="*/ 5697407 w 5819775"/>
              <a:gd name="connsiteY1" fmla="*/ 1424066 h 3400425"/>
              <a:gd name="connsiteX2" fmla="*/ 4151338 w 5819775"/>
              <a:gd name="connsiteY2" fmla="*/ 280037 h 3400425"/>
              <a:gd name="connsiteX3" fmla="*/ 1771764 w 5819775"/>
              <a:gd name="connsiteY3" fmla="*/ 244737 h 3400425"/>
              <a:gd name="connsiteX4" fmla="*/ 126987 w 5819775"/>
              <a:gd name="connsiteY4" fmla="*/ 1437791 h 3400425"/>
              <a:gd name="connsiteX5" fmla="*/ 126987 w 5819775"/>
              <a:gd name="connsiteY5" fmla="*/ 1974506 h 3400425"/>
              <a:gd name="connsiteX6" fmla="*/ 1496539 w 5819775"/>
              <a:gd name="connsiteY6" fmla="*/ 3033534 h 3400425"/>
              <a:gd name="connsiteX7" fmla="*/ 2068554 w 5819775"/>
              <a:gd name="connsiteY7" fmla="*/ 3273449 h 3400425"/>
              <a:gd name="connsiteX8" fmla="*/ 2936710 w 5819775"/>
              <a:gd name="connsiteY8" fmla="*/ 3407466 h 3400425"/>
              <a:gd name="connsiteX9" fmla="*/ 2936710 w 5819775"/>
              <a:gd name="connsiteY9" fmla="*/ 3407466 h 3400425"/>
              <a:gd name="connsiteX10" fmla="*/ 3148517 w 5819775"/>
              <a:gd name="connsiteY10" fmla="*/ 3400275 h 3400425"/>
              <a:gd name="connsiteX11" fmla="*/ 3551215 w 5819775"/>
              <a:gd name="connsiteY11" fmla="*/ 3336867 h 3400425"/>
              <a:gd name="connsiteX12" fmla="*/ 5760815 w 5819775"/>
              <a:gd name="connsiteY12" fmla="*/ 1924814 h 3400425"/>
              <a:gd name="connsiteX13" fmla="*/ 5753624 w 5819775"/>
              <a:gd name="connsiteY13" fmla="*/ 1494665 h 3400425"/>
              <a:gd name="connsiteX14" fmla="*/ 5549008 w 5819775"/>
              <a:gd name="connsiteY14" fmla="*/ 1748964 h 3400425"/>
              <a:gd name="connsiteX15" fmla="*/ 3473415 w 5819775"/>
              <a:gd name="connsiteY15" fmla="*/ 3083226 h 3400425"/>
              <a:gd name="connsiteX16" fmla="*/ 3106017 w 5819775"/>
              <a:gd name="connsiteY16" fmla="*/ 3139442 h 3400425"/>
              <a:gd name="connsiteX17" fmla="*/ 2131962 w 5819775"/>
              <a:gd name="connsiteY17" fmla="*/ 3026352 h 3400425"/>
              <a:gd name="connsiteX18" fmla="*/ 1609630 w 5819775"/>
              <a:gd name="connsiteY18" fmla="*/ 2800162 h 3400425"/>
              <a:gd name="connsiteX19" fmla="*/ 310667 w 5819775"/>
              <a:gd name="connsiteY19" fmla="*/ 1790807 h 3400425"/>
              <a:gd name="connsiteX20" fmla="*/ 310667 w 5819775"/>
              <a:gd name="connsiteY20" fmla="*/ 1607108 h 3400425"/>
              <a:gd name="connsiteX21" fmla="*/ 1863928 w 5819775"/>
              <a:gd name="connsiteY21" fmla="*/ 477462 h 3400425"/>
              <a:gd name="connsiteX22" fmla="*/ 2908583 w 5819775"/>
              <a:gd name="connsiteY22" fmla="*/ 251272 h 3400425"/>
              <a:gd name="connsiteX23" fmla="*/ 4031037 w 5819775"/>
              <a:gd name="connsiteY23" fmla="*/ 512761 h 3400425"/>
              <a:gd name="connsiteX24" fmla="*/ 5499316 w 5819775"/>
              <a:gd name="connsiteY24" fmla="*/ 1599916 h 3400425"/>
              <a:gd name="connsiteX25" fmla="*/ 5541807 w 5819775"/>
              <a:gd name="connsiteY25" fmla="*/ 1649599 h 3400425"/>
              <a:gd name="connsiteX26" fmla="*/ 5549008 w 5819775"/>
              <a:gd name="connsiteY26" fmla="*/ 1748964 h 3400425"/>
              <a:gd name="connsiteX27" fmla="*/ 2894210 w 5819775"/>
              <a:gd name="connsiteY27" fmla="*/ 732408 h 3400425"/>
              <a:gd name="connsiteX28" fmla="*/ 1905772 w 5819775"/>
              <a:gd name="connsiteY28" fmla="*/ 1720846 h 3400425"/>
              <a:gd name="connsiteX29" fmla="*/ 2894210 w 5819775"/>
              <a:gd name="connsiteY29" fmla="*/ 2709284 h 3400425"/>
              <a:gd name="connsiteX30" fmla="*/ 3882647 w 5819775"/>
              <a:gd name="connsiteY30" fmla="*/ 1720846 h 3400425"/>
              <a:gd name="connsiteX31" fmla="*/ 2894210 w 5819775"/>
              <a:gd name="connsiteY31" fmla="*/ 732408 h 3400425"/>
              <a:gd name="connsiteX32" fmla="*/ 2894210 w 5819775"/>
              <a:gd name="connsiteY32" fmla="*/ 2454985 h 3400425"/>
              <a:gd name="connsiteX33" fmla="*/ 2167262 w 5819775"/>
              <a:gd name="connsiteY33" fmla="*/ 1728037 h 3400425"/>
              <a:gd name="connsiteX34" fmla="*/ 2894210 w 5819775"/>
              <a:gd name="connsiteY34" fmla="*/ 1000441 h 3400425"/>
              <a:gd name="connsiteX35" fmla="*/ 3621157 w 5819775"/>
              <a:gd name="connsiteY35" fmla="*/ 1727389 h 3400425"/>
              <a:gd name="connsiteX36" fmla="*/ 2894210 w 5819775"/>
              <a:gd name="connsiteY36" fmla="*/ 2454985 h 340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819775" h="3400425">
                <a:moveTo>
                  <a:pt x="5753624" y="1494665"/>
                </a:moveTo>
                <a:cubicBezTo>
                  <a:pt x="5732707" y="1473748"/>
                  <a:pt x="5711133" y="1444983"/>
                  <a:pt x="5697407" y="1424066"/>
                </a:cubicBezTo>
                <a:cubicBezTo>
                  <a:pt x="5238493" y="922660"/>
                  <a:pt x="4716161" y="541537"/>
                  <a:pt x="4151338" y="280037"/>
                </a:cubicBezTo>
                <a:cubicBezTo>
                  <a:pt x="3360325" y="-80170"/>
                  <a:pt x="2555586" y="-93895"/>
                  <a:pt x="1771764" y="244737"/>
                </a:cubicBezTo>
                <a:cubicBezTo>
                  <a:pt x="1171642" y="499036"/>
                  <a:pt x="627736" y="894542"/>
                  <a:pt x="126987" y="1437791"/>
                </a:cubicBezTo>
                <a:cubicBezTo>
                  <a:pt x="-42329" y="1614299"/>
                  <a:pt x="-42329" y="1790807"/>
                  <a:pt x="126987" y="1974506"/>
                </a:cubicBezTo>
                <a:cubicBezTo>
                  <a:pt x="515293" y="2405303"/>
                  <a:pt x="974207" y="2758318"/>
                  <a:pt x="1496539" y="3033534"/>
                </a:cubicBezTo>
                <a:cubicBezTo>
                  <a:pt x="1687430" y="3132251"/>
                  <a:pt x="1877663" y="3217233"/>
                  <a:pt x="2068554" y="3273449"/>
                </a:cubicBezTo>
                <a:cubicBezTo>
                  <a:pt x="2350961" y="3358431"/>
                  <a:pt x="2640568" y="3407466"/>
                  <a:pt x="2936710" y="3407466"/>
                </a:cubicBezTo>
                <a:lnTo>
                  <a:pt x="2936710" y="3407466"/>
                </a:lnTo>
                <a:cubicBezTo>
                  <a:pt x="3007309" y="3407466"/>
                  <a:pt x="3077918" y="3407466"/>
                  <a:pt x="3148517" y="3400275"/>
                </a:cubicBezTo>
                <a:cubicBezTo>
                  <a:pt x="3275343" y="3385892"/>
                  <a:pt x="3416551" y="3372167"/>
                  <a:pt x="3551215" y="3336867"/>
                </a:cubicBezTo>
                <a:cubicBezTo>
                  <a:pt x="4355954" y="3132251"/>
                  <a:pt x="5083559" y="2673336"/>
                  <a:pt x="5760815" y="1924814"/>
                </a:cubicBezTo>
                <a:cubicBezTo>
                  <a:pt x="5852989" y="1797989"/>
                  <a:pt x="5852989" y="1628672"/>
                  <a:pt x="5753624" y="1494665"/>
                </a:cubicBezTo>
                <a:close/>
                <a:moveTo>
                  <a:pt x="5549008" y="1748964"/>
                </a:moveTo>
                <a:cubicBezTo>
                  <a:pt x="4906394" y="2454995"/>
                  <a:pt x="4228472" y="2892992"/>
                  <a:pt x="3473415" y="3083226"/>
                </a:cubicBezTo>
                <a:cubicBezTo>
                  <a:pt x="3353134" y="3111334"/>
                  <a:pt x="3219117" y="3125717"/>
                  <a:pt x="3106017" y="3139442"/>
                </a:cubicBezTo>
                <a:cubicBezTo>
                  <a:pt x="2781110" y="3160359"/>
                  <a:pt x="2449668" y="3125060"/>
                  <a:pt x="2131962" y="3026352"/>
                </a:cubicBezTo>
                <a:cubicBezTo>
                  <a:pt x="1955454" y="2970135"/>
                  <a:pt x="1778946" y="2899527"/>
                  <a:pt x="1609630" y="2800162"/>
                </a:cubicBezTo>
                <a:cubicBezTo>
                  <a:pt x="1115416" y="2538672"/>
                  <a:pt x="677409" y="2200039"/>
                  <a:pt x="310667" y="1790807"/>
                </a:cubicBezTo>
                <a:cubicBezTo>
                  <a:pt x="232877" y="1705825"/>
                  <a:pt x="232877" y="1684898"/>
                  <a:pt x="310667" y="1607108"/>
                </a:cubicBezTo>
                <a:cubicBezTo>
                  <a:pt x="790508" y="1091967"/>
                  <a:pt x="1299105" y="717387"/>
                  <a:pt x="1863928" y="477462"/>
                </a:cubicBezTo>
                <a:cubicBezTo>
                  <a:pt x="2209753" y="329062"/>
                  <a:pt x="2562768" y="251272"/>
                  <a:pt x="2908583" y="251272"/>
                </a:cubicBezTo>
                <a:cubicBezTo>
                  <a:pt x="3282515" y="251272"/>
                  <a:pt x="3657105" y="336254"/>
                  <a:pt x="4031037" y="512761"/>
                </a:cubicBezTo>
                <a:cubicBezTo>
                  <a:pt x="4567752" y="759869"/>
                  <a:pt x="5061966" y="1127267"/>
                  <a:pt x="5499316" y="1599916"/>
                </a:cubicBezTo>
                <a:cubicBezTo>
                  <a:pt x="5513699" y="1614299"/>
                  <a:pt x="5527424" y="1635216"/>
                  <a:pt x="5541807" y="1649599"/>
                </a:cubicBezTo>
                <a:cubicBezTo>
                  <a:pt x="5570582" y="1685546"/>
                  <a:pt x="5577117" y="1720846"/>
                  <a:pt x="5549008" y="1748964"/>
                </a:cubicBezTo>
                <a:close/>
                <a:moveTo>
                  <a:pt x="2894210" y="732408"/>
                </a:moveTo>
                <a:cubicBezTo>
                  <a:pt x="2350303" y="732408"/>
                  <a:pt x="1905772" y="1176940"/>
                  <a:pt x="1905772" y="1720846"/>
                </a:cubicBezTo>
                <a:cubicBezTo>
                  <a:pt x="1905772" y="2264752"/>
                  <a:pt x="2350303" y="2709284"/>
                  <a:pt x="2894210" y="2709284"/>
                </a:cubicBezTo>
                <a:cubicBezTo>
                  <a:pt x="3438116" y="2709284"/>
                  <a:pt x="3882647" y="2264752"/>
                  <a:pt x="3882647" y="1720846"/>
                </a:cubicBezTo>
                <a:cubicBezTo>
                  <a:pt x="3889839" y="1176949"/>
                  <a:pt x="3445307" y="732408"/>
                  <a:pt x="2894210" y="732408"/>
                </a:cubicBezTo>
                <a:close/>
                <a:moveTo>
                  <a:pt x="2894210" y="2454985"/>
                </a:moveTo>
                <a:cubicBezTo>
                  <a:pt x="2491511" y="2454985"/>
                  <a:pt x="2167262" y="2130078"/>
                  <a:pt x="2167262" y="1728037"/>
                </a:cubicBezTo>
                <a:cubicBezTo>
                  <a:pt x="2167262" y="1325996"/>
                  <a:pt x="2492169" y="1000441"/>
                  <a:pt x="2894210" y="1000441"/>
                </a:cubicBezTo>
                <a:cubicBezTo>
                  <a:pt x="3296250" y="1000441"/>
                  <a:pt x="3621157" y="1325349"/>
                  <a:pt x="3621157" y="1727389"/>
                </a:cubicBezTo>
                <a:cubicBezTo>
                  <a:pt x="3629006" y="2122896"/>
                  <a:pt x="3296907" y="2454985"/>
                  <a:pt x="2894210" y="245498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273" name="Forma libre 272">
            <a:extLst>
              <a:ext uri="{FF2B5EF4-FFF2-40B4-BE49-F238E27FC236}">
                <a16:creationId xmlns:a16="http://schemas.microsoft.com/office/drawing/2014/main" id="{70090C90-24A5-1941-A2A7-EB0904758501}"/>
              </a:ext>
            </a:extLst>
          </p:cNvPr>
          <p:cNvSpPr/>
          <p:nvPr/>
        </p:nvSpPr>
        <p:spPr>
          <a:xfrm>
            <a:off x="3533484" y="1459831"/>
            <a:ext cx="301338" cy="205166"/>
          </a:xfrm>
          <a:custGeom>
            <a:avLst/>
            <a:gdLst>
              <a:gd name="connsiteX0" fmla="*/ 5300672 w 5819775"/>
              <a:gd name="connsiteY0" fmla="*/ 176213 h 3962400"/>
              <a:gd name="connsiteX1" fmla="*/ 2438886 w 5819775"/>
              <a:gd name="connsiteY1" fmla="*/ 176213 h 3962400"/>
              <a:gd name="connsiteX2" fmla="*/ 1952673 w 5819775"/>
              <a:gd name="connsiteY2" fmla="*/ 0 h 3962400"/>
              <a:gd name="connsiteX3" fmla="*/ 648719 w 5819775"/>
              <a:gd name="connsiteY3" fmla="*/ 0 h 3962400"/>
              <a:gd name="connsiteX4" fmla="*/ 0 w 5819775"/>
              <a:gd name="connsiteY4" fmla="*/ 507749 h 3962400"/>
              <a:gd name="connsiteX5" fmla="*/ 0 w 5819775"/>
              <a:gd name="connsiteY5" fmla="*/ 522103 h 3962400"/>
              <a:gd name="connsiteX6" fmla="*/ 0 w 5819775"/>
              <a:gd name="connsiteY6" fmla="*/ 3369535 h 3962400"/>
              <a:gd name="connsiteX7" fmla="*/ 599113 w 5819775"/>
              <a:gd name="connsiteY7" fmla="*/ 3968649 h 3962400"/>
              <a:gd name="connsiteX8" fmla="*/ 5230178 w 5819775"/>
              <a:gd name="connsiteY8" fmla="*/ 3968649 h 3962400"/>
              <a:gd name="connsiteX9" fmla="*/ 5829291 w 5819775"/>
              <a:gd name="connsiteY9" fmla="*/ 3369535 h 3962400"/>
              <a:gd name="connsiteX10" fmla="*/ 5829291 w 5819775"/>
              <a:gd name="connsiteY10" fmla="*/ 979599 h 3962400"/>
              <a:gd name="connsiteX11" fmla="*/ 5829291 w 5819775"/>
              <a:gd name="connsiteY11" fmla="*/ 697659 h 3962400"/>
              <a:gd name="connsiteX12" fmla="*/ 5300672 w 5819775"/>
              <a:gd name="connsiteY12" fmla="*/ 176213 h 3962400"/>
              <a:gd name="connsiteX13" fmla="*/ 5568249 w 5819775"/>
              <a:gd name="connsiteY13" fmla="*/ 697659 h 3962400"/>
              <a:gd name="connsiteX14" fmla="*/ 5568249 w 5819775"/>
              <a:gd name="connsiteY14" fmla="*/ 852983 h 3962400"/>
              <a:gd name="connsiteX15" fmla="*/ 3559445 w 5819775"/>
              <a:gd name="connsiteY15" fmla="*/ 852983 h 3962400"/>
              <a:gd name="connsiteX16" fmla="*/ 2945968 w 5819775"/>
              <a:gd name="connsiteY16" fmla="*/ 655892 h 3962400"/>
              <a:gd name="connsiteX17" fmla="*/ 2720807 w 5819775"/>
              <a:gd name="connsiteY17" fmla="*/ 430082 h 3962400"/>
              <a:gd name="connsiteX18" fmla="*/ 5307835 w 5819775"/>
              <a:gd name="connsiteY18" fmla="*/ 430082 h 3962400"/>
              <a:gd name="connsiteX19" fmla="*/ 5568249 w 5819775"/>
              <a:gd name="connsiteY19" fmla="*/ 697659 h 3962400"/>
              <a:gd name="connsiteX20" fmla="*/ 5568249 w 5819775"/>
              <a:gd name="connsiteY20" fmla="*/ 3368878 h 3962400"/>
              <a:gd name="connsiteX21" fmla="*/ 5230187 w 5819775"/>
              <a:gd name="connsiteY21" fmla="*/ 3706940 h 3962400"/>
              <a:gd name="connsiteX22" fmla="*/ 599113 w 5819775"/>
              <a:gd name="connsiteY22" fmla="*/ 3706940 h 3962400"/>
              <a:gd name="connsiteX23" fmla="*/ 261052 w 5819775"/>
              <a:gd name="connsiteY23" fmla="*/ 3368878 h 3962400"/>
              <a:gd name="connsiteX24" fmla="*/ 261052 w 5819775"/>
              <a:gd name="connsiteY24" fmla="*/ 528628 h 3962400"/>
              <a:gd name="connsiteX25" fmla="*/ 648719 w 5819775"/>
              <a:gd name="connsiteY25" fmla="*/ 261052 h 3962400"/>
              <a:gd name="connsiteX26" fmla="*/ 1945500 w 5819775"/>
              <a:gd name="connsiteY26" fmla="*/ 261052 h 3962400"/>
              <a:gd name="connsiteX27" fmla="*/ 2312280 w 5819775"/>
              <a:gd name="connsiteY27" fmla="*/ 409204 h 3962400"/>
              <a:gd name="connsiteX28" fmla="*/ 2312280 w 5819775"/>
              <a:gd name="connsiteY28" fmla="*/ 409204 h 3962400"/>
              <a:gd name="connsiteX29" fmla="*/ 2361876 w 5819775"/>
              <a:gd name="connsiteY29" fmla="*/ 458800 h 3962400"/>
              <a:gd name="connsiteX30" fmla="*/ 2756716 w 5819775"/>
              <a:gd name="connsiteY30" fmla="*/ 846468 h 3962400"/>
              <a:gd name="connsiteX31" fmla="*/ 2763898 w 5819775"/>
              <a:gd name="connsiteY31" fmla="*/ 853650 h 3962400"/>
              <a:gd name="connsiteX32" fmla="*/ 3553578 w 5819775"/>
              <a:gd name="connsiteY32" fmla="*/ 1114701 h 3962400"/>
              <a:gd name="connsiteX33" fmla="*/ 5562372 w 5819775"/>
              <a:gd name="connsiteY33" fmla="*/ 1114701 h 3962400"/>
              <a:gd name="connsiteX34" fmla="*/ 5562372 w 5819775"/>
              <a:gd name="connsiteY34" fmla="*/ 3370193 h 3962400"/>
              <a:gd name="connsiteX35" fmla="*/ 5568249 w 5819775"/>
              <a:gd name="connsiteY35" fmla="*/ 3370193 h 3962400"/>
              <a:gd name="connsiteX36" fmla="*/ 5568249 w 5819775"/>
              <a:gd name="connsiteY36" fmla="*/ 3368878 h 396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819775" h="3962400">
                <a:moveTo>
                  <a:pt x="5300672" y="176213"/>
                </a:moveTo>
                <a:lnTo>
                  <a:pt x="2438886" y="176213"/>
                </a:lnTo>
                <a:cubicBezTo>
                  <a:pt x="2206552" y="7182"/>
                  <a:pt x="1959855" y="0"/>
                  <a:pt x="1952673" y="0"/>
                </a:cubicBezTo>
                <a:lnTo>
                  <a:pt x="648719" y="0"/>
                </a:lnTo>
                <a:cubicBezTo>
                  <a:pt x="120091" y="0"/>
                  <a:pt x="21536" y="352425"/>
                  <a:pt x="0" y="507749"/>
                </a:cubicBezTo>
                <a:cubicBezTo>
                  <a:pt x="0" y="514931"/>
                  <a:pt x="0" y="514931"/>
                  <a:pt x="0" y="522103"/>
                </a:cubicBezTo>
                <a:lnTo>
                  <a:pt x="0" y="3369535"/>
                </a:lnTo>
                <a:cubicBezTo>
                  <a:pt x="0" y="3701072"/>
                  <a:pt x="267576" y="3968649"/>
                  <a:pt x="599113" y="3968649"/>
                </a:cubicBezTo>
                <a:lnTo>
                  <a:pt x="5230178" y="3968649"/>
                </a:lnTo>
                <a:cubicBezTo>
                  <a:pt x="5561714" y="3968649"/>
                  <a:pt x="5829291" y="3701072"/>
                  <a:pt x="5829291" y="3369535"/>
                </a:cubicBezTo>
                <a:lnTo>
                  <a:pt x="5829291" y="979599"/>
                </a:lnTo>
                <a:lnTo>
                  <a:pt x="5829291" y="697659"/>
                </a:lnTo>
                <a:cubicBezTo>
                  <a:pt x="5829300" y="408546"/>
                  <a:pt x="5589785" y="176213"/>
                  <a:pt x="5300672" y="176213"/>
                </a:cubicBezTo>
                <a:close/>
                <a:moveTo>
                  <a:pt x="5568249" y="697659"/>
                </a:moveTo>
                <a:lnTo>
                  <a:pt x="5568249" y="852983"/>
                </a:lnTo>
                <a:lnTo>
                  <a:pt x="3559445" y="852983"/>
                </a:lnTo>
                <a:cubicBezTo>
                  <a:pt x="3192666" y="852983"/>
                  <a:pt x="3009929" y="719195"/>
                  <a:pt x="2945968" y="655892"/>
                </a:cubicBezTo>
                <a:lnTo>
                  <a:pt x="2720807" y="430082"/>
                </a:lnTo>
                <a:lnTo>
                  <a:pt x="5307835" y="430082"/>
                </a:lnTo>
                <a:cubicBezTo>
                  <a:pt x="5448815" y="436607"/>
                  <a:pt x="5568249" y="556698"/>
                  <a:pt x="5568249" y="697659"/>
                </a:cubicBezTo>
                <a:close/>
                <a:moveTo>
                  <a:pt x="5568249" y="3368878"/>
                </a:moveTo>
                <a:cubicBezTo>
                  <a:pt x="5568249" y="3552263"/>
                  <a:pt x="5420097" y="3706940"/>
                  <a:pt x="5230187" y="3706940"/>
                </a:cubicBezTo>
                <a:lnTo>
                  <a:pt x="599113" y="3706940"/>
                </a:lnTo>
                <a:cubicBezTo>
                  <a:pt x="415728" y="3706940"/>
                  <a:pt x="261052" y="3558788"/>
                  <a:pt x="261052" y="3368878"/>
                </a:cubicBezTo>
                <a:lnTo>
                  <a:pt x="261052" y="528628"/>
                </a:lnTo>
                <a:cubicBezTo>
                  <a:pt x="281940" y="352416"/>
                  <a:pt x="409204" y="261052"/>
                  <a:pt x="648719" y="261052"/>
                </a:cubicBezTo>
                <a:lnTo>
                  <a:pt x="1945500" y="261052"/>
                </a:lnTo>
                <a:cubicBezTo>
                  <a:pt x="1945500" y="261052"/>
                  <a:pt x="2136067" y="268234"/>
                  <a:pt x="2312280" y="409204"/>
                </a:cubicBezTo>
                <a:lnTo>
                  <a:pt x="2312280" y="409204"/>
                </a:lnTo>
                <a:cubicBezTo>
                  <a:pt x="2333168" y="423558"/>
                  <a:pt x="2347522" y="437264"/>
                  <a:pt x="2361876" y="458800"/>
                </a:cubicBezTo>
                <a:lnTo>
                  <a:pt x="2756716" y="846468"/>
                </a:lnTo>
                <a:lnTo>
                  <a:pt x="2763898" y="853650"/>
                </a:lnTo>
                <a:cubicBezTo>
                  <a:pt x="2848737" y="931316"/>
                  <a:pt x="3101959" y="1114701"/>
                  <a:pt x="3553578" y="1114701"/>
                </a:cubicBezTo>
                <a:lnTo>
                  <a:pt x="5562372" y="1114701"/>
                </a:lnTo>
                <a:lnTo>
                  <a:pt x="5562372" y="3370193"/>
                </a:lnTo>
                <a:lnTo>
                  <a:pt x="5568249" y="3370193"/>
                </a:lnTo>
                <a:lnTo>
                  <a:pt x="5568249" y="336887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275" name="Forma libre 274">
            <a:extLst>
              <a:ext uri="{FF2B5EF4-FFF2-40B4-BE49-F238E27FC236}">
                <a16:creationId xmlns:a16="http://schemas.microsoft.com/office/drawing/2014/main" id="{349C541A-E8BD-2145-8321-87E02C9A1DF9}"/>
              </a:ext>
            </a:extLst>
          </p:cNvPr>
          <p:cNvSpPr/>
          <p:nvPr/>
        </p:nvSpPr>
        <p:spPr>
          <a:xfrm>
            <a:off x="4273559" y="5942754"/>
            <a:ext cx="270805" cy="354647"/>
          </a:xfrm>
          <a:custGeom>
            <a:avLst/>
            <a:gdLst>
              <a:gd name="connsiteX0" fmla="*/ 4803215 w 5230090"/>
              <a:gd name="connsiteY0" fmla="*/ 864879 h 6849340"/>
              <a:gd name="connsiteX1" fmla="*/ 3595869 w 5230090"/>
              <a:gd name="connsiteY1" fmla="*/ 864879 h 6849340"/>
              <a:gd name="connsiteX2" fmla="*/ 2602568 w 5230090"/>
              <a:gd name="connsiteY2" fmla="*/ 0 h 6849340"/>
              <a:gd name="connsiteX3" fmla="*/ 1609257 w 5230090"/>
              <a:gd name="connsiteY3" fmla="*/ 864879 h 6849340"/>
              <a:gd name="connsiteX4" fmla="*/ 419360 w 5230090"/>
              <a:gd name="connsiteY4" fmla="*/ 864879 h 6849340"/>
              <a:gd name="connsiteX5" fmla="*/ 0 w 5230090"/>
              <a:gd name="connsiteY5" fmla="*/ 1284239 h 6849340"/>
              <a:gd name="connsiteX6" fmla="*/ 0 w 5230090"/>
              <a:gd name="connsiteY6" fmla="*/ 1712318 h 6849340"/>
              <a:gd name="connsiteX7" fmla="*/ 359906 w 5230090"/>
              <a:gd name="connsiteY7" fmla="*/ 2122958 h 6849340"/>
              <a:gd name="connsiteX8" fmla="*/ 359906 w 5230090"/>
              <a:gd name="connsiteY8" fmla="*/ 6300701 h 6849340"/>
              <a:gd name="connsiteX9" fmla="*/ 916409 w 5230090"/>
              <a:gd name="connsiteY9" fmla="*/ 6857204 h 6849340"/>
              <a:gd name="connsiteX10" fmla="*/ 4314886 w 5230090"/>
              <a:gd name="connsiteY10" fmla="*/ 6857204 h 6849340"/>
              <a:gd name="connsiteX11" fmla="*/ 4871388 w 5230090"/>
              <a:gd name="connsiteY11" fmla="*/ 6300701 h 6849340"/>
              <a:gd name="connsiteX12" fmla="*/ 4871388 w 5230090"/>
              <a:gd name="connsiteY12" fmla="*/ 2130890 h 6849340"/>
              <a:gd name="connsiteX13" fmla="*/ 5231295 w 5230090"/>
              <a:gd name="connsiteY13" fmla="*/ 1720250 h 6849340"/>
              <a:gd name="connsiteX14" fmla="*/ 5231295 w 5230090"/>
              <a:gd name="connsiteY14" fmla="*/ 1292170 h 6849340"/>
              <a:gd name="connsiteX15" fmla="*/ 4803215 w 5230090"/>
              <a:gd name="connsiteY15" fmla="*/ 864879 h 6849340"/>
              <a:gd name="connsiteX16" fmla="*/ 2602568 w 5230090"/>
              <a:gd name="connsiteY16" fmla="*/ 317096 h 6849340"/>
              <a:gd name="connsiteX17" fmla="*/ 3270054 w 5230090"/>
              <a:gd name="connsiteY17" fmla="*/ 864879 h 6849340"/>
              <a:gd name="connsiteX18" fmla="*/ 1926353 w 5230090"/>
              <a:gd name="connsiteY18" fmla="*/ 864879 h 6849340"/>
              <a:gd name="connsiteX19" fmla="*/ 2602568 w 5230090"/>
              <a:gd name="connsiteY19" fmla="*/ 317096 h 6849340"/>
              <a:gd name="connsiteX20" fmla="*/ 4546361 w 5230090"/>
              <a:gd name="connsiteY20" fmla="*/ 6310218 h 6849340"/>
              <a:gd name="connsiteX21" fmla="*/ 4306954 w 5230090"/>
              <a:gd name="connsiteY21" fmla="*/ 6549624 h 6849340"/>
              <a:gd name="connsiteX22" fmla="*/ 907689 w 5230090"/>
              <a:gd name="connsiteY22" fmla="*/ 6549624 h 6849340"/>
              <a:gd name="connsiteX23" fmla="*/ 668283 w 5230090"/>
              <a:gd name="connsiteY23" fmla="*/ 6310218 h 6849340"/>
              <a:gd name="connsiteX24" fmla="*/ 668283 w 5230090"/>
              <a:gd name="connsiteY24" fmla="*/ 2140397 h 6849340"/>
              <a:gd name="connsiteX25" fmla="*/ 4538446 w 5230090"/>
              <a:gd name="connsiteY25" fmla="*/ 2140397 h 6849340"/>
              <a:gd name="connsiteX26" fmla="*/ 4538446 w 5230090"/>
              <a:gd name="connsiteY26" fmla="*/ 6310218 h 6849340"/>
              <a:gd name="connsiteX27" fmla="*/ 4546361 w 5230090"/>
              <a:gd name="connsiteY27" fmla="*/ 6310218 h 6849340"/>
              <a:gd name="connsiteX28" fmla="*/ 4905479 w 5230090"/>
              <a:gd name="connsiteY28" fmla="*/ 1712318 h 6849340"/>
              <a:gd name="connsiteX29" fmla="*/ 4802419 w 5230090"/>
              <a:gd name="connsiteY29" fmla="*/ 1815378 h 6849340"/>
              <a:gd name="connsiteX30" fmla="*/ 418563 w 5230090"/>
              <a:gd name="connsiteY30" fmla="*/ 1815378 h 6849340"/>
              <a:gd name="connsiteX31" fmla="*/ 315503 w 5230090"/>
              <a:gd name="connsiteY31" fmla="*/ 1712318 h 6849340"/>
              <a:gd name="connsiteX32" fmla="*/ 315503 w 5230090"/>
              <a:gd name="connsiteY32" fmla="*/ 1284239 h 6849340"/>
              <a:gd name="connsiteX33" fmla="*/ 418563 w 5230090"/>
              <a:gd name="connsiteY33" fmla="*/ 1181178 h 6849340"/>
              <a:gd name="connsiteX34" fmla="*/ 4793699 w 5230090"/>
              <a:gd name="connsiteY34" fmla="*/ 1181178 h 6849340"/>
              <a:gd name="connsiteX35" fmla="*/ 4896751 w 5230090"/>
              <a:gd name="connsiteY35" fmla="*/ 1284239 h 6849340"/>
              <a:gd name="connsiteX36" fmla="*/ 4896751 w 5230090"/>
              <a:gd name="connsiteY36" fmla="*/ 1712318 h 6849340"/>
              <a:gd name="connsiteX37" fmla="*/ 4905479 w 5230090"/>
              <a:gd name="connsiteY37" fmla="*/ 1712318 h 6849340"/>
              <a:gd name="connsiteX38" fmla="*/ 1378571 w 5230090"/>
              <a:gd name="connsiteY38" fmla="*/ 5727556 h 6849340"/>
              <a:gd name="connsiteX39" fmla="*/ 1378571 w 5230090"/>
              <a:gd name="connsiteY39" fmla="*/ 3022724 h 6849340"/>
              <a:gd name="connsiteX40" fmla="*/ 1532365 w 5230090"/>
              <a:gd name="connsiteY40" fmla="*/ 2868930 h 6849340"/>
              <a:gd name="connsiteX41" fmla="*/ 1686159 w 5230090"/>
              <a:gd name="connsiteY41" fmla="*/ 3022724 h 6849340"/>
              <a:gd name="connsiteX42" fmla="*/ 1686159 w 5230090"/>
              <a:gd name="connsiteY42" fmla="*/ 5727556 h 6849340"/>
              <a:gd name="connsiteX43" fmla="*/ 1532365 w 5230090"/>
              <a:gd name="connsiteY43" fmla="*/ 5881350 h 6849340"/>
              <a:gd name="connsiteX44" fmla="*/ 1378571 w 5230090"/>
              <a:gd name="connsiteY44" fmla="*/ 5727556 h 6849340"/>
              <a:gd name="connsiteX45" fmla="*/ 2465425 w 5230090"/>
              <a:gd name="connsiteY45" fmla="*/ 5727556 h 6849340"/>
              <a:gd name="connsiteX46" fmla="*/ 2465425 w 5230090"/>
              <a:gd name="connsiteY46" fmla="*/ 3022724 h 6849340"/>
              <a:gd name="connsiteX47" fmla="*/ 2619219 w 5230090"/>
              <a:gd name="connsiteY47" fmla="*/ 2868930 h 6849340"/>
              <a:gd name="connsiteX48" fmla="*/ 2773013 w 5230090"/>
              <a:gd name="connsiteY48" fmla="*/ 3022724 h 6849340"/>
              <a:gd name="connsiteX49" fmla="*/ 2773013 w 5230090"/>
              <a:gd name="connsiteY49" fmla="*/ 5727556 h 6849340"/>
              <a:gd name="connsiteX50" fmla="*/ 2619219 w 5230090"/>
              <a:gd name="connsiteY50" fmla="*/ 5881350 h 6849340"/>
              <a:gd name="connsiteX51" fmla="*/ 2465425 w 5230090"/>
              <a:gd name="connsiteY51" fmla="*/ 5727556 h 6849340"/>
              <a:gd name="connsiteX52" fmla="*/ 3553059 w 5230090"/>
              <a:gd name="connsiteY52" fmla="*/ 5727556 h 6849340"/>
              <a:gd name="connsiteX53" fmla="*/ 3553059 w 5230090"/>
              <a:gd name="connsiteY53" fmla="*/ 3022724 h 6849340"/>
              <a:gd name="connsiteX54" fmla="*/ 3706853 w 5230090"/>
              <a:gd name="connsiteY54" fmla="*/ 2868930 h 6849340"/>
              <a:gd name="connsiteX55" fmla="*/ 3860647 w 5230090"/>
              <a:gd name="connsiteY55" fmla="*/ 3022724 h 6849340"/>
              <a:gd name="connsiteX56" fmla="*/ 3860647 w 5230090"/>
              <a:gd name="connsiteY56" fmla="*/ 5727556 h 6849340"/>
              <a:gd name="connsiteX57" fmla="*/ 3706853 w 5230090"/>
              <a:gd name="connsiteY57" fmla="*/ 5881350 h 6849340"/>
              <a:gd name="connsiteX58" fmla="*/ 3553059 w 5230090"/>
              <a:gd name="connsiteY58" fmla="*/ 5727556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230090" h="6849340">
                <a:moveTo>
                  <a:pt x="4803215" y="864879"/>
                </a:moveTo>
                <a:lnTo>
                  <a:pt x="3595869" y="864879"/>
                </a:lnTo>
                <a:cubicBezTo>
                  <a:pt x="3518977" y="376549"/>
                  <a:pt x="3107540" y="0"/>
                  <a:pt x="2602568" y="0"/>
                </a:cubicBezTo>
                <a:cubicBezTo>
                  <a:pt x="2097596" y="0"/>
                  <a:pt x="1678227" y="376549"/>
                  <a:pt x="1609257" y="864879"/>
                </a:cubicBezTo>
                <a:lnTo>
                  <a:pt x="419360" y="864879"/>
                </a:lnTo>
                <a:cubicBezTo>
                  <a:pt x="187876" y="864879"/>
                  <a:pt x="0" y="1053552"/>
                  <a:pt x="0" y="1284239"/>
                </a:cubicBezTo>
                <a:lnTo>
                  <a:pt x="0" y="1712318"/>
                </a:lnTo>
                <a:cubicBezTo>
                  <a:pt x="0" y="1926362"/>
                  <a:pt x="153794" y="2097587"/>
                  <a:pt x="359906" y="2122958"/>
                </a:cubicBezTo>
                <a:lnTo>
                  <a:pt x="359906" y="6300701"/>
                </a:lnTo>
                <a:cubicBezTo>
                  <a:pt x="359906" y="6609077"/>
                  <a:pt x="608033" y="6857204"/>
                  <a:pt x="916409" y="6857204"/>
                </a:cubicBezTo>
                <a:lnTo>
                  <a:pt x="4314886" y="6857204"/>
                </a:lnTo>
                <a:cubicBezTo>
                  <a:pt x="4623262" y="6857204"/>
                  <a:pt x="4871388" y="6609077"/>
                  <a:pt x="4871388" y="6300701"/>
                </a:cubicBezTo>
                <a:lnTo>
                  <a:pt x="4871388" y="2130890"/>
                </a:lnTo>
                <a:cubicBezTo>
                  <a:pt x="5076704" y="2096799"/>
                  <a:pt x="5231295" y="1925574"/>
                  <a:pt x="5231295" y="1720250"/>
                </a:cubicBezTo>
                <a:lnTo>
                  <a:pt x="5231295" y="1292170"/>
                </a:lnTo>
                <a:cubicBezTo>
                  <a:pt x="5222575" y="1053552"/>
                  <a:pt x="5033902" y="864879"/>
                  <a:pt x="4803215" y="864879"/>
                </a:cubicBezTo>
                <a:close/>
                <a:moveTo>
                  <a:pt x="2602568" y="317096"/>
                </a:moveTo>
                <a:cubicBezTo>
                  <a:pt x="2936315" y="317096"/>
                  <a:pt x="3210600" y="548579"/>
                  <a:pt x="3270054" y="864879"/>
                </a:cubicBezTo>
                <a:lnTo>
                  <a:pt x="1926353" y="864879"/>
                </a:lnTo>
                <a:cubicBezTo>
                  <a:pt x="1994535" y="556502"/>
                  <a:pt x="2268820" y="317096"/>
                  <a:pt x="2602568" y="317096"/>
                </a:cubicBezTo>
                <a:close/>
                <a:moveTo>
                  <a:pt x="4546361" y="6310218"/>
                </a:moveTo>
                <a:cubicBezTo>
                  <a:pt x="4546361" y="6438641"/>
                  <a:pt x="4443309" y="6549624"/>
                  <a:pt x="4306954" y="6549624"/>
                </a:cubicBezTo>
                <a:lnTo>
                  <a:pt x="907689" y="6549624"/>
                </a:lnTo>
                <a:cubicBezTo>
                  <a:pt x="779266" y="6549624"/>
                  <a:pt x="668283" y="6446572"/>
                  <a:pt x="668283" y="6310218"/>
                </a:cubicBezTo>
                <a:lnTo>
                  <a:pt x="668283" y="2140397"/>
                </a:lnTo>
                <a:lnTo>
                  <a:pt x="4538446" y="2140397"/>
                </a:lnTo>
                <a:lnTo>
                  <a:pt x="4538446" y="6310218"/>
                </a:lnTo>
                <a:lnTo>
                  <a:pt x="4546361" y="6310218"/>
                </a:lnTo>
                <a:close/>
                <a:moveTo>
                  <a:pt x="4905479" y="1712318"/>
                </a:moveTo>
                <a:cubicBezTo>
                  <a:pt x="4905479" y="1772568"/>
                  <a:pt x="4862669" y="1815378"/>
                  <a:pt x="4802419" y="1815378"/>
                </a:cubicBezTo>
                <a:lnTo>
                  <a:pt x="418563" y="1815378"/>
                </a:lnTo>
                <a:cubicBezTo>
                  <a:pt x="358313" y="1815378"/>
                  <a:pt x="315503" y="1772568"/>
                  <a:pt x="315503" y="1712318"/>
                </a:cubicBezTo>
                <a:lnTo>
                  <a:pt x="315503" y="1284239"/>
                </a:lnTo>
                <a:cubicBezTo>
                  <a:pt x="315503" y="1223989"/>
                  <a:pt x="358313" y="1181178"/>
                  <a:pt x="418563" y="1181178"/>
                </a:cubicBezTo>
                <a:lnTo>
                  <a:pt x="4793699" y="1181178"/>
                </a:lnTo>
                <a:cubicBezTo>
                  <a:pt x="4853949" y="1181178"/>
                  <a:pt x="4896751" y="1223989"/>
                  <a:pt x="4896751" y="1284239"/>
                </a:cubicBezTo>
                <a:lnTo>
                  <a:pt x="4896751" y="1712318"/>
                </a:lnTo>
                <a:lnTo>
                  <a:pt x="4905479" y="1712318"/>
                </a:lnTo>
                <a:close/>
                <a:moveTo>
                  <a:pt x="1378571" y="5727556"/>
                </a:moveTo>
                <a:lnTo>
                  <a:pt x="1378571" y="3022724"/>
                </a:lnTo>
                <a:cubicBezTo>
                  <a:pt x="1378571" y="2937112"/>
                  <a:pt x="1446744" y="2868930"/>
                  <a:pt x="1532365" y="2868930"/>
                </a:cubicBezTo>
                <a:cubicBezTo>
                  <a:pt x="1617986" y="2868930"/>
                  <a:pt x="1686159" y="2937103"/>
                  <a:pt x="1686159" y="3022724"/>
                </a:cubicBezTo>
                <a:lnTo>
                  <a:pt x="1686159" y="5727556"/>
                </a:lnTo>
                <a:cubicBezTo>
                  <a:pt x="1686159" y="5813168"/>
                  <a:pt x="1617986" y="5881350"/>
                  <a:pt x="1532365" y="5881350"/>
                </a:cubicBezTo>
                <a:cubicBezTo>
                  <a:pt x="1446752" y="5890858"/>
                  <a:pt x="1378571" y="5813168"/>
                  <a:pt x="1378571" y="5727556"/>
                </a:cubicBezTo>
                <a:close/>
                <a:moveTo>
                  <a:pt x="2465425" y="5727556"/>
                </a:moveTo>
                <a:lnTo>
                  <a:pt x="2465425" y="3022724"/>
                </a:lnTo>
                <a:cubicBezTo>
                  <a:pt x="2465425" y="2937112"/>
                  <a:pt x="2533598" y="2868930"/>
                  <a:pt x="2619219" y="2868930"/>
                </a:cubicBezTo>
                <a:cubicBezTo>
                  <a:pt x="2704832" y="2868930"/>
                  <a:pt x="2773013" y="2937103"/>
                  <a:pt x="2773013" y="3022724"/>
                </a:cubicBezTo>
                <a:lnTo>
                  <a:pt x="2773013" y="5727556"/>
                </a:lnTo>
                <a:cubicBezTo>
                  <a:pt x="2773013" y="5813168"/>
                  <a:pt x="2704840" y="5881350"/>
                  <a:pt x="2619219" y="5881350"/>
                </a:cubicBezTo>
                <a:cubicBezTo>
                  <a:pt x="2534386" y="5890858"/>
                  <a:pt x="2465425" y="5813168"/>
                  <a:pt x="2465425" y="5727556"/>
                </a:cubicBezTo>
                <a:close/>
                <a:moveTo>
                  <a:pt x="3553059" y="5727556"/>
                </a:moveTo>
                <a:lnTo>
                  <a:pt x="3553059" y="3022724"/>
                </a:lnTo>
                <a:cubicBezTo>
                  <a:pt x="3553059" y="2937112"/>
                  <a:pt x="3621232" y="2868930"/>
                  <a:pt x="3706853" y="2868930"/>
                </a:cubicBezTo>
                <a:cubicBezTo>
                  <a:pt x="3792474" y="2868930"/>
                  <a:pt x="3860647" y="2937103"/>
                  <a:pt x="3860647" y="3022724"/>
                </a:cubicBezTo>
                <a:lnTo>
                  <a:pt x="3860647" y="5727556"/>
                </a:lnTo>
                <a:cubicBezTo>
                  <a:pt x="3860647" y="5813168"/>
                  <a:pt x="3792474" y="5881350"/>
                  <a:pt x="3706853" y="5881350"/>
                </a:cubicBezTo>
                <a:cubicBezTo>
                  <a:pt x="3629960" y="5890858"/>
                  <a:pt x="3553059" y="5813168"/>
                  <a:pt x="3553059" y="572755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277" name="Forma libre 276">
            <a:extLst>
              <a:ext uri="{FF2B5EF4-FFF2-40B4-BE49-F238E27FC236}">
                <a16:creationId xmlns:a16="http://schemas.microsoft.com/office/drawing/2014/main" id="{D5B1B53F-52E4-D44F-8916-6C679E65E36E}"/>
              </a:ext>
            </a:extLst>
          </p:cNvPr>
          <p:cNvSpPr/>
          <p:nvPr/>
        </p:nvSpPr>
        <p:spPr>
          <a:xfrm>
            <a:off x="2755364" y="5316036"/>
            <a:ext cx="301831" cy="261883"/>
          </a:xfrm>
          <a:custGeom>
            <a:avLst/>
            <a:gdLst>
              <a:gd name="connsiteX0" fmla="*/ 5503812 w 5829300"/>
              <a:gd name="connsiteY0" fmla="*/ 2857157 h 5057775"/>
              <a:gd name="connsiteX1" fmla="*/ 5503812 w 5829300"/>
              <a:gd name="connsiteY1" fmla="*/ 2592619 h 5057775"/>
              <a:gd name="connsiteX2" fmla="*/ 2911192 w 5829300"/>
              <a:gd name="connsiteY2" fmla="*/ 0 h 5057775"/>
              <a:gd name="connsiteX3" fmla="*/ 319211 w 5829300"/>
              <a:gd name="connsiteY3" fmla="*/ 2592619 h 5057775"/>
              <a:gd name="connsiteX4" fmla="*/ 319211 w 5829300"/>
              <a:gd name="connsiteY4" fmla="*/ 2857157 h 5057775"/>
              <a:gd name="connsiteX5" fmla="*/ 0 w 5829300"/>
              <a:gd name="connsiteY5" fmla="*/ 3339113 h 5057775"/>
              <a:gd name="connsiteX6" fmla="*/ 0 w 5829300"/>
              <a:gd name="connsiteY6" fmla="*/ 4221328 h 5057775"/>
              <a:gd name="connsiteX7" fmla="*/ 522799 w 5829300"/>
              <a:gd name="connsiteY7" fmla="*/ 4744126 h 5057775"/>
              <a:gd name="connsiteX8" fmla="*/ 862108 w 5829300"/>
              <a:gd name="connsiteY8" fmla="*/ 4744126 h 5057775"/>
              <a:gd name="connsiteX9" fmla="*/ 956986 w 5829300"/>
              <a:gd name="connsiteY9" fmla="*/ 4737212 h 5057775"/>
              <a:gd name="connsiteX10" fmla="*/ 1432027 w 5829300"/>
              <a:gd name="connsiteY10" fmla="*/ 5062700 h 5057775"/>
              <a:gd name="connsiteX11" fmla="*/ 1472870 w 5829300"/>
              <a:gd name="connsiteY11" fmla="*/ 5062700 h 5057775"/>
              <a:gd name="connsiteX12" fmla="*/ 1981838 w 5829300"/>
              <a:gd name="connsiteY12" fmla="*/ 4553731 h 5057775"/>
              <a:gd name="connsiteX13" fmla="*/ 1981838 w 5829300"/>
              <a:gd name="connsiteY13" fmla="*/ 3006709 h 5057775"/>
              <a:gd name="connsiteX14" fmla="*/ 1526905 w 5829300"/>
              <a:gd name="connsiteY14" fmla="*/ 2497741 h 5057775"/>
              <a:gd name="connsiteX15" fmla="*/ 2925004 w 5829300"/>
              <a:gd name="connsiteY15" fmla="*/ 1215257 h 5057775"/>
              <a:gd name="connsiteX16" fmla="*/ 4309282 w 5829300"/>
              <a:gd name="connsiteY16" fmla="*/ 2504656 h 5057775"/>
              <a:gd name="connsiteX17" fmla="*/ 3848062 w 5829300"/>
              <a:gd name="connsiteY17" fmla="*/ 3006719 h 5057775"/>
              <a:gd name="connsiteX18" fmla="*/ 3848062 w 5829300"/>
              <a:gd name="connsiteY18" fmla="*/ 4547455 h 5057775"/>
              <a:gd name="connsiteX19" fmla="*/ 4357031 w 5829300"/>
              <a:gd name="connsiteY19" fmla="*/ 5056423 h 5057775"/>
              <a:gd name="connsiteX20" fmla="*/ 4397874 w 5829300"/>
              <a:gd name="connsiteY20" fmla="*/ 5056423 h 5057775"/>
              <a:gd name="connsiteX21" fmla="*/ 4872914 w 5829300"/>
              <a:gd name="connsiteY21" fmla="*/ 4730935 h 5057775"/>
              <a:gd name="connsiteX22" fmla="*/ 4967792 w 5829300"/>
              <a:gd name="connsiteY22" fmla="*/ 4737849 h 5057775"/>
              <a:gd name="connsiteX23" fmla="*/ 5307111 w 5829300"/>
              <a:gd name="connsiteY23" fmla="*/ 4737849 h 5057775"/>
              <a:gd name="connsiteX24" fmla="*/ 5829910 w 5829300"/>
              <a:gd name="connsiteY24" fmla="*/ 4215051 h 5057775"/>
              <a:gd name="connsiteX25" fmla="*/ 5829910 w 5829300"/>
              <a:gd name="connsiteY25" fmla="*/ 3332207 h 5057775"/>
              <a:gd name="connsiteX26" fmla="*/ 5503812 w 5829300"/>
              <a:gd name="connsiteY26" fmla="*/ 2857157 h 5057775"/>
              <a:gd name="connsiteX27" fmla="*/ 515884 w 5829300"/>
              <a:gd name="connsiteY27" fmla="*/ 4485866 h 5057775"/>
              <a:gd name="connsiteX28" fmla="*/ 251346 w 5829300"/>
              <a:gd name="connsiteY28" fmla="*/ 4221328 h 5057775"/>
              <a:gd name="connsiteX29" fmla="*/ 251346 w 5829300"/>
              <a:gd name="connsiteY29" fmla="*/ 3339113 h 5057775"/>
              <a:gd name="connsiteX30" fmla="*/ 461848 w 5829300"/>
              <a:gd name="connsiteY30" fmla="*/ 3081481 h 5057775"/>
              <a:gd name="connsiteX31" fmla="*/ 468763 w 5829300"/>
              <a:gd name="connsiteY31" fmla="*/ 3081481 h 5057775"/>
              <a:gd name="connsiteX32" fmla="*/ 475679 w 5829300"/>
              <a:gd name="connsiteY32" fmla="*/ 3081481 h 5057775"/>
              <a:gd name="connsiteX33" fmla="*/ 516522 w 5829300"/>
              <a:gd name="connsiteY33" fmla="*/ 3074565 h 5057775"/>
              <a:gd name="connsiteX34" fmla="*/ 855840 w 5829300"/>
              <a:gd name="connsiteY34" fmla="*/ 3074565 h 5057775"/>
              <a:gd name="connsiteX35" fmla="*/ 916791 w 5829300"/>
              <a:gd name="connsiteY35" fmla="*/ 3081481 h 5057775"/>
              <a:gd name="connsiteX36" fmla="*/ 916791 w 5829300"/>
              <a:gd name="connsiteY36" fmla="*/ 4472674 h 5057775"/>
              <a:gd name="connsiteX37" fmla="*/ 855840 w 5829300"/>
              <a:gd name="connsiteY37" fmla="*/ 4479589 h 5057775"/>
              <a:gd name="connsiteX38" fmla="*/ 516512 w 5829300"/>
              <a:gd name="connsiteY38" fmla="*/ 4479589 h 5057775"/>
              <a:gd name="connsiteX39" fmla="*/ 516512 w 5829300"/>
              <a:gd name="connsiteY39" fmla="*/ 4485875 h 5057775"/>
              <a:gd name="connsiteX40" fmla="*/ 515884 w 5829300"/>
              <a:gd name="connsiteY40" fmla="*/ 4485875 h 5057775"/>
              <a:gd name="connsiteX41" fmla="*/ 1717310 w 5829300"/>
              <a:gd name="connsiteY41" fmla="*/ 3006709 h 5057775"/>
              <a:gd name="connsiteX42" fmla="*/ 1717310 w 5829300"/>
              <a:gd name="connsiteY42" fmla="*/ 4547445 h 5057775"/>
              <a:gd name="connsiteX43" fmla="*/ 1465964 w 5829300"/>
              <a:gd name="connsiteY43" fmla="*/ 4798790 h 5057775"/>
              <a:gd name="connsiteX44" fmla="*/ 1425121 w 5829300"/>
              <a:gd name="connsiteY44" fmla="*/ 4798790 h 5057775"/>
              <a:gd name="connsiteX45" fmla="*/ 1173775 w 5829300"/>
              <a:gd name="connsiteY45" fmla="*/ 4554360 h 5057775"/>
              <a:gd name="connsiteX46" fmla="*/ 1173775 w 5829300"/>
              <a:gd name="connsiteY46" fmla="*/ 4554360 h 5057775"/>
              <a:gd name="connsiteX47" fmla="*/ 1173775 w 5829300"/>
              <a:gd name="connsiteY47" fmla="*/ 4540539 h 5057775"/>
              <a:gd name="connsiteX48" fmla="*/ 1173775 w 5829300"/>
              <a:gd name="connsiteY48" fmla="*/ 3013624 h 5057775"/>
              <a:gd name="connsiteX49" fmla="*/ 1173775 w 5829300"/>
              <a:gd name="connsiteY49" fmla="*/ 2999804 h 5057775"/>
              <a:gd name="connsiteX50" fmla="*/ 1234726 w 5829300"/>
              <a:gd name="connsiteY50" fmla="*/ 2843975 h 5057775"/>
              <a:gd name="connsiteX51" fmla="*/ 1234726 w 5829300"/>
              <a:gd name="connsiteY51" fmla="*/ 2843975 h 5057775"/>
              <a:gd name="connsiteX52" fmla="*/ 1268654 w 5829300"/>
              <a:gd name="connsiteY52" fmla="*/ 2816952 h 5057775"/>
              <a:gd name="connsiteX53" fmla="*/ 1268654 w 5829300"/>
              <a:gd name="connsiteY53" fmla="*/ 2816952 h 5057775"/>
              <a:gd name="connsiteX54" fmla="*/ 1390555 w 5829300"/>
              <a:gd name="connsiteY54" fmla="*/ 2769194 h 5057775"/>
              <a:gd name="connsiteX55" fmla="*/ 1390555 w 5829300"/>
              <a:gd name="connsiteY55" fmla="*/ 2769194 h 5057775"/>
              <a:gd name="connsiteX56" fmla="*/ 1417577 w 5829300"/>
              <a:gd name="connsiteY56" fmla="*/ 2769194 h 5057775"/>
              <a:gd name="connsiteX57" fmla="*/ 1458420 w 5829300"/>
              <a:gd name="connsiteY57" fmla="*/ 2769194 h 5057775"/>
              <a:gd name="connsiteX58" fmla="*/ 1717310 w 5829300"/>
              <a:gd name="connsiteY58" fmla="*/ 3006709 h 5057775"/>
              <a:gd name="connsiteX59" fmla="*/ 2911821 w 5829300"/>
              <a:gd name="connsiteY59" fmla="*/ 956996 h 5057775"/>
              <a:gd name="connsiteX60" fmla="*/ 1256090 w 5829300"/>
              <a:gd name="connsiteY60" fmla="*/ 2524754 h 5057775"/>
              <a:gd name="connsiteX61" fmla="*/ 1113454 w 5829300"/>
              <a:gd name="connsiteY61" fmla="*/ 2606440 h 5057775"/>
              <a:gd name="connsiteX62" fmla="*/ 1113454 w 5829300"/>
              <a:gd name="connsiteY62" fmla="*/ 2606440 h 5057775"/>
              <a:gd name="connsiteX63" fmla="*/ 1072610 w 5829300"/>
              <a:gd name="connsiteY63" fmla="*/ 2640368 h 5057775"/>
              <a:gd name="connsiteX64" fmla="*/ 1072610 w 5829300"/>
              <a:gd name="connsiteY64" fmla="*/ 2640368 h 5057775"/>
              <a:gd name="connsiteX65" fmla="*/ 1004745 w 5829300"/>
              <a:gd name="connsiteY65" fmla="*/ 2722055 h 5057775"/>
              <a:gd name="connsiteX66" fmla="*/ 997830 w 5829300"/>
              <a:gd name="connsiteY66" fmla="*/ 2728970 h 5057775"/>
              <a:gd name="connsiteX67" fmla="*/ 977722 w 5829300"/>
              <a:gd name="connsiteY67" fmla="*/ 2769813 h 5057775"/>
              <a:gd name="connsiteX68" fmla="*/ 977722 w 5829300"/>
              <a:gd name="connsiteY68" fmla="*/ 2776728 h 5057775"/>
              <a:gd name="connsiteX69" fmla="*/ 957615 w 5829300"/>
              <a:gd name="connsiteY69" fmla="*/ 2824487 h 5057775"/>
              <a:gd name="connsiteX70" fmla="*/ 957615 w 5829300"/>
              <a:gd name="connsiteY70" fmla="*/ 2824487 h 5057775"/>
              <a:gd name="connsiteX71" fmla="*/ 943794 w 5829300"/>
              <a:gd name="connsiteY71" fmla="*/ 2824487 h 5057775"/>
              <a:gd name="connsiteX72" fmla="*/ 862108 w 5829300"/>
              <a:gd name="connsiteY72" fmla="*/ 2817571 h 5057775"/>
              <a:gd name="connsiteX73" fmla="*/ 583749 w 5829300"/>
              <a:gd name="connsiteY73" fmla="*/ 2817571 h 5057775"/>
              <a:gd name="connsiteX74" fmla="*/ 583749 w 5829300"/>
              <a:gd name="connsiteY74" fmla="*/ 2593877 h 5057775"/>
              <a:gd name="connsiteX75" fmla="*/ 2918108 w 5829300"/>
              <a:gd name="connsiteY75" fmla="*/ 259518 h 5057775"/>
              <a:gd name="connsiteX76" fmla="*/ 5252466 w 5829300"/>
              <a:gd name="connsiteY76" fmla="*/ 2593877 h 5057775"/>
              <a:gd name="connsiteX77" fmla="*/ 5252466 w 5829300"/>
              <a:gd name="connsiteY77" fmla="*/ 2817571 h 5057775"/>
              <a:gd name="connsiteX78" fmla="*/ 4974098 w 5829300"/>
              <a:gd name="connsiteY78" fmla="*/ 2817571 h 5057775"/>
              <a:gd name="connsiteX79" fmla="*/ 4892412 w 5829300"/>
              <a:gd name="connsiteY79" fmla="*/ 2824487 h 5057775"/>
              <a:gd name="connsiteX80" fmla="*/ 4885497 w 5829300"/>
              <a:gd name="connsiteY80" fmla="*/ 2824487 h 5057775"/>
              <a:gd name="connsiteX81" fmla="*/ 4885497 w 5829300"/>
              <a:gd name="connsiteY81" fmla="*/ 2824487 h 5057775"/>
              <a:gd name="connsiteX82" fmla="*/ 4865389 w 5829300"/>
              <a:gd name="connsiteY82" fmla="*/ 2776728 h 5057775"/>
              <a:gd name="connsiteX83" fmla="*/ 4865389 w 5829300"/>
              <a:gd name="connsiteY83" fmla="*/ 2769813 h 5057775"/>
              <a:gd name="connsiteX84" fmla="*/ 4845282 w 5829300"/>
              <a:gd name="connsiteY84" fmla="*/ 2728970 h 5057775"/>
              <a:gd name="connsiteX85" fmla="*/ 4838367 w 5829300"/>
              <a:gd name="connsiteY85" fmla="*/ 2722055 h 5057775"/>
              <a:gd name="connsiteX86" fmla="*/ 4770501 w 5829300"/>
              <a:gd name="connsiteY86" fmla="*/ 2640368 h 5057775"/>
              <a:gd name="connsiteX87" fmla="*/ 4770501 w 5829300"/>
              <a:gd name="connsiteY87" fmla="*/ 2640368 h 5057775"/>
              <a:gd name="connsiteX88" fmla="*/ 4729658 w 5829300"/>
              <a:gd name="connsiteY88" fmla="*/ 2606440 h 5057775"/>
              <a:gd name="connsiteX89" fmla="*/ 4729658 w 5829300"/>
              <a:gd name="connsiteY89" fmla="*/ 2606440 h 5057775"/>
              <a:gd name="connsiteX90" fmla="*/ 4587021 w 5829300"/>
              <a:gd name="connsiteY90" fmla="*/ 2524754 h 5057775"/>
              <a:gd name="connsiteX91" fmla="*/ 2911821 w 5829300"/>
              <a:gd name="connsiteY91" fmla="*/ 956996 h 5057775"/>
              <a:gd name="connsiteX92" fmla="*/ 4397893 w 5829300"/>
              <a:gd name="connsiteY92" fmla="*/ 4798162 h 5057775"/>
              <a:gd name="connsiteX93" fmla="*/ 4357050 w 5829300"/>
              <a:gd name="connsiteY93" fmla="*/ 4798162 h 5057775"/>
              <a:gd name="connsiteX94" fmla="*/ 4105704 w 5829300"/>
              <a:gd name="connsiteY94" fmla="*/ 4546816 h 5057775"/>
              <a:gd name="connsiteX95" fmla="*/ 4105704 w 5829300"/>
              <a:gd name="connsiteY95" fmla="*/ 3006709 h 5057775"/>
              <a:gd name="connsiteX96" fmla="*/ 4357050 w 5829300"/>
              <a:gd name="connsiteY96" fmla="*/ 2755364 h 5057775"/>
              <a:gd name="connsiteX97" fmla="*/ 4397893 w 5829300"/>
              <a:gd name="connsiteY97" fmla="*/ 2755364 h 5057775"/>
              <a:gd name="connsiteX98" fmla="*/ 4424915 w 5829300"/>
              <a:gd name="connsiteY98" fmla="*/ 2755364 h 5057775"/>
              <a:gd name="connsiteX99" fmla="*/ 4424915 w 5829300"/>
              <a:gd name="connsiteY99" fmla="*/ 2755364 h 5057775"/>
              <a:gd name="connsiteX100" fmla="*/ 4546816 w 5829300"/>
              <a:gd name="connsiteY100" fmla="*/ 2803122 h 5057775"/>
              <a:gd name="connsiteX101" fmla="*/ 4546816 w 5829300"/>
              <a:gd name="connsiteY101" fmla="*/ 2803122 h 5057775"/>
              <a:gd name="connsiteX102" fmla="*/ 4580744 w 5829300"/>
              <a:gd name="connsiteY102" fmla="*/ 2830144 h 5057775"/>
              <a:gd name="connsiteX103" fmla="*/ 4580744 w 5829300"/>
              <a:gd name="connsiteY103" fmla="*/ 2830144 h 5057775"/>
              <a:gd name="connsiteX104" fmla="*/ 4641695 w 5829300"/>
              <a:gd name="connsiteY104" fmla="*/ 2985973 h 5057775"/>
              <a:gd name="connsiteX105" fmla="*/ 4641695 w 5829300"/>
              <a:gd name="connsiteY105" fmla="*/ 2999794 h 5057775"/>
              <a:gd name="connsiteX106" fmla="*/ 4641695 w 5829300"/>
              <a:gd name="connsiteY106" fmla="*/ 4526709 h 5057775"/>
              <a:gd name="connsiteX107" fmla="*/ 4641695 w 5829300"/>
              <a:gd name="connsiteY107" fmla="*/ 4540529 h 5057775"/>
              <a:gd name="connsiteX108" fmla="*/ 4641695 w 5829300"/>
              <a:gd name="connsiteY108" fmla="*/ 4540529 h 5057775"/>
              <a:gd name="connsiteX109" fmla="*/ 4397893 w 5829300"/>
              <a:gd name="connsiteY109" fmla="*/ 4798162 h 5057775"/>
              <a:gd name="connsiteX110" fmla="*/ 5564762 w 5829300"/>
              <a:gd name="connsiteY110" fmla="*/ 4221328 h 5057775"/>
              <a:gd name="connsiteX111" fmla="*/ 5300224 w 5829300"/>
              <a:gd name="connsiteY111" fmla="*/ 4485866 h 5057775"/>
              <a:gd name="connsiteX112" fmla="*/ 4960906 w 5829300"/>
              <a:gd name="connsiteY112" fmla="*/ 4485866 h 5057775"/>
              <a:gd name="connsiteX113" fmla="*/ 4899956 w 5829300"/>
              <a:gd name="connsiteY113" fmla="*/ 4478951 h 5057775"/>
              <a:gd name="connsiteX114" fmla="*/ 4899956 w 5829300"/>
              <a:gd name="connsiteY114" fmla="*/ 3081481 h 5057775"/>
              <a:gd name="connsiteX115" fmla="*/ 4960906 w 5829300"/>
              <a:gd name="connsiteY115" fmla="*/ 3074565 h 5057775"/>
              <a:gd name="connsiteX116" fmla="*/ 5300224 w 5829300"/>
              <a:gd name="connsiteY116" fmla="*/ 3074565 h 5057775"/>
              <a:gd name="connsiteX117" fmla="*/ 5341068 w 5829300"/>
              <a:gd name="connsiteY117" fmla="*/ 3081481 h 5057775"/>
              <a:gd name="connsiteX118" fmla="*/ 5347983 w 5829300"/>
              <a:gd name="connsiteY118" fmla="*/ 3081481 h 5057775"/>
              <a:gd name="connsiteX119" fmla="*/ 5354898 w 5829300"/>
              <a:gd name="connsiteY119" fmla="*/ 3081481 h 5057775"/>
              <a:gd name="connsiteX120" fmla="*/ 5565401 w 5829300"/>
              <a:gd name="connsiteY120" fmla="*/ 3339113 h 5057775"/>
              <a:gd name="connsiteX121" fmla="*/ 5564762 w 5829300"/>
              <a:gd name="connsiteY121" fmla="*/ 4221328 h 5057775"/>
              <a:gd name="connsiteX122" fmla="*/ 5564762 w 5829300"/>
              <a:gd name="connsiteY122" fmla="*/ 4221328 h 5057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</a:cxnLst>
            <a:rect l="l" t="t" r="r" b="b"/>
            <a:pathLst>
              <a:path w="5829300" h="5057775">
                <a:moveTo>
                  <a:pt x="5503812" y="2857157"/>
                </a:moveTo>
                <a:lnTo>
                  <a:pt x="5503812" y="2592619"/>
                </a:lnTo>
                <a:cubicBezTo>
                  <a:pt x="5503812" y="1160583"/>
                  <a:pt x="4343229" y="0"/>
                  <a:pt x="2911192" y="0"/>
                </a:cubicBezTo>
                <a:cubicBezTo>
                  <a:pt x="1479156" y="0"/>
                  <a:pt x="319211" y="1160583"/>
                  <a:pt x="319211" y="2592619"/>
                </a:cubicBezTo>
                <a:lnTo>
                  <a:pt x="319211" y="2857157"/>
                </a:lnTo>
                <a:cubicBezTo>
                  <a:pt x="129445" y="2938844"/>
                  <a:pt x="0" y="3121695"/>
                  <a:pt x="0" y="3339113"/>
                </a:cubicBezTo>
                <a:lnTo>
                  <a:pt x="0" y="4221328"/>
                </a:lnTo>
                <a:cubicBezTo>
                  <a:pt x="0" y="4506602"/>
                  <a:pt x="230610" y="4744126"/>
                  <a:pt x="522799" y="4744126"/>
                </a:cubicBezTo>
                <a:lnTo>
                  <a:pt x="862108" y="4744126"/>
                </a:lnTo>
                <a:cubicBezTo>
                  <a:pt x="896036" y="4744126"/>
                  <a:pt x="923058" y="4737212"/>
                  <a:pt x="956986" y="4737212"/>
                </a:cubicBezTo>
                <a:cubicBezTo>
                  <a:pt x="1031758" y="4926978"/>
                  <a:pt x="1214619" y="5062700"/>
                  <a:pt x="1432027" y="5062700"/>
                </a:cubicBezTo>
                <a:lnTo>
                  <a:pt x="1472870" y="5062700"/>
                </a:lnTo>
                <a:cubicBezTo>
                  <a:pt x="1751238" y="5062700"/>
                  <a:pt x="1981838" y="4832090"/>
                  <a:pt x="1981838" y="4553731"/>
                </a:cubicBezTo>
                <a:lnTo>
                  <a:pt x="1981838" y="3006709"/>
                </a:lnTo>
                <a:cubicBezTo>
                  <a:pt x="1981838" y="2742171"/>
                  <a:pt x="1778251" y="2524754"/>
                  <a:pt x="1526905" y="2497741"/>
                </a:cubicBezTo>
                <a:cubicBezTo>
                  <a:pt x="1587856" y="1778270"/>
                  <a:pt x="2191712" y="1215257"/>
                  <a:pt x="2925004" y="1215257"/>
                </a:cubicBezTo>
                <a:cubicBezTo>
                  <a:pt x="3658295" y="1215257"/>
                  <a:pt x="4248331" y="1785176"/>
                  <a:pt x="4309282" y="2504656"/>
                </a:cubicBezTo>
                <a:cubicBezTo>
                  <a:pt x="4051649" y="2524763"/>
                  <a:pt x="3848062" y="2742171"/>
                  <a:pt x="3848062" y="3006719"/>
                </a:cubicBezTo>
                <a:lnTo>
                  <a:pt x="3848062" y="4547455"/>
                </a:lnTo>
                <a:cubicBezTo>
                  <a:pt x="3848062" y="4825813"/>
                  <a:pt x="4078672" y="5056423"/>
                  <a:pt x="4357031" y="5056423"/>
                </a:cubicBezTo>
                <a:lnTo>
                  <a:pt x="4397874" y="5056423"/>
                </a:lnTo>
                <a:cubicBezTo>
                  <a:pt x="4615282" y="5056423"/>
                  <a:pt x="4798143" y="4920701"/>
                  <a:pt x="4872914" y="4730935"/>
                </a:cubicBezTo>
                <a:cubicBezTo>
                  <a:pt x="4906842" y="4737849"/>
                  <a:pt x="4933865" y="4737849"/>
                  <a:pt x="4967792" y="4737849"/>
                </a:cubicBezTo>
                <a:lnTo>
                  <a:pt x="5307111" y="4737849"/>
                </a:lnTo>
                <a:cubicBezTo>
                  <a:pt x="5592385" y="4737849"/>
                  <a:pt x="5829910" y="4507240"/>
                  <a:pt x="5829910" y="4215051"/>
                </a:cubicBezTo>
                <a:lnTo>
                  <a:pt x="5829910" y="3332207"/>
                </a:lnTo>
                <a:cubicBezTo>
                  <a:pt x="5823014" y="3122324"/>
                  <a:pt x="5694207" y="2931938"/>
                  <a:pt x="5503812" y="2857157"/>
                </a:cubicBezTo>
                <a:close/>
                <a:moveTo>
                  <a:pt x="515884" y="4485866"/>
                </a:moveTo>
                <a:cubicBezTo>
                  <a:pt x="373247" y="4485866"/>
                  <a:pt x="251346" y="4370251"/>
                  <a:pt x="251346" y="4221328"/>
                </a:cubicBezTo>
                <a:lnTo>
                  <a:pt x="251346" y="3339113"/>
                </a:lnTo>
                <a:cubicBezTo>
                  <a:pt x="251346" y="3210297"/>
                  <a:pt x="339319" y="3108503"/>
                  <a:pt x="461848" y="3081481"/>
                </a:cubicBezTo>
                <a:lnTo>
                  <a:pt x="468763" y="3081481"/>
                </a:lnTo>
                <a:lnTo>
                  <a:pt x="475679" y="3081481"/>
                </a:lnTo>
                <a:cubicBezTo>
                  <a:pt x="489499" y="3081481"/>
                  <a:pt x="502701" y="3074565"/>
                  <a:pt x="516522" y="3074565"/>
                </a:cubicBezTo>
                <a:lnTo>
                  <a:pt x="855840" y="3074565"/>
                </a:lnTo>
                <a:cubicBezTo>
                  <a:pt x="875948" y="3074565"/>
                  <a:pt x="896684" y="3074565"/>
                  <a:pt x="916791" y="3081481"/>
                </a:cubicBezTo>
                <a:lnTo>
                  <a:pt x="916791" y="4472674"/>
                </a:lnTo>
                <a:cubicBezTo>
                  <a:pt x="896684" y="4479589"/>
                  <a:pt x="875948" y="4479589"/>
                  <a:pt x="855840" y="4479589"/>
                </a:cubicBezTo>
                <a:lnTo>
                  <a:pt x="516512" y="4479589"/>
                </a:lnTo>
                <a:lnTo>
                  <a:pt x="516512" y="4485875"/>
                </a:lnTo>
                <a:lnTo>
                  <a:pt x="515884" y="4485875"/>
                </a:lnTo>
                <a:close/>
                <a:moveTo>
                  <a:pt x="1717310" y="3006709"/>
                </a:moveTo>
                <a:lnTo>
                  <a:pt x="1717310" y="4547445"/>
                </a:lnTo>
                <a:cubicBezTo>
                  <a:pt x="1717310" y="4683167"/>
                  <a:pt x="1601695" y="4798790"/>
                  <a:pt x="1465964" y="4798790"/>
                </a:cubicBezTo>
                <a:lnTo>
                  <a:pt x="1425121" y="4798790"/>
                </a:lnTo>
                <a:cubicBezTo>
                  <a:pt x="1289399" y="4798790"/>
                  <a:pt x="1180690" y="4690082"/>
                  <a:pt x="1173775" y="4554360"/>
                </a:cubicBezTo>
                <a:lnTo>
                  <a:pt x="1173775" y="4554360"/>
                </a:lnTo>
                <a:cubicBezTo>
                  <a:pt x="1173775" y="4547445"/>
                  <a:pt x="1173775" y="4547445"/>
                  <a:pt x="1173775" y="4540539"/>
                </a:cubicBezTo>
                <a:lnTo>
                  <a:pt x="1173775" y="3013624"/>
                </a:lnTo>
                <a:cubicBezTo>
                  <a:pt x="1173775" y="3006709"/>
                  <a:pt x="1173775" y="3006709"/>
                  <a:pt x="1173775" y="2999804"/>
                </a:cubicBezTo>
                <a:cubicBezTo>
                  <a:pt x="1173775" y="2938853"/>
                  <a:pt x="1200798" y="2884189"/>
                  <a:pt x="1234726" y="2843975"/>
                </a:cubicBezTo>
                <a:lnTo>
                  <a:pt x="1234726" y="2843975"/>
                </a:lnTo>
                <a:cubicBezTo>
                  <a:pt x="1241641" y="2830154"/>
                  <a:pt x="1254833" y="2823867"/>
                  <a:pt x="1268654" y="2816952"/>
                </a:cubicBezTo>
                <a:lnTo>
                  <a:pt x="1268654" y="2816952"/>
                </a:lnTo>
                <a:cubicBezTo>
                  <a:pt x="1302582" y="2789930"/>
                  <a:pt x="1343425" y="2776109"/>
                  <a:pt x="1390555" y="2769194"/>
                </a:cubicBezTo>
                <a:lnTo>
                  <a:pt x="1390555" y="2769194"/>
                </a:lnTo>
                <a:cubicBezTo>
                  <a:pt x="1397470" y="2769194"/>
                  <a:pt x="1410662" y="2769194"/>
                  <a:pt x="1417577" y="2769194"/>
                </a:cubicBezTo>
                <a:lnTo>
                  <a:pt x="1458420" y="2769194"/>
                </a:lnTo>
                <a:cubicBezTo>
                  <a:pt x="1601695" y="2755364"/>
                  <a:pt x="1717310" y="2870988"/>
                  <a:pt x="1717310" y="3006709"/>
                </a:cubicBezTo>
                <a:close/>
                <a:moveTo>
                  <a:pt x="2911821" y="956996"/>
                </a:moveTo>
                <a:cubicBezTo>
                  <a:pt x="2029606" y="956996"/>
                  <a:pt x="1303220" y="1655731"/>
                  <a:pt x="1256090" y="2524754"/>
                </a:cubicBezTo>
                <a:cubicBezTo>
                  <a:pt x="1202055" y="2544861"/>
                  <a:pt x="1154297" y="2572512"/>
                  <a:pt x="1113454" y="2606440"/>
                </a:cubicBezTo>
                <a:lnTo>
                  <a:pt x="1113454" y="2606440"/>
                </a:lnTo>
                <a:cubicBezTo>
                  <a:pt x="1099633" y="2620261"/>
                  <a:pt x="1086431" y="2626548"/>
                  <a:pt x="1072610" y="2640368"/>
                </a:cubicBezTo>
                <a:lnTo>
                  <a:pt x="1072610" y="2640368"/>
                </a:lnTo>
                <a:cubicBezTo>
                  <a:pt x="1045588" y="2667391"/>
                  <a:pt x="1024852" y="2694404"/>
                  <a:pt x="1004745" y="2722055"/>
                </a:cubicBezTo>
                <a:cubicBezTo>
                  <a:pt x="1004745" y="2722055"/>
                  <a:pt x="1004745" y="2728970"/>
                  <a:pt x="997830" y="2728970"/>
                </a:cubicBezTo>
                <a:cubicBezTo>
                  <a:pt x="990914" y="2742790"/>
                  <a:pt x="984009" y="2755992"/>
                  <a:pt x="977722" y="2769813"/>
                </a:cubicBezTo>
                <a:lnTo>
                  <a:pt x="977722" y="2776728"/>
                </a:lnTo>
                <a:cubicBezTo>
                  <a:pt x="970807" y="2790549"/>
                  <a:pt x="963901" y="2803751"/>
                  <a:pt x="957615" y="2824487"/>
                </a:cubicBezTo>
                <a:lnTo>
                  <a:pt x="957615" y="2824487"/>
                </a:lnTo>
                <a:cubicBezTo>
                  <a:pt x="950700" y="2824487"/>
                  <a:pt x="950700" y="2824487"/>
                  <a:pt x="943794" y="2824487"/>
                </a:cubicBezTo>
                <a:cubicBezTo>
                  <a:pt x="916772" y="2817571"/>
                  <a:pt x="889759" y="2817571"/>
                  <a:pt x="862108" y="2817571"/>
                </a:cubicBezTo>
                <a:lnTo>
                  <a:pt x="583749" y="2817571"/>
                </a:lnTo>
                <a:lnTo>
                  <a:pt x="583749" y="2593877"/>
                </a:lnTo>
                <a:cubicBezTo>
                  <a:pt x="583749" y="1304477"/>
                  <a:pt x="1628708" y="259518"/>
                  <a:pt x="2918108" y="259518"/>
                </a:cubicBezTo>
                <a:cubicBezTo>
                  <a:pt x="4207507" y="259518"/>
                  <a:pt x="5252466" y="1304477"/>
                  <a:pt x="5252466" y="2593877"/>
                </a:cubicBezTo>
                <a:lnTo>
                  <a:pt x="5252466" y="2817571"/>
                </a:lnTo>
                <a:lnTo>
                  <a:pt x="4974098" y="2817571"/>
                </a:lnTo>
                <a:cubicBezTo>
                  <a:pt x="4947076" y="2817571"/>
                  <a:pt x="4920063" y="2817571"/>
                  <a:pt x="4892412" y="2824487"/>
                </a:cubicBezTo>
                <a:lnTo>
                  <a:pt x="4885497" y="2824487"/>
                </a:lnTo>
                <a:lnTo>
                  <a:pt x="4885497" y="2824487"/>
                </a:lnTo>
                <a:cubicBezTo>
                  <a:pt x="4878582" y="2810666"/>
                  <a:pt x="4871676" y="2797464"/>
                  <a:pt x="4865389" y="2776728"/>
                </a:cubicBezTo>
                <a:lnTo>
                  <a:pt x="4865389" y="2769813"/>
                </a:lnTo>
                <a:cubicBezTo>
                  <a:pt x="4858474" y="2755992"/>
                  <a:pt x="4851569" y="2742790"/>
                  <a:pt x="4845282" y="2728970"/>
                </a:cubicBezTo>
                <a:cubicBezTo>
                  <a:pt x="4845282" y="2728970"/>
                  <a:pt x="4845282" y="2722055"/>
                  <a:pt x="4838367" y="2722055"/>
                </a:cubicBezTo>
                <a:cubicBezTo>
                  <a:pt x="4818260" y="2695032"/>
                  <a:pt x="4797524" y="2668019"/>
                  <a:pt x="4770501" y="2640368"/>
                </a:cubicBezTo>
                <a:lnTo>
                  <a:pt x="4770501" y="2640368"/>
                </a:lnTo>
                <a:cubicBezTo>
                  <a:pt x="4756681" y="2626548"/>
                  <a:pt x="4743479" y="2620261"/>
                  <a:pt x="4729658" y="2606440"/>
                </a:cubicBezTo>
                <a:lnTo>
                  <a:pt x="4729658" y="2606440"/>
                </a:lnTo>
                <a:cubicBezTo>
                  <a:pt x="4688815" y="2572512"/>
                  <a:pt x="4641685" y="2545490"/>
                  <a:pt x="4587021" y="2524754"/>
                </a:cubicBezTo>
                <a:cubicBezTo>
                  <a:pt x="4519794" y="1656359"/>
                  <a:pt x="3794036" y="956996"/>
                  <a:pt x="2911821" y="956996"/>
                </a:cubicBezTo>
                <a:close/>
                <a:moveTo>
                  <a:pt x="4397893" y="4798162"/>
                </a:moveTo>
                <a:lnTo>
                  <a:pt x="4357050" y="4798162"/>
                </a:lnTo>
                <a:cubicBezTo>
                  <a:pt x="4221328" y="4798162"/>
                  <a:pt x="4105704" y="4682547"/>
                  <a:pt x="4105704" y="4546816"/>
                </a:cubicBezTo>
                <a:lnTo>
                  <a:pt x="4105704" y="3006709"/>
                </a:lnTo>
                <a:cubicBezTo>
                  <a:pt x="4105704" y="2870988"/>
                  <a:pt x="4221318" y="2755364"/>
                  <a:pt x="4357050" y="2755364"/>
                </a:cubicBezTo>
                <a:lnTo>
                  <a:pt x="4397893" y="2755364"/>
                </a:lnTo>
                <a:cubicBezTo>
                  <a:pt x="4404808" y="2755364"/>
                  <a:pt x="4418000" y="2755364"/>
                  <a:pt x="4424915" y="2755364"/>
                </a:cubicBezTo>
                <a:lnTo>
                  <a:pt x="4424915" y="2755364"/>
                </a:lnTo>
                <a:cubicBezTo>
                  <a:pt x="4472673" y="2762279"/>
                  <a:pt x="4512888" y="2775471"/>
                  <a:pt x="4546816" y="2803122"/>
                </a:cubicBezTo>
                <a:lnTo>
                  <a:pt x="4546816" y="2803122"/>
                </a:lnTo>
                <a:cubicBezTo>
                  <a:pt x="4560637" y="2810037"/>
                  <a:pt x="4566924" y="2823229"/>
                  <a:pt x="4580744" y="2830144"/>
                </a:cubicBezTo>
                <a:lnTo>
                  <a:pt x="4580744" y="2830144"/>
                </a:lnTo>
                <a:cubicBezTo>
                  <a:pt x="4621587" y="2870988"/>
                  <a:pt x="4641695" y="2925023"/>
                  <a:pt x="4641695" y="2985973"/>
                </a:cubicBezTo>
                <a:cubicBezTo>
                  <a:pt x="4641695" y="2992889"/>
                  <a:pt x="4641695" y="2992889"/>
                  <a:pt x="4641695" y="2999794"/>
                </a:cubicBezTo>
                <a:lnTo>
                  <a:pt x="4641695" y="4526709"/>
                </a:lnTo>
                <a:cubicBezTo>
                  <a:pt x="4641695" y="4533624"/>
                  <a:pt x="4641695" y="4540529"/>
                  <a:pt x="4641695" y="4540529"/>
                </a:cubicBezTo>
                <a:lnTo>
                  <a:pt x="4641695" y="4540529"/>
                </a:lnTo>
                <a:cubicBezTo>
                  <a:pt x="4642323" y="4689463"/>
                  <a:pt x="4533624" y="4798162"/>
                  <a:pt x="4397893" y="4798162"/>
                </a:cubicBezTo>
                <a:close/>
                <a:moveTo>
                  <a:pt x="5564762" y="4221328"/>
                </a:moveTo>
                <a:cubicBezTo>
                  <a:pt x="5564762" y="4363965"/>
                  <a:pt x="5449148" y="4485866"/>
                  <a:pt x="5300224" y="4485866"/>
                </a:cubicBezTo>
                <a:lnTo>
                  <a:pt x="4960906" y="4485866"/>
                </a:lnTo>
                <a:cubicBezTo>
                  <a:pt x="4940799" y="4485866"/>
                  <a:pt x="4920063" y="4485866"/>
                  <a:pt x="4899956" y="4478951"/>
                </a:cubicBezTo>
                <a:lnTo>
                  <a:pt x="4899956" y="3081481"/>
                </a:lnTo>
                <a:cubicBezTo>
                  <a:pt x="4920063" y="3074565"/>
                  <a:pt x="4940799" y="3074565"/>
                  <a:pt x="4960906" y="3074565"/>
                </a:cubicBezTo>
                <a:lnTo>
                  <a:pt x="5300224" y="3074565"/>
                </a:lnTo>
                <a:cubicBezTo>
                  <a:pt x="5314046" y="3074565"/>
                  <a:pt x="5327247" y="3074565"/>
                  <a:pt x="5341068" y="3081481"/>
                </a:cubicBezTo>
                <a:lnTo>
                  <a:pt x="5347983" y="3081481"/>
                </a:lnTo>
                <a:lnTo>
                  <a:pt x="5354898" y="3081481"/>
                </a:lnTo>
                <a:cubicBezTo>
                  <a:pt x="5476799" y="3108503"/>
                  <a:pt x="5565401" y="3210297"/>
                  <a:pt x="5565401" y="3339113"/>
                </a:cubicBezTo>
                <a:lnTo>
                  <a:pt x="5564762" y="4221328"/>
                </a:lnTo>
                <a:lnTo>
                  <a:pt x="5564762" y="422132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279" name="Forma libre 278">
            <a:extLst>
              <a:ext uri="{FF2B5EF4-FFF2-40B4-BE49-F238E27FC236}">
                <a16:creationId xmlns:a16="http://schemas.microsoft.com/office/drawing/2014/main" id="{E5180E6A-F875-324B-B9BE-C57A339F8938}"/>
              </a:ext>
            </a:extLst>
          </p:cNvPr>
          <p:cNvSpPr/>
          <p:nvPr/>
        </p:nvSpPr>
        <p:spPr>
          <a:xfrm>
            <a:off x="1258534" y="5942984"/>
            <a:ext cx="290446" cy="355095"/>
          </a:xfrm>
          <a:custGeom>
            <a:avLst/>
            <a:gdLst>
              <a:gd name="connsiteX0" fmla="*/ 5617758 w 5609421"/>
              <a:gd name="connsiteY0" fmla="*/ 2708378 h 6858000"/>
              <a:gd name="connsiteX1" fmla="*/ 5399027 w 5609421"/>
              <a:gd name="connsiteY1" fmla="*/ 2243044 h 6858000"/>
              <a:gd name="connsiteX2" fmla="*/ 5389737 w 5609421"/>
              <a:gd name="connsiteY2" fmla="*/ 2233753 h 6858000"/>
              <a:gd name="connsiteX3" fmla="*/ 5171006 w 5609421"/>
              <a:gd name="connsiteY3" fmla="*/ 2015022 h 6858000"/>
              <a:gd name="connsiteX4" fmla="*/ 5171006 w 5609421"/>
              <a:gd name="connsiteY4" fmla="*/ 1996440 h 6858000"/>
              <a:gd name="connsiteX5" fmla="*/ 5171006 w 5609421"/>
              <a:gd name="connsiteY5" fmla="*/ 346251 h 6858000"/>
              <a:gd name="connsiteX6" fmla="*/ 4824746 w 5609421"/>
              <a:gd name="connsiteY6" fmla="*/ 0 h 6858000"/>
              <a:gd name="connsiteX7" fmla="*/ 4222600 w 5609421"/>
              <a:gd name="connsiteY7" fmla="*/ 0 h 6858000"/>
              <a:gd name="connsiteX8" fmla="*/ 3876349 w 5609421"/>
              <a:gd name="connsiteY8" fmla="*/ 346251 h 6858000"/>
              <a:gd name="connsiteX9" fmla="*/ 3876349 w 5609421"/>
              <a:gd name="connsiteY9" fmla="*/ 793003 h 6858000"/>
              <a:gd name="connsiteX10" fmla="*/ 3338387 w 5609421"/>
              <a:gd name="connsiteY10" fmla="*/ 272778 h 6858000"/>
              <a:gd name="connsiteX11" fmla="*/ 2781851 w 5609421"/>
              <a:gd name="connsiteY11" fmla="*/ 44756 h 6858000"/>
              <a:gd name="connsiteX12" fmla="*/ 2207578 w 5609421"/>
              <a:gd name="connsiteY12" fmla="*/ 309087 h 6858000"/>
              <a:gd name="connsiteX13" fmla="*/ 273622 w 5609421"/>
              <a:gd name="connsiteY13" fmla="*/ 2188152 h 6858000"/>
              <a:gd name="connsiteX14" fmla="*/ 81920 w 5609421"/>
              <a:gd name="connsiteY14" fmla="*/ 2452483 h 6858000"/>
              <a:gd name="connsiteX15" fmla="*/ 72629 w 5609421"/>
              <a:gd name="connsiteY15" fmla="*/ 2461774 h 6858000"/>
              <a:gd name="connsiteX16" fmla="*/ 0 w 5609421"/>
              <a:gd name="connsiteY16" fmla="*/ 2735397 h 6858000"/>
              <a:gd name="connsiteX17" fmla="*/ 0 w 5609421"/>
              <a:gd name="connsiteY17" fmla="*/ 2744687 h 6858000"/>
              <a:gd name="connsiteX18" fmla="*/ 0 w 5609421"/>
              <a:gd name="connsiteY18" fmla="*/ 6539126 h 6858000"/>
              <a:gd name="connsiteX19" fmla="*/ 319232 w 5609421"/>
              <a:gd name="connsiteY19" fmla="*/ 6858358 h 6858000"/>
              <a:gd name="connsiteX20" fmla="*/ 1906083 w 5609421"/>
              <a:gd name="connsiteY20" fmla="*/ 6858358 h 6858000"/>
              <a:gd name="connsiteX21" fmla="*/ 2225315 w 5609421"/>
              <a:gd name="connsiteY21" fmla="*/ 6539126 h 6858000"/>
              <a:gd name="connsiteX22" fmla="*/ 2225315 w 5609421"/>
              <a:gd name="connsiteY22" fmla="*/ 5919244 h 6858000"/>
              <a:gd name="connsiteX23" fmla="*/ 2225315 w 5609421"/>
              <a:gd name="connsiteY23" fmla="*/ 5892216 h 6858000"/>
              <a:gd name="connsiteX24" fmla="*/ 2225315 w 5609421"/>
              <a:gd name="connsiteY24" fmla="*/ 4605170 h 6858000"/>
              <a:gd name="connsiteX25" fmla="*/ 3383996 w 5609421"/>
              <a:gd name="connsiteY25" fmla="*/ 4605170 h 6858000"/>
              <a:gd name="connsiteX26" fmla="*/ 3383996 w 5609421"/>
              <a:gd name="connsiteY26" fmla="*/ 6529835 h 6858000"/>
              <a:gd name="connsiteX27" fmla="*/ 3703228 w 5609421"/>
              <a:gd name="connsiteY27" fmla="*/ 6849067 h 6858000"/>
              <a:gd name="connsiteX28" fmla="*/ 5272342 w 5609421"/>
              <a:gd name="connsiteY28" fmla="*/ 6849067 h 6858000"/>
              <a:gd name="connsiteX29" fmla="*/ 5591575 w 5609421"/>
              <a:gd name="connsiteY29" fmla="*/ 6529835 h 6858000"/>
              <a:gd name="connsiteX30" fmla="*/ 5591575 w 5609421"/>
              <a:gd name="connsiteY30" fmla="*/ 2726115 h 6858000"/>
              <a:gd name="connsiteX31" fmla="*/ 5617758 w 5609421"/>
              <a:gd name="connsiteY31" fmla="*/ 2708378 h 6858000"/>
              <a:gd name="connsiteX32" fmla="*/ 4222600 w 5609421"/>
              <a:gd name="connsiteY32" fmla="*/ 336960 h 6858000"/>
              <a:gd name="connsiteX33" fmla="*/ 4824746 w 5609421"/>
              <a:gd name="connsiteY33" fmla="*/ 346251 h 6858000"/>
              <a:gd name="connsiteX34" fmla="*/ 4824746 w 5609421"/>
              <a:gd name="connsiteY34" fmla="*/ 1695799 h 6858000"/>
              <a:gd name="connsiteX35" fmla="*/ 4213309 w 5609421"/>
              <a:gd name="connsiteY35" fmla="*/ 1112235 h 6858000"/>
              <a:gd name="connsiteX36" fmla="*/ 4222600 w 5609421"/>
              <a:gd name="connsiteY36" fmla="*/ 336960 h 6858000"/>
              <a:gd name="connsiteX37" fmla="*/ 2444046 w 5609421"/>
              <a:gd name="connsiteY37" fmla="*/ 546409 h 6858000"/>
              <a:gd name="connsiteX38" fmla="*/ 2790297 w 5609421"/>
              <a:gd name="connsiteY38" fmla="*/ 382570 h 6858000"/>
              <a:gd name="connsiteX39" fmla="*/ 3109529 w 5609421"/>
              <a:gd name="connsiteY39" fmla="*/ 519381 h 6858000"/>
              <a:gd name="connsiteX40" fmla="*/ 5024904 w 5609421"/>
              <a:gd name="connsiteY40" fmla="*/ 2352836 h 6858000"/>
              <a:gd name="connsiteX41" fmla="*/ 592010 w 5609421"/>
              <a:gd name="connsiteY41" fmla="*/ 2352836 h 6858000"/>
              <a:gd name="connsiteX42" fmla="*/ 2444046 w 5609421"/>
              <a:gd name="connsiteY42" fmla="*/ 546409 h 6858000"/>
              <a:gd name="connsiteX43" fmla="*/ 5280789 w 5609421"/>
              <a:gd name="connsiteY43" fmla="*/ 6511263 h 6858000"/>
              <a:gd name="connsiteX44" fmla="*/ 3739538 w 5609421"/>
              <a:gd name="connsiteY44" fmla="*/ 6511263 h 6858000"/>
              <a:gd name="connsiteX45" fmla="*/ 3739538 w 5609421"/>
              <a:gd name="connsiteY45" fmla="*/ 4441340 h 6858000"/>
              <a:gd name="connsiteX46" fmla="*/ 3575699 w 5609421"/>
              <a:gd name="connsiteY46" fmla="*/ 4277501 h 6858000"/>
              <a:gd name="connsiteX47" fmla="*/ 2069923 w 5609421"/>
              <a:gd name="connsiteY47" fmla="*/ 4277501 h 6858000"/>
              <a:gd name="connsiteX48" fmla="*/ 1906083 w 5609421"/>
              <a:gd name="connsiteY48" fmla="*/ 4441340 h 6858000"/>
              <a:gd name="connsiteX49" fmla="*/ 1906083 w 5609421"/>
              <a:gd name="connsiteY49" fmla="*/ 5845780 h 6858000"/>
              <a:gd name="connsiteX50" fmla="*/ 1906083 w 5609421"/>
              <a:gd name="connsiteY50" fmla="*/ 5872808 h 6858000"/>
              <a:gd name="connsiteX51" fmla="*/ 1906083 w 5609421"/>
              <a:gd name="connsiteY51" fmla="*/ 6511263 h 6858000"/>
              <a:gd name="connsiteX52" fmla="*/ 336960 w 5609421"/>
              <a:gd name="connsiteY52" fmla="*/ 6511263 h 6858000"/>
              <a:gd name="connsiteX53" fmla="*/ 336960 w 5609421"/>
              <a:gd name="connsiteY53" fmla="*/ 2744697 h 6858000"/>
              <a:gd name="connsiteX54" fmla="*/ 346251 w 5609421"/>
              <a:gd name="connsiteY54" fmla="*/ 2689805 h 6858000"/>
              <a:gd name="connsiteX55" fmla="*/ 5262207 w 5609421"/>
              <a:gd name="connsiteY55" fmla="*/ 2689805 h 6858000"/>
              <a:gd name="connsiteX56" fmla="*/ 5271498 w 5609421"/>
              <a:gd name="connsiteY56" fmla="*/ 2689805 h 6858000"/>
              <a:gd name="connsiteX57" fmla="*/ 5280789 w 5609421"/>
              <a:gd name="connsiteY57" fmla="*/ 2735406 h 6858000"/>
              <a:gd name="connsiteX58" fmla="*/ 5280789 w 5609421"/>
              <a:gd name="connsiteY58" fmla="*/ 6511263 h 6858000"/>
              <a:gd name="connsiteX59" fmla="*/ 5280789 w 5609421"/>
              <a:gd name="connsiteY59" fmla="*/ 651126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5609421" h="6858000">
                <a:moveTo>
                  <a:pt x="5617758" y="2708378"/>
                </a:moveTo>
                <a:cubicBezTo>
                  <a:pt x="5608467" y="2590148"/>
                  <a:pt x="5562866" y="2416173"/>
                  <a:pt x="5399027" y="2243044"/>
                </a:cubicBezTo>
                <a:lnTo>
                  <a:pt x="5389737" y="2233753"/>
                </a:lnTo>
                <a:lnTo>
                  <a:pt x="5171006" y="2015022"/>
                </a:lnTo>
                <a:cubicBezTo>
                  <a:pt x="5171006" y="2005731"/>
                  <a:pt x="5171006" y="2005731"/>
                  <a:pt x="5171006" y="1996440"/>
                </a:cubicBezTo>
                <a:lnTo>
                  <a:pt x="5171006" y="346251"/>
                </a:lnTo>
                <a:cubicBezTo>
                  <a:pt x="5171006" y="154548"/>
                  <a:pt x="5015613" y="0"/>
                  <a:pt x="4824746" y="0"/>
                </a:cubicBezTo>
                <a:lnTo>
                  <a:pt x="4222600" y="0"/>
                </a:lnTo>
                <a:cubicBezTo>
                  <a:pt x="4030898" y="0"/>
                  <a:pt x="3876349" y="155393"/>
                  <a:pt x="3876349" y="346251"/>
                </a:cubicBezTo>
                <a:lnTo>
                  <a:pt x="3876349" y="793003"/>
                </a:lnTo>
                <a:lnTo>
                  <a:pt x="3338387" y="272778"/>
                </a:lnTo>
                <a:cubicBezTo>
                  <a:pt x="3265758" y="208595"/>
                  <a:pt x="3055473" y="44756"/>
                  <a:pt x="2781851" y="44756"/>
                </a:cubicBezTo>
                <a:cubicBezTo>
                  <a:pt x="2572411" y="44756"/>
                  <a:pt x="2380699" y="135967"/>
                  <a:pt x="2207578" y="309087"/>
                </a:cubicBezTo>
                <a:lnTo>
                  <a:pt x="273622" y="2188152"/>
                </a:lnTo>
                <a:cubicBezTo>
                  <a:pt x="182412" y="2279362"/>
                  <a:pt x="118229" y="2370573"/>
                  <a:pt x="81920" y="2452483"/>
                </a:cubicBezTo>
                <a:cubicBezTo>
                  <a:pt x="81920" y="2452483"/>
                  <a:pt x="81920" y="2461774"/>
                  <a:pt x="72629" y="2461774"/>
                </a:cubicBezTo>
                <a:cubicBezTo>
                  <a:pt x="17737" y="2571567"/>
                  <a:pt x="0" y="2671214"/>
                  <a:pt x="0" y="2735397"/>
                </a:cubicBezTo>
                <a:lnTo>
                  <a:pt x="0" y="2744687"/>
                </a:lnTo>
                <a:lnTo>
                  <a:pt x="0" y="6539126"/>
                </a:lnTo>
                <a:cubicBezTo>
                  <a:pt x="0" y="6721547"/>
                  <a:pt x="146102" y="6858358"/>
                  <a:pt x="319232" y="6858358"/>
                </a:cubicBezTo>
                <a:lnTo>
                  <a:pt x="1906083" y="6858358"/>
                </a:lnTo>
                <a:cubicBezTo>
                  <a:pt x="2088504" y="6858358"/>
                  <a:pt x="2225315" y="6712256"/>
                  <a:pt x="2225315" y="6539126"/>
                </a:cubicBezTo>
                <a:lnTo>
                  <a:pt x="2225315" y="5919244"/>
                </a:lnTo>
                <a:cubicBezTo>
                  <a:pt x="2225315" y="5909953"/>
                  <a:pt x="2225315" y="5900662"/>
                  <a:pt x="2225315" y="5892216"/>
                </a:cubicBezTo>
                <a:lnTo>
                  <a:pt x="2225315" y="4605170"/>
                </a:lnTo>
                <a:lnTo>
                  <a:pt x="3383996" y="4605170"/>
                </a:lnTo>
                <a:lnTo>
                  <a:pt x="3383996" y="6529835"/>
                </a:lnTo>
                <a:cubicBezTo>
                  <a:pt x="3383996" y="6712256"/>
                  <a:pt x="3530098" y="6849067"/>
                  <a:pt x="3703228" y="6849067"/>
                </a:cubicBezTo>
                <a:lnTo>
                  <a:pt x="5272342" y="6849067"/>
                </a:lnTo>
                <a:cubicBezTo>
                  <a:pt x="5454763" y="6849067"/>
                  <a:pt x="5591575" y="6702965"/>
                  <a:pt x="5591575" y="6529835"/>
                </a:cubicBezTo>
                <a:lnTo>
                  <a:pt x="5591575" y="2726115"/>
                </a:lnTo>
                <a:cubicBezTo>
                  <a:pt x="5617758" y="2717669"/>
                  <a:pt x="5617758" y="2708378"/>
                  <a:pt x="5617758" y="2708378"/>
                </a:cubicBezTo>
                <a:close/>
                <a:moveTo>
                  <a:pt x="4222600" y="336960"/>
                </a:moveTo>
                <a:lnTo>
                  <a:pt x="4824746" y="346251"/>
                </a:lnTo>
                <a:lnTo>
                  <a:pt x="4824746" y="1695799"/>
                </a:lnTo>
                <a:lnTo>
                  <a:pt x="4213309" y="1112235"/>
                </a:lnTo>
                <a:lnTo>
                  <a:pt x="4222600" y="336960"/>
                </a:lnTo>
                <a:close/>
                <a:moveTo>
                  <a:pt x="2444046" y="546409"/>
                </a:moveTo>
                <a:cubicBezTo>
                  <a:pt x="2553829" y="436617"/>
                  <a:pt x="2672068" y="382570"/>
                  <a:pt x="2790297" y="382570"/>
                </a:cubicBezTo>
                <a:cubicBezTo>
                  <a:pt x="2945690" y="382570"/>
                  <a:pt x="3073210" y="483071"/>
                  <a:pt x="3109529" y="519381"/>
                </a:cubicBezTo>
                <a:lnTo>
                  <a:pt x="5024904" y="2352836"/>
                </a:lnTo>
                <a:lnTo>
                  <a:pt x="592010" y="2352836"/>
                </a:lnTo>
                <a:lnTo>
                  <a:pt x="2444046" y="546409"/>
                </a:lnTo>
                <a:close/>
                <a:moveTo>
                  <a:pt x="5280789" y="6511263"/>
                </a:moveTo>
                <a:lnTo>
                  <a:pt x="3739538" y="6511263"/>
                </a:lnTo>
                <a:lnTo>
                  <a:pt x="3739538" y="4441340"/>
                </a:lnTo>
                <a:cubicBezTo>
                  <a:pt x="3739538" y="4350130"/>
                  <a:pt x="3666909" y="4277501"/>
                  <a:pt x="3575699" y="4277501"/>
                </a:cubicBezTo>
                <a:lnTo>
                  <a:pt x="2069923" y="4277501"/>
                </a:lnTo>
                <a:cubicBezTo>
                  <a:pt x="1978712" y="4277501"/>
                  <a:pt x="1906083" y="4350130"/>
                  <a:pt x="1906083" y="4441340"/>
                </a:cubicBezTo>
                <a:lnTo>
                  <a:pt x="1906083" y="5845780"/>
                </a:lnTo>
                <a:cubicBezTo>
                  <a:pt x="1906083" y="5855071"/>
                  <a:pt x="1906083" y="5864361"/>
                  <a:pt x="1906083" y="5872808"/>
                </a:cubicBezTo>
                <a:lnTo>
                  <a:pt x="1906083" y="6511263"/>
                </a:lnTo>
                <a:lnTo>
                  <a:pt x="336960" y="6511263"/>
                </a:lnTo>
                <a:lnTo>
                  <a:pt x="336960" y="2744697"/>
                </a:lnTo>
                <a:cubicBezTo>
                  <a:pt x="336960" y="2726115"/>
                  <a:pt x="336960" y="2708387"/>
                  <a:pt x="346251" y="2689805"/>
                </a:cubicBezTo>
                <a:lnTo>
                  <a:pt x="5262207" y="2689805"/>
                </a:lnTo>
                <a:cubicBezTo>
                  <a:pt x="5262207" y="2689805"/>
                  <a:pt x="5262207" y="2689805"/>
                  <a:pt x="5271498" y="2689805"/>
                </a:cubicBezTo>
                <a:cubicBezTo>
                  <a:pt x="5271498" y="2708387"/>
                  <a:pt x="5280789" y="2726124"/>
                  <a:pt x="5280789" y="2735406"/>
                </a:cubicBezTo>
                <a:lnTo>
                  <a:pt x="5280789" y="6511263"/>
                </a:lnTo>
                <a:lnTo>
                  <a:pt x="5280789" y="6511263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181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281" name="Forma libre 280">
            <a:extLst>
              <a:ext uri="{FF2B5EF4-FFF2-40B4-BE49-F238E27FC236}">
                <a16:creationId xmlns:a16="http://schemas.microsoft.com/office/drawing/2014/main" id="{D720868B-67F8-F04A-B5CB-72F3C9ABDD8E}"/>
              </a:ext>
            </a:extLst>
          </p:cNvPr>
          <p:cNvSpPr/>
          <p:nvPr/>
        </p:nvSpPr>
        <p:spPr>
          <a:xfrm>
            <a:off x="2002489" y="5944557"/>
            <a:ext cx="237627" cy="355095"/>
          </a:xfrm>
          <a:custGeom>
            <a:avLst/>
            <a:gdLst>
              <a:gd name="connsiteX0" fmla="*/ 4587084 w 4589318"/>
              <a:gd name="connsiteY0" fmla="*/ 2905922 h 6858000"/>
              <a:gd name="connsiteX1" fmla="*/ 4115597 w 4589318"/>
              <a:gd name="connsiteY1" fmla="*/ 2477297 h 6858000"/>
              <a:gd name="connsiteX2" fmla="*/ 3695700 w 4589318"/>
              <a:gd name="connsiteY2" fmla="*/ 2477297 h 6858000"/>
              <a:gd name="connsiteX3" fmla="*/ 3695700 w 4589318"/>
              <a:gd name="connsiteY3" fmla="*/ 1337466 h 6858000"/>
              <a:gd name="connsiteX4" fmla="*/ 2358234 w 4589318"/>
              <a:gd name="connsiteY4" fmla="*/ 0 h 6858000"/>
              <a:gd name="connsiteX5" fmla="*/ 2229647 w 4589318"/>
              <a:gd name="connsiteY5" fmla="*/ 0 h 6858000"/>
              <a:gd name="connsiteX6" fmla="*/ 892181 w 4589318"/>
              <a:gd name="connsiteY6" fmla="*/ 1337466 h 6858000"/>
              <a:gd name="connsiteX7" fmla="*/ 892181 w 4589318"/>
              <a:gd name="connsiteY7" fmla="*/ 2477288 h 6858000"/>
              <a:gd name="connsiteX8" fmla="*/ 403228 w 4589318"/>
              <a:gd name="connsiteY8" fmla="*/ 2477288 h 6858000"/>
              <a:gd name="connsiteX9" fmla="*/ 0 w 4589318"/>
              <a:gd name="connsiteY9" fmla="*/ 2880516 h 6858000"/>
              <a:gd name="connsiteX10" fmla="*/ 0 w 4589318"/>
              <a:gd name="connsiteY10" fmla="*/ 3094828 h 6858000"/>
              <a:gd name="connsiteX11" fmla="*/ 2160590 w 4589318"/>
              <a:gd name="connsiteY11" fmla="*/ 5375269 h 6858000"/>
              <a:gd name="connsiteX12" fmla="*/ 2160590 w 4589318"/>
              <a:gd name="connsiteY12" fmla="*/ 5692772 h 6858000"/>
              <a:gd name="connsiteX13" fmla="*/ 1132687 w 4589318"/>
              <a:gd name="connsiteY13" fmla="*/ 5692772 h 6858000"/>
              <a:gd name="connsiteX14" fmla="*/ 781059 w 4589318"/>
              <a:gd name="connsiteY14" fmla="*/ 6044401 h 6858000"/>
              <a:gd name="connsiteX15" fmla="*/ 781059 w 4589318"/>
              <a:gd name="connsiteY15" fmla="*/ 6507160 h 6858000"/>
              <a:gd name="connsiteX16" fmla="*/ 1132687 w 4589318"/>
              <a:gd name="connsiteY16" fmla="*/ 6858788 h 6858000"/>
              <a:gd name="connsiteX17" fmla="*/ 3490125 w 4589318"/>
              <a:gd name="connsiteY17" fmla="*/ 6858788 h 6858000"/>
              <a:gd name="connsiteX18" fmla="*/ 3841753 w 4589318"/>
              <a:gd name="connsiteY18" fmla="*/ 6507160 h 6858000"/>
              <a:gd name="connsiteX19" fmla="*/ 3841753 w 4589318"/>
              <a:gd name="connsiteY19" fmla="*/ 6053138 h 6858000"/>
              <a:gd name="connsiteX20" fmla="*/ 3490125 w 4589318"/>
              <a:gd name="connsiteY20" fmla="*/ 5701510 h 6858000"/>
              <a:gd name="connsiteX21" fmla="*/ 2469365 w 4589318"/>
              <a:gd name="connsiteY21" fmla="*/ 5701510 h 6858000"/>
              <a:gd name="connsiteX22" fmla="*/ 2469365 w 4589318"/>
              <a:gd name="connsiteY22" fmla="*/ 5376075 h 6858000"/>
              <a:gd name="connsiteX23" fmla="*/ 4595025 w 4589318"/>
              <a:gd name="connsiteY23" fmla="*/ 3104362 h 6858000"/>
              <a:gd name="connsiteX24" fmla="*/ 4595025 w 4589318"/>
              <a:gd name="connsiteY24" fmla="*/ 2924175 h 6858000"/>
              <a:gd name="connsiteX25" fmla="*/ 4587084 w 4589318"/>
              <a:gd name="connsiteY25" fmla="*/ 2905922 h 6858000"/>
              <a:gd name="connsiteX26" fmla="*/ 3515522 w 4589318"/>
              <a:gd name="connsiteY26" fmla="*/ 6052341 h 6858000"/>
              <a:gd name="connsiteX27" fmla="*/ 3515522 w 4589318"/>
              <a:gd name="connsiteY27" fmla="*/ 6506363 h 6858000"/>
              <a:gd name="connsiteX28" fmla="*/ 3481388 w 4589318"/>
              <a:gd name="connsiteY28" fmla="*/ 6540497 h 6858000"/>
              <a:gd name="connsiteX29" fmla="*/ 1123950 w 4589318"/>
              <a:gd name="connsiteY29" fmla="*/ 6540497 h 6858000"/>
              <a:gd name="connsiteX30" fmla="*/ 1089816 w 4589318"/>
              <a:gd name="connsiteY30" fmla="*/ 6506363 h 6858000"/>
              <a:gd name="connsiteX31" fmla="*/ 1089816 w 4589318"/>
              <a:gd name="connsiteY31" fmla="*/ 6052341 h 6858000"/>
              <a:gd name="connsiteX32" fmla="*/ 1123950 w 4589318"/>
              <a:gd name="connsiteY32" fmla="*/ 6018207 h 6858000"/>
              <a:gd name="connsiteX33" fmla="*/ 3481388 w 4589318"/>
              <a:gd name="connsiteY33" fmla="*/ 6018207 h 6858000"/>
              <a:gd name="connsiteX34" fmla="*/ 3515522 w 4589318"/>
              <a:gd name="connsiteY34" fmla="*/ 6052341 h 6858000"/>
              <a:gd name="connsiteX35" fmla="*/ 2220918 w 4589318"/>
              <a:gd name="connsiteY35" fmla="*/ 316706 h 6858000"/>
              <a:gd name="connsiteX36" fmla="*/ 2349506 w 4589318"/>
              <a:gd name="connsiteY36" fmla="*/ 316706 h 6858000"/>
              <a:gd name="connsiteX37" fmla="*/ 3369477 w 4589318"/>
              <a:gd name="connsiteY37" fmla="*/ 1336678 h 6858000"/>
              <a:gd name="connsiteX38" fmla="*/ 3369477 w 4589318"/>
              <a:gd name="connsiteY38" fmla="*/ 2631281 h 6858000"/>
              <a:gd name="connsiteX39" fmla="*/ 3369477 w 4589318"/>
              <a:gd name="connsiteY39" fmla="*/ 3256754 h 6858000"/>
              <a:gd name="connsiteX40" fmla="*/ 2349506 w 4589318"/>
              <a:gd name="connsiteY40" fmla="*/ 4276725 h 6858000"/>
              <a:gd name="connsiteX41" fmla="*/ 2220918 w 4589318"/>
              <a:gd name="connsiteY41" fmla="*/ 4276725 h 6858000"/>
              <a:gd name="connsiteX42" fmla="*/ 1200947 w 4589318"/>
              <a:gd name="connsiteY42" fmla="*/ 3256754 h 6858000"/>
              <a:gd name="connsiteX43" fmla="*/ 1200947 w 4589318"/>
              <a:gd name="connsiteY43" fmla="*/ 2785266 h 6858000"/>
              <a:gd name="connsiteX44" fmla="*/ 2289975 w 4589318"/>
              <a:gd name="connsiteY44" fmla="*/ 2785266 h 6858000"/>
              <a:gd name="connsiteX45" fmla="*/ 2443959 w 4589318"/>
              <a:gd name="connsiteY45" fmla="*/ 2631281 h 6858000"/>
              <a:gd name="connsiteX46" fmla="*/ 2289975 w 4589318"/>
              <a:gd name="connsiteY46" fmla="*/ 2477297 h 6858000"/>
              <a:gd name="connsiteX47" fmla="*/ 1200947 w 4589318"/>
              <a:gd name="connsiteY47" fmla="*/ 2477297 h 6858000"/>
              <a:gd name="connsiteX48" fmla="*/ 1200947 w 4589318"/>
              <a:gd name="connsiteY48" fmla="*/ 2005809 h 6858000"/>
              <a:gd name="connsiteX49" fmla="*/ 2289975 w 4589318"/>
              <a:gd name="connsiteY49" fmla="*/ 2005809 h 6858000"/>
              <a:gd name="connsiteX50" fmla="*/ 2443959 w 4589318"/>
              <a:gd name="connsiteY50" fmla="*/ 1851825 h 6858000"/>
              <a:gd name="connsiteX51" fmla="*/ 2289975 w 4589318"/>
              <a:gd name="connsiteY51" fmla="*/ 1697840 h 6858000"/>
              <a:gd name="connsiteX52" fmla="*/ 1200947 w 4589318"/>
              <a:gd name="connsiteY52" fmla="*/ 1697840 h 6858000"/>
              <a:gd name="connsiteX53" fmla="*/ 1200947 w 4589318"/>
              <a:gd name="connsiteY53" fmla="*/ 1346212 h 6858000"/>
              <a:gd name="connsiteX54" fmla="*/ 1209675 w 4589318"/>
              <a:gd name="connsiteY54" fmla="*/ 1235089 h 6858000"/>
              <a:gd name="connsiteX55" fmla="*/ 2289966 w 4589318"/>
              <a:gd name="connsiteY55" fmla="*/ 1235089 h 6858000"/>
              <a:gd name="connsiteX56" fmla="*/ 2443951 w 4589318"/>
              <a:gd name="connsiteY56" fmla="*/ 1081105 h 6858000"/>
              <a:gd name="connsiteX57" fmla="*/ 2289966 w 4589318"/>
              <a:gd name="connsiteY57" fmla="*/ 927120 h 6858000"/>
              <a:gd name="connsiteX58" fmla="*/ 1295409 w 4589318"/>
              <a:gd name="connsiteY58" fmla="*/ 927120 h 6858000"/>
              <a:gd name="connsiteX59" fmla="*/ 2220918 w 4589318"/>
              <a:gd name="connsiteY59" fmla="*/ 316706 h 6858000"/>
              <a:gd name="connsiteX60" fmla="*/ 4269590 w 4589318"/>
              <a:gd name="connsiteY60" fmla="*/ 3094828 h 6858000"/>
              <a:gd name="connsiteX61" fmla="*/ 2306643 w 4589318"/>
              <a:gd name="connsiteY61" fmla="*/ 5057775 h 6858000"/>
              <a:gd name="connsiteX62" fmla="*/ 2272509 w 4589318"/>
              <a:gd name="connsiteY62" fmla="*/ 5057775 h 6858000"/>
              <a:gd name="connsiteX63" fmla="*/ 309563 w 4589318"/>
              <a:gd name="connsiteY63" fmla="*/ 3094828 h 6858000"/>
              <a:gd name="connsiteX64" fmla="*/ 309563 w 4589318"/>
              <a:gd name="connsiteY64" fmla="*/ 2880516 h 6858000"/>
              <a:gd name="connsiteX65" fmla="*/ 395287 w 4589318"/>
              <a:gd name="connsiteY65" fmla="*/ 2794791 h 6858000"/>
              <a:gd name="connsiteX66" fmla="*/ 884240 w 4589318"/>
              <a:gd name="connsiteY66" fmla="*/ 2794791 h 6858000"/>
              <a:gd name="connsiteX67" fmla="*/ 884240 w 4589318"/>
              <a:gd name="connsiteY67" fmla="*/ 3266279 h 6858000"/>
              <a:gd name="connsiteX68" fmla="*/ 2221706 w 4589318"/>
              <a:gd name="connsiteY68" fmla="*/ 4603745 h 6858000"/>
              <a:gd name="connsiteX69" fmla="*/ 2350294 w 4589318"/>
              <a:gd name="connsiteY69" fmla="*/ 4603745 h 6858000"/>
              <a:gd name="connsiteX70" fmla="*/ 3687760 w 4589318"/>
              <a:gd name="connsiteY70" fmla="*/ 3266279 h 6858000"/>
              <a:gd name="connsiteX71" fmla="*/ 3687760 w 4589318"/>
              <a:gd name="connsiteY71" fmla="*/ 2794791 h 6858000"/>
              <a:gd name="connsiteX72" fmla="*/ 4116385 w 4589318"/>
              <a:gd name="connsiteY72" fmla="*/ 2794791 h 6858000"/>
              <a:gd name="connsiteX73" fmla="*/ 4270370 w 4589318"/>
              <a:gd name="connsiteY73" fmla="*/ 2914650 h 6858000"/>
              <a:gd name="connsiteX74" fmla="*/ 4270370 w 4589318"/>
              <a:gd name="connsiteY74" fmla="*/ 3094828 h 6858000"/>
              <a:gd name="connsiteX75" fmla="*/ 4269590 w 4589318"/>
              <a:gd name="connsiteY75" fmla="*/ 309482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4589318" h="6858000">
                <a:moveTo>
                  <a:pt x="4587084" y="2905922"/>
                </a:moveTo>
                <a:cubicBezTo>
                  <a:pt x="4578356" y="2700338"/>
                  <a:pt x="4441031" y="2477297"/>
                  <a:pt x="4115597" y="2477297"/>
                </a:cubicBezTo>
                <a:lnTo>
                  <a:pt x="3695700" y="2477297"/>
                </a:lnTo>
                <a:lnTo>
                  <a:pt x="3695700" y="1337466"/>
                </a:lnTo>
                <a:cubicBezTo>
                  <a:pt x="3695709" y="600075"/>
                  <a:pt x="3095634" y="0"/>
                  <a:pt x="2358234" y="0"/>
                </a:cubicBezTo>
                <a:lnTo>
                  <a:pt x="2229647" y="0"/>
                </a:lnTo>
                <a:cubicBezTo>
                  <a:pt x="1492256" y="0"/>
                  <a:pt x="892181" y="600075"/>
                  <a:pt x="892181" y="1337466"/>
                </a:cubicBezTo>
                <a:lnTo>
                  <a:pt x="892181" y="2477288"/>
                </a:lnTo>
                <a:lnTo>
                  <a:pt x="403228" y="2477288"/>
                </a:lnTo>
                <a:cubicBezTo>
                  <a:pt x="128587" y="2477288"/>
                  <a:pt x="0" y="2682872"/>
                  <a:pt x="0" y="2880516"/>
                </a:cubicBezTo>
                <a:lnTo>
                  <a:pt x="0" y="3094828"/>
                </a:lnTo>
                <a:cubicBezTo>
                  <a:pt x="0" y="4312444"/>
                  <a:pt x="960440" y="5306213"/>
                  <a:pt x="2160590" y="5375269"/>
                </a:cubicBezTo>
                <a:lnTo>
                  <a:pt x="2160590" y="5692772"/>
                </a:lnTo>
                <a:lnTo>
                  <a:pt x="1132687" y="5692772"/>
                </a:lnTo>
                <a:cubicBezTo>
                  <a:pt x="935840" y="5692772"/>
                  <a:pt x="781059" y="5846757"/>
                  <a:pt x="781059" y="6044401"/>
                </a:cubicBezTo>
                <a:lnTo>
                  <a:pt x="781059" y="6507160"/>
                </a:lnTo>
                <a:cubicBezTo>
                  <a:pt x="781059" y="6704007"/>
                  <a:pt x="935043" y="6858788"/>
                  <a:pt x="1132687" y="6858788"/>
                </a:cubicBezTo>
                <a:lnTo>
                  <a:pt x="3490125" y="6858788"/>
                </a:lnTo>
                <a:cubicBezTo>
                  <a:pt x="3686972" y="6858788"/>
                  <a:pt x="3841753" y="6704803"/>
                  <a:pt x="3841753" y="6507160"/>
                </a:cubicBezTo>
                <a:lnTo>
                  <a:pt x="3841753" y="6053138"/>
                </a:lnTo>
                <a:cubicBezTo>
                  <a:pt x="3841753" y="5856291"/>
                  <a:pt x="3679031" y="5701510"/>
                  <a:pt x="3490125" y="5701510"/>
                </a:cubicBezTo>
                <a:lnTo>
                  <a:pt x="2469365" y="5701510"/>
                </a:lnTo>
                <a:lnTo>
                  <a:pt x="2469365" y="5376075"/>
                </a:lnTo>
                <a:cubicBezTo>
                  <a:pt x="3652049" y="5299078"/>
                  <a:pt x="4595025" y="4304512"/>
                  <a:pt x="4595025" y="3104362"/>
                </a:cubicBezTo>
                <a:lnTo>
                  <a:pt x="4595025" y="2924175"/>
                </a:lnTo>
                <a:cubicBezTo>
                  <a:pt x="4587084" y="2914650"/>
                  <a:pt x="4587084" y="2905922"/>
                  <a:pt x="4587084" y="2905922"/>
                </a:cubicBezTo>
                <a:close/>
                <a:moveTo>
                  <a:pt x="3515522" y="6052341"/>
                </a:moveTo>
                <a:lnTo>
                  <a:pt x="3515522" y="6506363"/>
                </a:lnTo>
                <a:cubicBezTo>
                  <a:pt x="3515522" y="6523829"/>
                  <a:pt x="3498056" y="6540497"/>
                  <a:pt x="3481388" y="6540497"/>
                </a:cubicBezTo>
                <a:lnTo>
                  <a:pt x="1123950" y="6540497"/>
                </a:lnTo>
                <a:cubicBezTo>
                  <a:pt x="1106485" y="6540497"/>
                  <a:pt x="1089816" y="6523032"/>
                  <a:pt x="1089816" y="6506363"/>
                </a:cubicBezTo>
                <a:lnTo>
                  <a:pt x="1089816" y="6052341"/>
                </a:lnTo>
                <a:cubicBezTo>
                  <a:pt x="1089816" y="6034876"/>
                  <a:pt x="1107281" y="6018207"/>
                  <a:pt x="1123950" y="6018207"/>
                </a:cubicBezTo>
                <a:lnTo>
                  <a:pt x="3481388" y="6018207"/>
                </a:lnTo>
                <a:cubicBezTo>
                  <a:pt x="3498065" y="6017419"/>
                  <a:pt x="3515522" y="6026147"/>
                  <a:pt x="3515522" y="6052341"/>
                </a:cubicBezTo>
                <a:close/>
                <a:moveTo>
                  <a:pt x="2220918" y="316706"/>
                </a:moveTo>
                <a:lnTo>
                  <a:pt x="2349506" y="316706"/>
                </a:lnTo>
                <a:cubicBezTo>
                  <a:pt x="2915447" y="316706"/>
                  <a:pt x="3369477" y="779465"/>
                  <a:pt x="3369477" y="1336678"/>
                </a:cubicBezTo>
                <a:lnTo>
                  <a:pt x="3369477" y="2631281"/>
                </a:lnTo>
                <a:lnTo>
                  <a:pt x="3369477" y="3256754"/>
                </a:lnTo>
                <a:cubicBezTo>
                  <a:pt x="3369477" y="3822694"/>
                  <a:pt x="2906718" y="4276725"/>
                  <a:pt x="2349506" y="4276725"/>
                </a:cubicBezTo>
                <a:lnTo>
                  <a:pt x="2220918" y="4276725"/>
                </a:lnTo>
                <a:cubicBezTo>
                  <a:pt x="1654978" y="4276725"/>
                  <a:pt x="1200947" y="3813966"/>
                  <a:pt x="1200947" y="3256754"/>
                </a:cubicBezTo>
                <a:lnTo>
                  <a:pt x="1200947" y="2785266"/>
                </a:lnTo>
                <a:lnTo>
                  <a:pt x="2289975" y="2785266"/>
                </a:lnTo>
                <a:cubicBezTo>
                  <a:pt x="2375700" y="2785266"/>
                  <a:pt x="2443959" y="2717006"/>
                  <a:pt x="2443959" y="2631281"/>
                </a:cubicBezTo>
                <a:cubicBezTo>
                  <a:pt x="2443959" y="2545556"/>
                  <a:pt x="2375700" y="2477297"/>
                  <a:pt x="2289975" y="2477297"/>
                </a:cubicBezTo>
                <a:lnTo>
                  <a:pt x="1200947" y="2477297"/>
                </a:lnTo>
                <a:lnTo>
                  <a:pt x="1200947" y="2005809"/>
                </a:lnTo>
                <a:lnTo>
                  <a:pt x="2289975" y="2005809"/>
                </a:lnTo>
                <a:cubicBezTo>
                  <a:pt x="2375700" y="2005809"/>
                  <a:pt x="2443959" y="1937550"/>
                  <a:pt x="2443959" y="1851825"/>
                </a:cubicBezTo>
                <a:cubicBezTo>
                  <a:pt x="2443959" y="1766100"/>
                  <a:pt x="2375700" y="1697840"/>
                  <a:pt x="2289975" y="1697840"/>
                </a:cubicBezTo>
                <a:lnTo>
                  <a:pt x="1200947" y="1697840"/>
                </a:lnTo>
                <a:lnTo>
                  <a:pt x="1200947" y="1346212"/>
                </a:lnTo>
                <a:cubicBezTo>
                  <a:pt x="1200947" y="1303349"/>
                  <a:pt x="1200947" y="1269215"/>
                  <a:pt x="1209675" y="1235089"/>
                </a:cubicBezTo>
                <a:lnTo>
                  <a:pt x="2289966" y="1235089"/>
                </a:lnTo>
                <a:cubicBezTo>
                  <a:pt x="2375691" y="1235089"/>
                  <a:pt x="2443951" y="1166830"/>
                  <a:pt x="2443951" y="1081105"/>
                </a:cubicBezTo>
                <a:cubicBezTo>
                  <a:pt x="2443951" y="995380"/>
                  <a:pt x="2375691" y="927120"/>
                  <a:pt x="2289966" y="927120"/>
                </a:cubicBezTo>
                <a:lnTo>
                  <a:pt x="1295409" y="927120"/>
                </a:lnTo>
                <a:cubicBezTo>
                  <a:pt x="1458122" y="557213"/>
                  <a:pt x="1818487" y="316706"/>
                  <a:pt x="2220918" y="316706"/>
                </a:cubicBezTo>
                <a:close/>
                <a:moveTo>
                  <a:pt x="4269590" y="3094828"/>
                </a:moveTo>
                <a:cubicBezTo>
                  <a:pt x="4269590" y="4175119"/>
                  <a:pt x="3386943" y="5057775"/>
                  <a:pt x="2306643" y="5057775"/>
                </a:cubicBezTo>
                <a:lnTo>
                  <a:pt x="2272509" y="5057775"/>
                </a:lnTo>
                <a:cubicBezTo>
                  <a:pt x="1192218" y="5057775"/>
                  <a:pt x="309563" y="4175128"/>
                  <a:pt x="309563" y="3094828"/>
                </a:cubicBezTo>
                <a:lnTo>
                  <a:pt x="309563" y="2880516"/>
                </a:lnTo>
                <a:cubicBezTo>
                  <a:pt x="309563" y="2794791"/>
                  <a:pt x="361153" y="2794791"/>
                  <a:pt x="395287" y="2794791"/>
                </a:cubicBezTo>
                <a:lnTo>
                  <a:pt x="884240" y="2794791"/>
                </a:lnTo>
                <a:lnTo>
                  <a:pt x="884240" y="3266279"/>
                </a:lnTo>
                <a:cubicBezTo>
                  <a:pt x="884240" y="4003669"/>
                  <a:pt x="1484315" y="4603745"/>
                  <a:pt x="2221706" y="4603745"/>
                </a:cubicBezTo>
                <a:lnTo>
                  <a:pt x="2350294" y="4603745"/>
                </a:lnTo>
                <a:cubicBezTo>
                  <a:pt x="3087685" y="4603745"/>
                  <a:pt x="3687760" y="4003669"/>
                  <a:pt x="3687760" y="3266279"/>
                </a:cubicBezTo>
                <a:lnTo>
                  <a:pt x="3687760" y="2794791"/>
                </a:lnTo>
                <a:lnTo>
                  <a:pt x="4116385" y="2794791"/>
                </a:lnTo>
                <a:cubicBezTo>
                  <a:pt x="4219575" y="2794791"/>
                  <a:pt x="4262438" y="2828925"/>
                  <a:pt x="4270370" y="2914650"/>
                </a:cubicBezTo>
                <a:lnTo>
                  <a:pt x="4270370" y="3094828"/>
                </a:lnTo>
                <a:lnTo>
                  <a:pt x="4269590" y="309482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283" name="Forma libre 282">
            <a:extLst>
              <a:ext uri="{FF2B5EF4-FFF2-40B4-BE49-F238E27FC236}">
                <a16:creationId xmlns:a16="http://schemas.microsoft.com/office/drawing/2014/main" id="{5E5F4884-64C8-B641-80F5-6CD2B5152EBF}"/>
              </a:ext>
            </a:extLst>
          </p:cNvPr>
          <p:cNvSpPr/>
          <p:nvPr/>
        </p:nvSpPr>
        <p:spPr>
          <a:xfrm>
            <a:off x="485989" y="1450303"/>
            <a:ext cx="301338" cy="265335"/>
          </a:xfrm>
          <a:custGeom>
            <a:avLst/>
            <a:gdLst>
              <a:gd name="connsiteX0" fmla="*/ 1519333 w 5819775"/>
              <a:gd name="connsiteY0" fmla="*/ 2119065 h 5124450"/>
              <a:gd name="connsiteX1" fmla="*/ 2175339 w 5819775"/>
              <a:gd name="connsiteY1" fmla="*/ 1463059 h 5124450"/>
              <a:gd name="connsiteX2" fmla="*/ 1519333 w 5819775"/>
              <a:gd name="connsiteY2" fmla="*/ 807053 h 5124450"/>
              <a:gd name="connsiteX3" fmla="*/ 863327 w 5819775"/>
              <a:gd name="connsiteY3" fmla="*/ 1463059 h 5124450"/>
              <a:gd name="connsiteX4" fmla="*/ 1519333 w 5819775"/>
              <a:gd name="connsiteY4" fmla="*/ 2119065 h 5124450"/>
              <a:gd name="connsiteX5" fmla="*/ 1519333 w 5819775"/>
              <a:gd name="connsiteY5" fmla="*/ 1103214 h 5124450"/>
              <a:gd name="connsiteX6" fmla="*/ 1879178 w 5819775"/>
              <a:gd name="connsiteY6" fmla="*/ 1463059 h 5124450"/>
              <a:gd name="connsiteX7" fmla="*/ 1519333 w 5819775"/>
              <a:gd name="connsiteY7" fmla="*/ 1822904 h 5124450"/>
              <a:gd name="connsiteX8" fmla="*/ 1159488 w 5819775"/>
              <a:gd name="connsiteY8" fmla="*/ 1463059 h 5124450"/>
              <a:gd name="connsiteX9" fmla="*/ 1519333 w 5819775"/>
              <a:gd name="connsiteY9" fmla="*/ 1103214 h 5124450"/>
              <a:gd name="connsiteX10" fmla="*/ 5437623 w 5819775"/>
              <a:gd name="connsiteY10" fmla="*/ 0 h 5124450"/>
              <a:gd name="connsiteX11" fmla="*/ 383534 w 5819775"/>
              <a:gd name="connsiteY11" fmla="*/ 0 h 5124450"/>
              <a:gd name="connsiteX12" fmla="*/ 0 w 5819775"/>
              <a:gd name="connsiteY12" fmla="*/ 383534 h 5124450"/>
              <a:gd name="connsiteX13" fmla="*/ 0 w 5819775"/>
              <a:gd name="connsiteY13" fmla="*/ 4741621 h 5124450"/>
              <a:gd name="connsiteX14" fmla="*/ 383534 w 5819775"/>
              <a:gd name="connsiteY14" fmla="*/ 5125155 h 5124450"/>
              <a:gd name="connsiteX15" fmla="*/ 5445024 w 5819775"/>
              <a:gd name="connsiteY15" fmla="*/ 5125155 h 5124450"/>
              <a:gd name="connsiteX16" fmla="*/ 5828557 w 5819775"/>
              <a:gd name="connsiteY16" fmla="*/ 4741621 h 5124450"/>
              <a:gd name="connsiteX17" fmla="*/ 5828557 w 5819775"/>
              <a:gd name="connsiteY17" fmla="*/ 383534 h 5124450"/>
              <a:gd name="connsiteX18" fmla="*/ 5437623 w 5819775"/>
              <a:gd name="connsiteY18" fmla="*/ 0 h 5124450"/>
              <a:gd name="connsiteX19" fmla="*/ 5525729 w 5819775"/>
              <a:gd name="connsiteY19" fmla="*/ 4141889 h 5124450"/>
              <a:gd name="connsiteX20" fmla="*/ 1151344 w 5819775"/>
              <a:gd name="connsiteY20" fmla="*/ 4141889 h 5124450"/>
              <a:gd name="connsiteX21" fmla="*/ 2062801 w 5819775"/>
              <a:gd name="connsiteY21" fmla="*/ 2926128 h 5124450"/>
              <a:gd name="connsiteX22" fmla="*/ 2638844 w 5819775"/>
              <a:gd name="connsiteY22" fmla="*/ 3462185 h 5124450"/>
              <a:gd name="connsiteX23" fmla="*/ 2758792 w 5819775"/>
              <a:gd name="connsiteY23" fmla="*/ 3502171 h 5124450"/>
              <a:gd name="connsiteX24" fmla="*/ 2862453 w 5819775"/>
              <a:gd name="connsiteY24" fmla="*/ 3438496 h 5124450"/>
              <a:gd name="connsiteX25" fmla="*/ 4318111 w 5819775"/>
              <a:gd name="connsiteY25" fmla="*/ 1367552 h 5124450"/>
              <a:gd name="connsiteX26" fmla="*/ 5525729 w 5819775"/>
              <a:gd name="connsiteY26" fmla="*/ 2718816 h 5124450"/>
              <a:gd name="connsiteX27" fmla="*/ 5525729 w 5819775"/>
              <a:gd name="connsiteY27" fmla="*/ 4141889 h 5124450"/>
              <a:gd name="connsiteX28" fmla="*/ 5525729 w 5819775"/>
              <a:gd name="connsiteY28" fmla="*/ 4141889 h 5124450"/>
              <a:gd name="connsiteX29" fmla="*/ 383534 w 5819775"/>
              <a:gd name="connsiteY29" fmla="*/ 295427 h 5124450"/>
              <a:gd name="connsiteX30" fmla="*/ 5445024 w 5819775"/>
              <a:gd name="connsiteY30" fmla="*/ 295427 h 5124450"/>
              <a:gd name="connsiteX31" fmla="*/ 5533130 w 5819775"/>
              <a:gd name="connsiteY31" fmla="*/ 383534 h 5124450"/>
              <a:gd name="connsiteX32" fmla="*/ 5533130 w 5819775"/>
              <a:gd name="connsiteY32" fmla="*/ 2262712 h 5124450"/>
              <a:gd name="connsiteX33" fmla="*/ 4421772 w 5819775"/>
              <a:gd name="connsiteY33" fmla="*/ 1023252 h 5124450"/>
              <a:gd name="connsiteX34" fmla="*/ 4301824 w 5819775"/>
              <a:gd name="connsiteY34" fmla="*/ 975122 h 5124450"/>
              <a:gd name="connsiteX35" fmla="*/ 4190019 w 5819775"/>
              <a:gd name="connsiteY35" fmla="*/ 1038796 h 5124450"/>
              <a:gd name="connsiteX36" fmla="*/ 2718807 w 5819775"/>
              <a:gd name="connsiteY36" fmla="*/ 3126038 h 5124450"/>
              <a:gd name="connsiteX37" fmla="*/ 2142763 w 5819775"/>
              <a:gd name="connsiteY37" fmla="*/ 2598858 h 5124450"/>
              <a:gd name="connsiteX38" fmla="*/ 2030959 w 5819775"/>
              <a:gd name="connsiteY38" fmla="*/ 2558872 h 5124450"/>
              <a:gd name="connsiteX39" fmla="*/ 1927298 w 5819775"/>
              <a:gd name="connsiteY39" fmla="*/ 2615146 h 5124450"/>
              <a:gd name="connsiteX40" fmla="*/ 783365 w 5819775"/>
              <a:gd name="connsiteY40" fmla="*/ 4133745 h 5124450"/>
              <a:gd name="connsiteX41" fmla="*/ 295427 w 5819775"/>
              <a:gd name="connsiteY41" fmla="*/ 4133745 h 5124450"/>
              <a:gd name="connsiteX42" fmla="*/ 295427 w 5819775"/>
              <a:gd name="connsiteY42" fmla="*/ 375390 h 5124450"/>
              <a:gd name="connsiteX43" fmla="*/ 383534 w 5819775"/>
              <a:gd name="connsiteY43" fmla="*/ 295427 h 5124450"/>
              <a:gd name="connsiteX44" fmla="*/ 5437623 w 5819775"/>
              <a:gd name="connsiteY44" fmla="*/ 4829737 h 5124450"/>
              <a:gd name="connsiteX45" fmla="*/ 383534 w 5819775"/>
              <a:gd name="connsiteY45" fmla="*/ 4829737 h 5124450"/>
              <a:gd name="connsiteX46" fmla="*/ 295427 w 5819775"/>
              <a:gd name="connsiteY46" fmla="*/ 4741631 h 5124450"/>
              <a:gd name="connsiteX47" fmla="*/ 295427 w 5819775"/>
              <a:gd name="connsiteY47" fmla="*/ 4438060 h 5124450"/>
              <a:gd name="connsiteX48" fmla="*/ 5524986 w 5819775"/>
              <a:gd name="connsiteY48" fmla="*/ 4438060 h 5124450"/>
              <a:gd name="connsiteX49" fmla="*/ 5524986 w 5819775"/>
              <a:gd name="connsiteY49" fmla="*/ 4741631 h 5124450"/>
              <a:gd name="connsiteX50" fmla="*/ 5437623 w 5819775"/>
              <a:gd name="connsiteY50" fmla="*/ 4829737 h 512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819775" h="5124450">
                <a:moveTo>
                  <a:pt x="1519333" y="2119065"/>
                </a:moveTo>
                <a:cubicBezTo>
                  <a:pt x="1879178" y="2119065"/>
                  <a:pt x="2175339" y="1822895"/>
                  <a:pt x="2175339" y="1463059"/>
                </a:cubicBezTo>
                <a:cubicBezTo>
                  <a:pt x="2175339" y="1103224"/>
                  <a:pt x="1879168" y="807053"/>
                  <a:pt x="1519333" y="807053"/>
                </a:cubicBezTo>
                <a:cubicBezTo>
                  <a:pt x="1159497" y="807053"/>
                  <a:pt x="863327" y="1103224"/>
                  <a:pt x="863327" y="1463059"/>
                </a:cubicBezTo>
                <a:cubicBezTo>
                  <a:pt x="871471" y="1822904"/>
                  <a:pt x="1159488" y="2119065"/>
                  <a:pt x="1519333" y="2119065"/>
                </a:cubicBezTo>
                <a:close/>
                <a:moveTo>
                  <a:pt x="1519333" y="1103214"/>
                </a:moveTo>
                <a:cubicBezTo>
                  <a:pt x="1719244" y="1103214"/>
                  <a:pt x="1879178" y="1263148"/>
                  <a:pt x="1879178" y="1463059"/>
                </a:cubicBezTo>
                <a:cubicBezTo>
                  <a:pt x="1879178" y="1662970"/>
                  <a:pt x="1719244" y="1822904"/>
                  <a:pt x="1519333" y="1822904"/>
                </a:cubicBezTo>
                <a:cubicBezTo>
                  <a:pt x="1319422" y="1822904"/>
                  <a:pt x="1159488" y="1662970"/>
                  <a:pt x="1159488" y="1463059"/>
                </a:cubicBezTo>
                <a:cubicBezTo>
                  <a:pt x="1167641" y="1263148"/>
                  <a:pt x="1327566" y="1103214"/>
                  <a:pt x="1519333" y="1103214"/>
                </a:cubicBezTo>
                <a:close/>
                <a:moveTo>
                  <a:pt x="5437623" y="0"/>
                </a:moveTo>
                <a:lnTo>
                  <a:pt x="383534" y="0"/>
                </a:lnTo>
                <a:cubicBezTo>
                  <a:pt x="175479" y="0"/>
                  <a:pt x="0" y="168069"/>
                  <a:pt x="0" y="383534"/>
                </a:cubicBezTo>
                <a:lnTo>
                  <a:pt x="0" y="4741621"/>
                </a:lnTo>
                <a:cubicBezTo>
                  <a:pt x="0" y="4949676"/>
                  <a:pt x="168078" y="5125155"/>
                  <a:pt x="383534" y="5125155"/>
                </a:cubicBezTo>
                <a:lnTo>
                  <a:pt x="5445024" y="5125155"/>
                </a:lnTo>
                <a:cubicBezTo>
                  <a:pt x="5653078" y="5125155"/>
                  <a:pt x="5828557" y="4957077"/>
                  <a:pt x="5828557" y="4741621"/>
                </a:cubicBezTo>
                <a:lnTo>
                  <a:pt x="5828557" y="383534"/>
                </a:lnTo>
                <a:cubicBezTo>
                  <a:pt x="5821157" y="175479"/>
                  <a:pt x="5653078" y="0"/>
                  <a:pt x="5437623" y="0"/>
                </a:cubicBezTo>
                <a:close/>
                <a:moveTo>
                  <a:pt x="5525729" y="4141889"/>
                </a:moveTo>
                <a:lnTo>
                  <a:pt x="1151344" y="4141889"/>
                </a:lnTo>
                <a:lnTo>
                  <a:pt x="2062801" y="2926128"/>
                </a:lnTo>
                <a:lnTo>
                  <a:pt x="2638844" y="3462185"/>
                </a:lnTo>
                <a:cubicBezTo>
                  <a:pt x="2670686" y="3494027"/>
                  <a:pt x="2710663" y="3502171"/>
                  <a:pt x="2758792" y="3502171"/>
                </a:cubicBezTo>
                <a:cubicBezTo>
                  <a:pt x="2798778" y="3494027"/>
                  <a:pt x="2838755" y="3478482"/>
                  <a:pt x="2862453" y="3438496"/>
                </a:cubicBezTo>
                <a:lnTo>
                  <a:pt x="4318111" y="1367552"/>
                </a:lnTo>
                <a:lnTo>
                  <a:pt x="5525729" y="2718816"/>
                </a:lnTo>
                <a:lnTo>
                  <a:pt x="5525729" y="4141889"/>
                </a:lnTo>
                <a:lnTo>
                  <a:pt x="5525729" y="4141889"/>
                </a:lnTo>
                <a:close/>
                <a:moveTo>
                  <a:pt x="383534" y="295427"/>
                </a:moveTo>
                <a:lnTo>
                  <a:pt x="5445024" y="295427"/>
                </a:lnTo>
                <a:cubicBezTo>
                  <a:pt x="5493153" y="295427"/>
                  <a:pt x="5533130" y="335413"/>
                  <a:pt x="5533130" y="383534"/>
                </a:cubicBezTo>
                <a:lnTo>
                  <a:pt x="5533130" y="2262712"/>
                </a:lnTo>
                <a:lnTo>
                  <a:pt x="4421772" y="1023252"/>
                </a:lnTo>
                <a:cubicBezTo>
                  <a:pt x="4389930" y="991410"/>
                  <a:pt x="4349953" y="975122"/>
                  <a:pt x="4301824" y="975122"/>
                </a:cubicBezTo>
                <a:cubicBezTo>
                  <a:pt x="4253694" y="975122"/>
                  <a:pt x="4213717" y="998820"/>
                  <a:pt x="4190019" y="1038796"/>
                </a:cubicBezTo>
                <a:lnTo>
                  <a:pt x="2718807" y="3126038"/>
                </a:lnTo>
                <a:lnTo>
                  <a:pt x="2142763" y="2598858"/>
                </a:lnTo>
                <a:cubicBezTo>
                  <a:pt x="2110921" y="2567016"/>
                  <a:pt x="2070945" y="2558872"/>
                  <a:pt x="2030959" y="2558872"/>
                </a:cubicBezTo>
                <a:cubicBezTo>
                  <a:pt x="1990973" y="2558872"/>
                  <a:pt x="1950996" y="2582561"/>
                  <a:pt x="1927298" y="2615146"/>
                </a:cubicBezTo>
                <a:lnTo>
                  <a:pt x="783365" y="4133745"/>
                </a:lnTo>
                <a:lnTo>
                  <a:pt x="295427" y="4133745"/>
                </a:lnTo>
                <a:lnTo>
                  <a:pt x="295427" y="375390"/>
                </a:lnTo>
                <a:cubicBezTo>
                  <a:pt x="295427" y="335404"/>
                  <a:pt x="335413" y="295427"/>
                  <a:pt x="383534" y="295427"/>
                </a:cubicBezTo>
                <a:close/>
                <a:moveTo>
                  <a:pt x="5437623" y="4829737"/>
                </a:moveTo>
                <a:lnTo>
                  <a:pt x="383534" y="4829737"/>
                </a:lnTo>
                <a:cubicBezTo>
                  <a:pt x="335404" y="4829737"/>
                  <a:pt x="295427" y="4789751"/>
                  <a:pt x="295427" y="4741631"/>
                </a:cubicBezTo>
                <a:lnTo>
                  <a:pt x="295427" y="4438060"/>
                </a:lnTo>
                <a:lnTo>
                  <a:pt x="5524986" y="4438060"/>
                </a:lnTo>
                <a:lnTo>
                  <a:pt x="5524986" y="4741631"/>
                </a:lnTo>
                <a:cubicBezTo>
                  <a:pt x="5525729" y="4789751"/>
                  <a:pt x="5485743" y="4829737"/>
                  <a:pt x="5437623" y="482973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285" name="Forma libre 284">
            <a:extLst>
              <a:ext uri="{FF2B5EF4-FFF2-40B4-BE49-F238E27FC236}">
                <a16:creationId xmlns:a16="http://schemas.microsoft.com/office/drawing/2014/main" id="{046FFBE9-0172-CE4C-8BE9-494E79038EEE}"/>
              </a:ext>
            </a:extLst>
          </p:cNvPr>
          <p:cNvSpPr/>
          <p:nvPr/>
        </p:nvSpPr>
        <p:spPr>
          <a:xfrm>
            <a:off x="7210867" y="1424734"/>
            <a:ext cx="301831" cy="267801"/>
          </a:xfrm>
          <a:custGeom>
            <a:avLst/>
            <a:gdLst>
              <a:gd name="connsiteX0" fmla="*/ 5829300 w 5829300"/>
              <a:gd name="connsiteY0" fmla="*/ 772792 h 5172075"/>
              <a:gd name="connsiteX1" fmla="*/ 5821804 w 5829300"/>
              <a:gd name="connsiteY1" fmla="*/ 743493 h 5172075"/>
              <a:gd name="connsiteX2" fmla="*/ 5821804 w 5829300"/>
              <a:gd name="connsiteY2" fmla="*/ 360502 h 5172075"/>
              <a:gd name="connsiteX3" fmla="*/ 5461302 w 5829300"/>
              <a:gd name="connsiteY3" fmla="*/ 0 h 5172075"/>
              <a:gd name="connsiteX4" fmla="*/ 360502 w 5829300"/>
              <a:gd name="connsiteY4" fmla="*/ 0 h 5172075"/>
              <a:gd name="connsiteX5" fmla="*/ 0 w 5829300"/>
              <a:gd name="connsiteY5" fmla="*/ 360502 h 5172075"/>
              <a:gd name="connsiteX6" fmla="*/ 0 w 5829300"/>
              <a:gd name="connsiteY6" fmla="*/ 4135851 h 5172075"/>
              <a:gd name="connsiteX7" fmla="*/ 360502 w 5829300"/>
              <a:gd name="connsiteY7" fmla="*/ 4496353 h 5172075"/>
              <a:gd name="connsiteX8" fmla="*/ 1965369 w 5829300"/>
              <a:gd name="connsiteY8" fmla="*/ 4496353 h 5172075"/>
              <a:gd name="connsiteX9" fmla="*/ 1965369 w 5829300"/>
              <a:gd name="connsiteY9" fmla="*/ 5048346 h 5172075"/>
              <a:gd name="connsiteX10" fmla="*/ 2097577 w 5829300"/>
              <a:gd name="connsiteY10" fmla="*/ 5180553 h 5172075"/>
              <a:gd name="connsiteX11" fmla="*/ 3731743 w 5829300"/>
              <a:gd name="connsiteY11" fmla="*/ 5180553 h 5172075"/>
              <a:gd name="connsiteX12" fmla="*/ 3863950 w 5829300"/>
              <a:gd name="connsiteY12" fmla="*/ 5048346 h 5172075"/>
              <a:gd name="connsiteX13" fmla="*/ 3863950 w 5829300"/>
              <a:gd name="connsiteY13" fmla="*/ 4496353 h 5172075"/>
              <a:gd name="connsiteX14" fmla="*/ 5453825 w 5829300"/>
              <a:gd name="connsiteY14" fmla="*/ 4496353 h 5172075"/>
              <a:gd name="connsiteX15" fmla="*/ 5814327 w 5829300"/>
              <a:gd name="connsiteY15" fmla="*/ 4135851 h 5172075"/>
              <a:gd name="connsiteX16" fmla="*/ 5814327 w 5829300"/>
              <a:gd name="connsiteY16" fmla="*/ 3731057 h 5172075"/>
              <a:gd name="connsiteX17" fmla="*/ 5821823 w 5829300"/>
              <a:gd name="connsiteY17" fmla="*/ 3701758 h 5172075"/>
              <a:gd name="connsiteX18" fmla="*/ 5821823 w 5829300"/>
              <a:gd name="connsiteY18" fmla="*/ 772792 h 5172075"/>
              <a:gd name="connsiteX19" fmla="*/ 5829300 w 5829300"/>
              <a:gd name="connsiteY19" fmla="*/ 772792 h 5172075"/>
              <a:gd name="connsiteX20" fmla="*/ 5549217 w 5829300"/>
              <a:gd name="connsiteY20" fmla="*/ 3569551 h 5172075"/>
              <a:gd name="connsiteX21" fmla="*/ 286903 w 5829300"/>
              <a:gd name="connsiteY21" fmla="*/ 3569551 h 5172075"/>
              <a:gd name="connsiteX22" fmla="*/ 286903 w 5829300"/>
              <a:gd name="connsiteY22" fmla="*/ 904999 h 5172075"/>
              <a:gd name="connsiteX23" fmla="*/ 5556714 w 5829300"/>
              <a:gd name="connsiteY23" fmla="*/ 904999 h 5172075"/>
              <a:gd name="connsiteX24" fmla="*/ 5556714 w 5829300"/>
              <a:gd name="connsiteY24" fmla="*/ 3569551 h 5172075"/>
              <a:gd name="connsiteX25" fmla="*/ 5549217 w 5829300"/>
              <a:gd name="connsiteY25" fmla="*/ 3569551 h 5172075"/>
              <a:gd name="connsiteX26" fmla="*/ 360502 w 5829300"/>
              <a:gd name="connsiteY26" fmla="*/ 272596 h 5172075"/>
              <a:gd name="connsiteX27" fmla="*/ 5468122 w 5829300"/>
              <a:gd name="connsiteY27" fmla="*/ 272596 h 5172075"/>
              <a:gd name="connsiteX28" fmla="*/ 5556714 w 5829300"/>
              <a:gd name="connsiteY28" fmla="*/ 361188 h 5172075"/>
              <a:gd name="connsiteX29" fmla="*/ 5556714 w 5829300"/>
              <a:gd name="connsiteY29" fmla="*/ 640594 h 5172075"/>
              <a:gd name="connsiteX30" fmla="*/ 272586 w 5829300"/>
              <a:gd name="connsiteY30" fmla="*/ 640594 h 5172075"/>
              <a:gd name="connsiteX31" fmla="*/ 272586 w 5829300"/>
              <a:gd name="connsiteY31" fmla="*/ 361188 h 5172075"/>
              <a:gd name="connsiteX32" fmla="*/ 360502 w 5829300"/>
              <a:gd name="connsiteY32" fmla="*/ 272596 h 5172075"/>
              <a:gd name="connsiteX33" fmla="*/ 3606346 w 5829300"/>
              <a:gd name="connsiteY33" fmla="*/ 4909319 h 5172075"/>
              <a:gd name="connsiteX34" fmla="*/ 2237270 w 5829300"/>
              <a:gd name="connsiteY34" fmla="*/ 4909319 h 5172075"/>
              <a:gd name="connsiteX35" fmla="*/ 2237270 w 5829300"/>
              <a:gd name="connsiteY35" fmla="*/ 4497029 h 5172075"/>
              <a:gd name="connsiteX36" fmla="*/ 3598850 w 5829300"/>
              <a:gd name="connsiteY36" fmla="*/ 4497029 h 5172075"/>
              <a:gd name="connsiteX37" fmla="*/ 3598850 w 5829300"/>
              <a:gd name="connsiteY37" fmla="*/ 4909319 h 5172075"/>
              <a:gd name="connsiteX38" fmla="*/ 3606346 w 5829300"/>
              <a:gd name="connsiteY38" fmla="*/ 4909319 h 5172075"/>
              <a:gd name="connsiteX39" fmla="*/ 5468122 w 5829300"/>
              <a:gd name="connsiteY39" fmla="*/ 4225128 h 5172075"/>
              <a:gd name="connsiteX40" fmla="*/ 3738543 w 5829300"/>
              <a:gd name="connsiteY40" fmla="*/ 4225128 h 5172075"/>
              <a:gd name="connsiteX41" fmla="*/ 2105063 w 5829300"/>
              <a:gd name="connsiteY41" fmla="*/ 4225128 h 5172075"/>
              <a:gd name="connsiteX42" fmla="*/ 360502 w 5829300"/>
              <a:gd name="connsiteY42" fmla="*/ 4225128 h 5172075"/>
              <a:gd name="connsiteX43" fmla="*/ 271910 w 5829300"/>
              <a:gd name="connsiteY43" fmla="*/ 4136536 h 5172075"/>
              <a:gd name="connsiteX44" fmla="*/ 271910 w 5829300"/>
              <a:gd name="connsiteY44" fmla="*/ 3842137 h 5172075"/>
              <a:gd name="connsiteX45" fmla="*/ 5549217 w 5829300"/>
              <a:gd name="connsiteY45" fmla="*/ 3842137 h 5172075"/>
              <a:gd name="connsiteX46" fmla="*/ 5549217 w 5829300"/>
              <a:gd name="connsiteY46" fmla="*/ 4136536 h 5172075"/>
              <a:gd name="connsiteX47" fmla="*/ 5468122 w 5829300"/>
              <a:gd name="connsiteY47" fmla="*/ 4225128 h 517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5829300" h="5172075">
                <a:moveTo>
                  <a:pt x="5829300" y="772792"/>
                </a:moveTo>
                <a:cubicBezTo>
                  <a:pt x="5829300" y="765296"/>
                  <a:pt x="5829300" y="750989"/>
                  <a:pt x="5821804" y="743493"/>
                </a:cubicBezTo>
                <a:lnTo>
                  <a:pt x="5821804" y="360502"/>
                </a:lnTo>
                <a:cubicBezTo>
                  <a:pt x="5821804" y="161515"/>
                  <a:pt x="5659612" y="0"/>
                  <a:pt x="5461302" y="0"/>
                </a:cubicBezTo>
                <a:lnTo>
                  <a:pt x="360502" y="0"/>
                </a:lnTo>
                <a:cubicBezTo>
                  <a:pt x="161506" y="10"/>
                  <a:pt x="0" y="162192"/>
                  <a:pt x="0" y="360502"/>
                </a:cubicBezTo>
                <a:lnTo>
                  <a:pt x="0" y="4135851"/>
                </a:lnTo>
                <a:cubicBezTo>
                  <a:pt x="0" y="4334837"/>
                  <a:pt x="162192" y="4496353"/>
                  <a:pt x="360502" y="4496353"/>
                </a:cubicBezTo>
                <a:lnTo>
                  <a:pt x="1965369" y="4496353"/>
                </a:lnTo>
                <a:lnTo>
                  <a:pt x="1965369" y="5048346"/>
                </a:lnTo>
                <a:cubicBezTo>
                  <a:pt x="1965369" y="5121945"/>
                  <a:pt x="2023977" y="5180553"/>
                  <a:pt x="2097577" y="5180553"/>
                </a:cubicBezTo>
                <a:lnTo>
                  <a:pt x="3731743" y="5180553"/>
                </a:lnTo>
                <a:cubicBezTo>
                  <a:pt x="3805342" y="5180553"/>
                  <a:pt x="3863950" y="5121945"/>
                  <a:pt x="3863950" y="5048346"/>
                </a:cubicBezTo>
                <a:lnTo>
                  <a:pt x="3863950" y="4496353"/>
                </a:lnTo>
                <a:lnTo>
                  <a:pt x="5453825" y="4496353"/>
                </a:lnTo>
                <a:cubicBezTo>
                  <a:pt x="5652812" y="4496353"/>
                  <a:pt x="5814327" y="4334161"/>
                  <a:pt x="5814327" y="4135851"/>
                </a:cubicBezTo>
                <a:lnTo>
                  <a:pt x="5814327" y="3731057"/>
                </a:lnTo>
                <a:cubicBezTo>
                  <a:pt x="5814327" y="3723561"/>
                  <a:pt x="5821823" y="3709254"/>
                  <a:pt x="5821823" y="3701758"/>
                </a:cubicBezTo>
                <a:lnTo>
                  <a:pt x="5821823" y="772792"/>
                </a:lnTo>
                <a:lnTo>
                  <a:pt x="5829300" y="772792"/>
                </a:lnTo>
                <a:close/>
                <a:moveTo>
                  <a:pt x="5549217" y="3569551"/>
                </a:moveTo>
                <a:lnTo>
                  <a:pt x="286903" y="3569551"/>
                </a:lnTo>
                <a:lnTo>
                  <a:pt x="286903" y="904999"/>
                </a:lnTo>
                <a:lnTo>
                  <a:pt x="5556714" y="904999"/>
                </a:lnTo>
                <a:lnTo>
                  <a:pt x="5556714" y="3569551"/>
                </a:lnTo>
                <a:lnTo>
                  <a:pt x="5549217" y="3569551"/>
                </a:lnTo>
                <a:close/>
                <a:moveTo>
                  <a:pt x="360502" y="272596"/>
                </a:moveTo>
                <a:lnTo>
                  <a:pt x="5468122" y="272596"/>
                </a:lnTo>
                <a:cubicBezTo>
                  <a:pt x="5512413" y="272596"/>
                  <a:pt x="5556714" y="309391"/>
                  <a:pt x="5556714" y="361188"/>
                </a:cubicBezTo>
                <a:lnTo>
                  <a:pt x="5556714" y="640594"/>
                </a:lnTo>
                <a:lnTo>
                  <a:pt x="272586" y="640594"/>
                </a:lnTo>
                <a:lnTo>
                  <a:pt x="272586" y="361188"/>
                </a:lnTo>
                <a:cubicBezTo>
                  <a:pt x="272586" y="309391"/>
                  <a:pt x="309391" y="272596"/>
                  <a:pt x="360502" y="272596"/>
                </a:cubicBezTo>
                <a:close/>
                <a:moveTo>
                  <a:pt x="3606346" y="4909319"/>
                </a:moveTo>
                <a:lnTo>
                  <a:pt x="2237270" y="4909319"/>
                </a:lnTo>
                <a:lnTo>
                  <a:pt x="2237270" y="4497029"/>
                </a:lnTo>
                <a:lnTo>
                  <a:pt x="3598850" y="4497029"/>
                </a:lnTo>
                <a:lnTo>
                  <a:pt x="3598850" y="4909319"/>
                </a:lnTo>
                <a:lnTo>
                  <a:pt x="3606346" y="4909319"/>
                </a:lnTo>
                <a:close/>
                <a:moveTo>
                  <a:pt x="5468122" y="4225128"/>
                </a:moveTo>
                <a:lnTo>
                  <a:pt x="3738543" y="4225128"/>
                </a:lnTo>
                <a:lnTo>
                  <a:pt x="2105063" y="4225128"/>
                </a:lnTo>
                <a:lnTo>
                  <a:pt x="360502" y="4225128"/>
                </a:lnTo>
                <a:cubicBezTo>
                  <a:pt x="316211" y="4225128"/>
                  <a:pt x="271910" y="4188333"/>
                  <a:pt x="271910" y="4136536"/>
                </a:cubicBezTo>
                <a:lnTo>
                  <a:pt x="271910" y="3842137"/>
                </a:lnTo>
                <a:lnTo>
                  <a:pt x="5549217" y="3842137"/>
                </a:lnTo>
                <a:lnTo>
                  <a:pt x="5549217" y="4136536"/>
                </a:lnTo>
                <a:cubicBezTo>
                  <a:pt x="5549217" y="4188323"/>
                  <a:pt x="5512413" y="4225128"/>
                  <a:pt x="5468122" y="422512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287" name="Forma libre 286">
            <a:extLst>
              <a:ext uri="{FF2B5EF4-FFF2-40B4-BE49-F238E27FC236}">
                <a16:creationId xmlns:a16="http://schemas.microsoft.com/office/drawing/2014/main" id="{8ADF2CC4-9A4E-A648-B462-4EABE0BB5EB3}"/>
              </a:ext>
            </a:extLst>
          </p:cNvPr>
          <p:cNvSpPr/>
          <p:nvPr/>
        </p:nvSpPr>
        <p:spPr>
          <a:xfrm>
            <a:off x="8046838" y="5940759"/>
            <a:ext cx="207139" cy="354647"/>
          </a:xfrm>
          <a:custGeom>
            <a:avLst/>
            <a:gdLst>
              <a:gd name="connsiteX0" fmla="*/ 3644629 w 4000500"/>
              <a:gd name="connsiteY0" fmla="*/ 0 h 6849340"/>
              <a:gd name="connsiteX1" fmla="*/ 365154 w 4000500"/>
              <a:gd name="connsiteY1" fmla="*/ 0 h 6849340"/>
              <a:gd name="connsiteX2" fmla="*/ 0 w 4000500"/>
              <a:gd name="connsiteY2" fmla="*/ 365154 h 6849340"/>
              <a:gd name="connsiteX3" fmla="*/ 0 w 4000500"/>
              <a:gd name="connsiteY3" fmla="*/ 6492076 h 6849340"/>
              <a:gd name="connsiteX4" fmla="*/ 365154 w 4000500"/>
              <a:gd name="connsiteY4" fmla="*/ 6857230 h 6849340"/>
              <a:gd name="connsiteX5" fmla="*/ 3636177 w 4000500"/>
              <a:gd name="connsiteY5" fmla="*/ 6857230 h 6849340"/>
              <a:gd name="connsiteX6" fmla="*/ 4001332 w 4000500"/>
              <a:gd name="connsiteY6" fmla="*/ 6492076 h 6849340"/>
              <a:gd name="connsiteX7" fmla="*/ 4001332 w 4000500"/>
              <a:gd name="connsiteY7" fmla="*/ 365154 h 6849340"/>
              <a:gd name="connsiteX8" fmla="*/ 3644629 w 4000500"/>
              <a:gd name="connsiteY8" fmla="*/ 0 h 6849340"/>
              <a:gd name="connsiteX9" fmla="*/ 365154 w 4000500"/>
              <a:gd name="connsiteY9" fmla="*/ 307502 h 6849340"/>
              <a:gd name="connsiteX10" fmla="*/ 3636177 w 4000500"/>
              <a:gd name="connsiteY10" fmla="*/ 307502 h 6849340"/>
              <a:gd name="connsiteX11" fmla="*/ 3694600 w 4000500"/>
              <a:gd name="connsiteY11" fmla="*/ 365925 h 6849340"/>
              <a:gd name="connsiteX12" fmla="*/ 3694600 w 4000500"/>
              <a:gd name="connsiteY12" fmla="*/ 880985 h 6849340"/>
              <a:gd name="connsiteX13" fmla="*/ 307493 w 4000500"/>
              <a:gd name="connsiteY13" fmla="*/ 880985 h 6849340"/>
              <a:gd name="connsiteX14" fmla="*/ 307493 w 4000500"/>
              <a:gd name="connsiteY14" fmla="*/ 365925 h 6849340"/>
              <a:gd name="connsiteX15" fmla="*/ 365154 w 4000500"/>
              <a:gd name="connsiteY15" fmla="*/ 307502 h 6849340"/>
              <a:gd name="connsiteX16" fmla="*/ 3694600 w 4000500"/>
              <a:gd name="connsiteY16" fmla="*/ 1187716 h 6849340"/>
              <a:gd name="connsiteX17" fmla="*/ 3694600 w 4000500"/>
              <a:gd name="connsiteY17" fmla="*/ 5471948 h 6849340"/>
              <a:gd name="connsiteX18" fmla="*/ 332094 w 4000500"/>
              <a:gd name="connsiteY18" fmla="*/ 5471948 h 6849340"/>
              <a:gd name="connsiteX19" fmla="*/ 332094 w 4000500"/>
              <a:gd name="connsiteY19" fmla="*/ 1187716 h 6849340"/>
              <a:gd name="connsiteX20" fmla="*/ 3694600 w 4000500"/>
              <a:gd name="connsiteY20" fmla="*/ 1187716 h 6849340"/>
              <a:gd name="connsiteX21" fmla="*/ 3644629 w 4000500"/>
              <a:gd name="connsiteY21" fmla="*/ 6551270 h 6849340"/>
              <a:gd name="connsiteX22" fmla="*/ 365154 w 4000500"/>
              <a:gd name="connsiteY22" fmla="*/ 6551270 h 6849340"/>
              <a:gd name="connsiteX23" fmla="*/ 306731 w 4000500"/>
              <a:gd name="connsiteY23" fmla="*/ 6492847 h 6849340"/>
              <a:gd name="connsiteX24" fmla="*/ 306731 w 4000500"/>
              <a:gd name="connsiteY24" fmla="*/ 5787139 h 6849340"/>
              <a:gd name="connsiteX25" fmla="*/ 3702290 w 4000500"/>
              <a:gd name="connsiteY25" fmla="*/ 5787139 h 6849340"/>
              <a:gd name="connsiteX26" fmla="*/ 3702290 w 4000500"/>
              <a:gd name="connsiteY26" fmla="*/ 6492847 h 6849340"/>
              <a:gd name="connsiteX27" fmla="*/ 3644629 w 4000500"/>
              <a:gd name="connsiteY27" fmla="*/ 6551270 h 6849340"/>
              <a:gd name="connsiteX28" fmla="*/ 2158642 w 4000500"/>
              <a:gd name="connsiteY28" fmla="*/ 6177655 h 6849340"/>
              <a:gd name="connsiteX29" fmla="*/ 1992596 w 4000500"/>
              <a:gd name="connsiteY29" fmla="*/ 6343702 h 6849340"/>
              <a:gd name="connsiteX30" fmla="*/ 1826549 w 4000500"/>
              <a:gd name="connsiteY30" fmla="*/ 6177655 h 6849340"/>
              <a:gd name="connsiteX31" fmla="*/ 1992596 w 4000500"/>
              <a:gd name="connsiteY31" fmla="*/ 6011609 h 6849340"/>
              <a:gd name="connsiteX32" fmla="*/ 2158642 w 4000500"/>
              <a:gd name="connsiteY32" fmla="*/ 6177655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000500" h="6849340">
                <a:moveTo>
                  <a:pt x="3644629" y="0"/>
                </a:moveTo>
                <a:lnTo>
                  <a:pt x="365154" y="0"/>
                </a:lnTo>
                <a:cubicBezTo>
                  <a:pt x="166047" y="0"/>
                  <a:pt x="0" y="166047"/>
                  <a:pt x="0" y="365154"/>
                </a:cubicBezTo>
                <a:lnTo>
                  <a:pt x="0" y="6492076"/>
                </a:lnTo>
                <a:cubicBezTo>
                  <a:pt x="0" y="6691183"/>
                  <a:pt x="166047" y="6857230"/>
                  <a:pt x="365154" y="6857230"/>
                </a:cubicBezTo>
                <a:lnTo>
                  <a:pt x="3636177" y="6857230"/>
                </a:lnTo>
                <a:cubicBezTo>
                  <a:pt x="3835285" y="6857230"/>
                  <a:pt x="4001332" y="6691183"/>
                  <a:pt x="4001332" y="6492076"/>
                </a:cubicBezTo>
                <a:lnTo>
                  <a:pt x="4001332" y="365154"/>
                </a:lnTo>
                <a:cubicBezTo>
                  <a:pt x="4009782" y="158366"/>
                  <a:pt x="3843736" y="0"/>
                  <a:pt x="3644629" y="0"/>
                </a:cubicBezTo>
                <a:close/>
                <a:moveTo>
                  <a:pt x="365154" y="307502"/>
                </a:moveTo>
                <a:lnTo>
                  <a:pt x="3636177" y="307502"/>
                </a:lnTo>
                <a:cubicBezTo>
                  <a:pt x="3669238" y="307502"/>
                  <a:pt x="3694600" y="332102"/>
                  <a:pt x="3694600" y="365925"/>
                </a:cubicBezTo>
                <a:lnTo>
                  <a:pt x="3694600" y="880985"/>
                </a:lnTo>
                <a:lnTo>
                  <a:pt x="307493" y="880985"/>
                </a:lnTo>
                <a:lnTo>
                  <a:pt x="307493" y="365925"/>
                </a:lnTo>
                <a:cubicBezTo>
                  <a:pt x="307493" y="332102"/>
                  <a:pt x="332094" y="307502"/>
                  <a:pt x="365154" y="307502"/>
                </a:cubicBezTo>
                <a:close/>
                <a:moveTo>
                  <a:pt x="3694600" y="1187716"/>
                </a:moveTo>
                <a:lnTo>
                  <a:pt x="3694600" y="5471948"/>
                </a:lnTo>
                <a:lnTo>
                  <a:pt x="332094" y="5471948"/>
                </a:lnTo>
                <a:lnTo>
                  <a:pt x="332094" y="1187716"/>
                </a:lnTo>
                <a:lnTo>
                  <a:pt x="3694600" y="1187716"/>
                </a:lnTo>
                <a:close/>
                <a:moveTo>
                  <a:pt x="3644629" y="6551270"/>
                </a:moveTo>
                <a:lnTo>
                  <a:pt x="365154" y="6551270"/>
                </a:lnTo>
                <a:cubicBezTo>
                  <a:pt x="332094" y="6551270"/>
                  <a:pt x="306731" y="6526669"/>
                  <a:pt x="306731" y="6492847"/>
                </a:cubicBezTo>
                <a:lnTo>
                  <a:pt x="306731" y="5787139"/>
                </a:lnTo>
                <a:lnTo>
                  <a:pt x="3702290" y="5787139"/>
                </a:lnTo>
                <a:lnTo>
                  <a:pt x="3702290" y="6492847"/>
                </a:lnTo>
                <a:cubicBezTo>
                  <a:pt x="3703052" y="6517447"/>
                  <a:pt x="3677689" y="6551270"/>
                  <a:pt x="3644629" y="6551270"/>
                </a:cubicBezTo>
                <a:close/>
                <a:moveTo>
                  <a:pt x="2158642" y="6177655"/>
                </a:moveTo>
                <a:cubicBezTo>
                  <a:pt x="2158642" y="6269139"/>
                  <a:pt x="2084070" y="6343702"/>
                  <a:pt x="1992596" y="6343702"/>
                </a:cubicBezTo>
                <a:cubicBezTo>
                  <a:pt x="1901121" y="6343702"/>
                  <a:pt x="1826549" y="6269130"/>
                  <a:pt x="1826549" y="6177655"/>
                </a:cubicBezTo>
                <a:cubicBezTo>
                  <a:pt x="1826549" y="6086172"/>
                  <a:pt x="1901121" y="6011609"/>
                  <a:pt x="1992596" y="6011609"/>
                </a:cubicBezTo>
                <a:cubicBezTo>
                  <a:pt x="2084070" y="6011609"/>
                  <a:pt x="2158642" y="6086181"/>
                  <a:pt x="2158642" y="617765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289" name="Forma libre 288">
            <a:extLst>
              <a:ext uri="{FF2B5EF4-FFF2-40B4-BE49-F238E27FC236}">
                <a16:creationId xmlns:a16="http://schemas.microsoft.com/office/drawing/2014/main" id="{2F3E3C50-B63C-BA4A-9DD8-A2C0BC75956E}"/>
              </a:ext>
            </a:extLst>
          </p:cNvPr>
          <p:cNvSpPr/>
          <p:nvPr/>
        </p:nvSpPr>
        <p:spPr>
          <a:xfrm>
            <a:off x="7243893" y="5282693"/>
            <a:ext cx="301338" cy="287035"/>
          </a:xfrm>
          <a:custGeom>
            <a:avLst/>
            <a:gdLst>
              <a:gd name="connsiteX0" fmla="*/ 5820035 w 5819775"/>
              <a:gd name="connsiteY0" fmla="*/ 2089433 h 5543550"/>
              <a:gd name="connsiteX1" fmla="*/ 5602760 w 5819775"/>
              <a:gd name="connsiteY1" fmla="*/ 1928708 h 5543550"/>
              <a:gd name="connsiteX2" fmla="*/ 3891327 w 5819775"/>
              <a:gd name="connsiteY2" fmla="*/ 1679429 h 5543550"/>
              <a:gd name="connsiteX3" fmla="*/ 3144243 w 5819775"/>
              <a:gd name="connsiteY3" fmla="*/ 168907 h 5543550"/>
              <a:gd name="connsiteX4" fmla="*/ 2911338 w 5819775"/>
              <a:gd name="connsiteY4" fmla="*/ 0 h 5543550"/>
              <a:gd name="connsiteX5" fmla="*/ 2670251 w 5819775"/>
              <a:gd name="connsiteY5" fmla="*/ 168907 h 5543550"/>
              <a:gd name="connsiteX6" fmla="*/ 1923167 w 5819775"/>
              <a:gd name="connsiteY6" fmla="*/ 1679438 h 5543550"/>
              <a:gd name="connsiteX7" fmla="*/ 235546 w 5819775"/>
              <a:gd name="connsiteY7" fmla="*/ 1920526 h 5543550"/>
              <a:gd name="connsiteX8" fmla="*/ 10823 w 5819775"/>
              <a:gd name="connsiteY8" fmla="*/ 2089433 h 5543550"/>
              <a:gd name="connsiteX9" fmla="*/ 114998 w 5819775"/>
              <a:gd name="connsiteY9" fmla="*/ 2378888 h 5543550"/>
              <a:gd name="connsiteX10" fmla="*/ 1320444 w 5819775"/>
              <a:gd name="connsiteY10" fmla="*/ 3544157 h 5543550"/>
              <a:gd name="connsiteX11" fmla="*/ 1039180 w 5819775"/>
              <a:gd name="connsiteY11" fmla="*/ 5207975 h 5543550"/>
              <a:gd name="connsiteX12" fmla="*/ 1087548 w 5819775"/>
              <a:gd name="connsiteY12" fmla="*/ 5465436 h 5543550"/>
              <a:gd name="connsiteX13" fmla="*/ 1385185 w 5819775"/>
              <a:gd name="connsiteY13" fmla="*/ 5505622 h 5543550"/>
              <a:gd name="connsiteX14" fmla="*/ 1393367 w 5819775"/>
              <a:gd name="connsiteY14" fmla="*/ 5497439 h 5543550"/>
              <a:gd name="connsiteX15" fmla="*/ 2912081 w 5819775"/>
              <a:gd name="connsiteY15" fmla="*/ 4693806 h 5543550"/>
              <a:gd name="connsiteX16" fmla="*/ 4430795 w 5819775"/>
              <a:gd name="connsiteY16" fmla="*/ 5497439 h 5543550"/>
              <a:gd name="connsiteX17" fmla="*/ 4591520 w 5819775"/>
              <a:gd name="connsiteY17" fmla="*/ 5545807 h 5543550"/>
              <a:gd name="connsiteX18" fmla="*/ 4744062 w 5819775"/>
              <a:gd name="connsiteY18" fmla="*/ 5481819 h 5543550"/>
              <a:gd name="connsiteX19" fmla="*/ 4792430 w 5819775"/>
              <a:gd name="connsiteY19" fmla="*/ 5264544 h 5543550"/>
              <a:gd name="connsiteX20" fmla="*/ 4502232 w 5819775"/>
              <a:gd name="connsiteY20" fmla="*/ 3544157 h 5543550"/>
              <a:gd name="connsiteX21" fmla="*/ 5731491 w 5819775"/>
              <a:gd name="connsiteY21" fmla="*/ 2346894 h 5543550"/>
              <a:gd name="connsiteX22" fmla="*/ 5820035 w 5819775"/>
              <a:gd name="connsiteY22" fmla="*/ 2089433 h 5543550"/>
              <a:gd name="connsiteX23" fmla="*/ 4236580 w 5819775"/>
              <a:gd name="connsiteY23" fmla="*/ 3391614 h 5543550"/>
              <a:gd name="connsiteX24" fmla="*/ 4196394 w 5819775"/>
              <a:gd name="connsiteY24" fmla="*/ 3520345 h 5543550"/>
              <a:gd name="connsiteX25" fmla="*/ 4485849 w 5819775"/>
              <a:gd name="connsiteY25" fmla="*/ 5191602 h 5543550"/>
              <a:gd name="connsiteX26" fmla="*/ 2982766 w 5819775"/>
              <a:gd name="connsiteY26" fmla="*/ 4404341 h 5543550"/>
              <a:gd name="connsiteX27" fmla="*/ 2845854 w 5819775"/>
              <a:gd name="connsiteY27" fmla="*/ 4404341 h 5543550"/>
              <a:gd name="connsiteX28" fmla="*/ 1342770 w 5819775"/>
              <a:gd name="connsiteY28" fmla="*/ 5191602 h 5543550"/>
              <a:gd name="connsiteX29" fmla="*/ 1632226 w 5819775"/>
              <a:gd name="connsiteY29" fmla="*/ 3520345 h 5543550"/>
              <a:gd name="connsiteX30" fmla="*/ 1592040 w 5819775"/>
              <a:gd name="connsiteY30" fmla="*/ 3391614 h 5543550"/>
              <a:gd name="connsiteX31" fmla="*/ 370973 w 5819775"/>
              <a:gd name="connsiteY31" fmla="*/ 2209981 h 5543550"/>
              <a:gd name="connsiteX32" fmla="*/ 2050411 w 5819775"/>
              <a:gd name="connsiteY32" fmla="*/ 1968894 h 5543550"/>
              <a:gd name="connsiteX33" fmla="*/ 2162768 w 5819775"/>
              <a:gd name="connsiteY33" fmla="*/ 1888531 h 5543550"/>
              <a:gd name="connsiteX34" fmla="*/ 2909852 w 5819775"/>
              <a:gd name="connsiteY34" fmla="*/ 369818 h 5543550"/>
              <a:gd name="connsiteX35" fmla="*/ 3656926 w 5819775"/>
              <a:gd name="connsiteY35" fmla="*/ 1888531 h 5543550"/>
              <a:gd name="connsiteX36" fmla="*/ 3769283 w 5819775"/>
              <a:gd name="connsiteY36" fmla="*/ 1968894 h 5543550"/>
              <a:gd name="connsiteX37" fmla="*/ 5448722 w 5819775"/>
              <a:gd name="connsiteY37" fmla="*/ 2209981 h 5543550"/>
              <a:gd name="connsiteX38" fmla="*/ 4236580 w 5819775"/>
              <a:gd name="connsiteY38" fmla="*/ 3391614 h 554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819775" h="5543550">
                <a:moveTo>
                  <a:pt x="5820035" y="2089433"/>
                </a:moveTo>
                <a:cubicBezTo>
                  <a:pt x="5803661" y="2041065"/>
                  <a:pt x="5756046" y="1952520"/>
                  <a:pt x="5602760" y="1928708"/>
                </a:cubicBezTo>
                <a:lnTo>
                  <a:pt x="3891327" y="1679429"/>
                </a:lnTo>
                <a:lnTo>
                  <a:pt x="3144243" y="168907"/>
                </a:lnTo>
                <a:cubicBezTo>
                  <a:pt x="3072063" y="24555"/>
                  <a:pt x="2983518" y="0"/>
                  <a:pt x="2911338" y="0"/>
                </a:cubicBezTo>
                <a:cubicBezTo>
                  <a:pt x="2766977" y="0"/>
                  <a:pt x="2686615" y="144351"/>
                  <a:pt x="2670251" y="168907"/>
                </a:cubicBezTo>
                <a:lnTo>
                  <a:pt x="1923167" y="1679438"/>
                </a:lnTo>
                <a:lnTo>
                  <a:pt x="235546" y="1920526"/>
                </a:lnTo>
                <a:cubicBezTo>
                  <a:pt x="123189" y="1936899"/>
                  <a:pt x="34635" y="2000888"/>
                  <a:pt x="10823" y="2089433"/>
                </a:cubicBezTo>
                <a:cubicBezTo>
                  <a:pt x="-21172" y="2186169"/>
                  <a:pt x="19005" y="2282152"/>
                  <a:pt x="114998" y="2378888"/>
                </a:cubicBezTo>
                <a:lnTo>
                  <a:pt x="1320444" y="3544157"/>
                </a:lnTo>
                <a:lnTo>
                  <a:pt x="1039180" y="5207975"/>
                </a:lnTo>
                <a:cubicBezTo>
                  <a:pt x="1030998" y="5248161"/>
                  <a:pt x="1007186" y="5376882"/>
                  <a:pt x="1087548" y="5465436"/>
                </a:cubicBezTo>
                <a:cubicBezTo>
                  <a:pt x="1151537" y="5545798"/>
                  <a:pt x="1264646" y="5562172"/>
                  <a:pt x="1385185" y="5505622"/>
                </a:cubicBezTo>
                <a:cubicBezTo>
                  <a:pt x="1385185" y="5505622"/>
                  <a:pt x="1393367" y="5505622"/>
                  <a:pt x="1393367" y="5497439"/>
                </a:cubicBezTo>
                <a:lnTo>
                  <a:pt x="2912081" y="4693806"/>
                </a:lnTo>
                <a:lnTo>
                  <a:pt x="4430795" y="5497439"/>
                </a:lnTo>
                <a:cubicBezTo>
                  <a:pt x="4487345" y="5529434"/>
                  <a:pt x="4543152" y="5545807"/>
                  <a:pt x="4591520" y="5545807"/>
                </a:cubicBezTo>
                <a:cubicBezTo>
                  <a:pt x="4655508" y="5545807"/>
                  <a:pt x="4703876" y="5521995"/>
                  <a:pt x="4744062" y="5481819"/>
                </a:cubicBezTo>
                <a:cubicBezTo>
                  <a:pt x="4776057" y="5449824"/>
                  <a:pt x="4808051" y="5385083"/>
                  <a:pt x="4792430" y="5264544"/>
                </a:cubicBezTo>
                <a:lnTo>
                  <a:pt x="4502232" y="3544157"/>
                </a:lnTo>
                <a:lnTo>
                  <a:pt x="5731491" y="2346894"/>
                </a:lnTo>
                <a:cubicBezTo>
                  <a:pt x="5835666" y="2241976"/>
                  <a:pt x="5835666" y="2154174"/>
                  <a:pt x="5820035" y="2089433"/>
                </a:cubicBezTo>
                <a:close/>
                <a:moveTo>
                  <a:pt x="4236580" y="3391614"/>
                </a:moveTo>
                <a:cubicBezTo>
                  <a:pt x="4204585" y="3423609"/>
                  <a:pt x="4188212" y="3471977"/>
                  <a:pt x="4196394" y="3520345"/>
                </a:cubicBezTo>
                <a:lnTo>
                  <a:pt x="4485849" y="5191602"/>
                </a:lnTo>
                <a:lnTo>
                  <a:pt x="2982766" y="4404341"/>
                </a:lnTo>
                <a:cubicBezTo>
                  <a:pt x="2942580" y="4380529"/>
                  <a:pt x="2886030" y="4380529"/>
                  <a:pt x="2845854" y="4404341"/>
                </a:cubicBezTo>
                <a:lnTo>
                  <a:pt x="1342770" y="5191602"/>
                </a:lnTo>
                <a:lnTo>
                  <a:pt x="1632226" y="3520345"/>
                </a:lnTo>
                <a:cubicBezTo>
                  <a:pt x="1640408" y="3471977"/>
                  <a:pt x="1624044" y="3423609"/>
                  <a:pt x="1592040" y="3391614"/>
                </a:cubicBezTo>
                <a:lnTo>
                  <a:pt x="370973" y="2209981"/>
                </a:lnTo>
                <a:lnTo>
                  <a:pt x="2050411" y="1968894"/>
                </a:lnTo>
                <a:cubicBezTo>
                  <a:pt x="2098779" y="1960712"/>
                  <a:pt x="2138956" y="1928708"/>
                  <a:pt x="2162768" y="1888531"/>
                </a:cubicBezTo>
                <a:lnTo>
                  <a:pt x="2909852" y="369818"/>
                </a:lnTo>
                <a:lnTo>
                  <a:pt x="3656926" y="1888531"/>
                </a:lnTo>
                <a:cubicBezTo>
                  <a:pt x="3680739" y="1928717"/>
                  <a:pt x="3720915" y="1960712"/>
                  <a:pt x="3769283" y="1968894"/>
                </a:cubicBezTo>
                <a:lnTo>
                  <a:pt x="5448722" y="2209981"/>
                </a:lnTo>
                <a:lnTo>
                  <a:pt x="4236580" y="339161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291" name="Forma libre 290">
            <a:extLst>
              <a:ext uri="{FF2B5EF4-FFF2-40B4-BE49-F238E27FC236}">
                <a16:creationId xmlns:a16="http://schemas.microsoft.com/office/drawing/2014/main" id="{86AA13A3-B742-6F4E-9399-F084F4AD4972}"/>
              </a:ext>
            </a:extLst>
          </p:cNvPr>
          <p:cNvSpPr/>
          <p:nvPr/>
        </p:nvSpPr>
        <p:spPr>
          <a:xfrm>
            <a:off x="8783761" y="2749913"/>
            <a:ext cx="300846" cy="301339"/>
          </a:xfrm>
          <a:custGeom>
            <a:avLst/>
            <a:gdLst>
              <a:gd name="connsiteX0" fmla="*/ 2905721 w 5810281"/>
              <a:gd name="connsiteY0" fmla="*/ 1261306 h 5819790"/>
              <a:gd name="connsiteX1" fmla="*/ 1253651 w 5810281"/>
              <a:gd name="connsiteY1" fmla="*/ 2913376 h 5819790"/>
              <a:gd name="connsiteX2" fmla="*/ 2905721 w 5810281"/>
              <a:gd name="connsiteY2" fmla="*/ 4565445 h 5819790"/>
              <a:gd name="connsiteX3" fmla="*/ 4557790 w 5810281"/>
              <a:gd name="connsiteY3" fmla="*/ 2913376 h 5819790"/>
              <a:gd name="connsiteX4" fmla="*/ 2905721 w 5810281"/>
              <a:gd name="connsiteY4" fmla="*/ 1261306 h 5819790"/>
              <a:gd name="connsiteX5" fmla="*/ 2905721 w 5810281"/>
              <a:gd name="connsiteY5" fmla="*/ 4287312 h 5819790"/>
              <a:gd name="connsiteX6" fmla="*/ 1531775 w 5810281"/>
              <a:gd name="connsiteY6" fmla="*/ 2913366 h 5819790"/>
              <a:gd name="connsiteX7" fmla="*/ 2905721 w 5810281"/>
              <a:gd name="connsiteY7" fmla="*/ 1539420 h 5819790"/>
              <a:gd name="connsiteX8" fmla="*/ 4279667 w 5810281"/>
              <a:gd name="connsiteY8" fmla="*/ 2913366 h 5819790"/>
              <a:gd name="connsiteX9" fmla="*/ 2905721 w 5810281"/>
              <a:gd name="connsiteY9" fmla="*/ 4287312 h 5819790"/>
              <a:gd name="connsiteX10" fmla="*/ 2770829 w 5810281"/>
              <a:gd name="connsiteY10" fmla="*/ 607702 h 5819790"/>
              <a:gd name="connsiteX11" fmla="*/ 2770829 w 5810281"/>
              <a:gd name="connsiteY11" fmla="*/ 134892 h 5819790"/>
              <a:gd name="connsiteX12" fmla="*/ 2905721 w 5810281"/>
              <a:gd name="connsiteY12" fmla="*/ 0 h 5819790"/>
              <a:gd name="connsiteX13" fmla="*/ 3040612 w 5810281"/>
              <a:gd name="connsiteY13" fmla="*/ 134892 h 5819790"/>
              <a:gd name="connsiteX14" fmla="*/ 3040612 w 5810281"/>
              <a:gd name="connsiteY14" fmla="*/ 607702 h 5819790"/>
              <a:gd name="connsiteX15" fmla="*/ 2905721 w 5810281"/>
              <a:gd name="connsiteY15" fmla="*/ 742594 h 5819790"/>
              <a:gd name="connsiteX16" fmla="*/ 2770829 w 5810281"/>
              <a:gd name="connsiteY16" fmla="*/ 607702 h 5819790"/>
              <a:gd name="connsiteX17" fmla="*/ 1403834 w 5810281"/>
              <a:gd name="connsiteY17" fmla="*/ 577804 h 5819790"/>
              <a:gd name="connsiteX18" fmla="*/ 1456678 w 5810281"/>
              <a:gd name="connsiteY18" fmla="*/ 390069 h 5819790"/>
              <a:gd name="connsiteX19" fmla="*/ 1644414 w 5810281"/>
              <a:gd name="connsiteY19" fmla="*/ 442913 h 5819790"/>
              <a:gd name="connsiteX20" fmla="*/ 1877349 w 5810281"/>
              <a:gd name="connsiteY20" fmla="*/ 848282 h 5819790"/>
              <a:gd name="connsiteX21" fmla="*/ 1824504 w 5810281"/>
              <a:gd name="connsiteY21" fmla="*/ 1036018 h 5819790"/>
              <a:gd name="connsiteX22" fmla="*/ 1757063 w 5810281"/>
              <a:gd name="connsiteY22" fmla="*/ 1051319 h 5819790"/>
              <a:gd name="connsiteX23" fmla="*/ 1636778 w 5810281"/>
              <a:gd name="connsiteY23" fmla="*/ 983877 h 5819790"/>
              <a:gd name="connsiteX24" fmla="*/ 1403834 w 5810281"/>
              <a:gd name="connsiteY24" fmla="*/ 577804 h 5819790"/>
              <a:gd name="connsiteX25" fmla="*/ 1036018 w 5810281"/>
              <a:gd name="connsiteY25" fmla="*/ 1831465 h 5819790"/>
              <a:gd name="connsiteX26" fmla="*/ 915733 w 5810281"/>
              <a:gd name="connsiteY26" fmla="*/ 1898906 h 5819790"/>
              <a:gd name="connsiteX27" fmla="*/ 848292 w 5810281"/>
              <a:gd name="connsiteY27" fmla="*/ 1883606 h 5819790"/>
              <a:gd name="connsiteX28" fmla="*/ 442922 w 5810281"/>
              <a:gd name="connsiteY28" fmla="*/ 1650671 h 5819790"/>
              <a:gd name="connsiteX29" fmla="*/ 390078 w 5810281"/>
              <a:gd name="connsiteY29" fmla="*/ 1462936 h 5819790"/>
              <a:gd name="connsiteX30" fmla="*/ 577814 w 5810281"/>
              <a:gd name="connsiteY30" fmla="*/ 1410092 h 5819790"/>
              <a:gd name="connsiteX31" fmla="*/ 983183 w 5810281"/>
              <a:gd name="connsiteY31" fmla="*/ 1643026 h 5819790"/>
              <a:gd name="connsiteX32" fmla="*/ 1036018 w 5810281"/>
              <a:gd name="connsiteY32" fmla="*/ 1831465 h 5819790"/>
              <a:gd name="connsiteX33" fmla="*/ 607702 w 5810281"/>
              <a:gd name="connsiteY33" fmla="*/ 3048268 h 5819790"/>
              <a:gd name="connsiteX34" fmla="*/ 134892 w 5810281"/>
              <a:gd name="connsiteY34" fmla="*/ 3048268 h 5819790"/>
              <a:gd name="connsiteX35" fmla="*/ 0 w 5810281"/>
              <a:gd name="connsiteY35" fmla="*/ 2913376 h 5819790"/>
              <a:gd name="connsiteX36" fmla="*/ 134892 w 5810281"/>
              <a:gd name="connsiteY36" fmla="*/ 2778484 h 5819790"/>
              <a:gd name="connsiteX37" fmla="*/ 607702 w 5810281"/>
              <a:gd name="connsiteY37" fmla="*/ 2778484 h 5819790"/>
              <a:gd name="connsiteX38" fmla="*/ 742594 w 5810281"/>
              <a:gd name="connsiteY38" fmla="*/ 2913376 h 5819790"/>
              <a:gd name="connsiteX39" fmla="*/ 607702 w 5810281"/>
              <a:gd name="connsiteY39" fmla="*/ 3048268 h 5819790"/>
              <a:gd name="connsiteX40" fmla="*/ 1036018 w 5810281"/>
              <a:gd name="connsiteY40" fmla="*/ 3994592 h 5819790"/>
              <a:gd name="connsiteX41" fmla="*/ 983174 w 5810281"/>
              <a:gd name="connsiteY41" fmla="*/ 4182328 h 5819790"/>
              <a:gd name="connsiteX42" fmla="*/ 577804 w 5810281"/>
              <a:gd name="connsiteY42" fmla="*/ 4415262 h 5819790"/>
              <a:gd name="connsiteX43" fmla="*/ 510363 w 5810281"/>
              <a:gd name="connsiteY43" fmla="*/ 4430563 h 5819790"/>
              <a:gd name="connsiteX44" fmla="*/ 390078 w 5810281"/>
              <a:gd name="connsiteY44" fmla="*/ 4363122 h 5819790"/>
              <a:gd name="connsiteX45" fmla="*/ 442922 w 5810281"/>
              <a:gd name="connsiteY45" fmla="*/ 4175386 h 5819790"/>
              <a:gd name="connsiteX46" fmla="*/ 848292 w 5810281"/>
              <a:gd name="connsiteY46" fmla="*/ 3942452 h 5819790"/>
              <a:gd name="connsiteX47" fmla="*/ 1036018 w 5810281"/>
              <a:gd name="connsiteY47" fmla="*/ 3994592 h 5819790"/>
              <a:gd name="connsiteX48" fmla="*/ 1876654 w 5810281"/>
              <a:gd name="connsiteY48" fmla="*/ 4978460 h 5819790"/>
              <a:gd name="connsiteX49" fmla="*/ 1644414 w 5810281"/>
              <a:gd name="connsiteY49" fmla="*/ 5383830 h 5819790"/>
              <a:gd name="connsiteX50" fmla="*/ 1524129 w 5810281"/>
              <a:gd name="connsiteY50" fmla="*/ 5451271 h 5819790"/>
              <a:gd name="connsiteX51" fmla="*/ 1456688 w 5810281"/>
              <a:gd name="connsiteY51" fmla="*/ 5435970 h 5819790"/>
              <a:gd name="connsiteX52" fmla="*/ 1403844 w 5810281"/>
              <a:gd name="connsiteY52" fmla="*/ 5248234 h 5819790"/>
              <a:gd name="connsiteX53" fmla="*/ 1636778 w 5810281"/>
              <a:gd name="connsiteY53" fmla="*/ 4842865 h 5819790"/>
              <a:gd name="connsiteX54" fmla="*/ 1824514 w 5810281"/>
              <a:gd name="connsiteY54" fmla="*/ 4790021 h 5819790"/>
              <a:gd name="connsiteX55" fmla="*/ 1876654 w 5810281"/>
              <a:gd name="connsiteY55" fmla="*/ 4978460 h 5819790"/>
              <a:gd name="connsiteX56" fmla="*/ 3048258 w 5810281"/>
              <a:gd name="connsiteY56" fmla="*/ 5218346 h 5819790"/>
              <a:gd name="connsiteX57" fmla="*/ 3048258 w 5810281"/>
              <a:gd name="connsiteY57" fmla="*/ 5691157 h 5819790"/>
              <a:gd name="connsiteX58" fmla="*/ 2913366 w 5810281"/>
              <a:gd name="connsiteY58" fmla="*/ 5826048 h 5819790"/>
              <a:gd name="connsiteX59" fmla="*/ 2778475 w 5810281"/>
              <a:gd name="connsiteY59" fmla="*/ 5691157 h 5819790"/>
              <a:gd name="connsiteX60" fmla="*/ 2778475 w 5810281"/>
              <a:gd name="connsiteY60" fmla="*/ 5218346 h 5819790"/>
              <a:gd name="connsiteX61" fmla="*/ 2913366 w 5810281"/>
              <a:gd name="connsiteY61" fmla="*/ 5083454 h 5819790"/>
              <a:gd name="connsiteX62" fmla="*/ 3048258 w 5810281"/>
              <a:gd name="connsiteY62" fmla="*/ 5218346 h 5819790"/>
              <a:gd name="connsiteX63" fmla="*/ 4415253 w 5810281"/>
              <a:gd name="connsiteY63" fmla="*/ 5248243 h 5819790"/>
              <a:gd name="connsiteX64" fmla="*/ 4362409 w 5810281"/>
              <a:gd name="connsiteY64" fmla="*/ 5435979 h 5819790"/>
              <a:gd name="connsiteX65" fmla="*/ 4294968 w 5810281"/>
              <a:gd name="connsiteY65" fmla="*/ 5451280 h 5819790"/>
              <a:gd name="connsiteX66" fmla="*/ 4174673 w 5810281"/>
              <a:gd name="connsiteY66" fmla="*/ 5383839 h 5819790"/>
              <a:gd name="connsiteX67" fmla="*/ 3941738 w 5810281"/>
              <a:gd name="connsiteY67" fmla="*/ 4978470 h 5819790"/>
              <a:gd name="connsiteX68" fmla="*/ 3994583 w 5810281"/>
              <a:gd name="connsiteY68" fmla="*/ 4790734 h 5819790"/>
              <a:gd name="connsiteX69" fmla="*/ 4182318 w 5810281"/>
              <a:gd name="connsiteY69" fmla="*/ 4843578 h 5819790"/>
              <a:gd name="connsiteX70" fmla="*/ 4415253 w 5810281"/>
              <a:gd name="connsiteY70" fmla="*/ 5248243 h 5819790"/>
              <a:gd name="connsiteX71" fmla="*/ 5429019 w 5810281"/>
              <a:gd name="connsiteY71" fmla="*/ 4370054 h 5819790"/>
              <a:gd name="connsiteX72" fmla="*/ 5308724 w 5810281"/>
              <a:gd name="connsiteY72" fmla="*/ 4437496 h 5819790"/>
              <a:gd name="connsiteX73" fmla="*/ 5241283 w 5810281"/>
              <a:gd name="connsiteY73" fmla="*/ 4422195 h 5819790"/>
              <a:gd name="connsiteX74" fmla="*/ 4835914 w 5810281"/>
              <a:gd name="connsiteY74" fmla="*/ 4189260 h 5819790"/>
              <a:gd name="connsiteX75" fmla="*/ 4783069 w 5810281"/>
              <a:gd name="connsiteY75" fmla="*/ 4001525 h 5819790"/>
              <a:gd name="connsiteX76" fmla="*/ 4970805 w 5810281"/>
              <a:gd name="connsiteY76" fmla="*/ 3948680 h 5819790"/>
              <a:gd name="connsiteX77" fmla="*/ 5376174 w 5810281"/>
              <a:gd name="connsiteY77" fmla="*/ 4181615 h 5819790"/>
              <a:gd name="connsiteX78" fmla="*/ 5429019 w 5810281"/>
              <a:gd name="connsiteY78" fmla="*/ 4370054 h 5819790"/>
              <a:gd name="connsiteX79" fmla="*/ 5819087 w 5810281"/>
              <a:gd name="connsiteY79" fmla="*/ 2913376 h 5819790"/>
              <a:gd name="connsiteX80" fmla="*/ 5684195 w 5810281"/>
              <a:gd name="connsiteY80" fmla="*/ 3048268 h 5819790"/>
              <a:gd name="connsiteX81" fmla="*/ 5211385 w 5810281"/>
              <a:gd name="connsiteY81" fmla="*/ 3048268 h 5819790"/>
              <a:gd name="connsiteX82" fmla="*/ 5076493 w 5810281"/>
              <a:gd name="connsiteY82" fmla="*/ 2913376 h 5819790"/>
              <a:gd name="connsiteX83" fmla="*/ 5211385 w 5810281"/>
              <a:gd name="connsiteY83" fmla="*/ 2778484 h 5819790"/>
              <a:gd name="connsiteX84" fmla="*/ 5684195 w 5810281"/>
              <a:gd name="connsiteY84" fmla="*/ 2778484 h 5819790"/>
              <a:gd name="connsiteX85" fmla="*/ 5819087 w 5810281"/>
              <a:gd name="connsiteY85" fmla="*/ 2913376 h 5819790"/>
              <a:gd name="connsiteX86" fmla="*/ 4783069 w 5810281"/>
              <a:gd name="connsiteY86" fmla="*/ 1831465 h 5819790"/>
              <a:gd name="connsiteX87" fmla="*/ 4835914 w 5810281"/>
              <a:gd name="connsiteY87" fmla="*/ 1643730 h 5819790"/>
              <a:gd name="connsiteX88" fmla="*/ 5241283 w 5810281"/>
              <a:gd name="connsiteY88" fmla="*/ 1410795 h 5819790"/>
              <a:gd name="connsiteX89" fmla="*/ 5429019 w 5810281"/>
              <a:gd name="connsiteY89" fmla="*/ 1463639 h 5819790"/>
              <a:gd name="connsiteX90" fmla="*/ 5376174 w 5810281"/>
              <a:gd name="connsiteY90" fmla="*/ 1651375 h 5819790"/>
              <a:gd name="connsiteX91" fmla="*/ 4970805 w 5810281"/>
              <a:gd name="connsiteY91" fmla="*/ 1884309 h 5819790"/>
              <a:gd name="connsiteX92" fmla="*/ 4903364 w 5810281"/>
              <a:gd name="connsiteY92" fmla="*/ 1899610 h 5819790"/>
              <a:gd name="connsiteX93" fmla="*/ 4783069 w 5810281"/>
              <a:gd name="connsiteY93" fmla="*/ 1831465 h 5819790"/>
              <a:gd name="connsiteX94" fmla="*/ 3941738 w 5810281"/>
              <a:gd name="connsiteY94" fmla="*/ 848282 h 5819790"/>
              <a:gd name="connsiteX95" fmla="*/ 4174673 w 5810281"/>
              <a:gd name="connsiteY95" fmla="*/ 442913 h 5819790"/>
              <a:gd name="connsiteX96" fmla="*/ 4362409 w 5810281"/>
              <a:gd name="connsiteY96" fmla="*/ 390069 h 5819790"/>
              <a:gd name="connsiteX97" fmla="*/ 4415253 w 5810281"/>
              <a:gd name="connsiteY97" fmla="*/ 577804 h 5819790"/>
              <a:gd name="connsiteX98" fmla="*/ 4182318 w 5810281"/>
              <a:gd name="connsiteY98" fmla="*/ 983174 h 5819790"/>
              <a:gd name="connsiteX99" fmla="*/ 4062024 w 5810281"/>
              <a:gd name="connsiteY99" fmla="*/ 1050615 h 5819790"/>
              <a:gd name="connsiteX100" fmla="*/ 3994583 w 5810281"/>
              <a:gd name="connsiteY100" fmla="*/ 1035314 h 5819790"/>
              <a:gd name="connsiteX101" fmla="*/ 3941738 w 5810281"/>
              <a:gd name="connsiteY101" fmla="*/ 848282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5810281" h="5819790">
                <a:moveTo>
                  <a:pt x="2905721" y="1261306"/>
                </a:moveTo>
                <a:cubicBezTo>
                  <a:pt x="1996939" y="1261306"/>
                  <a:pt x="1253651" y="2004595"/>
                  <a:pt x="1253651" y="2913376"/>
                </a:cubicBezTo>
                <a:cubicBezTo>
                  <a:pt x="1253651" y="3822157"/>
                  <a:pt x="1996939" y="4565445"/>
                  <a:pt x="2905721" y="4565445"/>
                </a:cubicBezTo>
                <a:cubicBezTo>
                  <a:pt x="3814502" y="4565445"/>
                  <a:pt x="4557790" y="3821453"/>
                  <a:pt x="4557790" y="2913376"/>
                </a:cubicBezTo>
                <a:cubicBezTo>
                  <a:pt x="4557790" y="2005298"/>
                  <a:pt x="3822148" y="1261306"/>
                  <a:pt x="2905721" y="1261306"/>
                </a:cubicBezTo>
                <a:close/>
                <a:moveTo>
                  <a:pt x="2905721" y="4287312"/>
                </a:moveTo>
                <a:cubicBezTo>
                  <a:pt x="2147132" y="4287312"/>
                  <a:pt x="1531775" y="3671261"/>
                  <a:pt x="1531775" y="2913366"/>
                </a:cubicBezTo>
                <a:cubicBezTo>
                  <a:pt x="1531775" y="2155472"/>
                  <a:pt x="2147826" y="1539420"/>
                  <a:pt x="2905721" y="1539420"/>
                </a:cubicBezTo>
                <a:cubicBezTo>
                  <a:pt x="3663615" y="1539420"/>
                  <a:pt x="4279667" y="2154778"/>
                  <a:pt x="4279667" y="2913366"/>
                </a:cubicBezTo>
                <a:cubicBezTo>
                  <a:pt x="4279667" y="3671955"/>
                  <a:pt x="3664310" y="4287312"/>
                  <a:pt x="2905721" y="4287312"/>
                </a:cubicBezTo>
                <a:close/>
                <a:moveTo>
                  <a:pt x="2770829" y="607702"/>
                </a:moveTo>
                <a:lnTo>
                  <a:pt x="2770829" y="134892"/>
                </a:lnTo>
                <a:cubicBezTo>
                  <a:pt x="2770829" y="59795"/>
                  <a:pt x="2830625" y="0"/>
                  <a:pt x="2905721" y="0"/>
                </a:cubicBezTo>
                <a:cubicBezTo>
                  <a:pt x="2980817" y="0"/>
                  <a:pt x="3040612" y="59795"/>
                  <a:pt x="3040612" y="134892"/>
                </a:cubicBezTo>
                <a:lnTo>
                  <a:pt x="3040612" y="607702"/>
                </a:lnTo>
                <a:cubicBezTo>
                  <a:pt x="3040612" y="682798"/>
                  <a:pt x="2980817" y="742594"/>
                  <a:pt x="2905721" y="742594"/>
                </a:cubicBezTo>
                <a:cubicBezTo>
                  <a:pt x="2830625" y="750249"/>
                  <a:pt x="2770829" y="682798"/>
                  <a:pt x="2770829" y="607702"/>
                </a:cubicBezTo>
                <a:close/>
                <a:moveTo>
                  <a:pt x="1403834" y="577804"/>
                </a:moveTo>
                <a:cubicBezTo>
                  <a:pt x="1366291" y="510363"/>
                  <a:pt x="1388534" y="427612"/>
                  <a:pt x="1456678" y="390069"/>
                </a:cubicBezTo>
                <a:cubicBezTo>
                  <a:pt x="1524120" y="352525"/>
                  <a:pt x="1606871" y="374768"/>
                  <a:pt x="1644414" y="442913"/>
                </a:cubicBezTo>
                <a:lnTo>
                  <a:pt x="1877349" y="848282"/>
                </a:lnTo>
                <a:cubicBezTo>
                  <a:pt x="1914892" y="915723"/>
                  <a:pt x="1892649" y="998474"/>
                  <a:pt x="1824504" y="1036018"/>
                </a:cubicBezTo>
                <a:cubicBezTo>
                  <a:pt x="1802252" y="1051319"/>
                  <a:pt x="1779306" y="1051319"/>
                  <a:pt x="1757063" y="1051319"/>
                </a:cubicBezTo>
                <a:cubicBezTo>
                  <a:pt x="1711865" y="1051319"/>
                  <a:pt x="1659715" y="1029066"/>
                  <a:pt x="1636778" y="983877"/>
                </a:cubicBezTo>
                <a:lnTo>
                  <a:pt x="1403834" y="577804"/>
                </a:lnTo>
                <a:close/>
                <a:moveTo>
                  <a:pt x="1036018" y="1831465"/>
                </a:moveTo>
                <a:cubicBezTo>
                  <a:pt x="1013766" y="1876664"/>
                  <a:pt x="960922" y="1898906"/>
                  <a:pt x="915733" y="1898906"/>
                </a:cubicBezTo>
                <a:cubicBezTo>
                  <a:pt x="893481" y="1898906"/>
                  <a:pt x="870534" y="1891261"/>
                  <a:pt x="848292" y="1883606"/>
                </a:cubicBezTo>
                <a:lnTo>
                  <a:pt x="442922" y="1650671"/>
                </a:lnTo>
                <a:cubicBezTo>
                  <a:pt x="375481" y="1613128"/>
                  <a:pt x="352535" y="1530386"/>
                  <a:pt x="390078" y="1462936"/>
                </a:cubicBezTo>
                <a:cubicBezTo>
                  <a:pt x="427621" y="1395485"/>
                  <a:pt x="510363" y="1372548"/>
                  <a:pt x="577814" y="1410092"/>
                </a:cubicBezTo>
                <a:lnTo>
                  <a:pt x="983183" y="1643026"/>
                </a:lnTo>
                <a:cubicBezTo>
                  <a:pt x="1050615" y="1681273"/>
                  <a:pt x="1073561" y="1764015"/>
                  <a:pt x="1036018" y="1831465"/>
                </a:cubicBezTo>
                <a:close/>
                <a:moveTo>
                  <a:pt x="607702" y="3048268"/>
                </a:moveTo>
                <a:lnTo>
                  <a:pt x="134892" y="3048268"/>
                </a:lnTo>
                <a:cubicBezTo>
                  <a:pt x="59795" y="3048268"/>
                  <a:pt x="0" y="2988472"/>
                  <a:pt x="0" y="2913376"/>
                </a:cubicBezTo>
                <a:cubicBezTo>
                  <a:pt x="0" y="2838280"/>
                  <a:pt x="59795" y="2778484"/>
                  <a:pt x="134892" y="2778484"/>
                </a:cubicBezTo>
                <a:lnTo>
                  <a:pt x="607702" y="2778484"/>
                </a:lnTo>
                <a:cubicBezTo>
                  <a:pt x="682798" y="2778484"/>
                  <a:pt x="742594" y="2838280"/>
                  <a:pt x="742594" y="2913376"/>
                </a:cubicBezTo>
                <a:cubicBezTo>
                  <a:pt x="743288" y="2988463"/>
                  <a:pt x="682798" y="3048268"/>
                  <a:pt x="607702" y="3048268"/>
                </a:cubicBezTo>
                <a:close/>
                <a:moveTo>
                  <a:pt x="1036018" y="3994592"/>
                </a:moveTo>
                <a:cubicBezTo>
                  <a:pt x="1073561" y="4062033"/>
                  <a:pt x="1051319" y="4144785"/>
                  <a:pt x="983174" y="4182328"/>
                </a:cubicBezTo>
                <a:lnTo>
                  <a:pt x="577804" y="4415262"/>
                </a:lnTo>
                <a:cubicBezTo>
                  <a:pt x="555552" y="4430563"/>
                  <a:pt x="532606" y="4430563"/>
                  <a:pt x="510363" y="4430563"/>
                </a:cubicBezTo>
                <a:cubicBezTo>
                  <a:pt x="465165" y="4430563"/>
                  <a:pt x="413015" y="4408311"/>
                  <a:pt x="390078" y="4363122"/>
                </a:cubicBezTo>
                <a:cubicBezTo>
                  <a:pt x="352535" y="4295681"/>
                  <a:pt x="374777" y="4212929"/>
                  <a:pt x="442922" y="4175386"/>
                </a:cubicBezTo>
                <a:lnTo>
                  <a:pt x="848292" y="3942452"/>
                </a:lnTo>
                <a:cubicBezTo>
                  <a:pt x="908078" y="3904195"/>
                  <a:pt x="998465" y="3927141"/>
                  <a:pt x="1036018" y="3994592"/>
                </a:cubicBezTo>
                <a:close/>
                <a:moveTo>
                  <a:pt x="1876654" y="4978460"/>
                </a:moveTo>
                <a:lnTo>
                  <a:pt x="1644414" y="5383830"/>
                </a:lnTo>
                <a:cubicBezTo>
                  <a:pt x="1622162" y="5429028"/>
                  <a:pt x="1569318" y="5451271"/>
                  <a:pt x="1524129" y="5451271"/>
                </a:cubicBezTo>
                <a:cubicBezTo>
                  <a:pt x="1501877" y="5451271"/>
                  <a:pt x="1478931" y="5443625"/>
                  <a:pt x="1456688" y="5435970"/>
                </a:cubicBezTo>
                <a:cubicBezTo>
                  <a:pt x="1389247" y="5398427"/>
                  <a:pt x="1366301" y="5315685"/>
                  <a:pt x="1403844" y="5248234"/>
                </a:cubicBezTo>
                <a:lnTo>
                  <a:pt x="1636778" y="4842865"/>
                </a:lnTo>
                <a:cubicBezTo>
                  <a:pt x="1674321" y="4775424"/>
                  <a:pt x="1757063" y="4752477"/>
                  <a:pt x="1824514" y="4790021"/>
                </a:cubicBezTo>
                <a:cubicBezTo>
                  <a:pt x="1891946" y="4828268"/>
                  <a:pt x="1914198" y="4910316"/>
                  <a:pt x="1876654" y="4978460"/>
                </a:cubicBezTo>
                <a:close/>
                <a:moveTo>
                  <a:pt x="3048258" y="5218346"/>
                </a:moveTo>
                <a:lnTo>
                  <a:pt x="3048258" y="5691157"/>
                </a:lnTo>
                <a:cubicBezTo>
                  <a:pt x="3048258" y="5766252"/>
                  <a:pt x="2988462" y="5826048"/>
                  <a:pt x="2913366" y="5826048"/>
                </a:cubicBezTo>
                <a:cubicBezTo>
                  <a:pt x="2838270" y="5826048"/>
                  <a:pt x="2778475" y="5766252"/>
                  <a:pt x="2778475" y="5691157"/>
                </a:cubicBezTo>
                <a:lnTo>
                  <a:pt x="2778475" y="5218346"/>
                </a:lnTo>
                <a:cubicBezTo>
                  <a:pt x="2778475" y="5143250"/>
                  <a:pt x="2838270" y="5083454"/>
                  <a:pt x="2913366" y="5083454"/>
                </a:cubicBezTo>
                <a:cubicBezTo>
                  <a:pt x="2988462" y="5075799"/>
                  <a:pt x="3048258" y="5143250"/>
                  <a:pt x="3048258" y="5218346"/>
                </a:cubicBezTo>
                <a:close/>
                <a:moveTo>
                  <a:pt x="4415253" y="5248243"/>
                </a:moveTo>
                <a:cubicBezTo>
                  <a:pt x="4452796" y="5315685"/>
                  <a:pt x="4430554" y="5398436"/>
                  <a:pt x="4362409" y="5435979"/>
                </a:cubicBezTo>
                <a:cubicBezTo>
                  <a:pt x="4340156" y="5443625"/>
                  <a:pt x="4317210" y="5451280"/>
                  <a:pt x="4294968" y="5451280"/>
                </a:cubicBezTo>
                <a:cubicBezTo>
                  <a:pt x="4249769" y="5451280"/>
                  <a:pt x="4197619" y="5429028"/>
                  <a:pt x="4174673" y="5383839"/>
                </a:cubicBezTo>
                <a:lnTo>
                  <a:pt x="3941738" y="4978470"/>
                </a:lnTo>
                <a:cubicBezTo>
                  <a:pt x="3904195" y="4911028"/>
                  <a:pt x="3926438" y="4828277"/>
                  <a:pt x="3994583" y="4790734"/>
                </a:cubicBezTo>
                <a:cubicBezTo>
                  <a:pt x="4062024" y="4753191"/>
                  <a:pt x="4144775" y="4775433"/>
                  <a:pt x="4182318" y="4843578"/>
                </a:cubicBezTo>
                <a:lnTo>
                  <a:pt x="4415253" y="5248243"/>
                </a:lnTo>
                <a:close/>
                <a:moveTo>
                  <a:pt x="5429019" y="4370054"/>
                </a:moveTo>
                <a:cubicBezTo>
                  <a:pt x="5406766" y="4415253"/>
                  <a:pt x="5353922" y="4437496"/>
                  <a:pt x="5308724" y="4437496"/>
                </a:cubicBezTo>
                <a:cubicBezTo>
                  <a:pt x="5286472" y="4437496"/>
                  <a:pt x="5263525" y="4429850"/>
                  <a:pt x="5241283" y="4422195"/>
                </a:cubicBezTo>
                <a:lnTo>
                  <a:pt x="4835914" y="4189260"/>
                </a:lnTo>
                <a:cubicBezTo>
                  <a:pt x="4768472" y="4151717"/>
                  <a:pt x="4745526" y="4068975"/>
                  <a:pt x="4783069" y="4001525"/>
                </a:cubicBezTo>
                <a:cubicBezTo>
                  <a:pt x="4820613" y="3934083"/>
                  <a:pt x="4903364" y="3911137"/>
                  <a:pt x="4970805" y="3948680"/>
                </a:cubicBezTo>
                <a:lnTo>
                  <a:pt x="5376174" y="4181615"/>
                </a:lnTo>
                <a:cubicBezTo>
                  <a:pt x="5443625" y="4219871"/>
                  <a:pt x="5466562" y="4302613"/>
                  <a:pt x="5429019" y="4370054"/>
                </a:cubicBezTo>
                <a:close/>
                <a:moveTo>
                  <a:pt x="5819087" y="2913376"/>
                </a:moveTo>
                <a:cubicBezTo>
                  <a:pt x="5819087" y="2988472"/>
                  <a:pt x="5759292" y="3048268"/>
                  <a:pt x="5684195" y="3048268"/>
                </a:cubicBezTo>
                <a:lnTo>
                  <a:pt x="5211385" y="3048268"/>
                </a:lnTo>
                <a:cubicBezTo>
                  <a:pt x="5136289" y="3048268"/>
                  <a:pt x="5076493" y="2988472"/>
                  <a:pt x="5076493" y="2913376"/>
                </a:cubicBezTo>
                <a:cubicBezTo>
                  <a:pt x="5076493" y="2838280"/>
                  <a:pt x="5136289" y="2778484"/>
                  <a:pt x="5211385" y="2778484"/>
                </a:cubicBezTo>
                <a:lnTo>
                  <a:pt x="5684195" y="2778484"/>
                </a:lnTo>
                <a:cubicBezTo>
                  <a:pt x="5759292" y="2770135"/>
                  <a:pt x="5819087" y="2838280"/>
                  <a:pt x="5819087" y="2913376"/>
                </a:cubicBezTo>
                <a:close/>
                <a:moveTo>
                  <a:pt x="4783069" y="1831465"/>
                </a:moveTo>
                <a:cubicBezTo>
                  <a:pt x="4745526" y="1764024"/>
                  <a:pt x="4767769" y="1681273"/>
                  <a:pt x="4835914" y="1643730"/>
                </a:cubicBezTo>
                <a:lnTo>
                  <a:pt x="5241283" y="1410795"/>
                </a:lnTo>
                <a:cubicBezTo>
                  <a:pt x="5308724" y="1373252"/>
                  <a:pt x="5391475" y="1395495"/>
                  <a:pt x="5429019" y="1463639"/>
                </a:cubicBezTo>
                <a:cubicBezTo>
                  <a:pt x="5466562" y="1531080"/>
                  <a:pt x="5444319" y="1613832"/>
                  <a:pt x="5376174" y="1651375"/>
                </a:cubicBezTo>
                <a:lnTo>
                  <a:pt x="4970805" y="1884309"/>
                </a:lnTo>
                <a:cubicBezTo>
                  <a:pt x="4948553" y="1899610"/>
                  <a:pt x="4925607" y="1899610"/>
                  <a:pt x="4903364" y="1899610"/>
                </a:cubicBezTo>
                <a:cubicBezTo>
                  <a:pt x="4858166" y="1899601"/>
                  <a:pt x="4812967" y="1876654"/>
                  <a:pt x="4783069" y="1831465"/>
                </a:cubicBezTo>
                <a:close/>
                <a:moveTo>
                  <a:pt x="3941738" y="848282"/>
                </a:moveTo>
                <a:lnTo>
                  <a:pt x="4174673" y="442913"/>
                </a:lnTo>
                <a:cubicBezTo>
                  <a:pt x="4212216" y="375472"/>
                  <a:pt x="4294968" y="352525"/>
                  <a:pt x="4362409" y="390069"/>
                </a:cubicBezTo>
                <a:cubicBezTo>
                  <a:pt x="4429850" y="427612"/>
                  <a:pt x="4452796" y="510354"/>
                  <a:pt x="4415253" y="577804"/>
                </a:cubicBezTo>
                <a:lnTo>
                  <a:pt x="4182318" y="983174"/>
                </a:lnTo>
                <a:cubicBezTo>
                  <a:pt x="4160066" y="1028372"/>
                  <a:pt x="4107222" y="1050615"/>
                  <a:pt x="4062024" y="1050615"/>
                </a:cubicBezTo>
                <a:cubicBezTo>
                  <a:pt x="4039772" y="1050615"/>
                  <a:pt x="4016825" y="1042969"/>
                  <a:pt x="3994583" y="1035314"/>
                </a:cubicBezTo>
                <a:cubicBezTo>
                  <a:pt x="3927142" y="998474"/>
                  <a:pt x="3904195" y="915733"/>
                  <a:pt x="3941738" y="84828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293" name="Forma libre 292">
            <a:extLst>
              <a:ext uri="{FF2B5EF4-FFF2-40B4-BE49-F238E27FC236}">
                <a16:creationId xmlns:a16="http://schemas.microsoft.com/office/drawing/2014/main" id="{0A471B34-4063-2E46-AA07-E4D9214F7D95}"/>
              </a:ext>
            </a:extLst>
          </p:cNvPr>
          <p:cNvSpPr/>
          <p:nvPr/>
        </p:nvSpPr>
        <p:spPr>
          <a:xfrm>
            <a:off x="8073693" y="5288451"/>
            <a:ext cx="166339" cy="354647"/>
          </a:xfrm>
          <a:custGeom>
            <a:avLst/>
            <a:gdLst>
              <a:gd name="connsiteX0" fmla="*/ 2573768 w 3212522"/>
              <a:gd name="connsiteY0" fmla="*/ 0 h 6849340"/>
              <a:gd name="connsiteX1" fmla="*/ 647284 w 3212522"/>
              <a:gd name="connsiteY1" fmla="*/ 0 h 6849340"/>
              <a:gd name="connsiteX2" fmla="*/ 0 w 3212522"/>
              <a:gd name="connsiteY2" fmla="*/ 647284 h 6849340"/>
              <a:gd name="connsiteX3" fmla="*/ 0 w 3212522"/>
              <a:gd name="connsiteY3" fmla="*/ 6209945 h 6849340"/>
              <a:gd name="connsiteX4" fmla="*/ 647284 w 3212522"/>
              <a:gd name="connsiteY4" fmla="*/ 6857230 h 6849340"/>
              <a:gd name="connsiteX5" fmla="*/ 2573768 w 3212522"/>
              <a:gd name="connsiteY5" fmla="*/ 6857230 h 6849340"/>
              <a:gd name="connsiteX6" fmla="*/ 3221052 w 3212522"/>
              <a:gd name="connsiteY6" fmla="*/ 6209945 h 6849340"/>
              <a:gd name="connsiteX7" fmla="*/ 3221052 w 3212522"/>
              <a:gd name="connsiteY7" fmla="*/ 647284 h 6849340"/>
              <a:gd name="connsiteX8" fmla="*/ 2573768 w 3212522"/>
              <a:gd name="connsiteY8" fmla="*/ 0 h 6849340"/>
              <a:gd name="connsiteX9" fmla="*/ 2914321 w 3212522"/>
              <a:gd name="connsiteY9" fmla="*/ 6209945 h 6849340"/>
              <a:gd name="connsiteX10" fmla="*/ 2573768 w 3212522"/>
              <a:gd name="connsiteY10" fmla="*/ 6550498 h 6849340"/>
              <a:gd name="connsiteX11" fmla="*/ 647284 w 3212522"/>
              <a:gd name="connsiteY11" fmla="*/ 6550498 h 6849340"/>
              <a:gd name="connsiteX12" fmla="*/ 306731 w 3212522"/>
              <a:gd name="connsiteY12" fmla="*/ 6209945 h 6849340"/>
              <a:gd name="connsiteX13" fmla="*/ 306731 w 3212522"/>
              <a:gd name="connsiteY13" fmla="*/ 647284 h 6849340"/>
              <a:gd name="connsiteX14" fmla="*/ 647284 w 3212522"/>
              <a:gd name="connsiteY14" fmla="*/ 306731 h 6849340"/>
              <a:gd name="connsiteX15" fmla="*/ 2573768 w 3212522"/>
              <a:gd name="connsiteY15" fmla="*/ 306731 h 6849340"/>
              <a:gd name="connsiteX16" fmla="*/ 2914321 w 3212522"/>
              <a:gd name="connsiteY16" fmla="*/ 647284 h 6849340"/>
              <a:gd name="connsiteX17" fmla="*/ 2914321 w 3212522"/>
              <a:gd name="connsiteY17" fmla="*/ 6209945 h 6849340"/>
              <a:gd name="connsiteX18" fmla="*/ 2914321 w 3212522"/>
              <a:gd name="connsiteY18" fmla="*/ 6209945 h 6849340"/>
              <a:gd name="connsiteX19" fmla="*/ 1610530 w 3212522"/>
              <a:gd name="connsiteY19" fmla="*/ 804880 h 6849340"/>
              <a:gd name="connsiteX20" fmla="*/ 830251 w 3212522"/>
              <a:gd name="connsiteY20" fmla="*/ 1585159 h 6849340"/>
              <a:gd name="connsiteX21" fmla="*/ 1610530 w 3212522"/>
              <a:gd name="connsiteY21" fmla="*/ 2365439 h 6849340"/>
              <a:gd name="connsiteX22" fmla="*/ 2390810 w 3212522"/>
              <a:gd name="connsiteY22" fmla="*/ 1585159 h 6849340"/>
              <a:gd name="connsiteX23" fmla="*/ 1610530 w 3212522"/>
              <a:gd name="connsiteY23" fmla="*/ 804880 h 6849340"/>
              <a:gd name="connsiteX24" fmla="*/ 1610530 w 3212522"/>
              <a:gd name="connsiteY24" fmla="*/ 2058708 h 6849340"/>
              <a:gd name="connsiteX25" fmla="*/ 1136982 w 3212522"/>
              <a:gd name="connsiteY25" fmla="*/ 1585159 h 6849340"/>
              <a:gd name="connsiteX26" fmla="*/ 1610530 w 3212522"/>
              <a:gd name="connsiteY26" fmla="*/ 1111611 h 6849340"/>
              <a:gd name="connsiteX27" fmla="*/ 2084079 w 3212522"/>
              <a:gd name="connsiteY27" fmla="*/ 1585159 h 6849340"/>
              <a:gd name="connsiteX28" fmla="*/ 1610530 w 3212522"/>
              <a:gd name="connsiteY28" fmla="*/ 2058708 h 6849340"/>
              <a:gd name="connsiteX29" fmla="*/ 1610530 w 3212522"/>
              <a:gd name="connsiteY29" fmla="*/ 2672940 h 6849340"/>
              <a:gd name="connsiteX30" fmla="*/ 830251 w 3212522"/>
              <a:gd name="connsiteY30" fmla="*/ 3453220 h 6849340"/>
              <a:gd name="connsiteX31" fmla="*/ 1610530 w 3212522"/>
              <a:gd name="connsiteY31" fmla="*/ 4233499 h 6849340"/>
              <a:gd name="connsiteX32" fmla="*/ 2390810 w 3212522"/>
              <a:gd name="connsiteY32" fmla="*/ 3453220 h 6849340"/>
              <a:gd name="connsiteX33" fmla="*/ 1610530 w 3212522"/>
              <a:gd name="connsiteY33" fmla="*/ 2672940 h 6849340"/>
              <a:gd name="connsiteX34" fmla="*/ 1610530 w 3212522"/>
              <a:gd name="connsiteY34" fmla="*/ 3926768 h 6849340"/>
              <a:gd name="connsiteX35" fmla="*/ 1136982 w 3212522"/>
              <a:gd name="connsiteY35" fmla="*/ 3453220 h 6849340"/>
              <a:gd name="connsiteX36" fmla="*/ 1610530 w 3212522"/>
              <a:gd name="connsiteY36" fmla="*/ 2979671 h 6849340"/>
              <a:gd name="connsiteX37" fmla="*/ 2084079 w 3212522"/>
              <a:gd name="connsiteY37" fmla="*/ 3453220 h 6849340"/>
              <a:gd name="connsiteX38" fmla="*/ 1610530 w 3212522"/>
              <a:gd name="connsiteY38" fmla="*/ 3926768 h 6849340"/>
              <a:gd name="connsiteX39" fmla="*/ 1610530 w 3212522"/>
              <a:gd name="connsiteY39" fmla="*/ 4540992 h 6849340"/>
              <a:gd name="connsiteX40" fmla="*/ 830251 w 3212522"/>
              <a:gd name="connsiteY40" fmla="*/ 5321272 h 6849340"/>
              <a:gd name="connsiteX41" fmla="*/ 1610530 w 3212522"/>
              <a:gd name="connsiteY41" fmla="*/ 6101551 h 6849340"/>
              <a:gd name="connsiteX42" fmla="*/ 2390810 w 3212522"/>
              <a:gd name="connsiteY42" fmla="*/ 5321272 h 6849340"/>
              <a:gd name="connsiteX43" fmla="*/ 1610530 w 3212522"/>
              <a:gd name="connsiteY43" fmla="*/ 4540992 h 6849340"/>
              <a:gd name="connsiteX44" fmla="*/ 1610530 w 3212522"/>
              <a:gd name="connsiteY44" fmla="*/ 5803280 h 6849340"/>
              <a:gd name="connsiteX45" fmla="*/ 1136982 w 3212522"/>
              <a:gd name="connsiteY45" fmla="*/ 5329731 h 6849340"/>
              <a:gd name="connsiteX46" fmla="*/ 1610530 w 3212522"/>
              <a:gd name="connsiteY46" fmla="*/ 4856183 h 6849340"/>
              <a:gd name="connsiteX47" fmla="*/ 2084079 w 3212522"/>
              <a:gd name="connsiteY47" fmla="*/ 5329731 h 6849340"/>
              <a:gd name="connsiteX48" fmla="*/ 1610530 w 3212522"/>
              <a:gd name="connsiteY48" fmla="*/ 5803280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3212522" h="6849340">
                <a:moveTo>
                  <a:pt x="2573768" y="0"/>
                </a:moveTo>
                <a:lnTo>
                  <a:pt x="647284" y="0"/>
                </a:lnTo>
                <a:cubicBezTo>
                  <a:pt x="290582" y="0"/>
                  <a:pt x="0" y="290590"/>
                  <a:pt x="0" y="647284"/>
                </a:cubicBezTo>
                <a:lnTo>
                  <a:pt x="0" y="6209945"/>
                </a:lnTo>
                <a:cubicBezTo>
                  <a:pt x="0" y="6566648"/>
                  <a:pt x="290590" y="6857230"/>
                  <a:pt x="647284" y="6857230"/>
                </a:cubicBezTo>
                <a:lnTo>
                  <a:pt x="2573768" y="6857230"/>
                </a:lnTo>
                <a:cubicBezTo>
                  <a:pt x="2930470" y="6857230"/>
                  <a:pt x="3221052" y="6566639"/>
                  <a:pt x="3221052" y="6209945"/>
                </a:cubicBezTo>
                <a:lnTo>
                  <a:pt x="3221052" y="647284"/>
                </a:lnTo>
                <a:cubicBezTo>
                  <a:pt x="3221052" y="290590"/>
                  <a:pt x="2930470" y="0"/>
                  <a:pt x="2573768" y="0"/>
                </a:cubicBezTo>
                <a:close/>
                <a:moveTo>
                  <a:pt x="2914321" y="6209945"/>
                </a:moveTo>
                <a:cubicBezTo>
                  <a:pt x="2914321" y="6400593"/>
                  <a:pt x="2765186" y="6550498"/>
                  <a:pt x="2573768" y="6550498"/>
                </a:cubicBezTo>
                <a:lnTo>
                  <a:pt x="647284" y="6550498"/>
                </a:lnTo>
                <a:cubicBezTo>
                  <a:pt x="456637" y="6550498"/>
                  <a:pt x="306731" y="6401363"/>
                  <a:pt x="306731" y="6209945"/>
                </a:cubicBezTo>
                <a:lnTo>
                  <a:pt x="306731" y="647284"/>
                </a:lnTo>
                <a:cubicBezTo>
                  <a:pt x="306731" y="456637"/>
                  <a:pt x="455867" y="306731"/>
                  <a:pt x="647284" y="306731"/>
                </a:cubicBezTo>
                <a:lnTo>
                  <a:pt x="2573768" y="306731"/>
                </a:lnTo>
                <a:cubicBezTo>
                  <a:pt x="2764415" y="306731"/>
                  <a:pt x="2914321" y="455867"/>
                  <a:pt x="2914321" y="647284"/>
                </a:cubicBezTo>
                <a:lnTo>
                  <a:pt x="2914321" y="6209945"/>
                </a:lnTo>
                <a:lnTo>
                  <a:pt x="2914321" y="6209945"/>
                </a:lnTo>
                <a:close/>
                <a:moveTo>
                  <a:pt x="1610530" y="804880"/>
                </a:moveTo>
                <a:cubicBezTo>
                  <a:pt x="1178494" y="804880"/>
                  <a:pt x="830251" y="1153893"/>
                  <a:pt x="830251" y="1585159"/>
                </a:cubicBezTo>
                <a:cubicBezTo>
                  <a:pt x="830251" y="2016425"/>
                  <a:pt x="1179264" y="2365439"/>
                  <a:pt x="1610530" y="2365439"/>
                </a:cubicBezTo>
                <a:cubicBezTo>
                  <a:pt x="2042567" y="2365439"/>
                  <a:pt x="2390810" y="2016425"/>
                  <a:pt x="2390810" y="1585159"/>
                </a:cubicBezTo>
                <a:cubicBezTo>
                  <a:pt x="2390810" y="1153893"/>
                  <a:pt x="2042567" y="804880"/>
                  <a:pt x="1610530" y="804880"/>
                </a:cubicBezTo>
                <a:close/>
                <a:moveTo>
                  <a:pt x="1610530" y="2058708"/>
                </a:moveTo>
                <a:cubicBezTo>
                  <a:pt x="1344540" y="2058708"/>
                  <a:pt x="1136982" y="1842689"/>
                  <a:pt x="1136982" y="1585159"/>
                </a:cubicBezTo>
                <a:cubicBezTo>
                  <a:pt x="1136982" y="1319169"/>
                  <a:pt x="1353000" y="1111611"/>
                  <a:pt x="1610530" y="1111611"/>
                </a:cubicBezTo>
                <a:cubicBezTo>
                  <a:pt x="1876520" y="1111611"/>
                  <a:pt x="2084079" y="1327629"/>
                  <a:pt x="2084079" y="1585159"/>
                </a:cubicBezTo>
                <a:cubicBezTo>
                  <a:pt x="2084079" y="1851149"/>
                  <a:pt x="1876512" y="2058708"/>
                  <a:pt x="1610530" y="2058708"/>
                </a:cubicBezTo>
                <a:close/>
                <a:moveTo>
                  <a:pt x="1610530" y="2672940"/>
                </a:moveTo>
                <a:cubicBezTo>
                  <a:pt x="1178494" y="2672940"/>
                  <a:pt x="830251" y="3021954"/>
                  <a:pt x="830251" y="3453220"/>
                </a:cubicBezTo>
                <a:cubicBezTo>
                  <a:pt x="830251" y="3884486"/>
                  <a:pt x="1179264" y="4233499"/>
                  <a:pt x="1610530" y="4233499"/>
                </a:cubicBezTo>
                <a:cubicBezTo>
                  <a:pt x="2042567" y="4233499"/>
                  <a:pt x="2390810" y="3884486"/>
                  <a:pt x="2390810" y="3453220"/>
                </a:cubicBezTo>
                <a:cubicBezTo>
                  <a:pt x="2390810" y="3021954"/>
                  <a:pt x="2042567" y="2672940"/>
                  <a:pt x="1610530" y="2672940"/>
                </a:cubicBezTo>
                <a:close/>
                <a:moveTo>
                  <a:pt x="1610530" y="3926768"/>
                </a:moveTo>
                <a:cubicBezTo>
                  <a:pt x="1344540" y="3926768"/>
                  <a:pt x="1136982" y="3710750"/>
                  <a:pt x="1136982" y="3453220"/>
                </a:cubicBezTo>
                <a:cubicBezTo>
                  <a:pt x="1136982" y="3187230"/>
                  <a:pt x="1353000" y="2979671"/>
                  <a:pt x="1610530" y="2979671"/>
                </a:cubicBezTo>
                <a:cubicBezTo>
                  <a:pt x="1876520" y="2979671"/>
                  <a:pt x="2084079" y="3195690"/>
                  <a:pt x="2084079" y="3453220"/>
                </a:cubicBezTo>
                <a:cubicBezTo>
                  <a:pt x="2084079" y="3719201"/>
                  <a:pt x="1876512" y="3926768"/>
                  <a:pt x="1610530" y="3926768"/>
                </a:cubicBezTo>
                <a:close/>
                <a:moveTo>
                  <a:pt x="1610530" y="4540992"/>
                </a:moveTo>
                <a:cubicBezTo>
                  <a:pt x="1178494" y="4540992"/>
                  <a:pt x="830251" y="4890005"/>
                  <a:pt x="830251" y="5321272"/>
                </a:cubicBezTo>
                <a:cubicBezTo>
                  <a:pt x="830251" y="5753308"/>
                  <a:pt x="1179264" y="6101551"/>
                  <a:pt x="1610530" y="6101551"/>
                </a:cubicBezTo>
                <a:cubicBezTo>
                  <a:pt x="2042567" y="6101551"/>
                  <a:pt x="2390810" y="5752538"/>
                  <a:pt x="2390810" y="5321272"/>
                </a:cubicBezTo>
                <a:cubicBezTo>
                  <a:pt x="2390810" y="4890005"/>
                  <a:pt x="2042567" y="4540992"/>
                  <a:pt x="1610530" y="4540992"/>
                </a:cubicBezTo>
                <a:close/>
                <a:moveTo>
                  <a:pt x="1610530" y="5803280"/>
                </a:moveTo>
                <a:cubicBezTo>
                  <a:pt x="1344540" y="5803280"/>
                  <a:pt x="1136982" y="5587261"/>
                  <a:pt x="1136982" y="5329731"/>
                </a:cubicBezTo>
                <a:cubicBezTo>
                  <a:pt x="1136982" y="5063741"/>
                  <a:pt x="1353000" y="4856183"/>
                  <a:pt x="1610530" y="4856183"/>
                </a:cubicBezTo>
                <a:cubicBezTo>
                  <a:pt x="1876520" y="4856183"/>
                  <a:pt x="2084079" y="5072201"/>
                  <a:pt x="2084079" y="5329731"/>
                </a:cubicBezTo>
                <a:cubicBezTo>
                  <a:pt x="2084079" y="5587261"/>
                  <a:pt x="1876512" y="5803280"/>
                  <a:pt x="1610530" y="580328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295" name="Forma libre 294">
            <a:extLst>
              <a:ext uri="{FF2B5EF4-FFF2-40B4-BE49-F238E27FC236}">
                <a16:creationId xmlns:a16="http://schemas.microsoft.com/office/drawing/2014/main" id="{249CE053-0289-3842-A6EF-B8B58748A310}"/>
              </a:ext>
            </a:extLst>
          </p:cNvPr>
          <p:cNvSpPr/>
          <p:nvPr/>
        </p:nvSpPr>
        <p:spPr>
          <a:xfrm>
            <a:off x="5036126" y="5923134"/>
            <a:ext cx="244352" cy="355095"/>
          </a:xfrm>
          <a:custGeom>
            <a:avLst/>
            <a:gdLst>
              <a:gd name="connsiteX0" fmla="*/ 4692319 w 4719204"/>
              <a:gd name="connsiteY0" fmla="*/ 4215047 h 6858000"/>
              <a:gd name="connsiteX1" fmla="*/ 4318575 w 4719204"/>
              <a:gd name="connsiteY1" fmla="*/ 3118996 h 6858000"/>
              <a:gd name="connsiteX2" fmla="*/ 2763800 w 4719204"/>
              <a:gd name="connsiteY2" fmla="*/ 339913 h 6858000"/>
              <a:gd name="connsiteX3" fmla="*/ 2696129 w 4719204"/>
              <a:gd name="connsiteY3" fmla="*/ 221101 h 6858000"/>
              <a:gd name="connsiteX4" fmla="*/ 2364876 w 4719204"/>
              <a:gd name="connsiteY4" fmla="*/ 0 h 6858000"/>
              <a:gd name="connsiteX5" fmla="*/ 2024963 w 4719204"/>
              <a:gd name="connsiteY5" fmla="*/ 221101 h 6858000"/>
              <a:gd name="connsiteX6" fmla="*/ 2024963 w 4719204"/>
              <a:gd name="connsiteY6" fmla="*/ 229760 h 6858000"/>
              <a:gd name="connsiteX7" fmla="*/ 1906152 w 4719204"/>
              <a:gd name="connsiteY7" fmla="*/ 417022 h 6858000"/>
              <a:gd name="connsiteX8" fmla="*/ 1260167 w 4719204"/>
              <a:gd name="connsiteY8" fmla="*/ 1470582 h 6858000"/>
              <a:gd name="connsiteX9" fmla="*/ 206606 w 4719204"/>
              <a:gd name="connsiteY9" fmla="*/ 3577711 h 6858000"/>
              <a:gd name="connsiteX10" fmla="*/ 2814 w 4719204"/>
              <a:gd name="connsiteY10" fmla="*/ 4393649 h 6858000"/>
              <a:gd name="connsiteX11" fmla="*/ 801442 w 4719204"/>
              <a:gd name="connsiteY11" fmla="*/ 6263155 h 6858000"/>
              <a:gd name="connsiteX12" fmla="*/ 2356217 w 4719204"/>
              <a:gd name="connsiteY12" fmla="*/ 6858000 h 6858000"/>
              <a:gd name="connsiteX13" fmla="*/ 2356217 w 4719204"/>
              <a:gd name="connsiteY13" fmla="*/ 6858000 h 6858000"/>
              <a:gd name="connsiteX14" fmla="*/ 4378366 w 4719204"/>
              <a:gd name="connsiteY14" fmla="*/ 5710801 h 6858000"/>
              <a:gd name="connsiteX15" fmla="*/ 4692319 w 4719204"/>
              <a:gd name="connsiteY15" fmla="*/ 4215047 h 6858000"/>
              <a:gd name="connsiteX16" fmla="*/ 4106124 w 4719204"/>
              <a:gd name="connsiteY16" fmla="*/ 5549508 h 6858000"/>
              <a:gd name="connsiteX17" fmla="*/ 2355429 w 4719204"/>
              <a:gd name="connsiteY17" fmla="*/ 6543268 h 6858000"/>
              <a:gd name="connsiteX18" fmla="*/ 1004446 w 4719204"/>
              <a:gd name="connsiteY18" fmla="*/ 6033404 h 6858000"/>
              <a:gd name="connsiteX19" fmla="*/ 307320 w 4719204"/>
              <a:gd name="connsiteY19" fmla="*/ 4410179 h 6858000"/>
              <a:gd name="connsiteX20" fmla="*/ 494582 w 4719204"/>
              <a:gd name="connsiteY20" fmla="*/ 3696523 h 6858000"/>
              <a:gd name="connsiteX21" fmla="*/ 1522970 w 4719204"/>
              <a:gd name="connsiteY21" fmla="*/ 1631884 h 6858000"/>
              <a:gd name="connsiteX22" fmla="*/ 2168956 w 4719204"/>
              <a:gd name="connsiteY22" fmla="*/ 586974 h 6858000"/>
              <a:gd name="connsiteX23" fmla="*/ 2279108 w 4719204"/>
              <a:gd name="connsiteY23" fmla="*/ 408363 h 6858000"/>
              <a:gd name="connsiteX24" fmla="*/ 2287767 w 4719204"/>
              <a:gd name="connsiteY24" fmla="*/ 391053 h 6858000"/>
              <a:gd name="connsiteX25" fmla="*/ 2355438 w 4719204"/>
              <a:gd name="connsiteY25" fmla="*/ 314732 h 6858000"/>
              <a:gd name="connsiteX26" fmla="*/ 2423108 w 4719204"/>
              <a:gd name="connsiteY26" fmla="*/ 391053 h 6858000"/>
              <a:gd name="connsiteX27" fmla="*/ 2490779 w 4719204"/>
              <a:gd name="connsiteY27" fmla="*/ 501206 h 6858000"/>
              <a:gd name="connsiteX28" fmla="*/ 4020373 w 4719204"/>
              <a:gd name="connsiteY28" fmla="*/ 3237799 h 6858000"/>
              <a:gd name="connsiteX29" fmla="*/ 4368936 w 4719204"/>
              <a:gd name="connsiteY29" fmla="*/ 4257528 h 6858000"/>
              <a:gd name="connsiteX30" fmla="*/ 4106124 w 4719204"/>
              <a:gd name="connsiteY30" fmla="*/ 5549508 h 6858000"/>
              <a:gd name="connsiteX31" fmla="*/ 2508080 w 4719204"/>
              <a:gd name="connsiteY31" fmla="*/ 5735981 h 6858000"/>
              <a:gd name="connsiteX32" fmla="*/ 2355438 w 4719204"/>
              <a:gd name="connsiteY32" fmla="*/ 5888624 h 6858000"/>
              <a:gd name="connsiteX33" fmla="*/ 961965 w 4719204"/>
              <a:gd name="connsiteY33" fmla="*/ 4495151 h 6858000"/>
              <a:gd name="connsiteX34" fmla="*/ 1114607 w 4719204"/>
              <a:gd name="connsiteY34" fmla="*/ 4342508 h 6858000"/>
              <a:gd name="connsiteX35" fmla="*/ 1267250 w 4719204"/>
              <a:gd name="connsiteY35" fmla="*/ 4495151 h 6858000"/>
              <a:gd name="connsiteX36" fmla="*/ 2355429 w 4719204"/>
              <a:gd name="connsiteY36" fmla="*/ 5574680 h 6858000"/>
              <a:gd name="connsiteX37" fmla="*/ 2508080 w 4719204"/>
              <a:gd name="connsiteY37" fmla="*/ 57359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719204" h="6858000">
                <a:moveTo>
                  <a:pt x="4692319" y="4215047"/>
                </a:moveTo>
                <a:cubicBezTo>
                  <a:pt x="4624648" y="3815334"/>
                  <a:pt x="4471218" y="3450250"/>
                  <a:pt x="4318575" y="3118996"/>
                </a:cubicBezTo>
                <a:cubicBezTo>
                  <a:pt x="3859851" y="2107917"/>
                  <a:pt x="3307496" y="1189681"/>
                  <a:pt x="2763800" y="339913"/>
                </a:cubicBezTo>
                <a:lnTo>
                  <a:pt x="2696129" y="221101"/>
                </a:lnTo>
                <a:cubicBezTo>
                  <a:pt x="2602499" y="76321"/>
                  <a:pt x="2492338" y="0"/>
                  <a:pt x="2364876" y="0"/>
                </a:cubicBezTo>
                <a:cubicBezTo>
                  <a:pt x="2177615" y="0"/>
                  <a:pt x="2058803" y="169952"/>
                  <a:pt x="2024963" y="221101"/>
                </a:cubicBezTo>
                <a:cubicBezTo>
                  <a:pt x="2024963" y="221101"/>
                  <a:pt x="2024963" y="221101"/>
                  <a:pt x="2024963" y="229760"/>
                </a:cubicBezTo>
                <a:lnTo>
                  <a:pt x="1906152" y="417022"/>
                </a:lnTo>
                <a:cubicBezTo>
                  <a:pt x="1693710" y="756934"/>
                  <a:pt x="1472609" y="1114148"/>
                  <a:pt x="1260167" y="1470582"/>
                </a:cubicBezTo>
                <a:cubicBezTo>
                  <a:pt x="928913" y="2031596"/>
                  <a:pt x="512679" y="2779083"/>
                  <a:pt x="206606" y="3577711"/>
                </a:cubicBezTo>
                <a:cubicBezTo>
                  <a:pt x="104316" y="3841303"/>
                  <a:pt x="11474" y="4104885"/>
                  <a:pt x="2814" y="4393649"/>
                </a:cubicBezTo>
                <a:cubicBezTo>
                  <a:pt x="-31017" y="5141136"/>
                  <a:pt x="240437" y="5770600"/>
                  <a:pt x="801442" y="6263155"/>
                </a:cubicBezTo>
                <a:cubicBezTo>
                  <a:pt x="1234986" y="6645558"/>
                  <a:pt x="1787341" y="6858000"/>
                  <a:pt x="2356217" y="6858000"/>
                </a:cubicBezTo>
                <a:lnTo>
                  <a:pt x="2356217" y="6858000"/>
                </a:lnTo>
                <a:cubicBezTo>
                  <a:pt x="3188685" y="6858000"/>
                  <a:pt x="3945611" y="6433116"/>
                  <a:pt x="4378366" y="5710801"/>
                </a:cubicBezTo>
                <a:cubicBezTo>
                  <a:pt x="4667138" y="5234776"/>
                  <a:pt x="4777290" y="4724911"/>
                  <a:pt x="4692319" y="4215047"/>
                </a:cubicBezTo>
                <a:close/>
                <a:moveTo>
                  <a:pt x="4106124" y="5549508"/>
                </a:moveTo>
                <a:cubicBezTo>
                  <a:pt x="3732380" y="6178184"/>
                  <a:pt x="3077736" y="6543268"/>
                  <a:pt x="2355429" y="6543268"/>
                </a:cubicBezTo>
                <a:cubicBezTo>
                  <a:pt x="1862874" y="6543268"/>
                  <a:pt x="1378190" y="6364657"/>
                  <a:pt x="1004446" y="6033404"/>
                </a:cubicBezTo>
                <a:cubicBezTo>
                  <a:pt x="519762" y="5608519"/>
                  <a:pt x="282139" y="5056165"/>
                  <a:pt x="307320" y="4410179"/>
                </a:cubicBezTo>
                <a:cubicBezTo>
                  <a:pt x="315979" y="4172556"/>
                  <a:pt x="392300" y="3942805"/>
                  <a:pt x="494582" y="3696523"/>
                </a:cubicBezTo>
                <a:cubicBezTo>
                  <a:pt x="792004" y="2914416"/>
                  <a:pt x="1199579" y="2184238"/>
                  <a:pt x="1522970" y="1631884"/>
                </a:cubicBezTo>
                <a:cubicBezTo>
                  <a:pt x="1726762" y="1283321"/>
                  <a:pt x="1947854" y="926886"/>
                  <a:pt x="2168956" y="586974"/>
                </a:cubicBezTo>
                <a:lnTo>
                  <a:pt x="2279108" y="408363"/>
                </a:lnTo>
                <a:cubicBezTo>
                  <a:pt x="2279108" y="399704"/>
                  <a:pt x="2287767" y="399704"/>
                  <a:pt x="2287767" y="391053"/>
                </a:cubicBezTo>
                <a:cubicBezTo>
                  <a:pt x="2305076" y="365873"/>
                  <a:pt x="2338907" y="323382"/>
                  <a:pt x="2355438" y="314732"/>
                </a:cubicBezTo>
                <a:cubicBezTo>
                  <a:pt x="2355438" y="314732"/>
                  <a:pt x="2380618" y="323391"/>
                  <a:pt x="2423108" y="391053"/>
                </a:cubicBezTo>
                <a:lnTo>
                  <a:pt x="2490779" y="501206"/>
                </a:lnTo>
                <a:cubicBezTo>
                  <a:pt x="3017953" y="1333673"/>
                  <a:pt x="3570308" y="2243242"/>
                  <a:pt x="4020373" y="3237799"/>
                </a:cubicBezTo>
                <a:cubicBezTo>
                  <a:pt x="4165153" y="3560402"/>
                  <a:pt x="4309137" y="3900306"/>
                  <a:pt x="4368936" y="4257528"/>
                </a:cubicBezTo>
                <a:cubicBezTo>
                  <a:pt x="4454696" y="4699730"/>
                  <a:pt x="4361056" y="5132486"/>
                  <a:pt x="4106124" y="5549508"/>
                </a:cubicBezTo>
                <a:close/>
                <a:moveTo>
                  <a:pt x="2508080" y="5735981"/>
                </a:moveTo>
                <a:cubicBezTo>
                  <a:pt x="2508080" y="5820962"/>
                  <a:pt x="2440409" y="5888624"/>
                  <a:pt x="2355438" y="5888624"/>
                </a:cubicBezTo>
                <a:cubicBezTo>
                  <a:pt x="1581982" y="5888624"/>
                  <a:pt x="961965" y="5259948"/>
                  <a:pt x="961965" y="4495151"/>
                </a:cubicBezTo>
                <a:cubicBezTo>
                  <a:pt x="961965" y="4410171"/>
                  <a:pt x="1029636" y="4342508"/>
                  <a:pt x="1114607" y="4342508"/>
                </a:cubicBezTo>
                <a:cubicBezTo>
                  <a:pt x="1199588" y="4342508"/>
                  <a:pt x="1267250" y="4410179"/>
                  <a:pt x="1267250" y="4495151"/>
                </a:cubicBezTo>
                <a:cubicBezTo>
                  <a:pt x="1275900" y="5089996"/>
                  <a:pt x="1760593" y="5574680"/>
                  <a:pt x="2355429" y="5574680"/>
                </a:cubicBezTo>
                <a:cubicBezTo>
                  <a:pt x="2440409" y="5574680"/>
                  <a:pt x="2508080" y="5651001"/>
                  <a:pt x="2508080" y="573598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297" name="Forma libre 296">
            <a:extLst>
              <a:ext uri="{FF2B5EF4-FFF2-40B4-BE49-F238E27FC236}">
                <a16:creationId xmlns:a16="http://schemas.microsoft.com/office/drawing/2014/main" id="{55D98335-B557-5446-8D92-0A9B966B59F2}"/>
              </a:ext>
            </a:extLst>
          </p:cNvPr>
          <p:cNvSpPr/>
          <p:nvPr/>
        </p:nvSpPr>
        <p:spPr>
          <a:xfrm>
            <a:off x="5691910" y="5325181"/>
            <a:ext cx="301338" cy="293447"/>
          </a:xfrm>
          <a:custGeom>
            <a:avLst/>
            <a:gdLst>
              <a:gd name="connsiteX0" fmla="*/ 5828415 w 5819775"/>
              <a:gd name="connsiteY0" fmla="*/ 1176338 h 5667375"/>
              <a:gd name="connsiteX1" fmla="*/ 5828415 w 5819775"/>
              <a:gd name="connsiteY1" fmla="*/ 735463 h 5667375"/>
              <a:gd name="connsiteX2" fmla="*/ 5828415 w 5819775"/>
              <a:gd name="connsiteY2" fmla="*/ 727977 h 5667375"/>
              <a:gd name="connsiteX3" fmla="*/ 5563754 w 5819775"/>
              <a:gd name="connsiteY3" fmla="*/ 455838 h 5667375"/>
              <a:gd name="connsiteX4" fmla="*/ 5556267 w 5819775"/>
              <a:gd name="connsiteY4" fmla="*/ 455838 h 5667375"/>
              <a:gd name="connsiteX5" fmla="*/ 4674528 w 5819775"/>
              <a:gd name="connsiteY5" fmla="*/ 455838 h 5667375"/>
              <a:gd name="connsiteX6" fmla="*/ 4674528 w 5819775"/>
              <a:gd name="connsiteY6" fmla="*/ 257175 h 5667375"/>
              <a:gd name="connsiteX7" fmla="*/ 4417353 w 5819775"/>
              <a:gd name="connsiteY7" fmla="*/ 0 h 5667375"/>
              <a:gd name="connsiteX8" fmla="*/ 1331939 w 5819775"/>
              <a:gd name="connsiteY8" fmla="*/ 0 h 5667375"/>
              <a:gd name="connsiteX9" fmla="*/ 1074764 w 5819775"/>
              <a:gd name="connsiteY9" fmla="*/ 257175 h 5667375"/>
              <a:gd name="connsiteX10" fmla="*/ 1074764 w 5819775"/>
              <a:gd name="connsiteY10" fmla="*/ 455838 h 5667375"/>
              <a:gd name="connsiteX11" fmla="*/ 273978 w 5819775"/>
              <a:gd name="connsiteY11" fmla="*/ 455838 h 5667375"/>
              <a:gd name="connsiteX12" fmla="*/ 266492 w 5819775"/>
              <a:gd name="connsiteY12" fmla="*/ 455838 h 5667375"/>
              <a:gd name="connsiteX13" fmla="*/ 1839 w 5819775"/>
              <a:gd name="connsiteY13" fmla="*/ 727977 h 5667375"/>
              <a:gd name="connsiteX14" fmla="*/ 1839 w 5819775"/>
              <a:gd name="connsiteY14" fmla="*/ 735463 h 5667375"/>
              <a:gd name="connsiteX15" fmla="*/ 1839 w 5819775"/>
              <a:gd name="connsiteY15" fmla="*/ 1176338 h 5667375"/>
              <a:gd name="connsiteX16" fmla="*/ 1177501 w 5819775"/>
              <a:gd name="connsiteY16" fmla="*/ 2624138 h 5667375"/>
              <a:gd name="connsiteX17" fmla="*/ 2368126 w 5819775"/>
              <a:gd name="connsiteY17" fmla="*/ 3748088 h 5667375"/>
              <a:gd name="connsiteX18" fmla="*/ 2368126 w 5819775"/>
              <a:gd name="connsiteY18" fmla="*/ 4475388 h 5667375"/>
              <a:gd name="connsiteX19" fmla="*/ 1397938 w 5819775"/>
              <a:gd name="connsiteY19" fmla="*/ 4938027 h 5667375"/>
              <a:gd name="connsiteX20" fmla="*/ 1390451 w 5819775"/>
              <a:gd name="connsiteY20" fmla="*/ 4945514 h 5667375"/>
              <a:gd name="connsiteX21" fmla="*/ 1177501 w 5819775"/>
              <a:gd name="connsiteY21" fmla="*/ 5276165 h 5667375"/>
              <a:gd name="connsiteX22" fmla="*/ 1177501 w 5819775"/>
              <a:gd name="connsiteY22" fmla="*/ 5423125 h 5667375"/>
              <a:gd name="connsiteX23" fmla="*/ 1177501 w 5819775"/>
              <a:gd name="connsiteY23" fmla="*/ 5430612 h 5667375"/>
              <a:gd name="connsiteX24" fmla="*/ 1449639 w 5819775"/>
              <a:gd name="connsiteY24" fmla="*/ 5672824 h 5667375"/>
              <a:gd name="connsiteX25" fmla="*/ 4307816 w 5819775"/>
              <a:gd name="connsiteY25" fmla="*/ 5672824 h 5667375"/>
              <a:gd name="connsiteX26" fmla="*/ 4579955 w 5819775"/>
              <a:gd name="connsiteY26" fmla="*/ 5430612 h 5667375"/>
              <a:gd name="connsiteX27" fmla="*/ 4579955 w 5819775"/>
              <a:gd name="connsiteY27" fmla="*/ 5423125 h 5667375"/>
              <a:gd name="connsiteX28" fmla="*/ 4579955 w 5819775"/>
              <a:gd name="connsiteY28" fmla="*/ 5276165 h 5667375"/>
              <a:gd name="connsiteX29" fmla="*/ 4367004 w 5819775"/>
              <a:gd name="connsiteY29" fmla="*/ 4945514 h 5667375"/>
              <a:gd name="connsiteX30" fmla="*/ 4359517 w 5819775"/>
              <a:gd name="connsiteY30" fmla="*/ 4938027 h 5667375"/>
              <a:gd name="connsiteX31" fmla="*/ 3404293 w 5819775"/>
              <a:gd name="connsiteY31" fmla="*/ 4482189 h 5667375"/>
              <a:gd name="connsiteX32" fmla="*/ 3404293 w 5819775"/>
              <a:gd name="connsiteY32" fmla="*/ 3741277 h 5667375"/>
              <a:gd name="connsiteX33" fmla="*/ 4572468 w 5819775"/>
              <a:gd name="connsiteY33" fmla="*/ 2631615 h 5667375"/>
              <a:gd name="connsiteX34" fmla="*/ 5520206 w 5819775"/>
              <a:gd name="connsiteY34" fmla="*/ 2168976 h 5667375"/>
              <a:gd name="connsiteX35" fmla="*/ 5828415 w 5819775"/>
              <a:gd name="connsiteY35" fmla="*/ 1176338 h 5667375"/>
              <a:gd name="connsiteX36" fmla="*/ 1104015 w 5819775"/>
              <a:gd name="connsiteY36" fmla="*/ 2337702 h 5667375"/>
              <a:gd name="connsiteX37" fmla="*/ 273978 w 5819775"/>
              <a:gd name="connsiteY37" fmla="*/ 1198788 h 5667375"/>
              <a:gd name="connsiteX38" fmla="*/ 273978 w 5819775"/>
              <a:gd name="connsiteY38" fmla="*/ 1183824 h 5667375"/>
              <a:gd name="connsiteX39" fmla="*/ 273978 w 5819775"/>
              <a:gd name="connsiteY39" fmla="*/ 742950 h 5667375"/>
              <a:gd name="connsiteX40" fmla="*/ 273978 w 5819775"/>
              <a:gd name="connsiteY40" fmla="*/ 727986 h 5667375"/>
              <a:gd name="connsiteX41" fmla="*/ 281465 w 5819775"/>
              <a:gd name="connsiteY41" fmla="*/ 727986 h 5667375"/>
              <a:gd name="connsiteX42" fmla="*/ 1074764 w 5819775"/>
              <a:gd name="connsiteY42" fmla="*/ 727986 h 5667375"/>
              <a:gd name="connsiteX43" fmla="*/ 1074764 w 5819775"/>
              <a:gd name="connsiteY43" fmla="*/ 2021348 h 5667375"/>
              <a:gd name="connsiteX44" fmla="*/ 1082251 w 5819775"/>
              <a:gd name="connsiteY44" fmla="*/ 2168309 h 5667375"/>
              <a:gd name="connsiteX45" fmla="*/ 1082251 w 5819775"/>
              <a:gd name="connsiteY45" fmla="*/ 2183273 h 5667375"/>
              <a:gd name="connsiteX46" fmla="*/ 1104015 w 5819775"/>
              <a:gd name="connsiteY46" fmla="*/ 2337702 h 5667375"/>
              <a:gd name="connsiteX47" fmla="*/ 1104015 w 5819775"/>
              <a:gd name="connsiteY47" fmla="*/ 2337702 h 5667375"/>
              <a:gd name="connsiteX48" fmla="*/ 4307816 w 5819775"/>
              <a:gd name="connsiteY48" fmla="*/ 5269364 h 5667375"/>
              <a:gd name="connsiteX49" fmla="*/ 4307816 w 5819775"/>
              <a:gd name="connsiteY49" fmla="*/ 5394550 h 5667375"/>
              <a:gd name="connsiteX50" fmla="*/ 4307816 w 5819775"/>
              <a:gd name="connsiteY50" fmla="*/ 5394550 h 5667375"/>
              <a:gd name="connsiteX51" fmla="*/ 1442153 w 5819775"/>
              <a:gd name="connsiteY51" fmla="*/ 5394550 h 5667375"/>
              <a:gd name="connsiteX52" fmla="*/ 1442153 w 5819775"/>
              <a:gd name="connsiteY52" fmla="*/ 5394550 h 5667375"/>
              <a:gd name="connsiteX53" fmla="*/ 1442153 w 5819775"/>
              <a:gd name="connsiteY53" fmla="*/ 5269364 h 5667375"/>
              <a:gd name="connsiteX54" fmla="*/ 1515629 w 5819775"/>
              <a:gd name="connsiteY54" fmla="*/ 5180915 h 5667375"/>
              <a:gd name="connsiteX55" fmla="*/ 2515077 w 5819775"/>
              <a:gd name="connsiteY55" fmla="*/ 4710789 h 5667375"/>
              <a:gd name="connsiteX56" fmla="*/ 3234891 w 5819775"/>
              <a:gd name="connsiteY56" fmla="*/ 4710789 h 5667375"/>
              <a:gd name="connsiteX57" fmla="*/ 4234340 w 5819775"/>
              <a:gd name="connsiteY57" fmla="*/ 5180915 h 5667375"/>
              <a:gd name="connsiteX58" fmla="*/ 4307816 w 5819775"/>
              <a:gd name="connsiteY58" fmla="*/ 5269364 h 5667375"/>
              <a:gd name="connsiteX59" fmla="*/ 3124677 w 5819775"/>
              <a:gd name="connsiteY59" fmla="*/ 3821563 h 5667375"/>
              <a:gd name="connsiteX60" fmla="*/ 3124677 w 5819775"/>
              <a:gd name="connsiteY60" fmla="*/ 4438650 h 5667375"/>
              <a:gd name="connsiteX61" fmla="*/ 2639579 w 5819775"/>
              <a:gd name="connsiteY61" fmla="*/ 4438650 h 5667375"/>
              <a:gd name="connsiteX62" fmla="*/ 2639579 w 5819775"/>
              <a:gd name="connsiteY62" fmla="*/ 3821563 h 5667375"/>
              <a:gd name="connsiteX63" fmla="*/ 3124677 w 5819775"/>
              <a:gd name="connsiteY63" fmla="*/ 3821563 h 5667375"/>
              <a:gd name="connsiteX64" fmla="*/ 2874989 w 5819775"/>
              <a:gd name="connsiteY64" fmla="*/ 3550101 h 5667375"/>
              <a:gd name="connsiteX65" fmla="*/ 1412901 w 5819775"/>
              <a:gd name="connsiteY65" fmla="*/ 2469690 h 5667375"/>
              <a:gd name="connsiteX66" fmla="*/ 1412901 w 5819775"/>
              <a:gd name="connsiteY66" fmla="*/ 2469690 h 5667375"/>
              <a:gd name="connsiteX67" fmla="*/ 1383650 w 5819775"/>
              <a:gd name="connsiteY67" fmla="*/ 2359476 h 5667375"/>
              <a:gd name="connsiteX68" fmla="*/ 1383650 w 5819775"/>
              <a:gd name="connsiteY68" fmla="*/ 2359476 h 5667375"/>
              <a:gd name="connsiteX69" fmla="*/ 1354399 w 5819775"/>
              <a:gd name="connsiteY69" fmla="*/ 2154012 h 5667375"/>
              <a:gd name="connsiteX70" fmla="*/ 1354399 w 5819775"/>
              <a:gd name="connsiteY70" fmla="*/ 2132238 h 5667375"/>
              <a:gd name="connsiteX71" fmla="*/ 1346912 w 5819775"/>
              <a:gd name="connsiteY71" fmla="*/ 2029501 h 5667375"/>
              <a:gd name="connsiteX72" fmla="*/ 1346912 w 5819775"/>
              <a:gd name="connsiteY72" fmla="*/ 595989 h 5667375"/>
              <a:gd name="connsiteX73" fmla="*/ 1346912 w 5819775"/>
              <a:gd name="connsiteY73" fmla="*/ 272815 h 5667375"/>
              <a:gd name="connsiteX74" fmla="*/ 4396265 w 5819775"/>
              <a:gd name="connsiteY74" fmla="*/ 272815 h 5667375"/>
              <a:gd name="connsiteX75" fmla="*/ 4396265 w 5819775"/>
              <a:gd name="connsiteY75" fmla="*/ 640204 h 5667375"/>
              <a:gd name="connsiteX76" fmla="*/ 4396265 w 5819775"/>
              <a:gd name="connsiteY76" fmla="*/ 2014528 h 5667375"/>
              <a:gd name="connsiteX77" fmla="*/ 4388778 w 5819775"/>
              <a:gd name="connsiteY77" fmla="*/ 2117265 h 5667375"/>
              <a:gd name="connsiteX78" fmla="*/ 4388778 w 5819775"/>
              <a:gd name="connsiteY78" fmla="*/ 2139039 h 5667375"/>
              <a:gd name="connsiteX79" fmla="*/ 4381292 w 5819775"/>
              <a:gd name="connsiteY79" fmla="*/ 2234289 h 5667375"/>
              <a:gd name="connsiteX80" fmla="*/ 4381292 w 5819775"/>
              <a:gd name="connsiteY80" fmla="*/ 2241776 h 5667375"/>
              <a:gd name="connsiteX81" fmla="*/ 4359517 w 5819775"/>
              <a:gd name="connsiteY81" fmla="*/ 2344512 h 5667375"/>
              <a:gd name="connsiteX82" fmla="*/ 4352031 w 5819775"/>
              <a:gd name="connsiteY82" fmla="*/ 2366286 h 5667375"/>
              <a:gd name="connsiteX83" fmla="*/ 4330257 w 5819775"/>
              <a:gd name="connsiteY83" fmla="*/ 2454736 h 5667375"/>
              <a:gd name="connsiteX84" fmla="*/ 2874989 w 5819775"/>
              <a:gd name="connsiteY84" fmla="*/ 3550101 h 5667375"/>
              <a:gd name="connsiteX85" fmla="*/ 5307265 w 5819775"/>
              <a:gd name="connsiteY85" fmla="*/ 1999564 h 5667375"/>
              <a:gd name="connsiteX86" fmla="*/ 4645953 w 5819775"/>
              <a:gd name="connsiteY86" fmla="*/ 2351989 h 5667375"/>
              <a:gd name="connsiteX87" fmla="*/ 4645953 w 5819775"/>
              <a:gd name="connsiteY87" fmla="*/ 2344503 h 5667375"/>
              <a:gd name="connsiteX88" fmla="*/ 4667727 w 5819775"/>
              <a:gd name="connsiteY88" fmla="*/ 2197542 h 5667375"/>
              <a:gd name="connsiteX89" fmla="*/ 4667727 w 5819775"/>
              <a:gd name="connsiteY89" fmla="*/ 2182578 h 5667375"/>
              <a:gd name="connsiteX90" fmla="*/ 4675214 w 5819775"/>
              <a:gd name="connsiteY90" fmla="*/ 2028139 h 5667375"/>
              <a:gd name="connsiteX91" fmla="*/ 4675214 w 5819775"/>
              <a:gd name="connsiteY91" fmla="*/ 728663 h 5667375"/>
              <a:gd name="connsiteX92" fmla="*/ 5549476 w 5819775"/>
              <a:gd name="connsiteY92" fmla="*/ 728663 h 5667375"/>
              <a:gd name="connsiteX93" fmla="*/ 5556963 w 5819775"/>
              <a:gd name="connsiteY93" fmla="*/ 728663 h 5667375"/>
              <a:gd name="connsiteX94" fmla="*/ 5556963 w 5819775"/>
              <a:gd name="connsiteY94" fmla="*/ 743626 h 5667375"/>
              <a:gd name="connsiteX95" fmla="*/ 5556963 w 5819775"/>
              <a:gd name="connsiteY95" fmla="*/ 1184501 h 5667375"/>
              <a:gd name="connsiteX96" fmla="*/ 5556963 w 5819775"/>
              <a:gd name="connsiteY96" fmla="*/ 1199464 h 5667375"/>
              <a:gd name="connsiteX97" fmla="*/ 5307265 w 5819775"/>
              <a:gd name="connsiteY97" fmla="*/ 1999564 h 5667375"/>
              <a:gd name="connsiteX98" fmla="*/ 2595364 w 5819775"/>
              <a:gd name="connsiteY98" fmla="*/ 2910564 h 5667375"/>
              <a:gd name="connsiteX99" fmla="*/ 2470177 w 5819775"/>
              <a:gd name="connsiteY99" fmla="*/ 2999013 h 5667375"/>
              <a:gd name="connsiteX100" fmla="*/ 2418465 w 5819775"/>
              <a:gd name="connsiteY100" fmla="*/ 2991526 h 5667375"/>
              <a:gd name="connsiteX101" fmla="*/ 1882341 w 5819775"/>
              <a:gd name="connsiteY101" fmla="*/ 2234965 h 5667375"/>
              <a:gd name="connsiteX102" fmla="*/ 1882341 w 5819775"/>
              <a:gd name="connsiteY102" fmla="*/ 853840 h 5667375"/>
              <a:gd name="connsiteX103" fmla="*/ 2014329 w 5819775"/>
              <a:gd name="connsiteY103" fmla="*/ 721852 h 5667375"/>
              <a:gd name="connsiteX104" fmla="*/ 2146317 w 5819775"/>
              <a:gd name="connsiteY104" fmla="*/ 853840 h 5667375"/>
              <a:gd name="connsiteX105" fmla="*/ 2146317 w 5819775"/>
              <a:gd name="connsiteY105" fmla="*/ 2242452 h 5667375"/>
              <a:gd name="connsiteX106" fmla="*/ 2506229 w 5819775"/>
              <a:gd name="connsiteY106" fmla="*/ 2741838 h 5667375"/>
              <a:gd name="connsiteX107" fmla="*/ 2595364 w 5819775"/>
              <a:gd name="connsiteY107" fmla="*/ 2910564 h 566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5819775" h="5667375">
                <a:moveTo>
                  <a:pt x="5828415" y="1176338"/>
                </a:moveTo>
                <a:lnTo>
                  <a:pt x="5828415" y="735463"/>
                </a:lnTo>
                <a:lnTo>
                  <a:pt x="5828415" y="727977"/>
                </a:lnTo>
                <a:cubicBezTo>
                  <a:pt x="5813452" y="573538"/>
                  <a:pt x="5710715" y="470802"/>
                  <a:pt x="5563754" y="455838"/>
                </a:cubicBezTo>
                <a:lnTo>
                  <a:pt x="5556267" y="455838"/>
                </a:lnTo>
                <a:lnTo>
                  <a:pt x="4674528" y="455838"/>
                </a:lnTo>
                <a:lnTo>
                  <a:pt x="4674528" y="257175"/>
                </a:lnTo>
                <a:cubicBezTo>
                  <a:pt x="4674528" y="117700"/>
                  <a:pt x="4556828" y="0"/>
                  <a:pt x="4417353" y="0"/>
                </a:cubicBezTo>
                <a:lnTo>
                  <a:pt x="1331939" y="0"/>
                </a:lnTo>
                <a:cubicBezTo>
                  <a:pt x="1192464" y="0"/>
                  <a:pt x="1074764" y="117700"/>
                  <a:pt x="1074764" y="257175"/>
                </a:cubicBezTo>
                <a:lnTo>
                  <a:pt x="1074764" y="455838"/>
                </a:lnTo>
                <a:lnTo>
                  <a:pt x="273978" y="455838"/>
                </a:lnTo>
                <a:lnTo>
                  <a:pt x="266492" y="455838"/>
                </a:lnTo>
                <a:cubicBezTo>
                  <a:pt x="119540" y="463315"/>
                  <a:pt x="16803" y="573538"/>
                  <a:pt x="1839" y="727977"/>
                </a:cubicBezTo>
                <a:lnTo>
                  <a:pt x="1839" y="735463"/>
                </a:lnTo>
                <a:lnTo>
                  <a:pt x="1839" y="1176338"/>
                </a:lnTo>
                <a:cubicBezTo>
                  <a:pt x="-5647" y="1294038"/>
                  <a:pt x="-42385" y="2432961"/>
                  <a:pt x="1177501" y="2624138"/>
                </a:cubicBezTo>
                <a:cubicBezTo>
                  <a:pt x="1368677" y="3160262"/>
                  <a:pt x="1809551" y="3586839"/>
                  <a:pt x="2368126" y="3748088"/>
                </a:cubicBezTo>
                <a:lnTo>
                  <a:pt x="2368126" y="4475388"/>
                </a:lnTo>
                <a:lnTo>
                  <a:pt x="1397938" y="4938027"/>
                </a:lnTo>
                <a:cubicBezTo>
                  <a:pt x="1397938" y="4938027"/>
                  <a:pt x="1390451" y="4938027"/>
                  <a:pt x="1390451" y="4945514"/>
                </a:cubicBezTo>
                <a:cubicBezTo>
                  <a:pt x="1250976" y="5026476"/>
                  <a:pt x="1177501" y="5144177"/>
                  <a:pt x="1177501" y="5276165"/>
                </a:cubicBezTo>
                <a:lnTo>
                  <a:pt x="1177501" y="5423125"/>
                </a:lnTo>
                <a:lnTo>
                  <a:pt x="1177501" y="5430612"/>
                </a:lnTo>
                <a:cubicBezTo>
                  <a:pt x="1192464" y="5577574"/>
                  <a:pt x="1295201" y="5672824"/>
                  <a:pt x="1449639" y="5672824"/>
                </a:cubicBezTo>
                <a:lnTo>
                  <a:pt x="4307816" y="5672824"/>
                </a:lnTo>
                <a:cubicBezTo>
                  <a:pt x="4462254" y="5672824"/>
                  <a:pt x="4572477" y="5577574"/>
                  <a:pt x="4579955" y="5430612"/>
                </a:cubicBezTo>
                <a:lnTo>
                  <a:pt x="4579955" y="5423125"/>
                </a:lnTo>
                <a:lnTo>
                  <a:pt x="4579955" y="5276165"/>
                </a:lnTo>
                <a:cubicBezTo>
                  <a:pt x="4579955" y="5144177"/>
                  <a:pt x="4506479" y="5026476"/>
                  <a:pt x="4367004" y="4945514"/>
                </a:cubicBezTo>
                <a:lnTo>
                  <a:pt x="4359517" y="4938027"/>
                </a:lnTo>
                <a:lnTo>
                  <a:pt x="3404293" y="4482189"/>
                </a:lnTo>
                <a:lnTo>
                  <a:pt x="3404293" y="3741277"/>
                </a:lnTo>
                <a:cubicBezTo>
                  <a:pt x="3940417" y="3579352"/>
                  <a:pt x="4374481" y="3160928"/>
                  <a:pt x="4572468" y="2631615"/>
                </a:cubicBezTo>
                <a:cubicBezTo>
                  <a:pt x="4984081" y="2579903"/>
                  <a:pt x="5299768" y="2426151"/>
                  <a:pt x="5520206" y="2168976"/>
                </a:cubicBezTo>
                <a:cubicBezTo>
                  <a:pt x="5858352" y="1764163"/>
                  <a:pt x="5828415" y="1249813"/>
                  <a:pt x="5828415" y="1176338"/>
                </a:cubicBezTo>
                <a:close/>
                <a:moveTo>
                  <a:pt x="1104015" y="2337702"/>
                </a:moveTo>
                <a:cubicBezTo>
                  <a:pt x="200502" y="2124751"/>
                  <a:pt x="266501" y="1243013"/>
                  <a:pt x="273978" y="1198788"/>
                </a:cubicBezTo>
                <a:cubicBezTo>
                  <a:pt x="273978" y="1191301"/>
                  <a:pt x="273978" y="1191301"/>
                  <a:pt x="273978" y="1183824"/>
                </a:cubicBezTo>
                <a:lnTo>
                  <a:pt x="273978" y="742950"/>
                </a:lnTo>
                <a:cubicBezTo>
                  <a:pt x="273978" y="735463"/>
                  <a:pt x="273978" y="727986"/>
                  <a:pt x="273978" y="727986"/>
                </a:cubicBezTo>
                <a:lnTo>
                  <a:pt x="281465" y="727986"/>
                </a:lnTo>
                <a:lnTo>
                  <a:pt x="1074764" y="727986"/>
                </a:lnTo>
                <a:lnTo>
                  <a:pt x="1074764" y="2021348"/>
                </a:lnTo>
                <a:cubicBezTo>
                  <a:pt x="1074764" y="2073059"/>
                  <a:pt x="1074764" y="2116598"/>
                  <a:pt x="1082251" y="2168309"/>
                </a:cubicBezTo>
                <a:cubicBezTo>
                  <a:pt x="1082251" y="2175796"/>
                  <a:pt x="1082251" y="2183273"/>
                  <a:pt x="1082251" y="2183273"/>
                </a:cubicBezTo>
                <a:cubicBezTo>
                  <a:pt x="1089051" y="2234965"/>
                  <a:pt x="1096538" y="2278513"/>
                  <a:pt x="1104015" y="2337702"/>
                </a:cubicBezTo>
                <a:cubicBezTo>
                  <a:pt x="1104015" y="2330215"/>
                  <a:pt x="1104015" y="2330215"/>
                  <a:pt x="1104015" y="2337702"/>
                </a:cubicBezTo>
                <a:close/>
                <a:moveTo>
                  <a:pt x="4307816" y="5269364"/>
                </a:moveTo>
                <a:lnTo>
                  <a:pt x="4307816" y="5394550"/>
                </a:lnTo>
                <a:lnTo>
                  <a:pt x="4307816" y="5394550"/>
                </a:lnTo>
                <a:lnTo>
                  <a:pt x="1442153" y="5394550"/>
                </a:lnTo>
                <a:lnTo>
                  <a:pt x="1442153" y="5394550"/>
                </a:lnTo>
                <a:lnTo>
                  <a:pt x="1442153" y="5269364"/>
                </a:lnTo>
                <a:cubicBezTo>
                  <a:pt x="1442153" y="5232625"/>
                  <a:pt x="1486377" y="5195888"/>
                  <a:pt x="1515629" y="5180915"/>
                </a:cubicBezTo>
                <a:lnTo>
                  <a:pt x="2515077" y="4710789"/>
                </a:lnTo>
                <a:lnTo>
                  <a:pt x="3234891" y="4710789"/>
                </a:lnTo>
                <a:lnTo>
                  <a:pt x="4234340" y="5180915"/>
                </a:lnTo>
                <a:cubicBezTo>
                  <a:pt x="4263601" y="5195888"/>
                  <a:pt x="4307816" y="5232625"/>
                  <a:pt x="4307816" y="5269364"/>
                </a:cubicBezTo>
                <a:close/>
                <a:moveTo>
                  <a:pt x="3124677" y="3821563"/>
                </a:moveTo>
                <a:lnTo>
                  <a:pt x="3124677" y="4438650"/>
                </a:lnTo>
                <a:lnTo>
                  <a:pt x="2639579" y="4438650"/>
                </a:lnTo>
                <a:lnTo>
                  <a:pt x="2639579" y="3821563"/>
                </a:lnTo>
                <a:lnTo>
                  <a:pt x="3124677" y="3821563"/>
                </a:lnTo>
                <a:close/>
                <a:moveTo>
                  <a:pt x="2874989" y="3550101"/>
                </a:moveTo>
                <a:cubicBezTo>
                  <a:pt x="2184427" y="3550101"/>
                  <a:pt x="1604078" y="3094263"/>
                  <a:pt x="1412901" y="2469690"/>
                </a:cubicBezTo>
                <a:lnTo>
                  <a:pt x="1412901" y="2469690"/>
                </a:lnTo>
                <a:cubicBezTo>
                  <a:pt x="1405415" y="2432952"/>
                  <a:pt x="1391127" y="2396214"/>
                  <a:pt x="1383650" y="2359476"/>
                </a:cubicBezTo>
                <a:lnTo>
                  <a:pt x="1383650" y="2359476"/>
                </a:lnTo>
                <a:cubicBezTo>
                  <a:pt x="1368686" y="2293477"/>
                  <a:pt x="1361876" y="2220001"/>
                  <a:pt x="1354399" y="2154012"/>
                </a:cubicBezTo>
                <a:cubicBezTo>
                  <a:pt x="1354399" y="2146526"/>
                  <a:pt x="1354399" y="2139048"/>
                  <a:pt x="1354399" y="2132238"/>
                </a:cubicBezTo>
                <a:cubicBezTo>
                  <a:pt x="1354399" y="2095500"/>
                  <a:pt x="1346912" y="2066239"/>
                  <a:pt x="1346912" y="2029501"/>
                </a:cubicBezTo>
                <a:lnTo>
                  <a:pt x="1346912" y="595989"/>
                </a:lnTo>
                <a:lnTo>
                  <a:pt x="1346912" y="272815"/>
                </a:lnTo>
                <a:lnTo>
                  <a:pt x="4396265" y="272815"/>
                </a:lnTo>
                <a:lnTo>
                  <a:pt x="4396265" y="640204"/>
                </a:lnTo>
                <a:lnTo>
                  <a:pt x="4396265" y="2014528"/>
                </a:lnTo>
                <a:cubicBezTo>
                  <a:pt x="4396265" y="2051266"/>
                  <a:pt x="4396265" y="2080527"/>
                  <a:pt x="4388778" y="2117265"/>
                </a:cubicBezTo>
                <a:cubicBezTo>
                  <a:pt x="4388778" y="2124751"/>
                  <a:pt x="4388778" y="2132228"/>
                  <a:pt x="4388778" y="2139039"/>
                </a:cubicBezTo>
                <a:cubicBezTo>
                  <a:pt x="4388778" y="2168290"/>
                  <a:pt x="4381292" y="2205038"/>
                  <a:pt x="4381292" y="2234289"/>
                </a:cubicBezTo>
                <a:lnTo>
                  <a:pt x="4381292" y="2241776"/>
                </a:lnTo>
                <a:cubicBezTo>
                  <a:pt x="4373805" y="2278513"/>
                  <a:pt x="4366328" y="2307774"/>
                  <a:pt x="4359517" y="2344512"/>
                </a:cubicBezTo>
                <a:cubicBezTo>
                  <a:pt x="4359517" y="2351999"/>
                  <a:pt x="4359517" y="2359476"/>
                  <a:pt x="4352031" y="2366286"/>
                </a:cubicBezTo>
                <a:cubicBezTo>
                  <a:pt x="4344544" y="2395538"/>
                  <a:pt x="4337067" y="2424798"/>
                  <a:pt x="4330257" y="2454736"/>
                </a:cubicBezTo>
                <a:cubicBezTo>
                  <a:pt x="4145891" y="3086776"/>
                  <a:pt x="3558065" y="3550101"/>
                  <a:pt x="2874989" y="3550101"/>
                </a:cubicBezTo>
                <a:close/>
                <a:moveTo>
                  <a:pt x="5307265" y="1999564"/>
                </a:moveTo>
                <a:cubicBezTo>
                  <a:pt x="5152826" y="2183263"/>
                  <a:pt x="4932389" y="2300964"/>
                  <a:pt x="4645953" y="2351989"/>
                </a:cubicBezTo>
                <a:lnTo>
                  <a:pt x="4645953" y="2344503"/>
                </a:lnTo>
                <a:cubicBezTo>
                  <a:pt x="4653440" y="2292792"/>
                  <a:pt x="4660917" y="2249253"/>
                  <a:pt x="4667727" y="2197542"/>
                </a:cubicBezTo>
                <a:cubicBezTo>
                  <a:pt x="4667727" y="2190055"/>
                  <a:pt x="4667727" y="2182578"/>
                  <a:pt x="4667727" y="2182578"/>
                </a:cubicBezTo>
                <a:cubicBezTo>
                  <a:pt x="4675214" y="2130867"/>
                  <a:pt x="4675214" y="2079841"/>
                  <a:pt x="4675214" y="2028139"/>
                </a:cubicBezTo>
                <a:lnTo>
                  <a:pt x="4675214" y="728663"/>
                </a:lnTo>
                <a:lnTo>
                  <a:pt x="5549476" y="728663"/>
                </a:lnTo>
                <a:cubicBezTo>
                  <a:pt x="5556963" y="728663"/>
                  <a:pt x="5556963" y="728663"/>
                  <a:pt x="5556963" y="728663"/>
                </a:cubicBezTo>
                <a:cubicBezTo>
                  <a:pt x="5556963" y="728663"/>
                  <a:pt x="5556963" y="736149"/>
                  <a:pt x="5556963" y="743626"/>
                </a:cubicBezTo>
                <a:lnTo>
                  <a:pt x="5556963" y="1184501"/>
                </a:lnTo>
                <a:cubicBezTo>
                  <a:pt x="5556963" y="1191987"/>
                  <a:pt x="5556963" y="1191987"/>
                  <a:pt x="5556963" y="1199464"/>
                </a:cubicBezTo>
                <a:cubicBezTo>
                  <a:pt x="5556953" y="1206265"/>
                  <a:pt x="5593691" y="1653940"/>
                  <a:pt x="5307265" y="1999564"/>
                </a:cubicBezTo>
                <a:close/>
                <a:moveTo>
                  <a:pt x="2595364" y="2910564"/>
                </a:moveTo>
                <a:cubicBezTo>
                  <a:pt x="2573589" y="2962275"/>
                  <a:pt x="2521888" y="2999013"/>
                  <a:pt x="2470177" y="2999013"/>
                </a:cubicBezTo>
                <a:cubicBezTo>
                  <a:pt x="2455213" y="2999013"/>
                  <a:pt x="2440925" y="2999013"/>
                  <a:pt x="2418465" y="2991526"/>
                </a:cubicBezTo>
                <a:cubicBezTo>
                  <a:pt x="1970114" y="2822801"/>
                  <a:pt x="1874864" y="2418664"/>
                  <a:pt x="1882341" y="2234965"/>
                </a:cubicBezTo>
                <a:lnTo>
                  <a:pt x="1882341" y="853840"/>
                </a:lnTo>
                <a:cubicBezTo>
                  <a:pt x="1882341" y="780364"/>
                  <a:pt x="1940853" y="721852"/>
                  <a:pt x="2014329" y="721852"/>
                </a:cubicBezTo>
                <a:cubicBezTo>
                  <a:pt x="2087805" y="721852"/>
                  <a:pt x="2146317" y="780364"/>
                  <a:pt x="2146317" y="853840"/>
                </a:cubicBezTo>
                <a:lnTo>
                  <a:pt x="2146317" y="2242452"/>
                </a:lnTo>
                <a:cubicBezTo>
                  <a:pt x="2146317" y="2264226"/>
                  <a:pt x="2131353" y="2602363"/>
                  <a:pt x="2506229" y="2741838"/>
                </a:cubicBezTo>
                <a:cubicBezTo>
                  <a:pt x="2588553" y="2763603"/>
                  <a:pt x="2625301" y="2844565"/>
                  <a:pt x="2595364" y="291056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299" name="Forma libre 298">
            <a:extLst>
              <a:ext uri="{FF2B5EF4-FFF2-40B4-BE49-F238E27FC236}">
                <a16:creationId xmlns:a16="http://schemas.microsoft.com/office/drawing/2014/main" id="{55847BAC-62D5-D24E-9000-A3369E73E127}"/>
              </a:ext>
            </a:extLst>
          </p:cNvPr>
          <p:cNvSpPr/>
          <p:nvPr/>
        </p:nvSpPr>
        <p:spPr>
          <a:xfrm>
            <a:off x="468779" y="5912570"/>
            <a:ext cx="270805" cy="354647"/>
          </a:xfrm>
          <a:custGeom>
            <a:avLst/>
            <a:gdLst>
              <a:gd name="connsiteX0" fmla="*/ 4920667 w 5230090"/>
              <a:gd name="connsiteY0" fmla="*/ 905931 h 6849340"/>
              <a:gd name="connsiteX1" fmla="*/ 4496562 w 5230090"/>
              <a:gd name="connsiteY1" fmla="*/ 905931 h 6849340"/>
              <a:gd name="connsiteX2" fmla="*/ 4496562 w 5230090"/>
              <a:gd name="connsiteY2" fmla="*/ 540327 h 6849340"/>
              <a:gd name="connsiteX3" fmla="*/ 4122489 w 5230090"/>
              <a:gd name="connsiteY3" fmla="*/ 166255 h 6849340"/>
              <a:gd name="connsiteX4" fmla="*/ 3225027 w 5230090"/>
              <a:gd name="connsiteY4" fmla="*/ 166255 h 6849340"/>
              <a:gd name="connsiteX5" fmla="*/ 3225027 w 5230090"/>
              <a:gd name="connsiteY5" fmla="*/ 149317 h 6849340"/>
              <a:gd name="connsiteX6" fmla="*/ 3075709 w 5230090"/>
              <a:gd name="connsiteY6" fmla="*/ 0 h 6849340"/>
              <a:gd name="connsiteX7" fmla="*/ 1453957 w 5230090"/>
              <a:gd name="connsiteY7" fmla="*/ 0 h 6849340"/>
              <a:gd name="connsiteX8" fmla="*/ 1304639 w 5230090"/>
              <a:gd name="connsiteY8" fmla="*/ 149317 h 6849340"/>
              <a:gd name="connsiteX9" fmla="*/ 1304639 w 5230090"/>
              <a:gd name="connsiteY9" fmla="*/ 173944 h 6849340"/>
              <a:gd name="connsiteX10" fmla="*/ 523390 w 5230090"/>
              <a:gd name="connsiteY10" fmla="*/ 173944 h 6849340"/>
              <a:gd name="connsiteX11" fmla="*/ 0 w 5230090"/>
              <a:gd name="connsiteY11" fmla="*/ 672708 h 6849340"/>
              <a:gd name="connsiteX12" fmla="*/ 0 w 5230090"/>
              <a:gd name="connsiteY12" fmla="*/ 697334 h 6849340"/>
              <a:gd name="connsiteX13" fmla="*/ 0 w 5230090"/>
              <a:gd name="connsiteY13" fmla="*/ 6325362 h 6849340"/>
              <a:gd name="connsiteX14" fmla="*/ 0 w 5230090"/>
              <a:gd name="connsiteY14" fmla="*/ 6325362 h 6849340"/>
              <a:gd name="connsiteX15" fmla="*/ 0 w 5230090"/>
              <a:gd name="connsiteY15" fmla="*/ 6333831 h 6849340"/>
              <a:gd name="connsiteX16" fmla="*/ 523390 w 5230090"/>
              <a:gd name="connsiteY16" fmla="*/ 6857221 h 6849340"/>
              <a:gd name="connsiteX17" fmla="*/ 4488873 w 5230090"/>
              <a:gd name="connsiteY17" fmla="*/ 6857221 h 6849340"/>
              <a:gd name="connsiteX18" fmla="*/ 4497342 w 5230090"/>
              <a:gd name="connsiteY18" fmla="*/ 6857221 h 6849340"/>
              <a:gd name="connsiteX19" fmla="*/ 5237019 w 5230090"/>
              <a:gd name="connsiteY19" fmla="*/ 6034417 h 6849340"/>
              <a:gd name="connsiteX20" fmla="*/ 5237019 w 5230090"/>
              <a:gd name="connsiteY20" fmla="*/ 1213035 h 6849340"/>
              <a:gd name="connsiteX21" fmla="*/ 4920667 w 5230090"/>
              <a:gd name="connsiteY21" fmla="*/ 905931 h 6849340"/>
              <a:gd name="connsiteX22" fmla="*/ 1612513 w 5230090"/>
              <a:gd name="connsiteY22" fmla="*/ 298643 h 6849340"/>
              <a:gd name="connsiteX23" fmla="*/ 2917923 w 5230090"/>
              <a:gd name="connsiteY23" fmla="*/ 298643 h 6849340"/>
              <a:gd name="connsiteX24" fmla="*/ 2917923 w 5230090"/>
              <a:gd name="connsiteY24" fmla="*/ 315581 h 6849340"/>
              <a:gd name="connsiteX25" fmla="*/ 2917923 w 5230090"/>
              <a:gd name="connsiteY25" fmla="*/ 3067249 h 6849340"/>
              <a:gd name="connsiteX26" fmla="*/ 2360659 w 5230090"/>
              <a:gd name="connsiteY26" fmla="*/ 2593112 h 6849340"/>
              <a:gd name="connsiteX27" fmla="*/ 2319095 w 5230090"/>
              <a:gd name="connsiteY27" fmla="*/ 2568486 h 6849340"/>
              <a:gd name="connsiteX28" fmla="*/ 2319095 w 5230090"/>
              <a:gd name="connsiteY28" fmla="*/ 2568486 h 6849340"/>
              <a:gd name="connsiteX29" fmla="*/ 2269063 w 5230090"/>
              <a:gd name="connsiteY29" fmla="*/ 2560017 h 6849340"/>
              <a:gd name="connsiteX30" fmla="*/ 2269063 w 5230090"/>
              <a:gd name="connsiteY30" fmla="*/ 2560017 h 6849340"/>
              <a:gd name="connsiteX31" fmla="*/ 2269063 w 5230090"/>
              <a:gd name="connsiteY31" fmla="*/ 2560017 h 6849340"/>
              <a:gd name="connsiteX32" fmla="*/ 2235968 w 5230090"/>
              <a:gd name="connsiteY32" fmla="*/ 2568486 h 6849340"/>
              <a:gd name="connsiteX33" fmla="*/ 2219031 w 5230090"/>
              <a:gd name="connsiteY33" fmla="*/ 2568486 h 6849340"/>
              <a:gd name="connsiteX34" fmla="*/ 2168999 w 5230090"/>
              <a:gd name="connsiteY34" fmla="*/ 2593112 h 6849340"/>
              <a:gd name="connsiteX35" fmla="*/ 1611734 w 5230090"/>
              <a:gd name="connsiteY35" fmla="*/ 3025686 h 6849340"/>
              <a:gd name="connsiteX36" fmla="*/ 1611734 w 5230090"/>
              <a:gd name="connsiteY36" fmla="*/ 324049 h 6849340"/>
              <a:gd name="connsiteX37" fmla="*/ 1611734 w 5230090"/>
              <a:gd name="connsiteY37" fmla="*/ 298652 h 6849340"/>
              <a:gd name="connsiteX38" fmla="*/ 1612513 w 5230090"/>
              <a:gd name="connsiteY38" fmla="*/ 298652 h 6849340"/>
              <a:gd name="connsiteX39" fmla="*/ 307103 w 5230090"/>
              <a:gd name="connsiteY39" fmla="*/ 714280 h 6849340"/>
              <a:gd name="connsiteX40" fmla="*/ 307103 w 5230090"/>
              <a:gd name="connsiteY40" fmla="*/ 697343 h 6849340"/>
              <a:gd name="connsiteX41" fmla="*/ 523390 w 5230090"/>
              <a:gd name="connsiteY41" fmla="*/ 481056 h 6849340"/>
              <a:gd name="connsiteX42" fmla="*/ 1304631 w 5230090"/>
              <a:gd name="connsiteY42" fmla="*/ 481056 h 6849340"/>
              <a:gd name="connsiteX43" fmla="*/ 1304631 w 5230090"/>
              <a:gd name="connsiteY43" fmla="*/ 3340478 h 6849340"/>
              <a:gd name="connsiteX44" fmla="*/ 1387758 w 5230090"/>
              <a:gd name="connsiteY44" fmla="*/ 3482106 h 6849340"/>
              <a:gd name="connsiteX45" fmla="*/ 1545544 w 5230090"/>
              <a:gd name="connsiteY45" fmla="*/ 3465169 h 6849340"/>
              <a:gd name="connsiteX46" fmla="*/ 2252126 w 5230090"/>
              <a:gd name="connsiteY46" fmla="*/ 2916373 h 6849340"/>
              <a:gd name="connsiteX47" fmla="*/ 2967176 w 5230090"/>
              <a:gd name="connsiteY47" fmla="*/ 3522891 h 6849340"/>
              <a:gd name="connsiteX48" fmla="*/ 3000271 w 5230090"/>
              <a:gd name="connsiteY48" fmla="*/ 3547517 h 6849340"/>
              <a:gd name="connsiteX49" fmla="*/ 3008740 w 5230090"/>
              <a:gd name="connsiteY49" fmla="*/ 3547517 h 6849340"/>
              <a:gd name="connsiteX50" fmla="*/ 3041835 w 5230090"/>
              <a:gd name="connsiteY50" fmla="*/ 3555986 h 6849340"/>
              <a:gd name="connsiteX51" fmla="*/ 3050303 w 5230090"/>
              <a:gd name="connsiteY51" fmla="*/ 3555986 h 6849340"/>
              <a:gd name="connsiteX52" fmla="*/ 3067241 w 5230090"/>
              <a:gd name="connsiteY52" fmla="*/ 3555986 h 6849340"/>
              <a:gd name="connsiteX53" fmla="*/ 3084178 w 5230090"/>
              <a:gd name="connsiteY53" fmla="*/ 3555986 h 6849340"/>
              <a:gd name="connsiteX54" fmla="*/ 3092646 w 5230090"/>
              <a:gd name="connsiteY54" fmla="*/ 3555986 h 6849340"/>
              <a:gd name="connsiteX55" fmla="*/ 3134210 w 5230090"/>
              <a:gd name="connsiteY55" fmla="*/ 3547517 h 6849340"/>
              <a:gd name="connsiteX56" fmla="*/ 3225806 w 5230090"/>
              <a:gd name="connsiteY56" fmla="*/ 3405889 h 6849340"/>
              <a:gd name="connsiteX57" fmla="*/ 3225806 w 5230090"/>
              <a:gd name="connsiteY57" fmla="*/ 473367 h 6849340"/>
              <a:gd name="connsiteX58" fmla="*/ 4123269 w 5230090"/>
              <a:gd name="connsiteY58" fmla="*/ 473367 h 6849340"/>
              <a:gd name="connsiteX59" fmla="*/ 4189459 w 5230090"/>
              <a:gd name="connsiteY59" fmla="*/ 539557 h 6849340"/>
              <a:gd name="connsiteX60" fmla="*/ 4189459 w 5230090"/>
              <a:gd name="connsiteY60" fmla="*/ 1062947 h 6849340"/>
              <a:gd name="connsiteX61" fmla="*/ 4189459 w 5230090"/>
              <a:gd name="connsiteY61" fmla="*/ 5684979 h 6849340"/>
              <a:gd name="connsiteX62" fmla="*/ 4097863 w 5230090"/>
              <a:gd name="connsiteY62" fmla="*/ 5818139 h 6849340"/>
              <a:gd name="connsiteX63" fmla="*/ 523390 w 5230090"/>
              <a:gd name="connsiteY63" fmla="*/ 5818139 h 6849340"/>
              <a:gd name="connsiteX64" fmla="*/ 464889 w 5230090"/>
              <a:gd name="connsiteY64" fmla="*/ 5818139 h 6849340"/>
              <a:gd name="connsiteX65" fmla="*/ 431794 w 5230090"/>
              <a:gd name="connsiteY65" fmla="*/ 5826607 h 6849340"/>
              <a:gd name="connsiteX66" fmla="*/ 407168 w 5230090"/>
              <a:gd name="connsiteY66" fmla="*/ 5826607 h 6849340"/>
              <a:gd name="connsiteX67" fmla="*/ 365604 w 5230090"/>
              <a:gd name="connsiteY67" fmla="*/ 5835076 h 6849340"/>
              <a:gd name="connsiteX68" fmla="*/ 357136 w 5230090"/>
              <a:gd name="connsiteY68" fmla="*/ 5835076 h 6849340"/>
              <a:gd name="connsiteX69" fmla="*/ 315572 w 5230090"/>
              <a:gd name="connsiteY69" fmla="*/ 5852013 h 6849340"/>
              <a:gd name="connsiteX70" fmla="*/ 307103 w 5230090"/>
              <a:gd name="connsiteY70" fmla="*/ 5852013 h 6849340"/>
              <a:gd name="connsiteX71" fmla="*/ 298635 w 5230090"/>
              <a:gd name="connsiteY71" fmla="*/ 5860482 h 6849340"/>
              <a:gd name="connsiteX72" fmla="*/ 298635 w 5230090"/>
              <a:gd name="connsiteY72" fmla="*/ 714280 h 6849340"/>
              <a:gd name="connsiteX73" fmla="*/ 307103 w 5230090"/>
              <a:gd name="connsiteY73" fmla="*/ 714280 h 6849340"/>
              <a:gd name="connsiteX74" fmla="*/ 4929136 w 5230090"/>
              <a:gd name="connsiteY74" fmla="*/ 6042894 h 6849340"/>
              <a:gd name="connsiteX75" fmla="*/ 4488873 w 5230090"/>
              <a:gd name="connsiteY75" fmla="*/ 6558595 h 6849340"/>
              <a:gd name="connsiteX76" fmla="*/ 523390 w 5230090"/>
              <a:gd name="connsiteY76" fmla="*/ 6558595 h 6849340"/>
              <a:gd name="connsiteX77" fmla="*/ 307103 w 5230090"/>
              <a:gd name="connsiteY77" fmla="*/ 6342308 h 6849340"/>
              <a:gd name="connsiteX78" fmla="*/ 307103 w 5230090"/>
              <a:gd name="connsiteY78" fmla="*/ 6333839 h 6849340"/>
              <a:gd name="connsiteX79" fmla="*/ 348667 w 5230090"/>
              <a:gd name="connsiteY79" fmla="*/ 6217617 h 6849340"/>
              <a:gd name="connsiteX80" fmla="*/ 357136 w 5230090"/>
              <a:gd name="connsiteY80" fmla="*/ 6209149 h 6849340"/>
              <a:gd name="connsiteX81" fmla="*/ 374073 w 5230090"/>
              <a:gd name="connsiteY81" fmla="*/ 6184522 h 6849340"/>
              <a:gd name="connsiteX82" fmla="*/ 391010 w 5230090"/>
              <a:gd name="connsiteY82" fmla="*/ 6167585 h 6849340"/>
              <a:gd name="connsiteX83" fmla="*/ 399479 w 5230090"/>
              <a:gd name="connsiteY83" fmla="*/ 6159116 h 6849340"/>
              <a:gd name="connsiteX84" fmla="*/ 432574 w 5230090"/>
              <a:gd name="connsiteY84" fmla="*/ 6142179 h 6849340"/>
              <a:gd name="connsiteX85" fmla="*/ 441042 w 5230090"/>
              <a:gd name="connsiteY85" fmla="*/ 6142179 h 6849340"/>
              <a:gd name="connsiteX86" fmla="*/ 474137 w 5230090"/>
              <a:gd name="connsiteY86" fmla="*/ 6133710 h 6849340"/>
              <a:gd name="connsiteX87" fmla="*/ 482606 w 5230090"/>
              <a:gd name="connsiteY87" fmla="*/ 6133710 h 6849340"/>
              <a:gd name="connsiteX88" fmla="*/ 524169 w 5230090"/>
              <a:gd name="connsiteY88" fmla="*/ 6125242 h 6849340"/>
              <a:gd name="connsiteX89" fmla="*/ 4123269 w 5230090"/>
              <a:gd name="connsiteY89" fmla="*/ 6125242 h 6849340"/>
              <a:gd name="connsiteX90" fmla="*/ 4497342 w 5230090"/>
              <a:gd name="connsiteY90" fmla="*/ 5734232 h 6849340"/>
              <a:gd name="connsiteX91" fmla="*/ 4497342 w 5230090"/>
              <a:gd name="connsiteY91" fmla="*/ 5684200 h 6849340"/>
              <a:gd name="connsiteX92" fmla="*/ 4497342 w 5230090"/>
              <a:gd name="connsiteY92" fmla="*/ 1212273 h 6849340"/>
              <a:gd name="connsiteX93" fmla="*/ 4929915 w 5230090"/>
              <a:gd name="connsiteY93" fmla="*/ 1212273 h 6849340"/>
              <a:gd name="connsiteX94" fmla="*/ 4929915 w 5230090"/>
              <a:gd name="connsiteY94" fmla="*/ 6042894 h 6849340"/>
              <a:gd name="connsiteX95" fmla="*/ 4929136 w 5230090"/>
              <a:gd name="connsiteY95" fmla="*/ 6042894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5230090" h="6849340">
                <a:moveTo>
                  <a:pt x="4920667" y="905931"/>
                </a:moveTo>
                <a:lnTo>
                  <a:pt x="4496562" y="905931"/>
                </a:lnTo>
                <a:lnTo>
                  <a:pt x="4496562" y="540327"/>
                </a:lnTo>
                <a:cubicBezTo>
                  <a:pt x="4496562" y="290945"/>
                  <a:pt x="4313370" y="174723"/>
                  <a:pt x="4122489" y="166255"/>
                </a:cubicBezTo>
                <a:lnTo>
                  <a:pt x="3225027" y="166255"/>
                </a:lnTo>
                <a:lnTo>
                  <a:pt x="3225027" y="149317"/>
                </a:lnTo>
                <a:cubicBezTo>
                  <a:pt x="3225027" y="66190"/>
                  <a:pt x="3158836" y="0"/>
                  <a:pt x="3075709" y="0"/>
                </a:cubicBezTo>
                <a:lnTo>
                  <a:pt x="1453957" y="0"/>
                </a:lnTo>
                <a:cubicBezTo>
                  <a:pt x="1370829" y="0"/>
                  <a:pt x="1304639" y="66190"/>
                  <a:pt x="1304639" y="149317"/>
                </a:cubicBezTo>
                <a:lnTo>
                  <a:pt x="1304639" y="173944"/>
                </a:lnTo>
                <a:lnTo>
                  <a:pt x="523390" y="173944"/>
                </a:lnTo>
                <a:cubicBezTo>
                  <a:pt x="240913" y="173944"/>
                  <a:pt x="16158" y="398699"/>
                  <a:pt x="0" y="672708"/>
                </a:cubicBezTo>
                <a:cubicBezTo>
                  <a:pt x="0" y="681176"/>
                  <a:pt x="0" y="689645"/>
                  <a:pt x="0" y="697334"/>
                </a:cubicBezTo>
                <a:lnTo>
                  <a:pt x="0" y="6325362"/>
                </a:lnTo>
                <a:lnTo>
                  <a:pt x="0" y="6325362"/>
                </a:lnTo>
                <a:lnTo>
                  <a:pt x="0" y="6333831"/>
                </a:lnTo>
                <a:cubicBezTo>
                  <a:pt x="0" y="6624776"/>
                  <a:pt x="232445" y="6857221"/>
                  <a:pt x="523390" y="6857221"/>
                </a:cubicBezTo>
                <a:lnTo>
                  <a:pt x="4488873" y="6857221"/>
                </a:lnTo>
                <a:lnTo>
                  <a:pt x="4497342" y="6857221"/>
                </a:lnTo>
                <a:cubicBezTo>
                  <a:pt x="4854477" y="6840284"/>
                  <a:pt x="5237019" y="6616308"/>
                  <a:pt x="5237019" y="6034417"/>
                </a:cubicBezTo>
                <a:lnTo>
                  <a:pt x="5237019" y="1213035"/>
                </a:lnTo>
                <a:cubicBezTo>
                  <a:pt x="5236248" y="1046789"/>
                  <a:pt x="5095390" y="905931"/>
                  <a:pt x="4920667" y="905931"/>
                </a:cubicBezTo>
                <a:close/>
                <a:moveTo>
                  <a:pt x="1612513" y="298643"/>
                </a:moveTo>
                <a:lnTo>
                  <a:pt x="2917923" y="298643"/>
                </a:lnTo>
                <a:lnTo>
                  <a:pt x="2917923" y="315581"/>
                </a:lnTo>
                <a:lnTo>
                  <a:pt x="2917923" y="3067249"/>
                </a:lnTo>
                <a:lnTo>
                  <a:pt x="2360659" y="2593112"/>
                </a:lnTo>
                <a:cubicBezTo>
                  <a:pt x="2343721" y="2584644"/>
                  <a:pt x="2336032" y="2576175"/>
                  <a:pt x="2319095" y="2568486"/>
                </a:cubicBezTo>
                <a:lnTo>
                  <a:pt x="2319095" y="2568486"/>
                </a:lnTo>
                <a:cubicBezTo>
                  <a:pt x="2302158" y="2560017"/>
                  <a:pt x="2286000" y="2560017"/>
                  <a:pt x="2269063" y="2560017"/>
                </a:cubicBezTo>
                <a:lnTo>
                  <a:pt x="2269063" y="2560017"/>
                </a:lnTo>
                <a:lnTo>
                  <a:pt x="2269063" y="2560017"/>
                </a:lnTo>
                <a:cubicBezTo>
                  <a:pt x="2260594" y="2560017"/>
                  <a:pt x="2244437" y="2560017"/>
                  <a:pt x="2235968" y="2568486"/>
                </a:cubicBezTo>
                <a:cubicBezTo>
                  <a:pt x="2227499" y="2568486"/>
                  <a:pt x="2227499" y="2568486"/>
                  <a:pt x="2219031" y="2568486"/>
                </a:cubicBezTo>
                <a:cubicBezTo>
                  <a:pt x="2202094" y="2576954"/>
                  <a:pt x="2185936" y="2585423"/>
                  <a:pt x="2168999" y="2593112"/>
                </a:cubicBezTo>
                <a:lnTo>
                  <a:pt x="1611734" y="3025686"/>
                </a:lnTo>
                <a:lnTo>
                  <a:pt x="1611734" y="324049"/>
                </a:lnTo>
                <a:lnTo>
                  <a:pt x="1611734" y="298652"/>
                </a:lnTo>
                <a:lnTo>
                  <a:pt x="1612513" y="298652"/>
                </a:lnTo>
                <a:close/>
                <a:moveTo>
                  <a:pt x="307103" y="714280"/>
                </a:moveTo>
                <a:cubicBezTo>
                  <a:pt x="307103" y="705811"/>
                  <a:pt x="307103" y="697343"/>
                  <a:pt x="307103" y="697343"/>
                </a:cubicBezTo>
                <a:cubicBezTo>
                  <a:pt x="307103" y="581120"/>
                  <a:pt x="407168" y="481056"/>
                  <a:pt x="523390" y="481056"/>
                </a:cubicBezTo>
                <a:lnTo>
                  <a:pt x="1304631" y="481056"/>
                </a:lnTo>
                <a:lnTo>
                  <a:pt x="1304631" y="3340478"/>
                </a:lnTo>
                <a:cubicBezTo>
                  <a:pt x="1304631" y="3398979"/>
                  <a:pt x="1337726" y="3456701"/>
                  <a:pt x="1387758" y="3482106"/>
                </a:cubicBezTo>
                <a:cubicBezTo>
                  <a:pt x="1437790" y="3507504"/>
                  <a:pt x="1503980" y="3499043"/>
                  <a:pt x="1545544" y="3465169"/>
                </a:cubicBezTo>
                <a:lnTo>
                  <a:pt x="2252126" y="2916373"/>
                </a:lnTo>
                <a:lnTo>
                  <a:pt x="2967176" y="3522891"/>
                </a:lnTo>
                <a:cubicBezTo>
                  <a:pt x="2975645" y="3531359"/>
                  <a:pt x="2991803" y="3539828"/>
                  <a:pt x="3000271" y="3547517"/>
                </a:cubicBezTo>
                <a:lnTo>
                  <a:pt x="3008740" y="3547517"/>
                </a:lnTo>
                <a:cubicBezTo>
                  <a:pt x="3017208" y="3555986"/>
                  <a:pt x="3033366" y="3555986"/>
                  <a:pt x="3041835" y="3555986"/>
                </a:cubicBezTo>
                <a:cubicBezTo>
                  <a:pt x="3041835" y="3555986"/>
                  <a:pt x="3041835" y="3555986"/>
                  <a:pt x="3050303" y="3555986"/>
                </a:cubicBezTo>
                <a:cubicBezTo>
                  <a:pt x="3058772" y="3555986"/>
                  <a:pt x="3058772" y="3555986"/>
                  <a:pt x="3067241" y="3555986"/>
                </a:cubicBezTo>
                <a:cubicBezTo>
                  <a:pt x="3075709" y="3555986"/>
                  <a:pt x="3075709" y="3555986"/>
                  <a:pt x="3084178" y="3555986"/>
                </a:cubicBezTo>
                <a:lnTo>
                  <a:pt x="3092646" y="3555986"/>
                </a:lnTo>
                <a:cubicBezTo>
                  <a:pt x="3109584" y="3555986"/>
                  <a:pt x="3117273" y="3547517"/>
                  <a:pt x="3134210" y="3547517"/>
                </a:cubicBezTo>
                <a:cubicBezTo>
                  <a:pt x="3192711" y="3522891"/>
                  <a:pt x="3225806" y="3464390"/>
                  <a:pt x="3225806" y="3405889"/>
                </a:cubicBezTo>
                <a:lnTo>
                  <a:pt x="3225806" y="473367"/>
                </a:lnTo>
                <a:lnTo>
                  <a:pt x="4123269" y="473367"/>
                </a:lnTo>
                <a:cubicBezTo>
                  <a:pt x="4189459" y="473367"/>
                  <a:pt x="4189459" y="506462"/>
                  <a:pt x="4189459" y="539557"/>
                </a:cubicBezTo>
                <a:lnTo>
                  <a:pt x="4189459" y="1062947"/>
                </a:lnTo>
                <a:lnTo>
                  <a:pt x="4189459" y="5684979"/>
                </a:lnTo>
                <a:cubicBezTo>
                  <a:pt x="4189459" y="5792733"/>
                  <a:pt x="4147895" y="5809670"/>
                  <a:pt x="4097863" y="5818139"/>
                </a:cubicBezTo>
                <a:lnTo>
                  <a:pt x="523390" y="5818139"/>
                </a:lnTo>
                <a:cubicBezTo>
                  <a:pt x="506453" y="5818139"/>
                  <a:pt x="490295" y="5818139"/>
                  <a:pt x="464889" y="5818139"/>
                </a:cubicBezTo>
                <a:cubicBezTo>
                  <a:pt x="456421" y="5818139"/>
                  <a:pt x="447952" y="5818139"/>
                  <a:pt x="431794" y="5826607"/>
                </a:cubicBezTo>
                <a:cubicBezTo>
                  <a:pt x="423326" y="5826607"/>
                  <a:pt x="414857" y="5826607"/>
                  <a:pt x="407168" y="5826607"/>
                </a:cubicBezTo>
                <a:cubicBezTo>
                  <a:pt x="390231" y="5826607"/>
                  <a:pt x="382541" y="5835076"/>
                  <a:pt x="365604" y="5835076"/>
                </a:cubicBezTo>
                <a:lnTo>
                  <a:pt x="357136" y="5835076"/>
                </a:lnTo>
                <a:cubicBezTo>
                  <a:pt x="340198" y="5843544"/>
                  <a:pt x="332509" y="5843544"/>
                  <a:pt x="315572" y="5852013"/>
                </a:cubicBezTo>
                <a:cubicBezTo>
                  <a:pt x="315572" y="5852013"/>
                  <a:pt x="315572" y="5852013"/>
                  <a:pt x="307103" y="5852013"/>
                </a:cubicBezTo>
                <a:cubicBezTo>
                  <a:pt x="307103" y="5852013"/>
                  <a:pt x="298635" y="5852013"/>
                  <a:pt x="298635" y="5860482"/>
                </a:cubicBezTo>
                <a:lnTo>
                  <a:pt x="298635" y="714280"/>
                </a:lnTo>
                <a:lnTo>
                  <a:pt x="307103" y="714280"/>
                </a:lnTo>
                <a:close/>
                <a:moveTo>
                  <a:pt x="4929136" y="6042894"/>
                </a:moveTo>
                <a:cubicBezTo>
                  <a:pt x="4929136" y="6441593"/>
                  <a:pt x="4688223" y="6541658"/>
                  <a:pt x="4488873" y="6558595"/>
                </a:cubicBezTo>
                <a:lnTo>
                  <a:pt x="523390" y="6558595"/>
                </a:lnTo>
                <a:cubicBezTo>
                  <a:pt x="407168" y="6558595"/>
                  <a:pt x="307103" y="6458530"/>
                  <a:pt x="307103" y="6342308"/>
                </a:cubicBezTo>
                <a:lnTo>
                  <a:pt x="307103" y="6333839"/>
                </a:lnTo>
                <a:cubicBezTo>
                  <a:pt x="307103" y="6292276"/>
                  <a:pt x="324040" y="6250712"/>
                  <a:pt x="348667" y="6217617"/>
                </a:cubicBezTo>
                <a:cubicBezTo>
                  <a:pt x="348667" y="6217617"/>
                  <a:pt x="348667" y="6209149"/>
                  <a:pt x="357136" y="6209149"/>
                </a:cubicBezTo>
                <a:cubicBezTo>
                  <a:pt x="365604" y="6200680"/>
                  <a:pt x="365604" y="6192212"/>
                  <a:pt x="374073" y="6184522"/>
                </a:cubicBezTo>
                <a:cubicBezTo>
                  <a:pt x="382541" y="6176054"/>
                  <a:pt x="391010" y="6176054"/>
                  <a:pt x="391010" y="6167585"/>
                </a:cubicBezTo>
                <a:lnTo>
                  <a:pt x="399479" y="6159116"/>
                </a:lnTo>
                <a:cubicBezTo>
                  <a:pt x="407947" y="6150648"/>
                  <a:pt x="416416" y="6150648"/>
                  <a:pt x="432574" y="6142179"/>
                </a:cubicBezTo>
                <a:cubicBezTo>
                  <a:pt x="432574" y="6142179"/>
                  <a:pt x="432574" y="6142179"/>
                  <a:pt x="441042" y="6142179"/>
                </a:cubicBezTo>
                <a:cubicBezTo>
                  <a:pt x="449511" y="6133710"/>
                  <a:pt x="465669" y="6133710"/>
                  <a:pt x="474137" y="6133710"/>
                </a:cubicBezTo>
                <a:cubicBezTo>
                  <a:pt x="474137" y="6133710"/>
                  <a:pt x="474137" y="6133710"/>
                  <a:pt x="482606" y="6133710"/>
                </a:cubicBezTo>
                <a:cubicBezTo>
                  <a:pt x="499543" y="6133710"/>
                  <a:pt x="507232" y="6125242"/>
                  <a:pt x="524169" y="6125242"/>
                </a:cubicBezTo>
                <a:lnTo>
                  <a:pt x="4123269" y="6125242"/>
                </a:lnTo>
                <a:cubicBezTo>
                  <a:pt x="4306461" y="6125242"/>
                  <a:pt x="4497342" y="6000551"/>
                  <a:pt x="4497342" y="5734232"/>
                </a:cubicBezTo>
                <a:lnTo>
                  <a:pt x="4497342" y="5684200"/>
                </a:lnTo>
                <a:lnTo>
                  <a:pt x="4497342" y="1212273"/>
                </a:lnTo>
                <a:lnTo>
                  <a:pt x="4929915" y="1212273"/>
                </a:lnTo>
                <a:lnTo>
                  <a:pt x="4929915" y="6042894"/>
                </a:lnTo>
                <a:lnTo>
                  <a:pt x="4929136" y="604289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01" name="Forma libre 300">
            <a:extLst>
              <a:ext uri="{FF2B5EF4-FFF2-40B4-BE49-F238E27FC236}">
                <a16:creationId xmlns:a16="http://schemas.microsoft.com/office/drawing/2014/main" id="{8D02ADF6-06CD-1945-A8EF-D0375ADFDBAA}"/>
              </a:ext>
            </a:extLst>
          </p:cNvPr>
          <p:cNvSpPr/>
          <p:nvPr/>
        </p:nvSpPr>
        <p:spPr>
          <a:xfrm>
            <a:off x="6502609" y="1403342"/>
            <a:ext cx="301338" cy="301831"/>
          </a:xfrm>
          <a:custGeom>
            <a:avLst/>
            <a:gdLst>
              <a:gd name="connsiteX0" fmla="*/ 4975861 w 5819775"/>
              <a:gd name="connsiteY0" fmla="*/ 855383 h 5829300"/>
              <a:gd name="connsiteX1" fmla="*/ 2914469 w 5819775"/>
              <a:gd name="connsiteY1" fmla="*/ 0 h 5829300"/>
              <a:gd name="connsiteX2" fmla="*/ 853078 w 5819775"/>
              <a:gd name="connsiteY2" fmla="*/ 855383 h 5829300"/>
              <a:gd name="connsiteX3" fmla="*/ 853078 w 5819775"/>
              <a:gd name="connsiteY3" fmla="*/ 4978166 h 5829300"/>
              <a:gd name="connsiteX4" fmla="*/ 2914469 w 5819775"/>
              <a:gd name="connsiteY4" fmla="*/ 5833548 h 5829300"/>
              <a:gd name="connsiteX5" fmla="*/ 4975861 w 5819775"/>
              <a:gd name="connsiteY5" fmla="*/ 4978166 h 5829300"/>
              <a:gd name="connsiteX6" fmla="*/ 4975861 w 5819775"/>
              <a:gd name="connsiteY6" fmla="*/ 855383 h 5829300"/>
              <a:gd name="connsiteX7" fmla="*/ 4777216 w 5819775"/>
              <a:gd name="connsiteY7" fmla="*/ 4779521 h 5829300"/>
              <a:gd name="connsiteX8" fmla="*/ 2914469 w 5819775"/>
              <a:gd name="connsiteY8" fmla="*/ 5550779 h 5829300"/>
              <a:gd name="connsiteX9" fmla="*/ 1051722 w 5819775"/>
              <a:gd name="connsiteY9" fmla="*/ 4779521 h 5829300"/>
              <a:gd name="connsiteX10" fmla="*/ 280464 w 5819775"/>
              <a:gd name="connsiteY10" fmla="*/ 2916774 h 5829300"/>
              <a:gd name="connsiteX11" fmla="*/ 1051722 w 5819775"/>
              <a:gd name="connsiteY11" fmla="*/ 1054027 h 5829300"/>
              <a:gd name="connsiteX12" fmla="*/ 2914469 w 5819775"/>
              <a:gd name="connsiteY12" fmla="*/ 282769 h 5829300"/>
              <a:gd name="connsiteX13" fmla="*/ 4777216 w 5819775"/>
              <a:gd name="connsiteY13" fmla="*/ 1054027 h 5829300"/>
              <a:gd name="connsiteX14" fmla="*/ 5548474 w 5819775"/>
              <a:gd name="connsiteY14" fmla="*/ 2916774 h 5829300"/>
              <a:gd name="connsiteX15" fmla="*/ 4777216 w 5819775"/>
              <a:gd name="connsiteY15" fmla="*/ 4779521 h 5829300"/>
              <a:gd name="connsiteX16" fmla="*/ 3800246 w 5819775"/>
              <a:gd name="connsiteY16" fmla="*/ 2237413 h 5829300"/>
              <a:gd name="connsiteX17" fmla="*/ 3090491 w 5819775"/>
              <a:gd name="connsiteY17" fmla="*/ 2947168 h 5829300"/>
              <a:gd name="connsiteX18" fmla="*/ 3800246 w 5819775"/>
              <a:gd name="connsiteY18" fmla="*/ 3656924 h 5829300"/>
              <a:gd name="connsiteX19" fmla="*/ 3800246 w 5819775"/>
              <a:gd name="connsiteY19" fmla="*/ 3855568 h 5829300"/>
              <a:gd name="connsiteX20" fmla="*/ 3701272 w 5819775"/>
              <a:gd name="connsiteY20" fmla="*/ 3893744 h 5829300"/>
              <a:gd name="connsiteX21" fmla="*/ 3602308 w 5819775"/>
              <a:gd name="connsiteY21" fmla="*/ 3855568 h 5829300"/>
              <a:gd name="connsiteX22" fmla="*/ 2891847 w 5819775"/>
              <a:gd name="connsiteY22" fmla="*/ 3145812 h 5829300"/>
              <a:gd name="connsiteX23" fmla="*/ 2181387 w 5819775"/>
              <a:gd name="connsiteY23" fmla="*/ 3855568 h 5829300"/>
              <a:gd name="connsiteX24" fmla="*/ 2082422 w 5819775"/>
              <a:gd name="connsiteY24" fmla="*/ 3893744 h 5829300"/>
              <a:gd name="connsiteX25" fmla="*/ 1983458 w 5819775"/>
              <a:gd name="connsiteY25" fmla="*/ 3855568 h 5829300"/>
              <a:gd name="connsiteX26" fmla="*/ 1983458 w 5819775"/>
              <a:gd name="connsiteY26" fmla="*/ 3656924 h 5829300"/>
              <a:gd name="connsiteX27" fmla="*/ 2693213 w 5819775"/>
              <a:gd name="connsiteY27" fmla="*/ 2947168 h 5829300"/>
              <a:gd name="connsiteX28" fmla="*/ 1983458 w 5819775"/>
              <a:gd name="connsiteY28" fmla="*/ 2237413 h 5829300"/>
              <a:gd name="connsiteX29" fmla="*/ 1983458 w 5819775"/>
              <a:gd name="connsiteY29" fmla="*/ 2038769 h 5829300"/>
              <a:gd name="connsiteX30" fmla="*/ 2182101 w 5819775"/>
              <a:gd name="connsiteY30" fmla="*/ 2038769 h 5829300"/>
              <a:gd name="connsiteX31" fmla="*/ 2891857 w 5819775"/>
              <a:gd name="connsiteY31" fmla="*/ 2748525 h 5829300"/>
              <a:gd name="connsiteX32" fmla="*/ 3601612 w 5819775"/>
              <a:gd name="connsiteY32" fmla="*/ 2038769 h 5829300"/>
              <a:gd name="connsiteX33" fmla="*/ 3800256 w 5819775"/>
              <a:gd name="connsiteY33" fmla="*/ 2038769 h 5829300"/>
              <a:gd name="connsiteX34" fmla="*/ 3800246 w 5819775"/>
              <a:gd name="connsiteY34" fmla="*/ 2237413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19775" h="5829300">
                <a:moveTo>
                  <a:pt x="4975861" y="855383"/>
                </a:moveTo>
                <a:cubicBezTo>
                  <a:pt x="4425868" y="305391"/>
                  <a:pt x="3693500" y="0"/>
                  <a:pt x="2914469" y="0"/>
                </a:cubicBezTo>
                <a:cubicBezTo>
                  <a:pt x="2135438" y="0"/>
                  <a:pt x="1403061" y="305391"/>
                  <a:pt x="853078" y="855383"/>
                </a:cubicBezTo>
                <a:cubicBezTo>
                  <a:pt x="-284359" y="1992821"/>
                  <a:pt x="-284359" y="3840728"/>
                  <a:pt x="853078" y="4978166"/>
                </a:cubicBezTo>
                <a:cubicBezTo>
                  <a:pt x="1403061" y="5528148"/>
                  <a:pt x="2135438" y="5833548"/>
                  <a:pt x="2914469" y="5833548"/>
                </a:cubicBezTo>
                <a:cubicBezTo>
                  <a:pt x="3693500" y="5833548"/>
                  <a:pt x="4425877" y="5528158"/>
                  <a:pt x="4975861" y="4978166"/>
                </a:cubicBezTo>
                <a:cubicBezTo>
                  <a:pt x="6113297" y="3840718"/>
                  <a:pt x="6113297" y="1992821"/>
                  <a:pt x="4975861" y="855383"/>
                </a:cubicBezTo>
                <a:close/>
                <a:moveTo>
                  <a:pt x="4777216" y="4779521"/>
                </a:moveTo>
                <a:cubicBezTo>
                  <a:pt x="4280954" y="5275783"/>
                  <a:pt x="3617157" y="5550779"/>
                  <a:pt x="2914469" y="5550779"/>
                </a:cubicBezTo>
                <a:cubicBezTo>
                  <a:pt x="2211781" y="5550779"/>
                  <a:pt x="1547984" y="5275783"/>
                  <a:pt x="1051722" y="4779521"/>
                </a:cubicBezTo>
                <a:cubicBezTo>
                  <a:pt x="555460" y="4283259"/>
                  <a:pt x="280464" y="3619452"/>
                  <a:pt x="280464" y="2916774"/>
                </a:cubicBezTo>
                <a:cubicBezTo>
                  <a:pt x="280464" y="2214096"/>
                  <a:pt x="555460" y="1550289"/>
                  <a:pt x="1051722" y="1054027"/>
                </a:cubicBezTo>
                <a:cubicBezTo>
                  <a:pt x="1547984" y="557765"/>
                  <a:pt x="2212496" y="282769"/>
                  <a:pt x="2914469" y="282769"/>
                </a:cubicBezTo>
                <a:cubicBezTo>
                  <a:pt x="3616442" y="282769"/>
                  <a:pt x="4280954" y="557765"/>
                  <a:pt x="4777216" y="1054027"/>
                </a:cubicBezTo>
                <a:cubicBezTo>
                  <a:pt x="5273478" y="1550289"/>
                  <a:pt x="5548474" y="2214801"/>
                  <a:pt x="5548474" y="2916774"/>
                </a:cubicBezTo>
                <a:cubicBezTo>
                  <a:pt x="5548474" y="3618748"/>
                  <a:pt x="5273469" y="4283259"/>
                  <a:pt x="4777216" y="4779521"/>
                </a:cubicBezTo>
                <a:close/>
                <a:moveTo>
                  <a:pt x="3800246" y="2237413"/>
                </a:moveTo>
                <a:lnTo>
                  <a:pt x="3090491" y="2947168"/>
                </a:lnTo>
                <a:lnTo>
                  <a:pt x="3800246" y="3656924"/>
                </a:lnTo>
                <a:cubicBezTo>
                  <a:pt x="3853977" y="3710654"/>
                  <a:pt x="3853977" y="3801847"/>
                  <a:pt x="3800246" y="3855568"/>
                </a:cubicBezTo>
                <a:cubicBezTo>
                  <a:pt x="3769852" y="3885962"/>
                  <a:pt x="3739448" y="3893744"/>
                  <a:pt x="3701272" y="3893744"/>
                </a:cubicBezTo>
                <a:cubicBezTo>
                  <a:pt x="3663096" y="3893744"/>
                  <a:pt x="3632702" y="3878190"/>
                  <a:pt x="3602308" y="3855568"/>
                </a:cubicBezTo>
                <a:lnTo>
                  <a:pt x="2891847" y="3145812"/>
                </a:lnTo>
                <a:lnTo>
                  <a:pt x="2181387" y="3855568"/>
                </a:lnTo>
                <a:cubicBezTo>
                  <a:pt x="2150993" y="3885962"/>
                  <a:pt x="2120589" y="3893744"/>
                  <a:pt x="2082422" y="3893744"/>
                </a:cubicBezTo>
                <a:cubicBezTo>
                  <a:pt x="2044256" y="3893744"/>
                  <a:pt x="2013852" y="3878190"/>
                  <a:pt x="1983458" y="3855568"/>
                </a:cubicBezTo>
                <a:cubicBezTo>
                  <a:pt x="1929727" y="3801837"/>
                  <a:pt x="1929727" y="3710645"/>
                  <a:pt x="1983458" y="3656924"/>
                </a:cubicBezTo>
                <a:lnTo>
                  <a:pt x="2693213" y="2947168"/>
                </a:lnTo>
                <a:lnTo>
                  <a:pt x="1983458" y="2237413"/>
                </a:lnTo>
                <a:cubicBezTo>
                  <a:pt x="1929727" y="2183683"/>
                  <a:pt x="1929727" y="2092490"/>
                  <a:pt x="1983458" y="2038769"/>
                </a:cubicBezTo>
                <a:cubicBezTo>
                  <a:pt x="2037188" y="1985039"/>
                  <a:pt x="2128380" y="1985039"/>
                  <a:pt x="2182101" y="2038769"/>
                </a:cubicBezTo>
                <a:lnTo>
                  <a:pt x="2891857" y="2748525"/>
                </a:lnTo>
                <a:lnTo>
                  <a:pt x="3601612" y="2038769"/>
                </a:lnTo>
                <a:cubicBezTo>
                  <a:pt x="3655343" y="1985039"/>
                  <a:pt x="3746535" y="1985039"/>
                  <a:pt x="3800256" y="2038769"/>
                </a:cubicBezTo>
                <a:cubicBezTo>
                  <a:pt x="3853968" y="2092500"/>
                  <a:pt x="3853968" y="2175910"/>
                  <a:pt x="3800246" y="223741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03" name="Forma libre 302">
            <a:extLst>
              <a:ext uri="{FF2B5EF4-FFF2-40B4-BE49-F238E27FC236}">
                <a16:creationId xmlns:a16="http://schemas.microsoft.com/office/drawing/2014/main" id="{6294E537-CDA4-7B4E-AA0A-EF15449EDD86}"/>
              </a:ext>
            </a:extLst>
          </p:cNvPr>
          <p:cNvSpPr/>
          <p:nvPr/>
        </p:nvSpPr>
        <p:spPr>
          <a:xfrm>
            <a:off x="6460771" y="4669797"/>
            <a:ext cx="301338" cy="337341"/>
          </a:xfrm>
          <a:custGeom>
            <a:avLst/>
            <a:gdLst>
              <a:gd name="connsiteX0" fmla="*/ 5398875 w 5819775"/>
              <a:gd name="connsiteY0" fmla="*/ 0 h 6515100"/>
              <a:gd name="connsiteX1" fmla="*/ 421100 w 5819775"/>
              <a:gd name="connsiteY1" fmla="*/ 0 h 6515100"/>
              <a:gd name="connsiteX2" fmla="*/ 0 w 5819775"/>
              <a:gd name="connsiteY2" fmla="*/ 421100 h 6515100"/>
              <a:gd name="connsiteX3" fmla="*/ 0 w 5819775"/>
              <a:gd name="connsiteY3" fmla="*/ 485489 h 6515100"/>
              <a:gd name="connsiteX4" fmla="*/ 0 w 5819775"/>
              <a:gd name="connsiteY4" fmla="*/ 494805 h 6515100"/>
              <a:gd name="connsiteX5" fmla="*/ 0 w 5819775"/>
              <a:gd name="connsiteY5" fmla="*/ 1089593 h 6515100"/>
              <a:gd name="connsiteX6" fmla="*/ 0 w 5819775"/>
              <a:gd name="connsiteY6" fmla="*/ 1098909 h 6515100"/>
              <a:gd name="connsiteX7" fmla="*/ 0 w 5819775"/>
              <a:gd name="connsiteY7" fmla="*/ 2004651 h 6515100"/>
              <a:gd name="connsiteX8" fmla="*/ 421100 w 5819775"/>
              <a:gd name="connsiteY8" fmla="*/ 2425751 h 6515100"/>
              <a:gd name="connsiteX9" fmla="*/ 1161621 w 5819775"/>
              <a:gd name="connsiteY9" fmla="*/ 2425751 h 6515100"/>
              <a:gd name="connsiteX10" fmla="*/ 1582722 w 5819775"/>
              <a:gd name="connsiteY10" fmla="*/ 2004651 h 6515100"/>
              <a:gd name="connsiteX11" fmla="*/ 1582722 w 5819775"/>
              <a:gd name="connsiteY11" fmla="*/ 1574235 h 6515100"/>
              <a:gd name="connsiteX12" fmla="*/ 2113121 w 5819775"/>
              <a:gd name="connsiteY12" fmla="*/ 1574235 h 6515100"/>
              <a:gd name="connsiteX13" fmla="*/ 2113121 w 5819775"/>
              <a:gd name="connsiteY13" fmla="*/ 4914233 h 6515100"/>
              <a:gd name="connsiteX14" fmla="*/ 1527648 w 5819775"/>
              <a:gd name="connsiteY14" fmla="*/ 4914233 h 6515100"/>
              <a:gd name="connsiteX15" fmla="*/ 1125188 w 5819775"/>
              <a:gd name="connsiteY15" fmla="*/ 5316693 h 6515100"/>
              <a:gd name="connsiteX16" fmla="*/ 1125188 w 5819775"/>
              <a:gd name="connsiteY16" fmla="*/ 6103820 h 6515100"/>
              <a:gd name="connsiteX17" fmla="*/ 1527648 w 5819775"/>
              <a:gd name="connsiteY17" fmla="*/ 6506280 h 6515100"/>
              <a:gd name="connsiteX18" fmla="*/ 2241061 w 5819775"/>
              <a:gd name="connsiteY18" fmla="*/ 6506280 h 6515100"/>
              <a:gd name="connsiteX19" fmla="*/ 2286819 w 5819775"/>
              <a:gd name="connsiteY19" fmla="*/ 6515605 h 6515100"/>
              <a:gd name="connsiteX20" fmla="*/ 3531479 w 5819775"/>
              <a:gd name="connsiteY20" fmla="*/ 6515605 h 6515100"/>
              <a:gd name="connsiteX21" fmla="*/ 3567913 w 5819775"/>
              <a:gd name="connsiteY21" fmla="*/ 6506280 h 6515100"/>
              <a:gd name="connsiteX22" fmla="*/ 4263533 w 5819775"/>
              <a:gd name="connsiteY22" fmla="*/ 6506280 h 6515100"/>
              <a:gd name="connsiteX23" fmla="*/ 4665993 w 5819775"/>
              <a:gd name="connsiteY23" fmla="*/ 6103820 h 6515100"/>
              <a:gd name="connsiteX24" fmla="*/ 4665993 w 5819775"/>
              <a:gd name="connsiteY24" fmla="*/ 5326018 h 6515100"/>
              <a:gd name="connsiteX25" fmla="*/ 4263533 w 5819775"/>
              <a:gd name="connsiteY25" fmla="*/ 4923558 h 6515100"/>
              <a:gd name="connsiteX26" fmla="*/ 3695853 w 5819775"/>
              <a:gd name="connsiteY26" fmla="*/ 4923558 h 6515100"/>
              <a:gd name="connsiteX27" fmla="*/ 3695853 w 5819775"/>
              <a:gd name="connsiteY27" fmla="*/ 1583569 h 6515100"/>
              <a:gd name="connsiteX28" fmla="*/ 4244893 w 5819775"/>
              <a:gd name="connsiteY28" fmla="*/ 1583569 h 6515100"/>
              <a:gd name="connsiteX29" fmla="*/ 4244893 w 5819775"/>
              <a:gd name="connsiteY29" fmla="*/ 2013985 h 6515100"/>
              <a:gd name="connsiteX30" fmla="*/ 4665993 w 5819775"/>
              <a:gd name="connsiteY30" fmla="*/ 2435085 h 6515100"/>
              <a:gd name="connsiteX31" fmla="*/ 5407362 w 5819775"/>
              <a:gd name="connsiteY31" fmla="*/ 2435085 h 6515100"/>
              <a:gd name="connsiteX32" fmla="*/ 5828462 w 5819775"/>
              <a:gd name="connsiteY32" fmla="*/ 2013985 h 6515100"/>
              <a:gd name="connsiteX33" fmla="*/ 5828462 w 5819775"/>
              <a:gd name="connsiteY33" fmla="*/ 421100 h 6515100"/>
              <a:gd name="connsiteX34" fmla="*/ 5398875 w 5819775"/>
              <a:gd name="connsiteY34" fmla="*/ 0 h 6515100"/>
              <a:gd name="connsiteX35" fmla="*/ 5481066 w 5819775"/>
              <a:gd name="connsiteY35" fmla="*/ 2013137 h 6515100"/>
              <a:gd name="connsiteX36" fmla="*/ 5398885 w 5819775"/>
              <a:gd name="connsiteY36" fmla="*/ 2095319 h 6515100"/>
              <a:gd name="connsiteX37" fmla="*/ 4657516 w 5819775"/>
              <a:gd name="connsiteY37" fmla="*/ 2095319 h 6515100"/>
              <a:gd name="connsiteX38" fmla="*/ 4575334 w 5819775"/>
              <a:gd name="connsiteY38" fmla="*/ 2013137 h 6515100"/>
              <a:gd name="connsiteX39" fmla="*/ 4575334 w 5819775"/>
              <a:gd name="connsiteY39" fmla="*/ 1418349 h 6515100"/>
              <a:gd name="connsiteX40" fmla="*/ 4410961 w 5819775"/>
              <a:gd name="connsiteY40" fmla="*/ 1253976 h 6515100"/>
              <a:gd name="connsiteX41" fmla="*/ 3523012 w 5819775"/>
              <a:gd name="connsiteY41" fmla="*/ 1253976 h 6515100"/>
              <a:gd name="connsiteX42" fmla="*/ 3358639 w 5819775"/>
              <a:gd name="connsiteY42" fmla="*/ 1418349 h 6515100"/>
              <a:gd name="connsiteX43" fmla="*/ 3358639 w 5819775"/>
              <a:gd name="connsiteY43" fmla="*/ 5097247 h 6515100"/>
              <a:gd name="connsiteX44" fmla="*/ 3523012 w 5819775"/>
              <a:gd name="connsiteY44" fmla="*/ 5261620 h 6515100"/>
              <a:gd name="connsiteX45" fmla="*/ 4264381 w 5819775"/>
              <a:gd name="connsiteY45" fmla="*/ 5261620 h 6515100"/>
              <a:gd name="connsiteX46" fmla="*/ 4328770 w 5819775"/>
              <a:gd name="connsiteY46" fmla="*/ 5326009 h 6515100"/>
              <a:gd name="connsiteX47" fmla="*/ 4328770 w 5819775"/>
              <a:gd name="connsiteY47" fmla="*/ 6103811 h 6515100"/>
              <a:gd name="connsiteX48" fmla="*/ 4264381 w 5819775"/>
              <a:gd name="connsiteY48" fmla="*/ 6168200 h 6515100"/>
              <a:gd name="connsiteX49" fmla="*/ 3523012 w 5819775"/>
              <a:gd name="connsiteY49" fmla="*/ 6168200 h 6515100"/>
              <a:gd name="connsiteX50" fmla="*/ 3477263 w 5819775"/>
              <a:gd name="connsiteY50" fmla="*/ 6177515 h 6515100"/>
              <a:gd name="connsiteX51" fmla="*/ 2324091 w 5819775"/>
              <a:gd name="connsiteY51" fmla="*/ 6177515 h 6515100"/>
              <a:gd name="connsiteX52" fmla="*/ 2278342 w 5819775"/>
              <a:gd name="connsiteY52" fmla="*/ 6168200 h 6515100"/>
              <a:gd name="connsiteX53" fmla="*/ 1519180 w 5819775"/>
              <a:gd name="connsiteY53" fmla="*/ 6168200 h 6515100"/>
              <a:gd name="connsiteX54" fmla="*/ 1454791 w 5819775"/>
              <a:gd name="connsiteY54" fmla="*/ 6103811 h 6515100"/>
              <a:gd name="connsiteX55" fmla="*/ 1454791 w 5819775"/>
              <a:gd name="connsiteY55" fmla="*/ 5326009 h 6515100"/>
              <a:gd name="connsiteX56" fmla="*/ 1519180 w 5819775"/>
              <a:gd name="connsiteY56" fmla="*/ 5261620 h 6515100"/>
              <a:gd name="connsiteX57" fmla="*/ 2278342 w 5819775"/>
              <a:gd name="connsiteY57" fmla="*/ 5261620 h 6515100"/>
              <a:gd name="connsiteX58" fmla="*/ 2442715 w 5819775"/>
              <a:gd name="connsiteY58" fmla="*/ 5097247 h 6515100"/>
              <a:gd name="connsiteX59" fmla="*/ 2442715 w 5819775"/>
              <a:gd name="connsiteY59" fmla="*/ 1409881 h 6515100"/>
              <a:gd name="connsiteX60" fmla="*/ 2278342 w 5819775"/>
              <a:gd name="connsiteY60" fmla="*/ 1245508 h 6515100"/>
              <a:gd name="connsiteX61" fmla="*/ 1409024 w 5819775"/>
              <a:gd name="connsiteY61" fmla="*/ 1245508 h 6515100"/>
              <a:gd name="connsiteX62" fmla="*/ 1244651 w 5819775"/>
              <a:gd name="connsiteY62" fmla="*/ 1409881 h 6515100"/>
              <a:gd name="connsiteX63" fmla="*/ 1244651 w 5819775"/>
              <a:gd name="connsiteY63" fmla="*/ 2004670 h 6515100"/>
              <a:gd name="connsiteX64" fmla="*/ 1162469 w 5819775"/>
              <a:gd name="connsiteY64" fmla="*/ 2086861 h 6515100"/>
              <a:gd name="connsiteX65" fmla="*/ 421100 w 5819775"/>
              <a:gd name="connsiteY65" fmla="*/ 2086861 h 6515100"/>
              <a:gd name="connsiteX66" fmla="*/ 338909 w 5819775"/>
              <a:gd name="connsiteY66" fmla="*/ 2004670 h 6515100"/>
              <a:gd name="connsiteX67" fmla="*/ 338909 w 5819775"/>
              <a:gd name="connsiteY67" fmla="*/ 1089603 h 6515100"/>
              <a:gd name="connsiteX68" fmla="*/ 338909 w 5819775"/>
              <a:gd name="connsiteY68" fmla="*/ 1080287 h 6515100"/>
              <a:gd name="connsiteX69" fmla="*/ 338909 w 5819775"/>
              <a:gd name="connsiteY69" fmla="*/ 504130 h 6515100"/>
              <a:gd name="connsiteX70" fmla="*/ 338909 w 5819775"/>
              <a:gd name="connsiteY70" fmla="*/ 494814 h 6515100"/>
              <a:gd name="connsiteX71" fmla="*/ 338909 w 5819775"/>
              <a:gd name="connsiteY71" fmla="*/ 421948 h 6515100"/>
              <a:gd name="connsiteX72" fmla="*/ 421100 w 5819775"/>
              <a:gd name="connsiteY72" fmla="*/ 339766 h 6515100"/>
              <a:gd name="connsiteX73" fmla="*/ 5398885 w 5819775"/>
              <a:gd name="connsiteY73" fmla="*/ 339766 h 6515100"/>
              <a:gd name="connsiteX74" fmla="*/ 5481066 w 5819775"/>
              <a:gd name="connsiteY74" fmla="*/ 421948 h 6515100"/>
              <a:gd name="connsiteX75" fmla="*/ 5481066 w 5819775"/>
              <a:gd name="connsiteY75" fmla="*/ 2013137 h 6515100"/>
              <a:gd name="connsiteX76" fmla="*/ 5481066 w 5819775"/>
              <a:gd name="connsiteY76" fmla="*/ 2013137 h 6515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5819775" h="6515100">
                <a:moveTo>
                  <a:pt x="5398875" y="0"/>
                </a:moveTo>
                <a:lnTo>
                  <a:pt x="421100" y="0"/>
                </a:lnTo>
                <a:cubicBezTo>
                  <a:pt x="192338" y="0"/>
                  <a:pt x="0" y="183013"/>
                  <a:pt x="0" y="421100"/>
                </a:cubicBezTo>
                <a:lnTo>
                  <a:pt x="0" y="485489"/>
                </a:lnTo>
                <a:cubicBezTo>
                  <a:pt x="0" y="494805"/>
                  <a:pt x="0" y="494805"/>
                  <a:pt x="0" y="494805"/>
                </a:cubicBezTo>
                <a:lnTo>
                  <a:pt x="0" y="1089593"/>
                </a:lnTo>
                <a:lnTo>
                  <a:pt x="0" y="1098909"/>
                </a:lnTo>
                <a:lnTo>
                  <a:pt x="0" y="2004651"/>
                </a:lnTo>
                <a:cubicBezTo>
                  <a:pt x="0" y="2233413"/>
                  <a:pt x="183013" y="2425751"/>
                  <a:pt x="421100" y="2425751"/>
                </a:cubicBezTo>
                <a:lnTo>
                  <a:pt x="1161621" y="2425751"/>
                </a:lnTo>
                <a:cubicBezTo>
                  <a:pt x="1390383" y="2425751"/>
                  <a:pt x="1582722" y="2242738"/>
                  <a:pt x="1582722" y="2004651"/>
                </a:cubicBezTo>
                <a:lnTo>
                  <a:pt x="1582722" y="1574235"/>
                </a:lnTo>
                <a:lnTo>
                  <a:pt x="2113121" y="1574235"/>
                </a:lnTo>
                <a:lnTo>
                  <a:pt x="2113121" y="4914233"/>
                </a:lnTo>
                <a:lnTo>
                  <a:pt x="1527648" y="4914233"/>
                </a:lnTo>
                <a:cubicBezTo>
                  <a:pt x="1308202" y="4914233"/>
                  <a:pt x="1125188" y="5097247"/>
                  <a:pt x="1125188" y="5316693"/>
                </a:cubicBezTo>
                <a:lnTo>
                  <a:pt x="1125188" y="6103820"/>
                </a:lnTo>
                <a:cubicBezTo>
                  <a:pt x="1125188" y="6323267"/>
                  <a:pt x="1308202" y="6506280"/>
                  <a:pt x="1527648" y="6506280"/>
                </a:cubicBezTo>
                <a:lnTo>
                  <a:pt x="2241061" y="6506280"/>
                </a:lnTo>
                <a:cubicBezTo>
                  <a:pt x="2250377" y="6506280"/>
                  <a:pt x="2268179" y="6515605"/>
                  <a:pt x="2286819" y="6515605"/>
                </a:cubicBezTo>
                <a:lnTo>
                  <a:pt x="3531479" y="6515605"/>
                </a:lnTo>
                <a:cubicBezTo>
                  <a:pt x="3550120" y="6515605"/>
                  <a:pt x="3558588" y="6515605"/>
                  <a:pt x="3567913" y="6506280"/>
                </a:cubicBezTo>
                <a:lnTo>
                  <a:pt x="4263533" y="6506280"/>
                </a:lnTo>
                <a:cubicBezTo>
                  <a:pt x="4482980" y="6506280"/>
                  <a:pt x="4665993" y="6323267"/>
                  <a:pt x="4665993" y="6103820"/>
                </a:cubicBezTo>
                <a:lnTo>
                  <a:pt x="4665993" y="5326018"/>
                </a:lnTo>
                <a:cubicBezTo>
                  <a:pt x="4665993" y="5106572"/>
                  <a:pt x="4482980" y="4923558"/>
                  <a:pt x="4263533" y="4923558"/>
                </a:cubicBezTo>
                <a:lnTo>
                  <a:pt x="3695853" y="4923558"/>
                </a:lnTo>
                <a:lnTo>
                  <a:pt x="3695853" y="1583569"/>
                </a:lnTo>
                <a:lnTo>
                  <a:pt x="4244893" y="1583569"/>
                </a:lnTo>
                <a:lnTo>
                  <a:pt x="4244893" y="2013985"/>
                </a:lnTo>
                <a:cubicBezTo>
                  <a:pt x="4244893" y="2242747"/>
                  <a:pt x="4427906" y="2435085"/>
                  <a:pt x="4665993" y="2435085"/>
                </a:cubicBezTo>
                <a:lnTo>
                  <a:pt x="5407362" y="2435085"/>
                </a:lnTo>
                <a:cubicBezTo>
                  <a:pt x="5636124" y="2435085"/>
                  <a:pt x="5828462" y="2252072"/>
                  <a:pt x="5828462" y="2013985"/>
                </a:cubicBezTo>
                <a:lnTo>
                  <a:pt x="5828462" y="421100"/>
                </a:lnTo>
                <a:cubicBezTo>
                  <a:pt x="5819975" y="192329"/>
                  <a:pt x="5627647" y="0"/>
                  <a:pt x="5398875" y="0"/>
                </a:cubicBezTo>
                <a:close/>
                <a:moveTo>
                  <a:pt x="5481066" y="2013137"/>
                </a:moveTo>
                <a:cubicBezTo>
                  <a:pt x="5481066" y="2058886"/>
                  <a:pt x="5444633" y="2095319"/>
                  <a:pt x="5398885" y="2095319"/>
                </a:cubicBezTo>
                <a:lnTo>
                  <a:pt x="4657516" y="2095319"/>
                </a:lnTo>
                <a:cubicBezTo>
                  <a:pt x="4611767" y="2095319"/>
                  <a:pt x="4575334" y="2058886"/>
                  <a:pt x="4575334" y="2013137"/>
                </a:cubicBezTo>
                <a:lnTo>
                  <a:pt x="4575334" y="1418349"/>
                </a:lnTo>
                <a:cubicBezTo>
                  <a:pt x="4575334" y="1326842"/>
                  <a:pt x="4502468" y="1253976"/>
                  <a:pt x="4410961" y="1253976"/>
                </a:cubicBezTo>
                <a:lnTo>
                  <a:pt x="3523012" y="1253976"/>
                </a:lnTo>
                <a:cubicBezTo>
                  <a:pt x="3431505" y="1253976"/>
                  <a:pt x="3358639" y="1326842"/>
                  <a:pt x="3358639" y="1418349"/>
                </a:cubicBezTo>
                <a:lnTo>
                  <a:pt x="3358639" y="5097247"/>
                </a:lnTo>
                <a:cubicBezTo>
                  <a:pt x="3358639" y="5188753"/>
                  <a:pt x="3431505" y="5261620"/>
                  <a:pt x="3523012" y="5261620"/>
                </a:cubicBezTo>
                <a:lnTo>
                  <a:pt x="4264381" y="5261620"/>
                </a:lnTo>
                <a:cubicBezTo>
                  <a:pt x="4300814" y="5261620"/>
                  <a:pt x="4328770" y="5288728"/>
                  <a:pt x="4328770" y="5326009"/>
                </a:cubicBezTo>
                <a:lnTo>
                  <a:pt x="4328770" y="6103811"/>
                </a:lnTo>
                <a:cubicBezTo>
                  <a:pt x="4328770" y="6140244"/>
                  <a:pt x="4301662" y="6168200"/>
                  <a:pt x="4264381" y="6168200"/>
                </a:cubicBezTo>
                <a:lnTo>
                  <a:pt x="3523012" y="6168200"/>
                </a:lnTo>
                <a:cubicBezTo>
                  <a:pt x="3504372" y="6168200"/>
                  <a:pt x="3495904" y="6168200"/>
                  <a:pt x="3477263" y="6177515"/>
                </a:cubicBezTo>
                <a:lnTo>
                  <a:pt x="2324091" y="6177515"/>
                </a:lnTo>
                <a:cubicBezTo>
                  <a:pt x="2314775" y="6177515"/>
                  <a:pt x="2296973" y="6168200"/>
                  <a:pt x="2278342" y="6168200"/>
                </a:cubicBezTo>
                <a:lnTo>
                  <a:pt x="1519180" y="6168200"/>
                </a:lnTo>
                <a:cubicBezTo>
                  <a:pt x="1482747" y="6168200"/>
                  <a:pt x="1454791" y="6141092"/>
                  <a:pt x="1454791" y="6103811"/>
                </a:cubicBezTo>
                <a:lnTo>
                  <a:pt x="1454791" y="5326009"/>
                </a:lnTo>
                <a:cubicBezTo>
                  <a:pt x="1454791" y="5289576"/>
                  <a:pt x="1481909" y="5261620"/>
                  <a:pt x="1519180" y="5261620"/>
                </a:cubicBezTo>
                <a:lnTo>
                  <a:pt x="2278342" y="5261620"/>
                </a:lnTo>
                <a:cubicBezTo>
                  <a:pt x="2369849" y="5261620"/>
                  <a:pt x="2442715" y="5188753"/>
                  <a:pt x="2442715" y="5097247"/>
                </a:cubicBezTo>
                <a:lnTo>
                  <a:pt x="2442715" y="1409881"/>
                </a:lnTo>
                <a:cubicBezTo>
                  <a:pt x="2442715" y="1318374"/>
                  <a:pt x="2369849" y="1245508"/>
                  <a:pt x="2278342" y="1245508"/>
                </a:cubicBezTo>
                <a:lnTo>
                  <a:pt x="1409024" y="1245508"/>
                </a:lnTo>
                <a:cubicBezTo>
                  <a:pt x="1317517" y="1245508"/>
                  <a:pt x="1244651" y="1318374"/>
                  <a:pt x="1244651" y="1409881"/>
                </a:cubicBezTo>
                <a:lnTo>
                  <a:pt x="1244651" y="2004670"/>
                </a:lnTo>
                <a:cubicBezTo>
                  <a:pt x="1244651" y="2050418"/>
                  <a:pt x="1208218" y="2086861"/>
                  <a:pt x="1162469" y="2086861"/>
                </a:cubicBezTo>
                <a:lnTo>
                  <a:pt x="421100" y="2086861"/>
                </a:lnTo>
                <a:cubicBezTo>
                  <a:pt x="375342" y="2086861"/>
                  <a:pt x="338909" y="2050428"/>
                  <a:pt x="338909" y="2004670"/>
                </a:cubicBezTo>
                <a:lnTo>
                  <a:pt x="338909" y="1089603"/>
                </a:lnTo>
                <a:lnTo>
                  <a:pt x="338909" y="1080287"/>
                </a:lnTo>
                <a:lnTo>
                  <a:pt x="338909" y="504130"/>
                </a:lnTo>
                <a:cubicBezTo>
                  <a:pt x="338909" y="494814"/>
                  <a:pt x="338909" y="494814"/>
                  <a:pt x="338909" y="494814"/>
                </a:cubicBezTo>
                <a:lnTo>
                  <a:pt x="338909" y="421948"/>
                </a:lnTo>
                <a:cubicBezTo>
                  <a:pt x="338909" y="376199"/>
                  <a:pt x="375342" y="339766"/>
                  <a:pt x="421100" y="339766"/>
                </a:cubicBezTo>
                <a:lnTo>
                  <a:pt x="5398885" y="339766"/>
                </a:lnTo>
                <a:cubicBezTo>
                  <a:pt x="5444643" y="339766"/>
                  <a:pt x="5481066" y="376199"/>
                  <a:pt x="5481066" y="421948"/>
                </a:cubicBezTo>
                <a:lnTo>
                  <a:pt x="5481066" y="2013137"/>
                </a:lnTo>
                <a:lnTo>
                  <a:pt x="5481066" y="2013137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05" name="Forma libre 304">
            <a:extLst>
              <a:ext uri="{FF2B5EF4-FFF2-40B4-BE49-F238E27FC236}">
                <a16:creationId xmlns:a16="http://schemas.microsoft.com/office/drawing/2014/main" id="{D1436535-17D3-E043-91F5-DFAAE31FCEA7}"/>
              </a:ext>
            </a:extLst>
          </p:cNvPr>
          <p:cNvSpPr/>
          <p:nvPr/>
        </p:nvSpPr>
        <p:spPr>
          <a:xfrm>
            <a:off x="6519133" y="5926515"/>
            <a:ext cx="246145" cy="354647"/>
          </a:xfrm>
          <a:custGeom>
            <a:avLst/>
            <a:gdLst>
              <a:gd name="connsiteX0" fmla="*/ 4748568 w 4753840"/>
              <a:gd name="connsiteY0" fmla="*/ 1037809 h 6849340"/>
              <a:gd name="connsiteX1" fmla="*/ 4748568 w 4753840"/>
              <a:gd name="connsiteY1" fmla="*/ 1037809 h 6849340"/>
              <a:gd name="connsiteX2" fmla="*/ 4748568 w 4753840"/>
              <a:gd name="connsiteY2" fmla="*/ 415126 h 6849340"/>
              <a:gd name="connsiteX3" fmla="*/ 4333442 w 4753840"/>
              <a:gd name="connsiteY3" fmla="*/ 0 h 6849340"/>
              <a:gd name="connsiteX4" fmla="*/ 423585 w 4753840"/>
              <a:gd name="connsiteY4" fmla="*/ 0 h 6849340"/>
              <a:gd name="connsiteX5" fmla="*/ 8460 w 4753840"/>
              <a:gd name="connsiteY5" fmla="*/ 415126 h 6849340"/>
              <a:gd name="connsiteX6" fmla="*/ 8460 w 4753840"/>
              <a:gd name="connsiteY6" fmla="*/ 1004758 h 6849340"/>
              <a:gd name="connsiteX7" fmla="*/ 0 w 4753840"/>
              <a:gd name="connsiteY7" fmla="*/ 1037818 h 6849340"/>
              <a:gd name="connsiteX8" fmla="*/ 0 w 4753840"/>
              <a:gd name="connsiteY8" fmla="*/ 5628782 h 6849340"/>
              <a:gd name="connsiteX9" fmla="*/ 8460 w 4753840"/>
              <a:gd name="connsiteY9" fmla="*/ 5661842 h 6849340"/>
              <a:gd name="connsiteX10" fmla="*/ 8460 w 4753840"/>
              <a:gd name="connsiteY10" fmla="*/ 6442121 h 6849340"/>
              <a:gd name="connsiteX11" fmla="*/ 423585 w 4753840"/>
              <a:gd name="connsiteY11" fmla="*/ 6857247 h 6849340"/>
              <a:gd name="connsiteX12" fmla="*/ 4342664 w 4753840"/>
              <a:gd name="connsiteY12" fmla="*/ 6857247 h 6849340"/>
              <a:gd name="connsiteX13" fmla="*/ 4757790 w 4753840"/>
              <a:gd name="connsiteY13" fmla="*/ 6442121 h 6849340"/>
              <a:gd name="connsiteX14" fmla="*/ 4757790 w 4753840"/>
              <a:gd name="connsiteY14" fmla="*/ 5638012 h 6849340"/>
              <a:gd name="connsiteX15" fmla="*/ 4757790 w 4753840"/>
              <a:gd name="connsiteY15" fmla="*/ 5629553 h 6849340"/>
              <a:gd name="connsiteX16" fmla="*/ 4757790 w 4753840"/>
              <a:gd name="connsiteY16" fmla="*/ 1037809 h 6849340"/>
              <a:gd name="connsiteX17" fmla="*/ 4748568 w 4753840"/>
              <a:gd name="connsiteY17" fmla="*/ 1037809 h 6849340"/>
              <a:gd name="connsiteX18" fmla="*/ 315200 w 4753840"/>
              <a:gd name="connsiteY18" fmla="*/ 1187716 h 6849340"/>
              <a:gd name="connsiteX19" fmla="*/ 4441837 w 4753840"/>
              <a:gd name="connsiteY19" fmla="*/ 1187716 h 6849340"/>
              <a:gd name="connsiteX20" fmla="*/ 4441837 w 4753840"/>
              <a:gd name="connsiteY20" fmla="*/ 5471948 h 6849340"/>
              <a:gd name="connsiteX21" fmla="*/ 315200 w 4753840"/>
              <a:gd name="connsiteY21" fmla="*/ 5471948 h 6849340"/>
              <a:gd name="connsiteX22" fmla="*/ 315200 w 4753840"/>
              <a:gd name="connsiteY22" fmla="*/ 1187716 h 6849340"/>
              <a:gd name="connsiteX23" fmla="*/ 423585 w 4753840"/>
              <a:gd name="connsiteY23" fmla="*/ 307502 h 6849340"/>
              <a:gd name="connsiteX24" fmla="*/ 4342664 w 4753840"/>
              <a:gd name="connsiteY24" fmla="*/ 307502 h 6849340"/>
              <a:gd name="connsiteX25" fmla="*/ 4450288 w 4753840"/>
              <a:gd name="connsiteY25" fmla="*/ 415126 h 6849340"/>
              <a:gd name="connsiteX26" fmla="*/ 4450288 w 4753840"/>
              <a:gd name="connsiteY26" fmla="*/ 888674 h 6849340"/>
              <a:gd name="connsiteX27" fmla="*/ 315200 w 4753840"/>
              <a:gd name="connsiteY27" fmla="*/ 888674 h 6849340"/>
              <a:gd name="connsiteX28" fmla="*/ 315200 w 4753840"/>
              <a:gd name="connsiteY28" fmla="*/ 415126 h 6849340"/>
              <a:gd name="connsiteX29" fmla="*/ 423585 w 4753840"/>
              <a:gd name="connsiteY29" fmla="*/ 307502 h 6849340"/>
              <a:gd name="connsiteX30" fmla="*/ 4341894 w 4753840"/>
              <a:gd name="connsiteY30" fmla="*/ 6551270 h 6849340"/>
              <a:gd name="connsiteX31" fmla="*/ 423585 w 4753840"/>
              <a:gd name="connsiteY31" fmla="*/ 6551270 h 6849340"/>
              <a:gd name="connsiteX32" fmla="*/ 315962 w 4753840"/>
              <a:gd name="connsiteY32" fmla="*/ 6443646 h 6849340"/>
              <a:gd name="connsiteX33" fmla="*/ 315962 w 4753840"/>
              <a:gd name="connsiteY33" fmla="*/ 5779450 h 6849340"/>
              <a:gd name="connsiteX34" fmla="*/ 4442599 w 4753840"/>
              <a:gd name="connsiteY34" fmla="*/ 5779450 h 6849340"/>
              <a:gd name="connsiteX35" fmla="*/ 4442599 w 4753840"/>
              <a:gd name="connsiteY35" fmla="*/ 6443646 h 6849340"/>
              <a:gd name="connsiteX36" fmla="*/ 4341894 w 4753840"/>
              <a:gd name="connsiteY36" fmla="*/ 6551270 h 6849340"/>
              <a:gd name="connsiteX37" fmla="*/ 2532265 w 4753840"/>
              <a:gd name="connsiteY37" fmla="*/ 6169204 h 6849340"/>
              <a:gd name="connsiteX38" fmla="*/ 2357758 w 4753840"/>
              <a:gd name="connsiteY38" fmla="*/ 6343711 h 6849340"/>
              <a:gd name="connsiteX39" fmla="*/ 2183251 w 4753840"/>
              <a:gd name="connsiteY39" fmla="*/ 6169204 h 6849340"/>
              <a:gd name="connsiteX40" fmla="*/ 2357758 w 4753840"/>
              <a:gd name="connsiteY40" fmla="*/ 5994698 h 6849340"/>
              <a:gd name="connsiteX41" fmla="*/ 2532265 w 4753840"/>
              <a:gd name="connsiteY41" fmla="*/ 6169204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753840" h="6849340">
                <a:moveTo>
                  <a:pt x="4748568" y="1037809"/>
                </a:moveTo>
                <a:cubicBezTo>
                  <a:pt x="4748568" y="1030120"/>
                  <a:pt x="4748568" y="1030120"/>
                  <a:pt x="4748568" y="1037809"/>
                </a:cubicBezTo>
                <a:lnTo>
                  <a:pt x="4748568" y="415126"/>
                </a:lnTo>
                <a:cubicBezTo>
                  <a:pt x="4748568" y="190647"/>
                  <a:pt x="4565601" y="0"/>
                  <a:pt x="4333442" y="0"/>
                </a:cubicBezTo>
                <a:lnTo>
                  <a:pt x="423585" y="0"/>
                </a:lnTo>
                <a:cubicBezTo>
                  <a:pt x="199107" y="0"/>
                  <a:pt x="8460" y="182958"/>
                  <a:pt x="8460" y="415126"/>
                </a:cubicBezTo>
                <a:lnTo>
                  <a:pt x="8460" y="1004758"/>
                </a:lnTo>
                <a:cubicBezTo>
                  <a:pt x="8460" y="1013218"/>
                  <a:pt x="0" y="1029358"/>
                  <a:pt x="0" y="1037818"/>
                </a:cubicBezTo>
                <a:lnTo>
                  <a:pt x="0" y="5628782"/>
                </a:lnTo>
                <a:cubicBezTo>
                  <a:pt x="0" y="5645693"/>
                  <a:pt x="0" y="5653382"/>
                  <a:pt x="8460" y="5661842"/>
                </a:cubicBezTo>
                <a:lnTo>
                  <a:pt x="8460" y="6442121"/>
                </a:lnTo>
                <a:cubicBezTo>
                  <a:pt x="8460" y="6666600"/>
                  <a:pt x="191418" y="6857247"/>
                  <a:pt x="423585" y="6857247"/>
                </a:cubicBezTo>
                <a:lnTo>
                  <a:pt x="4342664" y="6857247"/>
                </a:lnTo>
                <a:cubicBezTo>
                  <a:pt x="4567143" y="6857247"/>
                  <a:pt x="4757790" y="6674289"/>
                  <a:pt x="4757790" y="6442121"/>
                </a:cubicBezTo>
                <a:lnTo>
                  <a:pt x="4757790" y="5638012"/>
                </a:lnTo>
                <a:lnTo>
                  <a:pt x="4757790" y="5629553"/>
                </a:lnTo>
                <a:lnTo>
                  <a:pt x="4757790" y="1037809"/>
                </a:lnTo>
                <a:lnTo>
                  <a:pt x="4748568" y="1037809"/>
                </a:lnTo>
                <a:close/>
                <a:moveTo>
                  <a:pt x="315200" y="1187716"/>
                </a:moveTo>
                <a:lnTo>
                  <a:pt x="4441837" y="1187716"/>
                </a:lnTo>
                <a:lnTo>
                  <a:pt x="4441837" y="5471948"/>
                </a:lnTo>
                <a:lnTo>
                  <a:pt x="315200" y="5471948"/>
                </a:lnTo>
                <a:lnTo>
                  <a:pt x="315200" y="1187716"/>
                </a:lnTo>
                <a:close/>
                <a:moveTo>
                  <a:pt x="423585" y="307502"/>
                </a:moveTo>
                <a:lnTo>
                  <a:pt x="4342664" y="307502"/>
                </a:lnTo>
                <a:cubicBezTo>
                  <a:pt x="4401087" y="307502"/>
                  <a:pt x="4450288" y="357473"/>
                  <a:pt x="4450288" y="415126"/>
                </a:cubicBezTo>
                <a:lnTo>
                  <a:pt x="4450288" y="888674"/>
                </a:lnTo>
                <a:lnTo>
                  <a:pt x="315200" y="888674"/>
                </a:lnTo>
                <a:lnTo>
                  <a:pt x="315200" y="415126"/>
                </a:lnTo>
                <a:cubicBezTo>
                  <a:pt x="315200" y="349013"/>
                  <a:pt x="365163" y="307502"/>
                  <a:pt x="423585" y="307502"/>
                </a:cubicBezTo>
                <a:close/>
                <a:moveTo>
                  <a:pt x="4341894" y="6551270"/>
                </a:moveTo>
                <a:lnTo>
                  <a:pt x="423585" y="6551270"/>
                </a:lnTo>
                <a:cubicBezTo>
                  <a:pt x="365163" y="6551270"/>
                  <a:pt x="315962" y="6501298"/>
                  <a:pt x="315962" y="6443646"/>
                </a:cubicBezTo>
                <a:lnTo>
                  <a:pt x="315962" y="5779450"/>
                </a:lnTo>
                <a:lnTo>
                  <a:pt x="4442599" y="5779450"/>
                </a:lnTo>
                <a:lnTo>
                  <a:pt x="4442599" y="6443646"/>
                </a:lnTo>
                <a:cubicBezTo>
                  <a:pt x="4441837" y="6501298"/>
                  <a:pt x="4400325" y="6551270"/>
                  <a:pt x="4341894" y="6551270"/>
                </a:cubicBezTo>
                <a:close/>
                <a:moveTo>
                  <a:pt x="2532265" y="6169204"/>
                </a:moveTo>
                <a:cubicBezTo>
                  <a:pt x="2532265" y="6260687"/>
                  <a:pt x="2457693" y="6343711"/>
                  <a:pt x="2357758" y="6343711"/>
                </a:cubicBezTo>
                <a:cubicBezTo>
                  <a:pt x="2266275" y="6343711"/>
                  <a:pt x="2183251" y="6269139"/>
                  <a:pt x="2183251" y="6169204"/>
                </a:cubicBezTo>
                <a:cubicBezTo>
                  <a:pt x="2183251" y="6077721"/>
                  <a:pt x="2257823" y="5994698"/>
                  <a:pt x="2357758" y="5994698"/>
                </a:cubicBezTo>
                <a:cubicBezTo>
                  <a:pt x="2457693" y="5994698"/>
                  <a:pt x="2532265" y="6077721"/>
                  <a:pt x="2532265" y="616920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07" name="Forma libre 306">
            <a:extLst>
              <a:ext uri="{FF2B5EF4-FFF2-40B4-BE49-F238E27FC236}">
                <a16:creationId xmlns:a16="http://schemas.microsoft.com/office/drawing/2014/main" id="{B07FC896-4470-6D40-B131-4679D37CDDE0}"/>
              </a:ext>
            </a:extLst>
          </p:cNvPr>
          <p:cNvSpPr/>
          <p:nvPr/>
        </p:nvSpPr>
        <p:spPr>
          <a:xfrm>
            <a:off x="4277132" y="5296806"/>
            <a:ext cx="301339" cy="301831"/>
          </a:xfrm>
          <a:custGeom>
            <a:avLst/>
            <a:gdLst>
              <a:gd name="connsiteX0" fmla="*/ 2903191 w 5819790"/>
              <a:gd name="connsiteY0" fmla="*/ 0 h 5829300"/>
              <a:gd name="connsiteX1" fmla="*/ 84644 w 5819790"/>
              <a:gd name="connsiteY1" fmla="*/ 2178808 h 5829300"/>
              <a:gd name="connsiteX2" fmla="*/ 84644 w 5819790"/>
              <a:gd name="connsiteY2" fmla="*/ 2178808 h 5829300"/>
              <a:gd name="connsiteX3" fmla="*/ 84644 w 5819790"/>
              <a:gd name="connsiteY3" fmla="*/ 2194327 h 5829300"/>
              <a:gd name="connsiteX4" fmla="*/ 54318 w 5819790"/>
              <a:gd name="connsiteY4" fmla="*/ 2346678 h 5829300"/>
              <a:gd name="connsiteX5" fmla="*/ 46558 w 5819790"/>
              <a:gd name="connsiteY5" fmla="*/ 2400283 h 5829300"/>
              <a:gd name="connsiteX6" fmla="*/ 31039 w 5819790"/>
              <a:gd name="connsiteY6" fmla="*/ 2514549 h 5829300"/>
              <a:gd name="connsiteX7" fmla="*/ 23279 w 5819790"/>
              <a:gd name="connsiteY7" fmla="*/ 2575210 h 5829300"/>
              <a:gd name="connsiteX8" fmla="*/ 15519 w 5819790"/>
              <a:gd name="connsiteY8" fmla="*/ 2697235 h 5829300"/>
              <a:gd name="connsiteX9" fmla="*/ 7760 w 5819790"/>
              <a:gd name="connsiteY9" fmla="*/ 2750840 h 5829300"/>
              <a:gd name="connsiteX10" fmla="*/ 0 w 5819790"/>
              <a:gd name="connsiteY10" fmla="*/ 2918711 h 5829300"/>
              <a:gd name="connsiteX11" fmla="*/ 7760 w 5819790"/>
              <a:gd name="connsiteY11" fmla="*/ 3086581 h 5829300"/>
              <a:gd name="connsiteX12" fmla="*/ 15519 w 5819790"/>
              <a:gd name="connsiteY12" fmla="*/ 3140186 h 5829300"/>
              <a:gd name="connsiteX13" fmla="*/ 31039 w 5819790"/>
              <a:gd name="connsiteY13" fmla="*/ 3262212 h 5829300"/>
              <a:gd name="connsiteX14" fmla="*/ 38799 w 5819790"/>
              <a:gd name="connsiteY14" fmla="*/ 3315816 h 5829300"/>
              <a:gd name="connsiteX15" fmla="*/ 54318 w 5819790"/>
              <a:gd name="connsiteY15" fmla="*/ 3430082 h 5829300"/>
              <a:gd name="connsiteX16" fmla="*/ 62078 w 5819790"/>
              <a:gd name="connsiteY16" fmla="*/ 3483687 h 5829300"/>
              <a:gd name="connsiteX17" fmla="*/ 92403 w 5819790"/>
              <a:gd name="connsiteY17" fmla="*/ 3636038 h 5829300"/>
              <a:gd name="connsiteX18" fmla="*/ 92403 w 5819790"/>
              <a:gd name="connsiteY18" fmla="*/ 3651557 h 5829300"/>
              <a:gd name="connsiteX19" fmla="*/ 92403 w 5819790"/>
              <a:gd name="connsiteY19" fmla="*/ 3651557 h 5829300"/>
              <a:gd name="connsiteX20" fmla="*/ 2910960 w 5819790"/>
              <a:gd name="connsiteY20" fmla="*/ 5830365 h 5829300"/>
              <a:gd name="connsiteX21" fmla="*/ 5821208 w 5819790"/>
              <a:gd name="connsiteY21" fmla="*/ 2920118 h 5829300"/>
              <a:gd name="connsiteX22" fmla="*/ 2903191 w 5819790"/>
              <a:gd name="connsiteY22" fmla="*/ 0 h 5829300"/>
              <a:gd name="connsiteX23" fmla="*/ 2628815 w 5819790"/>
              <a:gd name="connsiteY23" fmla="*/ 3473816 h 5829300"/>
              <a:gd name="connsiteX24" fmla="*/ 335741 w 5819790"/>
              <a:gd name="connsiteY24" fmla="*/ 3473816 h 5829300"/>
              <a:gd name="connsiteX25" fmla="*/ 327981 w 5819790"/>
              <a:gd name="connsiteY25" fmla="*/ 3458297 h 5829300"/>
              <a:gd name="connsiteX26" fmla="*/ 312462 w 5819790"/>
              <a:gd name="connsiteY26" fmla="*/ 3389876 h 5829300"/>
              <a:gd name="connsiteX27" fmla="*/ 296942 w 5819790"/>
              <a:gd name="connsiteY27" fmla="*/ 3329215 h 5829300"/>
              <a:gd name="connsiteX28" fmla="*/ 289183 w 5819790"/>
              <a:gd name="connsiteY28" fmla="*/ 3245275 h 5829300"/>
              <a:gd name="connsiteX29" fmla="*/ 281423 w 5819790"/>
              <a:gd name="connsiteY29" fmla="*/ 3191670 h 5829300"/>
              <a:gd name="connsiteX30" fmla="*/ 273663 w 5819790"/>
              <a:gd name="connsiteY30" fmla="*/ 3092924 h 5829300"/>
              <a:gd name="connsiteX31" fmla="*/ 273663 w 5819790"/>
              <a:gd name="connsiteY31" fmla="*/ 3054839 h 5829300"/>
              <a:gd name="connsiteX32" fmla="*/ 273663 w 5819790"/>
              <a:gd name="connsiteY32" fmla="*/ 2917997 h 5829300"/>
              <a:gd name="connsiteX33" fmla="*/ 273663 w 5819790"/>
              <a:gd name="connsiteY33" fmla="*/ 2781156 h 5829300"/>
              <a:gd name="connsiteX34" fmla="*/ 273663 w 5819790"/>
              <a:gd name="connsiteY34" fmla="*/ 2743071 h 5829300"/>
              <a:gd name="connsiteX35" fmla="*/ 281423 w 5819790"/>
              <a:gd name="connsiteY35" fmla="*/ 2644325 h 5829300"/>
              <a:gd name="connsiteX36" fmla="*/ 289183 w 5819790"/>
              <a:gd name="connsiteY36" fmla="*/ 2590720 h 5829300"/>
              <a:gd name="connsiteX37" fmla="*/ 296942 w 5819790"/>
              <a:gd name="connsiteY37" fmla="*/ 2506780 h 5829300"/>
              <a:gd name="connsiteX38" fmla="*/ 312462 w 5819790"/>
              <a:gd name="connsiteY38" fmla="*/ 2438359 h 5829300"/>
              <a:gd name="connsiteX39" fmla="*/ 327981 w 5819790"/>
              <a:gd name="connsiteY39" fmla="*/ 2369939 h 5829300"/>
              <a:gd name="connsiteX40" fmla="*/ 335741 w 5819790"/>
              <a:gd name="connsiteY40" fmla="*/ 2354419 h 5829300"/>
              <a:gd name="connsiteX41" fmla="*/ 2628815 w 5819790"/>
              <a:gd name="connsiteY41" fmla="*/ 2354419 h 5829300"/>
              <a:gd name="connsiteX42" fmla="*/ 2765656 w 5819790"/>
              <a:gd name="connsiteY42" fmla="*/ 2217578 h 5829300"/>
              <a:gd name="connsiteX43" fmla="*/ 2765656 w 5819790"/>
              <a:gd name="connsiteY43" fmla="*/ 1684335 h 5829300"/>
              <a:gd name="connsiteX44" fmla="*/ 4022578 w 5819790"/>
              <a:gd name="connsiteY44" fmla="*/ 2903191 h 5829300"/>
              <a:gd name="connsiteX45" fmla="*/ 4038098 w 5819790"/>
              <a:gd name="connsiteY45" fmla="*/ 2918711 h 5829300"/>
              <a:gd name="connsiteX46" fmla="*/ 4022578 w 5819790"/>
              <a:gd name="connsiteY46" fmla="*/ 2934230 h 5829300"/>
              <a:gd name="connsiteX47" fmla="*/ 2773416 w 5819790"/>
              <a:gd name="connsiteY47" fmla="*/ 4143891 h 5829300"/>
              <a:gd name="connsiteX48" fmla="*/ 2773416 w 5819790"/>
              <a:gd name="connsiteY48" fmla="*/ 3610648 h 5829300"/>
              <a:gd name="connsiteX49" fmla="*/ 2628815 w 5819790"/>
              <a:gd name="connsiteY49" fmla="*/ 3473816 h 5829300"/>
              <a:gd name="connsiteX50" fmla="*/ 2903191 w 5819790"/>
              <a:gd name="connsiteY50" fmla="*/ 5546118 h 5829300"/>
              <a:gd name="connsiteX51" fmla="*/ 411921 w 5819790"/>
              <a:gd name="connsiteY51" fmla="*/ 3755952 h 5829300"/>
              <a:gd name="connsiteX52" fmla="*/ 2491270 w 5819790"/>
              <a:gd name="connsiteY52" fmla="*/ 3755952 h 5829300"/>
              <a:gd name="connsiteX53" fmla="*/ 2491270 w 5819790"/>
              <a:gd name="connsiteY53" fmla="*/ 4357607 h 5829300"/>
              <a:gd name="connsiteX54" fmla="*/ 2491270 w 5819790"/>
              <a:gd name="connsiteY54" fmla="*/ 4373126 h 5829300"/>
              <a:gd name="connsiteX55" fmla="*/ 2666197 w 5819790"/>
              <a:gd name="connsiteY55" fmla="*/ 4555812 h 5829300"/>
              <a:gd name="connsiteX56" fmla="*/ 2826307 w 5819790"/>
              <a:gd name="connsiteY56" fmla="*/ 4479632 h 5829300"/>
              <a:gd name="connsiteX57" fmla="*/ 4220775 w 5819790"/>
              <a:gd name="connsiteY57" fmla="*/ 3131010 h 5829300"/>
              <a:gd name="connsiteX58" fmla="*/ 4319521 w 5819790"/>
              <a:gd name="connsiteY58" fmla="*/ 2917997 h 5829300"/>
              <a:gd name="connsiteX59" fmla="*/ 4220775 w 5819790"/>
              <a:gd name="connsiteY59" fmla="*/ 2697226 h 5829300"/>
              <a:gd name="connsiteX60" fmla="*/ 2819261 w 5819790"/>
              <a:gd name="connsiteY60" fmla="*/ 1340863 h 5829300"/>
              <a:gd name="connsiteX61" fmla="*/ 2659150 w 5819790"/>
              <a:gd name="connsiteY61" fmla="*/ 1264682 h 5829300"/>
              <a:gd name="connsiteX62" fmla="*/ 2484223 w 5819790"/>
              <a:gd name="connsiteY62" fmla="*/ 1432553 h 5829300"/>
              <a:gd name="connsiteX63" fmla="*/ 2484223 w 5819790"/>
              <a:gd name="connsiteY63" fmla="*/ 1455128 h 5829300"/>
              <a:gd name="connsiteX64" fmla="*/ 2484223 w 5819790"/>
              <a:gd name="connsiteY64" fmla="*/ 2080062 h 5829300"/>
              <a:gd name="connsiteX65" fmla="*/ 411921 w 5819790"/>
              <a:gd name="connsiteY65" fmla="*/ 2080062 h 5829300"/>
              <a:gd name="connsiteX66" fmla="*/ 2903191 w 5819790"/>
              <a:gd name="connsiteY66" fmla="*/ 282136 h 5829300"/>
              <a:gd name="connsiteX67" fmla="*/ 5531302 w 5819790"/>
              <a:gd name="connsiteY67" fmla="*/ 2910247 h 5829300"/>
              <a:gd name="connsiteX68" fmla="*/ 2903191 w 5819790"/>
              <a:gd name="connsiteY68" fmla="*/ 5546118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5819790" h="5829300">
                <a:moveTo>
                  <a:pt x="2903191" y="0"/>
                </a:moveTo>
                <a:cubicBezTo>
                  <a:pt x="1554578" y="0"/>
                  <a:pt x="411921" y="921885"/>
                  <a:pt x="84644" y="2178808"/>
                </a:cubicBezTo>
                <a:lnTo>
                  <a:pt x="84644" y="2178808"/>
                </a:lnTo>
                <a:cubicBezTo>
                  <a:pt x="84644" y="2186568"/>
                  <a:pt x="84644" y="2186568"/>
                  <a:pt x="84644" y="2194327"/>
                </a:cubicBezTo>
                <a:cubicBezTo>
                  <a:pt x="69124" y="2240173"/>
                  <a:pt x="62068" y="2293074"/>
                  <a:pt x="54318" y="2346678"/>
                </a:cubicBezTo>
                <a:cubicBezTo>
                  <a:pt x="54318" y="2362198"/>
                  <a:pt x="46558" y="2384764"/>
                  <a:pt x="46558" y="2400283"/>
                </a:cubicBezTo>
                <a:cubicBezTo>
                  <a:pt x="38799" y="2438369"/>
                  <a:pt x="31039" y="2476464"/>
                  <a:pt x="31039" y="2514549"/>
                </a:cubicBezTo>
                <a:cubicBezTo>
                  <a:pt x="31039" y="2537124"/>
                  <a:pt x="23279" y="2552634"/>
                  <a:pt x="23279" y="2575210"/>
                </a:cubicBezTo>
                <a:cubicBezTo>
                  <a:pt x="15519" y="2613295"/>
                  <a:pt x="15519" y="2651390"/>
                  <a:pt x="15519" y="2697235"/>
                </a:cubicBezTo>
                <a:cubicBezTo>
                  <a:pt x="15519" y="2712755"/>
                  <a:pt x="15519" y="2727561"/>
                  <a:pt x="7760" y="2750840"/>
                </a:cubicBezTo>
                <a:cubicBezTo>
                  <a:pt x="7760" y="2804445"/>
                  <a:pt x="0" y="2865106"/>
                  <a:pt x="0" y="2918711"/>
                </a:cubicBezTo>
                <a:cubicBezTo>
                  <a:pt x="0" y="2979372"/>
                  <a:pt x="0" y="3032976"/>
                  <a:pt x="7760" y="3086581"/>
                </a:cubicBezTo>
                <a:cubicBezTo>
                  <a:pt x="7760" y="3102101"/>
                  <a:pt x="7760" y="3116907"/>
                  <a:pt x="15519" y="3140186"/>
                </a:cubicBezTo>
                <a:cubicBezTo>
                  <a:pt x="15519" y="3178271"/>
                  <a:pt x="23279" y="3224126"/>
                  <a:pt x="31039" y="3262212"/>
                </a:cubicBezTo>
                <a:cubicBezTo>
                  <a:pt x="31039" y="3284787"/>
                  <a:pt x="38799" y="3300297"/>
                  <a:pt x="38799" y="3315816"/>
                </a:cubicBezTo>
                <a:cubicBezTo>
                  <a:pt x="46558" y="3353902"/>
                  <a:pt x="54318" y="3391996"/>
                  <a:pt x="54318" y="3430082"/>
                </a:cubicBezTo>
                <a:cubicBezTo>
                  <a:pt x="54318" y="3445602"/>
                  <a:pt x="62078" y="3468167"/>
                  <a:pt x="62078" y="3483687"/>
                </a:cubicBezTo>
                <a:cubicBezTo>
                  <a:pt x="69837" y="3537292"/>
                  <a:pt x="84653" y="3582433"/>
                  <a:pt x="92403" y="3636038"/>
                </a:cubicBezTo>
                <a:cubicBezTo>
                  <a:pt x="92403" y="3643798"/>
                  <a:pt x="92403" y="3643798"/>
                  <a:pt x="92403" y="3651557"/>
                </a:cubicBezTo>
                <a:lnTo>
                  <a:pt x="92403" y="3651557"/>
                </a:lnTo>
                <a:cubicBezTo>
                  <a:pt x="419681" y="4900720"/>
                  <a:pt x="1555282" y="5830365"/>
                  <a:pt x="2910960" y="5830365"/>
                </a:cubicBezTo>
                <a:cubicBezTo>
                  <a:pt x="4518440" y="5830365"/>
                  <a:pt x="5821208" y="4527597"/>
                  <a:pt x="5821208" y="2920118"/>
                </a:cubicBezTo>
                <a:cubicBezTo>
                  <a:pt x="5821208" y="1312639"/>
                  <a:pt x="4510671" y="0"/>
                  <a:pt x="2903191" y="0"/>
                </a:cubicBezTo>
                <a:close/>
                <a:moveTo>
                  <a:pt x="2628815" y="3473816"/>
                </a:moveTo>
                <a:lnTo>
                  <a:pt x="335741" y="3473816"/>
                </a:lnTo>
                <a:cubicBezTo>
                  <a:pt x="335741" y="3466056"/>
                  <a:pt x="335741" y="3466056"/>
                  <a:pt x="327981" y="3458297"/>
                </a:cubicBezTo>
                <a:cubicBezTo>
                  <a:pt x="320222" y="3435721"/>
                  <a:pt x="320222" y="3412451"/>
                  <a:pt x="312462" y="3389876"/>
                </a:cubicBezTo>
                <a:cubicBezTo>
                  <a:pt x="304702" y="3367301"/>
                  <a:pt x="304702" y="3344031"/>
                  <a:pt x="296942" y="3329215"/>
                </a:cubicBezTo>
                <a:cubicBezTo>
                  <a:pt x="289183" y="3298889"/>
                  <a:pt x="289183" y="3275610"/>
                  <a:pt x="289183" y="3245275"/>
                </a:cubicBezTo>
                <a:cubicBezTo>
                  <a:pt x="289183" y="3229756"/>
                  <a:pt x="281423" y="3214950"/>
                  <a:pt x="281423" y="3191670"/>
                </a:cubicBezTo>
                <a:cubicBezTo>
                  <a:pt x="281423" y="3161344"/>
                  <a:pt x="273663" y="3123250"/>
                  <a:pt x="273663" y="3092924"/>
                </a:cubicBezTo>
                <a:cubicBezTo>
                  <a:pt x="273663" y="3077404"/>
                  <a:pt x="273663" y="3070348"/>
                  <a:pt x="273663" y="3054839"/>
                </a:cubicBezTo>
                <a:cubicBezTo>
                  <a:pt x="273663" y="3008993"/>
                  <a:pt x="273663" y="2963148"/>
                  <a:pt x="273663" y="2917997"/>
                </a:cubicBezTo>
                <a:cubicBezTo>
                  <a:pt x="273663" y="2872856"/>
                  <a:pt x="273663" y="2826307"/>
                  <a:pt x="273663" y="2781156"/>
                </a:cubicBezTo>
                <a:cubicBezTo>
                  <a:pt x="273663" y="2765637"/>
                  <a:pt x="273663" y="2758581"/>
                  <a:pt x="273663" y="2743071"/>
                </a:cubicBezTo>
                <a:cubicBezTo>
                  <a:pt x="273663" y="2712745"/>
                  <a:pt x="281423" y="2674650"/>
                  <a:pt x="281423" y="2644325"/>
                </a:cubicBezTo>
                <a:cubicBezTo>
                  <a:pt x="281423" y="2628805"/>
                  <a:pt x="289183" y="2606239"/>
                  <a:pt x="289183" y="2590720"/>
                </a:cubicBezTo>
                <a:cubicBezTo>
                  <a:pt x="289183" y="2560394"/>
                  <a:pt x="296942" y="2537115"/>
                  <a:pt x="296942" y="2506780"/>
                </a:cubicBezTo>
                <a:cubicBezTo>
                  <a:pt x="296942" y="2484204"/>
                  <a:pt x="304702" y="2460935"/>
                  <a:pt x="312462" y="2438359"/>
                </a:cubicBezTo>
                <a:cubicBezTo>
                  <a:pt x="320222" y="2415784"/>
                  <a:pt x="320222" y="2392514"/>
                  <a:pt x="327981" y="2369939"/>
                </a:cubicBezTo>
                <a:cubicBezTo>
                  <a:pt x="327981" y="2362179"/>
                  <a:pt x="327981" y="2362179"/>
                  <a:pt x="335741" y="2354419"/>
                </a:cubicBezTo>
                <a:lnTo>
                  <a:pt x="2628815" y="2354419"/>
                </a:lnTo>
                <a:cubicBezTo>
                  <a:pt x="2704995" y="2354419"/>
                  <a:pt x="2765656" y="2293758"/>
                  <a:pt x="2765656" y="2217578"/>
                </a:cubicBezTo>
                <a:lnTo>
                  <a:pt x="2765656" y="1684335"/>
                </a:lnTo>
                <a:lnTo>
                  <a:pt x="4022578" y="2903191"/>
                </a:lnTo>
                <a:cubicBezTo>
                  <a:pt x="4030338" y="2910951"/>
                  <a:pt x="4030338" y="2918711"/>
                  <a:pt x="4038098" y="2918711"/>
                </a:cubicBezTo>
                <a:cubicBezTo>
                  <a:pt x="4038098" y="2918711"/>
                  <a:pt x="4038098" y="2926470"/>
                  <a:pt x="4022578" y="2934230"/>
                </a:cubicBezTo>
                <a:lnTo>
                  <a:pt x="2773416" y="4143891"/>
                </a:lnTo>
                <a:lnTo>
                  <a:pt x="2773416" y="3610648"/>
                </a:lnTo>
                <a:cubicBezTo>
                  <a:pt x="2773416" y="3534477"/>
                  <a:pt x="2704995" y="3473816"/>
                  <a:pt x="2628815" y="3473816"/>
                </a:cubicBezTo>
                <a:close/>
                <a:moveTo>
                  <a:pt x="2903191" y="5546118"/>
                </a:moveTo>
                <a:cubicBezTo>
                  <a:pt x="1745015" y="5546118"/>
                  <a:pt x="762469" y="4792103"/>
                  <a:pt x="411921" y="3755952"/>
                </a:cubicBezTo>
                <a:lnTo>
                  <a:pt x="2491270" y="3755952"/>
                </a:lnTo>
                <a:lnTo>
                  <a:pt x="2491270" y="4357607"/>
                </a:lnTo>
                <a:cubicBezTo>
                  <a:pt x="2491270" y="4365366"/>
                  <a:pt x="2491270" y="4365366"/>
                  <a:pt x="2491270" y="4373126"/>
                </a:cubicBezTo>
                <a:cubicBezTo>
                  <a:pt x="2506789" y="4509967"/>
                  <a:pt x="2597776" y="4555812"/>
                  <a:pt x="2666197" y="4555812"/>
                </a:cubicBezTo>
                <a:cubicBezTo>
                  <a:pt x="2750137" y="4555812"/>
                  <a:pt x="2803038" y="4502207"/>
                  <a:pt x="2826307" y="4479632"/>
                </a:cubicBezTo>
                <a:lnTo>
                  <a:pt x="4220775" y="3131010"/>
                </a:lnTo>
                <a:cubicBezTo>
                  <a:pt x="4304715" y="3054829"/>
                  <a:pt x="4319521" y="2970899"/>
                  <a:pt x="4319521" y="2917997"/>
                </a:cubicBezTo>
                <a:cubicBezTo>
                  <a:pt x="4319521" y="2803732"/>
                  <a:pt x="4251100" y="2727552"/>
                  <a:pt x="4220775" y="2697226"/>
                </a:cubicBezTo>
                <a:lnTo>
                  <a:pt x="2819261" y="1340863"/>
                </a:lnTo>
                <a:cubicBezTo>
                  <a:pt x="2796685" y="1325343"/>
                  <a:pt x="2743080" y="1264682"/>
                  <a:pt x="2659150" y="1264682"/>
                </a:cubicBezTo>
                <a:cubicBezTo>
                  <a:pt x="2590729" y="1264682"/>
                  <a:pt x="2506799" y="1310528"/>
                  <a:pt x="2484223" y="1432553"/>
                </a:cubicBezTo>
                <a:cubicBezTo>
                  <a:pt x="2484223" y="1440313"/>
                  <a:pt x="2484223" y="1448072"/>
                  <a:pt x="2484223" y="1455128"/>
                </a:cubicBezTo>
                <a:lnTo>
                  <a:pt x="2484223" y="2080062"/>
                </a:lnTo>
                <a:lnTo>
                  <a:pt x="411921" y="2080062"/>
                </a:lnTo>
                <a:cubicBezTo>
                  <a:pt x="762478" y="1036151"/>
                  <a:pt x="1745024" y="282136"/>
                  <a:pt x="2903191" y="282136"/>
                </a:cubicBezTo>
                <a:cubicBezTo>
                  <a:pt x="4350560" y="282136"/>
                  <a:pt x="5531302" y="1462879"/>
                  <a:pt x="5531302" y="2910247"/>
                </a:cubicBezTo>
                <a:cubicBezTo>
                  <a:pt x="5531302" y="4357616"/>
                  <a:pt x="4350560" y="5546118"/>
                  <a:pt x="2903191" y="554611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09" name="Forma libre 308">
            <a:extLst>
              <a:ext uri="{FF2B5EF4-FFF2-40B4-BE49-F238E27FC236}">
                <a16:creationId xmlns:a16="http://schemas.microsoft.com/office/drawing/2014/main" id="{D303CE12-56A1-B441-A70C-C106AE2A8E3E}"/>
              </a:ext>
            </a:extLst>
          </p:cNvPr>
          <p:cNvSpPr/>
          <p:nvPr/>
        </p:nvSpPr>
        <p:spPr>
          <a:xfrm>
            <a:off x="8775988" y="1415734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1754 w 5829300"/>
              <a:gd name="connsiteY10" fmla="*/ 3006852 h 5829300"/>
              <a:gd name="connsiteX11" fmla="*/ 4051754 w 5829300"/>
              <a:gd name="connsiteY11" fmla="*/ 3205382 h 5829300"/>
              <a:gd name="connsiteX12" fmla="*/ 3013910 w 5829300"/>
              <a:gd name="connsiteY12" fmla="*/ 4250293 h 5829300"/>
              <a:gd name="connsiteX13" fmla="*/ 2991298 w 5829300"/>
              <a:gd name="connsiteY13" fmla="*/ 4265838 h 5829300"/>
              <a:gd name="connsiteX14" fmla="*/ 2983525 w 5829300"/>
              <a:gd name="connsiteY14" fmla="*/ 4273611 h 5829300"/>
              <a:gd name="connsiteX15" fmla="*/ 2967981 w 5829300"/>
              <a:gd name="connsiteY15" fmla="*/ 4281383 h 5829300"/>
              <a:gd name="connsiteX16" fmla="*/ 2952436 w 5829300"/>
              <a:gd name="connsiteY16" fmla="*/ 4289155 h 5829300"/>
              <a:gd name="connsiteX17" fmla="*/ 2936891 w 5829300"/>
              <a:gd name="connsiteY17" fmla="*/ 4289155 h 5829300"/>
              <a:gd name="connsiteX18" fmla="*/ 2906516 w 5829300"/>
              <a:gd name="connsiteY18" fmla="*/ 4289155 h 5829300"/>
              <a:gd name="connsiteX19" fmla="*/ 2876141 w 5829300"/>
              <a:gd name="connsiteY19" fmla="*/ 4289155 h 5829300"/>
              <a:gd name="connsiteX20" fmla="*/ 2860596 w 5829300"/>
              <a:gd name="connsiteY20" fmla="*/ 4289155 h 5829300"/>
              <a:gd name="connsiteX21" fmla="*/ 2845051 w 5829300"/>
              <a:gd name="connsiteY21" fmla="*/ 4281383 h 5829300"/>
              <a:gd name="connsiteX22" fmla="*/ 2829506 w 5829300"/>
              <a:gd name="connsiteY22" fmla="*/ 4273611 h 5829300"/>
              <a:gd name="connsiteX23" fmla="*/ 2821734 w 5829300"/>
              <a:gd name="connsiteY23" fmla="*/ 4265838 h 5829300"/>
              <a:gd name="connsiteX24" fmla="*/ 2799121 w 5829300"/>
              <a:gd name="connsiteY24" fmla="*/ 4250293 h 5829300"/>
              <a:gd name="connsiteX25" fmla="*/ 1770478 w 5829300"/>
              <a:gd name="connsiteY25" fmla="*/ 3197600 h 5829300"/>
              <a:gd name="connsiteX26" fmla="*/ 1770478 w 5829300"/>
              <a:gd name="connsiteY26" fmla="*/ 2999070 h 5829300"/>
              <a:gd name="connsiteX27" fmla="*/ 1969008 w 5829300"/>
              <a:gd name="connsiteY27" fmla="*/ 2999070 h 5829300"/>
              <a:gd name="connsiteX28" fmla="*/ 2777947 w 5829300"/>
              <a:gd name="connsiteY28" fmla="*/ 3808009 h 5829300"/>
              <a:gd name="connsiteX29" fmla="*/ 2777947 w 5829300"/>
              <a:gd name="connsiteY29" fmla="*/ 1571958 h 5829300"/>
              <a:gd name="connsiteX30" fmla="*/ 2915012 w 5829300"/>
              <a:gd name="connsiteY30" fmla="*/ 1434894 h 5829300"/>
              <a:gd name="connsiteX31" fmla="*/ 3052077 w 5829300"/>
              <a:gd name="connsiteY31" fmla="*/ 1571958 h 5829300"/>
              <a:gd name="connsiteX32" fmla="*/ 3052077 w 5829300"/>
              <a:gd name="connsiteY32" fmla="*/ 3807314 h 5829300"/>
              <a:gd name="connsiteX33" fmla="*/ 3846176 w 5829300"/>
              <a:gd name="connsiteY33" fmla="*/ 3013920 h 5829300"/>
              <a:gd name="connsiteX34" fmla="*/ 4051754 w 5829300"/>
              <a:gd name="connsiteY34" fmla="*/ 300685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2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1754" y="3006852"/>
                </a:moveTo>
                <a:cubicBezTo>
                  <a:pt x="4105447" y="3060544"/>
                  <a:pt x="4105447" y="3151680"/>
                  <a:pt x="4051754" y="3205382"/>
                </a:cubicBezTo>
                <a:lnTo>
                  <a:pt x="3013910" y="4250293"/>
                </a:lnTo>
                <a:cubicBezTo>
                  <a:pt x="3006138" y="4258066"/>
                  <a:pt x="2998365" y="4265838"/>
                  <a:pt x="2991298" y="4265838"/>
                </a:cubicBezTo>
                <a:lnTo>
                  <a:pt x="2983525" y="4273611"/>
                </a:lnTo>
                <a:cubicBezTo>
                  <a:pt x="2975753" y="4273611"/>
                  <a:pt x="2975753" y="4281383"/>
                  <a:pt x="2967981" y="4281383"/>
                </a:cubicBezTo>
                <a:cubicBezTo>
                  <a:pt x="2960208" y="4281383"/>
                  <a:pt x="2960208" y="4281383"/>
                  <a:pt x="2952436" y="4289155"/>
                </a:cubicBezTo>
                <a:cubicBezTo>
                  <a:pt x="2944663" y="4289155"/>
                  <a:pt x="2944663" y="4289155"/>
                  <a:pt x="2936891" y="4289155"/>
                </a:cubicBezTo>
                <a:cubicBezTo>
                  <a:pt x="2929119" y="4289155"/>
                  <a:pt x="2921346" y="4289155"/>
                  <a:pt x="2906516" y="4289155"/>
                </a:cubicBezTo>
                <a:cubicBezTo>
                  <a:pt x="2898743" y="4289155"/>
                  <a:pt x="2890971" y="4289155"/>
                  <a:pt x="2876141" y="4289155"/>
                </a:cubicBezTo>
                <a:cubicBezTo>
                  <a:pt x="2868368" y="4289155"/>
                  <a:pt x="2868368" y="4289155"/>
                  <a:pt x="2860596" y="4289155"/>
                </a:cubicBezTo>
                <a:cubicBezTo>
                  <a:pt x="2852823" y="4289155"/>
                  <a:pt x="2852823" y="4289155"/>
                  <a:pt x="2845051" y="4281383"/>
                </a:cubicBezTo>
                <a:cubicBezTo>
                  <a:pt x="2837279" y="4281383"/>
                  <a:pt x="2837279" y="4273611"/>
                  <a:pt x="2829506" y="4273611"/>
                </a:cubicBezTo>
                <a:cubicBezTo>
                  <a:pt x="2829506" y="4273611"/>
                  <a:pt x="2821734" y="4273611"/>
                  <a:pt x="2821734" y="4265838"/>
                </a:cubicBezTo>
                <a:cubicBezTo>
                  <a:pt x="2813961" y="4258066"/>
                  <a:pt x="2806189" y="4258066"/>
                  <a:pt x="2799121" y="4250293"/>
                </a:cubicBezTo>
                <a:lnTo>
                  <a:pt x="1770478" y="3197600"/>
                </a:lnTo>
                <a:cubicBezTo>
                  <a:pt x="1716786" y="3143907"/>
                  <a:pt x="1716786" y="3052772"/>
                  <a:pt x="1770478" y="2999070"/>
                </a:cubicBezTo>
                <a:cubicBezTo>
                  <a:pt x="1824171" y="2945368"/>
                  <a:pt x="1915306" y="2945378"/>
                  <a:pt x="1969008" y="2999070"/>
                </a:cubicBezTo>
                <a:lnTo>
                  <a:pt x="2777947" y="3808009"/>
                </a:lnTo>
                <a:lnTo>
                  <a:pt x="2777947" y="1571958"/>
                </a:lnTo>
                <a:cubicBezTo>
                  <a:pt x="2777947" y="1495654"/>
                  <a:pt x="2838707" y="1434894"/>
                  <a:pt x="2915012" y="1434894"/>
                </a:cubicBezTo>
                <a:cubicBezTo>
                  <a:pt x="2991317" y="1434894"/>
                  <a:pt x="3052077" y="1495654"/>
                  <a:pt x="3052077" y="1571958"/>
                </a:cubicBezTo>
                <a:lnTo>
                  <a:pt x="3052077" y="3807314"/>
                </a:lnTo>
                <a:lnTo>
                  <a:pt x="3846176" y="3013920"/>
                </a:lnTo>
                <a:cubicBezTo>
                  <a:pt x="3906926" y="2953150"/>
                  <a:pt x="3998767" y="2953150"/>
                  <a:pt x="4051754" y="300685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11" name="Forma libre 310">
            <a:extLst>
              <a:ext uri="{FF2B5EF4-FFF2-40B4-BE49-F238E27FC236}">
                <a16:creationId xmlns:a16="http://schemas.microsoft.com/office/drawing/2014/main" id="{4F2E8143-F190-8A40-AAE1-168BFA7C5E6F}"/>
              </a:ext>
            </a:extLst>
          </p:cNvPr>
          <p:cNvSpPr/>
          <p:nvPr/>
        </p:nvSpPr>
        <p:spPr>
          <a:xfrm>
            <a:off x="2068138" y="1408345"/>
            <a:ext cx="301831" cy="301338"/>
          </a:xfrm>
          <a:custGeom>
            <a:avLst/>
            <a:gdLst>
              <a:gd name="connsiteX0" fmla="*/ 2915002 w 5829300"/>
              <a:gd name="connsiteY0" fmla="*/ 0 h 5819775"/>
              <a:gd name="connsiteX1" fmla="*/ 0 w 5829300"/>
              <a:gd name="connsiteY1" fmla="*/ 2915003 h 5819775"/>
              <a:gd name="connsiteX2" fmla="*/ 2915002 w 5829300"/>
              <a:gd name="connsiteY2" fmla="*/ 5829300 h 5819775"/>
              <a:gd name="connsiteX3" fmla="*/ 5830005 w 5829300"/>
              <a:gd name="connsiteY3" fmla="*/ 2914298 h 5819775"/>
              <a:gd name="connsiteX4" fmla="*/ 2915002 w 5829300"/>
              <a:gd name="connsiteY4" fmla="*/ 0 h 5819775"/>
              <a:gd name="connsiteX5" fmla="*/ 2915002 w 5829300"/>
              <a:gd name="connsiteY5" fmla="*/ 5555180 h 5819775"/>
              <a:gd name="connsiteX6" fmla="*/ 282597 w 5829300"/>
              <a:gd name="connsiteY6" fmla="*/ 2922775 h 5819775"/>
              <a:gd name="connsiteX7" fmla="*/ 2915002 w 5829300"/>
              <a:gd name="connsiteY7" fmla="*/ 290370 h 5819775"/>
              <a:gd name="connsiteX8" fmla="*/ 5547408 w 5829300"/>
              <a:gd name="connsiteY8" fmla="*/ 2922775 h 5819775"/>
              <a:gd name="connsiteX9" fmla="*/ 2915002 w 5829300"/>
              <a:gd name="connsiteY9" fmla="*/ 5555180 h 5819775"/>
              <a:gd name="connsiteX10" fmla="*/ 2449421 w 5829300"/>
              <a:gd name="connsiteY10" fmla="*/ 1808636 h 5819775"/>
              <a:gd name="connsiteX11" fmla="*/ 1991611 w 5829300"/>
              <a:gd name="connsiteY11" fmla="*/ 1808636 h 5819775"/>
              <a:gd name="connsiteX12" fmla="*/ 1732331 w 5829300"/>
              <a:gd name="connsiteY12" fmla="*/ 2067916 h 5819775"/>
              <a:gd name="connsiteX13" fmla="*/ 1732331 w 5829300"/>
              <a:gd name="connsiteY13" fmla="*/ 3776929 h 5819775"/>
              <a:gd name="connsiteX14" fmla="*/ 1991611 w 5829300"/>
              <a:gd name="connsiteY14" fmla="*/ 4036209 h 5819775"/>
              <a:gd name="connsiteX15" fmla="*/ 2449421 w 5829300"/>
              <a:gd name="connsiteY15" fmla="*/ 4036209 h 5819775"/>
              <a:gd name="connsiteX16" fmla="*/ 2708700 w 5829300"/>
              <a:gd name="connsiteY16" fmla="*/ 3776929 h 5819775"/>
              <a:gd name="connsiteX17" fmla="*/ 2708700 w 5829300"/>
              <a:gd name="connsiteY17" fmla="*/ 2067916 h 5819775"/>
              <a:gd name="connsiteX18" fmla="*/ 2449421 w 5829300"/>
              <a:gd name="connsiteY18" fmla="*/ 1808636 h 5819775"/>
              <a:gd name="connsiteX19" fmla="*/ 2426113 w 5829300"/>
              <a:gd name="connsiteY19" fmla="*/ 3746554 h 5819775"/>
              <a:gd name="connsiteX20" fmla="*/ 2021996 w 5829300"/>
              <a:gd name="connsiteY20" fmla="*/ 3746554 h 5819775"/>
              <a:gd name="connsiteX21" fmla="*/ 2021996 w 5829300"/>
              <a:gd name="connsiteY21" fmla="*/ 2090528 h 5819775"/>
              <a:gd name="connsiteX22" fmla="*/ 2426113 w 5829300"/>
              <a:gd name="connsiteY22" fmla="*/ 2090528 h 5819775"/>
              <a:gd name="connsiteX23" fmla="*/ 2426113 w 5829300"/>
              <a:gd name="connsiteY23" fmla="*/ 3746554 h 5819775"/>
              <a:gd name="connsiteX24" fmla="*/ 3830622 w 5829300"/>
              <a:gd name="connsiteY24" fmla="*/ 1808636 h 5819775"/>
              <a:gd name="connsiteX25" fmla="*/ 3372812 w 5829300"/>
              <a:gd name="connsiteY25" fmla="*/ 1808636 h 5819775"/>
              <a:gd name="connsiteX26" fmla="*/ 3113532 w 5829300"/>
              <a:gd name="connsiteY26" fmla="*/ 2067916 h 5819775"/>
              <a:gd name="connsiteX27" fmla="*/ 3113532 w 5829300"/>
              <a:gd name="connsiteY27" fmla="*/ 3776929 h 5819775"/>
              <a:gd name="connsiteX28" fmla="*/ 3372812 w 5829300"/>
              <a:gd name="connsiteY28" fmla="*/ 4036209 h 5819775"/>
              <a:gd name="connsiteX29" fmla="*/ 3830622 w 5829300"/>
              <a:gd name="connsiteY29" fmla="*/ 4036209 h 5819775"/>
              <a:gd name="connsiteX30" fmla="*/ 4089902 w 5829300"/>
              <a:gd name="connsiteY30" fmla="*/ 3776929 h 5819775"/>
              <a:gd name="connsiteX31" fmla="*/ 4089902 w 5829300"/>
              <a:gd name="connsiteY31" fmla="*/ 2067916 h 5819775"/>
              <a:gd name="connsiteX32" fmla="*/ 3830622 w 5829300"/>
              <a:gd name="connsiteY32" fmla="*/ 1808636 h 5819775"/>
              <a:gd name="connsiteX33" fmla="*/ 3807305 w 5829300"/>
              <a:gd name="connsiteY33" fmla="*/ 3746554 h 5819775"/>
              <a:gd name="connsiteX34" fmla="*/ 3403187 w 5829300"/>
              <a:gd name="connsiteY34" fmla="*/ 3746554 h 5819775"/>
              <a:gd name="connsiteX35" fmla="*/ 3403187 w 5829300"/>
              <a:gd name="connsiteY35" fmla="*/ 2090528 h 5819775"/>
              <a:gd name="connsiteX36" fmla="*/ 3807305 w 5829300"/>
              <a:gd name="connsiteY36" fmla="*/ 2090528 h 5819775"/>
              <a:gd name="connsiteX37" fmla="*/ 3807305 w 5829300"/>
              <a:gd name="connsiteY37" fmla="*/ 3746554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19775">
                <a:moveTo>
                  <a:pt x="2915002" y="0"/>
                </a:moveTo>
                <a:cubicBezTo>
                  <a:pt x="1304896" y="0"/>
                  <a:pt x="0" y="1304896"/>
                  <a:pt x="0" y="2915003"/>
                </a:cubicBezTo>
                <a:cubicBezTo>
                  <a:pt x="0" y="4525109"/>
                  <a:pt x="1304896" y="5829300"/>
                  <a:pt x="2915002" y="5829300"/>
                </a:cubicBezTo>
                <a:cubicBezTo>
                  <a:pt x="4525109" y="5829300"/>
                  <a:pt x="5830005" y="4524404"/>
                  <a:pt x="5830005" y="2914298"/>
                </a:cubicBezTo>
                <a:cubicBezTo>
                  <a:pt x="5830005" y="1304192"/>
                  <a:pt x="4524404" y="0"/>
                  <a:pt x="2915002" y="0"/>
                </a:cubicBezTo>
                <a:close/>
                <a:moveTo>
                  <a:pt x="2915002" y="5555180"/>
                </a:moveTo>
                <a:cubicBezTo>
                  <a:pt x="1465269" y="5555180"/>
                  <a:pt x="282597" y="4372509"/>
                  <a:pt x="282597" y="2922775"/>
                </a:cubicBezTo>
                <a:cubicBezTo>
                  <a:pt x="282597" y="1473041"/>
                  <a:pt x="1465269" y="290370"/>
                  <a:pt x="2915002" y="290370"/>
                </a:cubicBezTo>
                <a:cubicBezTo>
                  <a:pt x="4364736" y="290370"/>
                  <a:pt x="5547408" y="1473041"/>
                  <a:pt x="5547408" y="2922775"/>
                </a:cubicBezTo>
                <a:cubicBezTo>
                  <a:pt x="5547408" y="4372509"/>
                  <a:pt x="4364736" y="5555180"/>
                  <a:pt x="2915002" y="5555180"/>
                </a:cubicBezTo>
                <a:close/>
                <a:moveTo>
                  <a:pt x="2449421" y="1808636"/>
                </a:moveTo>
                <a:lnTo>
                  <a:pt x="1991611" y="1808636"/>
                </a:lnTo>
                <a:cubicBezTo>
                  <a:pt x="1846783" y="1808636"/>
                  <a:pt x="1732331" y="1923088"/>
                  <a:pt x="1732331" y="2067916"/>
                </a:cubicBezTo>
                <a:lnTo>
                  <a:pt x="1732331" y="3776929"/>
                </a:lnTo>
                <a:cubicBezTo>
                  <a:pt x="1732331" y="3921757"/>
                  <a:pt x="1846783" y="4036209"/>
                  <a:pt x="1991611" y="4036209"/>
                </a:cubicBezTo>
                <a:lnTo>
                  <a:pt x="2449421" y="4036209"/>
                </a:lnTo>
                <a:cubicBezTo>
                  <a:pt x="2594248" y="4036209"/>
                  <a:pt x="2708700" y="3921757"/>
                  <a:pt x="2708700" y="3776929"/>
                </a:cubicBezTo>
                <a:lnTo>
                  <a:pt x="2708700" y="2067916"/>
                </a:lnTo>
                <a:cubicBezTo>
                  <a:pt x="2708710" y="1923088"/>
                  <a:pt x="2594258" y="1808636"/>
                  <a:pt x="2449421" y="1808636"/>
                </a:cubicBezTo>
                <a:close/>
                <a:moveTo>
                  <a:pt x="2426113" y="3746554"/>
                </a:moveTo>
                <a:lnTo>
                  <a:pt x="2021996" y="3746554"/>
                </a:lnTo>
                <a:lnTo>
                  <a:pt x="2021996" y="2090528"/>
                </a:lnTo>
                <a:lnTo>
                  <a:pt x="2426113" y="2090528"/>
                </a:lnTo>
                <a:lnTo>
                  <a:pt x="2426113" y="3746554"/>
                </a:lnTo>
                <a:close/>
                <a:moveTo>
                  <a:pt x="3830622" y="1808636"/>
                </a:moveTo>
                <a:lnTo>
                  <a:pt x="3372812" y="1808636"/>
                </a:lnTo>
                <a:cubicBezTo>
                  <a:pt x="3227984" y="1808636"/>
                  <a:pt x="3113532" y="1923088"/>
                  <a:pt x="3113532" y="2067916"/>
                </a:cubicBezTo>
                <a:lnTo>
                  <a:pt x="3113532" y="3776929"/>
                </a:lnTo>
                <a:cubicBezTo>
                  <a:pt x="3113532" y="3921757"/>
                  <a:pt x="3227984" y="4036209"/>
                  <a:pt x="3372812" y="4036209"/>
                </a:cubicBezTo>
                <a:lnTo>
                  <a:pt x="3830622" y="4036209"/>
                </a:lnTo>
                <a:cubicBezTo>
                  <a:pt x="3975449" y="4036209"/>
                  <a:pt x="4089902" y="3921757"/>
                  <a:pt x="4089902" y="3776929"/>
                </a:cubicBezTo>
                <a:lnTo>
                  <a:pt x="4089902" y="2067916"/>
                </a:lnTo>
                <a:cubicBezTo>
                  <a:pt x="4089911" y="1923088"/>
                  <a:pt x="3975459" y="1808636"/>
                  <a:pt x="3830622" y="1808636"/>
                </a:cubicBezTo>
                <a:close/>
                <a:moveTo>
                  <a:pt x="3807305" y="3746554"/>
                </a:moveTo>
                <a:lnTo>
                  <a:pt x="3403187" y="3746554"/>
                </a:lnTo>
                <a:lnTo>
                  <a:pt x="3403187" y="2090528"/>
                </a:lnTo>
                <a:lnTo>
                  <a:pt x="3807305" y="2090528"/>
                </a:lnTo>
                <a:lnTo>
                  <a:pt x="3807305" y="374655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13" name="Forma libre 312">
            <a:extLst>
              <a:ext uri="{FF2B5EF4-FFF2-40B4-BE49-F238E27FC236}">
                <a16:creationId xmlns:a16="http://schemas.microsoft.com/office/drawing/2014/main" id="{021F0E8C-9346-1849-A656-29418C69F98C}"/>
              </a:ext>
            </a:extLst>
          </p:cNvPr>
          <p:cNvSpPr/>
          <p:nvPr/>
        </p:nvSpPr>
        <p:spPr>
          <a:xfrm>
            <a:off x="1241107" y="1442587"/>
            <a:ext cx="301831" cy="301338"/>
          </a:xfrm>
          <a:custGeom>
            <a:avLst/>
            <a:gdLst>
              <a:gd name="connsiteX0" fmla="*/ 2915002 w 5829300"/>
              <a:gd name="connsiteY0" fmla="*/ 0 h 5819775"/>
              <a:gd name="connsiteX1" fmla="*/ 0 w 5829300"/>
              <a:gd name="connsiteY1" fmla="*/ 2915003 h 5819775"/>
              <a:gd name="connsiteX2" fmla="*/ 2915002 w 5829300"/>
              <a:gd name="connsiteY2" fmla="*/ 5829300 h 5819775"/>
              <a:gd name="connsiteX3" fmla="*/ 5830005 w 5829300"/>
              <a:gd name="connsiteY3" fmla="*/ 2914298 h 5819775"/>
              <a:gd name="connsiteX4" fmla="*/ 2915002 w 5829300"/>
              <a:gd name="connsiteY4" fmla="*/ 0 h 5819775"/>
              <a:gd name="connsiteX5" fmla="*/ 2915002 w 5829300"/>
              <a:gd name="connsiteY5" fmla="*/ 5547408 h 5819775"/>
              <a:gd name="connsiteX6" fmla="*/ 282597 w 5829300"/>
              <a:gd name="connsiteY6" fmla="*/ 2915003 h 5819775"/>
              <a:gd name="connsiteX7" fmla="*/ 2915002 w 5829300"/>
              <a:gd name="connsiteY7" fmla="*/ 282597 h 5819775"/>
              <a:gd name="connsiteX8" fmla="*/ 5547408 w 5829300"/>
              <a:gd name="connsiteY8" fmla="*/ 2915003 h 5819775"/>
              <a:gd name="connsiteX9" fmla="*/ 2915002 w 5829300"/>
              <a:gd name="connsiteY9" fmla="*/ 5547408 h 5819775"/>
              <a:gd name="connsiteX10" fmla="*/ 4051754 w 5829300"/>
              <a:gd name="connsiteY10" fmla="*/ 2716482 h 5819775"/>
              <a:gd name="connsiteX11" fmla="*/ 4036209 w 5829300"/>
              <a:gd name="connsiteY11" fmla="*/ 2708710 h 5819775"/>
              <a:gd name="connsiteX12" fmla="*/ 2418331 w 5829300"/>
              <a:gd name="connsiteY12" fmla="*/ 1777546 h 5819775"/>
              <a:gd name="connsiteX13" fmla="*/ 2265731 w 5829300"/>
              <a:gd name="connsiteY13" fmla="*/ 1731626 h 5819775"/>
              <a:gd name="connsiteX14" fmla="*/ 2044599 w 5829300"/>
              <a:gd name="connsiteY14" fmla="*/ 1998678 h 5819775"/>
              <a:gd name="connsiteX15" fmla="*/ 2044599 w 5829300"/>
              <a:gd name="connsiteY15" fmla="*/ 3829917 h 5819775"/>
              <a:gd name="connsiteX16" fmla="*/ 2273503 w 5829300"/>
              <a:gd name="connsiteY16" fmla="*/ 4096969 h 5819775"/>
              <a:gd name="connsiteX17" fmla="*/ 2433876 w 5829300"/>
              <a:gd name="connsiteY17" fmla="*/ 4051049 h 5819775"/>
              <a:gd name="connsiteX18" fmla="*/ 3982517 w 5829300"/>
              <a:gd name="connsiteY18" fmla="*/ 3158042 h 5819775"/>
              <a:gd name="connsiteX19" fmla="*/ 4157729 w 5829300"/>
              <a:gd name="connsiteY19" fmla="*/ 2921365 h 5819775"/>
              <a:gd name="connsiteX20" fmla="*/ 4051754 w 5829300"/>
              <a:gd name="connsiteY20" fmla="*/ 2716482 h 5819775"/>
              <a:gd name="connsiteX21" fmla="*/ 2327196 w 5829300"/>
              <a:gd name="connsiteY21" fmla="*/ 3792474 h 5819775"/>
              <a:gd name="connsiteX22" fmla="*/ 2327196 w 5829300"/>
              <a:gd name="connsiteY22" fmla="*/ 2052371 h 5819775"/>
              <a:gd name="connsiteX23" fmla="*/ 3830622 w 5829300"/>
              <a:gd name="connsiteY23" fmla="*/ 2922070 h 5819775"/>
              <a:gd name="connsiteX24" fmla="*/ 2327196 w 5829300"/>
              <a:gd name="connsiteY24" fmla="*/ 3792474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829300" h="5819775">
                <a:moveTo>
                  <a:pt x="2915002" y="0"/>
                </a:moveTo>
                <a:cubicBezTo>
                  <a:pt x="1304896" y="0"/>
                  <a:pt x="0" y="1304896"/>
                  <a:pt x="0" y="2915003"/>
                </a:cubicBezTo>
                <a:cubicBezTo>
                  <a:pt x="0" y="4525109"/>
                  <a:pt x="1304896" y="5829300"/>
                  <a:pt x="2915002" y="5829300"/>
                </a:cubicBezTo>
                <a:cubicBezTo>
                  <a:pt x="4525109" y="5829300"/>
                  <a:pt x="5830005" y="4524404"/>
                  <a:pt x="5830005" y="2914298"/>
                </a:cubicBezTo>
                <a:cubicBezTo>
                  <a:pt x="5830005" y="1304192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3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3"/>
                </a:cubicBezTo>
                <a:cubicBezTo>
                  <a:pt x="5547408" y="4364736"/>
                  <a:pt x="4372509" y="5547408"/>
                  <a:pt x="2915002" y="5547408"/>
                </a:cubicBezTo>
                <a:close/>
                <a:moveTo>
                  <a:pt x="4051754" y="2716482"/>
                </a:moveTo>
                <a:cubicBezTo>
                  <a:pt x="4043982" y="2716482"/>
                  <a:pt x="4043982" y="2708710"/>
                  <a:pt x="4036209" y="2708710"/>
                </a:cubicBezTo>
                <a:lnTo>
                  <a:pt x="2418331" y="1777546"/>
                </a:lnTo>
                <a:cubicBezTo>
                  <a:pt x="2364638" y="1747171"/>
                  <a:pt x="2319423" y="1731626"/>
                  <a:pt x="2265731" y="1731626"/>
                </a:cubicBezTo>
                <a:cubicBezTo>
                  <a:pt x="2159051" y="1731626"/>
                  <a:pt x="2044599" y="1815703"/>
                  <a:pt x="2044599" y="1998678"/>
                </a:cubicBezTo>
                <a:lnTo>
                  <a:pt x="2044599" y="3829917"/>
                </a:lnTo>
                <a:cubicBezTo>
                  <a:pt x="2052371" y="4012902"/>
                  <a:pt x="2159051" y="4096969"/>
                  <a:pt x="2273503" y="4096969"/>
                </a:cubicBezTo>
                <a:cubicBezTo>
                  <a:pt x="2327196" y="4096969"/>
                  <a:pt x="2380183" y="4081424"/>
                  <a:pt x="2433876" y="4051049"/>
                </a:cubicBezTo>
                <a:lnTo>
                  <a:pt x="3982517" y="3158042"/>
                </a:lnTo>
                <a:cubicBezTo>
                  <a:pt x="4096969" y="3097282"/>
                  <a:pt x="4150662" y="3013215"/>
                  <a:pt x="4157729" y="2921365"/>
                </a:cubicBezTo>
                <a:cubicBezTo>
                  <a:pt x="4166207" y="2884627"/>
                  <a:pt x="4151376" y="2792778"/>
                  <a:pt x="4051754" y="2716482"/>
                </a:cubicBezTo>
                <a:close/>
                <a:moveTo>
                  <a:pt x="2327196" y="3792474"/>
                </a:moveTo>
                <a:lnTo>
                  <a:pt x="2327196" y="2052371"/>
                </a:lnTo>
                <a:lnTo>
                  <a:pt x="3830622" y="2922070"/>
                </a:lnTo>
                <a:lnTo>
                  <a:pt x="2327196" y="379247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dirty="0">
              <a:latin typeface="Montserrat" pitchFamily="2" charset="77"/>
            </a:endParaRPr>
          </a:p>
        </p:txBody>
      </p:sp>
      <p:sp>
        <p:nvSpPr>
          <p:cNvPr id="315" name="Forma libre 314">
            <a:extLst>
              <a:ext uri="{FF2B5EF4-FFF2-40B4-BE49-F238E27FC236}">
                <a16:creationId xmlns:a16="http://schemas.microsoft.com/office/drawing/2014/main" id="{7C690D53-49DB-E745-942E-D8C426739B0F}"/>
              </a:ext>
            </a:extLst>
          </p:cNvPr>
          <p:cNvSpPr/>
          <p:nvPr/>
        </p:nvSpPr>
        <p:spPr>
          <a:xfrm>
            <a:off x="5762251" y="1416473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196591 w 5829300"/>
              <a:gd name="connsiteY10" fmla="*/ 2953150 h 5829300"/>
              <a:gd name="connsiteX11" fmla="*/ 4059526 w 5829300"/>
              <a:gd name="connsiteY11" fmla="*/ 3090215 h 5829300"/>
              <a:gd name="connsiteX12" fmla="*/ 3052067 w 5829300"/>
              <a:gd name="connsiteY12" fmla="*/ 3090215 h 5829300"/>
              <a:gd name="connsiteX13" fmla="*/ 3052067 w 5829300"/>
              <a:gd name="connsiteY13" fmla="*/ 4089911 h 5829300"/>
              <a:gd name="connsiteX14" fmla="*/ 2915002 w 5829300"/>
              <a:gd name="connsiteY14" fmla="*/ 4226976 h 5829300"/>
              <a:gd name="connsiteX15" fmla="*/ 2777938 w 5829300"/>
              <a:gd name="connsiteY15" fmla="*/ 4089911 h 5829300"/>
              <a:gd name="connsiteX16" fmla="*/ 2777938 w 5829300"/>
              <a:gd name="connsiteY16" fmla="*/ 3090215 h 5829300"/>
              <a:gd name="connsiteX17" fmla="*/ 1770478 w 5829300"/>
              <a:gd name="connsiteY17" fmla="*/ 3090215 h 5829300"/>
              <a:gd name="connsiteX18" fmla="*/ 1633414 w 5829300"/>
              <a:gd name="connsiteY18" fmla="*/ 2953150 h 5829300"/>
              <a:gd name="connsiteX19" fmla="*/ 1770478 w 5829300"/>
              <a:gd name="connsiteY19" fmla="*/ 2816086 h 5829300"/>
              <a:gd name="connsiteX20" fmla="*/ 2770175 w 5829300"/>
              <a:gd name="connsiteY20" fmla="*/ 2816086 h 5829300"/>
              <a:gd name="connsiteX21" fmla="*/ 2770175 w 5829300"/>
              <a:gd name="connsiteY21" fmla="*/ 1808626 h 5829300"/>
              <a:gd name="connsiteX22" fmla="*/ 2907240 w 5829300"/>
              <a:gd name="connsiteY22" fmla="*/ 1671561 h 5829300"/>
              <a:gd name="connsiteX23" fmla="*/ 3044304 w 5829300"/>
              <a:gd name="connsiteY23" fmla="*/ 1808626 h 5829300"/>
              <a:gd name="connsiteX24" fmla="*/ 3044304 w 5829300"/>
              <a:gd name="connsiteY24" fmla="*/ 2808323 h 5829300"/>
              <a:gd name="connsiteX25" fmla="*/ 4044001 w 5829300"/>
              <a:gd name="connsiteY25" fmla="*/ 2808323 h 5829300"/>
              <a:gd name="connsiteX26" fmla="*/ 4196591 w 5829300"/>
              <a:gd name="connsiteY26" fmla="*/ 2953150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196591" y="2953150"/>
                </a:moveTo>
                <a:cubicBezTo>
                  <a:pt x="4196591" y="3029455"/>
                  <a:pt x="4135831" y="3090215"/>
                  <a:pt x="4059526" y="3090215"/>
                </a:cubicBezTo>
                <a:lnTo>
                  <a:pt x="3052067" y="3090215"/>
                </a:lnTo>
                <a:lnTo>
                  <a:pt x="3052067" y="4089911"/>
                </a:lnTo>
                <a:cubicBezTo>
                  <a:pt x="3052067" y="4166216"/>
                  <a:pt x="2991307" y="4226976"/>
                  <a:pt x="2915002" y="4226976"/>
                </a:cubicBezTo>
                <a:cubicBezTo>
                  <a:pt x="2838698" y="4226976"/>
                  <a:pt x="2777938" y="4166216"/>
                  <a:pt x="2777938" y="4089911"/>
                </a:cubicBezTo>
                <a:lnTo>
                  <a:pt x="2777938" y="3090215"/>
                </a:lnTo>
                <a:lnTo>
                  <a:pt x="1770478" y="3090215"/>
                </a:lnTo>
                <a:cubicBezTo>
                  <a:pt x="1694174" y="3090215"/>
                  <a:pt x="1633414" y="3029455"/>
                  <a:pt x="1633414" y="2953150"/>
                </a:cubicBezTo>
                <a:cubicBezTo>
                  <a:pt x="1633414" y="2876845"/>
                  <a:pt x="1694174" y="2816086"/>
                  <a:pt x="1770478" y="2816086"/>
                </a:cubicBezTo>
                <a:lnTo>
                  <a:pt x="2770175" y="2816086"/>
                </a:lnTo>
                <a:lnTo>
                  <a:pt x="2770175" y="1808626"/>
                </a:lnTo>
                <a:cubicBezTo>
                  <a:pt x="2770175" y="1732321"/>
                  <a:pt x="2830935" y="1671561"/>
                  <a:pt x="2907240" y="1671561"/>
                </a:cubicBezTo>
                <a:cubicBezTo>
                  <a:pt x="2983544" y="1671561"/>
                  <a:pt x="3044304" y="1732321"/>
                  <a:pt x="3044304" y="1808626"/>
                </a:cubicBezTo>
                <a:lnTo>
                  <a:pt x="3044304" y="2808323"/>
                </a:lnTo>
                <a:lnTo>
                  <a:pt x="4044001" y="2808323"/>
                </a:lnTo>
                <a:cubicBezTo>
                  <a:pt x="4135831" y="2808323"/>
                  <a:pt x="4196591" y="2876855"/>
                  <a:pt x="4196591" y="295315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17" name="Forma libre 316">
            <a:extLst>
              <a:ext uri="{FF2B5EF4-FFF2-40B4-BE49-F238E27FC236}">
                <a16:creationId xmlns:a16="http://schemas.microsoft.com/office/drawing/2014/main" id="{AE028597-0E58-704A-ADEE-2F3AA2353731}"/>
              </a:ext>
            </a:extLst>
          </p:cNvPr>
          <p:cNvSpPr/>
          <p:nvPr/>
        </p:nvSpPr>
        <p:spPr>
          <a:xfrm>
            <a:off x="6487380" y="5305298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55180 h 5829300"/>
              <a:gd name="connsiteX6" fmla="*/ 282597 w 5829300"/>
              <a:gd name="connsiteY6" fmla="*/ 2922775 h 5829300"/>
              <a:gd name="connsiteX7" fmla="*/ 2915002 w 5829300"/>
              <a:gd name="connsiteY7" fmla="*/ 290370 h 5829300"/>
              <a:gd name="connsiteX8" fmla="*/ 5547408 w 5829300"/>
              <a:gd name="connsiteY8" fmla="*/ 2922775 h 5829300"/>
              <a:gd name="connsiteX9" fmla="*/ 2915002 w 5829300"/>
              <a:gd name="connsiteY9" fmla="*/ 5555180 h 5829300"/>
              <a:gd name="connsiteX10" fmla="*/ 4097674 w 5829300"/>
              <a:gd name="connsiteY10" fmla="*/ 2991307 h 5829300"/>
              <a:gd name="connsiteX11" fmla="*/ 2915002 w 5829300"/>
              <a:gd name="connsiteY11" fmla="*/ 4173979 h 5829300"/>
              <a:gd name="connsiteX12" fmla="*/ 1732331 w 5829300"/>
              <a:gd name="connsiteY12" fmla="*/ 2991307 h 5829300"/>
              <a:gd name="connsiteX13" fmla="*/ 2197913 w 5829300"/>
              <a:gd name="connsiteY13" fmla="*/ 2053076 h 5829300"/>
              <a:gd name="connsiteX14" fmla="*/ 2396443 w 5829300"/>
              <a:gd name="connsiteY14" fmla="*/ 2083451 h 5829300"/>
              <a:gd name="connsiteX15" fmla="*/ 2366067 w 5829300"/>
              <a:gd name="connsiteY15" fmla="*/ 2281981 h 5829300"/>
              <a:gd name="connsiteX16" fmla="*/ 2007165 w 5829300"/>
              <a:gd name="connsiteY16" fmla="*/ 2999070 h 5829300"/>
              <a:gd name="connsiteX17" fmla="*/ 2907240 w 5829300"/>
              <a:gd name="connsiteY17" fmla="*/ 3899145 h 5829300"/>
              <a:gd name="connsiteX18" fmla="*/ 3807314 w 5829300"/>
              <a:gd name="connsiteY18" fmla="*/ 2999070 h 5829300"/>
              <a:gd name="connsiteX19" fmla="*/ 3448412 w 5829300"/>
              <a:gd name="connsiteY19" fmla="*/ 2281981 h 5829300"/>
              <a:gd name="connsiteX20" fmla="*/ 3418037 w 5829300"/>
              <a:gd name="connsiteY20" fmla="*/ 2083451 h 5829300"/>
              <a:gd name="connsiteX21" fmla="*/ 3616566 w 5829300"/>
              <a:gd name="connsiteY21" fmla="*/ 2053076 h 5829300"/>
              <a:gd name="connsiteX22" fmla="*/ 4097674 w 5829300"/>
              <a:gd name="connsiteY22" fmla="*/ 2991307 h 5829300"/>
              <a:gd name="connsiteX23" fmla="*/ 2770175 w 5829300"/>
              <a:gd name="connsiteY23" fmla="*/ 2991307 h 5829300"/>
              <a:gd name="connsiteX24" fmla="*/ 2770175 w 5829300"/>
              <a:gd name="connsiteY24" fmla="*/ 1694174 h 5829300"/>
              <a:gd name="connsiteX25" fmla="*/ 2907240 w 5829300"/>
              <a:gd name="connsiteY25" fmla="*/ 1557109 h 5829300"/>
              <a:gd name="connsiteX26" fmla="*/ 3044304 w 5829300"/>
              <a:gd name="connsiteY26" fmla="*/ 1694174 h 5829300"/>
              <a:gd name="connsiteX27" fmla="*/ 3044304 w 5829300"/>
              <a:gd name="connsiteY27" fmla="*/ 2991298 h 5829300"/>
              <a:gd name="connsiteX28" fmla="*/ 2907240 w 5829300"/>
              <a:gd name="connsiteY28" fmla="*/ 3128363 h 5829300"/>
              <a:gd name="connsiteX29" fmla="*/ 2770175 w 5829300"/>
              <a:gd name="connsiteY29" fmla="*/ 2991307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55180"/>
                </a:moveTo>
                <a:cubicBezTo>
                  <a:pt x="1465269" y="5555180"/>
                  <a:pt x="282597" y="4372509"/>
                  <a:pt x="282597" y="2922775"/>
                </a:cubicBezTo>
                <a:cubicBezTo>
                  <a:pt x="282597" y="1473041"/>
                  <a:pt x="1465269" y="290370"/>
                  <a:pt x="2915002" y="290370"/>
                </a:cubicBezTo>
                <a:cubicBezTo>
                  <a:pt x="4364736" y="290370"/>
                  <a:pt x="5547408" y="1473041"/>
                  <a:pt x="5547408" y="2922775"/>
                </a:cubicBezTo>
                <a:cubicBezTo>
                  <a:pt x="5547408" y="4372509"/>
                  <a:pt x="4364736" y="5555180"/>
                  <a:pt x="2915002" y="5555180"/>
                </a:cubicBezTo>
                <a:close/>
                <a:moveTo>
                  <a:pt x="4097674" y="2991307"/>
                </a:moveTo>
                <a:cubicBezTo>
                  <a:pt x="4097674" y="3639874"/>
                  <a:pt x="3571332" y="4173979"/>
                  <a:pt x="2915002" y="4173979"/>
                </a:cubicBezTo>
                <a:cubicBezTo>
                  <a:pt x="2258673" y="4173979"/>
                  <a:pt x="1732331" y="3647637"/>
                  <a:pt x="1732331" y="2991307"/>
                </a:cubicBezTo>
                <a:cubicBezTo>
                  <a:pt x="1732331" y="2617575"/>
                  <a:pt x="1900476" y="2274218"/>
                  <a:pt x="2197913" y="2053076"/>
                </a:cubicBezTo>
                <a:cubicBezTo>
                  <a:pt x="2258673" y="2007156"/>
                  <a:pt x="2350513" y="2014928"/>
                  <a:pt x="2396443" y="2083451"/>
                </a:cubicBezTo>
                <a:cubicBezTo>
                  <a:pt x="2442362" y="2144211"/>
                  <a:pt x="2434590" y="2236051"/>
                  <a:pt x="2366067" y="2281981"/>
                </a:cubicBezTo>
                <a:cubicBezTo>
                  <a:pt x="2137162" y="2450125"/>
                  <a:pt x="2007165" y="2717178"/>
                  <a:pt x="2007165" y="2999070"/>
                </a:cubicBezTo>
                <a:cubicBezTo>
                  <a:pt x="2007165" y="3495027"/>
                  <a:pt x="2411282" y="3899145"/>
                  <a:pt x="2907240" y="3899145"/>
                </a:cubicBezTo>
                <a:cubicBezTo>
                  <a:pt x="3403197" y="3899145"/>
                  <a:pt x="3807314" y="3495027"/>
                  <a:pt x="3807314" y="2999070"/>
                </a:cubicBezTo>
                <a:cubicBezTo>
                  <a:pt x="3807314" y="2716473"/>
                  <a:pt x="3677317" y="2457183"/>
                  <a:pt x="3448412" y="2281981"/>
                </a:cubicBezTo>
                <a:cubicBezTo>
                  <a:pt x="3387652" y="2236061"/>
                  <a:pt x="3372107" y="2144916"/>
                  <a:pt x="3418037" y="2083451"/>
                </a:cubicBezTo>
                <a:cubicBezTo>
                  <a:pt x="3463957" y="2022691"/>
                  <a:pt x="3555102" y="2007146"/>
                  <a:pt x="3616566" y="2053076"/>
                </a:cubicBezTo>
                <a:cubicBezTo>
                  <a:pt x="3921757" y="2274208"/>
                  <a:pt x="4097674" y="2617565"/>
                  <a:pt x="4097674" y="2991307"/>
                </a:cubicBezTo>
                <a:close/>
                <a:moveTo>
                  <a:pt x="2770175" y="2991307"/>
                </a:moveTo>
                <a:lnTo>
                  <a:pt x="2770175" y="1694174"/>
                </a:lnTo>
                <a:cubicBezTo>
                  <a:pt x="2770175" y="1617869"/>
                  <a:pt x="2830935" y="1557109"/>
                  <a:pt x="2907240" y="1557109"/>
                </a:cubicBezTo>
                <a:cubicBezTo>
                  <a:pt x="2983544" y="1557109"/>
                  <a:pt x="3044304" y="1617869"/>
                  <a:pt x="3044304" y="1694174"/>
                </a:cubicBezTo>
                <a:lnTo>
                  <a:pt x="3044304" y="2991298"/>
                </a:lnTo>
                <a:cubicBezTo>
                  <a:pt x="3044304" y="3067603"/>
                  <a:pt x="2983544" y="3128363"/>
                  <a:pt x="2907240" y="3128363"/>
                </a:cubicBezTo>
                <a:cubicBezTo>
                  <a:pt x="2838698" y="3136135"/>
                  <a:pt x="2770175" y="3067603"/>
                  <a:pt x="2770175" y="299130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19" name="Forma libre 318">
            <a:extLst>
              <a:ext uri="{FF2B5EF4-FFF2-40B4-BE49-F238E27FC236}">
                <a16:creationId xmlns:a16="http://schemas.microsoft.com/office/drawing/2014/main" id="{41B60D2C-712D-754C-AE4E-7F243BEC72F7}"/>
              </a:ext>
            </a:extLst>
          </p:cNvPr>
          <p:cNvSpPr/>
          <p:nvPr/>
        </p:nvSpPr>
        <p:spPr>
          <a:xfrm>
            <a:off x="6448858" y="3990075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3037227 w 5829300"/>
              <a:gd name="connsiteY10" fmla="*/ 4326579 h 5829300"/>
              <a:gd name="connsiteX11" fmla="*/ 2884627 w 5829300"/>
              <a:gd name="connsiteY11" fmla="*/ 4479179 h 5829300"/>
              <a:gd name="connsiteX12" fmla="*/ 2732027 w 5829300"/>
              <a:gd name="connsiteY12" fmla="*/ 4326579 h 5829300"/>
              <a:gd name="connsiteX13" fmla="*/ 2884627 w 5829300"/>
              <a:gd name="connsiteY13" fmla="*/ 4173979 h 5829300"/>
              <a:gd name="connsiteX14" fmla="*/ 3037227 w 5829300"/>
              <a:gd name="connsiteY14" fmla="*/ 4326579 h 5829300"/>
              <a:gd name="connsiteX15" fmla="*/ 3670249 w 5829300"/>
              <a:gd name="connsiteY15" fmla="*/ 2250901 h 5829300"/>
              <a:gd name="connsiteX16" fmla="*/ 3235052 w 5829300"/>
              <a:gd name="connsiteY16" fmla="*/ 2929843 h 5829300"/>
              <a:gd name="connsiteX17" fmla="*/ 3036523 w 5829300"/>
              <a:gd name="connsiteY17" fmla="*/ 3204667 h 5829300"/>
              <a:gd name="connsiteX18" fmla="*/ 3036523 w 5829300"/>
              <a:gd name="connsiteY18" fmla="*/ 3220212 h 5829300"/>
              <a:gd name="connsiteX19" fmla="*/ 3036523 w 5829300"/>
              <a:gd name="connsiteY19" fmla="*/ 3571342 h 5829300"/>
              <a:gd name="connsiteX20" fmla="*/ 2899458 w 5829300"/>
              <a:gd name="connsiteY20" fmla="*/ 3708407 h 5829300"/>
              <a:gd name="connsiteX21" fmla="*/ 2754630 w 5829300"/>
              <a:gd name="connsiteY21" fmla="*/ 3571342 h 5829300"/>
              <a:gd name="connsiteX22" fmla="*/ 2754630 w 5829300"/>
              <a:gd name="connsiteY22" fmla="*/ 3227984 h 5829300"/>
              <a:gd name="connsiteX23" fmla="*/ 3082442 w 5829300"/>
              <a:gd name="connsiteY23" fmla="*/ 2701642 h 5829300"/>
              <a:gd name="connsiteX24" fmla="*/ 3379880 w 5829300"/>
              <a:gd name="connsiteY24" fmla="*/ 2259378 h 5829300"/>
              <a:gd name="connsiteX25" fmla="*/ 2906525 w 5829300"/>
              <a:gd name="connsiteY25" fmla="*/ 1786023 h 5829300"/>
              <a:gd name="connsiteX26" fmla="*/ 2433171 w 5829300"/>
              <a:gd name="connsiteY26" fmla="*/ 2259378 h 5829300"/>
              <a:gd name="connsiteX27" fmla="*/ 2296106 w 5829300"/>
              <a:gd name="connsiteY27" fmla="*/ 2396443 h 5829300"/>
              <a:gd name="connsiteX28" fmla="*/ 2159041 w 5829300"/>
              <a:gd name="connsiteY28" fmla="*/ 2259378 h 5829300"/>
              <a:gd name="connsiteX29" fmla="*/ 2914288 w 5829300"/>
              <a:gd name="connsiteY29" fmla="*/ 1504131 h 5829300"/>
              <a:gd name="connsiteX30" fmla="*/ 3670249 w 5829300"/>
              <a:gd name="connsiteY30" fmla="*/ 2250901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17336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3037227" y="4326579"/>
                </a:moveTo>
                <a:cubicBezTo>
                  <a:pt x="3037227" y="4410656"/>
                  <a:pt x="2968695" y="4479179"/>
                  <a:pt x="2884627" y="4479179"/>
                </a:cubicBezTo>
                <a:cubicBezTo>
                  <a:pt x="2800550" y="4479179"/>
                  <a:pt x="2732027" y="4410647"/>
                  <a:pt x="2732027" y="4326579"/>
                </a:cubicBezTo>
                <a:cubicBezTo>
                  <a:pt x="2732027" y="4242502"/>
                  <a:pt x="2800560" y="4173979"/>
                  <a:pt x="2884627" y="4173979"/>
                </a:cubicBezTo>
                <a:cubicBezTo>
                  <a:pt x="2967990" y="4173979"/>
                  <a:pt x="3037227" y="4242511"/>
                  <a:pt x="3037227" y="4326579"/>
                </a:cubicBezTo>
                <a:close/>
                <a:moveTo>
                  <a:pt x="3670249" y="2250901"/>
                </a:moveTo>
                <a:cubicBezTo>
                  <a:pt x="3670249" y="2517953"/>
                  <a:pt x="3517649" y="2762402"/>
                  <a:pt x="3235052" y="2929843"/>
                </a:cubicBezTo>
                <a:cubicBezTo>
                  <a:pt x="3028760" y="3052067"/>
                  <a:pt x="3036523" y="3196895"/>
                  <a:pt x="3036523" y="3204667"/>
                </a:cubicBezTo>
                <a:cubicBezTo>
                  <a:pt x="3036523" y="3204667"/>
                  <a:pt x="3036523" y="3212440"/>
                  <a:pt x="3036523" y="3220212"/>
                </a:cubicBezTo>
                <a:lnTo>
                  <a:pt x="3036523" y="3571342"/>
                </a:lnTo>
                <a:cubicBezTo>
                  <a:pt x="3036523" y="3647646"/>
                  <a:pt x="2975762" y="3708407"/>
                  <a:pt x="2899458" y="3708407"/>
                </a:cubicBezTo>
                <a:cubicBezTo>
                  <a:pt x="2823153" y="3708407"/>
                  <a:pt x="2754630" y="3647646"/>
                  <a:pt x="2754630" y="3571342"/>
                </a:cubicBezTo>
                <a:lnTo>
                  <a:pt x="2754630" y="3227984"/>
                </a:lnTo>
                <a:cubicBezTo>
                  <a:pt x="2746858" y="3105760"/>
                  <a:pt x="2808323" y="2869083"/>
                  <a:pt x="3082442" y="2701642"/>
                </a:cubicBezTo>
                <a:cubicBezTo>
                  <a:pt x="3219507" y="2617565"/>
                  <a:pt x="3379880" y="2472738"/>
                  <a:pt x="3379880" y="2259378"/>
                </a:cubicBezTo>
                <a:cubicBezTo>
                  <a:pt x="3379880" y="2000098"/>
                  <a:pt x="3166520" y="1786023"/>
                  <a:pt x="2906525" y="1786023"/>
                </a:cubicBezTo>
                <a:cubicBezTo>
                  <a:pt x="2646531" y="1786023"/>
                  <a:pt x="2433171" y="1999383"/>
                  <a:pt x="2433171" y="2259378"/>
                </a:cubicBezTo>
                <a:cubicBezTo>
                  <a:pt x="2433171" y="2335683"/>
                  <a:pt x="2372411" y="2396443"/>
                  <a:pt x="2296106" y="2396443"/>
                </a:cubicBezTo>
                <a:cubicBezTo>
                  <a:pt x="2219801" y="2396443"/>
                  <a:pt x="2159041" y="2335683"/>
                  <a:pt x="2159041" y="2259378"/>
                </a:cubicBezTo>
                <a:cubicBezTo>
                  <a:pt x="2159041" y="1839716"/>
                  <a:pt x="2494626" y="1504131"/>
                  <a:pt x="2914288" y="1504131"/>
                </a:cubicBezTo>
                <a:cubicBezTo>
                  <a:pt x="3333950" y="1504131"/>
                  <a:pt x="3670249" y="1831238"/>
                  <a:pt x="3670249" y="225090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21" name="Forma libre 320">
            <a:extLst>
              <a:ext uri="{FF2B5EF4-FFF2-40B4-BE49-F238E27FC236}">
                <a16:creationId xmlns:a16="http://schemas.microsoft.com/office/drawing/2014/main" id="{C530E319-53AA-1B40-B9A8-29F3F57DCDC3}"/>
              </a:ext>
            </a:extLst>
          </p:cNvPr>
          <p:cNvSpPr/>
          <p:nvPr/>
        </p:nvSpPr>
        <p:spPr>
          <a:xfrm>
            <a:off x="8036384" y="4654963"/>
            <a:ext cx="238523" cy="354647"/>
          </a:xfrm>
          <a:custGeom>
            <a:avLst/>
            <a:gdLst>
              <a:gd name="connsiteX0" fmla="*/ 4218883 w 4606636"/>
              <a:gd name="connsiteY0" fmla="*/ 2340838 h 6849340"/>
              <a:gd name="connsiteX1" fmla="*/ 3869869 w 4606636"/>
              <a:gd name="connsiteY1" fmla="*/ 2340838 h 6849340"/>
              <a:gd name="connsiteX2" fmla="*/ 3769934 w 4606636"/>
              <a:gd name="connsiteY2" fmla="*/ 2349298 h 6849340"/>
              <a:gd name="connsiteX3" fmla="*/ 3769934 w 4606636"/>
              <a:gd name="connsiteY3" fmla="*/ 2224763 h 6849340"/>
              <a:gd name="connsiteX4" fmla="*/ 3354809 w 4606636"/>
              <a:gd name="connsiteY4" fmla="*/ 1809637 h 6849340"/>
              <a:gd name="connsiteX5" fmla="*/ 3005796 w 4606636"/>
              <a:gd name="connsiteY5" fmla="*/ 1809637 h 6849340"/>
              <a:gd name="connsiteX6" fmla="*/ 2748266 w 4606636"/>
              <a:gd name="connsiteY6" fmla="*/ 1901121 h 6849340"/>
              <a:gd name="connsiteX7" fmla="*/ 2490736 w 4606636"/>
              <a:gd name="connsiteY7" fmla="*/ 1809637 h 6849340"/>
              <a:gd name="connsiteX8" fmla="*/ 2141722 w 4606636"/>
              <a:gd name="connsiteY8" fmla="*/ 1809637 h 6849340"/>
              <a:gd name="connsiteX9" fmla="*/ 2034098 w 4606636"/>
              <a:gd name="connsiteY9" fmla="*/ 1826549 h 6849340"/>
              <a:gd name="connsiteX10" fmla="*/ 2034098 w 4606636"/>
              <a:gd name="connsiteY10" fmla="*/ 415126 h 6849340"/>
              <a:gd name="connsiteX11" fmla="*/ 1618982 w 4606636"/>
              <a:gd name="connsiteY11" fmla="*/ 0 h 6849340"/>
              <a:gd name="connsiteX12" fmla="*/ 1269968 w 4606636"/>
              <a:gd name="connsiteY12" fmla="*/ 0 h 6849340"/>
              <a:gd name="connsiteX13" fmla="*/ 854843 w 4606636"/>
              <a:gd name="connsiteY13" fmla="*/ 415126 h 6849340"/>
              <a:gd name="connsiteX14" fmla="*/ 854843 w 4606636"/>
              <a:gd name="connsiteY14" fmla="*/ 1045499 h 6849340"/>
              <a:gd name="connsiteX15" fmla="*/ 854843 w 4606636"/>
              <a:gd name="connsiteY15" fmla="*/ 1087010 h 6849340"/>
              <a:gd name="connsiteX16" fmla="*/ 854843 w 4606636"/>
              <a:gd name="connsiteY16" fmla="*/ 2283186 h 6849340"/>
              <a:gd name="connsiteX17" fmla="*/ 747219 w 4606636"/>
              <a:gd name="connsiteY17" fmla="*/ 2191703 h 6849340"/>
              <a:gd name="connsiteX18" fmla="*/ 730308 w 4606636"/>
              <a:gd name="connsiteY18" fmla="*/ 2174791 h 6849340"/>
              <a:gd name="connsiteX19" fmla="*/ 705707 w 4606636"/>
              <a:gd name="connsiteY19" fmla="*/ 2157880 h 6849340"/>
              <a:gd name="connsiteX20" fmla="*/ 672655 w 4606636"/>
              <a:gd name="connsiteY20" fmla="*/ 2140969 h 6849340"/>
              <a:gd name="connsiteX21" fmla="*/ 672655 w 4606636"/>
              <a:gd name="connsiteY21" fmla="*/ 2140969 h 6849340"/>
              <a:gd name="connsiteX22" fmla="*/ 672655 w 4606636"/>
              <a:gd name="connsiteY22" fmla="*/ 2140969 h 6849340"/>
              <a:gd name="connsiteX23" fmla="*/ 207567 w 4606636"/>
              <a:gd name="connsiteY23" fmla="*/ 2007974 h 6849340"/>
              <a:gd name="connsiteX24" fmla="*/ 132995 w 4606636"/>
              <a:gd name="connsiteY24" fmla="*/ 2007974 h 6849340"/>
              <a:gd name="connsiteX25" fmla="*/ 0 w 4606636"/>
              <a:gd name="connsiteY25" fmla="*/ 2157110 h 6849340"/>
              <a:gd name="connsiteX26" fmla="*/ 0 w 4606636"/>
              <a:gd name="connsiteY26" fmla="*/ 4506399 h 6849340"/>
              <a:gd name="connsiteX27" fmla="*/ 0 w 4606636"/>
              <a:gd name="connsiteY27" fmla="*/ 4531000 h 6849340"/>
              <a:gd name="connsiteX28" fmla="*/ 0 w 4606636"/>
              <a:gd name="connsiteY28" fmla="*/ 4555600 h 6849340"/>
              <a:gd name="connsiteX29" fmla="*/ 2300097 w 4606636"/>
              <a:gd name="connsiteY29" fmla="*/ 6855697 h 6849340"/>
              <a:gd name="connsiteX30" fmla="*/ 4600194 w 4606636"/>
              <a:gd name="connsiteY30" fmla="*/ 4697055 h 6849340"/>
              <a:gd name="connsiteX31" fmla="*/ 4608654 w 4606636"/>
              <a:gd name="connsiteY31" fmla="*/ 4655543 h 6849340"/>
              <a:gd name="connsiteX32" fmla="*/ 4608654 w 4606636"/>
              <a:gd name="connsiteY32" fmla="*/ 3428619 h 6849340"/>
              <a:gd name="connsiteX33" fmla="*/ 4608654 w 4606636"/>
              <a:gd name="connsiteY33" fmla="*/ 3387107 h 6849340"/>
              <a:gd name="connsiteX34" fmla="*/ 4608654 w 4606636"/>
              <a:gd name="connsiteY34" fmla="*/ 2755964 h 6849340"/>
              <a:gd name="connsiteX35" fmla="*/ 4218883 w 4606636"/>
              <a:gd name="connsiteY35" fmla="*/ 2340838 h 6849340"/>
              <a:gd name="connsiteX36" fmla="*/ 4327277 w 4606636"/>
              <a:gd name="connsiteY36" fmla="*/ 3404019 h 6849340"/>
              <a:gd name="connsiteX37" fmla="*/ 4327277 w 4606636"/>
              <a:gd name="connsiteY37" fmla="*/ 3420930 h 6849340"/>
              <a:gd name="connsiteX38" fmla="*/ 4327277 w 4606636"/>
              <a:gd name="connsiteY38" fmla="*/ 4633246 h 6849340"/>
              <a:gd name="connsiteX39" fmla="*/ 4327277 w 4606636"/>
              <a:gd name="connsiteY39" fmla="*/ 4657846 h 6849340"/>
              <a:gd name="connsiteX40" fmla="*/ 2334681 w 4606636"/>
              <a:gd name="connsiteY40" fmla="*/ 6550507 h 6849340"/>
              <a:gd name="connsiteX41" fmla="*/ 342086 w 4606636"/>
              <a:gd name="connsiteY41" fmla="*/ 4557912 h 6849340"/>
              <a:gd name="connsiteX42" fmla="*/ 342086 w 4606636"/>
              <a:gd name="connsiteY42" fmla="*/ 4533311 h 6849340"/>
              <a:gd name="connsiteX43" fmla="*/ 342086 w 4606636"/>
              <a:gd name="connsiteY43" fmla="*/ 4516400 h 6849340"/>
              <a:gd name="connsiteX44" fmla="*/ 342086 w 4606636"/>
              <a:gd name="connsiteY44" fmla="*/ 2324698 h 6849340"/>
              <a:gd name="connsiteX45" fmla="*/ 541193 w 4606636"/>
              <a:gd name="connsiteY45" fmla="*/ 2399270 h 6849340"/>
              <a:gd name="connsiteX46" fmla="*/ 549653 w 4606636"/>
              <a:gd name="connsiteY46" fmla="*/ 2407730 h 6849340"/>
              <a:gd name="connsiteX47" fmla="*/ 549653 w 4606636"/>
              <a:gd name="connsiteY47" fmla="*/ 2407730 h 6849340"/>
              <a:gd name="connsiteX48" fmla="*/ 599625 w 4606636"/>
              <a:gd name="connsiteY48" fmla="*/ 2440790 h 6849340"/>
              <a:gd name="connsiteX49" fmla="*/ 881755 w 4606636"/>
              <a:gd name="connsiteY49" fmla="*/ 2847456 h 6849340"/>
              <a:gd name="connsiteX50" fmla="*/ 881755 w 4606636"/>
              <a:gd name="connsiteY50" fmla="*/ 2855915 h 6849340"/>
              <a:gd name="connsiteX51" fmla="*/ 881755 w 4606636"/>
              <a:gd name="connsiteY51" fmla="*/ 4009809 h 6849340"/>
              <a:gd name="connsiteX52" fmla="*/ 1030891 w 4606636"/>
              <a:gd name="connsiteY52" fmla="*/ 4158944 h 6849340"/>
              <a:gd name="connsiteX53" fmla="*/ 1180026 w 4606636"/>
              <a:gd name="connsiteY53" fmla="*/ 4009809 h 6849340"/>
              <a:gd name="connsiteX54" fmla="*/ 1180026 w 4606636"/>
              <a:gd name="connsiteY54" fmla="*/ 2864358 h 6849340"/>
              <a:gd name="connsiteX55" fmla="*/ 1180026 w 4606636"/>
              <a:gd name="connsiteY55" fmla="*/ 2831306 h 6849340"/>
              <a:gd name="connsiteX56" fmla="*/ 1180026 w 4606636"/>
              <a:gd name="connsiteY56" fmla="*/ 1079321 h 6849340"/>
              <a:gd name="connsiteX57" fmla="*/ 1180026 w 4606636"/>
              <a:gd name="connsiteY57" fmla="*/ 1062410 h 6849340"/>
              <a:gd name="connsiteX58" fmla="*/ 1180026 w 4606636"/>
              <a:gd name="connsiteY58" fmla="*/ 1053950 h 6849340"/>
              <a:gd name="connsiteX59" fmla="*/ 1180026 w 4606636"/>
              <a:gd name="connsiteY59" fmla="*/ 422815 h 6849340"/>
              <a:gd name="connsiteX60" fmla="*/ 1287650 w 4606636"/>
              <a:gd name="connsiteY60" fmla="*/ 315191 h 6849340"/>
              <a:gd name="connsiteX61" fmla="*/ 1636664 w 4606636"/>
              <a:gd name="connsiteY61" fmla="*/ 315191 h 6849340"/>
              <a:gd name="connsiteX62" fmla="*/ 1744287 w 4606636"/>
              <a:gd name="connsiteY62" fmla="*/ 422815 h 6849340"/>
              <a:gd name="connsiteX63" fmla="*/ 1744287 w 4606636"/>
              <a:gd name="connsiteY63" fmla="*/ 2141731 h 6849340"/>
              <a:gd name="connsiteX64" fmla="*/ 1744287 w 4606636"/>
              <a:gd name="connsiteY64" fmla="*/ 2241666 h 6849340"/>
              <a:gd name="connsiteX65" fmla="*/ 1744287 w 4606636"/>
              <a:gd name="connsiteY65" fmla="*/ 3470131 h 6849340"/>
              <a:gd name="connsiteX66" fmla="*/ 1893423 w 4606636"/>
              <a:gd name="connsiteY66" fmla="*/ 3619266 h 6849340"/>
              <a:gd name="connsiteX67" fmla="*/ 2042558 w 4606636"/>
              <a:gd name="connsiteY67" fmla="*/ 3470131 h 6849340"/>
              <a:gd name="connsiteX68" fmla="*/ 2042558 w 4606636"/>
              <a:gd name="connsiteY68" fmla="*/ 2233214 h 6849340"/>
              <a:gd name="connsiteX69" fmla="*/ 2150182 w 4606636"/>
              <a:gd name="connsiteY69" fmla="*/ 2125591 h 6849340"/>
              <a:gd name="connsiteX70" fmla="*/ 2499195 w 4606636"/>
              <a:gd name="connsiteY70" fmla="*/ 2125591 h 6849340"/>
              <a:gd name="connsiteX71" fmla="*/ 2599130 w 4606636"/>
              <a:gd name="connsiteY71" fmla="*/ 2217074 h 6849340"/>
              <a:gd name="connsiteX72" fmla="*/ 2599130 w 4606636"/>
              <a:gd name="connsiteY72" fmla="*/ 3462442 h 6849340"/>
              <a:gd name="connsiteX73" fmla="*/ 2748266 w 4606636"/>
              <a:gd name="connsiteY73" fmla="*/ 3611577 h 6849340"/>
              <a:gd name="connsiteX74" fmla="*/ 2897401 w 4606636"/>
              <a:gd name="connsiteY74" fmla="*/ 3462442 h 6849340"/>
              <a:gd name="connsiteX75" fmla="*/ 2897401 w 4606636"/>
              <a:gd name="connsiteY75" fmla="*/ 2257815 h 6849340"/>
              <a:gd name="connsiteX76" fmla="*/ 2897401 w 4606636"/>
              <a:gd name="connsiteY76" fmla="*/ 2224754 h 6849340"/>
              <a:gd name="connsiteX77" fmla="*/ 3005025 w 4606636"/>
              <a:gd name="connsiteY77" fmla="*/ 2117131 h 6849340"/>
              <a:gd name="connsiteX78" fmla="*/ 3354038 w 4606636"/>
              <a:gd name="connsiteY78" fmla="*/ 2117131 h 6849340"/>
              <a:gd name="connsiteX79" fmla="*/ 3453973 w 4606636"/>
              <a:gd name="connsiteY79" fmla="*/ 2200154 h 6849340"/>
              <a:gd name="connsiteX80" fmla="*/ 3453973 w 4606636"/>
              <a:gd name="connsiteY80" fmla="*/ 2217065 h 6849340"/>
              <a:gd name="connsiteX81" fmla="*/ 3453973 w 4606636"/>
              <a:gd name="connsiteY81" fmla="*/ 3636177 h 6849340"/>
              <a:gd name="connsiteX82" fmla="*/ 3603108 w 4606636"/>
              <a:gd name="connsiteY82" fmla="*/ 3785313 h 6849340"/>
              <a:gd name="connsiteX83" fmla="*/ 3752244 w 4606636"/>
              <a:gd name="connsiteY83" fmla="*/ 3636177 h 6849340"/>
              <a:gd name="connsiteX84" fmla="*/ 3752244 w 4606636"/>
              <a:gd name="connsiteY84" fmla="*/ 2739814 h 6849340"/>
              <a:gd name="connsiteX85" fmla="*/ 3752244 w 4606636"/>
              <a:gd name="connsiteY85" fmla="*/ 2731355 h 6849340"/>
              <a:gd name="connsiteX86" fmla="*/ 3852179 w 4606636"/>
              <a:gd name="connsiteY86" fmla="*/ 2648331 h 6849340"/>
              <a:gd name="connsiteX87" fmla="*/ 4201192 w 4606636"/>
              <a:gd name="connsiteY87" fmla="*/ 2648331 h 6849340"/>
              <a:gd name="connsiteX88" fmla="*/ 4308816 w 4606636"/>
              <a:gd name="connsiteY88" fmla="*/ 2755955 h 6849340"/>
              <a:gd name="connsiteX89" fmla="*/ 4308816 w 4606636"/>
              <a:gd name="connsiteY89" fmla="*/ 3387099 h 6849340"/>
              <a:gd name="connsiteX90" fmla="*/ 4457951 w 4606636"/>
              <a:gd name="connsiteY90" fmla="*/ 3404010 h 6849340"/>
              <a:gd name="connsiteX91" fmla="*/ 4327277 w 4606636"/>
              <a:gd name="connsiteY91" fmla="*/ 3404010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4606636" h="6849340">
                <a:moveTo>
                  <a:pt x="4218883" y="2340838"/>
                </a:moveTo>
                <a:lnTo>
                  <a:pt x="3869869" y="2340838"/>
                </a:lnTo>
                <a:cubicBezTo>
                  <a:pt x="3836809" y="2340838"/>
                  <a:pt x="3803757" y="2349298"/>
                  <a:pt x="3769934" y="2349298"/>
                </a:cubicBezTo>
                <a:lnTo>
                  <a:pt x="3769934" y="2224763"/>
                </a:lnTo>
                <a:cubicBezTo>
                  <a:pt x="3769934" y="2000285"/>
                  <a:pt x="3586968" y="1809637"/>
                  <a:pt x="3354809" y="1809637"/>
                </a:cubicBezTo>
                <a:lnTo>
                  <a:pt x="3005796" y="1809637"/>
                </a:lnTo>
                <a:cubicBezTo>
                  <a:pt x="2905861" y="1809637"/>
                  <a:pt x="2815148" y="1842698"/>
                  <a:pt x="2748266" y="1901121"/>
                </a:cubicBezTo>
                <a:cubicBezTo>
                  <a:pt x="2673694" y="1842698"/>
                  <a:pt x="2590670" y="1809637"/>
                  <a:pt x="2490736" y="1809637"/>
                </a:cubicBezTo>
                <a:lnTo>
                  <a:pt x="2141722" y="1809637"/>
                </a:lnTo>
                <a:cubicBezTo>
                  <a:pt x="2108662" y="1809637"/>
                  <a:pt x="2067150" y="1818097"/>
                  <a:pt x="2034098" y="1826549"/>
                </a:cubicBezTo>
                <a:lnTo>
                  <a:pt x="2034098" y="415126"/>
                </a:lnTo>
                <a:cubicBezTo>
                  <a:pt x="2034107" y="190647"/>
                  <a:pt x="1851140" y="0"/>
                  <a:pt x="1618982" y="0"/>
                </a:cubicBezTo>
                <a:lnTo>
                  <a:pt x="1269968" y="0"/>
                </a:lnTo>
                <a:cubicBezTo>
                  <a:pt x="1045490" y="0"/>
                  <a:pt x="854843" y="182958"/>
                  <a:pt x="854843" y="415126"/>
                </a:cubicBezTo>
                <a:lnTo>
                  <a:pt x="854843" y="1045499"/>
                </a:lnTo>
                <a:cubicBezTo>
                  <a:pt x="854843" y="1062410"/>
                  <a:pt x="854843" y="1070099"/>
                  <a:pt x="854843" y="1087010"/>
                </a:cubicBezTo>
                <a:lnTo>
                  <a:pt x="854843" y="2283186"/>
                </a:lnTo>
                <a:cubicBezTo>
                  <a:pt x="813331" y="2250125"/>
                  <a:pt x="780271" y="2217074"/>
                  <a:pt x="747219" y="2191703"/>
                </a:cubicBezTo>
                <a:lnTo>
                  <a:pt x="730308" y="2174791"/>
                </a:lnTo>
                <a:cubicBezTo>
                  <a:pt x="721848" y="2166331"/>
                  <a:pt x="713396" y="2157880"/>
                  <a:pt x="705707" y="2157880"/>
                </a:cubicBezTo>
                <a:cubicBezTo>
                  <a:pt x="688796" y="2149420"/>
                  <a:pt x="681107" y="2140969"/>
                  <a:pt x="672655" y="2140969"/>
                </a:cubicBezTo>
                <a:lnTo>
                  <a:pt x="672655" y="2140969"/>
                </a:lnTo>
                <a:lnTo>
                  <a:pt x="672655" y="2140969"/>
                </a:lnTo>
                <a:cubicBezTo>
                  <a:pt x="489698" y="2024885"/>
                  <a:pt x="299042" y="2007974"/>
                  <a:pt x="207567" y="2007974"/>
                </a:cubicBezTo>
                <a:cubicBezTo>
                  <a:pt x="166055" y="2007974"/>
                  <a:pt x="132995" y="2007974"/>
                  <a:pt x="132995" y="2007974"/>
                </a:cubicBezTo>
                <a:cubicBezTo>
                  <a:pt x="58423" y="2016434"/>
                  <a:pt x="0" y="2082546"/>
                  <a:pt x="0" y="2157110"/>
                </a:cubicBezTo>
                <a:lnTo>
                  <a:pt x="0" y="4506399"/>
                </a:lnTo>
                <a:cubicBezTo>
                  <a:pt x="0" y="4514859"/>
                  <a:pt x="0" y="4523310"/>
                  <a:pt x="0" y="4531000"/>
                </a:cubicBezTo>
                <a:lnTo>
                  <a:pt x="0" y="4555600"/>
                </a:lnTo>
                <a:cubicBezTo>
                  <a:pt x="0" y="5825568"/>
                  <a:pt x="1029349" y="6855697"/>
                  <a:pt x="2300097" y="6855697"/>
                </a:cubicBezTo>
                <a:cubicBezTo>
                  <a:pt x="3520873" y="6855697"/>
                  <a:pt x="4524851" y="5909371"/>
                  <a:pt x="4600194" y="4697055"/>
                </a:cubicBezTo>
                <a:cubicBezTo>
                  <a:pt x="4600194" y="4688595"/>
                  <a:pt x="4608654" y="4672454"/>
                  <a:pt x="4608654" y="4655543"/>
                </a:cubicBezTo>
                <a:lnTo>
                  <a:pt x="4608654" y="3428619"/>
                </a:lnTo>
                <a:cubicBezTo>
                  <a:pt x="4608654" y="3411708"/>
                  <a:pt x="4608654" y="3404019"/>
                  <a:pt x="4608654" y="3387107"/>
                </a:cubicBezTo>
                <a:lnTo>
                  <a:pt x="4608654" y="2755964"/>
                </a:lnTo>
                <a:cubicBezTo>
                  <a:pt x="4634008" y="2532256"/>
                  <a:pt x="4451812" y="2340838"/>
                  <a:pt x="4218883" y="2340838"/>
                </a:cubicBezTo>
                <a:close/>
                <a:moveTo>
                  <a:pt x="4327277" y="3404019"/>
                </a:moveTo>
                <a:cubicBezTo>
                  <a:pt x="4327277" y="3412479"/>
                  <a:pt x="4327277" y="3412479"/>
                  <a:pt x="4327277" y="3420930"/>
                </a:cubicBezTo>
                <a:lnTo>
                  <a:pt x="4327277" y="4633246"/>
                </a:lnTo>
                <a:cubicBezTo>
                  <a:pt x="4327277" y="4641706"/>
                  <a:pt x="4327277" y="4650157"/>
                  <a:pt x="4327277" y="4657846"/>
                </a:cubicBezTo>
                <a:cubicBezTo>
                  <a:pt x="4277305" y="5720256"/>
                  <a:pt x="3397091" y="6550507"/>
                  <a:pt x="2334681" y="6550507"/>
                </a:cubicBezTo>
                <a:cubicBezTo>
                  <a:pt x="1230760" y="6550507"/>
                  <a:pt x="342086" y="5654144"/>
                  <a:pt x="342086" y="4557912"/>
                </a:cubicBezTo>
                <a:lnTo>
                  <a:pt x="342086" y="4533311"/>
                </a:lnTo>
                <a:lnTo>
                  <a:pt x="342086" y="4516400"/>
                </a:lnTo>
                <a:lnTo>
                  <a:pt x="342086" y="2324698"/>
                </a:lnTo>
                <a:cubicBezTo>
                  <a:pt x="400509" y="2333158"/>
                  <a:pt x="475081" y="2357758"/>
                  <a:pt x="541193" y="2399270"/>
                </a:cubicBezTo>
                <a:cubicBezTo>
                  <a:pt x="541193" y="2399270"/>
                  <a:pt x="549653" y="2399270"/>
                  <a:pt x="549653" y="2407730"/>
                </a:cubicBezTo>
                <a:lnTo>
                  <a:pt x="549653" y="2407730"/>
                </a:lnTo>
                <a:lnTo>
                  <a:pt x="599625" y="2440790"/>
                </a:lnTo>
                <a:cubicBezTo>
                  <a:pt x="691108" y="2506902"/>
                  <a:pt x="840244" y="2648349"/>
                  <a:pt x="881755" y="2847456"/>
                </a:cubicBezTo>
                <a:cubicBezTo>
                  <a:pt x="881755" y="2847456"/>
                  <a:pt x="881755" y="2847456"/>
                  <a:pt x="881755" y="2855915"/>
                </a:cubicBezTo>
                <a:lnTo>
                  <a:pt x="881755" y="4009809"/>
                </a:lnTo>
                <a:cubicBezTo>
                  <a:pt x="881755" y="4092832"/>
                  <a:pt x="947867" y="4158944"/>
                  <a:pt x="1030891" y="4158944"/>
                </a:cubicBezTo>
                <a:cubicBezTo>
                  <a:pt x="1113914" y="4158944"/>
                  <a:pt x="1180026" y="4092832"/>
                  <a:pt x="1180026" y="4009809"/>
                </a:cubicBezTo>
                <a:lnTo>
                  <a:pt x="1180026" y="2864358"/>
                </a:lnTo>
                <a:cubicBezTo>
                  <a:pt x="1180026" y="2855898"/>
                  <a:pt x="1180026" y="2847447"/>
                  <a:pt x="1180026" y="2831306"/>
                </a:cubicBezTo>
                <a:lnTo>
                  <a:pt x="1180026" y="1079321"/>
                </a:lnTo>
                <a:cubicBezTo>
                  <a:pt x="1180026" y="1070861"/>
                  <a:pt x="1180026" y="1070861"/>
                  <a:pt x="1180026" y="1062410"/>
                </a:cubicBezTo>
                <a:lnTo>
                  <a:pt x="1180026" y="1053950"/>
                </a:lnTo>
                <a:lnTo>
                  <a:pt x="1180026" y="422815"/>
                </a:lnTo>
                <a:cubicBezTo>
                  <a:pt x="1180026" y="364392"/>
                  <a:pt x="1229998" y="315191"/>
                  <a:pt x="1287650" y="315191"/>
                </a:cubicBezTo>
                <a:lnTo>
                  <a:pt x="1636664" y="315191"/>
                </a:lnTo>
                <a:cubicBezTo>
                  <a:pt x="1695086" y="315191"/>
                  <a:pt x="1744287" y="365163"/>
                  <a:pt x="1744287" y="422815"/>
                </a:cubicBezTo>
                <a:lnTo>
                  <a:pt x="1744287" y="2141731"/>
                </a:lnTo>
                <a:lnTo>
                  <a:pt x="1744287" y="2241666"/>
                </a:lnTo>
                <a:lnTo>
                  <a:pt x="1744287" y="3470131"/>
                </a:lnTo>
                <a:cubicBezTo>
                  <a:pt x="1744287" y="3553154"/>
                  <a:pt x="1810399" y="3619266"/>
                  <a:pt x="1893423" y="3619266"/>
                </a:cubicBezTo>
                <a:cubicBezTo>
                  <a:pt x="1976446" y="3619266"/>
                  <a:pt x="2042558" y="3553154"/>
                  <a:pt x="2042558" y="3470131"/>
                </a:cubicBezTo>
                <a:lnTo>
                  <a:pt x="2042558" y="2233214"/>
                </a:lnTo>
                <a:cubicBezTo>
                  <a:pt x="2042558" y="2174791"/>
                  <a:pt x="2092530" y="2125591"/>
                  <a:pt x="2150182" y="2125591"/>
                </a:cubicBezTo>
                <a:lnTo>
                  <a:pt x="2499195" y="2125591"/>
                </a:lnTo>
                <a:cubicBezTo>
                  <a:pt x="2549167" y="2125591"/>
                  <a:pt x="2590679" y="2167102"/>
                  <a:pt x="2599130" y="2217074"/>
                </a:cubicBezTo>
                <a:lnTo>
                  <a:pt x="2599130" y="3462442"/>
                </a:lnTo>
                <a:cubicBezTo>
                  <a:pt x="2599130" y="3545465"/>
                  <a:pt x="2665242" y="3611577"/>
                  <a:pt x="2748266" y="3611577"/>
                </a:cubicBezTo>
                <a:cubicBezTo>
                  <a:pt x="2831289" y="3611577"/>
                  <a:pt x="2897401" y="3545465"/>
                  <a:pt x="2897401" y="3462442"/>
                </a:cubicBezTo>
                <a:lnTo>
                  <a:pt x="2897401" y="2257815"/>
                </a:lnTo>
                <a:cubicBezTo>
                  <a:pt x="2897401" y="2249355"/>
                  <a:pt x="2897401" y="2240904"/>
                  <a:pt x="2897401" y="2224754"/>
                </a:cubicBezTo>
                <a:cubicBezTo>
                  <a:pt x="2897401" y="2166331"/>
                  <a:pt x="2947373" y="2117131"/>
                  <a:pt x="3005025" y="2117131"/>
                </a:cubicBezTo>
                <a:lnTo>
                  <a:pt x="3354038" y="2117131"/>
                </a:lnTo>
                <a:cubicBezTo>
                  <a:pt x="3404010" y="2117131"/>
                  <a:pt x="3445522" y="2150182"/>
                  <a:pt x="3453973" y="2200154"/>
                </a:cubicBezTo>
                <a:cubicBezTo>
                  <a:pt x="3453973" y="2208614"/>
                  <a:pt x="3453973" y="2217065"/>
                  <a:pt x="3453973" y="2217065"/>
                </a:cubicBezTo>
                <a:lnTo>
                  <a:pt x="3453973" y="3636177"/>
                </a:lnTo>
                <a:cubicBezTo>
                  <a:pt x="3453973" y="3719201"/>
                  <a:pt x="3520085" y="3785313"/>
                  <a:pt x="3603108" y="3785313"/>
                </a:cubicBezTo>
                <a:cubicBezTo>
                  <a:pt x="3686132" y="3785313"/>
                  <a:pt x="3752244" y="3719201"/>
                  <a:pt x="3752244" y="3636177"/>
                </a:cubicBezTo>
                <a:lnTo>
                  <a:pt x="3752244" y="2739814"/>
                </a:lnTo>
                <a:lnTo>
                  <a:pt x="3752244" y="2731355"/>
                </a:lnTo>
                <a:cubicBezTo>
                  <a:pt x="3760704" y="2681383"/>
                  <a:pt x="3802216" y="2648331"/>
                  <a:pt x="3852179" y="2648331"/>
                </a:cubicBezTo>
                <a:lnTo>
                  <a:pt x="4201192" y="2648331"/>
                </a:lnTo>
                <a:cubicBezTo>
                  <a:pt x="4259615" y="2648331"/>
                  <a:pt x="4308816" y="2698303"/>
                  <a:pt x="4308816" y="2755955"/>
                </a:cubicBezTo>
                <a:lnTo>
                  <a:pt x="4308816" y="3387099"/>
                </a:lnTo>
                <a:lnTo>
                  <a:pt x="4457951" y="3404010"/>
                </a:lnTo>
                <a:lnTo>
                  <a:pt x="4327277" y="3404010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23" name="Forma libre 322">
            <a:extLst>
              <a:ext uri="{FF2B5EF4-FFF2-40B4-BE49-F238E27FC236}">
                <a16:creationId xmlns:a16="http://schemas.microsoft.com/office/drawing/2014/main" id="{BE2A4317-DC3D-B048-A880-799F46505C68}"/>
              </a:ext>
            </a:extLst>
          </p:cNvPr>
          <p:cNvSpPr/>
          <p:nvPr/>
        </p:nvSpPr>
        <p:spPr>
          <a:xfrm>
            <a:off x="4276895" y="4725413"/>
            <a:ext cx="301831" cy="211578"/>
          </a:xfrm>
          <a:custGeom>
            <a:avLst/>
            <a:gdLst>
              <a:gd name="connsiteX0" fmla="*/ 5830005 w 5829300"/>
              <a:gd name="connsiteY0" fmla="*/ 390287 h 4086225"/>
              <a:gd name="connsiteX1" fmla="*/ 5830005 w 5829300"/>
              <a:gd name="connsiteY1" fmla="*/ 367617 h 4086225"/>
              <a:gd name="connsiteX2" fmla="*/ 5723049 w 5829300"/>
              <a:gd name="connsiteY2" fmla="*/ 115462 h 4086225"/>
              <a:gd name="connsiteX3" fmla="*/ 5715257 w 5829300"/>
              <a:gd name="connsiteY3" fmla="*/ 107671 h 4086225"/>
              <a:gd name="connsiteX4" fmla="*/ 5707466 w 5829300"/>
              <a:gd name="connsiteY4" fmla="*/ 99879 h 4086225"/>
              <a:gd name="connsiteX5" fmla="*/ 5661431 w 5829300"/>
              <a:gd name="connsiteY5" fmla="*/ 61627 h 4086225"/>
              <a:gd name="connsiteX6" fmla="*/ 5645849 w 5829300"/>
              <a:gd name="connsiteY6" fmla="*/ 53835 h 4086225"/>
              <a:gd name="connsiteX7" fmla="*/ 5592014 w 5829300"/>
              <a:gd name="connsiteY7" fmla="*/ 31166 h 4086225"/>
              <a:gd name="connsiteX8" fmla="*/ 5576431 w 5829300"/>
              <a:gd name="connsiteY8" fmla="*/ 23374 h 4086225"/>
              <a:gd name="connsiteX9" fmla="*/ 5507727 w 5829300"/>
              <a:gd name="connsiteY9" fmla="*/ 7791 h 4086225"/>
              <a:gd name="connsiteX10" fmla="*/ 5492144 w 5829300"/>
              <a:gd name="connsiteY10" fmla="*/ 7791 h 4086225"/>
              <a:gd name="connsiteX11" fmla="*/ 5407857 w 5829300"/>
              <a:gd name="connsiteY11" fmla="*/ 0 h 4086225"/>
              <a:gd name="connsiteX12" fmla="*/ 413642 w 5829300"/>
              <a:gd name="connsiteY12" fmla="*/ 0 h 4086225"/>
              <a:gd name="connsiteX13" fmla="*/ 321564 w 5829300"/>
              <a:gd name="connsiteY13" fmla="*/ 7791 h 4086225"/>
              <a:gd name="connsiteX14" fmla="*/ 298895 w 5829300"/>
              <a:gd name="connsiteY14" fmla="*/ 15583 h 4086225"/>
              <a:gd name="connsiteX15" fmla="*/ 237982 w 5829300"/>
              <a:gd name="connsiteY15" fmla="*/ 31166 h 4086225"/>
              <a:gd name="connsiteX16" fmla="*/ 222399 w 5829300"/>
              <a:gd name="connsiteY16" fmla="*/ 38957 h 4086225"/>
              <a:gd name="connsiteX17" fmla="*/ 168564 w 5829300"/>
              <a:gd name="connsiteY17" fmla="*/ 61627 h 4086225"/>
              <a:gd name="connsiteX18" fmla="*/ 160772 w 5829300"/>
              <a:gd name="connsiteY18" fmla="*/ 69418 h 4086225"/>
              <a:gd name="connsiteX19" fmla="*/ 114729 w 5829300"/>
              <a:gd name="connsiteY19" fmla="*/ 99879 h 4086225"/>
              <a:gd name="connsiteX20" fmla="*/ 92059 w 5829300"/>
              <a:gd name="connsiteY20" fmla="*/ 122549 h 4086225"/>
              <a:gd name="connsiteX21" fmla="*/ 0 w 5829300"/>
              <a:gd name="connsiteY21" fmla="*/ 329375 h 4086225"/>
              <a:gd name="connsiteX22" fmla="*/ 0 w 5829300"/>
              <a:gd name="connsiteY22" fmla="*/ 344957 h 4086225"/>
              <a:gd name="connsiteX23" fmla="*/ 0 w 5829300"/>
              <a:gd name="connsiteY23" fmla="*/ 3749040 h 4086225"/>
              <a:gd name="connsiteX24" fmla="*/ 0 w 5829300"/>
              <a:gd name="connsiteY24" fmla="*/ 3764623 h 4086225"/>
              <a:gd name="connsiteX25" fmla="*/ 145199 w 5829300"/>
              <a:gd name="connsiteY25" fmla="*/ 4016778 h 4086225"/>
              <a:gd name="connsiteX26" fmla="*/ 397354 w 5829300"/>
              <a:gd name="connsiteY26" fmla="*/ 4093274 h 4086225"/>
              <a:gd name="connsiteX27" fmla="*/ 5423440 w 5829300"/>
              <a:gd name="connsiteY27" fmla="*/ 4093274 h 4086225"/>
              <a:gd name="connsiteX28" fmla="*/ 5431232 w 5829300"/>
              <a:gd name="connsiteY28" fmla="*/ 4093274 h 4086225"/>
              <a:gd name="connsiteX29" fmla="*/ 5431232 w 5829300"/>
              <a:gd name="connsiteY29" fmla="*/ 4093274 h 4086225"/>
              <a:gd name="connsiteX30" fmla="*/ 5507727 w 5829300"/>
              <a:gd name="connsiteY30" fmla="*/ 4085482 h 4086225"/>
              <a:gd name="connsiteX31" fmla="*/ 5523310 w 5829300"/>
              <a:gd name="connsiteY31" fmla="*/ 4085482 h 4086225"/>
              <a:gd name="connsiteX32" fmla="*/ 5584222 w 5829300"/>
              <a:gd name="connsiteY32" fmla="*/ 4069900 h 4086225"/>
              <a:gd name="connsiteX33" fmla="*/ 5592014 w 5829300"/>
              <a:gd name="connsiteY33" fmla="*/ 4069900 h 4086225"/>
              <a:gd name="connsiteX34" fmla="*/ 5829291 w 5829300"/>
              <a:gd name="connsiteY34" fmla="*/ 3725666 h 4086225"/>
              <a:gd name="connsiteX35" fmla="*/ 5829291 w 5829300"/>
              <a:gd name="connsiteY35" fmla="*/ 3702996 h 4086225"/>
              <a:gd name="connsiteX36" fmla="*/ 5829291 w 5829300"/>
              <a:gd name="connsiteY36" fmla="*/ 3695205 h 4086225"/>
              <a:gd name="connsiteX37" fmla="*/ 5829291 w 5829300"/>
              <a:gd name="connsiteY37" fmla="*/ 3687413 h 4086225"/>
              <a:gd name="connsiteX38" fmla="*/ 5829291 w 5829300"/>
              <a:gd name="connsiteY38" fmla="*/ 412956 h 4086225"/>
              <a:gd name="connsiteX39" fmla="*/ 5829291 w 5829300"/>
              <a:gd name="connsiteY39" fmla="*/ 397373 h 4086225"/>
              <a:gd name="connsiteX40" fmla="*/ 5830005 w 5829300"/>
              <a:gd name="connsiteY40" fmla="*/ 390287 h 4086225"/>
              <a:gd name="connsiteX41" fmla="*/ 5340573 w 5829300"/>
              <a:gd name="connsiteY41" fmla="*/ 283340 h 4086225"/>
              <a:gd name="connsiteX42" fmla="*/ 2930938 w 5829300"/>
              <a:gd name="connsiteY42" fmla="*/ 2631348 h 4086225"/>
              <a:gd name="connsiteX43" fmla="*/ 2379879 w 5829300"/>
              <a:gd name="connsiteY43" fmla="*/ 2095871 h 4086225"/>
              <a:gd name="connsiteX44" fmla="*/ 2379879 w 5829300"/>
              <a:gd name="connsiteY44" fmla="*/ 2095871 h 4086225"/>
              <a:gd name="connsiteX45" fmla="*/ 490147 w 5829300"/>
              <a:gd name="connsiteY45" fmla="*/ 282626 h 4086225"/>
              <a:gd name="connsiteX46" fmla="*/ 5340573 w 5829300"/>
              <a:gd name="connsiteY46" fmla="*/ 282626 h 4086225"/>
              <a:gd name="connsiteX47" fmla="*/ 5340573 w 5829300"/>
              <a:gd name="connsiteY47" fmla="*/ 283340 h 4086225"/>
              <a:gd name="connsiteX48" fmla="*/ 284026 w 5829300"/>
              <a:gd name="connsiteY48" fmla="*/ 3656962 h 4086225"/>
              <a:gd name="connsiteX49" fmla="*/ 284026 w 5829300"/>
              <a:gd name="connsiteY49" fmla="*/ 474583 h 4086225"/>
              <a:gd name="connsiteX50" fmla="*/ 2066106 w 5829300"/>
              <a:gd name="connsiteY50" fmla="*/ 2187959 h 4086225"/>
              <a:gd name="connsiteX51" fmla="*/ 284026 w 5829300"/>
              <a:gd name="connsiteY51" fmla="*/ 3656962 h 4086225"/>
              <a:gd name="connsiteX52" fmla="*/ 2854442 w 5829300"/>
              <a:gd name="connsiteY52" fmla="*/ 3817039 h 4086225"/>
              <a:gd name="connsiteX53" fmla="*/ 536181 w 5829300"/>
              <a:gd name="connsiteY53" fmla="*/ 3817039 h 4086225"/>
              <a:gd name="connsiteX54" fmla="*/ 2272932 w 5829300"/>
              <a:gd name="connsiteY54" fmla="*/ 2394071 h 4086225"/>
              <a:gd name="connsiteX55" fmla="*/ 2831068 w 5829300"/>
              <a:gd name="connsiteY55" fmla="*/ 2937339 h 4086225"/>
              <a:gd name="connsiteX56" fmla="*/ 2899772 w 5829300"/>
              <a:gd name="connsiteY56" fmla="*/ 2975591 h 4086225"/>
              <a:gd name="connsiteX57" fmla="*/ 2907564 w 5829300"/>
              <a:gd name="connsiteY57" fmla="*/ 2975591 h 4086225"/>
              <a:gd name="connsiteX58" fmla="*/ 2923146 w 5829300"/>
              <a:gd name="connsiteY58" fmla="*/ 2975591 h 4086225"/>
              <a:gd name="connsiteX59" fmla="*/ 2923146 w 5829300"/>
              <a:gd name="connsiteY59" fmla="*/ 2975591 h 4086225"/>
              <a:gd name="connsiteX60" fmla="*/ 2938729 w 5829300"/>
              <a:gd name="connsiteY60" fmla="*/ 2975591 h 4086225"/>
              <a:gd name="connsiteX61" fmla="*/ 2946521 w 5829300"/>
              <a:gd name="connsiteY61" fmla="*/ 2975591 h 4086225"/>
              <a:gd name="connsiteX62" fmla="*/ 3015225 w 5829300"/>
              <a:gd name="connsiteY62" fmla="*/ 2937339 h 4086225"/>
              <a:gd name="connsiteX63" fmla="*/ 3542910 w 5829300"/>
              <a:gd name="connsiteY63" fmla="*/ 2424532 h 4086225"/>
              <a:gd name="connsiteX64" fmla="*/ 5286737 w 5829300"/>
              <a:gd name="connsiteY64" fmla="*/ 3817049 h 4086225"/>
              <a:gd name="connsiteX65" fmla="*/ 2854442 w 5829300"/>
              <a:gd name="connsiteY65" fmla="*/ 3817049 h 4086225"/>
              <a:gd name="connsiteX66" fmla="*/ 5546684 w 5829300"/>
              <a:gd name="connsiteY66" fmla="*/ 3664048 h 4086225"/>
              <a:gd name="connsiteX67" fmla="*/ 3756822 w 5829300"/>
              <a:gd name="connsiteY67" fmla="*/ 2218411 h 4086225"/>
              <a:gd name="connsiteX68" fmla="*/ 5546684 w 5829300"/>
              <a:gd name="connsiteY68" fmla="*/ 474574 h 4086225"/>
              <a:gd name="connsiteX69" fmla="*/ 5546684 w 5829300"/>
              <a:gd name="connsiteY69" fmla="*/ 3664048 h 408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829300" h="4086225">
                <a:moveTo>
                  <a:pt x="5830005" y="390287"/>
                </a:moveTo>
                <a:lnTo>
                  <a:pt x="5830005" y="367617"/>
                </a:lnTo>
                <a:cubicBezTo>
                  <a:pt x="5830005" y="283331"/>
                  <a:pt x="5791753" y="184166"/>
                  <a:pt x="5723049" y="115462"/>
                </a:cubicBezTo>
                <a:lnTo>
                  <a:pt x="5715257" y="107671"/>
                </a:lnTo>
                <a:cubicBezTo>
                  <a:pt x="5715257" y="107671"/>
                  <a:pt x="5707466" y="107671"/>
                  <a:pt x="5707466" y="99879"/>
                </a:cubicBezTo>
                <a:cubicBezTo>
                  <a:pt x="5691883" y="84296"/>
                  <a:pt x="5677005" y="77210"/>
                  <a:pt x="5661431" y="61627"/>
                </a:cubicBezTo>
                <a:cubicBezTo>
                  <a:pt x="5653640" y="61627"/>
                  <a:pt x="5653640" y="53835"/>
                  <a:pt x="5645849" y="53835"/>
                </a:cubicBezTo>
                <a:cubicBezTo>
                  <a:pt x="5630266" y="46044"/>
                  <a:pt x="5607596" y="38252"/>
                  <a:pt x="5592014" y="31166"/>
                </a:cubicBezTo>
                <a:cubicBezTo>
                  <a:pt x="5584222" y="31166"/>
                  <a:pt x="5584222" y="23374"/>
                  <a:pt x="5576431" y="23374"/>
                </a:cubicBezTo>
                <a:cubicBezTo>
                  <a:pt x="5553761" y="15583"/>
                  <a:pt x="5530396" y="7791"/>
                  <a:pt x="5507727" y="7791"/>
                </a:cubicBezTo>
                <a:cubicBezTo>
                  <a:pt x="5499935" y="7791"/>
                  <a:pt x="5499935" y="7791"/>
                  <a:pt x="5492144" y="7791"/>
                </a:cubicBezTo>
                <a:cubicBezTo>
                  <a:pt x="5469475" y="7791"/>
                  <a:pt x="5438318" y="0"/>
                  <a:pt x="5407857" y="0"/>
                </a:cubicBezTo>
                <a:lnTo>
                  <a:pt x="413642" y="0"/>
                </a:lnTo>
                <a:cubicBezTo>
                  <a:pt x="383181" y="0"/>
                  <a:pt x="352730" y="0"/>
                  <a:pt x="321564" y="7791"/>
                </a:cubicBezTo>
                <a:cubicBezTo>
                  <a:pt x="313773" y="7791"/>
                  <a:pt x="305981" y="7791"/>
                  <a:pt x="298895" y="15583"/>
                </a:cubicBezTo>
                <a:cubicBezTo>
                  <a:pt x="276225" y="23374"/>
                  <a:pt x="252851" y="23374"/>
                  <a:pt x="237982" y="31166"/>
                </a:cubicBezTo>
                <a:cubicBezTo>
                  <a:pt x="230191" y="31166"/>
                  <a:pt x="230191" y="38957"/>
                  <a:pt x="222399" y="38957"/>
                </a:cubicBezTo>
                <a:cubicBezTo>
                  <a:pt x="206816" y="46749"/>
                  <a:pt x="184147" y="54540"/>
                  <a:pt x="168564" y="61627"/>
                </a:cubicBezTo>
                <a:lnTo>
                  <a:pt x="160772" y="69418"/>
                </a:lnTo>
                <a:cubicBezTo>
                  <a:pt x="145190" y="77210"/>
                  <a:pt x="130312" y="92088"/>
                  <a:pt x="114729" y="99879"/>
                </a:cubicBezTo>
                <a:cubicBezTo>
                  <a:pt x="106937" y="107671"/>
                  <a:pt x="99146" y="115462"/>
                  <a:pt x="92059" y="122549"/>
                </a:cubicBezTo>
                <a:cubicBezTo>
                  <a:pt x="38252" y="183471"/>
                  <a:pt x="7791" y="252879"/>
                  <a:pt x="0" y="329375"/>
                </a:cubicBezTo>
                <a:cubicBezTo>
                  <a:pt x="0" y="337166"/>
                  <a:pt x="0" y="337166"/>
                  <a:pt x="0" y="344957"/>
                </a:cubicBezTo>
                <a:lnTo>
                  <a:pt x="0" y="3749040"/>
                </a:lnTo>
                <a:cubicBezTo>
                  <a:pt x="0" y="3756832"/>
                  <a:pt x="0" y="3756832"/>
                  <a:pt x="0" y="3764623"/>
                </a:cubicBezTo>
                <a:cubicBezTo>
                  <a:pt x="15583" y="3871579"/>
                  <a:pt x="68704" y="3963657"/>
                  <a:pt x="145199" y="4016778"/>
                </a:cubicBezTo>
                <a:cubicBezTo>
                  <a:pt x="213903" y="4062813"/>
                  <a:pt x="298190" y="4093274"/>
                  <a:pt x="397354" y="4093274"/>
                </a:cubicBezTo>
                <a:lnTo>
                  <a:pt x="5423440" y="4093274"/>
                </a:lnTo>
                <a:cubicBezTo>
                  <a:pt x="5423440" y="4093274"/>
                  <a:pt x="5423440" y="4093274"/>
                  <a:pt x="5431232" y="4093274"/>
                </a:cubicBezTo>
                <a:lnTo>
                  <a:pt x="5431232" y="4093274"/>
                </a:lnTo>
                <a:cubicBezTo>
                  <a:pt x="5453901" y="4093274"/>
                  <a:pt x="5485057" y="4093274"/>
                  <a:pt x="5507727" y="4085482"/>
                </a:cubicBezTo>
                <a:cubicBezTo>
                  <a:pt x="5515518" y="4085482"/>
                  <a:pt x="5515518" y="4085482"/>
                  <a:pt x="5523310" y="4085482"/>
                </a:cubicBezTo>
                <a:cubicBezTo>
                  <a:pt x="5545979" y="4077691"/>
                  <a:pt x="5569353" y="4077691"/>
                  <a:pt x="5584222" y="4069900"/>
                </a:cubicBezTo>
                <a:lnTo>
                  <a:pt x="5592014" y="4069900"/>
                </a:lnTo>
                <a:cubicBezTo>
                  <a:pt x="5760587" y="4008987"/>
                  <a:pt x="5829291" y="3863073"/>
                  <a:pt x="5829291" y="3725666"/>
                </a:cubicBezTo>
                <a:lnTo>
                  <a:pt x="5829291" y="3702996"/>
                </a:lnTo>
                <a:lnTo>
                  <a:pt x="5829291" y="3695205"/>
                </a:lnTo>
                <a:lnTo>
                  <a:pt x="5829291" y="3687413"/>
                </a:lnTo>
                <a:lnTo>
                  <a:pt x="5829291" y="412956"/>
                </a:lnTo>
                <a:cubicBezTo>
                  <a:pt x="5829291" y="405165"/>
                  <a:pt x="5829291" y="405165"/>
                  <a:pt x="5829291" y="397373"/>
                </a:cubicBezTo>
                <a:cubicBezTo>
                  <a:pt x="5830005" y="398078"/>
                  <a:pt x="5830005" y="398078"/>
                  <a:pt x="5830005" y="390287"/>
                </a:cubicBezTo>
                <a:close/>
                <a:moveTo>
                  <a:pt x="5340573" y="283340"/>
                </a:moveTo>
                <a:lnTo>
                  <a:pt x="2930938" y="2631348"/>
                </a:lnTo>
                <a:lnTo>
                  <a:pt x="2379879" y="2095871"/>
                </a:lnTo>
                <a:lnTo>
                  <a:pt x="2379879" y="2095871"/>
                </a:lnTo>
                <a:lnTo>
                  <a:pt x="490147" y="282626"/>
                </a:lnTo>
                <a:lnTo>
                  <a:pt x="5340573" y="282626"/>
                </a:lnTo>
                <a:lnTo>
                  <a:pt x="5340573" y="283340"/>
                </a:lnTo>
                <a:close/>
                <a:moveTo>
                  <a:pt x="284026" y="3656962"/>
                </a:moveTo>
                <a:lnTo>
                  <a:pt x="284026" y="474583"/>
                </a:lnTo>
                <a:lnTo>
                  <a:pt x="2066106" y="2187959"/>
                </a:lnTo>
                <a:lnTo>
                  <a:pt x="284026" y="3656962"/>
                </a:lnTo>
                <a:close/>
                <a:moveTo>
                  <a:pt x="2854442" y="3817039"/>
                </a:moveTo>
                <a:lnTo>
                  <a:pt x="536181" y="3817039"/>
                </a:lnTo>
                <a:lnTo>
                  <a:pt x="2272932" y="2394071"/>
                </a:lnTo>
                <a:lnTo>
                  <a:pt x="2831068" y="2937339"/>
                </a:lnTo>
                <a:cubicBezTo>
                  <a:pt x="2853738" y="2960008"/>
                  <a:pt x="2877112" y="2967800"/>
                  <a:pt x="2899772" y="2975591"/>
                </a:cubicBezTo>
                <a:lnTo>
                  <a:pt x="2907564" y="2975591"/>
                </a:lnTo>
                <a:cubicBezTo>
                  <a:pt x="2915355" y="2975591"/>
                  <a:pt x="2915355" y="2975591"/>
                  <a:pt x="2923146" y="2975591"/>
                </a:cubicBezTo>
                <a:lnTo>
                  <a:pt x="2923146" y="2975591"/>
                </a:lnTo>
                <a:cubicBezTo>
                  <a:pt x="2930938" y="2975591"/>
                  <a:pt x="2938729" y="2975591"/>
                  <a:pt x="2938729" y="2975591"/>
                </a:cubicBezTo>
                <a:lnTo>
                  <a:pt x="2946521" y="2975591"/>
                </a:lnTo>
                <a:cubicBezTo>
                  <a:pt x="2969190" y="2967800"/>
                  <a:pt x="3000347" y="2960008"/>
                  <a:pt x="3015225" y="2937339"/>
                </a:cubicBezTo>
                <a:lnTo>
                  <a:pt x="3542910" y="2424532"/>
                </a:lnTo>
                <a:lnTo>
                  <a:pt x="5286737" y="3817049"/>
                </a:lnTo>
                <a:lnTo>
                  <a:pt x="2854442" y="3817049"/>
                </a:lnTo>
                <a:close/>
                <a:moveTo>
                  <a:pt x="5546684" y="3664048"/>
                </a:moveTo>
                <a:lnTo>
                  <a:pt x="3756822" y="2218411"/>
                </a:lnTo>
                <a:lnTo>
                  <a:pt x="5546684" y="474574"/>
                </a:lnTo>
                <a:lnTo>
                  <a:pt x="5546684" y="366404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25" name="Forma libre 324">
            <a:extLst>
              <a:ext uri="{FF2B5EF4-FFF2-40B4-BE49-F238E27FC236}">
                <a16:creationId xmlns:a16="http://schemas.microsoft.com/office/drawing/2014/main" id="{A6414288-010A-0948-A5E9-E46FC2DD936F}"/>
              </a:ext>
            </a:extLst>
          </p:cNvPr>
          <p:cNvSpPr/>
          <p:nvPr/>
        </p:nvSpPr>
        <p:spPr>
          <a:xfrm>
            <a:off x="5027204" y="4706999"/>
            <a:ext cx="301831" cy="227360"/>
          </a:xfrm>
          <a:custGeom>
            <a:avLst/>
            <a:gdLst>
              <a:gd name="connsiteX0" fmla="*/ 5829300 w 5829300"/>
              <a:gd name="connsiteY0" fmla="*/ 2487054 h 4391025"/>
              <a:gd name="connsiteX1" fmla="*/ 5398046 w 5829300"/>
              <a:gd name="connsiteY1" fmla="*/ 1868786 h 4391025"/>
              <a:gd name="connsiteX2" fmla="*/ 5398046 w 5829300"/>
              <a:gd name="connsiteY2" fmla="*/ 992295 h 4391025"/>
              <a:gd name="connsiteX3" fmla="*/ 5117859 w 5829300"/>
              <a:gd name="connsiteY3" fmla="*/ 712108 h 4391025"/>
              <a:gd name="connsiteX4" fmla="*/ 4751156 w 5829300"/>
              <a:gd name="connsiteY4" fmla="*/ 712108 h 4391025"/>
              <a:gd name="connsiteX5" fmla="*/ 4751156 w 5829300"/>
              <a:gd name="connsiteY5" fmla="*/ 302143 h 4391025"/>
              <a:gd name="connsiteX6" fmla="*/ 4442356 w 5829300"/>
              <a:gd name="connsiteY6" fmla="*/ 0 h 4391025"/>
              <a:gd name="connsiteX7" fmla="*/ 481841 w 5829300"/>
              <a:gd name="connsiteY7" fmla="*/ 0 h 4391025"/>
              <a:gd name="connsiteX8" fmla="*/ 7325 w 5829300"/>
              <a:gd name="connsiteY8" fmla="*/ 395316 h 4391025"/>
              <a:gd name="connsiteX9" fmla="*/ 7325 w 5829300"/>
              <a:gd name="connsiteY9" fmla="*/ 395316 h 4391025"/>
              <a:gd name="connsiteX10" fmla="*/ 0 w 5829300"/>
              <a:gd name="connsiteY10" fmla="*/ 488490 h 4391025"/>
              <a:gd name="connsiteX11" fmla="*/ 7325 w 5829300"/>
              <a:gd name="connsiteY11" fmla="*/ 560365 h 4391025"/>
              <a:gd name="connsiteX12" fmla="*/ 7325 w 5829300"/>
              <a:gd name="connsiteY12" fmla="*/ 797290 h 4391025"/>
              <a:gd name="connsiteX13" fmla="*/ 0 w 5829300"/>
              <a:gd name="connsiteY13" fmla="*/ 840553 h 4391025"/>
              <a:gd name="connsiteX14" fmla="*/ 0 w 5829300"/>
              <a:gd name="connsiteY14" fmla="*/ 3902612 h 4391025"/>
              <a:gd name="connsiteX15" fmla="*/ 488490 w 5829300"/>
              <a:gd name="connsiteY15" fmla="*/ 4391102 h 4391025"/>
              <a:gd name="connsiteX16" fmla="*/ 5124507 w 5829300"/>
              <a:gd name="connsiteY16" fmla="*/ 4391102 h 4391025"/>
              <a:gd name="connsiteX17" fmla="*/ 5404695 w 5829300"/>
              <a:gd name="connsiteY17" fmla="*/ 4110914 h 4391025"/>
              <a:gd name="connsiteX18" fmla="*/ 5404695 w 5829300"/>
              <a:gd name="connsiteY18" fmla="*/ 3105322 h 4391025"/>
              <a:gd name="connsiteX19" fmla="*/ 5829300 w 5829300"/>
              <a:gd name="connsiteY19" fmla="*/ 2487054 h 4391025"/>
              <a:gd name="connsiteX20" fmla="*/ 481841 w 5829300"/>
              <a:gd name="connsiteY20" fmla="*/ 266205 h 4391025"/>
              <a:gd name="connsiteX21" fmla="*/ 4442356 w 5829300"/>
              <a:gd name="connsiteY21" fmla="*/ 266205 h 4391025"/>
              <a:gd name="connsiteX22" fmla="*/ 4485618 w 5829300"/>
              <a:gd name="connsiteY22" fmla="*/ 302143 h 4391025"/>
              <a:gd name="connsiteX23" fmla="*/ 4485618 w 5829300"/>
              <a:gd name="connsiteY23" fmla="*/ 712108 h 4391025"/>
              <a:gd name="connsiteX24" fmla="*/ 4075662 w 5829300"/>
              <a:gd name="connsiteY24" fmla="*/ 712108 h 4391025"/>
              <a:gd name="connsiteX25" fmla="*/ 3752221 w 5829300"/>
              <a:gd name="connsiteY25" fmla="*/ 712108 h 4391025"/>
              <a:gd name="connsiteX26" fmla="*/ 481841 w 5829300"/>
              <a:gd name="connsiteY26" fmla="*/ 712108 h 4391025"/>
              <a:gd name="connsiteX27" fmla="*/ 438579 w 5829300"/>
              <a:gd name="connsiteY27" fmla="*/ 704783 h 4391025"/>
              <a:gd name="connsiteX28" fmla="*/ 423939 w 5829300"/>
              <a:gd name="connsiteY28" fmla="*/ 697459 h 4391025"/>
              <a:gd name="connsiteX29" fmla="*/ 402641 w 5829300"/>
              <a:gd name="connsiteY29" fmla="*/ 690134 h 4391025"/>
              <a:gd name="connsiteX30" fmla="*/ 388001 w 5829300"/>
              <a:gd name="connsiteY30" fmla="*/ 682809 h 4391025"/>
              <a:gd name="connsiteX31" fmla="*/ 366703 w 5829300"/>
              <a:gd name="connsiteY31" fmla="*/ 675484 h 4391025"/>
              <a:gd name="connsiteX32" fmla="*/ 352063 w 5829300"/>
              <a:gd name="connsiteY32" fmla="*/ 660845 h 4391025"/>
              <a:gd name="connsiteX33" fmla="*/ 337423 w 5829300"/>
              <a:gd name="connsiteY33" fmla="*/ 646205 h 4391025"/>
              <a:gd name="connsiteX34" fmla="*/ 322783 w 5829300"/>
              <a:gd name="connsiteY34" fmla="*/ 631565 h 4391025"/>
              <a:gd name="connsiteX35" fmla="*/ 315458 w 5829300"/>
              <a:gd name="connsiteY35" fmla="*/ 616925 h 4391025"/>
              <a:gd name="connsiteX36" fmla="*/ 300819 w 5829300"/>
              <a:gd name="connsiteY36" fmla="*/ 595627 h 4391025"/>
              <a:gd name="connsiteX37" fmla="*/ 293494 w 5829300"/>
              <a:gd name="connsiteY37" fmla="*/ 588302 h 4391025"/>
              <a:gd name="connsiteX38" fmla="*/ 278854 w 5829300"/>
              <a:gd name="connsiteY38" fmla="*/ 559689 h 4391025"/>
              <a:gd name="connsiteX39" fmla="*/ 278854 w 5829300"/>
              <a:gd name="connsiteY39" fmla="*/ 559689 h 4391025"/>
              <a:gd name="connsiteX40" fmla="*/ 271529 w 5829300"/>
              <a:gd name="connsiteY40" fmla="*/ 523751 h 4391025"/>
              <a:gd name="connsiteX41" fmla="*/ 271529 w 5829300"/>
              <a:gd name="connsiteY41" fmla="*/ 523751 h 4391025"/>
              <a:gd name="connsiteX42" fmla="*/ 264204 w 5829300"/>
              <a:gd name="connsiteY42" fmla="*/ 487813 h 4391025"/>
              <a:gd name="connsiteX43" fmla="*/ 271529 w 5829300"/>
              <a:gd name="connsiteY43" fmla="*/ 451875 h 4391025"/>
              <a:gd name="connsiteX44" fmla="*/ 271529 w 5829300"/>
              <a:gd name="connsiteY44" fmla="*/ 451875 h 4391025"/>
              <a:gd name="connsiteX45" fmla="*/ 271529 w 5829300"/>
              <a:gd name="connsiteY45" fmla="*/ 444551 h 4391025"/>
              <a:gd name="connsiteX46" fmla="*/ 481841 w 5829300"/>
              <a:gd name="connsiteY46" fmla="*/ 266205 h 4391025"/>
              <a:gd name="connsiteX47" fmla="*/ 5131832 w 5829300"/>
              <a:gd name="connsiteY47" fmla="*/ 4118905 h 4391025"/>
              <a:gd name="connsiteX48" fmla="*/ 5117192 w 5829300"/>
              <a:gd name="connsiteY48" fmla="*/ 4133545 h 4391025"/>
              <a:gd name="connsiteX49" fmla="*/ 481841 w 5829300"/>
              <a:gd name="connsiteY49" fmla="*/ 4133545 h 4391025"/>
              <a:gd name="connsiteX50" fmla="*/ 258890 w 5829300"/>
              <a:gd name="connsiteY50" fmla="*/ 3910594 h 4391025"/>
              <a:gd name="connsiteX51" fmla="*/ 258890 w 5829300"/>
              <a:gd name="connsiteY51" fmla="*/ 920410 h 4391025"/>
              <a:gd name="connsiteX52" fmla="*/ 273529 w 5829300"/>
              <a:gd name="connsiteY52" fmla="*/ 927735 h 4391025"/>
              <a:gd name="connsiteX53" fmla="*/ 302143 w 5829300"/>
              <a:gd name="connsiteY53" fmla="*/ 942375 h 4391025"/>
              <a:gd name="connsiteX54" fmla="*/ 323440 w 5829300"/>
              <a:gd name="connsiteY54" fmla="*/ 949700 h 4391025"/>
              <a:gd name="connsiteX55" fmla="*/ 359378 w 5829300"/>
              <a:gd name="connsiteY55" fmla="*/ 957024 h 4391025"/>
              <a:gd name="connsiteX56" fmla="*/ 380676 w 5829300"/>
              <a:gd name="connsiteY56" fmla="*/ 964349 h 4391025"/>
              <a:gd name="connsiteX57" fmla="*/ 416614 w 5829300"/>
              <a:gd name="connsiteY57" fmla="*/ 971674 h 4391025"/>
              <a:gd name="connsiteX58" fmla="*/ 431254 w 5829300"/>
              <a:gd name="connsiteY58" fmla="*/ 971674 h 4391025"/>
              <a:gd name="connsiteX59" fmla="*/ 488490 w 5829300"/>
              <a:gd name="connsiteY59" fmla="*/ 971674 h 4391025"/>
              <a:gd name="connsiteX60" fmla="*/ 3737562 w 5829300"/>
              <a:gd name="connsiteY60" fmla="*/ 971674 h 4391025"/>
              <a:gd name="connsiteX61" fmla="*/ 3752202 w 5829300"/>
              <a:gd name="connsiteY61" fmla="*/ 971674 h 4391025"/>
              <a:gd name="connsiteX62" fmla="*/ 4075643 w 5829300"/>
              <a:gd name="connsiteY62" fmla="*/ 971674 h 4391025"/>
              <a:gd name="connsiteX63" fmla="*/ 4082967 w 5829300"/>
              <a:gd name="connsiteY63" fmla="*/ 971674 h 4391025"/>
              <a:gd name="connsiteX64" fmla="*/ 4614720 w 5829300"/>
              <a:gd name="connsiteY64" fmla="*/ 971674 h 4391025"/>
              <a:gd name="connsiteX65" fmla="*/ 5117849 w 5829300"/>
              <a:gd name="connsiteY65" fmla="*/ 971674 h 4391025"/>
              <a:gd name="connsiteX66" fmla="*/ 5132489 w 5829300"/>
              <a:gd name="connsiteY66" fmla="*/ 986314 h 4391025"/>
              <a:gd name="connsiteX67" fmla="*/ 5132489 w 5829300"/>
              <a:gd name="connsiteY67" fmla="*/ 1820208 h 4391025"/>
              <a:gd name="connsiteX68" fmla="*/ 4485608 w 5829300"/>
              <a:gd name="connsiteY68" fmla="*/ 1820208 h 4391025"/>
              <a:gd name="connsiteX69" fmla="*/ 3824078 w 5829300"/>
              <a:gd name="connsiteY69" fmla="*/ 2481739 h 4391025"/>
              <a:gd name="connsiteX70" fmla="*/ 3824078 w 5829300"/>
              <a:gd name="connsiteY70" fmla="*/ 2481739 h 4391025"/>
              <a:gd name="connsiteX71" fmla="*/ 3824078 w 5829300"/>
              <a:gd name="connsiteY71" fmla="*/ 2481739 h 4391025"/>
              <a:gd name="connsiteX72" fmla="*/ 4485608 w 5829300"/>
              <a:gd name="connsiteY72" fmla="*/ 3143269 h 4391025"/>
              <a:gd name="connsiteX73" fmla="*/ 5132499 w 5829300"/>
              <a:gd name="connsiteY73" fmla="*/ 3143269 h 4391025"/>
              <a:gd name="connsiteX74" fmla="*/ 5132499 w 5829300"/>
              <a:gd name="connsiteY74" fmla="*/ 4118924 h 4391025"/>
              <a:gd name="connsiteX75" fmla="*/ 5131832 w 5829300"/>
              <a:gd name="connsiteY75" fmla="*/ 4118924 h 4391025"/>
              <a:gd name="connsiteX76" fmla="*/ 5239646 w 5829300"/>
              <a:gd name="connsiteY76" fmla="*/ 2875045 h 4391025"/>
              <a:gd name="connsiteX77" fmla="*/ 5239646 w 5829300"/>
              <a:gd name="connsiteY77" fmla="*/ 2875045 h 4391025"/>
              <a:gd name="connsiteX78" fmla="*/ 5167770 w 5829300"/>
              <a:gd name="connsiteY78" fmla="*/ 2882370 h 4391025"/>
              <a:gd name="connsiteX79" fmla="*/ 4484942 w 5829300"/>
              <a:gd name="connsiteY79" fmla="*/ 2882370 h 4391025"/>
              <a:gd name="connsiteX80" fmla="*/ 4089625 w 5829300"/>
              <a:gd name="connsiteY80" fmla="*/ 2487054 h 4391025"/>
              <a:gd name="connsiteX81" fmla="*/ 4484942 w 5829300"/>
              <a:gd name="connsiteY81" fmla="*/ 2091738 h 4391025"/>
              <a:gd name="connsiteX82" fmla="*/ 5167770 w 5829300"/>
              <a:gd name="connsiteY82" fmla="*/ 2091738 h 4391025"/>
              <a:gd name="connsiteX83" fmla="*/ 5239646 w 5829300"/>
              <a:gd name="connsiteY83" fmla="*/ 2099062 h 4391025"/>
              <a:gd name="connsiteX84" fmla="*/ 5239646 w 5829300"/>
              <a:gd name="connsiteY84" fmla="*/ 2099062 h 4391025"/>
              <a:gd name="connsiteX85" fmla="*/ 5563086 w 5829300"/>
              <a:gd name="connsiteY85" fmla="*/ 2487063 h 4391025"/>
              <a:gd name="connsiteX86" fmla="*/ 5239646 w 5829300"/>
              <a:gd name="connsiteY86" fmla="*/ 2875045 h 4391025"/>
              <a:gd name="connsiteX87" fmla="*/ 4729858 w 5829300"/>
              <a:gd name="connsiteY87" fmla="*/ 2487054 h 4391025"/>
              <a:gd name="connsiteX88" fmla="*/ 4586107 w 5829300"/>
              <a:gd name="connsiteY88" fmla="*/ 2630805 h 4391025"/>
              <a:gd name="connsiteX89" fmla="*/ 4442356 w 5829300"/>
              <a:gd name="connsiteY89" fmla="*/ 2487054 h 4391025"/>
              <a:gd name="connsiteX90" fmla="*/ 4586107 w 5829300"/>
              <a:gd name="connsiteY90" fmla="*/ 2343302 h 4391025"/>
              <a:gd name="connsiteX91" fmla="*/ 4729858 w 5829300"/>
              <a:gd name="connsiteY91" fmla="*/ 2487054 h 439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5829300" h="4391025">
                <a:moveTo>
                  <a:pt x="5829300" y="2487054"/>
                </a:moveTo>
                <a:cubicBezTo>
                  <a:pt x="5829300" y="2199551"/>
                  <a:pt x="5649611" y="1962626"/>
                  <a:pt x="5398046" y="1868786"/>
                </a:cubicBezTo>
                <a:lnTo>
                  <a:pt x="5398046" y="992295"/>
                </a:lnTo>
                <a:cubicBezTo>
                  <a:pt x="5398046" y="841219"/>
                  <a:pt x="5275593" y="712108"/>
                  <a:pt x="5117859" y="712108"/>
                </a:cubicBezTo>
                <a:lnTo>
                  <a:pt x="4751156" y="712108"/>
                </a:lnTo>
                <a:lnTo>
                  <a:pt x="4751156" y="302143"/>
                </a:lnTo>
                <a:cubicBezTo>
                  <a:pt x="4751156" y="107813"/>
                  <a:pt x="4592765" y="0"/>
                  <a:pt x="4442356" y="0"/>
                </a:cubicBezTo>
                <a:lnTo>
                  <a:pt x="481841" y="0"/>
                </a:lnTo>
                <a:cubicBezTo>
                  <a:pt x="244916" y="0"/>
                  <a:pt x="50587" y="172374"/>
                  <a:pt x="7325" y="395316"/>
                </a:cubicBezTo>
                <a:lnTo>
                  <a:pt x="7325" y="395316"/>
                </a:lnTo>
                <a:cubicBezTo>
                  <a:pt x="0" y="423929"/>
                  <a:pt x="0" y="452552"/>
                  <a:pt x="0" y="488490"/>
                </a:cubicBezTo>
                <a:cubicBezTo>
                  <a:pt x="0" y="517103"/>
                  <a:pt x="0" y="539067"/>
                  <a:pt x="7325" y="560365"/>
                </a:cubicBezTo>
                <a:lnTo>
                  <a:pt x="7325" y="797290"/>
                </a:lnTo>
                <a:cubicBezTo>
                  <a:pt x="0" y="811930"/>
                  <a:pt x="0" y="825903"/>
                  <a:pt x="0" y="840553"/>
                </a:cubicBezTo>
                <a:lnTo>
                  <a:pt x="0" y="3902612"/>
                </a:lnTo>
                <a:cubicBezTo>
                  <a:pt x="0" y="4168816"/>
                  <a:pt x="215627" y="4391102"/>
                  <a:pt x="488490" y="4391102"/>
                </a:cubicBezTo>
                <a:lnTo>
                  <a:pt x="5124507" y="4391102"/>
                </a:lnTo>
                <a:cubicBezTo>
                  <a:pt x="5275583" y="4391102"/>
                  <a:pt x="5404695" y="4268648"/>
                  <a:pt x="5404695" y="4110914"/>
                </a:cubicBezTo>
                <a:lnTo>
                  <a:pt x="5404695" y="3105322"/>
                </a:lnTo>
                <a:cubicBezTo>
                  <a:pt x="5649611" y="3012148"/>
                  <a:pt x="5829300" y="2774556"/>
                  <a:pt x="5829300" y="2487054"/>
                </a:cubicBezTo>
                <a:close/>
                <a:moveTo>
                  <a:pt x="481841" y="266205"/>
                </a:moveTo>
                <a:lnTo>
                  <a:pt x="4442356" y="266205"/>
                </a:lnTo>
                <a:cubicBezTo>
                  <a:pt x="4485618" y="266205"/>
                  <a:pt x="4485618" y="280845"/>
                  <a:pt x="4485618" y="302143"/>
                </a:cubicBezTo>
                <a:lnTo>
                  <a:pt x="4485618" y="712108"/>
                </a:lnTo>
                <a:lnTo>
                  <a:pt x="4075662" y="712108"/>
                </a:lnTo>
                <a:lnTo>
                  <a:pt x="3752221" y="712108"/>
                </a:lnTo>
                <a:lnTo>
                  <a:pt x="481841" y="712108"/>
                </a:lnTo>
                <a:cubicBezTo>
                  <a:pt x="467201" y="712108"/>
                  <a:pt x="453228" y="712108"/>
                  <a:pt x="438579" y="704783"/>
                </a:cubicBezTo>
                <a:cubicBezTo>
                  <a:pt x="431254" y="704783"/>
                  <a:pt x="431254" y="704783"/>
                  <a:pt x="423939" y="697459"/>
                </a:cubicBezTo>
                <a:cubicBezTo>
                  <a:pt x="416614" y="697459"/>
                  <a:pt x="409299" y="690134"/>
                  <a:pt x="402641" y="690134"/>
                </a:cubicBezTo>
                <a:cubicBezTo>
                  <a:pt x="395316" y="690134"/>
                  <a:pt x="395316" y="682809"/>
                  <a:pt x="388001" y="682809"/>
                </a:cubicBezTo>
                <a:cubicBezTo>
                  <a:pt x="380676" y="682809"/>
                  <a:pt x="373361" y="675484"/>
                  <a:pt x="366703" y="675484"/>
                </a:cubicBezTo>
                <a:cubicBezTo>
                  <a:pt x="359378" y="675484"/>
                  <a:pt x="359378" y="668160"/>
                  <a:pt x="352063" y="660845"/>
                </a:cubicBezTo>
                <a:cubicBezTo>
                  <a:pt x="344738" y="653520"/>
                  <a:pt x="344738" y="653520"/>
                  <a:pt x="337423" y="646205"/>
                </a:cubicBezTo>
                <a:cubicBezTo>
                  <a:pt x="330098" y="638880"/>
                  <a:pt x="330098" y="638880"/>
                  <a:pt x="322783" y="631565"/>
                </a:cubicBezTo>
                <a:cubicBezTo>
                  <a:pt x="315458" y="624240"/>
                  <a:pt x="315458" y="624240"/>
                  <a:pt x="315458" y="616925"/>
                </a:cubicBezTo>
                <a:cubicBezTo>
                  <a:pt x="308134" y="609600"/>
                  <a:pt x="308134" y="602285"/>
                  <a:pt x="300819" y="595627"/>
                </a:cubicBezTo>
                <a:lnTo>
                  <a:pt x="293494" y="588302"/>
                </a:lnTo>
                <a:cubicBezTo>
                  <a:pt x="286169" y="580977"/>
                  <a:pt x="286169" y="573662"/>
                  <a:pt x="278854" y="559689"/>
                </a:cubicBezTo>
                <a:lnTo>
                  <a:pt x="278854" y="559689"/>
                </a:lnTo>
                <a:cubicBezTo>
                  <a:pt x="271529" y="545049"/>
                  <a:pt x="271529" y="538391"/>
                  <a:pt x="271529" y="523751"/>
                </a:cubicBezTo>
                <a:lnTo>
                  <a:pt x="271529" y="523751"/>
                </a:lnTo>
                <a:cubicBezTo>
                  <a:pt x="271529" y="509111"/>
                  <a:pt x="264204" y="502453"/>
                  <a:pt x="264204" y="487813"/>
                </a:cubicBezTo>
                <a:cubicBezTo>
                  <a:pt x="264204" y="473173"/>
                  <a:pt x="264204" y="466515"/>
                  <a:pt x="271529" y="451875"/>
                </a:cubicBezTo>
                <a:lnTo>
                  <a:pt x="271529" y="451875"/>
                </a:lnTo>
                <a:lnTo>
                  <a:pt x="271529" y="444551"/>
                </a:lnTo>
                <a:cubicBezTo>
                  <a:pt x="287503" y="345405"/>
                  <a:pt x="374028" y="266205"/>
                  <a:pt x="481841" y="266205"/>
                </a:cubicBezTo>
                <a:close/>
                <a:moveTo>
                  <a:pt x="5131832" y="4118905"/>
                </a:moveTo>
                <a:cubicBezTo>
                  <a:pt x="5131832" y="4126230"/>
                  <a:pt x="5124507" y="4133545"/>
                  <a:pt x="5117192" y="4133545"/>
                </a:cubicBezTo>
                <a:lnTo>
                  <a:pt x="481841" y="4133545"/>
                </a:lnTo>
                <a:cubicBezTo>
                  <a:pt x="359388" y="4133545"/>
                  <a:pt x="258890" y="4033047"/>
                  <a:pt x="258890" y="3910594"/>
                </a:cubicBezTo>
                <a:lnTo>
                  <a:pt x="258890" y="920410"/>
                </a:lnTo>
                <a:cubicBezTo>
                  <a:pt x="266214" y="920410"/>
                  <a:pt x="266214" y="920410"/>
                  <a:pt x="273529" y="927735"/>
                </a:cubicBezTo>
                <a:cubicBezTo>
                  <a:pt x="280854" y="935060"/>
                  <a:pt x="294827" y="935060"/>
                  <a:pt x="302143" y="942375"/>
                </a:cubicBezTo>
                <a:cubicBezTo>
                  <a:pt x="309467" y="942375"/>
                  <a:pt x="316782" y="949700"/>
                  <a:pt x="323440" y="949700"/>
                </a:cubicBezTo>
                <a:cubicBezTo>
                  <a:pt x="330765" y="957024"/>
                  <a:pt x="344738" y="957024"/>
                  <a:pt x="359378" y="957024"/>
                </a:cubicBezTo>
                <a:cubicBezTo>
                  <a:pt x="366703" y="957024"/>
                  <a:pt x="374018" y="957024"/>
                  <a:pt x="380676" y="964349"/>
                </a:cubicBezTo>
                <a:cubicBezTo>
                  <a:pt x="395316" y="964349"/>
                  <a:pt x="401974" y="971674"/>
                  <a:pt x="416614" y="971674"/>
                </a:cubicBezTo>
                <a:cubicBezTo>
                  <a:pt x="423939" y="971674"/>
                  <a:pt x="431254" y="971674"/>
                  <a:pt x="431254" y="971674"/>
                </a:cubicBezTo>
                <a:cubicBezTo>
                  <a:pt x="445894" y="971674"/>
                  <a:pt x="467192" y="971674"/>
                  <a:pt x="488490" y="971674"/>
                </a:cubicBezTo>
                <a:lnTo>
                  <a:pt x="3737562" y="971674"/>
                </a:lnTo>
                <a:cubicBezTo>
                  <a:pt x="3744887" y="971674"/>
                  <a:pt x="3744887" y="971674"/>
                  <a:pt x="3752202" y="971674"/>
                </a:cubicBezTo>
                <a:lnTo>
                  <a:pt x="4075643" y="971674"/>
                </a:lnTo>
                <a:lnTo>
                  <a:pt x="4082967" y="971674"/>
                </a:lnTo>
                <a:lnTo>
                  <a:pt x="4614720" y="971674"/>
                </a:lnTo>
                <a:lnTo>
                  <a:pt x="5117849" y="971674"/>
                </a:lnTo>
                <a:cubicBezTo>
                  <a:pt x="5125174" y="971674"/>
                  <a:pt x="5132489" y="978999"/>
                  <a:pt x="5132489" y="986314"/>
                </a:cubicBezTo>
                <a:lnTo>
                  <a:pt x="5132489" y="1820208"/>
                </a:lnTo>
                <a:lnTo>
                  <a:pt x="4485608" y="1820208"/>
                </a:lnTo>
                <a:cubicBezTo>
                  <a:pt x="4118905" y="1820208"/>
                  <a:pt x="3824078" y="2115036"/>
                  <a:pt x="3824078" y="2481739"/>
                </a:cubicBezTo>
                <a:lnTo>
                  <a:pt x="3824078" y="2481739"/>
                </a:lnTo>
                <a:lnTo>
                  <a:pt x="3824078" y="2481739"/>
                </a:lnTo>
                <a:cubicBezTo>
                  <a:pt x="3824078" y="2848442"/>
                  <a:pt x="4118905" y="3143269"/>
                  <a:pt x="4485608" y="3143269"/>
                </a:cubicBezTo>
                <a:lnTo>
                  <a:pt x="5132499" y="3143269"/>
                </a:lnTo>
                <a:lnTo>
                  <a:pt x="5132499" y="4118924"/>
                </a:lnTo>
                <a:lnTo>
                  <a:pt x="5131832" y="4118924"/>
                </a:lnTo>
                <a:close/>
                <a:moveTo>
                  <a:pt x="5239646" y="2875045"/>
                </a:moveTo>
                <a:lnTo>
                  <a:pt x="5239646" y="2875045"/>
                </a:lnTo>
                <a:cubicBezTo>
                  <a:pt x="5211023" y="2882370"/>
                  <a:pt x="5189068" y="2882370"/>
                  <a:pt x="5167770" y="2882370"/>
                </a:cubicBezTo>
                <a:lnTo>
                  <a:pt x="4484942" y="2882370"/>
                </a:lnTo>
                <a:cubicBezTo>
                  <a:pt x="4269315" y="2882370"/>
                  <a:pt x="4089625" y="2702681"/>
                  <a:pt x="4089625" y="2487054"/>
                </a:cubicBezTo>
                <a:cubicBezTo>
                  <a:pt x="4089625" y="2271427"/>
                  <a:pt x="4269315" y="2091738"/>
                  <a:pt x="4484942" y="2091738"/>
                </a:cubicBezTo>
                <a:lnTo>
                  <a:pt x="5167770" y="2091738"/>
                </a:lnTo>
                <a:cubicBezTo>
                  <a:pt x="5189068" y="2091738"/>
                  <a:pt x="5218347" y="2091738"/>
                  <a:pt x="5239646" y="2099062"/>
                </a:cubicBezTo>
                <a:lnTo>
                  <a:pt x="5239646" y="2099062"/>
                </a:lnTo>
                <a:cubicBezTo>
                  <a:pt x="5426660" y="2135000"/>
                  <a:pt x="5563086" y="2293392"/>
                  <a:pt x="5563086" y="2487063"/>
                </a:cubicBezTo>
                <a:cubicBezTo>
                  <a:pt x="5563086" y="2680735"/>
                  <a:pt x="5426660" y="2839107"/>
                  <a:pt x="5239646" y="2875045"/>
                </a:cubicBezTo>
                <a:close/>
                <a:moveTo>
                  <a:pt x="4729858" y="2487054"/>
                </a:moveTo>
                <a:cubicBezTo>
                  <a:pt x="4729858" y="2566254"/>
                  <a:pt x="4665307" y="2630805"/>
                  <a:pt x="4586107" y="2630805"/>
                </a:cubicBezTo>
                <a:cubicBezTo>
                  <a:pt x="4506906" y="2630805"/>
                  <a:pt x="4442356" y="2566254"/>
                  <a:pt x="4442356" y="2487054"/>
                </a:cubicBezTo>
                <a:cubicBezTo>
                  <a:pt x="4442356" y="2407853"/>
                  <a:pt x="4506906" y="2343302"/>
                  <a:pt x="4586107" y="2343302"/>
                </a:cubicBezTo>
                <a:cubicBezTo>
                  <a:pt x="4665307" y="2343302"/>
                  <a:pt x="4729858" y="2407853"/>
                  <a:pt x="4729858" y="248705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27" name="Forma libre 326">
            <a:extLst>
              <a:ext uri="{FF2B5EF4-FFF2-40B4-BE49-F238E27FC236}">
                <a16:creationId xmlns:a16="http://schemas.microsoft.com/office/drawing/2014/main" id="{64CF6A93-E7B1-F24C-A0D1-90D974863188}"/>
              </a:ext>
            </a:extLst>
          </p:cNvPr>
          <p:cNvSpPr/>
          <p:nvPr/>
        </p:nvSpPr>
        <p:spPr>
          <a:xfrm>
            <a:off x="2012771" y="5296807"/>
            <a:ext cx="301831" cy="301338"/>
          </a:xfrm>
          <a:custGeom>
            <a:avLst/>
            <a:gdLst>
              <a:gd name="connsiteX0" fmla="*/ 5798075 w 5829300"/>
              <a:gd name="connsiteY0" fmla="*/ 493947 h 5819775"/>
              <a:gd name="connsiteX1" fmla="*/ 5405816 w 5829300"/>
              <a:gd name="connsiteY1" fmla="*/ 31242 h 5819775"/>
              <a:gd name="connsiteX2" fmla="*/ 5389834 w 5829300"/>
              <a:gd name="connsiteY2" fmla="*/ 31242 h 5819775"/>
              <a:gd name="connsiteX3" fmla="*/ 3804854 w 5829300"/>
              <a:gd name="connsiteY3" fmla="*/ 0 h 5819775"/>
              <a:gd name="connsiteX4" fmla="*/ 3788871 w 5829300"/>
              <a:gd name="connsiteY4" fmla="*/ 0 h 5819775"/>
              <a:gd name="connsiteX5" fmla="*/ 3216476 w 5829300"/>
              <a:gd name="connsiteY5" fmla="*/ 196129 h 5819775"/>
              <a:gd name="connsiteX6" fmla="*/ 3208484 w 5829300"/>
              <a:gd name="connsiteY6" fmla="*/ 204121 h 5819775"/>
              <a:gd name="connsiteX7" fmla="*/ 117679 w 5829300"/>
              <a:gd name="connsiteY7" fmla="*/ 3302908 h 5819775"/>
              <a:gd name="connsiteX8" fmla="*/ 117679 w 5829300"/>
              <a:gd name="connsiteY8" fmla="*/ 3883295 h 5819775"/>
              <a:gd name="connsiteX9" fmla="*/ 1945288 w 5829300"/>
              <a:gd name="connsiteY9" fmla="*/ 5710904 h 5819775"/>
              <a:gd name="connsiteX10" fmla="*/ 2235849 w 5829300"/>
              <a:gd name="connsiteY10" fmla="*/ 5828576 h 5819775"/>
              <a:gd name="connsiteX11" fmla="*/ 2235849 w 5829300"/>
              <a:gd name="connsiteY11" fmla="*/ 5828576 h 5819775"/>
              <a:gd name="connsiteX12" fmla="*/ 2526409 w 5829300"/>
              <a:gd name="connsiteY12" fmla="*/ 5710904 h 5819775"/>
              <a:gd name="connsiteX13" fmla="*/ 4048190 w 5829300"/>
              <a:gd name="connsiteY13" fmla="*/ 4197096 h 5819775"/>
              <a:gd name="connsiteX14" fmla="*/ 4095405 w 5829300"/>
              <a:gd name="connsiteY14" fmla="*/ 4141889 h 5819775"/>
              <a:gd name="connsiteX15" fmla="*/ 5577971 w 5829300"/>
              <a:gd name="connsiteY15" fmla="*/ 2659323 h 5819775"/>
              <a:gd name="connsiteX16" fmla="*/ 5829307 w 5829300"/>
              <a:gd name="connsiteY16" fmla="*/ 1992497 h 5819775"/>
              <a:gd name="connsiteX17" fmla="*/ 5798075 w 5829300"/>
              <a:gd name="connsiteY17" fmla="*/ 493947 h 5819775"/>
              <a:gd name="connsiteX18" fmla="*/ 5366593 w 5829300"/>
              <a:gd name="connsiteY18" fmla="*/ 2455212 h 5819775"/>
              <a:gd name="connsiteX19" fmla="*/ 3876035 w 5829300"/>
              <a:gd name="connsiteY19" fmla="*/ 3945769 h 5819775"/>
              <a:gd name="connsiteX20" fmla="*/ 3860052 w 5829300"/>
              <a:gd name="connsiteY20" fmla="*/ 3969010 h 5819775"/>
              <a:gd name="connsiteX21" fmla="*/ 3844069 w 5829300"/>
              <a:gd name="connsiteY21" fmla="*/ 3992251 h 5819775"/>
              <a:gd name="connsiteX22" fmla="*/ 2322288 w 5829300"/>
              <a:gd name="connsiteY22" fmla="*/ 5507508 h 5819775"/>
              <a:gd name="connsiteX23" fmla="*/ 2149409 w 5829300"/>
              <a:gd name="connsiteY23" fmla="*/ 5507508 h 5819775"/>
              <a:gd name="connsiteX24" fmla="*/ 321800 w 5829300"/>
              <a:gd name="connsiteY24" fmla="*/ 3679184 h 5819775"/>
              <a:gd name="connsiteX25" fmla="*/ 321800 w 5829300"/>
              <a:gd name="connsiteY25" fmla="*/ 3506305 h 5819775"/>
              <a:gd name="connsiteX26" fmla="*/ 3412596 w 5829300"/>
              <a:gd name="connsiteY26" fmla="*/ 415500 h 5819775"/>
              <a:gd name="connsiteX27" fmla="*/ 3788871 w 5829300"/>
              <a:gd name="connsiteY27" fmla="*/ 289836 h 5819775"/>
              <a:gd name="connsiteX28" fmla="*/ 5381128 w 5829300"/>
              <a:gd name="connsiteY28" fmla="*/ 321069 h 5819775"/>
              <a:gd name="connsiteX29" fmla="*/ 5506791 w 5829300"/>
              <a:gd name="connsiteY29" fmla="*/ 501215 h 5819775"/>
              <a:gd name="connsiteX30" fmla="*/ 5538023 w 5829300"/>
              <a:gd name="connsiteY30" fmla="*/ 1999764 h 5819775"/>
              <a:gd name="connsiteX31" fmla="*/ 5366593 w 5829300"/>
              <a:gd name="connsiteY31" fmla="*/ 2455212 h 5819775"/>
              <a:gd name="connsiteX32" fmla="*/ 4487663 w 5829300"/>
              <a:gd name="connsiteY32" fmla="*/ 784508 h 5819775"/>
              <a:gd name="connsiteX33" fmla="*/ 3938509 w 5829300"/>
              <a:gd name="connsiteY33" fmla="*/ 1333662 h 5819775"/>
              <a:gd name="connsiteX34" fmla="*/ 4487663 w 5829300"/>
              <a:gd name="connsiteY34" fmla="*/ 1882816 h 5819775"/>
              <a:gd name="connsiteX35" fmla="*/ 5036818 w 5829300"/>
              <a:gd name="connsiteY35" fmla="*/ 1333662 h 5819775"/>
              <a:gd name="connsiteX36" fmla="*/ 4487663 w 5829300"/>
              <a:gd name="connsiteY36" fmla="*/ 784508 h 5819775"/>
              <a:gd name="connsiteX37" fmla="*/ 4487663 w 5829300"/>
              <a:gd name="connsiteY37" fmla="*/ 1592256 h 5819775"/>
              <a:gd name="connsiteX38" fmla="*/ 4229069 w 5829300"/>
              <a:gd name="connsiteY38" fmla="*/ 1333662 h 5819775"/>
              <a:gd name="connsiteX39" fmla="*/ 4487663 w 5829300"/>
              <a:gd name="connsiteY39" fmla="*/ 1075068 h 5819775"/>
              <a:gd name="connsiteX40" fmla="*/ 4746258 w 5829300"/>
              <a:gd name="connsiteY40" fmla="*/ 1333662 h 5819775"/>
              <a:gd name="connsiteX41" fmla="*/ 4487663 w 5829300"/>
              <a:gd name="connsiteY41" fmla="*/ 1592256 h 5819775"/>
              <a:gd name="connsiteX42" fmla="*/ 3451829 w 5829300"/>
              <a:gd name="connsiteY42" fmla="*/ 3020339 h 5819775"/>
              <a:gd name="connsiteX43" fmla="*/ 3451829 w 5829300"/>
              <a:gd name="connsiteY43" fmla="*/ 3224460 h 5819775"/>
              <a:gd name="connsiteX44" fmla="*/ 2235839 w 5829300"/>
              <a:gd name="connsiteY44" fmla="*/ 4440441 h 5819775"/>
              <a:gd name="connsiteX45" fmla="*/ 2134141 w 5829300"/>
              <a:gd name="connsiteY45" fmla="*/ 4479665 h 5819775"/>
              <a:gd name="connsiteX46" fmla="*/ 2032442 w 5829300"/>
              <a:gd name="connsiteY46" fmla="*/ 4440441 h 5819775"/>
              <a:gd name="connsiteX47" fmla="*/ 2032442 w 5829300"/>
              <a:gd name="connsiteY47" fmla="*/ 4236320 h 5819775"/>
              <a:gd name="connsiteX48" fmla="*/ 3248423 w 5829300"/>
              <a:gd name="connsiteY48" fmla="*/ 3020339 h 5819775"/>
              <a:gd name="connsiteX49" fmla="*/ 3451829 w 5829300"/>
              <a:gd name="connsiteY49" fmla="*/ 3020339 h 5819775"/>
              <a:gd name="connsiteX50" fmla="*/ 3294924 w 5829300"/>
              <a:gd name="connsiteY50" fmla="*/ 2173367 h 5819775"/>
              <a:gd name="connsiteX51" fmla="*/ 1631487 w 5829300"/>
              <a:gd name="connsiteY51" fmla="*/ 3836813 h 5819775"/>
              <a:gd name="connsiteX52" fmla="*/ 1529789 w 5829300"/>
              <a:gd name="connsiteY52" fmla="*/ 3876037 h 5819775"/>
              <a:gd name="connsiteX53" fmla="*/ 1428090 w 5829300"/>
              <a:gd name="connsiteY53" fmla="*/ 3836813 h 5819775"/>
              <a:gd name="connsiteX54" fmla="*/ 1428090 w 5829300"/>
              <a:gd name="connsiteY54" fmla="*/ 3632692 h 5819775"/>
              <a:gd name="connsiteX55" fmla="*/ 3091537 w 5829300"/>
              <a:gd name="connsiteY55" fmla="*/ 1969256 h 5819775"/>
              <a:gd name="connsiteX56" fmla="*/ 3295657 w 5829300"/>
              <a:gd name="connsiteY56" fmla="*/ 1969256 h 5819775"/>
              <a:gd name="connsiteX57" fmla="*/ 3294924 w 5829300"/>
              <a:gd name="connsiteY57" fmla="*/ 2173367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5829300" h="5819775">
                <a:moveTo>
                  <a:pt x="5798075" y="493947"/>
                </a:moveTo>
                <a:cubicBezTo>
                  <a:pt x="5790084" y="227362"/>
                  <a:pt x="5649161" y="54483"/>
                  <a:pt x="5405816" y="31242"/>
                </a:cubicBezTo>
                <a:cubicBezTo>
                  <a:pt x="5397825" y="31242"/>
                  <a:pt x="5397825" y="31242"/>
                  <a:pt x="5389834" y="31242"/>
                </a:cubicBezTo>
                <a:lnTo>
                  <a:pt x="3804854" y="0"/>
                </a:lnTo>
                <a:lnTo>
                  <a:pt x="3788871" y="0"/>
                </a:lnTo>
                <a:cubicBezTo>
                  <a:pt x="3514294" y="0"/>
                  <a:pt x="3326156" y="101698"/>
                  <a:pt x="3216476" y="196129"/>
                </a:cubicBezTo>
                <a:lnTo>
                  <a:pt x="3208484" y="204121"/>
                </a:lnTo>
                <a:lnTo>
                  <a:pt x="117679" y="3302908"/>
                </a:lnTo>
                <a:cubicBezTo>
                  <a:pt x="-39226" y="3459814"/>
                  <a:pt x="-39226" y="3726399"/>
                  <a:pt x="117679" y="3883295"/>
                </a:cubicBezTo>
                <a:lnTo>
                  <a:pt x="1945288" y="5710904"/>
                </a:lnTo>
                <a:cubicBezTo>
                  <a:pt x="2023736" y="5789353"/>
                  <a:pt x="2125435" y="5828576"/>
                  <a:pt x="2235849" y="5828576"/>
                </a:cubicBezTo>
                <a:lnTo>
                  <a:pt x="2235849" y="5828576"/>
                </a:lnTo>
                <a:cubicBezTo>
                  <a:pt x="2345529" y="5828576"/>
                  <a:pt x="2447951" y="5789353"/>
                  <a:pt x="2526409" y="5710904"/>
                </a:cubicBezTo>
                <a:lnTo>
                  <a:pt x="4048190" y="4197096"/>
                </a:lnTo>
                <a:cubicBezTo>
                  <a:pt x="4064172" y="4181113"/>
                  <a:pt x="4079422" y="4165864"/>
                  <a:pt x="4095405" y="4141889"/>
                </a:cubicBezTo>
                <a:lnTo>
                  <a:pt x="5577971" y="2659323"/>
                </a:lnTo>
                <a:cubicBezTo>
                  <a:pt x="5672402" y="2549633"/>
                  <a:pt x="5836566" y="2314289"/>
                  <a:pt x="5829307" y="1992497"/>
                </a:cubicBezTo>
                <a:lnTo>
                  <a:pt x="5798075" y="493947"/>
                </a:lnTo>
                <a:close/>
                <a:moveTo>
                  <a:pt x="5366593" y="2455212"/>
                </a:moveTo>
                <a:lnTo>
                  <a:pt x="3876035" y="3945769"/>
                </a:lnTo>
                <a:cubicBezTo>
                  <a:pt x="3868043" y="3953761"/>
                  <a:pt x="3860052" y="3961752"/>
                  <a:pt x="3860052" y="3969010"/>
                </a:cubicBezTo>
                <a:cubicBezTo>
                  <a:pt x="3852060" y="3977002"/>
                  <a:pt x="3852060" y="3984993"/>
                  <a:pt x="3844069" y="3992251"/>
                </a:cubicBezTo>
                <a:lnTo>
                  <a:pt x="2322288" y="5507508"/>
                </a:lnTo>
                <a:cubicBezTo>
                  <a:pt x="2275073" y="5554723"/>
                  <a:pt x="2196625" y="5554723"/>
                  <a:pt x="2149409" y="5507508"/>
                </a:cubicBezTo>
                <a:lnTo>
                  <a:pt x="321800" y="3679184"/>
                </a:lnTo>
                <a:cubicBezTo>
                  <a:pt x="274584" y="3631968"/>
                  <a:pt x="274584" y="3553520"/>
                  <a:pt x="321800" y="3506305"/>
                </a:cubicBezTo>
                <a:lnTo>
                  <a:pt x="3412596" y="415500"/>
                </a:lnTo>
                <a:cubicBezTo>
                  <a:pt x="3483052" y="360293"/>
                  <a:pt x="3608725" y="289836"/>
                  <a:pt x="3788871" y="289836"/>
                </a:cubicBezTo>
                <a:lnTo>
                  <a:pt x="5381128" y="321069"/>
                </a:lnTo>
                <a:cubicBezTo>
                  <a:pt x="5443602" y="329060"/>
                  <a:pt x="5498800" y="360293"/>
                  <a:pt x="5506791" y="501215"/>
                </a:cubicBezTo>
                <a:lnTo>
                  <a:pt x="5538023" y="1999764"/>
                </a:lnTo>
                <a:cubicBezTo>
                  <a:pt x="5538747" y="2219859"/>
                  <a:pt x="5429067" y="2384746"/>
                  <a:pt x="5366593" y="2455212"/>
                </a:cubicBezTo>
                <a:close/>
                <a:moveTo>
                  <a:pt x="4487663" y="784508"/>
                </a:moveTo>
                <a:cubicBezTo>
                  <a:pt x="4181854" y="784508"/>
                  <a:pt x="3938509" y="1027852"/>
                  <a:pt x="3938509" y="1333662"/>
                </a:cubicBezTo>
                <a:cubicBezTo>
                  <a:pt x="3938509" y="1639472"/>
                  <a:pt x="4181854" y="1882816"/>
                  <a:pt x="4487663" y="1882816"/>
                </a:cubicBezTo>
                <a:cubicBezTo>
                  <a:pt x="4793473" y="1882816"/>
                  <a:pt x="5036818" y="1639472"/>
                  <a:pt x="5036818" y="1333662"/>
                </a:cubicBezTo>
                <a:cubicBezTo>
                  <a:pt x="5036818" y="1027852"/>
                  <a:pt x="4793473" y="784508"/>
                  <a:pt x="4487663" y="784508"/>
                </a:cubicBezTo>
                <a:close/>
                <a:moveTo>
                  <a:pt x="4487663" y="1592256"/>
                </a:moveTo>
                <a:cubicBezTo>
                  <a:pt x="4346741" y="1592256"/>
                  <a:pt x="4229069" y="1474584"/>
                  <a:pt x="4229069" y="1333662"/>
                </a:cubicBezTo>
                <a:cubicBezTo>
                  <a:pt x="4229069" y="1192740"/>
                  <a:pt x="4346741" y="1075068"/>
                  <a:pt x="4487663" y="1075068"/>
                </a:cubicBezTo>
                <a:cubicBezTo>
                  <a:pt x="4628586" y="1075068"/>
                  <a:pt x="4746258" y="1192740"/>
                  <a:pt x="4746258" y="1333662"/>
                </a:cubicBezTo>
                <a:cubicBezTo>
                  <a:pt x="4746258" y="1474584"/>
                  <a:pt x="4628576" y="1592256"/>
                  <a:pt x="4487663" y="1592256"/>
                </a:cubicBezTo>
                <a:close/>
                <a:moveTo>
                  <a:pt x="3451829" y="3020339"/>
                </a:moveTo>
                <a:cubicBezTo>
                  <a:pt x="3507036" y="3075546"/>
                  <a:pt x="3507036" y="3169253"/>
                  <a:pt x="3451829" y="3224460"/>
                </a:cubicBezTo>
                <a:lnTo>
                  <a:pt x="2235839" y="4440441"/>
                </a:lnTo>
                <a:cubicBezTo>
                  <a:pt x="2204607" y="4471673"/>
                  <a:pt x="2173374" y="4479665"/>
                  <a:pt x="2134141" y="4479665"/>
                </a:cubicBezTo>
                <a:cubicBezTo>
                  <a:pt x="2094907" y="4479665"/>
                  <a:pt x="2063684" y="4463682"/>
                  <a:pt x="2032442" y="4440441"/>
                </a:cubicBezTo>
                <a:cubicBezTo>
                  <a:pt x="1977235" y="4385234"/>
                  <a:pt x="1977235" y="4291527"/>
                  <a:pt x="2032442" y="4236320"/>
                </a:cubicBezTo>
                <a:lnTo>
                  <a:pt x="3248423" y="3020339"/>
                </a:lnTo>
                <a:cubicBezTo>
                  <a:pt x="3302915" y="2965133"/>
                  <a:pt x="3397346" y="2965133"/>
                  <a:pt x="3451829" y="3020339"/>
                </a:cubicBezTo>
                <a:close/>
                <a:moveTo>
                  <a:pt x="3294924" y="2173367"/>
                </a:moveTo>
                <a:lnTo>
                  <a:pt x="1631487" y="3836813"/>
                </a:lnTo>
                <a:cubicBezTo>
                  <a:pt x="1600255" y="3868046"/>
                  <a:pt x="1569022" y="3876037"/>
                  <a:pt x="1529789" y="3876037"/>
                </a:cubicBezTo>
                <a:cubicBezTo>
                  <a:pt x="1490555" y="3876037"/>
                  <a:pt x="1459333" y="3860054"/>
                  <a:pt x="1428090" y="3836813"/>
                </a:cubicBezTo>
                <a:cubicBezTo>
                  <a:pt x="1372884" y="3781606"/>
                  <a:pt x="1372884" y="3687899"/>
                  <a:pt x="1428090" y="3632692"/>
                </a:cubicBezTo>
                <a:lnTo>
                  <a:pt x="3091537" y="1969256"/>
                </a:lnTo>
                <a:cubicBezTo>
                  <a:pt x="3146743" y="1914049"/>
                  <a:pt x="3240450" y="1914049"/>
                  <a:pt x="3295657" y="1969256"/>
                </a:cubicBezTo>
                <a:cubicBezTo>
                  <a:pt x="3350131" y="2023729"/>
                  <a:pt x="3350131" y="2110169"/>
                  <a:pt x="3294924" y="217336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29" name="Forma libre 328">
            <a:extLst>
              <a:ext uri="{FF2B5EF4-FFF2-40B4-BE49-F238E27FC236}">
                <a16:creationId xmlns:a16="http://schemas.microsoft.com/office/drawing/2014/main" id="{98F3D131-E186-F94D-A895-26FD835750A5}"/>
              </a:ext>
            </a:extLst>
          </p:cNvPr>
          <p:cNvSpPr/>
          <p:nvPr/>
        </p:nvSpPr>
        <p:spPr>
          <a:xfrm>
            <a:off x="2032437" y="4712883"/>
            <a:ext cx="301831" cy="206153"/>
          </a:xfrm>
          <a:custGeom>
            <a:avLst/>
            <a:gdLst>
              <a:gd name="connsiteX0" fmla="*/ 5356870 w 5829300"/>
              <a:gd name="connsiteY0" fmla="*/ 0 h 3981450"/>
              <a:gd name="connsiteX1" fmla="*/ 473088 w 5829300"/>
              <a:gd name="connsiteY1" fmla="*/ 0 h 3981450"/>
              <a:gd name="connsiteX2" fmla="*/ 0 w 5829300"/>
              <a:gd name="connsiteY2" fmla="*/ 473088 h 3981450"/>
              <a:gd name="connsiteX3" fmla="*/ 0 w 5829300"/>
              <a:gd name="connsiteY3" fmla="*/ 995182 h 3981450"/>
              <a:gd name="connsiteX4" fmla="*/ 0 w 5829300"/>
              <a:gd name="connsiteY4" fmla="*/ 1644701 h 3981450"/>
              <a:gd name="connsiteX5" fmla="*/ 0 w 5829300"/>
              <a:gd name="connsiteY5" fmla="*/ 3514830 h 3981450"/>
              <a:gd name="connsiteX6" fmla="*/ 473088 w 5829300"/>
              <a:gd name="connsiteY6" fmla="*/ 3987918 h 3981450"/>
              <a:gd name="connsiteX7" fmla="*/ 5356870 w 5829300"/>
              <a:gd name="connsiteY7" fmla="*/ 3987918 h 3981450"/>
              <a:gd name="connsiteX8" fmla="*/ 5829957 w 5829300"/>
              <a:gd name="connsiteY8" fmla="*/ 3514830 h 3981450"/>
              <a:gd name="connsiteX9" fmla="*/ 5829957 w 5829300"/>
              <a:gd name="connsiteY9" fmla="*/ 1644044 h 3981450"/>
              <a:gd name="connsiteX10" fmla="*/ 5829957 w 5829300"/>
              <a:gd name="connsiteY10" fmla="*/ 994524 h 3981450"/>
              <a:gd name="connsiteX11" fmla="*/ 5829957 w 5829300"/>
              <a:gd name="connsiteY11" fmla="*/ 472431 h 3981450"/>
              <a:gd name="connsiteX12" fmla="*/ 5356870 w 5829300"/>
              <a:gd name="connsiteY12" fmla="*/ 0 h 3981450"/>
              <a:gd name="connsiteX13" fmla="*/ 473088 w 5829300"/>
              <a:gd name="connsiteY13" fmla="*/ 260718 h 3981450"/>
              <a:gd name="connsiteX14" fmla="*/ 5356870 w 5829300"/>
              <a:gd name="connsiteY14" fmla="*/ 260718 h 3981450"/>
              <a:gd name="connsiteX15" fmla="*/ 5568582 w 5829300"/>
              <a:gd name="connsiteY15" fmla="*/ 472431 h 3981450"/>
              <a:gd name="connsiteX16" fmla="*/ 5568582 w 5829300"/>
              <a:gd name="connsiteY16" fmla="*/ 867756 h 3981450"/>
              <a:gd name="connsiteX17" fmla="*/ 261376 w 5829300"/>
              <a:gd name="connsiteY17" fmla="*/ 867756 h 3981450"/>
              <a:gd name="connsiteX18" fmla="*/ 261376 w 5829300"/>
              <a:gd name="connsiteY18" fmla="*/ 472431 h 3981450"/>
              <a:gd name="connsiteX19" fmla="*/ 473088 w 5829300"/>
              <a:gd name="connsiteY19" fmla="*/ 260718 h 3981450"/>
              <a:gd name="connsiteX20" fmla="*/ 5568582 w 5829300"/>
              <a:gd name="connsiteY20" fmla="*/ 1510084 h 3981450"/>
              <a:gd name="connsiteX21" fmla="*/ 261376 w 5829300"/>
              <a:gd name="connsiteY21" fmla="*/ 1510084 h 3981450"/>
              <a:gd name="connsiteX22" fmla="*/ 261376 w 5829300"/>
              <a:gd name="connsiteY22" fmla="*/ 1121940 h 3981450"/>
              <a:gd name="connsiteX23" fmla="*/ 5568582 w 5829300"/>
              <a:gd name="connsiteY23" fmla="*/ 1121940 h 3981450"/>
              <a:gd name="connsiteX24" fmla="*/ 5568582 w 5829300"/>
              <a:gd name="connsiteY24" fmla="*/ 1510084 h 3981450"/>
              <a:gd name="connsiteX25" fmla="*/ 5568582 w 5829300"/>
              <a:gd name="connsiteY25" fmla="*/ 1510084 h 3981450"/>
              <a:gd name="connsiteX26" fmla="*/ 5356870 w 5829300"/>
              <a:gd name="connsiteY26" fmla="*/ 3725885 h 3981450"/>
              <a:gd name="connsiteX27" fmla="*/ 473088 w 5829300"/>
              <a:gd name="connsiteY27" fmla="*/ 3725885 h 3981450"/>
              <a:gd name="connsiteX28" fmla="*/ 261376 w 5829300"/>
              <a:gd name="connsiteY28" fmla="*/ 3514173 h 3981450"/>
              <a:gd name="connsiteX29" fmla="*/ 261376 w 5829300"/>
              <a:gd name="connsiteY29" fmla="*/ 1771459 h 3981450"/>
              <a:gd name="connsiteX30" fmla="*/ 5568582 w 5829300"/>
              <a:gd name="connsiteY30" fmla="*/ 1771459 h 3981450"/>
              <a:gd name="connsiteX31" fmla="*/ 5568582 w 5829300"/>
              <a:gd name="connsiteY31" fmla="*/ 3507638 h 3981450"/>
              <a:gd name="connsiteX32" fmla="*/ 5356870 w 5829300"/>
              <a:gd name="connsiteY32" fmla="*/ 3725885 h 3981450"/>
              <a:gd name="connsiteX33" fmla="*/ 4961535 w 5829300"/>
              <a:gd name="connsiteY33" fmla="*/ 2469985 h 3981450"/>
              <a:gd name="connsiteX34" fmla="*/ 4834766 w 5829300"/>
              <a:gd name="connsiteY34" fmla="*/ 2596753 h 3981450"/>
              <a:gd name="connsiteX35" fmla="*/ 3479549 w 5829300"/>
              <a:gd name="connsiteY35" fmla="*/ 2596753 h 3981450"/>
              <a:gd name="connsiteX36" fmla="*/ 3352781 w 5829300"/>
              <a:gd name="connsiteY36" fmla="*/ 2469985 h 3981450"/>
              <a:gd name="connsiteX37" fmla="*/ 3479549 w 5829300"/>
              <a:gd name="connsiteY37" fmla="*/ 2343217 h 3981450"/>
              <a:gd name="connsiteX38" fmla="*/ 4827585 w 5829300"/>
              <a:gd name="connsiteY38" fmla="*/ 2343217 h 3981450"/>
              <a:gd name="connsiteX39" fmla="*/ 4961535 w 5829300"/>
              <a:gd name="connsiteY39" fmla="*/ 2469985 h 3981450"/>
              <a:gd name="connsiteX40" fmla="*/ 4961535 w 5829300"/>
              <a:gd name="connsiteY40" fmla="*/ 3161319 h 3981450"/>
              <a:gd name="connsiteX41" fmla="*/ 4834766 w 5829300"/>
              <a:gd name="connsiteY41" fmla="*/ 3288087 h 3981450"/>
              <a:gd name="connsiteX42" fmla="*/ 4058488 w 5829300"/>
              <a:gd name="connsiteY42" fmla="*/ 3288087 h 3981450"/>
              <a:gd name="connsiteX43" fmla="*/ 3931720 w 5829300"/>
              <a:gd name="connsiteY43" fmla="*/ 3161319 h 3981450"/>
              <a:gd name="connsiteX44" fmla="*/ 4058488 w 5829300"/>
              <a:gd name="connsiteY44" fmla="*/ 3034551 h 3981450"/>
              <a:gd name="connsiteX45" fmla="*/ 4834766 w 5829300"/>
              <a:gd name="connsiteY45" fmla="*/ 3034551 h 3981450"/>
              <a:gd name="connsiteX46" fmla="*/ 4961535 w 5829300"/>
              <a:gd name="connsiteY46" fmla="*/ 3161319 h 398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5829300" h="3981450">
                <a:moveTo>
                  <a:pt x="5356870" y="0"/>
                </a:moveTo>
                <a:lnTo>
                  <a:pt x="473088" y="0"/>
                </a:lnTo>
                <a:cubicBezTo>
                  <a:pt x="211712" y="0"/>
                  <a:pt x="0" y="211712"/>
                  <a:pt x="0" y="473088"/>
                </a:cubicBezTo>
                <a:lnTo>
                  <a:pt x="0" y="995182"/>
                </a:lnTo>
                <a:lnTo>
                  <a:pt x="0" y="1644701"/>
                </a:lnTo>
                <a:lnTo>
                  <a:pt x="0" y="3514830"/>
                </a:lnTo>
                <a:cubicBezTo>
                  <a:pt x="0" y="3776205"/>
                  <a:pt x="211712" y="3987918"/>
                  <a:pt x="473088" y="3987918"/>
                </a:cubicBezTo>
                <a:lnTo>
                  <a:pt x="5356870" y="3987918"/>
                </a:lnTo>
                <a:cubicBezTo>
                  <a:pt x="5618245" y="3987918"/>
                  <a:pt x="5829957" y="3776205"/>
                  <a:pt x="5829957" y="3514830"/>
                </a:cubicBezTo>
                <a:lnTo>
                  <a:pt x="5829957" y="1644044"/>
                </a:lnTo>
                <a:lnTo>
                  <a:pt x="5829957" y="994524"/>
                </a:lnTo>
                <a:lnTo>
                  <a:pt x="5829957" y="472431"/>
                </a:lnTo>
                <a:cubicBezTo>
                  <a:pt x="5829300" y="211712"/>
                  <a:pt x="5617588" y="0"/>
                  <a:pt x="5356870" y="0"/>
                </a:cubicBezTo>
                <a:close/>
                <a:moveTo>
                  <a:pt x="473088" y="260718"/>
                </a:moveTo>
                <a:lnTo>
                  <a:pt x="5356870" y="260718"/>
                </a:lnTo>
                <a:cubicBezTo>
                  <a:pt x="5469912" y="260718"/>
                  <a:pt x="5568582" y="352196"/>
                  <a:pt x="5568582" y="472431"/>
                </a:cubicBezTo>
                <a:lnTo>
                  <a:pt x="5568582" y="867756"/>
                </a:lnTo>
                <a:lnTo>
                  <a:pt x="261376" y="867756"/>
                </a:lnTo>
                <a:lnTo>
                  <a:pt x="261376" y="472431"/>
                </a:lnTo>
                <a:cubicBezTo>
                  <a:pt x="261376" y="360045"/>
                  <a:pt x="353511" y="260718"/>
                  <a:pt x="473088" y="260718"/>
                </a:cubicBezTo>
                <a:close/>
                <a:moveTo>
                  <a:pt x="5568582" y="1510084"/>
                </a:moveTo>
                <a:lnTo>
                  <a:pt x="261376" y="1510084"/>
                </a:lnTo>
                <a:lnTo>
                  <a:pt x="261376" y="1121940"/>
                </a:lnTo>
                <a:lnTo>
                  <a:pt x="5568582" y="1121940"/>
                </a:lnTo>
                <a:lnTo>
                  <a:pt x="5568582" y="1510084"/>
                </a:lnTo>
                <a:lnTo>
                  <a:pt x="5568582" y="1510084"/>
                </a:lnTo>
                <a:close/>
                <a:moveTo>
                  <a:pt x="5356870" y="3725885"/>
                </a:moveTo>
                <a:lnTo>
                  <a:pt x="473088" y="3725885"/>
                </a:lnTo>
                <a:cubicBezTo>
                  <a:pt x="360045" y="3725885"/>
                  <a:pt x="261376" y="3634407"/>
                  <a:pt x="261376" y="3514173"/>
                </a:cubicBezTo>
                <a:lnTo>
                  <a:pt x="261376" y="1771459"/>
                </a:lnTo>
                <a:lnTo>
                  <a:pt x="5568582" y="1771459"/>
                </a:lnTo>
                <a:lnTo>
                  <a:pt x="5568582" y="3507638"/>
                </a:lnTo>
                <a:cubicBezTo>
                  <a:pt x="5568582" y="3627215"/>
                  <a:pt x="5476447" y="3725885"/>
                  <a:pt x="5356870" y="3725885"/>
                </a:cubicBezTo>
                <a:close/>
                <a:moveTo>
                  <a:pt x="4961535" y="2469985"/>
                </a:moveTo>
                <a:cubicBezTo>
                  <a:pt x="4961535" y="2540556"/>
                  <a:pt x="4905337" y="2596753"/>
                  <a:pt x="4834766" y="2596753"/>
                </a:cubicBezTo>
                <a:lnTo>
                  <a:pt x="3479549" y="2596753"/>
                </a:lnTo>
                <a:cubicBezTo>
                  <a:pt x="3408979" y="2596753"/>
                  <a:pt x="3352781" y="2540556"/>
                  <a:pt x="3352781" y="2469985"/>
                </a:cubicBezTo>
                <a:cubicBezTo>
                  <a:pt x="3352781" y="2399414"/>
                  <a:pt x="3408979" y="2343217"/>
                  <a:pt x="3479549" y="2343217"/>
                </a:cubicBezTo>
                <a:lnTo>
                  <a:pt x="4827585" y="2343217"/>
                </a:lnTo>
                <a:cubicBezTo>
                  <a:pt x="4898155" y="2336035"/>
                  <a:pt x="4961535" y="2392223"/>
                  <a:pt x="4961535" y="2469985"/>
                </a:cubicBezTo>
                <a:close/>
                <a:moveTo>
                  <a:pt x="4961535" y="3161319"/>
                </a:moveTo>
                <a:cubicBezTo>
                  <a:pt x="4961535" y="3231890"/>
                  <a:pt x="4905337" y="3288087"/>
                  <a:pt x="4834766" y="3288087"/>
                </a:cubicBezTo>
                <a:lnTo>
                  <a:pt x="4058488" y="3288087"/>
                </a:lnTo>
                <a:cubicBezTo>
                  <a:pt x="3987917" y="3288087"/>
                  <a:pt x="3931720" y="3231890"/>
                  <a:pt x="3931720" y="3161319"/>
                </a:cubicBezTo>
                <a:cubicBezTo>
                  <a:pt x="3931720" y="3090748"/>
                  <a:pt x="3987917" y="3034551"/>
                  <a:pt x="4058488" y="3034551"/>
                </a:cubicBezTo>
                <a:lnTo>
                  <a:pt x="4834766" y="3034551"/>
                </a:lnTo>
                <a:cubicBezTo>
                  <a:pt x="4898155" y="3034551"/>
                  <a:pt x="4961535" y="3090748"/>
                  <a:pt x="4961535" y="316131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31" name="Forma libre 330">
            <a:extLst>
              <a:ext uri="{FF2B5EF4-FFF2-40B4-BE49-F238E27FC236}">
                <a16:creationId xmlns:a16="http://schemas.microsoft.com/office/drawing/2014/main" id="{4AF2563F-7847-394C-A4D9-CA6335ECC82E}"/>
              </a:ext>
            </a:extLst>
          </p:cNvPr>
          <p:cNvSpPr/>
          <p:nvPr/>
        </p:nvSpPr>
        <p:spPr>
          <a:xfrm>
            <a:off x="7211508" y="4714208"/>
            <a:ext cx="301338" cy="285556"/>
          </a:xfrm>
          <a:custGeom>
            <a:avLst/>
            <a:gdLst>
              <a:gd name="connsiteX0" fmla="*/ 5337315 w 5819775"/>
              <a:gd name="connsiteY0" fmla="*/ 15907 h 5514975"/>
              <a:gd name="connsiteX1" fmla="*/ 4516860 w 5819775"/>
              <a:gd name="connsiteY1" fmla="*/ 15907 h 5514975"/>
              <a:gd name="connsiteX2" fmla="*/ 4016912 w 5819775"/>
              <a:gd name="connsiteY2" fmla="*/ 515855 h 5514975"/>
              <a:gd name="connsiteX3" fmla="*/ 4016912 w 5819775"/>
              <a:gd name="connsiteY3" fmla="*/ 539010 h 5514975"/>
              <a:gd name="connsiteX4" fmla="*/ 3759346 w 5819775"/>
              <a:gd name="connsiteY4" fmla="*/ 273482 h 5514975"/>
              <a:gd name="connsiteX5" fmla="*/ 3032941 w 5819775"/>
              <a:gd name="connsiteY5" fmla="*/ 0 h 5514975"/>
              <a:gd name="connsiteX6" fmla="*/ 1187996 w 5819775"/>
              <a:gd name="connsiteY6" fmla="*/ 0 h 5514975"/>
              <a:gd name="connsiteX7" fmla="*/ 593998 w 5819775"/>
              <a:gd name="connsiteY7" fmla="*/ 242373 h 5514975"/>
              <a:gd name="connsiteX8" fmla="*/ 265528 w 5819775"/>
              <a:gd name="connsiteY8" fmla="*/ 586035 h 5514975"/>
              <a:gd name="connsiteX9" fmla="*/ 0 w 5819775"/>
              <a:gd name="connsiteY9" fmla="*/ 1273369 h 5514975"/>
              <a:gd name="connsiteX10" fmla="*/ 0 w 5819775"/>
              <a:gd name="connsiteY10" fmla="*/ 2750049 h 5514975"/>
              <a:gd name="connsiteX11" fmla="*/ 0 w 5819775"/>
              <a:gd name="connsiteY11" fmla="*/ 2765965 h 5514975"/>
              <a:gd name="connsiteX12" fmla="*/ 133121 w 5819775"/>
              <a:gd name="connsiteY12" fmla="*/ 3070565 h 5514975"/>
              <a:gd name="connsiteX13" fmla="*/ 344386 w 5819775"/>
              <a:gd name="connsiteY13" fmla="*/ 3289068 h 5514975"/>
              <a:gd name="connsiteX14" fmla="*/ 782107 w 5819775"/>
              <a:gd name="connsiteY14" fmla="*/ 3500333 h 5514975"/>
              <a:gd name="connsiteX15" fmla="*/ 1633680 w 5819775"/>
              <a:gd name="connsiteY15" fmla="*/ 3500333 h 5514975"/>
              <a:gd name="connsiteX16" fmla="*/ 1633680 w 5819775"/>
              <a:gd name="connsiteY16" fmla="*/ 3531442 h 5514975"/>
              <a:gd name="connsiteX17" fmla="*/ 1633680 w 5819775"/>
              <a:gd name="connsiteY17" fmla="*/ 5251218 h 5514975"/>
              <a:gd name="connsiteX18" fmla="*/ 1633680 w 5819775"/>
              <a:gd name="connsiteY18" fmla="*/ 5267135 h 5514975"/>
              <a:gd name="connsiteX19" fmla="*/ 1915125 w 5819775"/>
              <a:gd name="connsiteY19" fmla="*/ 5517471 h 5514975"/>
              <a:gd name="connsiteX20" fmla="*/ 2438219 w 5819775"/>
              <a:gd name="connsiteY20" fmla="*/ 5517471 h 5514975"/>
              <a:gd name="connsiteX21" fmla="*/ 2734856 w 5819775"/>
              <a:gd name="connsiteY21" fmla="*/ 5275098 h 5514975"/>
              <a:gd name="connsiteX22" fmla="*/ 3031493 w 5819775"/>
              <a:gd name="connsiteY22" fmla="*/ 4197068 h 5514975"/>
              <a:gd name="connsiteX23" fmla="*/ 4008225 w 5819775"/>
              <a:gd name="connsiteY23" fmla="*/ 3181264 h 5514975"/>
              <a:gd name="connsiteX24" fmla="*/ 4508173 w 5819775"/>
              <a:gd name="connsiteY24" fmla="*/ 3618986 h 5514975"/>
              <a:gd name="connsiteX25" fmla="*/ 5328628 w 5819775"/>
              <a:gd name="connsiteY25" fmla="*/ 3618986 h 5514975"/>
              <a:gd name="connsiteX26" fmla="*/ 5828567 w 5819775"/>
              <a:gd name="connsiteY26" fmla="*/ 3119047 h 5514975"/>
              <a:gd name="connsiteX27" fmla="*/ 5828567 w 5819775"/>
              <a:gd name="connsiteY27" fmla="*/ 539734 h 5514975"/>
              <a:gd name="connsiteX28" fmla="*/ 5337315 w 5819775"/>
              <a:gd name="connsiteY28" fmla="*/ 15907 h 5514975"/>
              <a:gd name="connsiteX29" fmla="*/ 2805760 w 5819775"/>
              <a:gd name="connsiteY29" fmla="*/ 4008949 h 5514975"/>
              <a:gd name="connsiteX30" fmla="*/ 2766689 w 5819775"/>
              <a:gd name="connsiteY30" fmla="*/ 4071166 h 5514975"/>
              <a:gd name="connsiteX31" fmla="*/ 2462089 w 5819775"/>
              <a:gd name="connsiteY31" fmla="*/ 5181029 h 5514975"/>
              <a:gd name="connsiteX32" fmla="*/ 2446173 w 5819775"/>
              <a:gd name="connsiteY32" fmla="*/ 5212138 h 5514975"/>
              <a:gd name="connsiteX33" fmla="*/ 1930308 w 5819775"/>
              <a:gd name="connsiteY33" fmla="*/ 5212138 h 5514975"/>
              <a:gd name="connsiteX34" fmla="*/ 1930308 w 5819775"/>
              <a:gd name="connsiteY34" fmla="*/ 3516963 h 5514975"/>
              <a:gd name="connsiteX35" fmla="*/ 1695888 w 5819775"/>
              <a:gd name="connsiteY35" fmla="*/ 3196447 h 5514975"/>
              <a:gd name="connsiteX36" fmla="*/ 1672733 w 5819775"/>
              <a:gd name="connsiteY36" fmla="*/ 3196447 h 5514975"/>
              <a:gd name="connsiteX37" fmla="*/ 797290 w 5819775"/>
              <a:gd name="connsiteY37" fmla="*/ 3196447 h 5514975"/>
              <a:gd name="connsiteX38" fmla="*/ 562870 w 5819775"/>
              <a:gd name="connsiteY38" fmla="*/ 3079242 h 5514975"/>
              <a:gd name="connsiteX39" fmla="*/ 344367 w 5819775"/>
              <a:gd name="connsiteY39" fmla="*/ 2860739 h 5514975"/>
              <a:gd name="connsiteX40" fmla="*/ 289379 w 5819775"/>
              <a:gd name="connsiteY40" fmla="*/ 2735571 h 5514975"/>
              <a:gd name="connsiteX41" fmla="*/ 289379 w 5819775"/>
              <a:gd name="connsiteY41" fmla="*/ 1274093 h 5514975"/>
              <a:gd name="connsiteX42" fmla="*/ 476764 w 5819775"/>
              <a:gd name="connsiteY42" fmla="*/ 782107 h 5514975"/>
              <a:gd name="connsiteX43" fmla="*/ 797281 w 5819775"/>
              <a:gd name="connsiteY43" fmla="*/ 446399 h 5514975"/>
              <a:gd name="connsiteX44" fmla="*/ 1180014 w 5819775"/>
              <a:gd name="connsiteY44" fmla="*/ 290122 h 5514975"/>
              <a:gd name="connsiteX45" fmla="*/ 3024235 w 5819775"/>
              <a:gd name="connsiteY45" fmla="*/ 290122 h 5514975"/>
              <a:gd name="connsiteX46" fmla="*/ 3548053 w 5819775"/>
              <a:gd name="connsiteY46" fmla="*/ 477507 h 5514975"/>
              <a:gd name="connsiteX47" fmla="*/ 4008930 w 5819775"/>
              <a:gd name="connsiteY47" fmla="*/ 962254 h 5514975"/>
              <a:gd name="connsiteX48" fmla="*/ 4008930 w 5819775"/>
              <a:gd name="connsiteY48" fmla="*/ 2759450 h 5514975"/>
              <a:gd name="connsiteX49" fmla="*/ 2805760 w 5819775"/>
              <a:gd name="connsiteY49" fmla="*/ 4008949 h 5514975"/>
              <a:gd name="connsiteX50" fmla="*/ 5548580 w 5819775"/>
              <a:gd name="connsiteY50" fmla="*/ 3102397 h 5514975"/>
              <a:gd name="connsiteX51" fmla="*/ 5337315 w 5819775"/>
              <a:gd name="connsiteY51" fmla="*/ 3313662 h 5514975"/>
              <a:gd name="connsiteX52" fmla="*/ 4516860 w 5819775"/>
              <a:gd name="connsiteY52" fmla="*/ 3313662 h 5514975"/>
              <a:gd name="connsiteX53" fmla="*/ 4305596 w 5819775"/>
              <a:gd name="connsiteY53" fmla="*/ 3102397 h 5514975"/>
              <a:gd name="connsiteX54" fmla="*/ 4305596 w 5819775"/>
              <a:gd name="connsiteY54" fmla="*/ 2820953 h 5514975"/>
              <a:gd name="connsiteX55" fmla="*/ 4305596 w 5819775"/>
              <a:gd name="connsiteY55" fmla="*/ 2812990 h 5514975"/>
              <a:gd name="connsiteX56" fmla="*/ 4313558 w 5819775"/>
              <a:gd name="connsiteY56" fmla="*/ 914505 h 5514975"/>
              <a:gd name="connsiteX57" fmla="*/ 4305596 w 5819775"/>
              <a:gd name="connsiteY57" fmla="*/ 859517 h 5514975"/>
              <a:gd name="connsiteX58" fmla="*/ 4305596 w 5819775"/>
              <a:gd name="connsiteY58" fmla="*/ 523808 h 5514975"/>
              <a:gd name="connsiteX59" fmla="*/ 4516860 w 5819775"/>
              <a:gd name="connsiteY59" fmla="*/ 312544 h 5514975"/>
              <a:gd name="connsiteX60" fmla="*/ 5337315 w 5819775"/>
              <a:gd name="connsiteY60" fmla="*/ 312544 h 5514975"/>
              <a:gd name="connsiteX61" fmla="*/ 5548580 w 5819775"/>
              <a:gd name="connsiteY61" fmla="*/ 523808 h 5514975"/>
              <a:gd name="connsiteX62" fmla="*/ 5548580 w 5819775"/>
              <a:gd name="connsiteY62" fmla="*/ 3102397 h 5514975"/>
              <a:gd name="connsiteX63" fmla="*/ 5071787 w 5819775"/>
              <a:gd name="connsiteY63" fmla="*/ 2704462 h 5514975"/>
              <a:gd name="connsiteX64" fmla="*/ 4915510 w 5819775"/>
              <a:gd name="connsiteY64" fmla="*/ 2860739 h 5514975"/>
              <a:gd name="connsiteX65" fmla="*/ 4759233 w 5819775"/>
              <a:gd name="connsiteY65" fmla="*/ 2704462 h 5514975"/>
              <a:gd name="connsiteX66" fmla="*/ 4915510 w 5819775"/>
              <a:gd name="connsiteY66" fmla="*/ 2548185 h 5514975"/>
              <a:gd name="connsiteX67" fmla="*/ 5071787 w 5819775"/>
              <a:gd name="connsiteY67" fmla="*/ 2704462 h 5514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5819775" h="5514975">
                <a:moveTo>
                  <a:pt x="5337315" y="15907"/>
                </a:moveTo>
                <a:lnTo>
                  <a:pt x="4516860" y="15907"/>
                </a:lnTo>
                <a:cubicBezTo>
                  <a:pt x="4235415" y="15907"/>
                  <a:pt x="4016912" y="242364"/>
                  <a:pt x="4016912" y="515855"/>
                </a:cubicBezTo>
                <a:lnTo>
                  <a:pt x="4016912" y="539010"/>
                </a:lnTo>
                <a:lnTo>
                  <a:pt x="3759346" y="273482"/>
                </a:lnTo>
                <a:cubicBezTo>
                  <a:pt x="3697129" y="211265"/>
                  <a:pt x="3454746" y="0"/>
                  <a:pt x="3032941" y="0"/>
                </a:cubicBezTo>
                <a:lnTo>
                  <a:pt x="1187996" y="0"/>
                </a:lnTo>
                <a:cubicBezTo>
                  <a:pt x="1125779" y="0"/>
                  <a:pt x="813216" y="15916"/>
                  <a:pt x="593998" y="242373"/>
                </a:cubicBezTo>
                <a:lnTo>
                  <a:pt x="265528" y="586035"/>
                </a:lnTo>
                <a:cubicBezTo>
                  <a:pt x="187385" y="672132"/>
                  <a:pt x="0" y="914505"/>
                  <a:pt x="0" y="1273369"/>
                </a:cubicBezTo>
                <a:lnTo>
                  <a:pt x="0" y="2750049"/>
                </a:lnTo>
                <a:cubicBezTo>
                  <a:pt x="0" y="2758011"/>
                  <a:pt x="0" y="2758011"/>
                  <a:pt x="0" y="2765965"/>
                </a:cubicBezTo>
                <a:cubicBezTo>
                  <a:pt x="7963" y="2883170"/>
                  <a:pt x="54988" y="2984468"/>
                  <a:pt x="133121" y="3070565"/>
                </a:cubicBezTo>
                <a:lnTo>
                  <a:pt x="344386" y="3289068"/>
                </a:lnTo>
                <a:cubicBezTo>
                  <a:pt x="508625" y="3461261"/>
                  <a:pt x="680095" y="3492370"/>
                  <a:pt x="782107" y="3500333"/>
                </a:cubicBezTo>
                <a:lnTo>
                  <a:pt x="1633680" y="3500333"/>
                </a:lnTo>
                <a:cubicBezTo>
                  <a:pt x="1633680" y="3508296"/>
                  <a:pt x="1633680" y="3516249"/>
                  <a:pt x="1633680" y="3531442"/>
                </a:cubicBezTo>
                <a:lnTo>
                  <a:pt x="1633680" y="5251218"/>
                </a:lnTo>
                <a:cubicBezTo>
                  <a:pt x="1633680" y="5259181"/>
                  <a:pt x="1633680" y="5259181"/>
                  <a:pt x="1633680" y="5267135"/>
                </a:cubicBezTo>
                <a:cubicBezTo>
                  <a:pt x="1649597" y="5415458"/>
                  <a:pt x="1758849" y="5517471"/>
                  <a:pt x="1915125" y="5517471"/>
                </a:cubicBezTo>
                <a:lnTo>
                  <a:pt x="2438219" y="5517471"/>
                </a:lnTo>
                <a:cubicBezTo>
                  <a:pt x="2617651" y="5517471"/>
                  <a:pt x="2711701" y="5369147"/>
                  <a:pt x="2734856" y="5275098"/>
                </a:cubicBezTo>
                <a:lnTo>
                  <a:pt x="3031493" y="4197068"/>
                </a:lnTo>
                <a:lnTo>
                  <a:pt x="4008225" y="3181264"/>
                </a:lnTo>
                <a:cubicBezTo>
                  <a:pt x="4039334" y="3431601"/>
                  <a:pt x="4250598" y="3618986"/>
                  <a:pt x="4508173" y="3618986"/>
                </a:cubicBezTo>
                <a:lnTo>
                  <a:pt x="5328628" y="3618986"/>
                </a:lnTo>
                <a:cubicBezTo>
                  <a:pt x="5610073" y="3618986"/>
                  <a:pt x="5828567" y="3392529"/>
                  <a:pt x="5828567" y="3119047"/>
                </a:cubicBezTo>
                <a:lnTo>
                  <a:pt x="5828567" y="539734"/>
                </a:lnTo>
                <a:cubicBezTo>
                  <a:pt x="5837263" y="243088"/>
                  <a:pt x="5618760" y="15907"/>
                  <a:pt x="5337315" y="15907"/>
                </a:cubicBezTo>
                <a:close/>
                <a:moveTo>
                  <a:pt x="2805760" y="4008949"/>
                </a:moveTo>
                <a:cubicBezTo>
                  <a:pt x="2789844" y="4024865"/>
                  <a:pt x="2774652" y="4048020"/>
                  <a:pt x="2766689" y="4071166"/>
                </a:cubicBezTo>
                <a:lnTo>
                  <a:pt x="2462089" y="5181029"/>
                </a:lnTo>
                <a:cubicBezTo>
                  <a:pt x="2462089" y="5188991"/>
                  <a:pt x="2446173" y="5204184"/>
                  <a:pt x="2446173" y="5212138"/>
                </a:cubicBezTo>
                <a:lnTo>
                  <a:pt x="1930308" y="5212138"/>
                </a:lnTo>
                <a:lnTo>
                  <a:pt x="1930308" y="3516963"/>
                </a:lnTo>
                <a:cubicBezTo>
                  <a:pt x="1930308" y="3313662"/>
                  <a:pt x="1805140" y="3220327"/>
                  <a:pt x="1695888" y="3196447"/>
                </a:cubicBezTo>
                <a:cubicBezTo>
                  <a:pt x="1687925" y="3196447"/>
                  <a:pt x="1679972" y="3196447"/>
                  <a:pt x="1672733" y="3196447"/>
                </a:cubicBezTo>
                <a:lnTo>
                  <a:pt x="797290" y="3196447"/>
                </a:lnTo>
                <a:cubicBezTo>
                  <a:pt x="750265" y="3196447"/>
                  <a:pt x="648967" y="3173292"/>
                  <a:pt x="562870" y="3079242"/>
                </a:cubicBezTo>
                <a:lnTo>
                  <a:pt x="344367" y="2860739"/>
                </a:lnTo>
                <a:cubicBezTo>
                  <a:pt x="313258" y="2829630"/>
                  <a:pt x="289379" y="2782595"/>
                  <a:pt x="289379" y="2735571"/>
                </a:cubicBezTo>
                <a:lnTo>
                  <a:pt x="289379" y="1274093"/>
                </a:lnTo>
                <a:cubicBezTo>
                  <a:pt x="289379" y="1008564"/>
                  <a:pt x="437702" y="828408"/>
                  <a:pt x="476764" y="782107"/>
                </a:cubicBezTo>
                <a:lnTo>
                  <a:pt x="797281" y="446399"/>
                </a:lnTo>
                <a:cubicBezTo>
                  <a:pt x="937641" y="298075"/>
                  <a:pt x="1156868" y="290122"/>
                  <a:pt x="1180014" y="290122"/>
                </a:cubicBezTo>
                <a:lnTo>
                  <a:pt x="3024235" y="290122"/>
                </a:lnTo>
                <a:cubicBezTo>
                  <a:pt x="3344751" y="290122"/>
                  <a:pt x="3516221" y="446399"/>
                  <a:pt x="3548053" y="477507"/>
                </a:cubicBezTo>
                <a:lnTo>
                  <a:pt x="4008930" y="962254"/>
                </a:lnTo>
                <a:lnTo>
                  <a:pt x="4008930" y="2759450"/>
                </a:lnTo>
                <a:lnTo>
                  <a:pt x="2805760" y="4008949"/>
                </a:lnTo>
                <a:close/>
                <a:moveTo>
                  <a:pt x="5548580" y="3102397"/>
                </a:moveTo>
                <a:cubicBezTo>
                  <a:pt x="5548580" y="3219602"/>
                  <a:pt x="5454520" y="3313662"/>
                  <a:pt x="5337315" y="3313662"/>
                </a:cubicBezTo>
                <a:lnTo>
                  <a:pt x="4516860" y="3313662"/>
                </a:lnTo>
                <a:cubicBezTo>
                  <a:pt x="4399655" y="3313662"/>
                  <a:pt x="4305596" y="3219602"/>
                  <a:pt x="4305596" y="3102397"/>
                </a:cubicBezTo>
                <a:lnTo>
                  <a:pt x="4305596" y="2820953"/>
                </a:lnTo>
                <a:cubicBezTo>
                  <a:pt x="4305596" y="2820953"/>
                  <a:pt x="4305596" y="2820953"/>
                  <a:pt x="4305596" y="2812990"/>
                </a:cubicBezTo>
                <a:lnTo>
                  <a:pt x="4313558" y="914505"/>
                </a:lnTo>
                <a:cubicBezTo>
                  <a:pt x="4313558" y="898589"/>
                  <a:pt x="4313558" y="875433"/>
                  <a:pt x="4305596" y="859517"/>
                </a:cubicBezTo>
                <a:lnTo>
                  <a:pt x="4305596" y="523808"/>
                </a:lnTo>
                <a:cubicBezTo>
                  <a:pt x="4305596" y="406603"/>
                  <a:pt x="4399655" y="312544"/>
                  <a:pt x="4516860" y="312544"/>
                </a:cubicBezTo>
                <a:lnTo>
                  <a:pt x="5337315" y="312544"/>
                </a:lnTo>
                <a:cubicBezTo>
                  <a:pt x="5454520" y="312544"/>
                  <a:pt x="5548580" y="406603"/>
                  <a:pt x="5548580" y="523808"/>
                </a:cubicBezTo>
                <a:lnTo>
                  <a:pt x="5548580" y="3102397"/>
                </a:lnTo>
                <a:close/>
                <a:moveTo>
                  <a:pt x="5071787" y="2704462"/>
                </a:moveTo>
                <a:cubicBezTo>
                  <a:pt x="5071787" y="2790558"/>
                  <a:pt x="5001607" y="2860739"/>
                  <a:pt x="4915510" y="2860739"/>
                </a:cubicBezTo>
                <a:cubicBezTo>
                  <a:pt x="4829413" y="2860739"/>
                  <a:pt x="4759233" y="2790558"/>
                  <a:pt x="4759233" y="2704462"/>
                </a:cubicBezTo>
                <a:cubicBezTo>
                  <a:pt x="4759233" y="2618366"/>
                  <a:pt x="4829413" y="2548185"/>
                  <a:pt x="4915510" y="2548185"/>
                </a:cubicBezTo>
                <a:cubicBezTo>
                  <a:pt x="5001607" y="2548185"/>
                  <a:pt x="5071787" y="2618366"/>
                  <a:pt x="5071787" y="270446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33" name="Forma libre 332">
            <a:extLst>
              <a:ext uri="{FF2B5EF4-FFF2-40B4-BE49-F238E27FC236}">
                <a16:creationId xmlns:a16="http://schemas.microsoft.com/office/drawing/2014/main" id="{A10CCE92-8C89-AA44-832D-1F88612613BD}"/>
              </a:ext>
            </a:extLst>
          </p:cNvPr>
          <p:cNvSpPr/>
          <p:nvPr/>
        </p:nvSpPr>
        <p:spPr>
          <a:xfrm>
            <a:off x="7282232" y="5923582"/>
            <a:ext cx="261838" cy="354647"/>
          </a:xfrm>
          <a:custGeom>
            <a:avLst/>
            <a:gdLst>
              <a:gd name="connsiteX0" fmla="*/ 5058269 w 5056909"/>
              <a:gd name="connsiteY0" fmla="*/ 1957119 h 6849340"/>
              <a:gd name="connsiteX1" fmla="*/ 5058269 w 5056909"/>
              <a:gd name="connsiteY1" fmla="*/ 1957119 h 6849340"/>
              <a:gd name="connsiteX2" fmla="*/ 5041375 w 5056909"/>
              <a:gd name="connsiteY2" fmla="*/ 1915659 h 6849340"/>
              <a:gd name="connsiteX3" fmla="*/ 5032932 w 5056909"/>
              <a:gd name="connsiteY3" fmla="*/ 1907217 h 6849340"/>
              <a:gd name="connsiteX4" fmla="*/ 5008366 w 5056909"/>
              <a:gd name="connsiteY4" fmla="*/ 1874200 h 6849340"/>
              <a:gd name="connsiteX5" fmla="*/ 5008366 w 5056909"/>
              <a:gd name="connsiteY5" fmla="*/ 1874200 h 6849340"/>
              <a:gd name="connsiteX6" fmla="*/ 3175626 w 5056909"/>
              <a:gd name="connsiteY6" fmla="*/ 49902 h 6849340"/>
              <a:gd name="connsiteX7" fmla="*/ 3175626 w 5056909"/>
              <a:gd name="connsiteY7" fmla="*/ 49902 h 6849340"/>
              <a:gd name="connsiteX8" fmla="*/ 3175626 w 5056909"/>
              <a:gd name="connsiteY8" fmla="*/ 49902 h 6849340"/>
              <a:gd name="connsiteX9" fmla="*/ 3175626 w 5056909"/>
              <a:gd name="connsiteY9" fmla="*/ 49902 h 6849340"/>
              <a:gd name="connsiteX10" fmla="*/ 3142609 w 5056909"/>
              <a:gd name="connsiteY10" fmla="*/ 25337 h 6849340"/>
              <a:gd name="connsiteX11" fmla="*/ 3134167 w 5056909"/>
              <a:gd name="connsiteY11" fmla="*/ 16894 h 6849340"/>
              <a:gd name="connsiteX12" fmla="*/ 3101150 w 5056909"/>
              <a:gd name="connsiteY12" fmla="*/ 0 h 6849340"/>
              <a:gd name="connsiteX13" fmla="*/ 3101150 w 5056909"/>
              <a:gd name="connsiteY13" fmla="*/ 0 h 6849340"/>
              <a:gd name="connsiteX14" fmla="*/ 3076584 w 5056909"/>
              <a:gd name="connsiteY14" fmla="*/ 0 h 6849340"/>
              <a:gd name="connsiteX15" fmla="*/ 439180 w 5056909"/>
              <a:gd name="connsiteY15" fmla="*/ 0 h 6849340"/>
              <a:gd name="connsiteX16" fmla="*/ 0 w 5056909"/>
              <a:gd name="connsiteY16" fmla="*/ 439180 h 6849340"/>
              <a:gd name="connsiteX17" fmla="*/ 0 w 5056909"/>
              <a:gd name="connsiteY17" fmla="*/ 6418049 h 6849340"/>
              <a:gd name="connsiteX18" fmla="*/ 439180 w 5056909"/>
              <a:gd name="connsiteY18" fmla="*/ 6857229 h 6849340"/>
              <a:gd name="connsiteX19" fmla="*/ 4618318 w 5056909"/>
              <a:gd name="connsiteY19" fmla="*/ 6857229 h 6849340"/>
              <a:gd name="connsiteX20" fmla="*/ 5057498 w 5056909"/>
              <a:gd name="connsiteY20" fmla="*/ 6418049 h 6849340"/>
              <a:gd name="connsiteX21" fmla="*/ 5057498 w 5056909"/>
              <a:gd name="connsiteY21" fmla="*/ 1990136 h 6849340"/>
              <a:gd name="connsiteX22" fmla="*/ 5058269 w 5056909"/>
              <a:gd name="connsiteY22" fmla="*/ 1957119 h 6849340"/>
              <a:gd name="connsiteX23" fmla="*/ 4535398 w 5056909"/>
              <a:gd name="connsiteY23" fmla="*/ 1832731 h 6849340"/>
              <a:gd name="connsiteX24" fmla="*/ 3225529 w 5056909"/>
              <a:gd name="connsiteY24" fmla="*/ 1832731 h 6849340"/>
              <a:gd name="connsiteX25" fmla="*/ 3225529 w 5056909"/>
              <a:gd name="connsiteY25" fmla="*/ 530543 h 6849340"/>
              <a:gd name="connsiteX26" fmla="*/ 4535398 w 5056909"/>
              <a:gd name="connsiteY26" fmla="*/ 1832731 h 6849340"/>
              <a:gd name="connsiteX27" fmla="*/ 4751157 w 5056909"/>
              <a:gd name="connsiteY27" fmla="*/ 6418041 h 6849340"/>
              <a:gd name="connsiteX28" fmla="*/ 4618326 w 5056909"/>
              <a:gd name="connsiteY28" fmla="*/ 6550871 h 6849340"/>
              <a:gd name="connsiteX29" fmla="*/ 439189 w 5056909"/>
              <a:gd name="connsiteY29" fmla="*/ 6550871 h 6849340"/>
              <a:gd name="connsiteX30" fmla="*/ 306359 w 5056909"/>
              <a:gd name="connsiteY30" fmla="*/ 6418041 h 6849340"/>
              <a:gd name="connsiteX31" fmla="*/ 306359 w 5056909"/>
              <a:gd name="connsiteY31" fmla="*/ 447623 h 6849340"/>
              <a:gd name="connsiteX32" fmla="*/ 439189 w 5056909"/>
              <a:gd name="connsiteY32" fmla="*/ 314793 h 6849340"/>
              <a:gd name="connsiteX33" fmla="*/ 2918417 w 5056909"/>
              <a:gd name="connsiteY33" fmla="*/ 314793 h 6849340"/>
              <a:gd name="connsiteX34" fmla="*/ 2918417 w 5056909"/>
              <a:gd name="connsiteY34" fmla="*/ 1981685 h 6849340"/>
              <a:gd name="connsiteX35" fmla="*/ 3067371 w 5056909"/>
              <a:gd name="connsiteY35" fmla="*/ 2130639 h 6849340"/>
              <a:gd name="connsiteX36" fmla="*/ 4742714 w 5056909"/>
              <a:gd name="connsiteY36" fmla="*/ 2130639 h 6849340"/>
              <a:gd name="connsiteX37" fmla="*/ 4742714 w 5056909"/>
              <a:gd name="connsiteY37" fmla="*/ 6418041 h 6849340"/>
              <a:gd name="connsiteX38" fmla="*/ 4751157 w 5056909"/>
              <a:gd name="connsiteY38" fmla="*/ 6418041 h 6849340"/>
              <a:gd name="connsiteX39" fmla="*/ 4751157 w 5056909"/>
              <a:gd name="connsiteY39" fmla="*/ 6418041 h 6849340"/>
              <a:gd name="connsiteX40" fmla="*/ 4046307 w 5056909"/>
              <a:gd name="connsiteY40" fmla="*/ 4817944 h 6849340"/>
              <a:gd name="connsiteX41" fmla="*/ 3897353 w 5056909"/>
              <a:gd name="connsiteY41" fmla="*/ 4966898 h 6849340"/>
              <a:gd name="connsiteX42" fmla="*/ 1135579 w 5056909"/>
              <a:gd name="connsiteY42" fmla="*/ 4966898 h 6849340"/>
              <a:gd name="connsiteX43" fmla="*/ 986625 w 5056909"/>
              <a:gd name="connsiteY43" fmla="*/ 4817944 h 6849340"/>
              <a:gd name="connsiteX44" fmla="*/ 1135579 w 5056909"/>
              <a:gd name="connsiteY44" fmla="*/ 4668991 h 6849340"/>
              <a:gd name="connsiteX45" fmla="*/ 3896591 w 5056909"/>
              <a:gd name="connsiteY45" fmla="*/ 4668991 h 6849340"/>
              <a:gd name="connsiteX46" fmla="*/ 4046307 w 5056909"/>
              <a:gd name="connsiteY46" fmla="*/ 4817944 h 6849340"/>
              <a:gd name="connsiteX47" fmla="*/ 4046307 w 5056909"/>
              <a:gd name="connsiteY47" fmla="*/ 5730093 h 6849340"/>
              <a:gd name="connsiteX48" fmla="*/ 3897353 w 5056909"/>
              <a:gd name="connsiteY48" fmla="*/ 5879047 h 6849340"/>
              <a:gd name="connsiteX49" fmla="*/ 1135579 w 5056909"/>
              <a:gd name="connsiteY49" fmla="*/ 5879047 h 6849340"/>
              <a:gd name="connsiteX50" fmla="*/ 986625 w 5056909"/>
              <a:gd name="connsiteY50" fmla="*/ 5730093 h 6849340"/>
              <a:gd name="connsiteX51" fmla="*/ 1135579 w 5056909"/>
              <a:gd name="connsiteY51" fmla="*/ 5581139 h 6849340"/>
              <a:gd name="connsiteX52" fmla="*/ 3896591 w 5056909"/>
              <a:gd name="connsiteY52" fmla="*/ 5581139 h 6849340"/>
              <a:gd name="connsiteX53" fmla="*/ 4046307 w 5056909"/>
              <a:gd name="connsiteY53" fmla="*/ 5730093 h 6849340"/>
              <a:gd name="connsiteX54" fmla="*/ 4046307 w 5056909"/>
              <a:gd name="connsiteY54" fmla="*/ 3905796 h 6849340"/>
              <a:gd name="connsiteX55" fmla="*/ 3897353 w 5056909"/>
              <a:gd name="connsiteY55" fmla="*/ 4054749 h 6849340"/>
              <a:gd name="connsiteX56" fmla="*/ 1135579 w 5056909"/>
              <a:gd name="connsiteY56" fmla="*/ 4054749 h 6849340"/>
              <a:gd name="connsiteX57" fmla="*/ 986625 w 5056909"/>
              <a:gd name="connsiteY57" fmla="*/ 3905796 h 6849340"/>
              <a:gd name="connsiteX58" fmla="*/ 1135579 w 5056909"/>
              <a:gd name="connsiteY58" fmla="*/ 3756842 h 6849340"/>
              <a:gd name="connsiteX59" fmla="*/ 3896591 w 5056909"/>
              <a:gd name="connsiteY59" fmla="*/ 3756842 h 6849340"/>
              <a:gd name="connsiteX60" fmla="*/ 4046307 w 5056909"/>
              <a:gd name="connsiteY60" fmla="*/ 3905796 h 6849340"/>
              <a:gd name="connsiteX61" fmla="*/ 1135579 w 5056909"/>
              <a:gd name="connsiteY61" fmla="*/ 2843923 h 6849340"/>
              <a:gd name="connsiteX62" fmla="*/ 3896591 w 5056909"/>
              <a:gd name="connsiteY62" fmla="*/ 2843923 h 6849340"/>
              <a:gd name="connsiteX63" fmla="*/ 4045545 w 5056909"/>
              <a:gd name="connsiteY63" fmla="*/ 2992876 h 6849340"/>
              <a:gd name="connsiteX64" fmla="*/ 3896591 w 5056909"/>
              <a:gd name="connsiteY64" fmla="*/ 3141830 h 6849340"/>
              <a:gd name="connsiteX65" fmla="*/ 1135579 w 5056909"/>
              <a:gd name="connsiteY65" fmla="*/ 3141830 h 6849340"/>
              <a:gd name="connsiteX66" fmla="*/ 986625 w 5056909"/>
              <a:gd name="connsiteY66" fmla="*/ 2992876 h 6849340"/>
              <a:gd name="connsiteX67" fmla="*/ 1135579 w 5056909"/>
              <a:gd name="connsiteY67" fmla="*/ 2843923 h 6849340"/>
              <a:gd name="connsiteX68" fmla="*/ 978174 w 5056909"/>
              <a:gd name="connsiteY68" fmla="*/ 2089179 h 6849340"/>
              <a:gd name="connsiteX69" fmla="*/ 1127128 w 5056909"/>
              <a:gd name="connsiteY69" fmla="*/ 1940225 h 6849340"/>
              <a:gd name="connsiteX70" fmla="*/ 2080736 w 5056909"/>
              <a:gd name="connsiteY70" fmla="*/ 1940225 h 6849340"/>
              <a:gd name="connsiteX71" fmla="*/ 2229690 w 5056909"/>
              <a:gd name="connsiteY71" fmla="*/ 2089179 h 6849340"/>
              <a:gd name="connsiteX72" fmla="*/ 2080736 w 5056909"/>
              <a:gd name="connsiteY72" fmla="*/ 2238133 h 6849340"/>
              <a:gd name="connsiteX73" fmla="*/ 1135579 w 5056909"/>
              <a:gd name="connsiteY73" fmla="*/ 2238133 h 6849340"/>
              <a:gd name="connsiteX74" fmla="*/ 978174 w 5056909"/>
              <a:gd name="connsiteY74" fmla="*/ 2089179 h 6849340"/>
              <a:gd name="connsiteX75" fmla="*/ 978174 w 5056909"/>
              <a:gd name="connsiteY75" fmla="*/ 1185473 h 6849340"/>
              <a:gd name="connsiteX76" fmla="*/ 1127128 w 5056909"/>
              <a:gd name="connsiteY76" fmla="*/ 1036519 h 6849340"/>
              <a:gd name="connsiteX77" fmla="*/ 2080736 w 5056909"/>
              <a:gd name="connsiteY77" fmla="*/ 1036519 h 6849340"/>
              <a:gd name="connsiteX78" fmla="*/ 2229690 w 5056909"/>
              <a:gd name="connsiteY78" fmla="*/ 1185473 h 6849340"/>
              <a:gd name="connsiteX79" fmla="*/ 2080736 w 5056909"/>
              <a:gd name="connsiteY79" fmla="*/ 1334427 h 6849340"/>
              <a:gd name="connsiteX80" fmla="*/ 1135579 w 5056909"/>
              <a:gd name="connsiteY80" fmla="*/ 1334427 h 6849340"/>
              <a:gd name="connsiteX81" fmla="*/ 978174 w 5056909"/>
              <a:gd name="connsiteY81" fmla="*/ 1185473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5056909" h="6849340">
                <a:moveTo>
                  <a:pt x="5058269" y="1957119"/>
                </a:moveTo>
                <a:lnTo>
                  <a:pt x="5058269" y="1957119"/>
                </a:lnTo>
                <a:cubicBezTo>
                  <a:pt x="5058269" y="1940225"/>
                  <a:pt x="5049826" y="1932553"/>
                  <a:pt x="5041375" y="1915659"/>
                </a:cubicBezTo>
                <a:cubicBezTo>
                  <a:pt x="5041375" y="1915659"/>
                  <a:pt x="5041375" y="1907217"/>
                  <a:pt x="5032932" y="1907217"/>
                </a:cubicBezTo>
                <a:cubicBezTo>
                  <a:pt x="5024490" y="1898774"/>
                  <a:pt x="5016038" y="1882651"/>
                  <a:pt x="5008366" y="1874200"/>
                </a:cubicBezTo>
                <a:lnTo>
                  <a:pt x="5008366" y="1874200"/>
                </a:lnTo>
                <a:lnTo>
                  <a:pt x="3175626" y="49902"/>
                </a:lnTo>
                <a:lnTo>
                  <a:pt x="3175626" y="49902"/>
                </a:lnTo>
                <a:lnTo>
                  <a:pt x="3175626" y="49902"/>
                </a:lnTo>
                <a:lnTo>
                  <a:pt x="3175626" y="49902"/>
                </a:lnTo>
                <a:cubicBezTo>
                  <a:pt x="3167184" y="41460"/>
                  <a:pt x="3158733" y="33008"/>
                  <a:pt x="3142609" y="25337"/>
                </a:cubicBezTo>
                <a:cubicBezTo>
                  <a:pt x="3142609" y="25337"/>
                  <a:pt x="3134167" y="25337"/>
                  <a:pt x="3134167" y="16894"/>
                </a:cubicBezTo>
                <a:cubicBezTo>
                  <a:pt x="3125724" y="8451"/>
                  <a:pt x="3109601" y="8451"/>
                  <a:pt x="3101150" y="0"/>
                </a:cubicBezTo>
                <a:lnTo>
                  <a:pt x="3101150" y="0"/>
                </a:lnTo>
                <a:cubicBezTo>
                  <a:pt x="3092707" y="0"/>
                  <a:pt x="3084256" y="0"/>
                  <a:pt x="3076584" y="0"/>
                </a:cubicBezTo>
                <a:lnTo>
                  <a:pt x="439180" y="0"/>
                </a:lnTo>
                <a:cubicBezTo>
                  <a:pt x="198856" y="0"/>
                  <a:pt x="0" y="198865"/>
                  <a:pt x="0" y="439180"/>
                </a:cubicBezTo>
                <a:lnTo>
                  <a:pt x="0" y="6418049"/>
                </a:lnTo>
                <a:cubicBezTo>
                  <a:pt x="0" y="6658374"/>
                  <a:pt x="198865" y="6857229"/>
                  <a:pt x="439180" y="6857229"/>
                </a:cubicBezTo>
                <a:lnTo>
                  <a:pt x="4618318" y="6857229"/>
                </a:lnTo>
                <a:cubicBezTo>
                  <a:pt x="4858642" y="6857229"/>
                  <a:pt x="5057498" y="6658365"/>
                  <a:pt x="5057498" y="6418049"/>
                </a:cubicBezTo>
                <a:lnTo>
                  <a:pt x="5057498" y="1990136"/>
                </a:lnTo>
                <a:cubicBezTo>
                  <a:pt x="5058269" y="1973242"/>
                  <a:pt x="5058269" y="1964791"/>
                  <a:pt x="5058269" y="1957119"/>
                </a:cubicBezTo>
                <a:close/>
                <a:moveTo>
                  <a:pt x="4535398" y="1832731"/>
                </a:moveTo>
                <a:lnTo>
                  <a:pt x="3225529" y="1832731"/>
                </a:lnTo>
                <a:lnTo>
                  <a:pt x="3225529" y="530543"/>
                </a:lnTo>
                <a:lnTo>
                  <a:pt x="4535398" y="1832731"/>
                </a:lnTo>
                <a:close/>
                <a:moveTo>
                  <a:pt x="4751157" y="6418041"/>
                </a:moveTo>
                <a:cubicBezTo>
                  <a:pt x="4751157" y="6492518"/>
                  <a:pt x="4692803" y="6550871"/>
                  <a:pt x="4618326" y="6550871"/>
                </a:cubicBezTo>
                <a:lnTo>
                  <a:pt x="439189" y="6550871"/>
                </a:lnTo>
                <a:cubicBezTo>
                  <a:pt x="364712" y="6550871"/>
                  <a:pt x="306359" y="6492518"/>
                  <a:pt x="306359" y="6418041"/>
                </a:cubicBezTo>
                <a:lnTo>
                  <a:pt x="306359" y="447623"/>
                </a:lnTo>
                <a:cubicBezTo>
                  <a:pt x="306359" y="373146"/>
                  <a:pt x="364712" y="314793"/>
                  <a:pt x="439189" y="314793"/>
                </a:cubicBezTo>
                <a:lnTo>
                  <a:pt x="2918417" y="314793"/>
                </a:lnTo>
                <a:lnTo>
                  <a:pt x="2918417" y="1981685"/>
                </a:lnTo>
                <a:cubicBezTo>
                  <a:pt x="2918417" y="2064604"/>
                  <a:pt x="2984451" y="2130639"/>
                  <a:pt x="3067371" y="2130639"/>
                </a:cubicBezTo>
                <a:lnTo>
                  <a:pt x="4742714" y="2130639"/>
                </a:lnTo>
                <a:lnTo>
                  <a:pt x="4742714" y="6418041"/>
                </a:lnTo>
                <a:lnTo>
                  <a:pt x="4751157" y="6418041"/>
                </a:lnTo>
                <a:lnTo>
                  <a:pt x="4751157" y="6418041"/>
                </a:lnTo>
                <a:close/>
                <a:moveTo>
                  <a:pt x="4046307" y="4817944"/>
                </a:moveTo>
                <a:cubicBezTo>
                  <a:pt x="4046307" y="4900864"/>
                  <a:pt x="3980273" y="4966898"/>
                  <a:pt x="3897353" y="4966898"/>
                </a:cubicBezTo>
                <a:lnTo>
                  <a:pt x="1135579" y="4966898"/>
                </a:lnTo>
                <a:cubicBezTo>
                  <a:pt x="1052660" y="4966898"/>
                  <a:pt x="986625" y="4900864"/>
                  <a:pt x="986625" y="4817944"/>
                </a:cubicBezTo>
                <a:cubicBezTo>
                  <a:pt x="986625" y="4735025"/>
                  <a:pt x="1052660" y="4668991"/>
                  <a:pt x="1135579" y="4668991"/>
                </a:cubicBezTo>
                <a:lnTo>
                  <a:pt x="3896591" y="4668991"/>
                </a:lnTo>
                <a:cubicBezTo>
                  <a:pt x="3980281" y="4659777"/>
                  <a:pt x="4046307" y="4726574"/>
                  <a:pt x="4046307" y="4817944"/>
                </a:cubicBezTo>
                <a:close/>
                <a:moveTo>
                  <a:pt x="4046307" y="5730093"/>
                </a:moveTo>
                <a:cubicBezTo>
                  <a:pt x="4046307" y="5813013"/>
                  <a:pt x="3980273" y="5879047"/>
                  <a:pt x="3897353" y="5879047"/>
                </a:cubicBezTo>
                <a:lnTo>
                  <a:pt x="1135579" y="5879047"/>
                </a:lnTo>
                <a:cubicBezTo>
                  <a:pt x="1052660" y="5879047"/>
                  <a:pt x="986625" y="5813013"/>
                  <a:pt x="986625" y="5730093"/>
                </a:cubicBezTo>
                <a:cubicBezTo>
                  <a:pt x="986625" y="5647174"/>
                  <a:pt x="1052660" y="5581139"/>
                  <a:pt x="1135579" y="5581139"/>
                </a:cubicBezTo>
                <a:lnTo>
                  <a:pt x="3896591" y="5581139"/>
                </a:lnTo>
                <a:cubicBezTo>
                  <a:pt x="3980281" y="5580369"/>
                  <a:pt x="4046307" y="5647165"/>
                  <a:pt x="4046307" y="5730093"/>
                </a:cubicBezTo>
                <a:close/>
                <a:moveTo>
                  <a:pt x="4046307" y="3905796"/>
                </a:moveTo>
                <a:cubicBezTo>
                  <a:pt x="4046307" y="3988715"/>
                  <a:pt x="3980273" y="4054749"/>
                  <a:pt x="3897353" y="4054749"/>
                </a:cubicBezTo>
                <a:lnTo>
                  <a:pt x="1135579" y="4054749"/>
                </a:lnTo>
                <a:cubicBezTo>
                  <a:pt x="1052660" y="4054749"/>
                  <a:pt x="986625" y="3988715"/>
                  <a:pt x="986625" y="3905796"/>
                </a:cubicBezTo>
                <a:cubicBezTo>
                  <a:pt x="986625" y="3822876"/>
                  <a:pt x="1052660" y="3756842"/>
                  <a:pt x="1135579" y="3756842"/>
                </a:cubicBezTo>
                <a:lnTo>
                  <a:pt x="3896591" y="3756842"/>
                </a:lnTo>
                <a:cubicBezTo>
                  <a:pt x="3980281" y="3756071"/>
                  <a:pt x="4046307" y="3822876"/>
                  <a:pt x="4046307" y="3905796"/>
                </a:cubicBezTo>
                <a:close/>
                <a:moveTo>
                  <a:pt x="1135579" y="2843923"/>
                </a:moveTo>
                <a:lnTo>
                  <a:pt x="3896591" y="2843923"/>
                </a:lnTo>
                <a:cubicBezTo>
                  <a:pt x="3979511" y="2843923"/>
                  <a:pt x="4045545" y="2909957"/>
                  <a:pt x="4045545" y="2992876"/>
                </a:cubicBezTo>
                <a:cubicBezTo>
                  <a:pt x="4045545" y="3075796"/>
                  <a:pt x="3979511" y="3141830"/>
                  <a:pt x="3896591" y="3141830"/>
                </a:cubicBezTo>
                <a:lnTo>
                  <a:pt x="1135579" y="3141830"/>
                </a:lnTo>
                <a:cubicBezTo>
                  <a:pt x="1052660" y="3141830"/>
                  <a:pt x="986625" y="3075796"/>
                  <a:pt x="986625" y="2992876"/>
                </a:cubicBezTo>
                <a:cubicBezTo>
                  <a:pt x="978174" y="2918399"/>
                  <a:pt x="1052651" y="2843923"/>
                  <a:pt x="1135579" y="2843923"/>
                </a:cubicBezTo>
                <a:close/>
                <a:moveTo>
                  <a:pt x="978174" y="2089179"/>
                </a:moveTo>
                <a:cubicBezTo>
                  <a:pt x="978174" y="2006260"/>
                  <a:pt x="1044208" y="1940225"/>
                  <a:pt x="1127128" y="1940225"/>
                </a:cubicBezTo>
                <a:lnTo>
                  <a:pt x="2080736" y="1940225"/>
                </a:lnTo>
                <a:cubicBezTo>
                  <a:pt x="2163656" y="1940225"/>
                  <a:pt x="2229690" y="2006260"/>
                  <a:pt x="2229690" y="2089179"/>
                </a:cubicBezTo>
                <a:cubicBezTo>
                  <a:pt x="2229690" y="2172098"/>
                  <a:pt x="2163656" y="2238133"/>
                  <a:pt x="2080736" y="2238133"/>
                </a:cubicBezTo>
                <a:lnTo>
                  <a:pt x="1135579" y="2238133"/>
                </a:lnTo>
                <a:cubicBezTo>
                  <a:pt x="1052651" y="2247346"/>
                  <a:pt x="978174" y="2180550"/>
                  <a:pt x="978174" y="2089179"/>
                </a:cubicBezTo>
                <a:close/>
                <a:moveTo>
                  <a:pt x="978174" y="1185473"/>
                </a:moveTo>
                <a:cubicBezTo>
                  <a:pt x="978174" y="1102553"/>
                  <a:pt x="1044208" y="1036519"/>
                  <a:pt x="1127128" y="1036519"/>
                </a:cubicBezTo>
                <a:lnTo>
                  <a:pt x="2080736" y="1036519"/>
                </a:lnTo>
                <a:cubicBezTo>
                  <a:pt x="2163656" y="1036519"/>
                  <a:pt x="2229690" y="1102553"/>
                  <a:pt x="2229690" y="1185473"/>
                </a:cubicBezTo>
                <a:cubicBezTo>
                  <a:pt x="2229690" y="1268392"/>
                  <a:pt x="2163656" y="1334427"/>
                  <a:pt x="2080736" y="1334427"/>
                </a:cubicBezTo>
                <a:lnTo>
                  <a:pt x="1135579" y="1334427"/>
                </a:lnTo>
                <a:cubicBezTo>
                  <a:pt x="1052651" y="1335197"/>
                  <a:pt x="978174" y="1268401"/>
                  <a:pt x="978174" y="118547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35" name="Forma libre 334">
            <a:extLst>
              <a:ext uri="{FF2B5EF4-FFF2-40B4-BE49-F238E27FC236}">
                <a16:creationId xmlns:a16="http://schemas.microsoft.com/office/drawing/2014/main" id="{77323AFA-BC1F-5F4C-A485-C6225B960E7C}"/>
              </a:ext>
            </a:extLst>
          </p:cNvPr>
          <p:cNvSpPr/>
          <p:nvPr/>
        </p:nvSpPr>
        <p:spPr>
          <a:xfrm>
            <a:off x="5022026" y="3973949"/>
            <a:ext cx="301017" cy="307914"/>
          </a:xfrm>
          <a:custGeom>
            <a:avLst/>
            <a:gdLst>
              <a:gd name="connsiteX0" fmla="*/ 5404382 w 5813577"/>
              <a:gd name="connsiteY0" fmla="*/ 4364084 h 5946785"/>
              <a:gd name="connsiteX1" fmla="*/ 3090987 w 5813577"/>
              <a:gd name="connsiteY1" fmla="*/ 4364084 h 5946785"/>
              <a:gd name="connsiteX2" fmla="*/ 3125745 w 5813577"/>
              <a:gd name="connsiteY2" fmla="*/ 4338213 h 5946785"/>
              <a:gd name="connsiteX3" fmla="*/ 4278403 w 5813577"/>
              <a:gd name="connsiteY3" fmla="*/ 3141910 h 5946785"/>
              <a:gd name="connsiteX4" fmla="*/ 4347918 w 5813577"/>
              <a:gd name="connsiteY4" fmla="*/ 2914772 h 5946785"/>
              <a:gd name="connsiteX5" fmla="*/ 4182217 w 5813577"/>
              <a:gd name="connsiteY5" fmla="*/ 2783828 h 5946785"/>
              <a:gd name="connsiteX6" fmla="*/ 4156356 w 5813577"/>
              <a:gd name="connsiteY6" fmla="*/ 2783828 h 5946785"/>
              <a:gd name="connsiteX7" fmla="*/ 3666521 w 5813577"/>
              <a:gd name="connsiteY7" fmla="*/ 2783828 h 5946785"/>
              <a:gd name="connsiteX8" fmla="*/ 3666521 w 5813577"/>
              <a:gd name="connsiteY8" fmla="*/ 156814 h 5946785"/>
              <a:gd name="connsiteX9" fmla="*/ 3509698 w 5813577"/>
              <a:gd name="connsiteY9" fmla="*/ 0 h 5946785"/>
              <a:gd name="connsiteX10" fmla="*/ 2313395 w 5813577"/>
              <a:gd name="connsiteY10" fmla="*/ 0 h 5946785"/>
              <a:gd name="connsiteX11" fmla="*/ 2156580 w 5813577"/>
              <a:gd name="connsiteY11" fmla="*/ 156814 h 5946785"/>
              <a:gd name="connsiteX12" fmla="*/ 2156580 w 5813577"/>
              <a:gd name="connsiteY12" fmla="*/ 2784646 h 5946785"/>
              <a:gd name="connsiteX13" fmla="*/ 1676442 w 5813577"/>
              <a:gd name="connsiteY13" fmla="*/ 2784646 h 5946785"/>
              <a:gd name="connsiteX14" fmla="*/ 1658658 w 5813577"/>
              <a:gd name="connsiteY14" fmla="*/ 2784646 h 5946785"/>
              <a:gd name="connsiteX15" fmla="*/ 1475174 w 5813577"/>
              <a:gd name="connsiteY15" fmla="*/ 2915590 h 5946785"/>
              <a:gd name="connsiteX16" fmla="*/ 1536602 w 5813577"/>
              <a:gd name="connsiteY16" fmla="*/ 3142729 h 5946785"/>
              <a:gd name="connsiteX17" fmla="*/ 2680364 w 5813577"/>
              <a:gd name="connsiteY17" fmla="*/ 4329336 h 5946785"/>
              <a:gd name="connsiteX18" fmla="*/ 2715122 w 5813577"/>
              <a:gd name="connsiteY18" fmla="*/ 4364094 h 5946785"/>
              <a:gd name="connsiteX19" fmla="*/ 410623 w 5813577"/>
              <a:gd name="connsiteY19" fmla="*/ 4364094 h 5946785"/>
              <a:gd name="connsiteX20" fmla="*/ 0 w 5813577"/>
              <a:gd name="connsiteY20" fmla="*/ 4774717 h 5946785"/>
              <a:gd name="connsiteX21" fmla="*/ 0 w 5813577"/>
              <a:gd name="connsiteY21" fmla="*/ 5542613 h 5946785"/>
              <a:gd name="connsiteX22" fmla="*/ 410623 w 5813577"/>
              <a:gd name="connsiteY22" fmla="*/ 5953236 h 5946785"/>
              <a:gd name="connsiteX23" fmla="*/ 5412469 w 5813577"/>
              <a:gd name="connsiteY23" fmla="*/ 5953236 h 5946785"/>
              <a:gd name="connsiteX24" fmla="*/ 5823092 w 5813577"/>
              <a:gd name="connsiteY24" fmla="*/ 5542613 h 5946785"/>
              <a:gd name="connsiteX25" fmla="*/ 5823092 w 5813577"/>
              <a:gd name="connsiteY25" fmla="*/ 4774717 h 5946785"/>
              <a:gd name="connsiteX26" fmla="*/ 5404382 w 5813577"/>
              <a:gd name="connsiteY26" fmla="*/ 4364084 h 5946785"/>
              <a:gd name="connsiteX27" fmla="*/ 1956112 w 5813577"/>
              <a:gd name="connsiteY27" fmla="*/ 3116049 h 5946785"/>
              <a:gd name="connsiteX28" fmla="*/ 2314194 w 5813577"/>
              <a:gd name="connsiteY28" fmla="*/ 3116049 h 5946785"/>
              <a:gd name="connsiteX29" fmla="*/ 2471008 w 5813577"/>
              <a:gd name="connsiteY29" fmla="*/ 2959235 h 5946785"/>
              <a:gd name="connsiteX30" fmla="*/ 2471008 w 5813577"/>
              <a:gd name="connsiteY30" fmla="*/ 322516 h 5946785"/>
              <a:gd name="connsiteX31" fmla="*/ 3335100 w 5813577"/>
              <a:gd name="connsiteY31" fmla="*/ 322516 h 5946785"/>
              <a:gd name="connsiteX32" fmla="*/ 3335100 w 5813577"/>
              <a:gd name="connsiteY32" fmla="*/ 2950348 h 5946785"/>
              <a:gd name="connsiteX33" fmla="*/ 3491914 w 5813577"/>
              <a:gd name="connsiteY33" fmla="*/ 3107162 h 5946785"/>
              <a:gd name="connsiteX34" fmla="*/ 3849996 w 5813577"/>
              <a:gd name="connsiteY34" fmla="*/ 3107162 h 5946785"/>
              <a:gd name="connsiteX35" fmla="*/ 2907502 w 5813577"/>
              <a:gd name="connsiteY35" fmla="*/ 4094110 h 5946785"/>
              <a:gd name="connsiteX36" fmla="*/ 1956112 w 5813577"/>
              <a:gd name="connsiteY36" fmla="*/ 3116049 h 5946785"/>
              <a:gd name="connsiteX37" fmla="*/ 5499768 w 5813577"/>
              <a:gd name="connsiteY37" fmla="*/ 5551500 h 5946785"/>
              <a:gd name="connsiteX38" fmla="*/ 5412469 w 5813577"/>
              <a:gd name="connsiteY38" fmla="*/ 5638799 h 5946785"/>
              <a:gd name="connsiteX39" fmla="*/ 410623 w 5813577"/>
              <a:gd name="connsiteY39" fmla="*/ 5638799 h 5946785"/>
              <a:gd name="connsiteX40" fmla="*/ 323324 w 5813577"/>
              <a:gd name="connsiteY40" fmla="*/ 5551500 h 5946785"/>
              <a:gd name="connsiteX41" fmla="*/ 323324 w 5813577"/>
              <a:gd name="connsiteY41" fmla="*/ 4783604 h 5946785"/>
              <a:gd name="connsiteX42" fmla="*/ 410623 w 5813577"/>
              <a:gd name="connsiteY42" fmla="*/ 4696305 h 5946785"/>
              <a:gd name="connsiteX43" fmla="*/ 5412469 w 5813577"/>
              <a:gd name="connsiteY43" fmla="*/ 4696305 h 5946785"/>
              <a:gd name="connsiteX44" fmla="*/ 5499768 w 5813577"/>
              <a:gd name="connsiteY44" fmla="*/ 4783604 h 5946785"/>
              <a:gd name="connsiteX45" fmla="*/ 5499768 w 5813577"/>
              <a:gd name="connsiteY45" fmla="*/ 5551500 h 5946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813577" h="5946785">
                <a:moveTo>
                  <a:pt x="5404382" y="4364084"/>
                </a:moveTo>
                <a:lnTo>
                  <a:pt x="3090987" y="4364084"/>
                </a:lnTo>
                <a:cubicBezTo>
                  <a:pt x="3108770" y="4355197"/>
                  <a:pt x="3116858" y="4346301"/>
                  <a:pt x="3125745" y="4338213"/>
                </a:cubicBezTo>
                <a:lnTo>
                  <a:pt x="4278403" y="3141910"/>
                </a:lnTo>
                <a:cubicBezTo>
                  <a:pt x="4365702" y="3054612"/>
                  <a:pt x="4365702" y="2967313"/>
                  <a:pt x="4347918" y="2914772"/>
                </a:cubicBezTo>
                <a:cubicBezTo>
                  <a:pt x="4339032" y="2880014"/>
                  <a:pt x="4295378" y="2801612"/>
                  <a:pt x="4182217" y="2783828"/>
                </a:cubicBezTo>
                <a:cubicBezTo>
                  <a:pt x="4173330" y="2783828"/>
                  <a:pt x="4164434" y="2783828"/>
                  <a:pt x="4156356" y="2783828"/>
                </a:cubicBezTo>
                <a:lnTo>
                  <a:pt x="3666521" y="2783828"/>
                </a:lnTo>
                <a:lnTo>
                  <a:pt x="3666521" y="156814"/>
                </a:lnTo>
                <a:cubicBezTo>
                  <a:pt x="3666512" y="69516"/>
                  <a:pt x="3596996" y="0"/>
                  <a:pt x="3509698" y="0"/>
                </a:cubicBezTo>
                <a:lnTo>
                  <a:pt x="2313395" y="0"/>
                </a:lnTo>
                <a:cubicBezTo>
                  <a:pt x="2226096" y="0"/>
                  <a:pt x="2156580" y="69516"/>
                  <a:pt x="2156580" y="156814"/>
                </a:cubicBezTo>
                <a:lnTo>
                  <a:pt x="2156580" y="2784646"/>
                </a:lnTo>
                <a:lnTo>
                  <a:pt x="1676442" y="2784646"/>
                </a:lnTo>
                <a:cubicBezTo>
                  <a:pt x="1667555" y="2784646"/>
                  <a:pt x="1667555" y="2784646"/>
                  <a:pt x="1658658" y="2784646"/>
                </a:cubicBezTo>
                <a:cubicBezTo>
                  <a:pt x="1527715" y="2802430"/>
                  <a:pt x="1484061" y="2880832"/>
                  <a:pt x="1475174" y="2915590"/>
                </a:cubicBezTo>
                <a:cubicBezTo>
                  <a:pt x="1457391" y="2959235"/>
                  <a:pt x="1449303" y="3046534"/>
                  <a:pt x="1536602" y="3142729"/>
                </a:cubicBezTo>
                <a:lnTo>
                  <a:pt x="2680364" y="4329336"/>
                </a:lnTo>
                <a:cubicBezTo>
                  <a:pt x="2689251" y="4338223"/>
                  <a:pt x="2706225" y="4355207"/>
                  <a:pt x="2715122" y="4364094"/>
                </a:cubicBezTo>
                <a:lnTo>
                  <a:pt x="410623" y="4364094"/>
                </a:lnTo>
                <a:cubicBezTo>
                  <a:pt x="183484" y="4364094"/>
                  <a:pt x="0" y="4547578"/>
                  <a:pt x="0" y="4774717"/>
                </a:cubicBezTo>
                <a:lnTo>
                  <a:pt x="0" y="5542613"/>
                </a:lnTo>
                <a:cubicBezTo>
                  <a:pt x="0" y="5769752"/>
                  <a:pt x="183484" y="5953236"/>
                  <a:pt x="410623" y="5953236"/>
                </a:cubicBezTo>
                <a:lnTo>
                  <a:pt x="5412469" y="5953236"/>
                </a:lnTo>
                <a:cubicBezTo>
                  <a:pt x="5639608" y="5953236"/>
                  <a:pt x="5823092" y="5769752"/>
                  <a:pt x="5823092" y="5542613"/>
                </a:cubicBezTo>
                <a:lnTo>
                  <a:pt x="5823092" y="4774717"/>
                </a:lnTo>
                <a:cubicBezTo>
                  <a:pt x="5823092" y="4556465"/>
                  <a:pt x="5630711" y="4364084"/>
                  <a:pt x="5404382" y="4364084"/>
                </a:cubicBezTo>
                <a:close/>
                <a:moveTo>
                  <a:pt x="1956112" y="3116049"/>
                </a:moveTo>
                <a:lnTo>
                  <a:pt x="2314194" y="3116049"/>
                </a:lnTo>
                <a:cubicBezTo>
                  <a:pt x="2401493" y="3116049"/>
                  <a:pt x="2471008" y="3046534"/>
                  <a:pt x="2471008" y="2959235"/>
                </a:cubicBezTo>
                <a:lnTo>
                  <a:pt x="2471008" y="322516"/>
                </a:lnTo>
                <a:lnTo>
                  <a:pt x="3335100" y="322516"/>
                </a:lnTo>
                <a:lnTo>
                  <a:pt x="3335100" y="2950348"/>
                </a:lnTo>
                <a:cubicBezTo>
                  <a:pt x="3335100" y="3037646"/>
                  <a:pt x="3404616" y="3107162"/>
                  <a:pt x="3491914" y="3107162"/>
                </a:cubicBezTo>
                <a:lnTo>
                  <a:pt x="3849996" y="3107162"/>
                </a:lnTo>
                <a:lnTo>
                  <a:pt x="2907502" y="4094110"/>
                </a:lnTo>
                <a:lnTo>
                  <a:pt x="1956112" y="3116049"/>
                </a:lnTo>
                <a:close/>
                <a:moveTo>
                  <a:pt x="5499768" y="5551500"/>
                </a:moveTo>
                <a:cubicBezTo>
                  <a:pt x="5499768" y="5604042"/>
                  <a:pt x="5456123" y="5638799"/>
                  <a:pt x="5412469" y="5638799"/>
                </a:cubicBezTo>
                <a:lnTo>
                  <a:pt x="410623" y="5638799"/>
                </a:lnTo>
                <a:cubicBezTo>
                  <a:pt x="358082" y="5638799"/>
                  <a:pt x="323324" y="5595154"/>
                  <a:pt x="323324" y="5551500"/>
                </a:cubicBezTo>
                <a:lnTo>
                  <a:pt x="323324" y="4783604"/>
                </a:lnTo>
                <a:cubicBezTo>
                  <a:pt x="323324" y="4731063"/>
                  <a:pt x="366969" y="4696305"/>
                  <a:pt x="410623" y="4696305"/>
                </a:cubicBezTo>
                <a:lnTo>
                  <a:pt x="5412469" y="4696305"/>
                </a:lnTo>
                <a:cubicBezTo>
                  <a:pt x="5465010" y="4696305"/>
                  <a:pt x="5499768" y="4739950"/>
                  <a:pt x="5499768" y="4783604"/>
                </a:cubicBezTo>
                <a:lnTo>
                  <a:pt x="5499768" y="5551500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37" name="Forma libre 336">
            <a:extLst>
              <a:ext uri="{FF2B5EF4-FFF2-40B4-BE49-F238E27FC236}">
                <a16:creationId xmlns:a16="http://schemas.microsoft.com/office/drawing/2014/main" id="{B380C987-2F3C-B34D-8129-C2A0CEBE33D0}"/>
              </a:ext>
            </a:extLst>
          </p:cNvPr>
          <p:cNvSpPr/>
          <p:nvPr/>
        </p:nvSpPr>
        <p:spPr>
          <a:xfrm>
            <a:off x="8797561" y="3410471"/>
            <a:ext cx="301339" cy="301339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10247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1433 h 5819790"/>
              <a:gd name="connsiteX8" fmla="*/ 5538358 w 5819790"/>
              <a:gd name="connsiteY8" fmla="*/ 2917303 h 5819790"/>
              <a:gd name="connsiteX9" fmla="*/ 2910247 w 5819790"/>
              <a:gd name="connsiteY9" fmla="*/ 5545414 h 5819790"/>
              <a:gd name="connsiteX10" fmla="*/ 3054839 w 5819790"/>
              <a:gd name="connsiteY10" fmla="*/ 4105805 h 5819790"/>
              <a:gd name="connsiteX11" fmla="*/ 2902488 w 5819790"/>
              <a:gd name="connsiteY11" fmla="*/ 4258157 h 5819790"/>
              <a:gd name="connsiteX12" fmla="*/ 2750137 w 5819790"/>
              <a:gd name="connsiteY12" fmla="*/ 4105805 h 5819790"/>
              <a:gd name="connsiteX13" fmla="*/ 2902488 w 5819790"/>
              <a:gd name="connsiteY13" fmla="*/ 3953454 h 5819790"/>
              <a:gd name="connsiteX14" fmla="*/ 3054839 w 5819790"/>
              <a:gd name="connsiteY14" fmla="*/ 4105805 h 5819790"/>
              <a:gd name="connsiteX15" fmla="*/ 2757896 w 5819790"/>
              <a:gd name="connsiteY15" fmla="*/ 3358847 h 5819790"/>
              <a:gd name="connsiteX16" fmla="*/ 2757896 w 5819790"/>
              <a:gd name="connsiteY16" fmla="*/ 1644861 h 5819790"/>
              <a:gd name="connsiteX17" fmla="*/ 2894737 w 5819790"/>
              <a:gd name="connsiteY17" fmla="*/ 1508020 h 5819790"/>
              <a:gd name="connsiteX18" fmla="*/ 3031578 w 5819790"/>
              <a:gd name="connsiteY18" fmla="*/ 1644861 h 5819790"/>
              <a:gd name="connsiteX19" fmla="*/ 3031578 w 5819790"/>
              <a:gd name="connsiteY19" fmla="*/ 3358847 h 5819790"/>
              <a:gd name="connsiteX20" fmla="*/ 2894737 w 5819790"/>
              <a:gd name="connsiteY20" fmla="*/ 3495688 h 5819790"/>
              <a:gd name="connsiteX21" fmla="*/ 2757896 w 5819790"/>
              <a:gd name="connsiteY21" fmla="*/ 3358847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768"/>
                  <a:pt x="0" y="2910247"/>
                </a:cubicBezTo>
                <a:cubicBezTo>
                  <a:pt x="0" y="4517727"/>
                  <a:pt x="1302768" y="5827550"/>
                  <a:pt x="2910247" y="5827550"/>
                </a:cubicBezTo>
                <a:cubicBezTo>
                  <a:pt x="4517727" y="5827550"/>
                  <a:pt x="5820495" y="4517023"/>
                  <a:pt x="5820495" y="2917303"/>
                </a:cubicBezTo>
                <a:cubicBezTo>
                  <a:pt x="5820495" y="1309824"/>
                  <a:pt x="4517727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1433"/>
                  <a:pt x="2910247" y="281433"/>
                </a:cubicBezTo>
                <a:cubicBezTo>
                  <a:pt x="4357616" y="281433"/>
                  <a:pt x="5538358" y="1462175"/>
                  <a:pt x="5538358" y="2917303"/>
                </a:cubicBezTo>
                <a:cubicBezTo>
                  <a:pt x="5538358" y="4372432"/>
                  <a:pt x="4357616" y="5545414"/>
                  <a:pt x="2910247" y="5545414"/>
                </a:cubicBezTo>
                <a:close/>
                <a:moveTo>
                  <a:pt x="3054839" y="4105805"/>
                </a:moveTo>
                <a:cubicBezTo>
                  <a:pt x="3054839" y="4189745"/>
                  <a:pt x="2986418" y="4258157"/>
                  <a:pt x="2902488" y="4258157"/>
                </a:cubicBezTo>
                <a:cubicBezTo>
                  <a:pt x="2818548" y="4258157"/>
                  <a:pt x="2750137" y="4189736"/>
                  <a:pt x="2750137" y="4105805"/>
                </a:cubicBezTo>
                <a:cubicBezTo>
                  <a:pt x="2750137" y="4021865"/>
                  <a:pt x="2818557" y="3953454"/>
                  <a:pt x="2902488" y="3953454"/>
                </a:cubicBezTo>
                <a:cubicBezTo>
                  <a:pt x="2986418" y="3953454"/>
                  <a:pt x="3054839" y="4021875"/>
                  <a:pt x="3054839" y="4105805"/>
                </a:cubicBezTo>
                <a:close/>
                <a:moveTo>
                  <a:pt x="2757896" y="3358847"/>
                </a:moveTo>
                <a:lnTo>
                  <a:pt x="2757896" y="1644861"/>
                </a:lnTo>
                <a:cubicBezTo>
                  <a:pt x="2757896" y="1568681"/>
                  <a:pt x="2818557" y="1508020"/>
                  <a:pt x="2894737" y="1508020"/>
                </a:cubicBezTo>
                <a:cubicBezTo>
                  <a:pt x="2970918" y="1508020"/>
                  <a:pt x="3031578" y="1568681"/>
                  <a:pt x="3031578" y="1644861"/>
                </a:cubicBezTo>
                <a:lnTo>
                  <a:pt x="3031578" y="3358847"/>
                </a:lnTo>
                <a:cubicBezTo>
                  <a:pt x="3031578" y="3435027"/>
                  <a:pt x="2970918" y="3495688"/>
                  <a:pt x="2894737" y="3495688"/>
                </a:cubicBezTo>
                <a:cubicBezTo>
                  <a:pt x="2818557" y="3504151"/>
                  <a:pt x="2757896" y="3435027"/>
                  <a:pt x="2757896" y="335884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39" name="Forma libre 338">
            <a:extLst>
              <a:ext uri="{FF2B5EF4-FFF2-40B4-BE49-F238E27FC236}">
                <a16:creationId xmlns:a16="http://schemas.microsoft.com/office/drawing/2014/main" id="{EC792EB8-14C8-0B4E-8748-756FB3D2EC4C}"/>
              </a:ext>
            </a:extLst>
          </p:cNvPr>
          <p:cNvSpPr/>
          <p:nvPr/>
        </p:nvSpPr>
        <p:spPr>
          <a:xfrm>
            <a:off x="1241748" y="4686244"/>
            <a:ext cx="301338" cy="283583"/>
          </a:xfrm>
          <a:custGeom>
            <a:avLst/>
            <a:gdLst>
              <a:gd name="connsiteX0" fmla="*/ 1084507 w 5819775"/>
              <a:gd name="connsiteY0" fmla="*/ 2785320 h 5476875"/>
              <a:gd name="connsiteX1" fmla="*/ 928440 w 5819775"/>
              <a:gd name="connsiteY1" fmla="*/ 2941387 h 5476875"/>
              <a:gd name="connsiteX2" fmla="*/ 772373 w 5819775"/>
              <a:gd name="connsiteY2" fmla="*/ 2785320 h 5476875"/>
              <a:gd name="connsiteX3" fmla="*/ 928440 w 5819775"/>
              <a:gd name="connsiteY3" fmla="*/ 2629253 h 5476875"/>
              <a:gd name="connsiteX4" fmla="*/ 1084507 w 5819775"/>
              <a:gd name="connsiteY4" fmla="*/ 2785320 h 5476875"/>
              <a:gd name="connsiteX5" fmla="*/ 5828576 w 5819775"/>
              <a:gd name="connsiteY5" fmla="*/ 2738362 h 5476875"/>
              <a:gd name="connsiteX6" fmla="*/ 5828576 w 5819775"/>
              <a:gd name="connsiteY6" fmla="*/ 4213022 h 5476875"/>
              <a:gd name="connsiteX7" fmla="*/ 5563410 w 5819775"/>
              <a:gd name="connsiteY7" fmla="*/ 4899413 h 5476875"/>
              <a:gd name="connsiteX8" fmla="*/ 5235388 w 5819775"/>
              <a:gd name="connsiteY8" fmla="*/ 5242608 h 5476875"/>
              <a:gd name="connsiteX9" fmla="*/ 4642199 w 5819775"/>
              <a:gd name="connsiteY9" fmla="*/ 5484648 h 5476875"/>
              <a:gd name="connsiteX10" fmla="*/ 4642199 w 5819775"/>
              <a:gd name="connsiteY10" fmla="*/ 5484648 h 5476875"/>
              <a:gd name="connsiteX11" fmla="*/ 2809161 w 5819775"/>
              <a:gd name="connsiteY11" fmla="*/ 5484648 h 5476875"/>
              <a:gd name="connsiteX12" fmla="*/ 2083746 w 5819775"/>
              <a:gd name="connsiteY12" fmla="*/ 5211537 h 5476875"/>
              <a:gd name="connsiteX13" fmla="*/ 1826533 w 5819775"/>
              <a:gd name="connsiteY13" fmla="*/ 4946371 h 5476875"/>
              <a:gd name="connsiteX14" fmla="*/ 1826533 w 5819775"/>
              <a:gd name="connsiteY14" fmla="*/ 4969488 h 5476875"/>
              <a:gd name="connsiteX15" fmla="*/ 1327271 w 5819775"/>
              <a:gd name="connsiteY15" fmla="*/ 5468751 h 5476875"/>
              <a:gd name="connsiteX16" fmla="*/ 499262 w 5819775"/>
              <a:gd name="connsiteY16" fmla="*/ 5468751 h 5476875"/>
              <a:gd name="connsiteX17" fmla="*/ 0 w 5819775"/>
              <a:gd name="connsiteY17" fmla="*/ 4969507 h 5476875"/>
              <a:gd name="connsiteX18" fmla="*/ 0 w 5819775"/>
              <a:gd name="connsiteY18" fmla="*/ 2395166 h 5476875"/>
              <a:gd name="connsiteX19" fmla="*/ 499262 w 5819775"/>
              <a:gd name="connsiteY19" fmla="*/ 1895904 h 5476875"/>
              <a:gd name="connsiteX20" fmla="*/ 1318603 w 5819775"/>
              <a:gd name="connsiteY20" fmla="*/ 1895904 h 5476875"/>
              <a:gd name="connsiteX21" fmla="*/ 1817865 w 5819775"/>
              <a:gd name="connsiteY21" fmla="*/ 2333025 h 5476875"/>
              <a:gd name="connsiteX22" fmla="*/ 2793273 w 5819775"/>
              <a:gd name="connsiteY22" fmla="*/ 1318603 h 5476875"/>
              <a:gd name="connsiteX23" fmla="*/ 3089510 w 5819775"/>
              <a:gd name="connsiteY23" fmla="*/ 242049 h 5476875"/>
              <a:gd name="connsiteX24" fmla="*/ 3385747 w 5819775"/>
              <a:gd name="connsiteY24" fmla="*/ 0 h 5476875"/>
              <a:gd name="connsiteX25" fmla="*/ 3908850 w 5819775"/>
              <a:gd name="connsiteY25" fmla="*/ 0 h 5476875"/>
              <a:gd name="connsiteX26" fmla="*/ 4189914 w 5819775"/>
              <a:gd name="connsiteY26" fmla="*/ 249993 h 5476875"/>
              <a:gd name="connsiteX27" fmla="*/ 4189914 w 5819775"/>
              <a:gd name="connsiteY27" fmla="*/ 265890 h 5476875"/>
              <a:gd name="connsiteX28" fmla="*/ 4189914 w 5819775"/>
              <a:gd name="connsiteY28" fmla="*/ 1982600 h 5476875"/>
              <a:gd name="connsiteX29" fmla="*/ 4189914 w 5819775"/>
              <a:gd name="connsiteY29" fmla="*/ 2013671 h 5476875"/>
              <a:gd name="connsiteX30" fmla="*/ 5040326 w 5819775"/>
              <a:gd name="connsiteY30" fmla="*/ 2013671 h 5476875"/>
              <a:gd name="connsiteX31" fmla="*/ 5477447 w 5819775"/>
              <a:gd name="connsiteY31" fmla="*/ 2224650 h 5476875"/>
              <a:gd name="connsiteX32" fmla="*/ 5688426 w 5819775"/>
              <a:gd name="connsiteY32" fmla="*/ 2442848 h 5476875"/>
              <a:gd name="connsiteX33" fmla="*/ 5821366 w 5819775"/>
              <a:gd name="connsiteY33" fmla="*/ 2747029 h 5476875"/>
              <a:gd name="connsiteX34" fmla="*/ 5828576 w 5819775"/>
              <a:gd name="connsiteY34" fmla="*/ 2738362 h 5476875"/>
              <a:gd name="connsiteX35" fmla="*/ 1536802 w 5819775"/>
              <a:gd name="connsiteY35" fmla="*/ 4970231 h 5476875"/>
              <a:gd name="connsiteX36" fmla="*/ 1536802 w 5819775"/>
              <a:gd name="connsiteY36" fmla="*/ 4634980 h 5476875"/>
              <a:gd name="connsiteX37" fmla="*/ 1528858 w 5819775"/>
              <a:gd name="connsiteY37" fmla="*/ 4580068 h 5476875"/>
              <a:gd name="connsiteX38" fmla="*/ 1536802 w 5819775"/>
              <a:gd name="connsiteY38" fmla="*/ 2684174 h 5476875"/>
              <a:gd name="connsiteX39" fmla="*/ 1536802 w 5819775"/>
              <a:gd name="connsiteY39" fmla="*/ 2676230 h 5476875"/>
              <a:gd name="connsiteX40" fmla="*/ 1536802 w 5819775"/>
              <a:gd name="connsiteY40" fmla="*/ 2395166 h 5476875"/>
              <a:gd name="connsiteX41" fmla="*/ 1325823 w 5819775"/>
              <a:gd name="connsiteY41" fmla="*/ 2184187 h 5476875"/>
              <a:gd name="connsiteX42" fmla="*/ 499262 w 5819775"/>
              <a:gd name="connsiteY42" fmla="*/ 2184187 h 5476875"/>
              <a:gd name="connsiteX43" fmla="*/ 288284 w 5819775"/>
              <a:gd name="connsiteY43" fmla="*/ 2395166 h 5476875"/>
              <a:gd name="connsiteX44" fmla="*/ 288284 w 5819775"/>
              <a:gd name="connsiteY44" fmla="*/ 4970231 h 5476875"/>
              <a:gd name="connsiteX45" fmla="*/ 499262 w 5819775"/>
              <a:gd name="connsiteY45" fmla="*/ 5181210 h 5476875"/>
              <a:gd name="connsiteX46" fmla="*/ 1318603 w 5819775"/>
              <a:gd name="connsiteY46" fmla="*/ 5181210 h 5476875"/>
              <a:gd name="connsiteX47" fmla="*/ 1536802 w 5819775"/>
              <a:gd name="connsiteY47" fmla="*/ 4970231 h 5476875"/>
              <a:gd name="connsiteX48" fmla="*/ 5540293 w 5819775"/>
              <a:gd name="connsiteY48" fmla="*/ 2746305 h 5476875"/>
              <a:gd name="connsiteX49" fmla="*/ 5485381 w 5819775"/>
              <a:gd name="connsiteY49" fmla="*/ 2621309 h 5476875"/>
              <a:gd name="connsiteX50" fmla="*/ 5274402 w 5819775"/>
              <a:gd name="connsiteY50" fmla="*/ 2403110 h 5476875"/>
              <a:gd name="connsiteX51" fmla="*/ 5040307 w 5819775"/>
              <a:gd name="connsiteY51" fmla="*/ 2286057 h 5476875"/>
              <a:gd name="connsiteX52" fmla="*/ 4166054 w 5819775"/>
              <a:gd name="connsiteY52" fmla="*/ 2286057 h 5476875"/>
              <a:gd name="connsiteX53" fmla="*/ 4142937 w 5819775"/>
              <a:gd name="connsiteY53" fmla="*/ 2286057 h 5476875"/>
              <a:gd name="connsiteX54" fmla="*/ 3908841 w 5819775"/>
              <a:gd name="connsiteY54" fmla="*/ 1965979 h 5476875"/>
              <a:gd name="connsiteX55" fmla="*/ 3908841 w 5819775"/>
              <a:gd name="connsiteY55" fmla="*/ 280340 h 5476875"/>
              <a:gd name="connsiteX56" fmla="*/ 3394405 w 5819775"/>
              <a:gd name="connsiteY56" fmla="*/ 280340 h 5476875"/>
              <a:gd name="connsiteX57" fmla="*/ 3378508 w 5819775"/>
              <a:gd name="connsiteY57" fmla="*/ 311410 h 5476875"/>
              <a:gd name="connsiteX58" fmla="*/ 3066383 w 5819775"/>
              <a:gd name="connsiteY58" fmla="*/ 1419758 h 5476875"/>
              <a:gd name="connsiteX59" fmla="*/ 3027369 w 5819775"/>
              <a:gd name="connsiteY59" fmla="*/ 1481900 h 5476875"/>
              <a:gd name="connsiteX60" fmla="*/ 1825809 w 5819775"/>
              <a:gd name="connsiteY60" fmla="*/ 2738362 h 5476875"/>
              <a:gd name="connsiteX61" fmla="*/ 1825809 w 5819775"/>
              <a:gd name="connsiteY61" fmla="*/ 4533100 h 5476875"/>
              <a:gd name="connsiteX62" fmla="*/ 2286057 w 5819775"/>
              <a:gd name="connsiteY62" fmla="*/ 5017189 h 5476875"/>
              <a:gd name="connsiteX63" fmla="*/ 2809161 w 5819775"/>
              <a:gd name="connsiteY63" fmla="*/ 5204327 h 5476875"/>
              <a:gd name="connsiteX64" fmla="*/ 4650867 w 5819775"/>
              <a:gd name="connsiteY64" fmla="*/ 5204327 h 5476875"/>
              <a:gd name="connsiteX65" fmla="*/ 5041030 w 5819775"/>
              <a:gd name="connsiteY65" fmla="*/ 5048260 h 5476875"/>
              <a:gd name="connsiteX66" fmla="*/ 5361108 w 5819775"/>
              <a:gd name="connsiteY66" fmla="*/ 4713008 h 5476875"/>
              <a:gd name="connsiteX67" fmla="*/ 5548237 w 5819775"/>
              <a:gd name="connsiteY67" fmla="*/ 4221690 h 5476875"/>
              <a:gd name="connsiteX68" fmla="*/ 5548237 w 5819775"/>
              <a:gd name="connsiteY68" fmla="*/ 2746305 h 5476875"/>
              <a:gd name="connsiteX69" fmla="*/ 5540293 w 5819775"/>
              <a:gd name="connsiteY69" fmla="*/ 2746305 h 547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819775" h="5476875">
                <a:moveTo>
                  <a:pt x="1084507" y="2785320"/>
                </a:moveTo>
                <a:cubicBezTo>
                  <a:pt x="1084507" y="2871302"/>
                  <a:pt x="1014422" y="2941387"/>
                  <a:pt x="928440" y="2941387"/>
                </a:cubicBezTo>
                <a:cubicBezTo>
                  <a:pt x="842458" y="2941387"/>
                  <a:pt x="772373" y="2871302"/>
                  <a:pt x="772373" y="2785320"/>
                </a:cubicBezTo>
                <a:cubicBezTo>
                  <a:pt x="772373" y="2699337"/>
                  <a:pt x="842458" y="2629253"/>
                  <a:pt x="928440" y="2629253"/>
                </a:cubicBezTo>
                <a:cubicBezTo>
                  <a:pt x="1014422" y="2629253"/>
                  <a:pt x="1084507" y="2699347"/>
                  <a:pt x="1084507" y="2785320"/>
                </a:cubicBezTo>
                <a:close/>
                <a:moveTo>
                  <a:pt x="5828576" y="2738362"/>
                </a:moveTo>
                <a:lnTo>
                  <a:pt x="5828576" y="4213022"/>
                </a:lnTo>
                <a:cubicBezTo>
                  <a:pt x="5828576" y="4572115"/>
                  <a:pt x="5641448" y="4814164"/>
                  <a:pt x="5563410" y="4899413"/>
                </a:cubicBezTo>
                <a:lnTo>
                  <a:pt x="5235388" y="5242608"/>
                </a:lnTo>
                <a:cubicBezTo>
                  <a:pt x="5017189" y="5476704"/>
                  <a:pt x="4705055" y="5484648"/>
                  <a:pt x="4642199" y="5484648"/>
                </a:cubicBezTo>
                <a:lnTo>
                  <a:pt x="4642199" y="5484648"/>
                </a:lnTo>
                <a:lnTo>
                  <a:pt x="2809161" y="5484648"/>
                </a:lnTo>
                <a:cubicBezTo>
                  <a:pt x="2387927" y="5484648"/>
                  <a:pt x="2145887" y="5273669"/>
                  <a:pt x="2083746" y="5211537"/>
                </a:cubicBezTo>
                <a:lnTo>
                  <a:pt x="1826533" y="4946371"/>
                </a:lnTo>
                <a:lnTo>
                  <a:pt x="1826533" y="4969488"/>
                </a:lnTo>
                <a:cubicBezTo>
                  <a:pt x="1826533" y="5250552"/>
                  <a:pt x="1600381" y="5468751"/>
                  <a:pt x="1327271" y="5468751"/>
                </a:cubicBezTo>
                <a:lnTo>
                  <a:pt x="499262" y="5468751"/>
                </a:lnTo>
                <a:cubicBezTo>
                  <a:pt x="218199" y="5468770"/>
                  <a:pt x="0" y="5242617"/>
                  <a:pt x="0" y="4969507"/>
                </a:cubicBezTo>
                <a:lnTo>
                  <a:pt x="0" y="2395166"/>
                </a:lnTo>
                <a:cubicBezTo>
                  <a:pt x="0" y="2114102"/>
                  <a:pt x="226152" y="1895904"/>
                  <a:pt x="499262" y="1895904"/>
                </a:cubicBezTo>
                <a:lnTo>
                  <a:pt x="1318603" y="1895904"/>
                </a:lnTo>
                <a:cubicBezTo>
                  <a:pt x="1575816" y="1895904"/>
                  <a:pt x="1786795" y="2083032"/>
                  <a:pt x="1817865" y="2333025"/>
                </a:cubicBezTo>
                <a:lnTo>
                  <a:pt x="2793273" y="1318603"/>
                </a:lnTo>
                <a:lnTo>
                  <a:pt x="3089510" y="242049"/>
                </a:lnTo>
                <a:cubicBezTo>
                  <a:pt x="3112627" y="148123"/>
                  <a:pt x="3206563" y="0"/>
                  <a:pt x="3385747" y="0"/>
                </a:cubicBezTo>
                <a:lnTo>
                  <a:pt x="3908850" y="0"/>
                </a:lnTo>
                <a:cubicBezTo>
                  <a:pt x="4064918" y="0"/>
                  <a:pt x="4174017" y="93926"/>
                  <a:pt x="4189914" y="249993"/>
                </a:cubicBezTo>
                <a:cubicBezTo>
                  <a:pt x="4189914" y="257937"/>
                  <a:pt x="4189914" y="257937"/>
                  <a:pt x="4189914" y="265890"/>
                </a:cubicBezTo>
                <a:lnTo>
                  <a:pt x="4189914" y="1982600"/>
                </a:lnTo>
                <a:cubicBezTo>
                  <a:pt x="4189914" y="1998497"/>
                  <a:pt x="4189914" y="2005717"/>
                  <a:pt x="4189914" y="2013671"/>
                </a:cubicBezTo>
                <a:lnTo>
                  <a:pt x="5040326" y="2013671"/>
                </a:lnTo>
                <a:cubicBezTo>
                  <a:pt x="5141481" y="2021615"/>
                  <a:pt x="5313436" y="2052685"/>
                  <a:pt x="5477447" y="2224650"/>
                </a:cubicBezTo>
                <a:lnTo>
                  <a:pt x="5688426" y="2442848"/>
                </a:lnTo>
                <a:cubicBezTo>
                  <a:pt x="5766454" y="2528830"/>
                  <a:pt x="5813422" y="2629986"/>
                  <a:pt x="5821366" y="2747029"/>
                </a:cubicBezTo>
                <a:cubicBezTo>
                  <a:pt x="5828576" y="2730418"/>
                  <a:pt x="5828576" y="2738362"/>
                  <a:pt x="5828576" y="2738362"/>
                </a:cubicBezTo>
                <a:close/>
                <a:moveTo>
                  <a:pt x="1536802" y="4970231"/>
                </a:moveTo>
                <a:lnTo>
                  <a:pt x="1536802" y="4634980"/>
                </a:lnTo>
                <a:cubicBezTo>
                  <a:pt x="1528858" y="4619082"/>
                  <a:pt x="1528858" y="4595965"/>
                  <a:pt x="1528858" y="4580068"/>
                </a:cubicBezTo>
                <a:lnTo>
                  <a:pt x="1536802" y="2684174"/>
                </a:lnTo>
                <a:cubicBezTo>
                  <a:pt x="1536802" y="2684174"/>
                  <a:pt x="1536802" y="2684174"/>
                  <a:pt x="1536802" y="2676230"/>
                </a:cubicBezTo>
                <a:lnTo>
                  <a:pt x="1536802" y="2395166"/>
                </a:lnTo>
                <a:cubicBezTo>
                  <a:pt x="1536802" y="2278113"/>
                  <a:pt x="1442876" y="2184187"/>
                  <a:pt x="1325823" y="2184187"/>
                </a:cubicBezTo>
                <a:lnTo>
                  <a:pt x="499262" y="2184187"/>
                </a:lnTo>
                <a:cubicBezTo>
                  <a:pt x="382210" y="2184187"/>
                  <a:pt x="288284" y="2278113"/>
                  <a:pt x="288284" y="2395166"/>
                </a:cubicBezTo>
                <a:lnTo>
                  <a:pt x="288284" y="4970231"/>
                </a:lnTo>
                <a:cubicBezTo>
                  <a:pt x="288284" y="5087284"/>
                  <a:pt x="382210" y="5181210"/>
                  <a:pt x="499262" y="5181210"/>
                </a:cubicBezTo>
                <a:lnTo>
                  <a:pt x="1318603" y="5181210"/>
                </a:lnTo>
                <a:cubicBezTo>
                  <a:pt x="1443600" y="5180486"/>
                  <a:pt x="1536802" y="5087274"/>
                  <a:pt x="1536802" y="4970231"/>
                </a:cubicBezTo>
                <a:close/>
                <a:moveTo>
                  <a:pt x="5540293" y="2746305"/>
                </a:moveTo>
                <a:cubicBezTo>
                  <a:pt x="5532349" y="2699337"/>
                  <a:pt x="5517176" y="2660323"/>
                  <a:pt x="5485381" y="2621309"/>
                </a:cubicBezTo>
                <a:lnTo>
                  <a:pt x="5274402" y="2403110"/>
                </a:lnTo>
                <a:cubicBezTo>
                  <a:pt x="5180476" y="2309184"/>
                  <a:pt x="5087274" y="2286057"/>
                  <a:pt x="5040307" y="2286057"/>
                </a:cubicBezTo>
                <a:lnTo>
                  <a:pt x="4166054" y="2286057"/>
                </a:lnTo>
                <a:cubicBezTo>
                  <a:pt x="4158110" y="2286057"/>
                  <a:pt x="4150157" y="2286057"/>
                  <a:pt x="4142937" y="2286057"/>
                </a:cubicBezTo>
                <a:cubicBezTo>
                  <a:pt x="4025884" y="2270160"/>
                  <a:pt x="3908841" y="2176958"/>
                  <a:pt x="3908841" y="1965979"/>
                </a:cubicBezTo>
                <a:lnTo>
                  <a:pt x="3908841" y="280340"/>
                </a:lnTo>
                <a:lnTo>
                  <a:pt x="3394405" y="280340"/>
                </a:lnTo>
                <a:cubicBezTo>
                  <a:pt x="3386461" y="280340"/>
                  <a:pt x="3378508" y="303457"/>
                  <a:pt x="3378508" y="311410"/>
                </a:cubicBezTo>
                <a:lnTo>
                  <a:pt x="3066383" y="1419758"/>
                </a:lnTo>
                <a:cubicBezTo>
                  <a:pt x="3058440" y="1442876"/>
                  <a:pt x="3050486" y="1466726"/>
                  <a:pt x="3027369" y="1481900"/>
                </a:cubicBezTo>
                <a:lnTo>
                  <a:pt x="1825809" y="2738362"/>
                </a:lnTo>
                <a:lnTo>
                  <a:pt x="1825809" y="4533100"/>
                </a:lnTo>
                <a:lnTo>
                  <a:pt x="2286057" y="5017189"/>
                </a:lnTo>
                <a:cubicBezTo>
                  <a:pt x="2317128" y="5048260"/>
                  <a:pt x="2489083" y="5204327"/>
                  <a:pt x="2809161" y="5204327"/>
                </a:cubicBezTo>
                <a:lnTo>
                  <a:pt x="4650867" y="5204327"/>
                </a:lnTo>
                <a:cubicBezTo>
                  <a:pt x="4673984" y="5204327"/>
                  <a:pt x="4892917" y="5196383"/>
                  <a:pt x="5041030" y="5048260"/>
                </a:cubicBezTo>
                <a:lnTo>
                  <a:pt x="5361108" y="4713008"/>
                </a:lnTo>
                <a:cubicBezTo>
                  <a:pt x="5400123" y="4666041"/>
                  <a:pt x="5548237" y="4486856"/>
                  <a:pt x="5548237" y="4221690"/>
                </a:cubicBezTo>
                <a:lnTo>
                  <a:pt x="5548237" y="2746305"/>
                </a:lnTo>
                <a:lnTo>
                  <a:pt x="5540293" y="274630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41" name="Forma libre 340">
            <a:extLst>
              <a:ext uri="{FF2B5EF4-FFF2-40B4-BE49-F238E27FC236}">
                <a16:creationId xmlns:a16="http://schemas.microsoft.com/office/drawing/2014/main" id="{A4AD928F-C9F7-7241-8A06-58EA2B5FDD31}"/>
              </a:ext>
            </a:extLst>
          </p:cNvPr>
          <p:cNvSpPr/>
          <p:nvPr/>
        </p:nvSpPr>
        <p:spPr>
          <a:xfrm>
            <a:off x="3513466" y="4673178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54475 h 5829300"/>
              <a:gd name="connsiteX6" fmla="*/ 282597 w 5829300"/>
              <a:gd name="connsiteY6" fmla="*/ 2922070 h 5829300"/>
              <a:gd name="connsiteX7" fmla="*/ 2915002 w 5829300"/>
              <a:gd name="connsiteY7" fmla="*/ 289665 h 5829300"/>
              <a:gd name="connsiteX8" fmla="*/ 5547408 w 5829300"/>
              <a:gd name="connsiteY8" fmla="*/ 2922070 h 5829300"/>
              <a:gd name="connsiteX9" fmla="*/ 2915002 w 5829300"/>
              <a:gd name="connsiteY9" fmla="*/ 5554475 h 5829300"/>
              <a:gd name="connsiteX10" fmla="*/ 4326579 w 5829300"/>
              <a:gd name="connsiteY10" fmla="*/ 2731313 h 5829300"/>
              <a:gd name="connsiteX11" fmla="*/ 3319120 w 5829300"/>
              <a:gd name="connsiteY11" fmla="*/ 1793081 h 5829300"/>
              <a:gd name="connsiteX12" fmla="*/ 3174292 w 5829300"/>
              <a:gd name="connsiteY12" fmla="*/ 1732321 h 5829300"/>
              <a:gd name="connsiteX13" fmla="*/ 2983535 w 5829300"/>
              <a:gd name="connsiteY13" fmla="*/ 1999374 h 5829300"/>
              <a:gd name="connsiteX14" fmla="*/ 2983535 w 5829300"/>
              <a:gd name="connsiteY14" fmla="*/ 2541270 h 5829300"/>
              <a:gd name="connsiteX15" fmla="*/ 2190141 w 5829300"/>
              <a:gd name="connsiteY15" fmla="*/ 1800863 h 5829300"/>
              <a:gd name="connsiteX16" fmla="*/ 2045313 w 5829300"/>
              <a:gd name="connsiteY16" fmla="*/ 1740103 h 5829300"/>
              <a:gd name="connsiteX17" fmla="*/ 1854556 w 5829300"/>
              <a:gd name="connsiteY17" fmla="*/ 2007156 h 5829300"/>
              <a:gd name="connsiteX18" fmla="*/ 1854556 w 5829300"/>
              <a:gd name="connsiteY18" fmla="*/ 3838394 h 5829300"/>
              <a:gd name="connsiteX19" fmla="*/ 2053085 w 5829300"/>
              <a:gd name="connsiteY19" fmla="*/ 4105447 h 5829300"/>
              <a:gd name="connsiteX20" fmla="*/ 2205685 w 5829300"/>
              <a:gd name="connsiteY20" fmla="*/ 4036914 h 5829300"/>
              <a:gd name="connsiteX21" fmla="*/ 2991307 w 5829300"/>
              <a:gd name="connsiteY21" fmla="*/ 3304280 h 5829300"/>
              <a:gd name="connsiteX22" fmla="*/ 2991307 w 5829300"/>
              <a:gd name="connsiteY22" fmla="*/ 3838394 h 5829300"/>
              <a:gd name="connsiteX23" fmla="*/ 3189837 w 5829300"/>
              <a:gd name="connsiteY23" fmla="*/ 4105447 h 5829300"/>
              <a:gd name="connsiteX24" fmla="*/ 3342437 w 5829300"/>
              <a:gd name="connsiteY24" fmla="*/ 4036914 h 5829300"/>
              <a:gd name="connsiteX25" fmla="*/ 4303976 w 5829300"/>
              <a:gd name="connsiteY25" fmla="*/ 3143907 h 5829300"/>
              <a:gd name="connsiteX26" fmla="*/ 4349896 w 5829300"/>
              <a:gd name="connsiteY26" fmla="*/ 2746858 h 5829300"/>
              <a:gd name="connsiteX27" fmla="*/ 4326579 w 5829300"/>
              <a:gd name="connsiteY27" fmla="*/ 2731313 h 5829300"/>
              <a:gd name="connsiteX28" fmla="*/ 2960923 w 5829300"/>
              <a:gd name="connsiteY28" fmla="*/ 2937615 h 5829300"/>
              <a:gd name="connsiteX29" fmla="*/ 2128666 w 5829300"/>
              <a:gd name="connsiteY29" fmla="*/ 3708407 h 5829300"/>
              <a:gd name="connsiteX30" fmla="*/ 2128666 w 5829300"/>
              <a:gd name="connsiteY30" fmla="*/ 2128685 h 5829300"/>
              <a:gd name="connsiteX31" fmla="*/ 2975753 w 5829300"/>
              <a:gd name="connsiteY31" fmla="*/ 2914307 h 5829300"/>
              <a:gd name="connsiteX32" fmla="*/ 2960923 w 5829300"/>
              <a:gd name="connsiteY32" fmla="*/ 2937615 h 5829300"/>
              <a:gd name="connsiteX33" fmla="*/ 4097674 w 5829300"/>
              <a:gd name="connsiteY33" fmla="*/ 2937615 h 5829300"/>
              <a:gd name="connsiteX34" fmla="*/ 3266132 w 5829300"/>
              <a:gd name="connsiteY34" fmla="*/ 3708407 h 5829300"/>
              <a:gd name="connsiteX35" fmla="*/ 3266132 w 5829300"/>
              <a:gd name="connsiteY35" fmla="*/ 2128685 h 5829300"/>
              <a:gd name="connsiteX36" fmla="*/ 4113219 w 5829300"/>
              <a:gd name="connsiteY36" fmla="*/ 2914307 h 5829300"/>
              <a:gd name="connsiteX37" fmla="*/ 4097674 w 5829300"/>
              <a:gd name="connsiteY37" fmla="*/ 293761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54475"/>
                </a:moveTo>
                <a:cubicBezTo>
                  <a:pt x="1465269" y="5554475"/>
                  <a:pt x="282597" y="4371804"/>
                  <a:pt x="282597" y="2922070"/>
                </a:cubicBezTo>
                <a:cubicBezTo>
                  <a:pt x="282597" y="1472337"/>
                  <a:pt x="1465279" y="289665"/>
                  <a:pt x="2915002" y="289665"/>
                </a:cubicBezTo>
                <a:cubicBezTo>
                  <a:pt x="4364727" y="289665"/>
                  <a:pt x="5547408" y="1472337"/>
                  <a:pt x="5547408" y="2922070"/>
                </a:cubicBezTo>
                <a:cubicBezTo>
                  <a:pt x="5547408" y="4371804"/>
                  <a:pt x="4372509" y="5554475"/>
                  <a:pt x="2915002" y="5554475"/>
                </a:cubicBezTo>
                <a:close/>
                <a:moveTo>
                  <a:pt x="4326579" y="2731313"/>
                </a:moveTo>
                <a:lnTo>
                  <a:pt x="3319120" y="1793081"/>
                </a:lnTo>
                <a:cubicBezTo>
                  <a:pt x="3273200" y="1747161"/>
                  <a:pt x="3227280" y="1732321"/>
                  <a:pt x="3174292" y="1732321"/>
                </a:cubicBezTo>
                <a:cubicBezTo>
                  <a:pt x="3128372" y="1732321"/>
                  <a:pt x="2983535" y="1754934"/>
                  <a:pt x="2983535" y="1999374"/>
                </a:cubicBezTo>
                <a:lnTo>
                  <a:pt x="2983535" y="2541270"/>
                </a:lnTo>
                <a:lnTo>
                  <a:pt x="2190141" y="1800863"/>
                </a:lnTo>
                <a:cubicBezTo>
                  <a:pt x="2144221" y="1754943"/>
                  <a:pt x="2098301" y="1740103"/>
                  <a:pt x="2045313" y="1740103"/>
                </a:cubicBezTo>
                <a:cubicBezTo>
                  <a:pt x="1999393" y="1740103"/>
                  <a:pt x="1854556" y="1762716"/>
                  <a:pt x="1854556" y="2007156"/>
                </a:cubicBezTo>
                <a:lnTo>
                  <a:pt x="1854556" y="3838394"/>
                </a:lnTo>
                <a:cubicBezTo>
                  <a:pt x="1854556" y="4089911"/>
                  <a:pt x="2007156" y="4105447"/>
                  <a:pt x="2053085" y="4105447"/>
                </a:cubicBezTo>
                <a:cubicBezTo>
                  <a:pt x="2106778" y="4105447"/>
                  <a:pt x="2159765" y="4082834"/>
                  <a:pt x="2205685" y="4036914"/>
                </a:cubicBezTo>
                <a:lnTo>
                  <a:pt x="2991307" y="3304280"/>
                </a:lnTo>
                <a:lnTo>
                  <a:pt x="2991307" y="3838394"/>
                </a:lnTo>
                <a:cubicBezTo>
                  <a:pt x="2991307" y="4089902"/>
                  <a:pt x="3143907" y="4105447"/>
                  <a:pt x="3189837" y="4105447"/>
                </a:cubicBezTo>
                <a:cubicBezTo>
                  <a:pt x="3243529" y="4105447"/>
                  <a:pt x="3296517" y="4082834"/>
                  <a:pt x="3342437" y="4036914"/>
                </a:cubicBezTo>
                <a:lnTo>
                  <a:pt x="4303976" y="3143907"/>
                </a:lnTo>
                <a:cubicBezTo>
                  <a:pt x="4464349" y="2999080"/>
                  <a:pt x="4426201" y="2838698"/>
                  <a:pt x="4349896" y="2746858"/>
                </a:cubicBezTo>
                <a:cubicBezTo>
                  <a:pt x="4334351" y="2739085"/>
                  <a:pt x="4326579" y="2731313"/>
                  <a:pt x="4326579" y="2731313"/>
                </a:cubicBezTo>
                <a:close/>
                <a:moveTo>
                  <a:pt x="2960923" y="2937615"/>
                </a:moveTo>
                <a:lnTo>
                  <a:pt x="2128666" y="3708407"/>
                </a:lnTo>
                <a:lnTo>
                  <a:pt x="2128666" y="2128685"/>
                </a:lnTo>
                <a:lnTo>
                  <a:pt x="2975753" y="2914307"/>
                </a:lnTo>
                <a:cubicBezTo>
                  <a:pt x="2975762" y="2922070"/>
                  <a:pt x="2967990" y="2929843"/>
                  <a:pt x="2960923" y="2937615"/>
                </a:cubicBezTo>
                <a:close/>
                <a:moveTo>
                  <a:pt x="4097674" y="2937615"/>
                </a:moveTo>
                <a:lnTo>
                  <a:pt x="3266132" y="3708407"/>
                </a:lnTo>
                <a:lnTo>
                  <a:pt x="3266132" y="2128685"/>
                </a:lnTo>
                <a:lnTo>
                  <a:pt x="4113219" y="2914307"/>
                </a:lnTo>
                <a:cubicBezTo>
                  <a:pt x="4112514" y="2922070"/>
                  <a:pt x="4105447" y="2929843"/>
                  <a:pt x="4097674" y="293761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43" name="Forma libre 342">
            <a:extLst>
              <a:ext uri="{FF2B5EF4-FFF2-40B4-BE49-F238E27FC236}">
                <a16:creationId xmlns:a16="http://schemas.microsoft.com/office/drawing/2014/main" id="{262B5EED-2DA3-CE43-8EC2-BFAD84DE2208}"/>
              </a:ext>
            </a:extLst>
          </p:cNvPr>
          <p:cNvSpPr/>
          <p:nvPr/>
        </p:nvSpPr>
        <p:spPr>
          <a:xfrm>
            <a:off x="5778677" y="5953631"/>
            <a:ext cx="262286" cy="354647"/>
          </a:xfrm>
          <a:custGeom>
            <a:avLst/>
            <a:gdLst>
              <a:gd name="connsiteX0" fmla="*/ 5070764 w 5065568"/>
              <a:gd name="connsiteY0" fmla="*/ 1945022 h 6849340"/>
              <a:gd name="connsiteX1" fmla="*/ 5070764 w 5065568"/>
              <a:gd name="connsiteY1" fmla="*/ 1945022 h 6849340"/>
              <a:gd name="connsiteX2" fmla="*/ 5053827 w 5065568"/>
              <a:gd name="connsiteY2" fmla="*/ 1903459 h 6849340"/>
              <a:gd name="connsiteX3" fmla="*/ 5045358 w 5065568"/>
              <a:gd name="connsiteY3" fmla="*/ 1894990 h 6849340"/>
              <a:gd name="connsiteX4" fmla="*/ 5020731 w 5065568"/>
              <a:gd name="connsiteY4" fmla="*/ 1861895 h 6849340"/>
              <a:gd name="connsiteX5" fmla="*/ 5020731 w 5065568"/>
              <a:gd name="connsiteY5" fmla="*/ 1861895 h 6849340"/>
              <a:gd name="connsiteX6" fmla="*/ 3183472 w 5065568"/>
              <a:gd name="connsiteY6" fmla="*/ 33095 h 6849340"/>
              <a:gd name="connsiteX7" fmla="*/ 3183472 w 5065568"/>
              <a:gd name="connsiteY7" fmla="*/ 33095 h 6849340"/>
              <a:gd name="connsiteX8" fmla="*/ 3183472 w 5065568"/>
              <a:gd name="connsiteY8" fmla="*/ 33095 h 6849340"/>
              <a:gd name="connsiteX9" fmla="*/ 3183472 w 5065568"/>
              <a:gd name="connsiteY9" fmla="*/ 33095 h 6849340"/>
              <a:gd name="connsiteX10" fmla="*/ 3150377 w 5065568"/>
              <a:gd name="connsiteY10" fmla="*/ 8469 h 6849340"/>
              <a:gd name="connsiteX11" fmla="*/ 3141908 w 5065568"/>
              <a:gd name="connsiteY11" fmla="*/ 0 h 6849340"/>
              <a:gd name="connsiteX12" fmla="*/ 3108813 w 5065568"/>
              <a:gd name="connsiteY12" fmla="*/ 0 h 6849340"/>
              <a:gd name="connsiteX13" fmla="*/ 3108813 w 5065568"/>
              <a:gd name="connsiteY13" fmla="*/ 0 h 6849340"/>
              <a:gd name="connsiteX14" fmla="*/ 3084186 w 5065568"/>
              <a:gd name="connsiteY14" fmla="*/ 0 h 6849340"/>
              <a:gd name="connsiteX15" fmla="*/ 440263 w 5065568"/>
              <a:gd name="connsiteY15" fmla="*/ 0 h 6849340"/>
              <a:gd name="connsiteX16" fmla="*/ 0 w 5065568"/>
              <a:gd name="connsiteY16" fmla="*/ 440263 h 6849340"/>
              <a:gd name="connsiteX17" fmla="*/ 0 w 5065568"/>
              <a:gd name="connsiteY17" fmla="*/ 6417729 h 6849340"/>
              <a:gd name="connsiteX18" fmla="*/ 440263 w 5065568"/>
              <a:gd name="connsiteY18" fmla="*/ 6857992 h 6849340"/>
              <a:gd name="connsiteX19" fmla="*/ 4629722 w 5065568"/>
              <a:gd name="connsiteY19" fmla="*/ 6857992 h 6849340"/>
              <a:gd name="connsiteX20" fmla="*/ 5069985 w 5065568"/>
              <a:gd name="connsiteY20" fmla="*/ 6417729 h 6849340"/>
              <a:gd name="connsiteX21" fmla="*/ 5069985 w 5065568"/>
              <a:gd name="connsiteY21" fmla="*/ 1978117 h 6849340"/>
              <a:gd name="connsiteX22" fmla="*/ 5070764 w 5065568"/>
              <a:gd name="connsiteY22" fmla="*/ 1945022 h 6849340"/>
              <a:gd name="connsiteX23" fmla="*/ 4547374 w 5065568"/>
              <a:gd name="connsiteY23" fmla="*/ 1820331 h 6849340"/>
              <a:gd name="connsiteX24" fmla="*/ 3234266 w 5065568"/>
              <a:gd name="connsiteY24" fmla="*/ 1820331 h 6849340"/>
              <a:gd name="connsiteX25" fmla="*/ 3234266 w 5065568"/>
              <a:gd name="connsiteY25" fmla="*/ 515701 h 6849340"/>
              <a:gd name="connsiteX26" fmla="*/ 4547374 w 5065568"/>
              <a:gd name="connsiteY26" fmla="*/ 1820331 h 6849340"/>
              <a:gd name="connsiteX27" fmla="*/ 4762881 w 5065568"/>
              <a:gd name="connsiteY27" fmla="*/ 6417737 h 6849340"/>
              <a:gd name="connsiteX28" fmla="*/ 4629722 w 5065568"/>
              <a:gd name="connsiteY28" fmla="*/ 6550897 h 6849340"/>
              <a:gd name="connsiteX29" fmla="*/ 440263 w 5065568"/>
              <a:gd name="connsiteY29" fmla="*/ 6550897 h 6849340"/>
              <a:gd name="connsiteX30" fmla="*/ 307103 w 5065568"/>
              <a:gd name="connsiteY30" fmla="*/ 6417737 h 6849340"/>
              <a:gd name="connsiteX31" fmla="*/ 307103 w 5065568"/>
              <a:gd name="connsiteY31" fmla="*/ 440263 h 6849340"/>
              <a:gd name="connsiteX32" fmla="*/ 440263 w 5065568"/>
              <a:gd name="connsiteY32" fmla="*/ 307103 h 6849340"/>
              <a:gd name="connsiteX33" fmla="*/ 2925613 w 5065568"/>
              <a:gd name="connsiteY33" fmla="*/ 307103 h 6849340"/>
              <a:gd name="connsiteX34" fmla="*/ 2925613 w 5065568"/>
              <a:gd name="connsiteY34" fmla="*/ 1978117 h 6849340"/>
              <a:gd name="connsiteX35" fmla="*/ 3074930 w 5065568"/>
              <a:gd name="connsiteY35" fmla="*/ 2127435 h 6849340"/>
              <a:gd name="connsiteX36" fmla="*/ 4754413 w 5065568"/>
              <a:gd name="connsiteY36" fmla="*/ 2127435 h 6849340"/>
              <a:gd name="connsiteX37" fmla="*/ 4754413 w 5065568"/>
              <a:gd name="connsiteY37" fmla="*/ 6417729 h 6849340"/>
              <a:gd name="connsiteX38" fmla="*/ 4762881 w 5065568"/>
              <a:gd name="connsiteY38" fmla="*/ 6417729 h 6849340"/>
              <a:gd name="connsiteX39" fmla="*/ 4056299 w 5065568"/>
              <a:gd name="connsiteY39" fmla="*/ 4812914 h 6849340"/>
              <a:gd name="connsiteX40" fmla="*/ 3906982 w 5065568"/>
              <a:gd name="connsiteY40" fmla="*/ 4962240 h 6849340"/>
              <a:gd name="connsiteX41" fmla="*/ 1139155 w 5065568"/>
              <a:gd name="connsiteY41" fmla="*/ 4962240 h 6849340"/>
              <a:gd name="connsiteX42" fmla="*/ 989838 w 5065568"/>
              <a:gd name="connsiteY42" fmla="*/ 4812914 h 6849340"/>
              <a:gd name="connsiteX43" fmla="*/ 1139155 w 5065568"/>
              <a:gd name="connsiteY43" fmla="*/ 4663596 h 6849340"/>
              <a:gd name="connsiteX44" fmla="*/ 3906982 w 5065568"/>
              <a:gd name="connsiteY44" fmla="*/ 4663596 h 6849340"/>
              <a:gd name="connsiteX45" fmla="*/ 4056299 w 5065568"/>
              <a:gd name="connsiteY45" fmla="*/ 4812914 h 6849340"/>
              <a:gd name="connsiteX46" fmla="*/ 4056299 w 5065568"/>
              <a:gd name="connsiteY46" fmla="*/ 5735782 h 6849340"/>
              <a:gd name="connsiteX47" fmla="*/ 3906982 w 5065568"/>
              <a:gd name="connsiteY47" fmla="*/ 5885099 h 6849340"/>
              <a:gd name="connsiteX48" fmla="*/ 1139155 w 5065568"/>
              <a:gd name="connsiteY48" fmla="*/ 5885099 h 6849340"/>
              <a:gd name="connsiteX49" fmla="*/ 989838 w 5065568"/>
              <a:gd name="connsiteY49" fmla="*/ 5735782 h 6849340"/>
              <a:gd name="connsiteX50" fmla="*/ 1139155 w 5065568"/>
              <a:gd name="connsiteY50" fmla="*/ 5586465 h 6849340"/>
              <a:gd name="connsiteX51" fmla="*/ 3906982 w 5065568"/>
              <a:gd name="connsiteY51" fmla="*/ 5586465 h 6849340"/>
              <a:gd name="connsiteX52" fmla="*/ 4056299 w 5065568"/>
              <a:gd name="connsiteY52" fmla="*/ 5735782 h 6849340"/>
              <a:gd name="connsiteX53" fmla="*/ 4056299 w 5065568"/>
              <a:gd name="connsiteY53" fmla="*/ 3898513 h 6849340"/>
              <a:gd name="connsiteX54" fmla="*/ 3906982 w 5065568"/>
              <a:gd name="connsiteY54" fmla="*/ 4047831 h 6849340"/>
              <a:gd name="connsiteX55" fmla="*/ 1139155 w 5065568"/>
              <a:gd name="connsiteY55" fmla="*/ 4047831 h 6849340"/>
              <a:gd name="connsiteX56" fmla="*/ 989838 w 5065568"/>
              <a:gd name="connsiteY56" fmla="*/ 3898513 h 6849340"/>
              <a:gd name="connsiteX57" fmla="*/ 1139155 w 5065568"/>
              <a:gd name="connsiteY57" fmla="*/ 3749196 h 6849340"/>
              <a:gd name="connsiteX58" fmla="*/ 3906982 w 5065568"/>
              <a:gd name="connsiteY58" fmla="*/ 3749196 h 6849340"/>
              <a:gd name="connsiteX59" fmla="*/ 4056299 w 5065568"/>
              <a:gd name="connsiteY59" fmla="*/ 3898513 h 6849340"/>
              <a:gd name="connsiteX60" fmla="*/ 1139155 w 5065568"/>
              <a:gd name="connsiteY60" fmla="*/ 2834796 h 6849340"/>
              <a:gd name="connsiteX61" fmla="*/ 3906982 w 5065568"/>
              <a:gd name="connsiteY61" fmla="*/ 2834796 h 6849340"/>
              <a:gd name="connsiteX62" fmla="*/ 4056299 w 5065568"/>
              <a:gd name="connsiteY62" fmla="*/ 2984113 h 6849340"/>
              <a:gd name="connsiteX63" fmla="*/ 3906982 w 5065568"/>
              <a:gd name="connsiteY63" fmla="*/ 3133431 h 6849340"/>
              <a:gd name="connsiteX64" fmla="*/ 1139155 w 5065568"/>
              <a:gd name="connsiteY64" fmla="*/ 3133431 h 6849340"/>
              <a:gd name="connsiteX65" fmla="*/ 989838 w 5065568"/>
              <a:gd name="connsiteY65" fmla="*/ 2984113 h 6849340"/>
              <a:gd name="connsiteX66" fmla="*/ 1139155 w 5065568"/>
              <a:gd name="connsiteY66" fmla="*/ 2834796 h 6849340"/>
              <a:gd name="connsiteX67" fmla="*/ 980590 w 5065568"/>
              <a:gd name="connsiteY67" fmla="*/ 1172251 h 6849340"/>
              <a:gd name="connsiteX68" fmla="*/ 1129908 w 5065568"/>
              <a:gd name="connsiteY68" fmla="*/ 1022933 h 6849340"/>
              <a:gd name="connsiteX69" fmla="*/ 2085871 w 5065568"/>
              <a:gd name="connsiteY69" fmla="*/ 1022933 h 6849340"/>
              <a:gd name="connsiteX70" fmla="*/ 2235189 w 5065568"/>
              <a:gd name="connsiteY70" fmla="*/ 1172251 h 6849340"/>
              <a:gd name="connsiteX71" fmla="*/ 2085871 w 5065568"/>
              <a:gd name="connsiteY71" fmla="*/ 1321568 h 6849340"/>
              <a:gd name="connsiteX72" fmla="*/ 1761831 w 5065568"/>
              <a:gd name="connsiteY72" fmla="*/ 1321568 h 6849340"/>
              <a:gd name="connsiteX73" fmla="*/ 1761831 w 5065568"/>
              <a:gd name="connsiteY73" fmla="*/ 1969649 h 6849340"/>
              <a:gd name="connsiteX74" fmla="*/ 1612513 w 5065568"/>
              <a:gd name="connsiteY74" fmla="*/ 2118966 h 6849340"/>
              <a:gd name="connsiteX75" fmla="*/ 1463196 w 5065568"/>
              <a:gd name="connsiteY75" fmla="*/ 1969649 h 6849340"/>
              <a:gd name="connsiteX76" fmla="*/ 1463196 w 5065568"/>
              <a:gd name="connsiteY76" fmla="*/ 1330036 h 6849340"/>
              <a:gd name="connsiteX77" fmla="*/ 1139155 w 5065568"/>
              <a:gd name="connsiteY77" fmla="*/ 1330036 h 6849340"/>
              <a:gd name="connsiteX78" fmla="*/ 980590 w 5065568"/>
              <a:gd name="connsiteY78" fmla="*/ 1172251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065568" h="6849340">
                <a:moveTo>
                  <a:pt x="5070764" y="1945022"/>
                </a:moveTo>
                <a:lnTo>
                  <a:pt x="5070764" y="1945022"/>
                </a:lnTo>
                <a:cubicBezTo>
                  <a:pt x="5070764" y="1928085"/>
                  <a:pt x="5062296" y="1920396"/>
                  <a:pt x="5053827" y="1903459"/>
                </a:cubicBezTo>
                <a:cubicBezTo>
                  <a:pt x="5053827" y="1903459"/>
                  <a:pt x="5053827" y="1894990"/>
                  <a:pt x="5045358" y="1894990"/>
                </a:cubicBezTo>
                <a:cubicBezTo>
                  <a:pt x="5036890" y="1886522"/>
                  <a:pt x="5028421" y="1870364"/>
                  <a:pt x="5020731" y="1861895"/>
                </a:cubicBezTo>
                <a:lnTo>
                  <a:pt x="5020731" y="1861895"/>
                </a:lnTo>
                <a:lnTo>
                  <a:pt x="3183472" y="33095"/>
                </a:lnTo>
                <a:lnTo>
                  <a:pt x="3183472" y="33095"/>
                </a:lnTo>
                <a:lnTo>
                  <a:pt x="3183472" y="33095"/>
                </a:lnTo>
                <a:lnTo>
                  <a:pt x="3183472" y="33095"/>
                </a:lnTo>
                <a:cubicBezTo>
                  <a:pt x="3175003" y="24626"/>
                  <a:pt x="3166535" y="16158"/>
                  <a:pt x="3150377" y="8469"/>
                </a:cubicBezTo>
                <a:cubicBezTo>
                  <a:pt x="3150377" y="8469"/>
                  <a:pt x="3141908" y="8469"/>
                  <a:pt x="3141908" y="0"/>
                </a:cubicBezTo>
                <a:cubicBezTo>
                  <a:pt x="3133439" y="8469"/>
                  <a:pt x="3124971" y="0"/>
                  <a:pt x="3108813" y="0"/>
                </a:cubicBezTo>
                <a:lnTo>
                  <a:pt x="3108813" y="0"/>
                </a:lnTo>
                <a:cubicBezTo>
                  <a:pt x="3100344" y="0"/>
                  <a:pt x="3091876" y="0"/>
                  <a:pt x="3084186" y="0"/>
                </a:cubicBezTo>
                <a:lnTo>
                  <a:pt x="440263" y="0"/>
                </a:lnTo>
                <a:cubicBezTo>
                  <a:pt x="199350" y="0"/>
                  <a:pt x="0" y="199350"/>
                  <a:pt x="0" y="440263"/>
                </a:cubicBezTo>
                <a:lnTo>
                  <a:pt x="0" y="6417729"/>
                </a:lnTo>
                <a:cubicBezTo>
                  <a:pt x="0" y="6658642"/>
                  <a:pt x="199350" y="6857992"/>
                  <a:pt x="440263" y="6857992"/>
                </a:cubicBezTo>
                <a:lnTo>
                  <a:pt x="4629722" y="6857992"/>
                </a:lnTo>
                <a:cubicBezTo>
                  <a:pt x="4870635" y="6857992"/>
                  <a:pt x="5069985" y="6658642"/>
                  <a:pt x="5069985" y="6417729"/>
                </a:cubicBezTo>
                <a:lnTo>
                  <a:pt x="5069985" y="1978117"/>
                </a:lnTo>
                <a:cubicBezTo>
                  <a:pt x="5070764" y="1970428"/>
                  <a:pt x="5070764" y="1953491"/>
                  <a:pt x="5070764" y="1945022"/>
                </a:cubicBezTo>
                <a:close/>
                <a:moveTo>
                  <a:pt x="4547374" y="1820331"/>
                </a:moveTo>
                <a:lnTo>
                  <a:pt x="3234266" y="1820331"/>
                </a:lnTo>
                <a:lnTo>
                  <a:pt x="3234266" y="515701"/>
                </a:lnTo>
                <a:lnTo>
                  <a:pt x="4547374" y="1820331"/>
                </a:lnTo>
                <a:close/>
                <a:moveTo>
                  <a:pt x="4762881" y="6417737"/>
                </a:moveTo>
                <a:cubicBezTo>
                  <a:pt x="4762881" y="6492396"/>
                  <a:pt x="4704389" y="6550897"/>
                  <a:pt x="4629722" y="6550897"/>
                </a:cubicBezTo>
                <a:lnTo>
                  <a:pt x="440263" y="6550897"/>
                </a:lnTo>
                <a:cubicBezTo>
                  <a:pt x="365604" y="6550897"/>
                  <a:pt x="307103" y="6492396"/>
                  <a:pt x="307103" y="6417737"/>
                </a:cubicBezTo>
                <a:lnTo>
                  <a:pt x="307103" y="440263"/>
                </a:lnTo>
                <a:cubicBezTo>
                  <a:pt x="307103" y="365604"/>
                  <a:pt x="365604" y="307103"/>
                  <a:pt x="440263" y="307103"/>
                </a:cubicBezTo>
                <a:lnTo>
                  <a:pt x="2925613" y="307103"/>
                </a:lnTo>
                <a:lnTo>
                  <a:pt x="2925613" y="1978117"/>
                </a:lnTo>
                <a:cubicBezTo>
                  <a:pt x="2925613" y="2061245"/>
                  <a:pt x="2991803" y="2127435"/>
                  <a:pt x="3074930" y="2127435"/>
                </a:cubicBezTo>
                <a:lnTo>
                  <a:pt x="4754413" y="2127435"/>
                </a:lnTo>
                <a:lnTo>
                  <a:pt x="4754413" y="6417729"/>
                </a:lnTo>
                <a:lnTo>
                  <a:pt x="4762881" y="6417729"/>
                </a:lnTo>
                <a:close/>
                <a:moveTo>
                  <a:pt x="4056299" y="4812914"/>
                </a:moveTo>
                <a:cubicBezTo>
                  <a:pt x="4056299" y="4896041"/>
                  <a:pt x="3990109" y="4962240"/>
                  <a:pt x="3906982" y="4962240"/>
                </a:cubicBezTo>
                <a:lnTo>
                  <a:pt x="1139155" y="4962240"/>
                </a:lnTo>
                <a:cubicBezTo>
                  <a:pt x="1056028" y="4962240"/>
                  <a:pt x="989838" y="4896049"/>
                  <a:pt x="989838" y="4812914"/>
                </a:cubicBezTo>
                <a:cubicBezTo>
                  <a:pt x="989838" y="4729778"/>
                  <a:pt x="1056028" y="4663596"/>
                  <a:pt x="1139155" y="4663596"/>
                </a:cubicBezTo>
                <a:lnTo>
                  <a:pt x="3906982" y="4663596"/>
                </a:lnTo>
                <a:cubicBezTo>
                  <a:pt x="3990109" y="4655127"/>
                  <a:pt x="4056299" y="4729786"/>
                  <a:pt x="4056299" y="4812914"/>
                </a:cubicBezTo>
                <a:close/>
                <a:moveTo>
                  <a:pt x="4056299" y="5735782"/>
                </a:moveTo>
                <a:cubicBezTo>
                  <a:pt x="4056299" y="5818909"/>
                  <a:pt x="3990109" y="5885099"/>
                  <a:pt x="3906982" y="5885099"/>
                </a:cubicBezTo>
                <a:lnTo>
                  <a:pt x="1139155" y="5885099"/>
                </a:lnTo>
                <a:cubicBezTo>
                  <a:pt x="1056028" y="5885099"/>
                  <a:pt x="989838" y="5818909"/>
                  <a:pt x="989838" y="5735782"/>
                </a:cubicBezTo>
                <a:cubicBezTo>
                  <a:pt x="989838" y="5652655"/>
                  <a:pt x="1056028" y="5586465"/>
                  <a:pt x="1139155" y="5586465"/>
                </a:cubicBezTo>
                <a:lnTo>
                  <a:pt x="3906982" y="5586465"/>
                </a:lnTo>
                <a:cubicBezTo>
                  <a:pt x="3990109" y="5577996"/>
                  <a:pt x="4056299" y="5644186"/>
                  <a:pt x="4056299" y="5735782"/>
                </a:cubicBezTo>
                <a:close/>
                <a:moveTo>
                  <a:pt x="4056299" y="3898513"/>
                </a:moveTo>
                <a:cubicBezTo>
                  <a:pt x="4056299" y="3981641"/>
                  <a:pt x="3990109" y="4047831"/>
                  <a:pt x="3906982" y="4047831"/>
                </a:cubicBezTo>
                <a:lnTo>
                  <a:pt x="1139155" y="4047831"/>
                </a:lnTo>
                <a:cubicBezTo>
                  <a:pt x="1056028" y="4047831"/>
                  <a:pt x="989838" y="3981641"/>
                  <a:pt x="989838" y="3898513"/>
                </a:cubicBezTo>
                <a:cubicBezTo>
                  <a:pt x="989838" y="3815386"/>
                  <a:pt x="1056028" y="3749196"/>
                  <a:pt x="1139155" y="3749196"/>
                </a:cubicBezTo>
                <a:lnTo>
                  <a:pt x="3906982" y="3749196"/>
                </a:lnTo>
                <a:cubicBezTo>
                  <a:pt x="3990109" y="3749196"/>
                  <a:pt x="4056299" y="3815386"/>
                  <a:pt x="4056299" y="3898513"/>
                </a:cubicBezTo>
                <a:close/>
                <a:moveTo>
                  <a:pt x="1139155" y="2834796"/>
                </a:moveTo>
                <a:lnTo>
                  <a:pt x="3906982" y="2834796"/>
                </a:lnTo>
                <a:cubicBezTo>
                  <a:pt x="3990109" y="2834796"/>
                  <a:pt x="4056299" y="2900986"/>
                  <a:pt x="4056299" y="2984113"/>
                </a:cubicBezTo>
                <a:cubicBezTo>
                  <a:pt x="4056299" y="3067240"/>
                  <a:pt x="3990109" y="3133431"/>
                  <a:pt x="3906982" y="3133431"/>
                </a:cubicBezTo>
                <a:lnTo>
                  <a:pt x="1139155" y="3133431"/>
                </a:lnTo>
                <a:cubicBezTo>
                  <a:pt x="1056028" y="3133431"/>
                  <a:pt x="989838" y="3067240"/>
                  <a:pt x="989838" y="2984113"/>
                </a:cubicBezTo>
                <a:cubicBezTo>
                  <a:pt x="980590" y="2909455"/>
                  <a:pt x="1047560" y="2834796"/>
                  <a:pt x="1139155" y="2834796"/>
                </a:cubicBezTo>
                <a:close/>
                <a:moveTo>
                  <a:pt x="980590" y="1172251"/>
                </a:moveTo>
                <a:cubicBezTo>
                  <a:pt x="980590" y="1089123"/>
                  <a:pt x="1046780" y="1022933"/>
                  <a:pt x="1129908" y="1022933"/>
                </a:cubicBezTo>
                <a:lnTo>
                  <a:pt x="2085871" y="1022933"/>
                </a:lnTo>
                <a:cubicBezTo>
                  <a:pt x="2168998" y="1022933"/>
                  <a:pt x="2235189" y="1089123"/>
                  <a:pt x="2235189" y="1172251"/>
                </a:cubicBezTo>
                <a:cubicBezTo>
                  <a:pt x="2235189" y="1255378"/>
                  <a:pt x="2168998" y="1321568"/>
                  <a:pt x="2085871" y="1321568"/>
                </a:cubicBezTo>
                <a:lnTo>
                  <a:pt x="1761831" y="1321568"/>
                </a:lnTo>
                <a:lnTo>
                  <a:pt x="1761831" y="1969649"/>
                </a:lnTo>
                <a:cubicBezTo>
                  <a:pt x="1761831" y="2052776"/>
                  <a:pt x="1695641" y="2118966"/>
                  <a:pt x="1612513" y="2118966"/>
                </a:cubicBezTo>
                <a:cubicBezTo>
                  <a:pt x="1529386" y="2118966"/>
                  <a:pt x="1463196" y="2052776"/>
                  <a:pt x="1463196" y="1969649"/>
                </a:cubicBezTo>
                <a:lnTo>
                  <a:pt x="1463196" y="1330036"/>
                </a:lnTo>
                <a:lnTo>
                  <a:pt x="1139155" y="1330036"/>
                </a:lnTo>
                <a:cubicBezTo>
                  <a:pt x="1047560" y="1330036"/>
                  <a:pt x="980590" y="1255378"/>
                  <a:pt x="980590" y="117225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45" name="Forma libre 344">
            <a:extLst>
              <a:ext uri="{FF2B5EF4-FFF2-40B4-BE49-F238E27FC236}">
                <a16:creationId xmlns:a16="http://schemas.microsoft.com/office/drawing/2014/main" id="{9286091B-AA1A-634A-8108-DD12320A3A7B}"/>
              </a:ext>
            </a:extLst>
          </p:cNvPr>
          <p:cNvSpPr/>
          <p:nvPr/>
        </p:nvSpPr>
        <p:spPr>
          <a:xfrm>
            <a:off x="8835431" y="5288003"/>
            <a:ext cx="246594" cy="354647"/>
          </a:xfrm>
          <a:custGeom>
            <a:avLst/>
            <a:gdLst>
              <a:gd name="connsiteX0" fmla="*/ 4749366 w 4762500"/>
              <a:gd name="connsiteY0" fmla="*/ 2777534 h 6849340"/>
              <a:gd name="connsiteX1" fmla="*/ 4580029 w 4762500"/>
              <a:gd name="connsiteY1" fmla="*/ 2641906 h 6849340"/>
              <a:gd name="connsiteX2" fmla="*/ 4562780 w 4762500"/>
              <a:gd name="connsiteY2" fmla="*/ 2641906 h 6849340"/>
              <a:gd name="connsiteX3" fmla="*/ 4486736 w 4762500"/>
              <a:gd name="connsiteY3" fmla="*/ 2633282 h 6849340"/>
              <a:gd name="connsiteX4" fmla="*/ 4453026 w 4762500"/>
              <a:gd name="connsiteY4" fmla="*/ 2633282 h 6849340"/>
              <a:gd name="connsiteX5" fmla="*/ 2979984 w 4762500"/>
              <a:gd name="connsiteY5" fmla="*/ 2633282 h 6849340"/>
              <a:gd name="connsiteX6" fmla="*/ 3691026 w 4762500"/>
              <a:gd name="connsiteY6" fmla="*/ 364530 h 6849340"/>
              <a:gd name="connsiteX7" fmla="*/ 3699650 w 4762500"/>
              <a:gd name="connsiteY7" fmla="*/ 347282 h 6849340"/>
              <a:gd name="connsiteX8" fmla="*/ 3614982 w 4762500"/>
              <a:gd name="connsiteY8" fmla="*/ 33701 h 6849340"/>
              <a:gd name="connsiteX9" fmla="*/ 3487987 w 4762500"/>
              <a:gd name="connsiteY9" fmla="*/ 0 h 6849340"/>
              <a:gd name="connsiteX10" fmla="*/ 3284940 w 4762500"/>
              <a:gd name="connsiteY10" fmla="*/ 109754 h 6849340"/>
              <a:gd name="connsiteX11" fmla="*/ 3276316 w 4762500"/>
              <a:gd name="connsiteY11" fmla="*/ 127003 h 6849340"/>
              <a:gd name="connsiteX12" fmla="*/ 1879319 w 4762500"/>
              <a:gd name="connsiteY12" fmla="*/ 1659627 h 6849340"/>
              <a:gd name="connsiteX13" fmla="*/ 1074984 w 4762500"/>
              <a:gd name="connsiteY13" fmla="*/ 2539997 h 6849340"/>
              <a:gd name="connsiteX14" fmla="*/ 76228 w 4762500"/>
              <a:gd name="connsiteY14" fmla="*/ 3640663 h 6849340"/>
              <a:gd name="connsiteX15" fmla="*/ 8808 w 4762500"/>
              <a:gd name="connsiteY15" fmla="*/ 3911909 h 6849340"/>
              <a:gd name="connsiteX16" fmla="*/ 195385 w 4762500"/>
              <a:gd name="connsiteY16" fmla="*/ 4056152 h 6849340"/>
              <a:gd name="connsiteX17" fmla="*/ 212634 w 4762500"/>
              <a:gd name="connsiteY17" fmla="*/ 4064777 h 6849340"/>
              <a:gd name="connsiteX18" fmla="*/ 288678 w 4762500"/>
              <a:gd name="connsiteY18" fmla="*/ 4073401 h 6849340"/>
              <a:gd name="connsiteX19" fmla="*/ 331013 w 4762500"/>
              <a:gd name="connsiteY19" fmla="*/ 4073401 h 6849340"/>
              <a:gd name="connsiteX20" fmla="*/ 1677060 w 4762500"/>
              <a:gd name="connsiteY20" fmla="*/ 4073401 h 6849340"/>
              <a:gd name="connsiteX21" fmla="*/ 1135347 w 4762500"/>
              <a:gd name="connsiteY21" fmla="*/ 6172824 h 6849340"/>
              <a:gd name="connsiteX22" fmla="*/ 1033429 w 4762500"/>
              <a:gd name="connsiteY22" fmla="*/ 6578909 h 6849340"/>
              <a:gd name="connsiteX23" fmla="*/ 1143183 w 4762500"/>
              <a:gd name="connsiteY23" fmla="*/ 6824282 h 6849340"/>
              <a:gd name="connsiteX24" fmla="*/ 1252937 w 4762500"/>
              <a:gd name="connsiteY24" fmla="*/ 6857992 h 6849340"/>
              <a:gd name="connsiteX25" fmla="*/ 1252937 w 4762500"/>
              <a:gd name="connsiteY25" fmla="*/ 6857992 h 6849340"/>
              <a:gd name="connsiteX26" fmla="*/ 1362691 w 4762500"/>
              <a:gd name="connsiteY26" fmla="*/ 6832906 h 6849340"/>
              <a:gd name="connsiteX27" fmla="*/ 1472445 w 4762500"/>
              <a:gd name="connsiteY27" fmla="*/ 6739613 h 6849340"/>
              <a:gd name="connsiteX28" fmla="*/ 4326031 w 4762500"/>
              <a:gd name="connsiteY28" fmla="*/ 3488575 h 6849340"/>
              <a:gd name="connsiteX29" fmla="*/ 4698407 w 4762500"/>
              <a:gd name="connsiteY29" fmla="*/ 3056616 h 6849340"/>
              <a:gd name="connsiteX30" fmla="*/ 4749366 w 4762500"/>
              <a:gd name="connsiteY30" fmla="*/ 2777534 h 6849340"/>
              <a:gd name="connsiteX31" fmla="*/ 4088496 w 4762500"/>
              <a:gd name="connsiteY31" fmla="*/ 3268287 h 6849340"/>
              <a:gd name="connsiteX32" fmla="*/ 1405034 w 4762500"/>
              <a:gd name="connsiteY32" fmla="*/ 6324912 h 6849340"/>
              <a:gd name="connsiteX33" fmla="*/ 1430120 w 4762500"/>
              <a:gd name="connsiteY33" fmla="*/ 6231619 h 6849340"/>
              <a:gd name="connsiteX34" fmla="*/ 1971832 w 4762500"/>
              <a:gd name="connsiteY34" fmla="*/ 4123572 h 6849340"/>
              <a:gd name="connsiteX35" fmla="*/ 1929498 w 4762500"/>
              <a:gd name="connsiteY35" fmla="*/ 3852326 h 6849340"/>
              <a:gd name="connsiteX36" fmla="*/ 1692741 w 4762500"/>
              <a:gd name="connsiteY36" fmla="*/ 3733947 h 6849340"/>
              <a:gd name="connsiteX37" fmla="*/ 389028 w 4762500"/>
              <a:gd name="connsiteY37" fmla="*/ 3733947 h 6849340"/>
              <a:gd name="connsiteX38" fmla="*/ 1295272 w 4762500"/>
              <a:gd name="connsiteY38" fmla="*/ 2735190 h 6849340"/>
              <a:gd name="connsiteX39" fmla="*/ 2099606 w 4762500"/>
              <a:gd name="connsiteY39" fmla="*/ 1854812 h 6849340"/>
              <a:gd name="connsiteX40" fmla="*/ 3301401 w 4762500"/>
              <a:gd name="connsiteY40" fmla="*/ 542475 h 6849340"/>
              <a:gd name="connsiteX41" fmla="*/ 2657780 w 4762500"/>
              <a:gd name="connsiteY41" fmla="*/ 2608188 h 6849340"/>
              <a:gd name="connsiteX42" fmla="*/ 2657780 w 4762500"/>
              <a:gd name="connsiteY42" fmla="*/ 2625437 h 6849340"/>
              <a:gd name="connsiteX43" fmla="*/ 2700114 w 4762500"/>
              <a:gd name="connsiteY43" fmla="*/ 2854348 h 6849340"/>
              <a:gd name="connsiteX44" fmla="*/ 2929026 w 4762500"/>
              <a:gd name="connsiteY44" fmla="*/ 2947641 h 6849340"/>
              <a:gd name="connsiteX45" fmla="*/ 4368357 w 4762500"/>
              <a:gd name="connsiteY45" fmla="*/ 2947641 h 6849340"/>
              <a:gd name="connsiteX46" fmla="*/ 4088496 w 4762500"/>
              <a:gd name="connsiteY46" fmla="*/ 3268287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762500" h="6849340">
                <a:moveTo>
                  <a:pt x="4749366" y="2777534"/>
                </a:moveTo>
                <a:cubicBezTo>
                  <a:pt x="4715656" y="2684240"/>
                  <a:pt x="4622363" y="2659155"/>
                  <a:pt x="4580029" y="2641906"/>
                </a:cubicBezTo>
                <a:lnTo>
                  <a:pt x="4562780" y="2641906"/>
                </a:lnTo>
                <a:cubicBezTo>
                  <a:pt x="4537694" y="2633282"/>
                  <a:pt x="4520446" y="2633282"/>
                  <a:pt x="4486736" y="2633282"/>
                </a:cubicBezTo>
                <a:cubicBezTo>
                  <a:pt x="4478111" y="2633282"/>
                  <a:pt x="4469487" y="2633282"/>
                  <a:pt x="4453026" y="2633282"/>
                </a:cubicBezTo>
                <a:lnTo>
                  <a:pt x="2979984" y="2633282"/>
                </a:lnTo>
                <a:lnTo>
                  <a:pt x="3691026" y="364530"/>
                </a:lnTo>
                <a:lnTo>
                  <a:pt x="3699650" y="347282"/>
                </a:lnTo>
                <a:cubicBezTo>
                  <a:pt x="3750609" y="203038"/>
                  <a:pt x="3724736" y="101909"/>
                  <a:pt x="3614982" y="33701"/>
                </a:cubicBezTo>
                <a:cubicBezTo>
                  <a:pt x="3572656" y="8624"/>
                  <a:pt x="3530322" y="0"/>
                  <a:pt x="3487987" y="0"/>
                </a:cubicBezTo>
                <a:cubicBezTo>
                  <a:pt x="3378233" y="0"/>
                  <a:pt x="3318650" y="76044"/>
                  <a:pt x="3284940" y="109754"/>
                </a:cubicBezTo>
                <a:lnTo>
                  <a:pt x="3276316" y="127003"/>
                </a:lnTo>
                <a:cubicBezTo>
                  <a:pt x="2810656" y="634997"/>
                  <a:pt x="2344987" y="1143000"/>
                  <a:pt x="1879319" y="1659627"/>
                </a:cubicBezTo>
                <a:lnTo>
                  <a:pt x="1074984" y="2539997"/>
                </a:lnTo>
                <a:cubicBezTo>
                  <a:pt x="744943" y="2903748"/>
                  <a:pt x="406277" y="3268287"/>
                  <a:pt x="76228" y="3640663"/>
                </a:cubicBezTo>
                <a:cubicBezTo>
                  <a:pt x="16644" y="3700246"/>
                  <a:pt x="-17066" y="3818616"/>
                  <a:pt x="8808" y="3911909"/>
                </a:cubicBezTo>
                <a:cubicBezTo>
                  <a:pt x="42518" y="4005202"/>
                  <a:pt x="135811" y="4038912"/>
                  <a:pt x="195385" y="4056152"/>
                </a:cubicBezTo>
                <a:lnTo>
                  <a:pt x="212634" y="4064777"/>
                </a:lnTo>
                <a:cubicBezTo>
                  <a:pt x="237720" y="4073401"/>
                  <a:pt x="254968" y="4073401"/>
                  <a:pt x="288678" y="4073401"/>
                </a:cubicBezTo>
                <a:cubicBezTo>
                  <a:pt x="297303" y="4073401"/>
                  <a:pt x="305927" y="4073401"/>
                  <a:pt x="331013" y="4073401"/>
                </a:cubicBezTo>
                <a:lnTo>
                  <a:pt x="1677060" y="4073401"/>
                </a:lnTo>
                <a:lnTo>
                  <a:pt x="1135347" y="6172824"/>
                </a:lnTo>
                <a:cubicBezTo>
                  <a:pt x="1101637" y="6299827"/>
                  <a:pt x="1067927" y="6444070"/>
                  <a:pt x="1033429" y="6578909"/>
                </a:cubicBezTo>
                <a:cubicBezTo>
                  <a:pt x="1016180" y="6672202"/>
                  <a:pt x="1075764" y="6781956"/>
                  <a:pt x="1143183" y="6824282"/>
                </a:cubicBezTo>
                <a:cubicBezTo>
                  <a:pt x="1176893" y="6841531"/>
                  <a:pt x="1210603" y="6857992"/>
                  <a:pt x="1252937" y="6857992"/>
                </a:cubicBezTo>
                <a:lnTo>
                  <a:pt x="1252937" y="6857992"/>
                </a:lnTo>
                <a:cubicBezTo>
                  <a:pt x="1286647" y="6857992"/>
                  <a:pt x="1328982" y="6849367"/>
                  <a:pt x="1362691" y="6832906"/>
                </a:cubicBezTo>
                <a:cubicBezTo>
                  <a:pt x="1422275" y="6815657"/>
                  <a:pt x="1447360" y="6773323"/>
                  <a:pt x="1472445" y="6739613"/>
                </a:cubicBezTo>
                <a:lnTo>
                  <a:pt x="4326031" y="3488575"/>
                </a:lnTo>
                <a:cubicBezTo>
                  <a:pt x="4453035" y="3344331"/>
                  <a:pt x="4580029" y="3200868"/>
                  <a:pt x="4698407" y="3056616"/>
                </a:cubicBezTo>
                <a:cubicBezTo>
                  <a:pt x="4749366" y="2980580"/>
                  <a:pt x="4783076" y="2870826"/>
                  <a:pt x="4749366" y="2777534"/>
                </a:cubicBezTo>
                <a:close/>
                <a:moveTo>
                  <a:pt x="4088496" y="3268287"/>
                </a:moveTo>
                <a:lnTo>
                  <a:pt x="1405034" y="6324912"/>
                </a:lnTo>
                <a:cubicBezTo>
                  <a:pt x="1413659" y="6291202"/>
                  <a:pt x="1422283" y="6265329"/>
                  <a:pt x="1430120" y="6231619"/>
                </a:cubicBezTo>
                <a:lnTo>
                  <a:pt x="1971832" y="4123572"/>
                </a:lnTo>
                <a:cubicBezTo>
                  <a:pt x="2005542" y="3987944"/>
                  <a:pt x="1971832" y="3903285"/>
                  <a:pt x="1929498" y="3852326"/>
                </a:cubicBezTo>
                <a:cubicBezTo>
                  <a:pt x="1878539" y="3784906"/>
                  <a:pt x="1793871" y="3742572"/>
                  <a:pt x="1692741" y="3733947"/>
                </a:cubicBezTo>
                <a:lnTo>
                  <a:pt x="389028" y="3733947"/>
                </a:lnTo>
                <a:cubicBezTo>
                  <a:pt x="693984" y="3403906"/>
                  <a:pt x="998940" y="3073865"/>
                  <a:pt x="1295272" y="2735190"/>
                </a:cubicBezTo>
                <a:lnTo>
                  <a:pt x="2099606" y="1854812"/>
                </a:lnTo>
                <a:cubicBezTo>
                  <a:pt x="2497067" y="1414229"/>
                  <a:pt x="2903152" y="973654"/>
                  <a:pt x="3301401" y="542475"/>
                </a:cubicBezTo>
                <a:lnTo>
                  <a:pt x="2657780" y="2608188"/>
                </a:lnTo>
                <a:cubicBezTo>
                  <a:pt x="2657780" y="2608188"/>
                  <a:pt x="2657780" y="2616812"/>
                  <a:pt x="2657780" y="2625437"/>
                </a:cubicBezTo>
                <a:cubicBezTo>
                  <a:pt x="2640531" y="2710105"/>
                  <a:pt x="2657780" y="2786149"/>
                  <a:pt x="2700114" y="2854348"/>
                </a:cubicBezTo>
                <a:cubicBezTo>
                  <a:pt x="2733824" y="2896682"/>
                  <a:pt x="2802032" y="2947641"/>
                  <a:pt x="2929026" y="2947641"/>
                </a:cubicBezTo>
                <a:lnTo>
                  <a:pt x="4368357" y="2947641"/>
                </a:lnTo>
                <a:cubicBezTo>
                  <a:pt x="4275073" y="3056625"/>
                  <a:pt x="4181788" y="3158534"/>
                  <a:pt x="4088496" y="326828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47" name="Forma libre 346">
            <a:extLst>
              <a:ext uri="{FF2B5EF4-FFF2-40B4-BE49-F238E27FC236}">
                <a16:creationId xmlns:a16="http://schemas.microsoft.com/office/drawing/2014/main" id="{F114F5CE-B6FA-B344-9DB3-65DBA2D524DD}"/>
              </a:ext>
            </a:extLst>
          </p:cNvPr>
          <p:cNvSpPr/>
          <p:nvPr/>
        </p:nvSpPr>
        <p:spPr>
          <a:xfrm>
            <a:off x="5027204" y="3364530"/>
            <a:ext cx="301831" cy="299858"/>
          </a:xfrm>
          <a:custGeom>
            <a:avLst/>
            <a:gdLst>
              <a:gd name="connsiteX0" fmla="*/ 5543474 w 5829300"/>
              <a:gd name="connsiteY0" fmla="*/ 3893668 h 5791200"/>
              <a:gd name="connsiteX1" fmla="*/ 5734250 w 5829300"/>
              <a:gd name="connsiteY1" fmla="*/ 2867120 h 5791200"/>
              <a:gd name="connsiteX2" fmla="*/ 2867130 w 5829300"/>
              <a:gd name="connsiteY2" fmla="*/ 0 h 5791200"/>
              <a:gd name="connsiteX3" fmla="*/ 0 w 5829300"/>
              <a:gd name="connsiteY3" fmla="*/ 2867120 h 5791200"/>
              <a:gd name="connsiteX4" fmla="*/ 1004821 w 5829300"/>
              <a:gd name="connsiteY4" fmla="*/ 5045126 h 5791200"/>
              <a:gd name="connsiteX5" fmla="*/ 1034015 w 5829300"/>
              <a:gd name="connsiteY5" fmla="*/ 5066852 h 5791200"/>
              <a:gd name="connsiteX6" fmla="*/ 2867130 w 5829300"/>
              <a:gd name="connsiteY6" fmla="*/ 5734241 h 5791200"/>
              <a:gd name="connsiteX7" fmla="*/ 3952066 w 5829300"/>
              <a:gd name="connsiteY7" fmla="*/ 5521738 h 5791200"/>
              <a:gd name="connsiteX8" fmla="*/ 4692777 w 5829300"/>
              <a:gd name="connsiteY8" fmla="*/ 5793315 h 5791200"/>
              <a:gd name="connsiteX9" fmla="*/ 5829300 w 5829300"/>
              <a:gd name="connsiteY9" fmla="*/ 4656782 h 5791200"/>
              <a:gd name="connsiteX10" fmla="*/ 5543474 w 5829300"/>
              <a:gd name="connsiteY10" fmla="*/ 3893668 h 5791200"/>
              <a:gd name="connsiteX11" fmla="*/ 264100 w 5829300"/>
              <a:gd name="connsiteY11" fmla="*/ 2867120 h 5791200"/>
              <a:gd name="connsiteX12" fmla="*/ 2867120 w 5829300"/>
              <a:gd name="connsiteY12" fmla="*/ 264100 h 5791200"/>
              <a:gd name="connsiteX13" fmla="*/ 5470141 w 5829300"/>
              <a:gd name="connsiteY13" fmla="*/ 2867120 h 5791200"/>
              <a:gd name="connsiteX14" fmla="*/ 5330962 w 5829300"/>
              <a:gd name="connsiteY14" fmla="*/ 3710350 h 5791200"/>
              <a:gd name="connsiteX15" fmla="*/ 5316026 w 5829300"/>
              <a:gd name="connsiteY15" fmla="*/ 3702882 h 5791200"/>
              <a:gd name="connsiteX16" fmla="*/ 5250170 w 5829300"/>
              <a:gd name="connsiteY16" fmla="*/ 3658753 h 5791200"/>
              <a:gd name="connsiteX17" fmla="*/ 5220976 w 5829300"/>
              <a:gd name="connsiteY17" fmla="*/ 3643817 h 5791200"/>
              <a:gd name="connsiteX18" fmla="*/ 5162589 w 5829300"/>
              <a:gd name="connsiteY18" fmla="*/ 3614623 h 5791200"/>
              <a:gd name="connsiteX19" fmla="*/ 5133394 w 5829300"/>
              <a:gd name="connsiteY19" fmla="*/ 3599688 h 5791200"/>
              <a:gd name="connsiteX20" fmla="*/ 5060071 w 5829300"/>
              <a:gd name="connsiteY20" fmla="*/ 3570494 h 5791200"/>
              <a:gd name="connsiteX21" fmla="*/ 5045135 w 5829300"/>
              <a:gd name="connsiteY21" fmla="*/ 3563026 h 5791200"/>
              <a:gd name="connsiteX22" fmla="*/ 4950085 w 5829300"/>
              <a:gd name="connsiteY22" fmla="*/ 3541300 h 5791200"/>
              <a:gd name="connsiteX23" fmla="*/ 4920892 w 5829300"/>
              <a:gd name="connsiteY23" fmla="*/ 3533832 h 5791200"/>
              <a:gd name="connsiteX24" fmla="*/ 4847568 w 5829300"/>
              <a:gd name="connsiteY24" fmla="*/ 3518897 h 5791200"/>
              <a:gd name="connsiteX25" fmla="*/ 4818374 w 5829300"/>
              <a:gd name="connsiteY25" fmla="*/ 3518897 h 5791200"/>
              <a:gd name="connsiteX26" fmla="*/ 4715856 w 5829300"/>
              <a:gd name="connsiteY26" fmla="*/ 3511429 h 5791200"/>
              <a:gd name="connsiteX27" fmla="*/ 4180856 w 5829300"/>
              <a:gd name="connsiteY27" fmla="*/ 3643141 h 5791200"/>
              <a:gd name="connsiteX28" fmla="*/ 3792512 w 5829300"/>
              <a:gd name="connsiteY28" fmla="*/ 3364783 h 5791200"/>
              <a:gd name="connsiteX29" fmla="*/ 4034209 w 5829300"/>
              <a:gd name="connsiteY29" fmla="*/ 2668200 h 5791200"/>
              <a:gd name="connsiteX30" fmla="*/ 2897676 w 5829300"/>
              <a:gd name="connsiteY30" fmla="*/ 1531668 h 5791200"/>
              <a:gd name="connsiteX31" fmla="*/ 1730597 w 5829300"/>
              <a:gd name="connsiteY31" fmla="*/ 2668877 h 5791200"/>
              <a:gd name="connsiteX32" fmla="*/ 1972294 w 5829300"/>
              <a:gd name="connsiteY32" fmla="*/ 3372927 h 5791200"/>
              <a:gd name="connsiteX33" fmla="*/ 1004135 w 5829300"/>
              <a:gd name="connsiteY33" fmla="*/ 4677833 h 5791200"/>
              <a:gd name="connsiteX34" fmla="*/ 264100 w 5829300"/>
              <a:gd name="connsiteY34" fmla="*/ 2867120 h 5791200"/>
              <a:gd name="connsiteX35" fmla="*/ 1994697 w 5829300"/>
              <a:gd name="connsiteY35" fmla="*/ 2668877 h 5791200"/>
              <a:gd name="connsiteX36" fmla="*/ 2867120 w 5829300"/>
              <a:gd name="connsiteY36" fmla="*/ 1796453 h 5791200"/>
              <a:gd name="connsiteX37" fmla="*/ 3739544 w 5829300"/>
              <a:gd name="connsiteY37" fmla="*/ 2668877 h 5791200"/>
              <a:gd name="connsiteX38" fmla="*/ 2867120 w 5829300"/>
              <a:gd name="connsiteY38" fmla="*/ 3541300 h 5791200"/>
              <a:gd name="connsiteX39" fmla="*/ 1994697 w 5829300"/>
              <a:gd name="connsiteY39" fmla="*/ 2668877 h 5791200"/>
              <a:gd name="connsiteX40" fmla="*/ 2867130 w 5829300"/>
              <a:gd name="connsiteY40" fmla="*/ 5462674 h 5791200"/>
              <a:gd name="connsiteX41" fmla="*/ 1239050 w 5829300"/>
              <a:gd name="connsiteY41" fmla="*/ 4891011 h 5791200"/>
              <a:gd name="connsiteX42" fmla="*/ 2163080 w 5829300"/>
              <a:gd name="connsiteY42" fmla="*/ 3563703 h 5791200"/>
              <a:gd name="connsiteX43" fmla="*/ 2867130 w 5829300"/>
              <a:gd name="connsiteY43" fmla="*/ 3805400 h 5791200"/>
              <a:gd name="connsiteX44" fmla="*/ 3571180 w 5829300"/>
              <a:gd name="connsiteY44" fmla="*/ 3563703 h 5791200"/>
              <a:gd name="connsiteX45" fmla="*/ 3937807 w 5829300"/>
              <a:gd name="connsiteY45" fmla="*/ 3805400 h 5791200"/>
              <a:gd name="connsiteX46" fmla="*/ 3556245 w 5829300"/>
              <a:gd name="connsiteY46" fmla="*/ 4648629 h 5791200"/>
              <a:gd name="connsiteX47" fmla="*/ 3563712 w 5829300"/>
              <a:gd name="connsiteY47" fmla="*/ 4751146 h 5791200"/>
              <a:gd name="connsiteX48" fmla="*/ 3563712 w 5829300"/>
              <a:gd name="connsiteY48" fmla="*/ 4780341 h 5791200"/>
              <a:gd name="connsiteX49" fmla="*/ 3578647 w 5829300"/>
              <a:gd name="connsiteY49" fmla="*/ 4861132 h 5791200"/>
              <a:gd name="connsiteX50" fmla="*/ 3586115 w 5829300"/>
              <a:gd name="connsiteY50" fmla="*/ 4882858 h 5791200"/>
              <a:gd name="connsiteX51" fmla="*/ 3651971 w 5829300"/>
              <a:gd name="connsiteY51" fmla="*/ 5087894 h 5791200"/>
              <a:gd name="connsiteX52" fmla="*/ 3651971 w 5829300"/>
              <a:gd name="connsiteY52" fmla="*/ 5087894 h 5791200"/>
              <a:gd name="connsiteX53" fmla="*/ 3696100 w 5829300"/>
              <a:gd name="connsiteY53" fmla="*/ 5182944 h 5791200"/>
              <a:gd name="connsiteX54" fmla="*/ 3703568 w 5829300"/>
              <a:gd name="connsiteY54" fmla="*/ 5190411 h 5791200"/>
              <a:gd name="connsiteX55" fmla="*/ 3755165 w 5829300"/>
              <a:gd name="connsiteY55" fmla="*/ 5278670 h 5791200"/>
              <a:gd name="connsiteX56" fmla="*/ 3755165 w 5829300"/>
              <a:gd name="connsiteY56" fmla="*/ 5286137 h 5791200"/>
              <a:gd name="connsiteX57" fmla="*/ 3770100 w 5829300"/>
              <a:gd name="connsiteY57" fmla="*/ 5301072 h 5791200"/>
              <a:gd name="connsiteX58" fmla="*/ 2867130 w 5829300"/>
              <a:gd name="connsiteY58" fmla="*/ 5462674 h 5791200"/>
              <a:gd name="connsiteX59" fmla="*/ 4692768 w 5829300"/>
              <a:gd name="connsiteY59" fmla="*/ 5528529 h 5791200"/>
              <a:gd name="connsiteX60" fmla="*/ 3842071 w 5829300"/>
              <a:gd name="connsiteY60" fmla="*/ 4839415 h 5791200"/>
              <a:gd name="connsiteX61" fmla="*/ 3842071 w 5829300"/>
              <a:gd name="connsiteY61" fmla="*/ 4831947 h 5791200"/>
              <a:gd name="connsiteX62" fmla="*/ 3834603 w 5829300"/>
              <a:gd name="connsiteY62" fmla="*/ 4758624 h 5791200"/>
              <a:gd name="connsiteX63" fmla="*/ 3834603 w 5829300"/>
              <a:gd name="connsiteY63" fmla="*/ 4743688 h 5791200"/>
              <a:gd name="connsiteX64" fmla="*/ 3827136 w 5829300"/>
              <a:gd name="connsiteY64" fmla="*/ 4655430 h 5791200"/>
              <a:gd name="connsiteX65" fmla="*/ 4699559 w 5829300"/>
              <a:gd name="connsiteY65" fmla="*/ 3783006 h 5791200"/>
              <a:gd name="connsiteX66" fmla="*/ 4787818 w 5829300"/>
              <a:gd name="connsiteY66" fmla="*/ 3790474 h 5791200"/>
              <a:gd name="connsiteX67" fmla="*/ 4824479 w 5829300"/>
              <a:gd name="connsiteY67" fmla="*/ 3797941 h 5791200"/>
              <a:gd name="connsiteX68" fmla="*/ 4876076 w 5829300"/>
              <a:gd name="connsiteY68" fmla="*/ 3805409 h 5791200"/>
              <a:gd name="connsiteX69" fmla="*/ 4920206 w 5829300"/>
              <a:gd name="connsiteY69" fmla="*/ 3812877 h 5791200"/>
              <a:gd name="connsiteX70" fmla="*/ 4956867 w 5829300"/>
              <a:gd name="connsiteY70" fmla="*/ 3820344 h 5791200"/>
              <a:gd name="connsiteX71" fmla="*/ 5000997 w 5829300"/>
              <a:gd name="connsiteY71" fmla="*/ 3835279 h 5791200"/>
              <a:gd name="connsiteX72" fmla="*/ 5037658 w 5829300"/>
              <a:gd name="connsiteY72" fmla="*/ 3850215 h 5791200"/>
              <a:gd name="connsiteX73" fmla="*/ 5081788 w 5829300"/>
              <a:gd name="connsiteY73" fmla="*/ 3871941 h 5791200"/>
              <a:gd name="connsiteX74" fmla="*/ 5110982 w 5829300"/>
              <a:gd name="connsiteY74" fmla="*/ 3886876 h 5791200"/>
              <a:gd name="connsiteX75" fmla="*/ 5162579 w 5829300"/>
              <a:gd name="connsiteY75" fmla="*/ 3916070 h 5791200"/>
              <a:gd name="connsiteX76" fmla="*/ 5184305 w 5829300"/>
              <a:gd name="connsiteY76" fmla="*/ 3931006 h 5791200"/>
              <a:gd name="connsiteX77" fmla="*/ 5235902 w 5829300"/>
              <a:gd name="connsiteY77" fmla="*/ 3967667 h 5791200"/>
              <a:gd name="connsiteX78" fmla="*/ 5250837 w 5829300"/>
              <a:gd name="connsiteY78" fmla="*/ 3982603 h 5791200"/>
              <a:gd name="connsiteX79" fmla="*/ 5302434 w 5829300"/>
              <a:gd name="connsiteY79" fmla="*/ 4026732 h 5791200"/>
              <a:gd name="connsiteX80" fmla="*/ 5580793 w 5829300"/>
              <a:gd name="connsiteY80" fmla="*/ 4664926 h 5791200"/>
              <a:gd name="connsiteX81" fmla="*/ 4692768 w 5829300"/>
              <a:gd name="connsiteY81" fmla="*/ 5528529 h 5791200"/>
              <a:gd name="connsiteX82" fmla="*/ 5191782 w 5829300"/>
              <a:gd name="connsiteY82" fmla="*/ 4648638 h 5791200"/>
              <a:gd name="connsiteX83" fmla="*/ 5060071 w 5829300"/>
              <a:gd name="connsiteY83" fmla="*/ 4780350 h 5791200"/>
              <a:gd name="connsiteX84" fmla="*/ 4825165 w 5829300"/>
              <a:gd name="connsiteY84" fmla="*/ 4780350 h 5791200"/>
              <a:gd name="connsiteX85" fmla="*/ 4825165 w 5829300"/>
              <a:gd name="connsiteY85" fmla="*/ 5015256 h 5791200"/>
              <a:gd name="connsiteX86" fmla="*/ 4693454 w 5829300"/>
              <a:gd name="connsiteY86" fmla="*/ 5146967 h 5791200"/>
              <a:gd name="connsiteX87" fmla="*/ 4561742 w 5829300"/>
              <a:gd name="connsiteY87" fmla="*/ 5015256 h 5791200"/>
              <a:gd name="connsiteX88" fmla="*/ 4561742 w 5829300"/>
              <a:gd name="connsiteY88" fmla="*/ 4780350 h 5791200"/>
              <a:gd name="connsiteX89" fmla="*/ 4326827 w 5829300"/>
              <a:gd name="connsiteY89" fmla="*/ 4780350 h 5791200"/>
              <a:gd name="connsiteX90" fmla="*/ 4195115 w 5829300"/>
              <a:gd name="connsiteY90" fmla="*/ 4648638 h 5791200"/>
              <a:gd name="connsiteX91" fmla="*/ 4326827 w 5829300"/>
              <a:gd name="connsiteY91" fmla="*/ 4516927 h 5791200"/>
              <a:gd name="connsiteX92" fmla="*/ 4561732 w 5829300"/>
              <a:gd name="connsiteY92" fmla="*/ 4516927 h 5791200"/>
              <a:gd name="connsiteX93" fmla="*/ 4561732 w 5829300"/>
              <a:gd name="connsiteY93" fmla="*/ 4282021 h 5791200"/>
              <a:gd name="connsiteX94" fmla="*/ 4693444 w 5829300"/>
              <a:gd name="connsiteY94" fmla="*/ 4150309 h 5791200"/>
              <a:gd name="connsiteX95" fmla="*/ 4825156 w 5829300"/>
              <a:gd name="connsiteY95" fmla="*/ 4282021 h 5791200"/>
              <a:gd name="connsiteX96" fmla="*/ 4825156 w 5829300"/>
              <a:gd name="connsiteY96" fmla="*/ 4516927 h 5791200"/>
              <a:gd name="connsiteX97" fmla="*/ 5060061 w 5829300"/>
              <a:gd name="connsiteY97" fmla="*/ 4516927 h 5791200"/>
              <a:gd name="connsiteX98" fmla="*/ 5191782 w 5829300"/>
              <a:gd name="connsiteY98" fmla="*/ 4648638 h 57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5829300" h="5791200">
                <a:moveTo>
                  <a:pt x="5543474" y="3893668"/>
                </a:moveTo>
                <a:cubicBezTo>
                  <a:pt x="5668394" y="3563703"/>
                  <a:pt x="5734250" y="3218812"/>
                  <a:pt x="5734250" y="2867120"/>
                </a:cubicBezTo>
                <a:cubicBezTo>
                  <a:pt x="5734250" y="1290647"/>
                  <a:pt x="4451071" y="0"/>
                  <a:pt x="2867130" y="0"/>
                </a:cubicBezTo>
                <a:cubicBezTo>
                  <a:pt x="1283189" y="0"/>
                  <a:pt x="0" y="1290647"/>
                  <a:pt x="0" y="2867120"/>
                </a:cubicBezTo>
                <a:cubicBezTo>
                  <a:pt x="0" y="3739544"/>
                  <a:pt x="388344" y="4516927"/>
                  <a:pt x="1004821" y="5045126"/>
                </a:cubicBezTo>
                <a:cubicBezTo>
                  <a:pt x="1012288" y="5052593"/>
                  <a:pt x="1019756" y="5060062"/>
                  <a:pt x="1034015" y="5066852"/>
                </a:cubicBezTo>
                <a:cubicBezTo>
                  <a:pt x="1532353" y="5477609"/>
                  <a:pt x="2170548" y="5734241"/>
                  <a:pt x="2867130" y="5734241"/>
                </a:cubicBezTo>
                <a:cubicBezTo>
                  <a:pt x="3241224" y="5734241"/>
                  <a:pt x="3607842" y="5660917"/>
                  <a:pt x="3952066" y="5521738"/>
                </a:cubicBezTo>
                <a:cubicBezTo>
                  <a:pt x="4150309" y="5690111"/>
                  <a:pt x="4406951" y="5793315"/>
                  <a:pt x="4692777" y="5793315"/>
                </a:cubicBezTo>
                <a:cubicBezTo>
                  <a:pt x="5323494" y="5793315"/>
                  <a:pt x="5829300" y="5280041"/>
                  <a:pt x="5829300" y="4656782"/>
                </a:cubicBezTo>
                <a:cubicBezTo>
                  <a:pt x="5829300" y="4362812"/>
                  <a:pt x="5719315" y="4091235"/>
                  <a:pt x="5543474" y="3893668"/>
                </a:cubicBezTo>
                <a:close/>
                <a:moveTo>
                  <a:pt x="264100" y="2867120"/>
                </a:moveTo>
                <a:cubicBezTo>
                  <a:pt x="264100" y="1429826"/>
                  <a:pt x="1437294" y="264100"/>
                  <a:pt x="2867120" y="264100"/>
                </a:cubicBezTo>
                <a:cubicBezTo>
                  <a:pt x="4296947" y="264100"/>
                  <a:pt x="5470141" y="1429826"/>
                  <a:pt x="5470141" y="2867120"/>
                </a:cubicBezTo>
                <a:cubicBezTo>
                  <a:pt x="5470141" y="3152947"/>
                  <a:pt x="5426011" y="3438782"/>
                  <a:pt x="5330962" y="3710350"/>
                </a:cubicBezTo>
                <a:cubicBezTo>
                  <a:pt x="5323494" y="3710350"/>
                  <a:pt x="5323494" y="3702882"/>
                  <a:pt x="5316026" y="3702882"/>
                </a:cubicBezTo>
                <a:cubicBezTo>
                  <a:pt x="5294300" y="3687947"/>
                  <a:pt x="5271897" y="3673688"/>
                  <a:pt x="5250170" y="3658753"/>
                </a:cubicBezTo>
                <a:cubicBezTo>
                  <a:pt x="5242703" y="3651285"/>
                  <a:pt x="5228444" y="3643817"/>
                  <a:pt x="5220976" y="3643817"/>
                </a:cubicBezTo>
                <a:cubicBezTo>
                  <a:pt x="5199250" y="3636350"/>
                  <a:pt x="5184315" y="3622091"/>
                  <a:pt x="5162589" y="3614623"/>
                </a:cubicBezTo>
                <a:cubicBezTo>
                  <a:pt x="5155120" y="3607156"/>
                  <a:pt x="5140862" y="3607156"/>
                  <a:pt x="5133394" y="3599688"/>
                </a:cubicBezTo>
                <a:cubicBezTo>
                  <a:pt x="5111668" y="3592220"/>
                  <a:pt x="5081797" y="3577962"/>
                  <a:pt x="5060071" y="3570494"/>
                </a:cubicBezTo>
                <a:cubicBezTo>
                  <a:pt x="5052603" y="3570494"/>
                  <a:pt x="5045135" y="3563026"/>
                  <a:pt x="5045135" y="3563026"/>
                </a:cubicBezTo>
                <a:cubicBezTo>
                  <a:pt x="5015941" y="3555559"/>
                  <a:pt x="4979279" y="3548091"/>
                  <a:pt x="4950085" y="3541300"/>
                </a:cubicBezTo>
                <a:cubicBezTo>
                  <a:pt x="4942618" y="3541300"/>
                  <a:pt x="4928359" y="3533832"/>
                  <a:pt x="4920892" y="3533832"/>
                </a:cubicBezTo>
                <a:cubicBezTo>
                  <a:pt x="4899165" y="3526365"/>
                  <a:pt x="4869295" y="3526365"/>
                  <a:pt x="4847568" y="3518897"/>
                </a:cubicBezTo>
                <a:cubicBezTo>
                  <a:pt x="4840100" y="3518897"/>
                  <a:pt x="4825841" y="3518897"/>
                  <a:pt x="4818374" y="3518897"/>
                </a:cubicBezTo>
                <a:cubicBezTo>
                  <a:pt x="4781712" y="3518897"/>
                  <a:pt x="4752518" y="3511429"/>
                  <a:pt x="4715856" y="3511429"/>
                </a:cubicBezTo>
                <a:cubicBezTo>
                  <a:pt x="4517613" y="3511429"/>
                  <a:pt x="4334294" y="3563026"/>
                  <a:pt x="4180856" y="3643141"/>
                </a:cubicBezTo>
                <a:cubicBezTo>
                  <a:pt x="4063403" y="3533156"/>
                  <a:pt x="3939159" y="3438106"/>
                  <a:pt x="3792512" y="3364783"/>
                </a:cubicBezTo>
                <a:cubicBezTo>
                  <a:pt x="3946627" y="3174006"/>
                  <a:pt x="4034209" y="2932300"/>
                  <a:pt x="4034209" y="2668200"/>
                </a:cubicBezTo>
                <a:cubicBezTo>
                  <a:pt x="4034209" y="2037474"/>
                  <a:pt x="3520936" y="1531668"/>
                  <a:pt x="2897676" y="1531668"/>
                </a:cubicBezTo>
                <a:cubicBezTo>
                  <a:pt x="2274418" y="1531668"/>
                  <a:pt x="1730597" y="2038150"/>
                  <a:pt x="1730597" y="2668877"/>
                </a:cubicBezTo>
                <a:cubicBezTo>
                  <a:pt x="1730597" y="2932976"/>
                  <a:pt x="1818856" y="3174683"/>
                  <a:pt x="1972294" y="3372927"/>
                </a:cubicBezTo>
                <a:cubicBezTo>
                  <a:pt x="1290647" y="3747021"/>
                  <a:pt x="1077468" y="4333618"/>
                  <a:pt x="1004135" y="4677833"/>
                </a:cubicBezTo>
                <a:cubicBezTo>
                  <a:pt x="549935" y="4208688"/>
                  <a:pt x="264100" y="3570494"/>
                  <a:pt x="264100" y="2867120"/>
                </a:cubicBezTo>
                <a:close/>
                <a:moveTo>
                  <a:pt x="1994697" y="2668877"/>
                </a:moveTo>
                <a:cubicBezTo>
                  <a:pt x="1994697" y="2184797"/>
                  <a:pt x="2390518" y="1796453"/>
                  <a:pt x="2867120" y="1796453"/>
                </a:cubicBezTo>
                <a:cubicBezTo>
                  <a:pt x="3343723" y="1796453"/>
                  <a:pt x="3739544" y="2192274"/>
                  <a:pt x="3739544" y="2668877"/>
                </a:cubicBezTo>
                <a:cubicBezTo>
                  <a:pt x="3739544" y="3145479"/>
                  <a:pt x="3343723" y="3541300"/>
                  <a:pt x="2867120" y="3541300"/>
                </a:cubicBezTo>
                <a:cubicBezTo>
                  <a:pt x="2390518" y="3541300"/>
                  <a:pt x="1994697" y="3152956"/>
                  <a:pt x="1994697" y="2668877"/>
                </a:cubicBezTo>
                <a:close/>
                <a:moveTo>
                  <a:pt x="2867130" y="5462674"/>
                </a:moveTo>
                <a:cubicBezTo>
                  <a:pt x="2251339" y="5462674"/>
                  <a:pt x="1686468" y="5250171"/>
                  <a:pt x="1239050" y="4891011"/>
                </a:cubicBezTo>
                <a:cubicBezTo>
                  <a:pt x="1253985" y="4678509"/>
                  <a:pt x="1370762" y="3966991"/>
                  <a:pt x="2163080" y="3563703"/>
                </a:cubicBezTo>
                <a:cubicBezTo>
                  <a:pt x="2353856" y="3717817"/>
                  <a:pt x="2603030" y="3805400"/>
                  <a:pt x="2867130" y="3805400"/>
                </a:cubicBezTo>
                <a:cubicBezTo>
                  <a:pt x="3131230" y="3805400"/>
                  <a:pt x="3380404" y="3710350"/>
                  <a:pt x="3571180" y="3563703"/>
                </a:cubicBezTo>
                <a:cubicBezTo>
                  <a:pt x="3702892" y="3629559"/>
                  <a:pt x="3827812" y="3710350"/>
                  <a:pt x="3937807" y="3805400"/>
                </a:cubicBezTo>
                <a:cubicBezTo>
                  <a:pt x="3702901" y="4010435"/>
                  <a:pt x="3556245" y="4318673"/>
                  <a:pt x="3556245" y="4648629"/>
                </a:cubicBezTo>
                <a:cubicBezTo>
                  <a:pt x="3556245" y="4685290"/>
                  <a:pt x="3556245" y="4721952"/>
                  <a:pt x="3563712" y="4751146"/>
                </a:cubicBezTo>
                <a:cubicBezTo>
                  <a:pt x="3563712" y="4758614"/>
                  <a:pt x="3563712" y="4772873"/>
                  <a:pt x="3563712" y="4780341"/>
                </a:cubicBezTo>
                <a:cubicBezTo>
                  <a:pt x="3563712" y="4809535"/>
                  <a:pt x="3571180" y="4831937"/>
                  <a:pt x="3578647" y="4861132"/>
                </a:cubicBezTo>
                <a:cubicBezTo>
                  <a:pt x="3578647" y="4868599"/>
                  <a:pt x="3578647" y="4876067"/>
                  <a:pt x="3586115" y="4882858"/>
                </a:cubicBezTo>
                <a:cubicBezTo>
                  <a:pt x="3601050" y="4956182"/>
                  <a:pt x="3622777" y="5022038"/>
                  <a:pt x="3651971" y="5087894"/>
                </a:cubicBezTo>
                <a:lnTo>
                  <a:pt x="3651971" y="5087894"/>
                </a:lnTo>
                <a:cubicBezTo>
                  <a:pt x="3666906" y="5117088"/>
                  <a:pt x="3681165" y="5153749"/>
                  <a:pt x="3696100" y="5182944"/>
                </a:cubicBezTo>
                <a:cubicBezTo>
                  <a:pt x="3696100" y="5182944"/>
                  <a:pt x="3696100" y="5190411"/>
                  <a:pt x="3703568" y="5190411"/>
                </a:cubicBezTo>
                <a:cubicBezTo>
                  <a:pt x="3718503" y="5219605"/>
                  <a:pt x="3740229" y="5248799"/>
                  <a:pt x="3755165" y="5278670"/>
                </a:cubicBezTo>
                <a:cubicBezTo>
                  <a:pt x="3755165" y="5278670"/>
                  <a:pt x="3755165" y="5278670"/>
                  <a:pt x="3755165" y="5286137"/>
                </a:cubicBezTo>
                <a:cubicBezTo>
                  <a:pt x="3762632" y="5293605"/>
                  <a:pt x="3762632" y="5301072"/>
                  <a:pt x="3770100" y="5301072"/>
                </a:cubicBezTo>
                <a:cubicBezTo>
                  <a:pt x="3475444" y="5411077"/>
                  <a:pt x="3175359" y="5462674"/>
                  <a:pt x="2867130" y="5462674"/>
                </a:cubicBezTo>
                <a:close/>
                <a:moveTo>
                  <a:pt x="4692768" y="5528529"/>
                </a:moveTo>
                <a:cubicBezTo>
                  <a:pt x="4274544" y="5528529"/>
                  <a:pt x="3922862" y="5235236"/>
                  <a:pt x="3842071" y="4839415"/>
                </a:cubicBezTo>
                <a:lnTo>
                  <a:pt x="3842071" y="4831947"/>
                </a:lnTo>
                <a:cubicBezTo>
                  <a:pt x="3834603" y="4810220"/>
                  <a:pt x="3834603" y="4787818"/>
                  <a:pt x="3834603" y="4758624"/>
                </a:cubicBezTo>
                <a:cubicBezTo>
                  <a:pt x="3834603" y="4751156"/>
                  <a:pt x="3834603" y="4751156"/>
                  <a:pt x="3834603" y="4743688"/>
                </a:cubicBezTo>
                <a:cubicBezTo>
                  <a:pt x="3834603" y="4714494"/>
                  <a:pt x="3827136" y="4685300"/>
                  <a:pt x="3827136" y="4655430"/>
                </a:cubicBezTo>
                <a:cubicBezTo>
                  <a:pt x="3827136" y="4171350"/>
                  <a:pt x="4215480" y="3783006"/>
                  <a:pt x="4699559" y="3783006"/>
                </a:cubicBezTo>
                <a:cubicBezTo>
                  <a:pt x="4728753" y="3783006"/>
                  <a:pt x="4757947" y="3783006"/>
                  <a:pt x="4787818" y="3790474"/>
                </a:cubicBezTo>
                <a:cubicBezTo>
                  <a:pt x="4802753" y="3790474"/>
                  <a:pt x="4809544" y="3790474"/>
                  <a:pt x="4824479" y="3797941"/>
                </a:cubicBezTo>
                <a:cubicBezTo>
                  <a:pt x="4839415" y="3797941"/>
                  <a:pt x="4861141" y="3805409"/>
                  <a:pt x="4876076" y="3805409"/>
                </a:cubicBezTo>
                <a:cubicBezTo>
                  <a:pt x="4891012" y="3805409"/>
                  <a:pt x="4905271" y="3812877"/>
                  <a:pt x="4920206" y="3812877"/>
                </a:cubicBezTo>
                <a:cubicBezTo>
                  <a:pt x="4935141" y="3812877"/>
                  <a:pt x="4949400" y="3820344"/>
                  <a:pt x="4956867" y="3820344"/>
                </a:cubicBezTo>
                <a:cubicBezTo>
                  <a:pt x="4971803" y="3827812"/>
                  <a:pt x="4986062" y="3827812"/>
                  <a:pt x="5000997" y="3835279"/>
                </a:cubicBezTo>
                <a:cubicBezTo>
                  <a:pt x="5015932" y="3842747"/>
                  <a:pt x="5022723" y="3842747"/>
                  <a:pt x="5037658" y="3850215"/>
                </a:cubicBezTo>
                <a:cubicBezTo>
                  <a:pt x="5052594" y="3857682"/>
                  <a:pt x="5066853" y="3865150"/>
                  <a:pt x="5081788" y="3871941"/>
                </a:cubicBezTo>
                <a:cubicBezTo>
                  <a:pt x="5089255" y="3879409"/>
                  <a:pt x="5103514" y="3879409"/>
                  <a:pt x="5110982" y="3886876"/>
                </a:cubicBezTo>
                <a:cubicBezTo>
                  <a:pt x="5125917" y="3894344"/>
                  <a:pt x="5140176" y="3908603"/>
                  <a:pt x="5162579" y="3916070"/>
                </a:cubicBezTo>
                <a:cubicBezTo>
                  <a:pt x="5170046" y="3923538"/>
                  <a:pt x="5177514" y="3923538"/>
                  <a:pt x="5184305" y="3931006"/>
                </a:cubicBezTo>
                <a:cubicBezTo>
                  <a:pt x="5199240" y="3945941"/>
                  <a:pt x="5220967" y="3952732"/>
                  <a:pt x="5235902" y="3967667"/>
                </a:cubicBezTo>
                <a:cubicBezTo>
                  <a:pt x="5243370" y="3975135"/>
                  <a:pt x="5243370" y="3975135"/>
                  <a:pt x="5250837" y="3982603"/>
                </a:cubicBezTo>
                <a:cubicBezTo>
                  <a:pt x="5265772" y="3997538"/>
                  <a:pt x="5287499" y="4011797"/>
                  <a:pt x="5302434" y="4026732"/>
                </a:cubicBezTo>
                <a:cubicBezTo>
                  <a:pt x="5478275" y="4188314"/>
                  <a:pt x="5580793" y="4415085"/>
                  <a:pt x="5580793" y="4664926"/>
                </a:cubicBezTo>
                <a:cubicBezTo>
                  <a:pt x="5565201" y="5132718"/>
                  <a:pt x="5176847" y="5528529"/>
                  <a:pt x="4692768" y="5528529"/>
                </a:cubicBezTo>
                <a:close/>
                <a:moveTo>
                  <a:pt x="5191782" y="4648638"/>
                </a:moveTo>
                <a:cubicBezTo>
                  <a:pt x="5191782" y="4721962"/>
                  <a:pt x="5133394" y="4780350"/>
                  <a:pt x="5060071" y="4780350"/>
                </a:cubicBezTo>
                <a:lnTo>
                  <a:pt x="4825165" y="4780350"/>
                </a:lnTo>
                <a:lnTo>
                  <a:pt x="4825165" y="5015256"/>
                </a:lnTo>
                <a:cubicBezTo>
                  <a:pt x="4825165" y="5088579"/>
                  <a:pt x="4766777" y="5146967"/>
                  <a:pt x="4693454" y="5146967"/>
                </a:cubicBezTo>
                <a:cubicBezTo>
                  <a:pt x="4620130" y="5146967"/>
                  <a:pt x="4561742" y="5088579"/>
                  <a:pt x="4561742" y="5015256"/>
                </a:cubicBezTo>
                <a:lnTo>
                  <a:pt x="4561742" y="4780350"/>
                </a:lnTo>
                <a:lnTo>
                  <a:pt x="4326827" y="4780350"/>
                </a:lnTo>
                <a:cubicBezTo>
                  <a:pt x="4253503" y="4780350"/>
                  <a:pt x="4195115" y="4721962"/>
                  <a:pt x="4195115" y="4648638"/>
                </a:cubicBezTo>
                <a:cubicBezTo>
                  <a:pt x="4195115" y="4575315"/>
                  <a:pt x="4253503" y="4516927"/>
                  <a:pt x="4326827" y="4516927"/>
                </a:cubicBezTo>
                <a:lnTo>
                  <a:pt x="4561732" y="4516927"/>
                </a:lnTo>
                <a:lnTo>
                  <a:pt x="4561732" y="4282021"/>
                </a:lnTo>
                <a:cubicBezTo>
                  <a:pt x="4561732" y="4208698"/>
                  <a:pt x="4620121" y="4150309"/>
                  <a:pt x="4693444" y="4150309"/>
                </a:cubicBezTo>
                <a:cubicBezTo>
                  <a:pt x="4766767" y="4150309"/>
                  <a:pt x="4825156" y="4208698"/>
                  <a:pt x="4825156" y="4282021"/>
                </a:cubicBezTo>
                <a:lnTo>
                  <a:pt x="4825156" y="4516927"/>
                </a:lnTo>
                <a:lnTo>
                  <a:pt x="5060061" y="4516927"/>
                </a:lnTo>
                <a:cubicBezTo>
                  <a:pt x="5132718" y="4516927"/>
                  <a:pt x="5191782" y="4575315"/>
                  <a:pt x="5191782" y="464863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49" name="Forma libre 348">
            <a:extLst>
              <a:ext uri="{FF2B5EF4-FFF2-40B4-BE49-F238E27FC236}">
                <a16:creationId xmlns:a16="http://schemas.microsoft.com/office/drawing/2014/main" id="{DCE1E936-BDCA-E64A-B3E7-8460EBF25F3B}"/>
              </a:ext>
            </a:extLst>
          </p:cNvPr>
          <p:cNvSpPr/>
          <p:nvPr/>
        </p:nvSpPr>
        <p:spPr>
          <a:xfrm>
            <a:off x="5725565" y="4017513"/>
            <a:ext cx="301191" cy="334218"/>
          </a:xfrm>
          <a:custGeom>
            <a:avLst/>
            <a:gdLst>
              <a:gd name="connsiteX0" fmla="*/ 5799305 w 5816917"/>
              <a:gd name="connsiteY0" fmla="*/ 4843227 h 6454779"/>
              <a:gd name="connsiteX1" fmla="*/ 5243795 w 5816917"/>
              <a:gd name="connsiteY1" fmla="*/ 3578690 h 6454779"/>
              <a:gd name="connsiteX2" fmla="*/ 5767888 w 5816917"/>
              <a:gd name="connsiteY2" fmla="*/ 2275596 h 6454779"/>
              <a:gd name="connsiteX3" fmla="*/ 5752180 w 5816917"/>
              <a:gd name="connsiteY3" fmla="*/ 2036397 h 6454779"/>
              <a:gd name="connsiteX4" fmla="*/ 5536545 w 5816917"/>
              <a:gd name="connsiteY4" fmla="*/ 1928580 h 6454779"/>
              <a:gd name="connsiteX5" fmla="*/ 4241305 w 5816917"/>
              <a:gd name="connsiteY5" fmla="*/ 1928580 h 6454779"/>
              <a:gd name="connsiteX6" fmla="*/ 4241305 w 5816917"/>
              <a:gd name="connsiteY6" fmla="*/ 1180282 h 6454779"/>
              <a:gd name="connsiteX7" fmla="*/ 3924992 w 5816917"/>
              <a:gd name="connsiteY7" fmla="*/ 863969 h 6454779"/>
              <a:gd name="connsiteX8" fmla="*/ 1635116 w 5816917"/>
              <a:gd name="connsiteY8" fmla="*/ 863969 h 6454779"/>
              <a:gd name="connsiteX9" fmla="*/ 1635116 w 5816917"/>
              <a:gd name="connsiteY9" fmla="*/ 817558 h 6454779"/>
              <a:gd name="connsiteX10" fmla="*/ 817558 w 5816917"/>
              <a:gd name="connsiteY10" fmla="*/ 0 h 6454779"/>
              <a:gd name="connsiteX11" fmla="*/ 0 w 5816917"/>
              <a:gd name="connsiteY11" fmla="*/ 817558 h 6454779"/>
              <a:gd name="connsiteX12" fmla="*/ 231344 w 5816917"/>
              <a:gd name="connsiteY12" fmla="*/ 1388063 h 6454779"/>
              <a:gd name="connsiteX13" fmla="*/ 223490 w 5816917"/>
              <a:gd name="connsiteY13" fmla="*/ 1473032 h 6454779"/>
              <a:gd name="connsiteX14" fmla="*/ 223490 w 5816917"/>
              <a:gd name="connsiteY14" fmla="*/ 5868566 h 6454779"/>
              <a:gd name="connsiteX15" fmla="*/ 817558 w 5816917"/>
              <a:gd name="connsiteY15" fmla="*/ 6462634 h 6454779"/>
              <a:gd name="connsiteX16" fmla="*/ 1411626 w 5816917"/>
              <a:gd name="connsiteY16" fmla="*/ 5868566 h 6454779"/>
              <a:gd name="connsiteX17" fmla="*/ 1411626 w 5816917"/>
              <a:gd name="connsiteY17" fmla="*/ 4172758 h 6454779"/>
              <a:gd name="connsiteX18" fmla="*/ 2876090 w 5816917"/>
              <a:gd name="connsiteY18" fmla="*/ 4172758 h 6454779"/>
              <a:gd name="connsiteX19" fmla="*/ 2876090 w 5816917"/>
              <a:gd name="connsiteY19" fmla="*/ 4882498 h 6454779"/>
              <a:gd name="connsiteX20" fmla="*/ 2876090 w 5816917"/>
              <a:gd name="connsiteY20" fmla="*/ 4921056 h 6454779"/>
              <a:gd name="connsiteX21" fmla="*/ 3192403 w 5816917"/>
              <a:gd name="connsiteY21" fmla="*/ 5237368 h 6454779"/>
              <a:gd name="connsiteX22" fmla="*/ 5567962 w 5816917"/>
              <a:gd name="connsiteY22" fmla="*/ 5237368 h 6454779"/>
              <a:gd name="connsiteX23" fmla="*/ 5598665 w 5816917"/>
              <a:gd name="connsiteY23" fmla="*/ 5237368 h 6454779"/>
              <a:gd name="connsiteX24" fmla="*/ 5807160 w 5816917"/>
              <a:gd name="connsiteY24" fmla="*/ 5090994 h 6454779"/>
              <a:gd name="connsiteX25" fmla="*/ 5799305 w 5816917"/>
              <a:gd name="connsiteY25" fmla="*/ 4843227 h 6454779"/>
              <a:gd name="connsiteX26" fmla="*/ 825412 w 5816917"/>
              <a:gd name="connsiteY26" fmla="*/ 286324 h 6454779"/>
              <a:gd name="connsiteX27" fmla="*/ 1357360 w 5816917"/>
              <a:gd name="connsiteY27" fmla="*/ 818272 h 6454779"/>
              <a:gd name="connsiteX28" fmla="*/ 1334511 w 5816917"/>
              <a:gd name="connsiteY28" fmla="*/ 972501 h 6454779"/>
              <a:gd name="connsiteX29" fmla="*/ 1303808 w 5816917"/>
              <a:gd name="connsiteY29" fmla="*/ 1049616 h 6454779"/>
              <a:gd name="connsiteX30" fmla="*/ 1303808 w 5816917"/>
              <a:gd name="connsiteY30" fmla="*/ 1057470 h 6454779"/>
              <a:gd name="connsiteX31" fmla="*/ 1210985 w 5816917"/>
              <a:gd name="connsiteY31" fmla="*/ 1188851 h 6454779"/>
              <a:gd name="connsiteX32" fmla="*/ 1210985 w 5816917"/>
              <a:gd name="connsiteY32" fmla="*/ 1188851 h 6454779"/>
              <a:gd name="connsiteX33" fmla="*/ 1156720 w 5816917"/>
              <a:gd name="connsiteY33" fmla="*/ 1243116 h 6454779"/>
              <a:gd name="connsiteX34" fmla="*/ 1102454 w 5816917"/>
              <a:gd name="connsiteY34" fmla="*/ 1281674 h 6454779"/>
              <a:gd name="connsiteX35" fmla="*/ 1086745 w 5816917"/>
              <a:gd name="connsiteY35" fmla="*/ 1289528 h 6454779"/>
              <a:gd name="connsiteX36" fmla="*/ 492677 w 5816917"/>
              <a:gd name="connsiteY36" fmla="*/ 1243116 h 6454779"/>
              <a:gd name="connsiteX37" fmla="*/ 292036 w 5816917"/>
              <a:gd name="connsiteY37" fmla="*/ 826840 h 6454779"/>
              <a:gd name="connsiteX38" fmla="*/ 825412 w 5816917"/>
              <a:gd name="connsiteY38" fmla="*/ 286324 h 6454779"/>
              <a:gd name="connsiteX39" fmla="*/ 1133871 w 5816917"/>
              <a:gd name="connsiteY39" fmla="*/ 5869280 h 6454779"/>
              <a:gd name="connsiteX40" fmla="*/ 825412 w 5816917"/>
              <a:gd name="connsiteY40" fmla="*/ 6177739 h 6454779"/>
              <a:gd name="connsiteX41" fmla="*/ 516954 w 5816917"/>
              <a:gd name="connsiteY41" fmla="*/ 5869280 h 6454779"/>
              <a:gd name="connsiteX42" fmla="*/ 516954 w 5816917"/>
              <a:gd name="connsiteY42" fmla="*/ 1573710 h 6454779"/>
              <a:gd name="connsiteX43" fmla="*/ 539802 w 5816917"/>
              <a:gd name="connsiteY43" fmla="*/ 1581564 h 6454779"/>
              <a:gd name="connsiteX44" fmla="*/ 594068 w 5816917"/>
              <a:gd name="connsiteY44" fmla="*/ 1597272 h 6454779"/>
              <a:gd name="connsiteX45" fmla="*/ 601923 w 5816917"/>
              <a:gd name="connsiteY45" fmla="*/ 1597272 h 6454779"/>
              <a:gd name="connsiteX46" fmla="*/ 601923 w 5816917"/>
              <a:gd name="connsiteY46" fmla="*/ 1597272 h 6454779"/>
              <a:gd name="connsiteX47" fmla="*/ 601923 w 5816917"/>
              <a:gd name="connsiteY47" fmla="*/ 1597272 h 6454779"/>
              <a:gd name="connsiteX48" fmla="*/ 701886 w 5816917"/>
              <a:gd name="connsiteY48" fmla="*/ 1620121 h 6454779"/>
              <a:gd name="connsiteX49" fmla="*/ 709740 w 5816917"/>
              <a:gd name="connsiteY49" fmla="*/ 1620121 h 6454779"/>
              <a:gd name="connsiteX50" fmla="*/ 717594 w 5816917"/>
              <a:gd name="connsiteY50" fmla="*/ 1620121 h 6454779"/>
              <a:gd name="connsiteX51" fmla="*/ 717594 w 5816917"/>
              <a:gd name="connsiteY51" fmla="*/ 1620121 h 6454779"/>
              <a:gd name="connsiteX52" fmla="*/ 717594 w 5816917"/>
              <a:gd name="connsiteY52" fmla="*/ 1620121 h 6454779"/>
              <a:gd name="connsiteX53" fmla="*/ 725449 w 5816917"/>
              <a:gd name="connsiteY53" fmla="*/ 1620121 h 6454779"/>
              <a:gd name="connsiteX54" fmla="*/ 764006 w 5816917"/>
              <a:gd name="connsiteY54" fmla="*/ 1627975 h 6454779"/>
              <a:gd name="connsiteX55" fmla="*/ 833266 w 5816917"/>
              <a:gd name="connsiteY55" fmla="*/ 1627975 h 6454779"/>
              <a:gd name="connsiteX56" fmla="*/ 833266 w 5816917"/>
              <a:gd name="connsiteY56" fmla="*/ 1627975 h 6454779"/>
              <a:gd name="connsiteX57" fmla="*/ 833266 w 5816917"/>
              <a:gd name="connsiteY57" fmla="*/ 1627975 h 6454779"/>
              <a:gd name="connsiteX58" fmla="*/ 902527 w 5816917"/>
              <a:gd name="connsiteY58" fmla="*/ 1627975 h 6454779"/>
              <a:gd name="connsiteX59" fmla="*/ 941084 w 5816917"/>
              <a:gd name="connsiteY59" fmla="*/ 1620121 h 6454779"/>
              <a:gd name="connsiteX60" fmla="*/ 963933 w 5816917"/>
              <a:gd name="connsiteY60" fmla="*/ 1620121 h 6454779"/>
              <a:gd name="connsiteX61" fmla="*/ 963933 w 5816917"/>
              <a:gd name="connsiteY61" fmla="*/ 1620121 h 6454779"/>
              <a:gd name="connsiteX62" fmla="*/ 971787 w 5816917"/>
              <a:gd name="connsiteY62" fmla="*/ 1620121 h 6454779"/>
              <a:gd name="connsiteX63" fmla="*/ 987496 w 5816917"/>
              <a:gd name="connsiteY63" fmla="*/ 1620121 h 6454779"/>
              <a:gd name="connsiteX64" fmla="*/ 1018199 w 5816917"/>
              <a:gd name="connsiteY64" fmla="*/ 1612267 h 6454779"/>
              <a:gd name="connsiteX65" fmla="*/ 1048902 w 5816917"/>
              <a:gd name="connsiteY65" fmla="*/ 1604413 h 6454779"/>
              <a:gd name="connsiteX66" fmla="*/ 1064610 w 5816917"/>
              <a:gd name="connsiteY66" fmla="*/ 1596558 h 6454779"/>
              <a:gd name="connsiteX67" fmla="*/ 1064610 w 5816917"/>
              <a:gd name="connsiteY67" fmla="*/ 1596558 h 6454779"/>
              <a:gd name="connsiteX68" fmla="*/ 1087459 w 5816917"/>
              <a:gd name="connsiteY68" fmla="*/ 1588704 h 6454779"/>
              <a:gd name="connsiteX69" fmla="*/ 1087459 w 5816917"/>
              <a:gd name="connsiteY69" fmla="*/ 1588704 h 6454779"/>
              <a:gd name="connsiteX70" fmla="*/ 1087459 w 5816917"/>
              <a:gd name="connsiteY70" fmla="*/ 1588704 h 6454779"/>
              <a:gd name="connsiteX71" fmla="*/ 1095313 w 5816917"/>
              <a:gd name="connsiteY71" fmla="*/ 1588704 h 6454779"/>
              <a:gd name="connsiteX72" fmla="*/ 1103168 w 5816917"/>
              <a:gd name="connsiteY72" fmla="*/ 1588704 h 6454779"/>
              <a:gd name="connsiteX73" fmla="*/ 1126016 w 5816917"/>
              <a:gd name="connsiteY73" fmla="*/ 1580850 h 6454779"/>
              <a:gd name="connsiteX74" fmla="*/ 1141725 w 5816917"/>
              <a:gd name="connsiteY74" fmla="*/ 1572996 h 6454779"/>
              <a:gd name="connsiteX75" fmla="*/ 1141725 w 5816917"/>
              <a:gd name="connsiteY75" fmla="*/ 4024955 h 6454779"/>
              <a:gd name="connsiteX76" fmla="*/ 1141725 w 5816917"/>
              <a:gd name="connsiteY76" fmla="*/ 5867852 h 6454779"/>
              <a:gd name="connsiteX77" fmla="*/ 1133871 w 5816917"/>
              <a:gd name="connsiteY77" fmla="*/ 5867852 h 6454779"/>
              <a:gd name="connsiteX78" fmla="*/ 1133871 w 5816917"/>
              <a:gd name="connsiteY78" fmla="*/ 5869280 h 6454779"/>
              <a:gd name="connsiteX79" fmla="*/ 1418766 w 5816917"/>
              <a:gd name="connsiteY79" fmla="*/ 1473746 h 6454779"/>
              <a:gd name="connsiteX80" fmla="*/ 1410912 w 5816917"/>
              <a:gd name="connsiteY80" fmla="*/ 1388777 h 6454779"/>
              <a:gd name="connsiteX81" fmla="*/ 1433761 w 5816917"/>
              <a:gd name="connsiteY81" fmla="*/ 1358074 h 6454779"/>
              <a:gd name="connsiteX82" fmla="*/ 1449469 w 5816917"/>
              <a:gd name="connsiteY82" fmla="*/ 1335226 h 6454779"/>
              <a:gd name="connsiteX83" fmla="*/ 1534438 w 5816917"/>
              <a:gd name="connsiteY83" fmla="*/ 1211699 h 6454779"/>
              <a:gd name="connsiteX84" fmla="*/ 1550147 w 5816917"/>
              <a:gd name="connsiteY84" fmla="*/ 1188851 h 6454779"/>
              <a:gd name="connsiteX85" fmla="*/ 1565855 w 5816917"/>
              <a:gd name="connsiteY85" fmla="*/ 1158147 h 6454779"/>
              <a:gd name="connsiteX86" fmla="*/ 3925706 w 5816917"/>
              <a:gd name="connsiteY86" fmla="*/ 1158147 h 6454779"/>
              <a:gd name="connsiteX87" fmla="*/ 3956409 w 5816917"/>
              <a:gd name="connsiteY87" fmla="*/ 1188851 h 6454779"/>
              <a:gd name="connsiteX88" fmla="*/ 3956409 w 5816917"/>
              <a:gd name="connsiteY88" fmla="*/ 2075669 h 6454779"/>
              <a:gd name="connsiteX89" fmla="*/ 3956409 w 5816917"/>
              <a:gd name="connsiteY89" fmla="*/ 3865014 h 6454779"/>
              <a:gd name="connsiteX90" fmla="*/ 3925706 w 5816917"/>
              <a:gd name="connsiteY90" fmla="*/ 3895717 h 6454779"/>
              <a:gd name="connsiteX91" fmla="*/ 3023179 w 5816917"/>
              <a:gd name="connsiteY91" fmla="*/ 3895717 h 6454779"/>
              <a:gd name="connsiteX92" fmla="*/ 1418766 w 5816917"/>
              <a:gd name="connsiteY92" fmla="*/ 3895717 h 6454779"/>
              <a:gd name="connsiteX93" fmla="*/ 1418766 w 5816917"/>
              <a:gd name="connsiteY93" fmla="*/ 1473746 h 6454779"/>
              <a:gd name="connsiteX94" fmla="*/ 3678653 w 5816917"/>
              <a:gd name="connsiteY94" fmla="*/ 4172758 h 6454779"/>
              <a:gd name="connsiteX95" fmla="*/ 3169554 w 5816917"/>
              <a:gd name="connsiteY95" fmla="*/ 4728269 h 6454779"/>
              <a:gd name="connsiteX96" fmla="*/ 3169554 w 5816917"/>
              <a:gd name="connsiteY96" fmla="*/ 4172758 h 6454779"/>
              <a:gd name="connsiteX97" fmla="*/ 3678653 w 5816917"/>
              <a:gd name="connsiteY97" fmla="*/ 4172758 h 6454779"/>
              <a:gd name="connsiteX98" fmla="*/ 3678653 w 5816917"/>
              <a:gd name="connsiteY98" fmla="*/ 4172758 h 6454779"/>
              <a:gd name="connsiteX99" fmla="*/ 3346632 w 5816917"/>
              <a:gd name="connsiteY99" fmla="*/ 4943904 h 6454779"/>
              <a:gd name="connsiteX100" fmla="*/ 4102070 w 5816917"/>
              <a:gd name="connsiteY100" fmla="*/ 4126346 h 6454779"/>
              <a:gd name="connsiteX101" fmla="*/ 4117778 w 5816917"/>
              <a:gd name="connsiteY101" fmla="*/ 4103498 h 6454779"/>
              <a:gd name="connsiteX102" fmla="*/ 4241305 w 5816917"/>
              <a:gd name="connsiteY102" fmla="*/ 3856445 h 6454779"/>
              <a:gd name="connsiteX103" fmla="*/ 4241305 w 5816917"/>
              <a:gd name="connsiteY103" fmla="*/ 2214189 h 6454779"/>
              <a:gd name="connsiteX104" fmla="*/ 5490847 w 5816917"/>
              <a:gd name="connsiteY104" fmla="*/ 2214189 h 6454779"/>
              <a:gd name="connsiteX105" fmla="*/ 4958899 w 5816917"/>
              <a:gd name="connsiteY105" fmla="*/ 3525138 h 6454779"/>
              <a:gd name="connsiteX106" fmla="*/ 4958899 w 5816917"/>
              <a:gd name="connsiteY106" fmla="*/ 3632956 h 6454779"/>
              <a:gd name="connsiteX107" fmla="*/ 5529404 w 5816917"/>
              <a:gd name="connsiteY107" fmla="*/ 4943904 h 6454779"/>
              <a:gd name="connsiteX108" fmla="*/ 3346632 w 5816917"/>
              <a:gd name="connsiteY108" fmla="*/ 4943904 h 6454779"/>
              <a:gd name="connsiteX109" fmla="*/ 3346632 w 5816917"/>
              <a:gd name="connsiteY109" fmla="*/ 4943904 h 6454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5816917" h="6454779">
                <a:moveTo>
                  <a:pt x="5799305" y="4843227"/>
                </a:moveTo>
                <a:lnTo>
                  <a:pt x="5243795" y="3578690"/>
                </a:lnTo>
                <a:lnTo>
                  <a:pt x="5767888" y="2275596"/>
                </a:lnTo>
                <a:cubicBezTo>
                  <a:pt x="5814300" y="2159924"/>
                  <a:pt x="5790737" y="2082809"/>
                  <a:pt x="5752180" y="2036397"/>
                </a:cubicBezTo>
                <a:cubicBezTo>
                  <a:pt x="5682920" y="1936434"/>
                  <a:pt x="5567247" y="1928580"/>
                  <a:pt x="5536545" y="1928580"/>
                </a:cubicBezTo>
                <a:lnTo>
                  <a:pt x="4241305" y="1928580"/>
                </a:lnTo>
                <a:lnTo>
                  <a:pt x="4241305" y="1180282"/>
                </a:lnTo>
                <a:cubicBezTo>
                  <a:pt x="4241305" y="1010344"/>
                  <a:pt x="4102784" y="863969"/>
                  <a:pt x="3924992" y="863969"/>
                </a:cubicBezTo>
                <a:lnTo>
                  <a:pt x="1635116" y="863969"/>
                </a:lnTo>
                <a:cubicBezTo>
                  <a:pt x="1635116" y="848261"/>
                  <a:pt x="1635116" y="833266"/>
                  <a:pt x="1635116" y="817558"/>
                </a:cubicBezTo>
                <a:cubicBezTo>
                  <a:pt x="1635116" y="370579"/>
                  <a:pt x="1265251" y="0"/>
                  <a:pt x="817558" y="0"/>
                </a:cubicBezTo>
                <a:cubicBezTo>
                  <a:pt x="369865" y="0"/>
                  <a:pt x="0" y="369865"/>
                  <a:pt x="0" y="817558"/>
                </a:cubicBezTo>
                <a:cubicBezTo>
                  <a:pt x="0" y="1041047"/>
                  <a:pt x="84969" y="1241688"/>
                  <a:pt x="231344" y="1388063"/>
                </a:cubicBezTo>
                <a:cubicBezTo>
                  <a:pt x="223490" y="1418766"/>
                  <a:pt x="223490" y="1449469"/>
                  <a:pt x="223490" y="1473032"/>
                </a:cubicBezTo>
                <a:lnTo>
                  <a:pt x="223490" y="5868566"/>
                </a:lnTo>
                <a:cubicBezTo>
                  <a:pt x="223490" y="6192733"/>
                  <a:pt x="493391" y="6462634"/>
                  <a:pt x="817558" y="6462634"/>
                </a:cubicBezTo>
                <a:cubicBezTo>
                  <a:pt x="1141725" y="6462634"/>
                  <a:pt x="1411626" y="6192733"/>
                  <a:pt x="1411626" y="5868566"/>
                </a:cubicBezTo>
                <a:lnTo>
                  <a:pt x="1411626" y="4172758"/>
                </a:lnTo>
                <a:lnTo>
                  <a:pt x="2876090" y="4172758"/>
                </a:lnTo>
                <a:lnTo>
                  <a:pt x="2876090" y="4882498"/>
                </a:lnTo>
                <a:lnTo>
                  <a:pt x="2876090" y="4921056"/>
                </a:lnTo>
                <a:cubicBezTo>
                  <a:pt x="2876090" y="5090994"/>
                  <a:pt x="3014611" y="5237368"/>
                  <a:pt x="3192403" y="5237368"/>
                </a:cubicBezTo>
                <a:lnTo>
                  <a:pt x="5567962" y="5237368"/>
                </a:lnTo>
                <a:cubicBezTo>
                  <a:pt x="5575816" y="5237368"/>
                  <a:pt x="5583670" y="5237368"/>
                  <a:pt x="5598665" y="5237368"/>
                </a:cubicBezTo>
                <a:cubicBezTo>
                  <a:pt x="5621513" y="5229514"/>
                  <a:pt x="5745040" y="5206666"/>
                  <a:pt x="5807160" y="5090994"/>
                </a:cubicBezTo>
                <a:cubicBezTo>
                  <a:pt x="5822154" y="5028873"/>
                  <a:pt x="5845003" y="4951759"/>
                  <a:pt x="5799305" y="4843227"/>
                </a:cubicBezTo>
                <a:close/>
                <a:moveTo>
                  <a:pt x="825412" y="286324"/>
                </a:moveTo>
                <a:cubicBezTo>
                  <a:pt x="1118162" y="286324"/>
                  <a:pt x="1357360" y="525522"/>
                  <a:pt x="1357360" y="818272"/>
                </a:cubicBezTo>
                <a:cubicBezTo>
                  <a:pt x="1357360" y="872538"/>
                  <a:pt x="1349506" y="918235"/>
                  <a:pt x="1334511" y="972501"/>
                </a:cubicBezTo>
                <a:cubicBezTo>
                  <a:pt x="1326657" y="995350"/>
                  <a:pt x="1318803" y="1026767"/>
                  <a:pt x="1303808" y="1049616"/>
                </a:cubicBezTo>
                <a:cubicBezTo>
                  <a:pt x="1303808" y="1049616"/>
                  <a:pt x="1303808" y="1049616"/>
                  <a:pt x="1303808" y="1057470"/>
                </a:cubicBezTo>
                <a:cubicBezTo>
                  <a:pt x="1280960" y="1103882"/>
                  <a:pt x="1249543" y="1150293"/>
                  <a:pt x="1210985" y="1188851"/>
                </a:cubicBezTo>
                <a:lnTo>
                  <a:pt x="1210985" y="1188851"/>
                </a:lnTo>
                <a:cubicBezTo>
                  <a:pt x="1195277" y="1204559"/>
                  <a:pt x="1172428" y="1227408"/>
                  <a:pt x="1156720" y="1243116"/>
                </a:cubicBezTo>
                <a:cubicBezTo>
                  <a:pt x="1141011" y="1258825"/>
                  <a:pt x="1126016" y="1265965"/>
                  <a:pt x="1102454" y="1281674"/>
                </a:cubicBezTo>
                <a:cubicBezTo>
                  <a:pt x="1094599" y="1281674"/>
                  <a:pt x="1094599" y="1289528"/>
                  <a:pt x="1086745" y="1289528"/>
                </a:cubicBezTo>
                <a:cubicBezTo>
                  <a:pt x="901813" y="1389491"/>
                  <a:pt x="654760" y="1374497"/>
                  <a:pt x="492677" y="1243116"/>
                </a:cubicBezTo>
                <a:cubicBezTo>
                  <a:pt x="369151" y="1143153"/>
                  <a:pt x="292036" y="996064"/>
                  <a:pt x="292036" y="826840"/>
                </a:cubicBezTo>
                <a:cubicBezTo>
                  <a:pt x="292750" y="524808"/>
                  <a:pt x="531948" y="286324"/>
                  <a:pt x="825412" y="286324"/>
                </a:cubicBezTo>
                <a:close/>
                <a:moveTo>
                  <a:pt x="1133871" y="5869280"/>
                </a:moveTo>
                <a:cubicBezTo>
                  <a:pt x="1133871" y="6039218"/>
                  <a:pt x="995350" y="6177739"/>
                  <a:pt x="825412" y="6177739"/>
                </a:cubicBezTo>
                <a:cubicBezTo>
                  <a:pt x="655474" y="6177739"/>
                  <a:pt x="516954" y="6039218"/>
                  <a:pt x="516954" y="5869280"/>
                </a:cubicBezTo>
                <a:lnTo>
                  <a:pt x="516954" y="1573710"/>
                </a:lnTo>
                <a:cubicBezTo>
                  <a:pt x="524808" y="1573710"/>
                  <a:pt x="532662" y="1581564"/>
                  <a:pt x="539802" y="1581564"/>
                </a:cubicBezTo>
                <a:cubicBezTo>
                  <a:pt x="555511" y="1589418"/>
                  <a:pt x="570505" y="1597272"/>
                  <a:pt x="594068" y="1597272"/>
                </a:cubicBezTo>
                <a:cubicBezTo>
                  <a:pt x="594068" y="1597272"/>
                  <a:pt x="594068" y="1597272"/>
                  <a:pt x="601923" y="1597272"/>
                </a:cubicBezTo>
                <a:lnTo>
                  <a:pt x="601923" y="1597272"/>
                </a:lnTo>
                <a:lnTo>
                  <a:pt x="601923" y="1597272"/>
                </a:lnTo>
                <a:cubicBezTo>
                  <a:pt x="632626" y="1605127"/>
                  <a:pt x="663329" y="1612981"/>
                  <a:pt x="701886" y="1620121"/>
                </a:cubicBezTo>
                <a:lnTo>
                  <a:pt x="709740" y="1620121"/>
                </a:lnTo>
                <a:lnTo>
                  <a:pt x="717594" y="1620121"/>
                </a:lnTo>
                <a:lnTo>
                  <a:pt x="717594" y="1620121"/>
                </a:lnTo>
                <a:lnTo>
                  <a:pt x="717594" y="1620121"/>
                </a:lnTo>
                <a:lnTo>
                  <a:pt x="725449" y="1620121"/>
                </a:lnTo>
                <a:cubicBezTo>
                  <a:pt x="741157" y="1620121"/>
                  <a:pt x="748297" y="1620121"/>
                  <a:pt x="764006" y="1627975"/>
                </a:cubicBezTo>
                <a:cubicBezTo>
                  <a:pt x="786855" y="1627975"/>
                  <a:pt x="810418" y="1627975"/>
                  <a:pt x="833266" y="1627975"/>
                </a:cubicBezTo>
                <a:lnTo>
                  <a:pt x="833266" y="1627975"/>
                </a:lnTo>
                <a:lnTo>
                  <a:pt x="833266" y="1627975"/>
                </a:lnTo>
                <a:cubicBezTo>
                  <a:pt x="856115" y="1627975"/>
                  <a:pt x="879678" y="1627975"/>
                  <a:pt x="902527" y="1627975"/>
                </a:cubicBezTo>
                <a:cubicBezTo>
                  <a:pt x="918235" y="1627975"/>
                  <a:pt x="925376" y="1627975"/>
                  <a:pt x="941084" y="1620121"/>
                </a:cubicBezTo>
                <a:cubicBezTo>
                  <a:pt x="948938" y="1620121"/>
                  <a:pt x="956793" y="1620121"/>
                  <a:pt x="963933" y="1620121"/>
                </a:cubicBezTo>
                <a:lnTo>
                  <a:pt x="963933" y="1620121"/>
                </a:lnTo>
                <a:lnTo>
                  <a:pt x="971787" y="1620121"/>
                </a:lnTo>
                <a:cubicBezTo>
                  <a:pt x="979641" y="1620121"/>
                  <a:pt x="979641" y="1620121"/>
                  <a:pt x="987496" y="1620121"/>
                </a:cubicBezTo>
                <a:cubicBezTo>
                  <a:pt x="995350" y="1620121"/>
                  <a:pt x="1010344" y="1612267"/>
                  <a:pt x="1018199" y="1612267"/>
                </a:cubicBezTo>
                <a:cubicBezTo>
                  <a:pt x="1026053" y="1612267"/>
                  <a:pt x="1041047" y="1604413"/>
                  <a:pt x="1048902" y="1604413"/>
                </a:cubicBezTo>
                <a:cubicBezTo>
                  <a:pt x="1056756" y="1604413"/>
                  <a:pt x="1056756" y="1604413"/>
                  <a:pt x="1064610" y="1596558"/>
                </a:cubicBezTo>
                <a:lnTo>
                  <a:pt x="1064610" y="1596558"/>
                </a:lnTo>
                <a:cubicBezTo>
                  <a:pt x="1072465" y="1596558"/>
                  <a:pt x="1080319" y="1588704"/>
                  <a:pt x="1087459" y="1588704"/>
                </a:cubicBezTo>
                <a:lnTo>
                  <a:pt x="1087459" y="1588704"/>
                </a:lnTo>
                <a:lnTo>
                  <a:pt x="1087459" y="1588704"/>
                </a:lnTo>
                <a:cubicBezTo>
                  <a:pt x="1087459" y="1588704"/>
                  <a:pt x="1087459" y="1588704"/>
                  <a:pt x="1095313" y="1588704"/>
                </a:cubicBezTo>
                <a:lnTo>
                  <a:pt x="1103168" y="1588704"/>
                </a:lnTo>
                <a:cubicBezTo>
                  <a:pt x="1111022" y="1588704"/>
                  <a:pt x="1118876" y="1580850"/>
                  <a:pt x="1126016" y="1580850"/>
                </a:cubicBezTo>
                <a:cubicBezTo>
                  <a:pt x="1133871" y="1580850"/>
                  <a:pt x="1133871" y="1580850"/>
                  <a:pt x="1141725" y="1572996"/>
                </a:cubicBezTo>
                <a:lnTo>
                  <a:pt x="1141725" y="4024955"/>
                </a:lnTo>
                <a:lnTo>
                  <a:pt x="1141725" y="5867852"/>
                </a:lnTo>
                <a:lnTo>
                  <a:pt x="1133871" y="5867852"/>
                </a:lnTo>
                <a:lnTo>
                  <a:pt x="1133871" y="5869280"/>
                </a:lnTo>
                <a:close/>
                <a:moveTo>
                  <a:pt x="1418766" y="1473746"/>
                </a:moveTo>
                <a:cubicBezTo>
                  <a:pt x="1418766" y="1443043"/>
                  <a:pt x="1418766" y="1419480"/>
                  <a:pt x="1410912" y="1388777"/>
                </a:cubicBezTo>
                <a:cubicBezTo>
                  <a:pt x="1418766" y="1380923"/>
                  <a:pt x="1426621" y="1365929"/>
                  <a:pt x="1433761" y="1358074"/>
                </a:cubicBezTo>
                <a:cubicBezTo>
                  <a:pt x="1441615" y="1350220"/>
                  <a:pt x="1449469" y="1342366"/>
                  <a:pt x="1449469" y="1335226"/>
                </a:cubicBezTo>
                <a:cubicBezTo>
                  <a:pt x="1480172" y="1296668"/>
                  <a:pt x="1510876" y="1258111"/>
                  <a:pt x="1534438" y="1211699"/>
                </a:cubicBezTo>
                <a:cubicBezTo>
                  <a:pt x="1542293" y="1203845"/>
                  <a:pt x="1542293" y="1195991"/>
                  <a:pt x="1550147" y="1188851"/>
                </a:cubicBezTo>
                <a:cubicBezTo>
                  <a:pt x="1558001" y="1180996"/>
                  <a:pt x="1565855" y="1166002"/>
                  <a:pt x="1565855" y="1158147"/>
                </a:cubicBezTo>
                <a:lnTo>
                  <a:pt x="3925706" y="1158147"/>
                </a:lnTo>
                <a:cubicBezTo>
                  <a:pt x="3941414" y="1158147"/>
                  <a:pt x="3956409" y="1173856"/>
                  <a:pt x="3956409" y="1188851"/>
                </a:cubicBezTo>
                <a:lnTo>
                  <a:pt x="3956409" y="2075669"/>
                </a:lnTo>
                <a:lnTo>
                  <a:pt x="3956409" y="3865014"/>
                </a:lnTo>
                <a:cubicBezTo>
                  <a:pt x="3956409" y="3880722"/>
                  <a:pt x="3940700" y="3895717"/>
                  <a:pt x="3925706" y="3895717"/>
                </a:cubicBezTo>
                <a:lnTo>
                  <a:pt x="3023179" y="3895717"/>
                </a:lnTo>
                <a:lnTo>
                  <a:pt x="1418766" y="3895717"/>
                </a:lnTo>
                <a:lnTo>
                  <a:pt x="1418766" y="1473746"/>
                </a:lnTo>
                <a:close/>
                <a:moveTo>
                  <a:pt x="3678653" y="4172758"/>
                </a:moveTo>
                <a:lnTo>
                  <a:pt x="3169554" y="4728269"/>
                </a:lnTo>
                <a:lnTo>
                  <a:pt x="3169554" y="4172758"/>
                </a:lnTo>
                <a:lnTo>
                  <a:pt x="3678653" y="4172758"/>
                </a:lnTo>
                <a:lnTo>
                  <a:pt x="3678653" y="4172758"/>
                </a:lnTo>
                <a:close/>
                <a:moveTo>
                  <a:pt x="3346632" y="4943904"/>
                </a:moveTo>
                <a:lnTo>
                  <a:pt x="4102070" y="4126346"/>
                </a:lnTo>
                <a:cubicBezTo>
                  <a:pt x="4109924" y="4118492"/>
                  <a:pt x="4109924" y="4110638"/>
                  <a:pt x="4117778" y="4103498"/>
                </a:cubicBezTo>
                <a:cubicBezTo>
                  <a:pt x="4194893" y="4049232"/>
                  <a:pt x="4241305" y="3957123"/>
                  <a:pt x="4241305" y="3856445"/>
                </a:cubicBezTo>
                <a:lnTo>
                  <a:pt x="4241305" y="2214189"/>
                </a:lnTo>
                <a:lnTo>
                  <a:pt x="5490847" y="2214189"/>
                </a:lnTo>
                <a:lnTo>
                  <a:pt x="4958899" y="3525138"/>
                </a:lnTo>
                <a:cubicBezTo>
                  <a:pt x="4943190" y="3563696"/>
                  <a:pt x="4943190" y="3602253"/>
                  <a:pt x="4958899" y="3632956"/>
                </a:cubicBezTo>
                <a:lnTo>
                  <a:pt x="5529404" y="4943904"/>
                </a:lnTo>
                <a:lnTo>
                  <a:pt x="3346632" y="4943904"/>
                </a:lnTo>
                <a:lnTo>
                  <a:pt x="3346632" y="494390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11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51" name="Forma libre 350">
            <a:extLst>
              <a:ext uri="{FF2B5EF4-FFF2-40B4-BE49-F238E27FC236}">
                <a16:creationId xmlns:a16="http://schemas.microsoft.com/office/drawing/2014/main" id="{EB64B331-F2A9-6940-B199-27F7E14EFDDE}"/>
              </a:ext>
            </a:extLst>
          </p:cNvPr>
          <p:cNvSpPr/>
          <p:nvPr/>
        </p:nvSpPr>
        <p:spPr>
          <a:xfrm>
            <a:off x="1270707" y="5340268"/>
            <a:ext cx="301338" cy="266321"/>
          </a:xfrm>
          <a:custGeom>
            <a:avLst/>
            <a:gdLst>
              <a:gd name="connsiteX0" fmla="*/ 5633105 w 5819775"/>
              <a:gd name="connsiteY0" fmla="*/ 0 h 5143500"/>
              <a:gd name="connsiteX1" fmla="*/ 5577394 w 5819775"/>
              <a:gd name="connsiteY1" fmla="*/ 7125 h 5143500"/>
              <a:gd name="connsiteX2" fmla="*/ 5563144 w 5819775"/>
              <a:gd name="connsiteY2" fmla="*/ 14249 h 5143500"/>
              <a:gd name="connsiteX3" fmla="*/ 3841815 w 5819775"/>
              <a:gd name="connsiteY3" fmla="*/ 686067 h 5143500"/>
              <a:gd name="connsiteX4" fmla="*/ 2162605 w 5819775"/>
              <a:gd name="connsiteY4" fmla="*/ 34985 h 5143500"/>
              <a:gd name="connsiteX5" fmla="*/ 2148356 w 5819775"/>
              <a:gd name="connsiteY5" fmla="*/ 27861 h 5143500"/>
              <a:gd name="connsiteX6" fmla="*/ 1994165 w 5819775"/>
              <a:gd name="connsiteY6" fmla="*/ 7134 h 5143500"/>
              <a:gd name="connsiteX7" fmla="*/ 1980563 w 5819775"/>
              <a:gd name="connsiteY7" fmla="*/ 7134 h 5143500"/>
              <a:gd name="connsiteX8" fmla="*/ 1980563 w 5819775"/>
              <a:gd name="connsiteY8" fmla="*/ 7134 h 5143500"/>
              <a:gd name="connsiteX9" fmla="*/ 1763536 w 5819775"/>
              <a:gd name="connsiteY9" fmla="*/ 49244 h 5143500"/>
              <a:gd name="connsiteX10" fmla="*/ 1735675 w 5819775"/>
              <a:gd name="connsiteY10" fmla="*/ 56369 h 5143500"/>
              <a:gd name="connsiteX11" fmla="*/ 210647 w 5819775"/>
              <a:gd name="connsiteY11" fmla="*/ 651081 h 5143500"/>
              <a:gd name="connsiteX12" fmla="*/ 744 w 5819775"/>
              <a:gd name="connsiteY12" fmla="*/ 958806 h 5143500"/>
              <a:gd name="connsiteX13" fmla="*/ 744 w 5819775"/>
              <a:gd name="connsiteY13" fmla="*/ 4926206 h 5143500"/>
              <a:gd name="connsiteX14" fmla="*/ 63581 w 5819775"/>
              <a:gd name="connsiteY14" fmla="*/ 5093999 h 5143500"/>
              <a:gd name="connsiteX15" fmla="*/ 196388 w 5819775"/>
              <a:gd name="connsiteY15" fmla="*/ 5149711 h 5143500"/>
              <a:gd name="connsiteX16" fmla="*/ 287085 w 5819775"/>
              <a:gd name="connsiteY16" fmla="*/ 5128975 h 5143500"/>
              <a:gd name="connsiteX17" fmla="*/ 1987031 w 5819775"/>
              <a:gd name="connsiteY17" fmla="*/ 4464292 h 5143500"/>
              <a:gd name="connsiteX18" fmla="*/ 3610529 w 5819775"/>
              <a:gd name="connsiteY18" fmla="*/ 5093999 h 5143500"/>
              <a:gd name="connsiteX19" fmla="*/ 3652639 w 5819775"/>
              <a:gd name="connsiteY19" fmla="*/ 5108248 h 5143500"/>
              <a:gd name="connsiteX20" fmla="*/ 3841805 w 5819775"/>
              <a:gd name="connsiteY20" fmla="*/ 5136109 h 5143500"/>
              <a:gd name="connsiteX21" fmla="*/ 3848930 w 5819775"/>
              <a:gd name="connsiteY21" fmla="*/ 5136109 h 5143500"/>
              <a:gd name="connsiteX22" fmla="*/ 3848930 w 5819775"/>
              <a:gd name="connsiteY22" fmla="*/ 5136109 h 5143500"/>
              <a:gd name="connsiteX23" fmla="*/ 4079559 w 5819775"/>
              <a:gd name="connsiteY23" fmla="*/ 5093999 h 5143500"/>
              <a:gd name="connsiteX24" fmla="*/ 5660947 w 5819775"/>
              <a:gd name="connsiteY24" fmla="*/ 4478551 h 5143500"/>
              <a:gd name="connsiteX25" fmla="*/ 5668072 w 5819775"/>
              <a:gd name="connsiteY25" fmla="*/ 4471426 h 5143500"/>
              <a:gd name="connsiteX26" fmla="*/ 5828739 w 5819775"/>
              <a:gd name="connsiteY26" fmla="*/ 4205812 h 5143500"/>
              <a:gd name="connsiteX27" fmla="*/ 5828739 w 5819775"/>
              <a:gd name="connsiteY27" fmla="*/ 217027 h 5143500"/>
              <a:gd name="connsiteX28" fmla="*/ 5633105 w 5819775"/>
              <a:gd name="connsiteY28" fmla="*/ 0 h 5143500"/>
              <a:gd name="connsiteX29" fmla="*/ 252757 w 5819775"/>
              <a:gd name="connsiteY29" fmla="*/ 4862713 h 5143500"/>
              <a:gd name="connsiteX30" fmla="*/ 252757 w 5819775"/>
              <a:gd name="connsiteY30" fmla="*/ 958806 h 5143500"/>
              <a:gd name="connsiteX31" fmla="*/ 301991 w 5819775"/>
              <a:gd name="connsiteY31" fmla="*/ 895969 h 5143500"/>
              <a:gd name="connsiteX32" fmla="*/ 1813409 w 5819775"/>
              <a:gd name="connsiteY32" fmla="*/ 308372 h 5143500"/>
              <a:gd name="connsiteX33" fmla="*/ 1848394 w 5819775"/>
              <a:gd name="connsiteY33" fmla="*/ 301247 h 5143500"/>
              <a:gd name="connsiteX34" fmla="*/ 1848394 w 5819775"/>
              <a:gd name="connsiteY34" fmla="*/ 301247 h 5143500"/>
              <a:gd name="connsiteX35" fmla="*/ 1848394 w 5819775"/>
              <a:gd name="connsiteY35" fmla="*/ 4247264 h 5143500"/>
              <a:gd name="connsiteX36" fmla="*/ 252757 w 5819775"/>
              <a:gd name="connsiteY36" fmla="*/ 4862713 h 5143500"/>
              <a:gd name="connsiteX37" fmla="*/ 2106884 w 5819775"/>
              <a:gd name="connsiteY37" fmla="*/ 4240140 h 5143500"/>
              <a:gd name="connsiteX38" fmla="*/ 2106884 w 5819775"/>
              <a:gd name="connsiteY38" fmla="*/ 286998 h 5143500"/>
              <a:gd name="connsiteX39" fmla="*/ 3708998 w 5819775"/>
              <a:gd name="connsiteY39" fmla="*/ 909580 h 5143500"/>
              <a:gd name="connsiteX40" fmla="*/ 3708998 w 5819775"/>
              <a:gd name="connsiteY40" fmla="*/ 4862722 h 5143500"/>
              <a:gd name="connsiteX41" fmla="*/ 2106884 w 5819775"/>
              <a:gd name="connsiteY41" fmla="*/ 4240140 h 5143500"/>
              <a:gd name="connsiteX42" fmla="*/ 5563135 w 5819775"/>
              <a:gd name="connsiteY42" fmla="*/ 4212279 h 5143500"/>
              <a:gd name="connsiteX43" fmla="*/ 5548885 w 5819775"/>
              <a:gd name="connsiteY43" fmla="*/ 4240140 h 5143500"/>
              <a:gd name="connsiteX44" fmla="*/ 3974622 w 5819775"/>
              <a:gd name="connsiteY44" fmla="*/ 4855588 h 5143500"/>
              <a:gd name="connsiteX45" fmla="*/ 3967497 w 5819775"/>
              <a:gd name="connsiteY45" fmla="*/ 4862713 h 5143500"/>
              <a:gd name="connsiteX46" fmla="*/ 3967497 w 5819775"/>
              <a:gd name="connsiteY46" fmla="*/ 909571 h 5143500"/>
              <a:gd name="connsiteX47" fmla="*/ 5562487 w 5819775"/>
              <a:gd name="connsiteY47" fmla="*/ 286988 h 5143500"/>
              <a:gd name="connsiteX48" fmla="*/ 5562487 w 5819775"/>
              <a:gd name="connsiteY48" fmla="*/ 4212279 h 5143500"/>
              <a:gd name="connsiteX49" fmla="*/ 5563135 w 5819775"/>
              <a:gd name="connsiteY49" fmla="*/ 4212279 h 5143500"/>
              <a:gd name="connsiteX50" fmla="*/ 4338706 w 5819775"/>
              <a:gd name="connsiteY50" fmla="*/ 3288459 h 5143500"/>
              <a:gd name="connsiteX51" fmla="*/ 4513623 w 5819775"/>
              <a:gd name="connsiteY51" fmla="*/ 3246349 h 5143500"/>
              <a:gd name="connsiteX52" fmla="*/ 4716401 w 5819775"/>
              <a:gd name="connsiteY52" fmla="*/ 3365554 h 5143500"/>
              <a:gd name="connsiteX53" fmla="*/ 4898442 w 5819775"/>
              <a:gd name="connsiteY53" fmla="*/ 3078556 h 5143500"/>
              <a:gd name="connsiteX54" fmla="*/ 5080484 w 5819775"/>
              <a:gd name="connsiteY54" fmla="*/ 3036446 h 5143500"/>
              <a:gd name="connsiteX55" fmla="*/ 5122594 w 5819775"/>
              <a:gd name="connsiteY55" fmla="*/ 3218488 h 5143500"/>
              <a:gd name="connsiteX56" fmla="*/ 4940552 w 5819775"/>
              <a:gd name="connsiteY56" fmla="*/ 3498361 h 5143500"/>
              <a:gd name="connsiteX57" fmla="*/ 5136205 w 5819775"/>
              <a:gd name="connsiteY57" fmla="*/ 3617566 h 5143500"/>
              <a:gd name="connsiteX58" fmla="*/ 5178316 w 5819775"/>
              <a:gd name="connsiteY58" fmla="*/ 3792484 h 5143500"/>
              <a:gd name="connsiteX59" fmla="*/ 5066235 w 5819775"/>
              <a:gd name="connsiteY59" fmla="*/ 3855320 h 5143500"/>
              <a:gd name="connsiteX60" fmla="*/ 5003398 w 5819775"/>
              <a:gd name="connsiteY60" fmla="*/ 3834594 h 5143500"/>
              <a:gd name="connsiteX61" fmla="*/ 4800621 w 5819775"/>
              <a:gd name="connsiteY61" fmla="*/ 3715388 h 5143500"/>
              <a:gd name="connsiteX62" fmla="*/ 4618579 w 5819775"/>
              <a:gd name="connsiteY62" fmla="*/ 4002386 h 5143500"/>
              <a:gd name="connsiteX63" fmla="*/ 4506498 w 5819775"/>
              <a:gd name="connsiteY63" fmla="*/ 4065223 h 5143500"/>
              <a:gd name="connsiteX64" fmla="*/ 4436528 w 5819775"/>
              <a:gd name="connsiteY64" fmla="*/ 4044496 h 5143500"/>
              <a:gd name="connsiteX65" fmla="*/ 4394417 w 5819775"/>
              <a:gd name="connsiteY65" fmla="*/ 3862454 h 5143500"/>
              <a:gd name="connsiteX66" fmla="*/ 4576459 w 5819775"/>
              <a:gd name="connsiteY66" fmla="*/ 3582581 h 5143500"/>
              <a:gd name="connsiteX67" fmla="*/ 4380806 w 5819775"/>
              <a:gd name="connsiteY67" fmla="*/ 3463376 h 5143500"/>
              <a:gd name="connsiteX68" fmla="*/ 4338706 w 5819775"/>
              <a:gd name="connsiteY68" fmla="*/ 3288459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5819775" h="5143500">
                <a:moveTo>
                  <a:pt x="5633105" y="0"/>
                </a:moveTo>
                <a:cubicBezTo>
                  <a:pt x="5612379" y="0"/>
                  <a:pt x="5598120" y="0"/>
                  <a:pt x="5577394" y="7125"/>
                </a:cubicBezTo>
                <a:cubicBezTo>
                  <a:pt x="5570269" y="7125"/>
                  <a:pt x="5563144" y="7125"/>
                  <a:pt x="5563144" y="14249"/>
                </a:cubicBezTo>
                <a:lnTo>
                  <a:pt x="3841815" y="686067"/>
                </a:lnTo>
                <a:lnTo>
                  <a:pt x="2162605" y="34985"/>
                </a:lnTo>
                <a:cubicBezTo>
                  <a:pt x="2155480" y="34985"/>
                  <a:pt x="2155480" y="34985"/>
                  <a:pt x="2148356" y="27861"/>
                </a:cubicBezTo>
                <a:cubicBezTo>
                  <a:pt x="2113370" y="20736"/>
                  <a:pt x="2064135" y="7134"/>
                  <a:pt x="1994165" y="7134"/>
                </a:cubicBezTo>
                <a:lnTo>
                  <a:pt x="1980563" y="7134"/>
                </a:lnTo>
                <a:lnTo>
                  <a:pt x="1980563" y="7134"/>
                </a:lnTo>
                <a:cubicBezTo>
                  <a:pt x="1903468" y="7134"/>
                  <a:pt x="1833507" y="21384"/>
                  <a:pt x="1763536" y="49244"/>
                </a:cubicBezTo>
                <a:cubicBezTo>
                  <a:pt x="1756411" y="49244"/>
                  <a:pt x="1742810" y="56369"/>
                  <a:pt x="1735675" y="56369"/>
                </a:cubicBezTo>
                <a:lnTo>
                  <a:pt x="210647" y="651081"/>
                </a:lnTo>
                <a:cubicBezTo>
                  <a:pt x="35730" y="721052"/>
                  <a:pt x="-6380" y="875233"/>
                  <a:pt x="744" y="958806"/>
                </a:cubicBezTo>
                <a:lnTo>
                  <a:pt x="744" y="4926206"/>
                </a:lnTo>
                <a:cubicBezTo>
                  <a:pt x="744" y="4946933"/>
                  <a:pt x="744" y="5031153"/>
                  <a:pt x="63581" y="5093999"/>
                </a:cubicBezTo>
                <a:cubicBezTo>
                  <a:pt x="98566" y="5128984"/>
                  <a:pt x="147801" y="5149711"/>
                  <a:pt x="196388" y="5149711"/>
                </a:cubicBezTo>
                <a:cubicBezTo>
                  <a:pt x="224248" y="5149711"/>
                  <a:pt x="259224" y="5142586"/>
                  <a:pt x="287085" y="5128975"/>
                </a:cubicBezTo>
                <a:lnTo>
                  <a:pt x="1987031" y="4464292"/>
                </a:lnTo>
                <a:lnTo>
                  <a:pt x="3610529" y="5093999"/>
                </a:lnTo>
                <a:lnTo>
                  <a:pt x="3652639" y="5108248"/>
                </a:lnTo>
                <a:cubicBezTo>
                  <a:pt x="3687624" y="5122498"/>
                  <a:pt x="3750461" y="5136109"/>
                  <a:pt x="3841805" y="5136109"/>
                </a:cubicBezTo>
                <a:cubicBezTo>
                  <a:pt x="3841805" y="5136109"/>
                  <a:pt x="3841805" y="5136109"/>
                  <a:pt x="3848930" y="5136109"/>
                </a:cubicBezTo>
                <a:lnTo>
                  <a:pt x="3848930" y="5136109"/>
                </a:lnTo>
                <a:cubicBezTo>
                  <a:pt x="3933150" y="5136109"/>
                  <a:pt x="4003121" y="5121859"/>
                  <a:pt x="4079559" y="5093999"/>
                </a:cubicBezTo>
                <a:lnTo>
                  <a:pt x="5660947" y="4478551"/>
                </a:lnTo>
                <a:cubicBezTo>
                  <a:pt x="5660947" y="4478551"/>
                  <a:pt x="5668072" y="4478551"/>
                  <a:pt x="5668072" y="4471426"/>
                </a:cubicBezTo>
                <a:cubicBezTo>
                  <a:pt x="5773018" y="4422191"/>
                  <a:pt x="5828739" y="4324369"/>
                  <a:pt x="5828739" y="4205812"/>
                </a:cubicBezTo>
                <a:lnTo>
                  <a:pt x="5828739" y="217027"/>
                </a:lnTo>
                <a:cubicBezTo>
                  <a:pt x="5822272" y="69971"/>
                  <a:pt x="5723803" y="0"/>
                  <a:pt x="5633105" y="0"/>
                </a:cubicBezTo>
                <a:close/>
                <a:moveTo>
                  <a:pt x="252757" y="4862713"/>
                </a:moveTo>
                <a:lnTo>
                  <a:pt x="252757" y="958806"/>
                </a:lnTo>
                <a:cubicBezTo>
                  <a:pt x="252757" y="944556"/>
                  <a:pt x="259881" y="909571"/>
                  <a:pt x="301991" y="895969"/>
                </a:cubicBezTo>
                <a:lnTo>
                  <a:pt x="1813409" y="308372"/>
                </a:lnTo>
                <a:cubicBezTo>
                  <a:pt x="1827658" y="308372"/>
                  <a:pt x="1834135" y="301247"/>
                  <a:pt x="1848394" y="301247"/>
                </a:cubicBezTo>
                <a:lnTo>
                  <a:pt x="1848394" y="301247"/>
                </a:lnTo>
                <a:lnTo>
                  <a:pt x="1848394" y="4247264"/>
                </a:lnTo>
                <a:lnTo>
                  <a:pt x="252757" y="4862713"/>
                </a:lnTo>
                <a:close/>
                <a:moveTo>
                  <a:pt x="2106884" y="4240140"/>
                </a:moveTo>
                <a:lnTo>
                  <a:pt x="2106884" y="286998"/>
                </a:lnTo>
                <a:lnTo>
                  <a:pt x="3708998" y="909580"/>
                </a:lnTo>
                <a:lnTo>
                  <a:pt x="3708998" y="4862722"/>
                </a:lnTo>
                <a:lnTo>
                  <a:pt x="2106884" y="4240140"/>
                </a:lnTo>
                <a:close/>
                <a:moveTo>
                  <a:pt x="5563135" y="4212279"/>
                </a:moveTo>
                <a:cubicBezTo>
                  <a:pt x="5563135" y="4233015"/>
                  <a:pt x="5556010" y="4240140"/>
                  <a:pt x="5548885" y="4240140"/>
                </a:cubicBezTo>
                <a:lnTo>
                  <a:pt x="3974622" y="4855588"/>
                </a:lnTo>
                <a:cubicBezTo>
                  <a:pt x="3974622" y="4855588"/>
                  <a:pt x="3967497" y="4855588"/>
                  <a:pt x="3967497" y="4862713"/>
                </a:cubicBezTo>
                <a:lnTo>
                  <a:pt x="3967497" y="909571"/>
                </a:lnTo>
                <a:lnTo>
                  <a:pt x="5562487" y="286988"/>
                </a:lnTo>
                <a:lnTo>
                  <a:pt x="5562487" y="4212279"/>
                </a:lnTo>
                <a:lnTo>
                  <a:pt x="5563135" y="4212279"/>
                </a:lnTo>
                <a:close/>
                <a:moveTo>
                  <a:pt x="4338706" y="3288459"/>
                </a:moveTo>
                <a:cubicBezTo>
                  <a:pt x="4373691" y="3225622"/>
                  <a:pt x="4457911" y="3204239"/>
                  <a:pt x="4513623" y="3246349"/>
                </a:cubicBezTo>
                <a:lnTo>
                  <a:pt x="4716401" y="3365554"/>
                </a:lnTo>
                <a:lnTo>
                  <a:pt x="4898442" y="3078556"/>
                </a:lnTo>
                <a:cubicBezTo>
                  <a:pt x="4933428" y="3015720"/>
                  <a:pt x="5017648" y="3001461"/>
                  <a:pt x="5080484" y="3036446"/>
                </a:cubicBezTo>
                <a:cubicBezTo>
                  <a:pt x="5143321" y="3071432"/>
                  <a:pt x="5157580" y="3155652"/>
                  <a:pt x="5122594" y="3218488"/>
                </a:cubicBezTo>
                <a:lnTo>
                  <a:pt x="4940552" y="3498361"/>
                </a:lnTo>
                <a:lnTo>
                  <a:pt x="5136205" y="3617566"/>
                </a:lnTo>
                <a:cubicBezTo>
                  <a:pt x="5199042" y="3652552"/>
                  <a:pt x="5220425" y="3736772"/>
                  <a:pt x="5178316" y="3792484"/>
                </a:cubicBezTo>
                <a:cubicBezTo>
                  <a:pt x="5157589" y="3834594"/>
                  <a:pt x="5108345" y="3855320"/>
                  <a:pt x="5066235" y="3855320"/>
                </a:cubicBezTo>
                <a:cubicBezTo>
                  <a:pt x="5045508" y="3855320"/>
                  <a:pt x="5024124" y="3848195"/>
                  <a:pt x="5003398" y="3834594"/>
                </a:cubicBezTo>
                <a:lnTo>
                  <a:pt x="4800621" y="3715388"/>
                </a:lnTo>
                <a:lnTo>
                  <a:pt x="4618579" y="4002386"/>
                </a:lnTo>
                <a:cubicBezTo>
                  <a:pt x="4590718" y="4044496"/>
                  <a:pt x="4548608" y="4065223"/>
                  <a:pt x="4506498" y="4065223"/>
                </a:cubicBezTo>
                <a:cubicBezTo>
                  <a:pt x="4485772" y="4065223"/>
                  <a:pt x="4457263" y="4058098"/>
                  <a:pt x="4436528" y="4044496"/>
                </a:cubicBezTo>
                <a:cubicBezTo>
                  <a:pt x="4373691" y="4009511"/>
                  <a:pt x="4359432" y="3925291"/>
                  <a:pt x="4394417" y="3862454"/>
                </a:cubicBezTo>
                <a:lnTo>
                  <a:pt x="4576459" y="3582581"/>
                </a:lnTo>
                <a:lnTo>
                  <a:pt x="4380806" y="3463376"/>
                </a:lnTo>
                <a:cubicBezTo>
                  <a:pt x="4324456" y="3428390"/>
                  <a:pt x="4303730" y="3351295"/>
                  <a:pt x="4338706" y="328845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53" name="Forma libre 352">
            <a:extLst>
              <a:ext uri="{FF2B5EF4-FFF2-40B4-BE49-F238E27FC236}">
                <a16:creationId xmlns:a16="http://schemas.microsoft.com/office/drawing/2014/main" id="{9CDDA339-AD50-F74E-893C-C41D425C52DB}"/>
              </a:ext>
            </a:extLst>
          </p:cNvPr>
          <p:cNvSpPr/>
          <p:nvPr/>
        </p:nvSpPr>
        <p:spPr>
          <a:xfrm>
            <a:off x="481232" y="4813951"/>
            <a:ext cx="301338" cy="151409"/>
          </a:xfrm>
          <a:custGeom>
            <a:avLst/>
            <a:gdLst>
              <a:gd name="connsiteX0" fmla="*/ 5511470 w 5819775"/>
              <a:gd name="connsiteY0" fmla="*/ 803386 h 2924175"/>
              <a:gd name="connsiteX1" fmla="*/ 5215176 w 5819775"/>
              <a:gd name="connsiteY1" fmla="*/ 803386 h 2924175"/>
              <a:gd name="connsiteX2" fmla="*/ 5215176 w 5819775"/>
              <a:gd name="connsiteY2" fmla="*/ 338061 h 2924175"/>
              <a:gd name="connsiteX3" fmla="*/ 4877115 w 5819775"/>
              <a:gd name="connsiteY3" fmla="*/ 0 h 2924175"/>
              <a:gd name="connsiteX4" fmla="*/ 338061 w 5819775"/>
              <a:gd name="connsiteY4" fmla="*/ 0 h 2924175"/>
              <a:gd name="connsiteX5" fmla="*/ 0 w 5819775"/>
              <a:gd name="connsiteY5" fmla="*/ 338061 h 2924175"/>
              <a:gd name="connsiteX6" fmla="*/ 0 w 5819775"/>
              <a:gd name="connsiteY6" fmla="*/ 2586371 h 2924175"/>
              <a:gd name="connsiteX7" fmla="*/ 338061 w 5819775"/>
              <a:gd name="connsiteY7" fmla="*/ 2924432 h 2924175"/>
              <a:gd name="connsiteX8" fmla="*/ 4884287 w 5819775"/>
              <a:gd name="connsiteY8" fmla="*/ 2924432 h 2924175"/>
              <a:gd name="connsiteX9" fmla="*/ 5222348 w 5819775"/>
              <a:gd name="connsiteY9" fmla="*/ 2586371 h 2924175"/>
              <a:gd name="connsiteX10" fmla="*/ 5222348 w 5819775"/>
              <a:gd name="connsiteY10" fmla="*/ 2036855 h 2924175"/>
              <a:gd name="connsiteX11" fmla="*/ 5518642 w 5819775"/>
              <a:gd name="connsiteY11" fmla="*/ 2036855 h 2924175"/>
              <a:gd name="connsiteX12" fmla="*/ 5828643 w 5819775"/>
              <a:gd name="connsiteY12" fmla="*/ 1726854 h 2924175"/>
              <a:gd name="connsiteX13" fmla="*/ 5828643 w 5819775"/>
              <a:gd name="connsiteY13" fmla="*/ 1113377 h 2924175"/>
              <a:gd name="connsiteX14" fmla="*/ 5511470 w 5819775"/>
              <a:gd name="connsiteY14" fmla="*/ 803386 h 2924175"/>
              <a:gd name="connsiteX15" fmla="*/ 4954772 w 5819775"/>
              <a:gd name="connsiteY15" fmla="*/ 2587028 h 2924175"/>
              <a:gd name="connsiteX16" fmla="*/ 4877105 w 5819775"/>
              <a:gd name="connsiteY16" fmla="*/ 2664695 h 2924175"/>
              <a:gd name="connsiteX17" fmla="*/ 338061 w 5819775"/>
              <a:gd name="connsiteY17" fmla="*/ 2664695 h 2924175"/>
              <a:gd name="connsiteX18" fmla="*/ 260394 w 5819775"/>
              <a:gd name="connsiteY18" fmla="*/ 2587028 h 2924175"/>
              <a:gd name="connsiteX19" fmla="*/ 260394 w 5819775"/>
              <a:gd name="connsiteY19" fmla="*/ 338719 h 2924175"/>
              <a:gd name="connsiteX20" fmla="*/ 338061 w 5819775"/>
              <a:gd name="connsiteY20" fmla="*/ 261052 h 2924175"/>
              <a:gd name="connsiteX21" fmla="*/ 4884287 w 5819775"/>
              <a:gd name="connsiteY21" fmla="*/ 261052 h 2924175"/>
              <a:gd name="connsiteX22" fmla="*/ 4961954 w 5819775"/>
              <a:gd name="connsiteY22" fmla="*/ 338719 h 2924175"/>
              <a:gd name="connsiteX23" fmla="*/ 4961954 w 5819775"/>
              <a:gd name="connsiteY23" fmla="*/ 952195 h 2924175"/>
              <a:gd name="connsiteX24" fmla="*/ 4961954 w 5819775"/>
              <a:gd name="connsiteY24" fmla="*/ 1903733 h 2924175"/>
              <a:gd name="connsiteX25" fmla="*/ 4961954 w 5819775"/>
              <a:gd name="connsiteY25" fmla="*/ 2587695 h 2924175"/>
              <a:gd name="connsiteX26" fmla="*/ 4954772 w 5819775"/>
              <a:gd name="connsiteY26" fmla="*/ 2587695 h 2924175"/>
              <a:gd name="connsiteX27" fmla="*/ 4954772 w 5819775"/>
              <a:gd name="connsiteY27" fmla="*/ 2587028 h 2924175"/>
              <a:gd name="connsiteX28" fmla="*/ 5561067 w 5819775"/>
              <a:gd name="connsiteY28" fmla="*/ 1726864 h 2924175"/>
              <a:gd name="connsiteX29" fmla="*/ 5511470 w 5819775"/>
              <a:gd name="connsiteY29" fmla="*/ 1776460 h 2924175"/>
              <a:gd name="connsiteX30" fmla="*/ 5215176 w 5819775"/>
              <a:gd name="connsiteY30" fmla="*/ 1776460 h 2924175"/>
              <a:gd name="connsiteX31" fmla="*/ 5215176 w 5819775"/>
              <a:gd name="connsiteY31" fmla="*/ 1064438 h 2924175"/>
              <a:gd name="connsiteX32" fmla="*/ 5511470 w 5819775"/>
              <a:gd name="connsiteY32" fmla="*/ 1064438 h 2924175"/>
              <a:gd name="connsiteX33" fmla="*/ 5561067 w 5819775"/>
              <a:gd name="connsiteY33" fmla="*/ 1114035 h 2924175"/>
              <a:gd name="connsiteX34" fmla="*/ 5561067 w 5819775"/>
              <a:gd name="connsiteY34" fmla="*/ 1726864 h 2924175"/>
              <a:gd name="connsiteX35" fmla="*/ 1211932 w 5819775"/>
              <a:gd name="connsiteY35" fmla="*/ 895407 h 2924175"/>
              <a:gd name="connsiteX36" fmla="*/ 1211932 w 5819775"/>
              <a:gd name="connsiteY36" fmla="*/ 2030330 h 2924175"/>
              <a:gd name="connsiteX37" fmla="*/ 1085326 w 5819775"/>
              <a:gd name="connsiteY37" fmla="*/ 2156936 h 2924175"/>
              <a:gd name="connsiteX38" fmla="*/ 958720 w 5819775"/>
              <a:gd name="connsiteY38" fmla="*/ 2030330 h 2924175"/>
              <a:gd name="connsiteX39" fmla="*/ 958720 w 5819775"/>
              <a:gd name="connsiteY39" fmla="*/ 895407 h 2924175"/>
              <a:gd name="connsiteX40" fmla="*/ 1085326 w 5819775"/>
              <a:gd name="connsiteY40" fmla="*/ 768801 h 2924175"/>
              <a:gd name="connsiteX41" fmla="*/ 1211932 w 5819775"/>
              <a:gd name="connsiteY41" fmla="*/ 895407 h 2924175"/>
              <a:gd name="connsiteX42" fmla="*/ 2233955 w 5819775"/>
              <a:gd name="connsiteY42" fmla="*/ 895407 h 2924175"/>
              <a:gd name="connsiteX43" fmla="*/ 2233955 w 5819775"/>
              <a:gd name="connsiteY43" fmla="*/ 2030330 h 2924175"/>
              <a:gd name="connsiteX44" fmla="*/ 2107349 w 5819775"/>
              <a:gd name="connsiteY44" fmla="*/ 2156936 h 2924175"/>
              <a:gd name="connsiteX45" fmla="*/ 1980743 w 5819775"/>
              <a:gd name="connsiteY45" fmla="*/ 2030330 h 2924175"/>
              <a:gd name="connsiteX46" fmla="*/ 1980743 w 5819775"/>
              <a:gd name="connsiteY46" fmla="*/ 895407 h 2924175"/>
              <a:gd name="connsiteX47" fmla="*/ 2107349 w 5819775"/>
              <a:gd name="connsiteY47" fmla="*/ 768801 h 2924175"/>
              <a:gd name="connsiteX48" fmla="*/ 2233955 w 5819775"/>
              <a:gd name="connsiteY48" fmla="*/ 895407 h 2924175"/>
              <a:gd name="connsiteX49" fmla="*/ 3248797 w 5819775"/>
              <a:gd name="connsiteY49" fmla="*/ 895407 h 2924175"/>
              <a:gd name="connsiteX50" fmla="*/ 3248797 w 5819775"/>
              <a:gd name="connsiteY50" fmla="*/ 2030330 h 2924175"/>
              <a:gd name="connsiteX51" fmla="*/ 3122190 w 5819775"/>
              <a:gd name="connsiteY51" fmla="*/ 2156936 h 2924175"/>
              <a:gd name="connsiteX52" fmla="*/ 2995584 w 5819775"/>
              <a:gd name="connsiteY52" fmla="*/ 2030330 h 2924175"/>
              <a:gd name="connsiteX53" fmla="*/ 2995584 w 5819775"/>
              <a:gd name="connsiteY53" fmla="*/ 895407 h 2924175"/>
              <a:gd name="connsiteX54" fmla="*/ 3122190 w 5819775"/>
              <a:gd name="connsiteY54" fmla="*/ 768801 h 2924175"/>
              <a:gd name="connsiteX55" fmla="*/ 3248797 w 5819775"/>
              <a:gd name="connsiteY55" fmla="*/ 895407 h 2924175"/>
              <a:gd name="connsiteX56" fmla="*/ 4270820 w 5819775"/>
              <a:gd name="connsiteY56" fmla="*/ 895407 h 2924175"/>
              <a:gd name="connsiteX57" fmla="*/ 4270820 w 5819775"/>
              <a:gd name="connsiteY57" fmla="*/ 2030330 h 2924175"/>
              <a:gd name="connsiteX58" fmla="*/ 4144213 w 5819775"/>
              <a:gd name="connsiteY58" fmla="*/ 2156936 h 2924175"/>
              <a:gd name="connsiteX59" fmla="*/ 4017607 w 5819775"/>
              <a:gd name="connsiteY59" fmla="*/ 2030330 h 2924175"/>
              <a:gd name="connsiteX60" fmla="*/ 4017607 w 5819775"/>
              <a:gd name="connsiteY60" fmla="*/ 895407 h 2924175"/>
              <a:gd name="connsiteX61" fmla="*/ 4144213 w 5819775"/>
              <a:gd name="connsiteY61" fmla="*/ 768801 h 2924175"/>
              <a:gd name="connsiteX62" fmla="*/ 4270820 w 5819775"/>
              <a:gd name="connsiteY62" fmla="*/ 895407 h 292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5819775" h="2924175">
                <a:moveTo>
                  <a:pt x="5511470" y="803386"/>
                </a:moveTo>
                <a:lnTo>
                  <a:pt x="5215176" y="803386"/>
                </a:lnTo>
                <a:lnTo>
                  <a:pt x="5215176" y="338061"/>
                </a:lnTo>
                <a:cubicBezTo>
                  <a:pt x="5215176" y="154676"/>
                  <a:pt x="5067033" y="0"/>
                  <a:pt x="4877115" y="0"/>
                </a:cubicBezTo>
                <a:lnTo>
                  <a:pt x="338061" y="0"/>
                </a:lnTo>
                <a:cubicBezTo>
                  <a:pt x="154676" y="0"/>
                  <a:pt x="0" y="148142"/>
                  <a:pt x="0" y="338061"/>
                </a:cubicBezTo>
                <a:lnTo>
                  <a:pt x="0" y="2586371"/>
                </a:lnTo>
                <a:cubicBezTo>
                  <a:pt x="0" y="2769756"/>
                  <a:pt x="148152" y="2924432"/>
                  <a:pt x="338061" y="2924432"/>
                </a:cubicBezTo>
                <a:lnTo>
                  <a:pt x="4884287" y="2924432"/>
                </a:lnTo>
                <a:cubicBezTo>
                  <a:pt x="5067672" y="2924432"/>
                  <a:pt x="5222348" y="2776280"/>
                  <a:pt x="5222348" y="2586371"/>
                </a:cubicBezTo>
                <a:lnTo>
                  <a:pt x="5222348" y="2036855"/>
                </a:lnTo>
                <a:lnTo>
                  <a:pt x="5518642" y="2036855"/>
                </a:lnTo>
                <a:cubicBezTo>
                  <a:pt x="5687673" y="2036855"/>
                  <a:pt x="5828643" y="1895885"/>
                  <a:pt x="5828643" y="1726854"/>
                </a:cubicBezTo>
                <a:lnTo>
                  <a:pt x="5828643" y="1113377"/>
                </a:lnTo>
                <a:cubicBezTo>
                  <a:pt x="5821470" y="944356"/>
                  <a:pt x="5680501" y="803386"/>
                  <a:pt x="5511470" y="803386"/>
                </a:cubicBezTo>
                <a:close/>
                <a:moveTo>
                  <a:pt x="4954772" y="2587028"/>
                </a:moveTo>
                <a:cubicBezTo>
                  <a:pt x="4954772" y="2629453"/>
                  <a:pt x="4919530" y="2664695"/>
                  <a:pt x="4877105" y="2664695"/>
                </a:cubicBezTo>
                <a:lnTo>
                  <a:pt x="338061" y="2664695"/>
                </a:lnTo>
                <a:cubicBezTo>
                  <a:pt x="295637" y="2664695"/>
                  <a:pt x="260394" y="2629453"/>
                  <a:pt x="260394" y="2587028"/>
                </a:cubicBezTo>
                <a:lnTo>
                  <a:pt x="260394" y="338719"/>
                </a:lnTo>
                <a:cubicBezTo>
                  <a:pt x="260394" y="296294"/>
                  <a:pt x="295637" y="261052"/>
                  <a:pt x="338061" y="261052"/>
                </a:cubicBezTo>
                <a:lnTo>
                  <a:pt x="4884287" y="261052"/>
                </a:lnTo>
                <a:cubicBezTo>
                  <a:pt x="4926711" y="261052"/>
                  <a:pt x="4961954" y="296294"/>
                  <a:pt x="4961954" y="338719"/>
                </a:cubicBezTo>
                <a:lnTo>
                  <a:pt x="4961954" y="952195"/>
                </a:lnTo>
                <a:lnTo>
                  <a:pt x="4961954" y="1903733"/>
                </a:lnTo>
                <a:lnTo>
                  <a:pt x="4961954" y="2587695"/>
                </a:lnTo>
                <a:lnTo>
                  <a:pt x="4954772" y="2587695"/>
                </a:lnTo>
                <a:lnTo>
                  <a:pt x="4954772" y="2587028"/>
                </a:lnTo>
                <a:close/>
                <a:moveTo>
                  <a:pt x="5561067" y="1726864"/>
                </a:moveTo>
                <a:cubicBezTo>
                  <a:pt x="5561067" y="1754924"/>
                  <a:pt x="5540178" y="1776460"/>
                  <a:pt x="5511470" y="1776460"/>
                </a:cubicBezTo>
                <a:lnTo>
                  <a:pt x="5215176" y="1776460"/>
                </a:lnTo>
                <a:lnTo>
                  <a:pt x="5215176" y="1064438"/>
                </a:lnTo>
                <a:lnTo>
                  <a:pt x="5511470" y="1064438"/>
                </a:lnTo>
                <a:cubicBezTo>
                  <a:pt x="5539531" y="1064438"/>
                  <a:pt x="5561067" y="1085326"/>
                  <a:pt x="5561067" y="1114035"/>
                </a:cubicBezTo>
                <a:lnTo>
                  <a:pt x="5561067" y="1726864"/>
                </a:lnTo>
                <a:close/>
                <a:moveTo>
                  <a:pt x="1211932" y="895407"/>
                </a:moveTo>
                <a:lnTo>
                  <a:pt x="1211932" y="2030330"/>
                </a:lnTo>
                <a:cubicBezTo>
                  <a:pt x="1211932" y="2100815"/>
                  <a:pt x="1155802" y="2156936"/>
                  <a:pt x="1085326" y="2156936"/>
                </a:cubicBezTo>
                <a:cubicBezTo>
                  <a:pt x="1014841" y="2156936"/>
                  <a:pt x="958720" y="2100806"/>
                  <a:pt x="958720" y="2030330"/>
                </a:cubicBezTo>
                <a:lnTo>
                  <a:pt x="958720" y="895407"/>
                </a:lnTo>
                <a:cubicBezTo>
                  <a:pt x="958720" y="824922"/>
                  <a:pt x="1014851" y="768801"/>
                  <a:pt x="1085326" y="768801"/>
                </a:cubicBezTo>
                <a:cubicBezTo>
                  <a:pt x="1155811" y="768801"/>
                  <a:pt x="1211932" y="817750"/>
                  <a:pt x="1211932" y="895407"/>
                </a:cubicBezTo>
                <a:close/>
                <a:moveTo>
                  <a:pt x="2233955" y="895407"/>
                </a:moveTo>
                <a:lnTo>
                  <a:pt x="2233955" y="2030330"/>
                </a:lnTo>
                <a:cubicBezTo>
                  <a:pt x="2233955" y="2100815"/>
                  <a:pt x="2177825" y="2156936"/>
                  <a:pt x="2107349" y="2156936"/>
                </a:cubicBezTo>
                <a:cubicBezTo>
                  <a:pt x="2036864" y="2156936"/>
                  <a:pt x="1980743" y="2100806"/>
                  <a:pt x="1980743" y="2030330"/>
                </a:cubicBezTo>
                <a:lnTo>
                  <a:pt x="1980743" y="895407"/>
                </a:lnTo>
                <a:cubicBezTo>
                  <a:pt x="1980743" y="824922"/>
                  <a:pt x="2036874" y="768801"/>
                  <a:pt x="2107349" y="768801"/>
                </a:cubicBezTo>
                <a:cubicBezTo>
                  <a:pt x="2170652" y="761619"/>
                  <a:pt x="2233955" y="817750"/>
                  <a:pt x="2233955" y="895407"/>
                </a:cubicBezTo>
                <a:close/>
                <a:moveTo>
                  <a:pt x="3248797" y="895407"/>
                </a:moveTo>
                <a:lnTo>
                  <a:pt x="3248797" y="2030330"/>
                </a:lnTo>
                <a:cubicBezTo>
                  <a:pt x="3248797" y="2100815"/>
                  <a:pt x="3192666" y="2156936"/>
                  <a:pt x="3122190" y="2156936"/>
                </a:cubicBezTo>
                <a:cubicBezTo>
                  <a:pt x="3051715" y="2156936"/>
                  <a:pt x="2995584" y="2100806"/>
                  <a:pt x="2995584" y="2030330"/>
                </a:cubicBezTo>
                <a:lnTo>
                  <a:pt x="2995584" y="895407"/>
                </a:lnTo>
                <a:cubicBezTo>
                  <a:pt x="2995584" y="824922"/>
                  <a:pt x="3051705" y="768801"/>
                  <a:pt x="3122190" y="768801"/>
                </a:cubicBezTo>
                <a:cubicBezTo>
                  <a:pt x="3192675" y="761619"/>
                  <a:pt x="3248797" y="817750"/>
                  <a:pt x="3248797" y="895407"/>
                </a:cubicBezTo>
                <a:close/>
                <a:moveTo>
                  <a:pt x="4270820" y="895407"/>
                </a:moveTo>
                <a:lnTo>
                  <a:pt x="4270820" y="2030330"/>
                </a:lnTo>
                <a:cubicBezTo>
                  <a:pt x="4270820" y="2100815"/>
                  <a:pt x="4214689" y="2156936"/>
                  <a:pt x="4144213" y="2156936"/>
                </a:cubicBezTo>
                <a:cubicBezTo>
                  <a:pt x="4073728" y="2156936"/>
                  <a:pt x="4017607" y="2100806"/>
                  <a:pt x="4017607" y="2030330"/>
                </a:cubicBezTo>
                <a:lnTo>
                  <a:pt x="4017607" y="895407"/>
                </a:lnTo>
                <a:cubicBezTo>
                  <a:pt x="4017607" y="824922"/>
                  <a:pt x="4073728" y="768801"/>
                  <a:pt x="4144213" y="768801"/>
                </a:cubicBezTo>
                <a:cubicBezTo>
                  <a:pt x="4214689" y="761619"/>
                  <a:pt x="4270820" y="817750"/>
                  <a:pt x="4270820" y="89540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55" name="Forma libre 354">
            <a:extLst>
              <a:ext uri="{FF2B5EF4-FFF2-40B4-BE49-F238E27FC236}">
                <a16:creationId xmlns:a16="http://schemas.microsoft.com/office/drawing/2014/main" id="{0B97DB57-BEE0-1D41-B25F-497000B5B239}"/>
              </a:ext>
            </a:extLst>
          </p:cNvPr>
          <p:cNvSpPr/>
          <p:nvPr/>
        </p:nvSpPr>
        <p:spPr>
          <a:xfrm>
            <a:off x="4276895" y="3377616"/>
            <a:ext cx="301338" cy="301338"/>
          </a:xfrm>
          <a:custGeom>
            <a:avLst/>
            <a:gdLst>
              <a:gd name="connsiteX0" fmla="*/ 2918403 w 5819775"/>
              <a:gd name="connsiteY0" fmla="*/ 2011566 h 5819775"/>
              <a:gd name="connsiteX1" fmla="*/ 2012242 w 5819775"/>
              <a:gd name="connsiteY1" fmla="*/ 2917727 h 5819775"/>
              <a:gd name="connsiteX2" fmla="*/ 2918403 w 5819775"/>
              <a:gd name="connsiteY2" fmla="*/ 3823888 h 5819775"/>
              <a:gd name="connsiteX3" fmla="*/ 3832069 w 5819775"/>
              <a:gd name="connsiteY3" fmla="*/ 2917727 h 5819775"/>
              <a:gd name="connsiteX4" fmla="*/ 2918403 w 5819775"/>
              <a:gd name="connsiteY4" fmla="*/ 2011566 h 5819775"/>
              <a:gd name="connsiteX5" fmla="*/ 2918403 w 5819775"/>
              <a:gd name="connsiteY5" fmla="*/ 3559131 h 5819775"/>
              <a:gd name="connsiteX6" fmla="*/ 2276999 w 5819775"/>
              <a:gd name="connsiteY6" fmla="*/ 2917727 h 5819775"/>
              <a:gd name="connsiteX7" fmla="*/ 2918403 w 5819775"/>
              <a:gd name="connsiteY7" fmla="*/ 2276323 h 5819775"/>
              <a:gd name="connsiteX8" fmla="*/ 3559807 w 5819775"/>
              <a:gd name="connsiteY8" fmla="*/ 2917727 h 5819775"/>
              <a:gd name="connsiteX9" fmla="*/ 2918403 w 5819775"/>
              <a:gd name="connsiteY9" fmla="*/ 3559131 h 5819775"/>
              <a:gd name="connsiteX10" fmla="*/ 5696246 w 5819775"/>
              <a:gd name="connsiteY10" fmla="*/ 2785348 h 5819775"/>
              <a:gd name="connsiteX11" fmla="*/ 5290928 w 5819775"/>
              <a:gd name="connsiteY11" fmla="*/ 2785348 h 5819775"/>
              <a:gd name="connsiteX12" fmla="*/ 3050781 w 5819775"/>
              <a:gd name="connsiteY12" fmla="*/ 545201 h 5819775"/>
              <a:gd name="connsiteX13" fmla="*/ 3050781 w 5819775"/>
              <a:gd name="connsiteY13" fmla="*/ 132378 h 5819775"/>
              <a:gd name="connsiteX14" fmla="*/ 2918403 w 5819775"/>
              <a:gd name="connsiteY14" fmla="*/ 0 h 5819775"/>
              <a:gd name="connsiteX15" fmla="*/ 2786025 w 5819775"/>
              <a:gd name="connsiteY15" fmla="*/ 132378 h 5819775"/>
              <a:gd name="connsiteX16" fmla="*/ 2786025 w 5819775"/>
              <a:gd name="connsiteY16" fmla="*/ 545201 h 5819775"/>
              <a:gd name="connsiteX17" fmla="*/ 552698 w 5819775"/>
              <a:gd name="connsiteY17" fmla="*/ 2777843 h 5819775"/>
              <a:gd name="connsiteX18" fmla="*/ 132378 w 5819775"/>
              <a:gd name="connsiteY18" fmla="*/ 2777843 h 5819775"/>
              <a:gd name="connsiteX19" fmla="*/ 0 w 5819775"/>
              <a:gd name="connsiteY19" fmla="*/ 2910221 h 5819775"/>
              <a:gd name="connsiteX20" fmla="*/ 132378 w 5819775"/>
              <a:gd name="connsiteY20" fmla="*/ 3042599 h 5819775"/>
              <a:gd name="connsiteX21" fmla="*/ 552707 w 5819775"/>
              <a:gd name="connsiteY21" fmla="*/ 3042599 h 5819775"/>
              <a:gd name="connsiteX22" fmla="*/ 2785348 w 5819775"/>
              <a:gd name="connsiteY22" fmla="*/ 5275241 h 5819775"/>
              <a:gd name="connsiteX23" fmla="*/ 2785348 w 5819775"/>
              <a:gd name="connsiteY23" fmla="*/ 5688064 h 5819775"/>
              <a:gd name="connsiteX24" fmla="*/ 2917727 w 5819775"/>
              <a:gd name="connsiteY24" fmla="*/ 5820442 h 5819775"/>
              <a:gd name="connsiteX25" fmla="*/ 3050105 w 5819775"/>
              <a:gd name="connsiteY25" fmla="*/ 5688064 h 5819775"/>
              <a:gd name="connsiteX26" fmla="*/ 3050105 w 5819775"/>
              <a:gd name="connsiteY26" fmla="*/ 5275241 h 5819775"/>
              <a:gd name="connsiteX27" fmla="*/ 5290252 w 5819775"/>
              <a:gd name="connsiteY27" fmla="*/ 3035094 h 5819775"/>
              <a:gd name="connsiteX28" fmla="*/ 5695569 w 5819775"/>
              <a:gd name="connsiteY28" fmla="*/ 3035094 h 5819775"/>
              <a:gd name="connsiteX29" fmla="*/ 5827947 w 5819775"/>
              <a:gd name="connsiteY29" fmla="*/ 2902715 h 5819775"/>
              <a:gd name="connsiteX30" fmla="*/ 5696246 w 5819775"/>
              <a:gd name="connsiteY30" fmla="*/ 2785348 h 5819775"/>
              <a:gd name="connsiteX31" fmla="*/ 3050781 w 5819775"/>
              <a:gd name="connsiteY31" fmla="*/ 5017989 h 5819775"/>
              <a:gd name="connsiteX32" fmla="*/ 3050781 w 5819775"/>
              <a:gd name="connsiteY32" fmla="*/ 4605166 h 5819775"/>
              <a:gd name="connsiteX33" fmla="*/ 2918403 w 5819775"/>
              <a:gd name="connsiteY33" fmla="*/ 4472788 h 5819775"/>
              <a:gd name="connsiteX34" fmla="*/ 2786025 w 5819775"/>
              <a:gd name="connsiteY34" fmla="*/ 4605166 h 5819775"/>
              <a:gd name="connsiteX35" fmla="*/ 2786025 w 5819775"/>
              <a:gd name="connsiteY35" fmla="*/ 5017989 h 5819775"/>
              <a:gd name="connsiteX36" fmla="*/ 825637 w 5819775"/>
              <a:gd name="connsiteY36" fmla="*/ 3057601 h 5819775"/>
              <a:gd name="connsiteX37" fmla="*/ 1230954 w 5819775"/>
              <a:gd name="connsiteY37" fmla="*/ 3057601 h 5819775"/>
              <a:gd name="connsiteX38" fmla="*/ 1363332 w 5819775"/>
              <a:gd name="connsiteY38" fmla="*/ 2925223 h 5819775"/>
              <a:gd name="connsiteX39" fmla="*/ 1230954 w 5819775"/>
              <a:gd name="connsiteY39" fmla="*/ 2792844 h 5819775"/>
              <a:gd name="connsiteX40" fmla="*/ 825637 w 5819775"/>
              <a:gd name="connsiteY40" fmla="*/ 2792844 h 5819775"/>
              <a:gd name="connsiteX41" fmla="*/ 2786025 w 5819775"/>
              <a:gd name="connsiteY41" fmla="*/ 832466 h 5819775"/>
              <a:gd name="connsiteX42" fmla="*/ 2786025 w 5819775"/>
              <a:gd name="connsiteY42" fmla="*/ 1245289 h 5819775"/>
              <a:gd name="connsiteX43" fmla="*/ 2918403 w 5819775"/>
              <a:gd name="connsiteY43" fmla="*/ 1377667 h 5819775"/>
              <a:gd name="connsiteX44" fmla="*/ 3050781 w 5819775"/>
              <a:gd name="connsiteY44" fmla="*/ 1245289 h 5819775"/>
              <a:gd name="connsiteX45" fmla="*/ 3050781 w 5819775"/>
              <a:gd name="connsiteY45" fmla="*/ 832466 h 5819775"/>
              <a:gd name="connsiteX46" fmla="*/ 5018675 w 5819775"/>
              <a:gd name="connsiteY46" fmla="*/ 2792854 h 5819775"/>
              <a:gd name="connsiteX47" fmla="*/ 4598346 w 5819775"/>
              <a:gd name="connsiteY47" fmla="*/ 2792854 h 5819775"/>
              <a:gd name="connsiteX48" fmla="*/ 4465968 w 5819775"/>
              <a:gd name="connsiteY48" fmla="*/ 2925233 h 5819775"/>
              <a:gd name="connsiteX49" fmla="*/ 4598346 w 5819775"/>
              <a:gd name="connsiteY49" fmla="*/ 3057611 h 5819775"/>
              <a:gd name="connsiteX50" fmla="*/ 5018675 w 5819775"/>
              <a:gd name="connsiteY50" fmla="*/ 3057611 h 5819775"/>
              <a:gd name="connsiteX51" fmla="*/ 3050781 w 5819775"/>
              <a:gd name="connsiteY51" fmla="*/ 5017989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819775" h="5819775">
                <a:moveTo>
                  <a:pt x="2918403" y="2011566"/>
                </a:moveTo>
                <a:cubicBezTo>
                  <a:pt x="2417559" y="2011566"/>
                  <a:pt x="2012242" y="2416883"/>
                  <a:pt x="2012242" y="2917727"/>
                </a:cubicBezTo>
                <a:cubicBezTo>
                  <a:pt x="2012242" y="3418570"/>
                  <a:pt x="2417559" y="3823888"/>
                  <a:pt x="2918403" y="3823888"/>
                </a:cubicBezTo>
                <a:cubicBezTo>
                  <a:pt x="3419247" y="3823888"/>
                  <a:pt x="3832069" y="3418570"/>
                  <a:pt x="3832069" y="2917727"/>
                </a:cubicBezTo>
                <a:cubicBezTo>
                  <a:pt x="3832069" y="2416883"/>
                  <a:pt x="3419247" y="2011566"/>
                  <a:pt x="2918403" y="2011566"/>
                </a:cubicBezTo>
                <a:close/>
                <a:moveTo>
                  <a:pt x="2918403" y="3559131"/>
                </a:moveTo>
                <a:cubicBezTo>
                  <a:pt x="2564949" y="3559131"/>
                  <a:pt x="2276999" y="3271866"/>
                  <a:pt x="2276999" y="2917727"/>
                </a:cubicBezTo>
                <a:cubicBezTo>
                  <a:pt x="2276999" y="2563587"/>
                  <a:pt x="2564263" y="2276323"/>
                  <a:pt x="2918403" y="2276323"/>
                </a:cubicBezTo>
                <a:cubicBezTo>
                  <a:pt x="3271857" y="2276323"/>
                  <a:pt x="3559807" y="2563587"/>
                  <a:pt x="3559807" y="2917727"/>
                </a:cubicBezTo>
                <a:cubicBezTo>
                  <a:pt x="3559807" y="3271866"/>
                  <a:pt x="3271857" y="3559131"/>
                  <a:pt x="2918403" y="3559131"/>
                </a:cubicBezTo>
                <a:close/>
                <a:moveTo>
                  <a:pt x="5696246" y="2785348"/>
                </a:moveTo>
                <a:lnTo>
                  <a:pt x="5290928" y="2785348"/>
                </a:lnTo>
                <a:cubicBezTo>
                  <a:pt x="5224739" y="1584417"/>
                  <a:pt x="4251713" y="611381"/>
                  <a:pt x="3050781" y="545201"/>
                </a:cubicBezTo>
                <a:lnTo>
                  <a:pt x="3050781" y="132378"/>
                </a:lnTo>
                <a:cubicBezTo>
                  <a:pt x="3050781" y="58684"/>
                  <a:pt x="2992098" y="0"/>
                  <a:pt x="2918403" y="0"/>
                </a:cubicBezTo>
                <a:cubicBezTo>
                  <a:pt x="2844708" y="0"/>
                  <a:pt x="2786025" y="58684"/>
                  <a:pt x="2786025" y="132378"/>
                </a:cubicBezTo>
                <a:lnTo>
                  <a:pt x="2786025" y="545201"/>
                </a:lnTo>
                <a:cubicBezTo>
                  <a:pt x="1584417" y="618211"/>
                  <a:pt x="626393" y="1583731"/>
                  <a:pt x="552698" y="2777843"/>
                </a:cubicBezTo>
                <a:lnTo>
                  <a:pt x="132378" y="2777843"/>
                </a:lnTo>
                <a:cubicBezTo>
                  <a:pt x="58684" y="2777843"/>
                  <a:pt x="0" y="2836526"/>
                  <a:pt x="0" y="2910221"/>
                </a:cubicBezTo>
                <a:cubicBezTo>
                  <a:pt x="0" y="2983916"/>
                  <a:pt x="58684" y="3042599"/>
                  <a:pt x="132378" y="3042599"/>
                </a:cubicBezTo>
                <a:lnTo>
                  <a:pt x="552707" y="3042599"/>
                </a:lnTo>
                <a:cubicBezTo>
                  <a:pt x="618896" y="4243531"/>
                  <a:pt x="1584417" y="5209051"/>
                  <a:pt x="2785348" y="5275241"/>
                </a:cubicBezTo>
                <a:lnTo>
                  <a:pt x="2785348" y="5688064"/>
                </a:lnTo>
                <a:cubicBezTo>
                  <a:pt x="2785348" y="5761759"/>
                  <a:pt x="2844032" y="5820442"/>
                  <a:pt x="2917727" y="5820442"/>
                </a:cubicBezTo>
                <a:cubicBezTo>
                  <a:pt x="2991422" y="5820442"/>
                  <a:pt x="3050105" y="5761759"/>
                  <a:pt x="3050105" y="5688064"/>
                </a:cubicBezTo>
                <a:lnTo>
                  <a:pt x="3050105" y="5275241"/>
                </a:lnTo>
                <a:cubicBezTo>
                  <a:pt x="4258542" y="5209051"/>
                  <a:pt x="5224063" y="4243531"/>
                  <a:pt x="5290252" y="3035094"/>
                </a:cubicBezTo>
                <a:lnTo>
                  <a:pt x="5695569" y="3035094"/>
                </a:lnTo>
                <a:cubicBezTo>
                  <a:pt x="5769264" y="3035094"/>
                  <a:pt x="5827947" y="2976410"/>
                  <a:pt x="5827947" y="2902715"/>
                </a:cubicBezTo>
                <a:cubicBezTo>
                  <a:pt x="5829300" y="2829020"/>
                  <a:pt x="5769941" y="2785348"/>
                  <a:pt x="5696246" y="2785348"/>
                </a:cubicBezTo>
                <a:close/>
                <a:moveTo>
                  <a:pt x="3050781" y="5017989"/>
                </a:moveTo>
                <a:lnTo>
                  <a:pt x="3050781" y="4605166"/>
                </a:lnTo>
                <a:cubicBezTo>
                  <a:pt x="3050781" y="4531472"/>
                  <a:pt x="2992098" y="4472788"/>
                  <a:pt x="2918403" y="4472788"/>
                </a:cubicBezTo>
                <a:cubicBezTo>
                  <a:pt x="2844708" y="4472788"/>
                  <a:pt x="2786025" y="4531472"/>
                  <a:pt x="2786025" y="4605166"/>
                </a:cubicBezTo>
                <a:lnTo>
                  <a:pt x="2786025" y="5017989"/>
                </a:lnTo>
                <a:cubicBezTo>
                  <a:pt x="1739303" y="4944295"/>
                  <a:pt x="899331" y="4104323"/>
                  <a:pt x="825637" y="3057601"/>
                </a:cubicBezTo>
                <a:lnTo>
                  <a:pt x="1230954" y="3057601"/>
                </a:lnTo>
                <a:cubicBezTo>
                  <a:pt x="1304649" y="3057601"/>
                  <a:pt x="1363332" y="2998918"/>
                  <a:pt x="1363332" y="2925223"/>
                </a:cubicBezTo>
                <a:cubicBezTo>
                  <a:pt x="1363332" y="2851528"/>
                  <a:pt x="1304649" y="2792844"/>
                  <a:pt x="1230954" y="2792844"/>
                </a:cubicBezTo>
                <a:lnTo>
                  <a:pt x="825637" y="2792844"/>
                </a:lnTo>
                <a:cubicBezTo>
                  <a:pt x="891826" y="1746133"/>
                  <a:pt x="1731797" y="898655"/>
                  <a:pt x="2786025" y="832466"/>
                </a:cubicBezTo>
                <a:lnTo>
                  <a:pt x="2786025" y="1245289"/>
                </a:lnTo>
                <a:cubicBezTo>
                  <a:pt x="2786025" y="1318984"/>
                  <a:pt x="2844708" y="1377667"/>
                  <a:pt x="2918403" y="1377667"/>
                </a:cubicBezTo>
                <a:cubicBezTo>
                  <a:pt x="2992098" y="1377667"/>
                  <a:pt x="3050781" y="1318984"/>
                  <a:pt x="3050781" y="1245289"/>
                </a:cubicBezTo>
                <a:lnTo>
                  <a:pt x="3050781" y="832466"/>
                </a:lnTo>
                <a:cubicBezTo>
                  <a:pt x="4104323" y="898655"/>
                  <a:pt x="4951800" y="1738627"/>
                  <a:pt x="5018675" y="2792854"/>
                </a:cubicBezTo>
                <a:lnTo>
                  <a:pt x="4598346" y="2792854"/>
                </a:lnTo>
                <a:cubicBezTo>
                  <a:pt x="4524651" y="2792854"/>
                  <a:pt x="4465968" y="2851538"/>
                  <a:pt x="4465968" y="2925233"/>
                </a:cubicBezTo>
                <a:cubicBezTo>
                  <a:pt x="4465968" y="2998927"/>
                  <a:pt x="4524651" y="3057611"/>
                  <a:pt x="4598346" y="3057611"/>
                </a:cubicBezTo>
                <a:lnTo>
                  <a:pt x="5018675" y="3057611"/>
                </a:lnTo>
                <a:cubicBezTo>
                  <a:pt x="4952486" y="4111828"/>
                  <a:pt x="4105008" y="4951800"/>
                  <a:pt x="3050781" y="501798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57" name="Forma libre 356">
            <a:extLst>
              <a:ext uri="{FF2B5EF4-FFF2-40B4-BE49-F238E27FC236}">
                <a16:creationId xmlns:a16="http://schemas.microsoft.com/office/drawing/2014/main" id="{287B0EE7-4CE9-8942-A187-710AEFEADD45}"/>
              </a:ext>
            </a:extLst>
          </p:cNvPr>
          <p:cNvSpPr/>
          <p:nvPr/>
        </p:nvSpPr>
        <p:spPr>
          <a:xfrm>
            <a:off x="6449143" y="3394892"/>
            <a:ext cx="301503" cy="301995"/>
          </a:xfrm>
          <a:custGeom>
            <a:avLst/>
            <a:gdLst>
              <a:gd name="connsiteX0" fmla="*/ 5680427 w 5822970"/>
              <a:gd name="connsiteY0" fmla="*/ 921523 h 5832485"/>
              <a:gd name="connsiteX1" fmla="*/ 4902841 w 5822970"/>
              <a:gd name="connsiteY1" fmla="*/ 143938 h 5832485"/>
              <a:gd name="connsiteX2" fmla="*/ 4558572 w 5822970"/>
              <a:gd name="connsiteY2" fmla="*/ 0 h 5832485"/>
              <a:gd name="connsiteX3" fmla="*/ 4214294 w 5822970"/>
              <a:gd name="connsiteY3" fmla="*/ 143938 h 5832485"/>
              <a:gd name="connsiteX4" fmla="*/ 3693433 w 5822970"/>
              <a:gd name="connsiteY4" fmla="*/ 664799 h 5832485"/>
              <a:gd name="connsiteX5" fmla="*/ 3389231 w 5822970"/>
              <a:gd name="connsiteY5" fmla="*/ 728604 h 5832485"/>
              <a:gd name="connsiteX6" fmla="*/ 3165160 w 5822970"/>
              <a:gd name="connsiteY6" fmla="*/ 952674 h 5832485"/>
              <a:gd name="connsiteX7" fmla="*/ 3108767 w 5822970"/>
              <a:gd name="connsiteY7" fmla="*/ 1289531 h 5832485"/>
              <a:gd name="connsiteX8" fmla="*/ 592007 w 5822970"/>
              <a:gd name="connsiteY8" fmla="*/ 3806301 h 5832485"/>
              <a:gd name="connsiteX9" fmla="*/ 575679 w 5822970"/>
              <a:gd name="connsiteY9" fmla="*/ 3830040 h 5832485"/>
              <a:gd name="connsiteX10" fmla="*/ 575679 w 5822970"/>
              <a:gd name="connsiteY10" fmla="*/ 3838204 h 5832485"/>
              <a:gd name="connsiteX11" fmla="*/ 559352 w 5822970"/>
              <a:gd name="connsiteY11" fmla="*/ 3861943 h 5832485"/>
              <a:gd name="connsiteX12" fmla="*/ 559352 w 5822970"/>
              <a:gd name="connsiteY12" fmla="*/ 3861943 h 5832485"/>
              <a:gd name="connsiteX13" fmla="*/ 111212 w 5822970"/>
              <a:gd name="connsiteY13" fmla="*/ 5224946 h 5832485"/>
              <a:gd name="connsiteX14" fmla="*/ 111212 w 5822970"/>
              <a:gd name="connsiteY14" fmla="*/ 5224946 h 5832485"/>
              <a:gd name="connsiteX15" fmla="*/ 62982 w 5822970"/>
              <a:gd name="connsiteY15" fmla="*/ 5368884 h 5832485"/>
              <a:gd name="connsiteX16" fmla="*/ 14752 w 5822970"/>
              <a:gd name="connsiteY16" fmla="*/ 5512822 h 5832485"/>
              <a:gd name="connsiteX17" fmla="*/ 6589 w 5822970"/>
              <a:gd name="connsiteY17" fmla="*/ 5529149 h 5832485"/>
              <a:gd name="connsiteX18" fmla="*/ 30328 w 5822970"/>
              <a:gd name="connsiteY18" fmla="*/ 5713153 h 5832485"/>
              <a:gd name="connsiteX19" fmla="*/ 54067 w 5822970"/>
              <a:gd name="connsiteY19" fmla="*/ 5753219 h 5832485"/>
              <a:gd name="connsiteX20" fmla="*/ 254398 w 5822970"/>
              <a:gd name="connsiteY20" fmla="*/ 5841515 h 5832485"/>
              <a:gd name="connsiteX21" fmla="*/ 254398 w 5822970"/>
              <a:gd name="connsiteY21" fmla="*/ 5841515 h 5832485"/>
              <a:gd name="connsiteX22" fmla="*/ 278137 w 5822970"/>
              <a:gd name="connsiteY22" fmla="*/ 5841515 h 5832485"/>
              <a:gd name="connsiteX23" fmla="*/ 310040 w 5822970"/>
              <a:gd name="connsiteY23" fmla="*/ 5841515 h 5832485"/>
              <a:gd name="connsiteX24" fmla="*/ 310040 w 5822970"/>
              <a:gd name="connsiteY24" fmla="*/ 5841515 h 5832485"/>
              <a:gd name="connsiteX25" fmla="*/ 310040 w 5822970"/>
              <a:gd name="connsiteY25" fmla="*/ 5841515 h 5832485"/>
              <a:gd name="connsiteX26" fmla="*/ 326367 w 5822970"/>
              <a:gd name="connsiteY26" fmla="*/ 5833351 h 5832485"/>
              <a:gd name="connsiteX27" fmla="*/ 526698 w 5822970"/>
              <a:gd name="connsiteY27" fmla="*/ 5769546 h 5832485"/>
              <a:gd name="connsiteX28" fmla="*/ 1969082 w 5822970"/>
              <a:gd name="connsiteY28" fmla="*/ 5296915 h 5832485"/>
              <a:gd name="connsiteX29" fmla="*/ 1969082 w 5822970"/>
              <a:gd name="connsiteY29" fmla="*/ 5296915 h 5832485"/>
              <a:gd name="connsiteX30" fmla="*/ 2025475 w 5822970"/>
              <a:gd name="connsiteY30" fmla="*/ 5265012 h 5832485"/>
              <a:gd name="connsiteX31" fmla="*/ 4549657 w 5822970"/>
              <a:gd name="connsiteY31" fmla="*/ 2740831 h 5832485"/>
              <a:gd name="connsiteX32" fmla="*/ 4653529 w 5822970"/>
              <a:gd name="connsiteY32" fmla="*/ 2757158 h 5832485"/>
              <a:gd name="connsiteX33" fmla="*/ 4862024 w 5822970"/>
              <a:gd name="connsiteY33" fmla="*/ 2668862 h 5832485"/>
              <a:gd name="connsiteX34" fmla="*/ 5086094 w 5822970"/>
              <a:gd name="connsiteY34" fmla="*/ 2444792 h 5832485"/>
              <a:gd name="connsiteX35" fmla="*/ 5149899 w 5822970"/>
              <a:gd name="connsiteY35" fmla="*/ 2132425 h 5832485"/>
              <a:gd name="connsiteX36" fmla="*/ 5670760 w 5822970"/>
              <a:gd name="connsiteY36" fmla="*/ 1611564 h 5832485"/>
              <a:gd name="connsiteX37" fmla="*/ 5680427 w 5822970"/>
              <a:gd name="connsiteY37" fmla="*/ 921523 h 5832485"/>
              <a:gd name="connsiteX38" fmla="*/ 1937941 w 5822970"/>
              <a:gd name="connsiteY38" fmla="*/ 4944482 h 5832485"/>
              <a:gd name="connsiteX39" fmla="*/ 1529857 w 5822970"/>
              <a:gd name="connsiteY39" fmla="*/ 4535657 h 5832485"/>
              <a:gd name="connsiteX40" fmla="*/ 3925676 w 5822970"/>
              <a:gd name="connsiteY40" fmla="*/ 2131674 h 5832485"/>
              <a:gd name="connsiteX41" fmla="*/ 4334502 w 5822970"/>
              <a:gd name="connsiteY41" fmla="*/ 2540499 h 5832485"/>
              <a:gd name="connsiteX42" fmla="*/ 1937941 w 5822970"/>
              <a:gd name="connsiteY42" fmla="*/ 4944482 h 5832485"/>
              <a:gd name="connsiteX43" fmla="*/ 3717182 w 5822970"/>
              <a:gd name="connsiteY43" fmla="*/ 1923179 h 5832485"/>
              <a:gd name="connsiteX44" fmla="*/ 1321362 w 5822970"/>
              <a:gd name="connsiteY44" fmla="*/ 4327162 h 5832485"/>
              <a:gd name="connsiteX45" fmla="*/ 912536 w 5822970"/>
              <a:gd name="connsiteY45" fmla="*/ 3910915 h 5832485"/>
              <a:gd name="connsiteX46" fmla="*/ 3308356 w 5822970"/>
              <a:gd name="connsiteY46" fmla="*/ 1515095 h 5832485"/>
              <a:gd name="connsiteX47" fmla="*/ 3717182 w 5822970"/>
              <a:gd name="connsiteY47" fmla="*/ 1923179 h 5832485"/>
              <a:gd name="connsiteX48" fmla="*/ 623909 w 5822970"/>
              <a:gd name="connsiteY48" fmla="*/ 5425278 h 5832485"/>
              <a:gd name="connsiteX49" fmla="*/ 423578 w 5822970"/>
              <a:gd name="connsiteY49" fmla="*/ 5224946 h 5832485"/>
              <a:gd name="connsiteX50" fmla="*/ 767856 w 5822970"/>
              <a:gd name="connsiteY50" fmla="*/ 4183224 h 5832485"/>
              <a:gd name="connsiteX51" fmla="*/ 1216749 w 5822970"/>
              <a:gd name="connsiteY51" fmla="*/ 4632116 h 5832485"/>
              <a:gd name="connsiteX52" fmla="*/ 1216749 w 5822970"/>
              <a:gd name="connsiteY52" fmla="*/ 4632116 h 5832485"/>
              <a:gd name="connsiteX53" fmla="*/ 1216749 w 5822970"/>
              <a:gd name="connsiteY53" fmla="*/ 4632116 h 5832485"/>
              <a:gd name="connsiteX54" fmla="*/ 1665641 w 5822970"/>
              <a:gd name="connsiteY54" fmla="*/ 5081008 h 5832485"/>
              <a:gd name="connsiteX55" fmla="*/ 623909 w 5822970"/>
              <a:gd name="connsiteY55" fmla="*/ 5425278 h 5832485"/>
              <a:gd name="connsiteX56" fmla="*/ 4710674 w 5822970"/>
              <a:gd name="connsiteY56" fmla="*/ 2420301 h 5832485"/>
              <a:gd name="connsiteX57" fmla="*/ 4694347 w 5822970"/>
              <a:gd name="connsiteY57" fmla="*/ 2403974 h 5832485"/>
              <a:gd name="connsiteX58" fmla="*/ 3452294 w 5822970"/>
              <a:gd name="connsiteY58" fmla="*/ 1153757 h 5832485"/>
              <a:gd name="connsiteX59" fmla="*/ 3412227 w 5822970"/>
              <a:gd name="connsiteY59" fmla="*/ 1121854 h 5832485"/>
              <a:gd name="connsiteX60" fmla="*/ 3588819 w 5822970"/>
              <a:gd name="connsiteY60" fmla="*/ 937850 h 5832485"/>
              <a:gd name="connsiteX61" fmla="*/ 3605147 w 5822970"/>
              <a:gd name="connsiteY61" fmla="*/ 954178 h 5832485"/>
              <a:gd name="connsiteX62" fmla="*/ 3605147 w 5822970"/>
              <a:gd name="connsiteY62" fmla="*/ 954178 h 5832485"/>
              <a:gd name="connsiteX63" fmla="*/ 4863527 w 5822970"/>
              <a:gd name="connsiteY63" fmla="*/ 2212558 h 5832485"/>
              <a:gd name="connsiteX64" fmla="*/ 4887266 w 5822970"/>
              <a:gd name="connsiteY64" fmla="*/ 2228885 h 5832485"/>
              <a:gd name="connsiteX65" fmla="*/ 4710674 w 5822970"/>
              <a:gd name="connsiteY65" fmla="*/ 2420301 h 5832485"/>
              <a:gd name="connsiteX66" fmla="*/ 5471932 w 5822970"/>
              <a:gd name="connsiteY66" fmla="*/ 1410481 h 5832485"/>
              <a:gd name="connsiteX67" fmla="*/ 4967389 w 5822970"/>
              <a:gd name="connsiteY67" fmla="*/ 1915025 h 5832485"/>
              <a:gd name="connsiteX68" fmla="*/ 3917513 w 5822970"/>
              <a:gd name="connsiteY68" fmla="*/ 857718 h 5832485"/>
              <a:gd name="connsiteX69" fmla="*/ 4422056 w 5822970"/>
              <a:gd name="connsiteY69" fmla="*/ 353175 h 5832485"/>
              <a:gd name="connsiteX70" fmla="*/ 4694356 w 5822970"/>
              <a:gd name="connsiteY70" fmla="*/ 353175 h 5832485"/>
              <a:gd name="connsiteX71" fmla="*/ 5471942 w 5822970"/>
              <a:gd name="connsiteY71" fmla="*/ 1130018 h 5832485"/>
              <a:gd name="connsiteX72" fmla="*/ 5471932 w 5822970"/>
              <a:gd name="connsiteY72" fmla="*/ 1410481 h 5832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5822970" h="5832485">
                <a:moveTo>
                  <a:pt x="5680427" y="921523"/>
                </a:moveTo>
                <a:lnTo>
                  <a:pt x="4902841" y="143938"/>
                </a:lnTo>
                <a:cubicBezTo>
                  <a:pt x="4806391" y="47488"/>
                  <a:pt x="4686193" y="0"/>
                  <a:pt x="4558572" y="0"/>
                </a:cubicBezTo>
                <a:cubicBezTo>
                  <a:pt x="4430952" y="0"/>
                  <a:pt x="4301848" y="48230"/>
                  <a:pt x="4214294" y="143938"/>
                </a:cubicBezTo>
                <a:lnTo>
                  <a:pt x="3693433" y="664799"/>
                </a:lnTo>
                <a:cubicBezTo>
                  <a:pt x="3589562" y="632896"/>
                  <a:pt x="3469363" y="656635"/>
                  <a:pt x="3389231" y="728604"/>
                </a:cubicBezTo>
                <a:lnTo>
                  <a:pt x="3165160" y="952674"/>
                </a:lnTo>
                <a:cubicBezTo>
                  <a:pt x="3076864" y="1040970"/>
                  <a:pt x="3061289" y="1176744"/>
                  <a:pt x="3108767" y="1289531"/>
                </a:cubicBezTo>
                <a:lnTo>
                  <a:pt x="592007" y="3806301"/>
                </a:lnTo>
                <a:cubicBezTo>
                  <a:pt x="583843" y="3814464"/>
                  <a:pt x="575679" y="3822628"/>
                  <a:pt x="575679" y="3830040"/>
                </a:cubicBezTo>
                <a:cubicBezTo>
                  <a:pt x="575679" y="3830040"/>
                  <a:pt x="575679" y="3830040"/>
                  <a:pt x="575679" y="3838204"/>
                </a:cubicBezTo>
                <a:cubicBezTo>
                  <a:pt x="567516" y="3846367"/>
                  <a:pt x="567516" y="3854531"/>
                  <a:pt x="559352" y="3861943"/>
                </a:cubicBezTo>
                <a:lnTo>
                  <a:pt x="559352" y="3861943"/>
                </a:lnTo>
                <a:lnTo>
                  <a:pt x="111212" y="5224946"/>
                </a:lnTo>
                <a:lnTo>
                  <a:pt x="111212" y="5224946"/>
                </a:lnTo>
                <a:lnTo>
                  <a:pt x="62982" y="5368884"/>
                </a:lnTo>
                <a:lnTo>
                  <a:pt x="14752" y="5512822"/>
                </a:lnTo>
                <a:cubicBezTo>
                  <a:pt x="14752" y="5520985"/>
                  <a:pt x="14752" y="5529149"/>
                  <a:pt x="6589" y="5529149"/>
                </a:cubicBezTo>
                <a:cubicBezTo>
                  <a:pt x="-9739" y="5609281"/>
                  <a:pt x="6589" y="5673087"/>
                  <a:pt x="30328" y="5713153"/>
                </a:cubicBezTo>
                <a:cubicBezTo>
                  <a:pt x="38491" y="5729480"/>
                  <a:pt x="46655" y="5745055"/>
                  <a:pt x="54067" y="5753219"/>
                </a:cubicBezTo>
                <a:cubicBezTo>
                  <a:pt x="102297" y="5809612"/>
                  <a:pt x="174265" y="5841515"/>
                  <a:pt x="254398" y="5841515"/>
                </a:cubicBezTo>
                <a:lnTo>
                  <a:pt x="254398" y="5841515"/>
                </a:lnTo>
                <a:cubicBezTo>
                  <a:pt x="262562" y="5841515"/>
                  <a:pt x="270725" y="5841515"/>
                  <a:pt x="278137" y="5841515"/>
                </a:cubicBezTo>
                <a:cubicBezTo>
                  <a:pt x="294464" y="5841515"/>
                  <a:pt x="301876" y="5841515"/>
                  <a:pt x="310040" y="5841515"/>
                </a:cubicBezTo>
                <a:lnTo>
                  <a:pt x="310040" y="5841515"/>
                </a:lnTo>
                <a:lnTo>
                  <a:pt x="310040" y="5841515"/>
                </a:lnTo>
                <a:cubicBezTo>
                  <a:pt x="318203" y="5841515"/>
                  <a:pt x="326367" y="5841515"/>
                  <a:pt x="326367" y="5833351"/>
                </a:cubicBezTo>
                <a:lnTo>
                  <a:pt x="526698" y="5769546"/>
                </a:lnTo>
                <a:lnTo>
                  <a:pt x="1969082" y="5296915"/>
                </a:lnTo>
                <a:lnTo>
                  <a:pt x="1969082" y="5296915"/>
                </a:lnTo>
                <a:cubicBezTo>
                  <a:pt x="1992821" y="5288752"/>
                  <a:pt x="2009148" y="5280588"/>
                  <a:pt x="2025475" y="5265012"/>
                </a:cubicBezTo>
                <a:lnTo>
                  <a:pt x="4549657" y="2740831"/>
                </a:lnTo>
                <a:cubicBezTo>
                  <a:pt x="4581560" y="2757158"/>
                  <a:pt x="4613463" y="2757158"/>
                  <a:pt x="4653529" y="2757158"/>
                </a:cubicBezTo>
                <a:cubicBezTo>
                  <a:pt x="4733661" y="2757158"/>
                  <a:pt x="4805630" y="2725255"/>
                  <a:pt x="4862024" y="2668862"/>
                </a:cubicBezTo>
                <a:lnTo>
                  <a:pt x="5086094" y="2444792"/>
                </a:lnTo>
                <a:cubicBezTo>
                  <a:pt x="5174390" y="2356495"/>
                  <a:pt x="5189965" y="2236297"/>
                  <a:pt x="5149899" y="2132425"/>
                </a:cubicBezTo>
                <a:lnTo>
                  <a:pt x="5670760" y="1611564"/>
                </a:lnTo>
                <a:cubicBezTo>
                  <a:pt x="5872594" y="1426809"/>
                  <a:pt x="5872594" y="1113691"/>
                  <a:pt x="5680427" y="921523"/>
                </a:cubicBezTo>
                <a:close/>
                <a:moveTo>
                  <a:pt x="1937941" y="4944482"/>
                </a:moveTo>
                <a:lnTo>
                  <a:pt x="1529857" y="4535657"/>
                </a:lnTo>
                <a:lnTo>
                  <a:pt x="3925676" y="2131674"/>
                </a:lnTo>
                <a:lnTo>
                  <a:pt x="4334502" y="2540499"/>
                </a:lnTo>
                <a:lnTo>
                  <a:pt x="1937941" y="4944482"/>
                </a:lnTo>
                <a:close/>
                <a:moveTo>
                  <a:pt x="3717182" y="1923179"/>
                </a:moveTo>
                <a:lnTo>
                  <a:pt x="1321362" y="4327162"/>
                </a:lnTo>
                <a:lnTo>
                  <a:pt x="912536" y="3910915"/>
                </a:lnTo>
                <a:lnTo>
                  <a:pt x="3308356" y="1515095"/>
                </a:lnTo>
                <a:lnTo>
                  <a:pt x="3717182" y="1923179"/>
                </a:lnTo>
                <a:close/>
                <a:moveTo>
                  <a:pt x="623909" y="5425278"/>
                </a:moveTo>
                <a:lnTo>
                  <a:pt x="423578" y="5224946"/>
                </a:lnTo>
                <a:lnTo>
                  <a:pt x="767856" y="4183224"/>
                </a:lnTo>
                <a:lnTo>
                  <a:pt x="1216749" y="4632116"/>
                </a:lnTo>
                <a:lnTo>
                  <a:pt x="1216749" y="4632116"/>
                </a:lnTo>
                <a:lnTo>
                  <a:pt x="1216749" y="4632116"/>
                </a:lnTo>
                <a:lnTo>
                  <a:pt x="1665641" y="5081008"/>
                </a:lnTo>
                <a:lnTo>
                  <a:pt x="623909" y="5425278"/>
                </a:lnTo>
                <a:close/>
                <a:moveTo>
                  <a:pt x="4710674" y="2420301"/>
                </a:moveTo>
                <a:cubicBezTo>
                  <a:pt x="4702510" y="2412137"/>
                  <a:pt x="4702510" y="2403974"/>
                  <a:pt x="4694347" y="2403974"/>
                </a:cubicBezTo>
                <a:lnTo>
                  <a:pt x="3452294" y="1153757"/>
                </a:lnTo>
                <a:cubicBezTo>
                  <a:pt x="3435966" y="1137430"/>
                  <a:pt x="3428555" y="1130018"/>
                  <a:pt x="3412227" y="1121854"/>
                </a:cubicBezTo>
                <a:lnTo>
                  <a:pt x="3588819" y="937850"/>
                </a:lnTo>
                <a:lnTo>
                  <a:pt x="3605147" y="954178"/>
                </a:lnTo>
                <a:lnTo>
                  <a:pt x="3605147" y="954178"/>
                </a:lnTo>
                <a:lnTo>
                  <a:pt x="4863527" y="2212558"/>
                </a:lnTo>
                <a:cubicBezTo>
                  <a:pt x="4871691" y="2220721"/>
                  <a:pt x="4879854" y="2228885"/>
                  <a:pt x="4887266" y="2228885"/>
                </a:cubicBezTo>
                <a:lnTo>
                  <a:pt x="4710674" y="2420301"/>
                </a:lnTo>
                <a:close/>
                <a:moveTo>
                  <a:pt x="5471932" y="1410481"/>
                </a:moveTo>
                <a:lnTo>
                  <a:pt x="4967389" y="1915025"/>
                </a:lnTo>
                <a:lnTo>
                  <a:pt x="3917513" y="857718"/>
                </a:lnTo>
                <a:lnTo>
                  <a:pt x="4422056" y="353175"/>
                </a:lnTo>
                <a:cubicBezTo>
                  <a:pt x="4494025" y="281206"/>
                  <a:pt x="4622387" y="281206"/>
                  <a:pt x="4694356" y="353175"/>
                </a:cubicBezTo>
                <a:lnTo>
                  <a:pt x="5471942" y="1130018"/>
                </a:lnTo>
                <a:cubicBezTo>
                  <a:pt x="5543901" y="1210150"/>
                  <a:pt x="5543901" y="1330349"/>
                  <a:pt x="5471932" y="141048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59" name="Forma libre 358">
            <a:extLst>
              <a:ext uri="{FF2B5EF4-FFF2-40B4-BE49-F238E27FC236}">
                <a16:creationId xmlns:a16="http://schemas.microsoft.com/office/drawing/2014/main" id="{8158D925-0D4C-B94E-B782-14619CB30EF2}"/>
              </a:ext>
            </a:extLst>
          </p:cNvPr>
          <p:cNvSpPr/>
          <p:nvPr/>
        </p:nvSpPr>
        <p:spPr>
          <a:xfrm>
            <a:off x="3541322" y="4017543"/>
            <a:ext cx="301831" cy="299858"/>
          </a:xfrm>
          <a:custGeom>
            <a:avLst/>
            <a:gdLst>
              <a:gd name="connsiteX0" fmla="*/ 5741975 w 5829300"/>
              <a:gd name="connsiteY0" fmla="*/ 1712986 h 5791200"/>
              <a:gd name="connsiteX1" fmla="*/ 4116572 w 5829300"/>
              <a:gd name="connsiteY1" fmla="*/ 87582 h 5791200"/>
              <a:gd name="connsiteX2" fmla="*/ 3686595 w 5829300"/>
              <a:gd name="connsiteY2" fmla="*/ 87582 h 5791200"/>
              <a:gd name="connsiteX3" fmla="*/ 3424019 w 5829300"/>
              <a:gd name="connsiteY3" fmla="*/ 350158 h 5791200"/>
              <a:gd name="connsiteX4" fmla="*/ 3424019 w 5829300"/>
              <a:gd name="connsiteY4" fmla="*/ 780136 h 5791200"/>
              <a:gd name="connsiteX5" fmla="*/ 3460471 w 5829300"/>
              <a:gd name="connsiteY5" fmla="*/ 816588 h 5791200"/>
              <a:gd name="connsiteX6" fmla="*/ 1841821 w 5829300"/>
              <a:gd name="connsiteY6" fmla="*/ 2012013 h 5791200"/>
              <a:gd name="connsiteX7" fmla="*/ 1586675 w 5829300"/>
              <a:gd name="connsiteY7" fmla="*/ 1756867 h 5791200"/>
              <a:gd name="connsiteX8" fmla="*/ 1097976 w 5829300"/>
              <a:gd name="connsiteY8" fmla="*/ 1756867 h 5791200"/>
              <a:gd name="connsiteX9" fmla="*/ 843497 w 5829300"/>
              <a:gd name="connsiteY9" fmla="*/ 2012013 h 5791200"/>
              <a:gd name="connsiteX10" fmla="*/ 741570 w 5829300"/>
              <a:gd name="connsiteY10" fmla="*/ 2252310 h 5791200"/>
              <a:gd name="connsiteX11" fmla="*/ 843497 w 5829300"/>
              <a:gd name="connsiteY11" fmla="*/ 2492607 h 5791200"/>
              <a:gd name="connsiteX12" fmla="*/ 1739894 w 5829300"/>
              <a:gd name="connsiteY12" fmla="*/ 3389005 h 5791200"/>
              <a:gd name="connsiteX13" fmla="*/ 208998 w 5829300"/>
              <a:gd name="connsiteY13" fmla="*/ 4920587 h 5791200"/>
              <a:gd name="connsiteX14" fmla="*/ 172546 w 5829300"/>
              <a:gd name="connsiteY14" fmla="*/ 4978632 h 5791200"/>
              <a:gd name="connsiteX15" fmla="*/ 11897 w 5829300"/>
              <a:gd name="connsiteY15" fmla="*/ 5496364 h 5791200"/>
              <a:gd name="connsiteX16" fmla="*/ 40920 w 5829300"/>
              <a:gd name="connsiteY16" fmla="*/ 5715067 h 5791200"/>
              <a:gd name="connsiteX17" fmla="*/ 208322 w 5829300"/>
              <a:gd name="connsiteY17" fmla="*/ 5795391 h 5791200"/>
              <a:gd name="connsiteX18" fmla="*/ 325098 w 5829300"/>
              <a:gd name="connsiteY18" fmla="*/ 5773789 h 5791200"/>
              <a:gd name="connsiteX19" fmla="*/ 813798 w 5829300"/>
              <a:gd name="connsiteY19" fmla="*/ 5620560 h 5791200"/>
              <a:gd name="connsiteX20" fmla="*/ 871843 w 5829300"/>
              <a:gd name="connsiteY20" fmla="*/ 5584108 h 5791200"/>
              <a:gd name="connsiteX21" fmla="*/ 2402739 w 5829300"/>
              <a:gd name="connsiteY21" fmla="*/ 4053211 h 5791200"/>
              <a:gd name="connsiteX22" fmla="*/ 3336265 w 5829300"/>
              <a:gd name="connsiteY22" fmla="*/ 4986738 h 5791200"/>
              <a:gd name="connsiteX23" fmla="*/ 3576562 w 5829300"/>
              <a:gd name="connsiteY23" fmla="*/ 5088665 h 5791200"/>
              <a:gd name="connsiteX24" fmla="*/ 3816859 w 5829300"/>
              <a:gd name="connsiteY24" fmla="*/ 4986738 h 5791200"/>
              <a:gd name="connsiteX25" fmla="*/ 4072005 w 5829300"/>
              <a:gd name="connsiteY25" fmla="*/ 4731592 h 5791200"/>
              <a:gd name="connsiteX26" fmla="*/ 4173932 w 5829300"/>
              <a:gd name="connsiteY26" fmla="*/ 4491295 h 5791200"/>
              <a:gd name="connsiteX27" fmla="*/ 4072005 w 5829300"/>
              <a:gd name="connsiteY27" fmla="*/ 4250998 h 5791200"/>
              <a:gd name="connsiteX28" fmla="*/ 3816859 w 5829300"/>
              <a:gd name="connsiteY28" fmla="*/ 3995852 h 5791200"/>
              <a:gd name="connsiteX29" fmla="*/ 5012284 w 5829300"/>
              <a:gd name="connsiteY29" fmla="*/ 2377202 h 5791200"/>
              <a:gd name="connsiteX30" fmla="*/ 5041307 w 5829300"/>
              <a:gd name="connsiteY30" fmla="*/ 2406225 h 5791200"/>
              <a:gd name="connsiteX31" fmla="*/ 5260011 w 5829300"/>
              <a:gd name="connsiteY31" fmla="*/ 2493978 h 5791200"/>
              <a:gd name="connsiteX32" fmla="*/ 5478714 w 5829300"/>
              <a:gd name="connsiteY32" fmla="*/ 2406225 h 5791200"/>
              <a:gd name="connsiteX33" fmla="*/ 5741290 w 5829300"/>
              <a:gd name="connsiteY33" fmla="*/ 2143649 h 5791200"/>
              <a:gd name="connsiteX34" fmla="*/ 5741975 w 5829300"/>
              <a:gd name="connsiteY34" fmla="*/ 1712986 h 5791200"/>
              <a:gd name="connsiteX35" fmla="*/ 208998 w 5829300"/>
              <a:gd name="connsiteY35" fmla="*/ 5657012 h 5791200"/>
              <a:gd name="connsiteX36" fmla="*/ 208998 w 5829300"/>
              <a:gd name="connsiteY36" fmla="*/ 5526062 h 5791200"/>
              <a:gd name="connsiteX37" fmla="*/ 208998 w 5829300"/>
              <a:gd name="connsiteY37" fmla="*/ 5526062 h 5791200"/>
              <a:gd name="connsiteX38" fmla="*/ 208998 w 5829300"/>
              <a:gd name="connsiteY38" fmla="*/ 5657012 h 5791200"/>
              <a:gd name="connsiteX39" fmla="*/ 704451 w 5829300"/>
              <a:gd name="connsiteY39" fmla="*/ 5372834 h 5791200"/>
              <a:gd name="connsiteX40" fmla="*/ 296752 w 5829300"/>
              <a:gd name="connsiteY40" fmla="*/ 5503784 h 5791200"/>
              <a:gd name="connsiteX41" fmla="*/ 427702 w 5829300"/>
              <a:gd name="connsiteY41" fmla="*/ 5095408 h 5791200"/>
              <a:gd name="connsiteX42" fmla="*/ 1937005 w 5829300"/>
              <a:gd name="connsiteY42" fmla="*/ 3586782 h 5791200"/>
              <a:gd name="connsiteX43" fmla="*/ 2213754 w 5829300"/>
              <a:gd name="connsiteY43" fmla="*/ 3863531 h 5791200"/>
              <a:gd name="connsiteX44" fmla="*/ 704451 w 5829300"/>
              <a:gd name="connsiteY44" fmla="*/ 5372834 h 5791200"/>
              <a:gd name="connsiteX45" fmla="*/ 3905298 w 5829300"/>
              <a:gd name="connsiteY45" fmla="*/ 4490609 h 5791200"/>
              <a:gd name="connsiteX46" fmla="*/ 3883696 w 5829300"/>
              <a:gd name="connsiteY46" fmla="*/ 4541911 h 5791200"/>
              <a:gd name="connsiteX47" fmla="*/ 3635970 w 5829300"/>
              <a:gd name="connsiteY47" fmla="*/ 4789637 h 5791200"/>
              <a:gd name="connsiteX48" fmla="*/ 3534043 w 5829300"/>
              <a:gd name="connsiteY48" fmla="*/ 4789637 h 5791200"/>
              <a:gd name="connsiteX49" fmla="*/ 1039921 w 5829300"/>
              <a:gd name="connsiteY49" fmla="*/ 2303612 h 5791200"/>
              <a:gd name="connsiteX50" fmla="*/ 1018318 w 5829300"/>
              <a:gd name="connsiteY50" fmla="*/ 2252310 h 5791200"/>
              <a:gd name="connsiteX51" fmla="*/ 1039921 w 5829300"/>
              <a:gd name="connsiteY51" fmla="*/ 2201009 h 5791200"/>
              <a:gd name="connsiteX52" fmla="*/ 1295067 w 5829300"/>
              <a:gd name="connsiteY52" fmla="*/ 1945862 h 5791200"/>
              <a:gd name="connsiteX53" fmla="*/ 1346369 w 5829300"/>
              <a:gd name="connsiteY53" fmla="*/ 1924260 h 5791200"/>
              <a:gd name="connsiteX54" fmla="*/ 1397671 w 5829300"/>
              <a:gd name="connsiteY54" fmla="*/ 1945862 h 5791200"/>
              <a:gd name="connsiteX55" fmla="*/ 3883696 w 5829300"/>
              <a:gd name="connsiteY55" fmla="*/ 4431888 h 5791200"/>
              <a:gd name="connsiteX56" fmla="*/ 3905298 w 5829300"/>
              <a:gd name="connsiteY56" fmla="*/ 4490609 h 5791200"/>
              <a:gd name="connsiteX57" fmla="*/ 3627873 w 5829300"/>
              <a:gd name="connsiteY57" fmla="*/ 3798056 h 5791200"/>
              <a:gd name="connsiteX58" fmla="*/ 2031493 w 5829300"/>
              <a:gd name="connsiteY58" fmla="*/ 2201685 h 5791200"/>
              <a:gd name="connsiteX59" fmla="*/ 3650143 w 5829300"/>
              <a:gd name="connsiteY59" fmla="*/ 1006259 h 5791200"/>
              <a:gd name="connsiteX60" fmla="*/ 4823966 w 5829300"/>
              <a:gd name="connsiteY60" fmla="*/ 2180082 h 5791200"/>
              <a:gd name="connsiteX61" fmla="*/ 3627873 w 5829300"/>
              <a:gd name="connsiteY61" fmla="*/ 3798056 h 5791200"/>
              <a:gd name="connsiteX62" fmla="*/ 5552295 w 5829300"/>
              <a:gd name="connsiteY62" fmla="*/ 1961388 h 5791200"/>
              <a:gd name="connsiteX63" fmla="*/ 5289719 w 5829300"/>
              <a:gd name="connsiteY63" fmla="*/ 2223964 h 5791200"/>
              <a:gd name="connsiteX64" fmla="*/ 5238418 w 5829300"/>
              <a:gd name="connsiteY64" fmla="*/ 2223964 h 5791200"/>
              <a:gd name="connsiteX65" fmla="*/ 5092619 w 5829300"/>
              <a:gd name="connsiteY65" fmla="*/ 2078165 h 5791200"/>
              <a:gd name="connsiteX66" fmla="*/ 5092619 w 5829300"/>
              <a:gd name="connsiteY66" fmla="*/ 2078165 h 5791200"/>
              <a:gd name="connsiteX67" fmla="*/ 3759499 w 5829300"/>
              <a:gd name="connsiteY67" fmla="*/ 736263 h 5791200"/>
              <a:gd name="connsiteX68" fmla="*/ 3759499 w 5829300"/>
              <a:gd name="connsiteY68" fmla="*/ 736263 h 5791200"/>
              <a:gd name="connsiteX69" fmla="*/ 3613700 w 5829300"/>
              <a:gd name="connsiteY69" fmla="*/ 590464 h 5791200"/>
              <a:gd name="connsiteX70" fmla="*/ 3613700 w 5829300"/>
              <a:gd name="connsiteY70" fmla="*/ 539163 h 5791200"/>
              <a:gd name="connsiteX71" fmla="*/ 3868846 w 5829300"/>
              <a:gd name="connsiteY71" fmla="*/ 276587 h 5791200"/>
              <a:gd name="connsiteX72" fmla="*/ 3897869 w 5829300"/>
              <a:gd name="connsiteY72" fmla="*/ 269157 h 5791200"/>
              <a:gd name="connsiteX73" fmla="*/ 3926892 w 5829300"/>
              <a:gd name="connsiteY73" fmla="*/ 276587 h 5791200"/>
              <a:gd name="connsiteX74" fmla="*/ 5552295 w 5829300"/>
              <a:gd name="connsiteY74" fmla="*/ 1901990 h 5791200"/>
              <a:gd name="connsiteX75" fmla="*/ 5552295 w 5829300"/>
              <a:gd name="connsiteY75" fmla="*/ 1961388 h 57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5829300" h="5791200">
                <a:moveTo>
                  <a:pt x="5741975" y="1712986"/>
                </a:moveTo>
                <a:lnTo>
                  <a:pt x="4116572" y="87582"/>
                </a:lnTo>
                <a:cubicBezTo>
                  <a:pt x="3999796" y="-29194"/>
                  <a:pt x="3803371" y="-29194"/>
                  <a:pt x="3686595" y="87582"/>
                </a:cubicBezTo>
                <a:lnTo>
                  <a:pt x="3424019" y="350158"/>
                </a:lnTo>
                <a:cubicBezTo>
                  <a:pt x="3307243" y="466935"/>
                  <a:pt x="3307243" y="663359"/>
                  <a:pt x="3424019" y="780136"/>
                </a:cubicBezTo>
                <a:lnTo>
                  <a:pt x="3460471" y="816588"/>
                </a:lnTo>
                <a:lnTo>
                  <a:pt x="1841821" y="2012013"/>
                </a:lnTo>
                <a:lnTo>
                  <a:pt x="1586675" y="1756867"/>
                </a:lnTo>
                <a:cubicBezTo>
                  <a:pt x="1455725" y="1625918"/>
                  <a:pt x="1229602" y="1625918"/>
                  <a:pt x="1097976" y="1756867"/>
                </a:cubicBezTo>
                <a:lnTo>
                  <a:pt x="843497" y="2012013"/>
                </a:lnTo>
                <a:cubicBezTo>
                  <a:pt x="778022" y="2077488"/>
                  <a:pt x="741570" y="2165242"/>
                  <a:pt x="741570" y="2252310"/>
                </a:cubicBezTo>
                <a:cubicBezTo>
                  <a:pt x="741570" y="2346808"/>
                  <a:pt x="778022" y="2427132"/>
                  <a:pt x="843497" y="2492607"/>
                </a:cubicBezTo>
                <a:lnTo>
                  <a:pt x="1739894" y="3389005"/>
                </a:lnTo>
                <a:lnTo>
                  <a:pt x="208998" y="4920587"/>
                </a:lnTo>
                <a:cubicBezTo>
                  <a:pt x="194149" y="4935436"/>
                  <a:pt x="179976" y="4957039"/>
                  <a:pt x="172546" y="4978632"/>
                </a:cubicBezTo>
                <a:lnTo>
                  <a:pt x="11897" y="5496364"/>
                </a:lnTo>
                <a:cubicBezTo>
                  <a:pt x="-9705" y="5584117"/>
                  <a:pt x="-2952" y="5663765"/>
                  <a:pt x="40920" y="5715067"/>
                </a:cubicBezTo>
                <a:cubicBezTo>
                  <a:pt x="62523" y="5744090"/>
                  <a:pt x="113824" y="5795391"/>
                  <a:pt x="208322" y="5795391"/>
                </a:cubicBezTo>
                <a:cubicBezTo>
                  <a:pt x="244774" y="5795391"/>
                  <a:pt x="281226" y="5787962"/>
                  <a:pt x="325098" y="5773789"/>
                </a:cubicBezTo>
                <a:lnTo>
                  <a:pt x="813798" y="5620560"/>
                </a:lnTo>
                <a:cubicBezTo>
                  <a:pt x="835400" y="5613130"/>
                  <a:pt x="850250" y="5605710"/>
                  <a:pt x="871843" y="5584108"/>
                </a:cubicBezTo>
                <a:lnTo>
                  <a:pt x="2402739" y="4053211"/>
                </a:lnTo>
                <a:lnTo>
                  <a:pt x="3336265" y="4986738"/>
                </a:lnTo>
                <a:cubicBezTo>
                  <a:pt x="3401740" y="5052213"/>
                  <a:pt x="3489494" y="5088665"/>
                  <a:pt x="3576562" y="5088665"/>
                </a:cubicBezTo>
                <a:cubicBezTo>
                  <a:pt x="3671060" y="5088665"/>
                  <a:pt x="3751384" y="5052213"/>
                  <a:pt x="3816859" y="4986738"/>
                </a:cubicBezTo>
                <a:lnTo>
                  <a:pt x="4072005" y="4731592"/>
                </a:lnTo>
                <a:cubicBezTo>
                  <a:pt x="4137480" y="4666117"/>
                  <a:pt x="4173932" y="4578363"/>
                  <a:pt x="4173932" y="4491295"/>
                </a:cubicBezTo>
                <a:cubicBezTo>
                  <a:pt x="4173932" y="4396797"/>
                  <a:pt x="4137480" y="4316473"/>
                  <a:pt x="4072005" y="4250998"/>
                </a:cubicBezTo>
                <a:lnTo>
                  <a:pt x="3816859" y="3995852"/>
                </a:lnTo>
                <a:lnTo>
                  <a:pt x="5012284" y="2377202"/>
                </a:lnTo>
                <a:lnTo>
                  <a:pt x="5041307" y="2406225"/>
                </a:lnTo>
                <a:cubicBezTo>
                  <a:pt x="5099352" y="2464270"/>
                  <a:pt x="5172257" y="2493978"/>
                  <a:pt x="5260011" y="2493978"/>
                </a:cubicBezTo>
                <a:cubicBezTo>
                  <a:pt x="5340335" y="2493978"/>
                  <a:pt x="5420660" y="2464956"/>
                  <a:pt x="5478714" y="2406225"/>
                </a:cubicBezTo>
                <a:lnTo>
                  <a:pt x="5741290" y="2143649"/>
                </a:lnTo>
                <a:cubicBezTo>
                  <a:pt x="5858743" y="2026863"/>
                  <a:pt x="5858743" y="1837182"/>
                  <a:pt x="5741975" y="1712986"/>
                </a:cubicBezTo>
                <a:close/>
                <a:moveTo>
                  <a:pt x="208998" y="5657012"/>
                </a:moveTo>
                <a:lnTo>
                  <a:pt x="208998" y="5526062"/>
                </a:lnTo>
                <a:lnTo>
                  <a:pt x="208998" y="5526062"/>
                </a:lnTo>
                <a:lnTo>
                  <a:pt x="208998" y="5657012"/>
                </a:lnTo>
                <a:close/>
                <a:moveTo>
                  <a:pt x="704451" y="5372834"/>
                </a:moveTo>
                <a:lnTo>
                  <a:pt x="296752" y="5503784"/>
                </a:lnTo>
                <a:lnTo>
                  <a:pt x="427702" y="5095408"/>
                </a:lnTo>
                <a:lnTo>
                  <a:pt x="1937005" y="3586782"/>
                </a:lnTo>
                <a:lnTo>
                  <a:pt x="2213754" y="3863531"/>
                </a:lnTo>
                <a:lnTo>
                  <a:pt x="704451" y="5372834"/>
                </a:lnTo>
                <a:close/>
                <a:moveTo>
                  <a:pt x="3905298" y="4490609"/>
                </a:moveTo>
                <a:cubicBezTo>
                  <a:pt x="3905298" y="4512212"/>
                  <a:pt x="3897869" y="4527061"/>
                  <a:pt x="3883696" y="4541911"/>
                </a:cubicBezTo>
                <a:lnTo>
                  <a:pt x="3635970" y="4789637"/>
                </a:lnTo>
                <a:cubicBezTo>
                  <a:pt x="3606947" y="4818660"/>
                  <a:pt x="3555645" y="4818660"/>
                  <a:pt x="3534043" y="4789637"/>
                </a:cubicBezTo>
                <a:lnTo>
                  <a:pt x="1039921" y="2303612"/>
                </a:lnTo>
                <a:cubicBezTo>
                  <a:pt x="1025072" y="2288762"/>
                  <a:pt x="1018318" y="2274589"/>
                  <a:pt x="1018318" y="2252310"/>
                </a:cubicBezTo>
                <a:cubicBezTo>
                  <a:pt x="1018318" y="2230031"/>
                  <a:pt x="1025748" y="2215858"/>
                  <a:pt x="1039921" y="2201009"/>
                </a:cubicBezTo>
                <a:lnTo>
                  <a:pt x="1295067" y="1945862"/>
                </a:lnTo>
                <a:cubicBezTo>
                  <a:pt x="1309917" y="1931013"/>
                  <a:pt x="1324090" y="1924260"/>
                  <a:pt x="1346369" y="1924260"/>
                </a:cubicBezTo>
                <a:cubicBezTo>
                  <a:pt x="1367972" y="1924260"/>
                  <a:pt x="1382821" y="1931689"/>
                  <a:pt x="1397671" y="1945862"/>
                </a:cubicBezTo>
                <a:lnTo>
                  <a:pt x="3883696" y="4431888"/>
                </a:lnTo>
                <a:cubicBezTo>
                  <a:pt x="3897869" y="4446737"/>
                  <a:pt x="3905298" y="4469007"/>
                  <a:pt x="3905298" y="4490609"/>
                </a:cubicBezTo>
                <a:close/>
                <a:moveTo>
                  <a:pt x="3627873" y="3798056"/>
                </a:moveTo>
                <a:lnTo>
                  <a:pt x="2031493" y="2201685"/>
                </a:lnTo>
                <a:lnTo>
                  <a:pt x="3650143" y="1006259"/>
                </a:lnTo>
                <a:lnTo>
                  <a:pt x="4823966" y="2180082"/>
                </a:lnTo>
                <a:lnTo>
                  <a:pt x="3627873" y="3798056"/>
                </a:lnTo>
                <a:close/>
                <a:moveTo>
                  <a:pt x="5552295" y="1961388"/>
                </a:moveTo>
                <a:lnTo>
                  <a:pt x="5289719" y="2223964"/>
                </a:lnTo>
                <a:cubicBezTo>
                  <a:pt x="5274870" y="2238813"/>
                  <a:pt x="5253267" y="2238813"/>
                  <a:pt x="5238418" y="2223964"/>
                </a:cubicBezTo>
                <a:lnTo>
                  <a:pt x="5092619" y="2078165"/>
                </a:lnTo>
                <a:lnTo>
                  <a:pt x="5092619" y="2078165"/>
                </a:lnTo>
                <a:lnTo>
                  <a:pt x="3759499" y="736263"/>
                </a:lnTo>
                <a:lnTo>
                  <a:pt x="3759499" y="736263"/>
                </a:lnTo>
                <a:lnTo>
                  <a:pt x="3613700" y="590464"/>
                </a:lnTo>
                <a:cubicBezTo>
                  <a:pt x="3598851" y="575615"/>
                  <a:pt x="3598851" y="554012"/>
                  <a:pt x="3613700" y="539163"/>
                </a:cubicBezTo>
                <a:lnTo>
                  <a:pt x="3868846" y="276587"/>
                </a:lnTo>
                <a:cubicBezTo>
                  <a:pt x="3883696" y="269157"/>
                  <a:pt x="3890449" y="269157"/>
                  <a:pt x="3897869" y="269157"/>
                </a:cubicBezTo>
                <a:cubicBezTo>
                  <a:pt x="3905289" y="269157"/>
                  <a:pt x="3912718" y="269157"/>
                  <a:pt x="3926892" y="276587"/>
                </a:cubicBezTo>
                <a:lnTo>
                  <a:pt x="5552295" y="1901990"/>
                </a:lnTo>
                <a:cubicBezTo>
                  <a:pt x="5567144" y="1924936"/>
                  <a:pt x="5567144" y="1946539"/>
                  <a:pt x="5552295" y="196138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61" name="Forma libre 360">
            <a:extLst>
              <a:ext uri="{FF2B5EF4-FFF2-40B4-BE49-F238E27FC236}">
                <a16:creationId xmlns:a16="http://schemas.microsoft.com/office/drawing/2014/main" id="{22797F96-FE54-D44A-ACF7-D29EDCD6F9C4}"/>
              </a:ext>
            </a:extLst>
          </p:cNvPr>
          <p:cNvSpPr/>
          <p:nvPr/>
        </p:nvSpPr>
        <p:spPr>
          <a:xfrm>
            <a:off x="8012886" y="4018346"/>
            <a:ext cx="301831" cy="237717"/>
          </a:xfrm>
          <a:custGeom>
            <a:avLst/>
            <a:gdLst>
              <a:gd name="connsiteX0" fmla="*/ 2930333 w 5829300"/>
              <a:gd name="connsiteY0" fmla="*/ 2880646 h 4591050"/>
              <a:gd name="connsiteX1" fmla="*/ 2072274 w 5829300"/>
              <a:gd name="connsiteY1" fmla="*/ 3738706 h 4591050"/>
              <a:gd name="connsiteX2" fmla="*/ 2930333 w 5829300"/>
              <a:gd name="connsiteY2" fmla="*/ 4596766 h 4591050"/>
              <a:gd name="connsiteX3" fmla="*/ 3788393 w 5829300"/>
              <a:gd name="connsiteY3" fmla="*/ 3738706 h 4591050"/>
              <a:gd name="connsiteX4" fmla="*/ 2930333 w 5829300"/>
              <a:gd name="connsiteY4" fmla="*/ 2880646 h 4591050"/>
              <a:gd name="connsiteX5" fmla="*/ 2930333 w 5829300"/>
              <a:gd name="connsiteY5" fmla="*/ 4328037 h 4591050"/>
              <a:gd name="connsiteX6" fmla="*/ 2341003 w 5829300"/>
              <a:gd name="connsiteY6" fmla="*/ 3738706 h 4591050"/>
              <a:gd name="connsiteX7" fmla="*/ 2930333 w 5829300"/>
              <a:gd name="connsiteY7" fmla="*/ 3149375 h 4591050"/>
              <a:gd name="connsiteX8" fmla="*/ 3519664 w 5829300"/>
              <a:gd name="connsiteY8" fmla="*/ 3738706 h 4591050"/>
              <a:gd name="connsiteX9" fmla="*/ 2930333 w 5829300"/>
              <a:gd name="connsiteY9" fmla="*/ 4328037 h 4591050"/>
              <a:gd name="connsiteX10" fmla="*/ 4595942 w 5829300"/>
              <a:gd name="connsiteY10" fmla="*/ 2909602 h 4591050"/>
              <a:gd name="connsiteX11" fmla="*/ 4538020 w 5829300"/>
              <a:gd name="connsiteY11" fmla="*/ 3091453 h 4591050"/>
              <a:gd name="connsiteX12" fmla="*/ 4356169 w 5829300"/>
              <a:gd name="connsiteY12" fmla="*/ 3033532 h 4591050"/>
              <a:gd name="connsiteX13" fmla="*/ 2930333 w 5829300"/>
              <a:gd name="connsiteY13" fmla="*/ 2145830 h 4591050"/>
              <a:gd name="connsiteX14" fmla="*/ 1490353 w 5829300"/>
              <a:gd name="connsiteY14" fmla="*/ 3062488 h 4591050"/>
              <a:gd name="connsiteX15" fmla="*/ 1366424 w 5829300"/>
              <a:gd name="connsiteY15" fmla="*/ 3142640 h 4591050"/>
              <a:gd name="connsiteX16" fmla="*/ 1308502 w 5829300"/>
              <a:gd name="connsiteY16" fmla="*/ 3127820 h 4591050"/>
              <a:gd name="connsiteX17" fmla="*/ 1243170 w 5829300"/>
              <a:gd name="connsiteY17" fmla="*/ 2945968 h 4591050"/>
              <a:gd name="connsiteX18" fmla="*/ 2931010 w 5829300"/>
              <a:gd name="connsiteY18" fmla="*/ 1876425 h 4591050"/>
              <a:gd name="connsiteX19" fmla="*/ 4595942 w 5829300"/>
              <a:gd name="connsiteY19" fmla="*/ 2909602 h 4591050"/>
              <a:gd name="connsiteX20" fmla="*/ 5236460 w 5829300"/>
              <a:gd name="connsiteY20" fmla="*/ 2102053 h 4591050"/>
              <a:gd name="connsiteX21" fmla="*/ 5207495 w 5829300"/>
              <a:gd name="connsiteY21" fmla="*/ 2291315 h 4591050"/>
              <a:gd name="connsiteX22" fmla="*/ 5018233 w 5829300"/>
              <a:gd name="connsiteY22" fmla="*/ 2262349 h 4591050"/>
              <a:gd name="connsiteX23" fmla="*/ 2930324 w 5829300"/>
              <a:gd name="connsiteY23" fmla="*/ 1178662 h 4591050"/>
              <a:gd name="connsiteX24" fmla="*/ 835681 w 5829300"/>
              <a:gd name="connsiteY24" fmla="*/ 2269760 h 4591050"/>
              <a:gd name="connsiteX25" fmla="*/ 726572 w 5829300"/>
              <a:gd name="connsiteY25" fmla="*/ 2327682 h 4591050"/>
              <a:gd name="connsiteX26" fmla="*/ 646419 w 5829300"/>
              <a:gd name="connsiteY26" fmla="*/ 2306126 h 4591050"/>
              <a:gd name="connsiteX27" fmla="*/ 610053 w 5829300"/>
              <a:gd name="connsiteY27" fmla="*/ 2116865 h 4591050"/>
              <a:gd name="connsiteX28" fmla="*/ 2930324 w 5829300"/>
              <a:gd name="connsiteY28" fmla="*/ 909247 h 4591050"/>
              <a:gd name="connsiteX29" fmla="*/ 5236460 w 5829300"/>
              <a:gd name="connsiteY29" fmla="*/ 2102053 h 4591050"/>
              <a:gd name="connsiteX30" fmla="*/ 5782004 w 5829300"/>
              <a:gd name="connsiteY30" fmla="*/ 1534954 h 4591050"/>
              <a:gd name="connsiteX31" fmla="*/ 5592743 w 5829300"/>
              <a:gd name="connsiteY31" fmla="*/ 1520133 h 4591050"/>
              <a:gd name="connsiteX32" fmla="*/ 2922914 w 5829300"/>
              <a:gd name="connsiteY32" fmla="*/ 268738 h 4591050"/>
              <a:gd name="connsiteX33" fmla="*/ 238940 w 5829300"/>
              <a:gd name="connsiteY33" fmla="*/ 1534278 h 4591050"/>
              <a:gd name="connsiteX34" fmla="*/ 137241 w 5829300"/>
              <a:gd name="connsiteY34" fmla="*/ 1585465 h 4591050"/>
              <a:gd name="connsiteX35" fmla="*/ 49688 w 5829300"/>
              <a:gd name="connsiteY35" fmla="*/ 1556499 h 4591050"/>
              <a:gd name="connsiteX36" fmla="*/ 28133 w 5829300"/>
              <a:gd name="connsiteY36" fmla="*/ 1367238 h 4591050"/>
              <a:gd name="connsiteX37" fmla="*/ 2916189 w 5829300"/>
              <a:gd name="connsiteY37" fmla="*/ 0 h 4591050"/>
              <a:gd name="connsiteX38" fmla="*/ 5789415 w 5829300"/>
              <a:gd name="connsiteY38" fmla="*/ 1345692 h 4591050"/>
              <a:gd name="connsiteX39" fmla="*/ 5782004 w 5829300"/>
              <a:gd name="connsiteY39" fmla="*/ 1534954 h 4591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829300" h="4591050">
                <a:moveTo>
                  <a:pt x="2930333" y="2880646"/>
                </a:moveTo>
                <a:cubicBezTo>
                  <a:pt x="2457522" y="2880646"/>
                  <a:pt x="2072274" y="3265894"/>
                  <a:pt x="2072274" y="3738706"/>
                </a:cubicBezTo>
                <a:cubicBezTo>
                  <a:pt x="2072274" y="4211517"/>
                  <a:pt x="2457522" y="4596766"/>
                  <a:pt x="2930333" y="4596766"/>
                </a:cubicBezTo>
                <a:cubicBezTo>
                  <a:pt x="3403145" y="4596766"/>
                  <a:pt x="3788393" y="4211517"/>
                  <a:pt x="3788393" y="3738706"/>
                </a:cubicBezTo>
                <a:cubicBezTo>
                  <a:pt x="3788393" y="3265894"/>
                  <a:pt x="3403135" y="2880646"/>
                  <a:pt x="2930333" y="2880646"/>
                </a:cubicBezTo>
                <a:close/>
                <a:moveTo>
                  <a:pt x="2930333" y="4328037"/>
                </a:moveTo>
                <a:cubicBezTo>
                  <a:pt x="2603007" y="4328037"/>
                  <a:pt x="2341003" y="4066042"/>
                  <a:pt x="2341003" y="3738706"/>
                </a:cubicBezTo>
                <a:cubicBezTo>
                  <a:pt x="2341003" y="3411369"/>
                  <a:pt x="2602997" y="3149375"/>
                  <a:pt x="2930333" y="3149375"/>
                </a:cubicBezTo>
                <a:cubicBezTo>
                  <a:pt x="3257670" y="3149375"/>
                  <a:pt x="3519664" y="3411369"/>
                  <a:pt x="3519664" y="3738706"/>
                </a:cubicBezTo>
                <a:cubicBezTo>
                  <a:pt x="3519664" y="4066042"/>
                  <a:pt x="3250250" y="4328037"/>
                  <a:pt x="2930333" y="4328037"/>
                </a:cubicBezTo>
                <a:close/>
                <a:moveTo>
                  <a:pt x="4595942" y="2909602"/>
                </a:moveTo>
                <a:cubicBezTo>
                  <a:pt x="4632308" y="2974934"/>
                  <a:pt x="4603352" y="3055077"/>
                  <a:pt x="4538020" y="3091453"/>
                </a:cubicBezTo>
                <a:cubicBezTo>
                  <a:pt x="4472688" y="3127829"/>
                  <a:pt x="4392545" y="3098864"/>
                  <a:pt x="4356169" y="3033532"/>
                </a:cubicBezTo>
                <a:cubicBezTo>
                  <a:pt x="4086764" y="2487978"/>
                  <a:pt x="3541210" y="2145830"/>
                  <a:pt x="2930333" y="2145830"/>
                </a:cubicBezTo>
                <a:cubicBezTo>
                  <a:pt x="2312047" y="2145830"/>
                  <a:pt x="1744938" y="2502122"/>
                  <a:pt x="1490353" y="3062488"/>
                </a:cubicBezTo>
                <a:cubicBezTo>
                  <a:pt x="1468798" y="3113675"/>
                  <a:pt x="1417611" y="3142640"/>
                  <a:pt x="1366424" y="3142640"/>
                </a:cubicBezTo>
                <a:cubicBezTo>
                  <a:pt x="1344869" y="3142640"/>
                  <a:pt x="1330057" y="3135230"/>
                  <a:pt x="1308502" y="3127820"/>
                </a:cubicBezTo>
                <a:cubicBezTo>
                  <a:pt x="1243170" y="3098854"/>
                  <a:pt x="1214214" y="3018711"/>
                  <a:pt x="1243170" y="2945968"/>
                </a:cubicBezTo>
                <a:cubicBezTo>
                  <a:pt x="1548951" y="2291306"/>
                  <a:pt x="2210339" y="1876425"/>
                  <a:pt x="2931010" y="1876425"/>
                </a:cubicBezTo>
                <a:cubicBezTo>
                  <a:pt x="3643585" y="1876425"/>
                  <a:pt x="4283427" y="2269760"/>
                  <a:pt x="4595942" y="2909602"/>
                </a:cubicBezTo>
                <a:close/>
                <a:moveTo>
                  <a:pt x="5236460" y="2102053"/>
                </a:moveTo>
                <a:cubicBezTo>
                  <a:pt x="5280237" y="2159975"/>
                  <a:pt x="5265425" y="2247529"/>
                  <a:pt x="5207495" y="2291315"/>
                </a:cubicBezTo>
                <a:cubicBezTo>
                  <a:pt x="5149563" y="2335101"/>
                  <a:pt x="5062019" y="2320281"/>
                  <a:pt x="5018233" y="2262349"/>
                </a:cubicBezTo>
                <a:cubicBezTo>
                  <a:pt x="4538011" y="1586141"/>
                  <a:pt x="3760104" y="1178662"/>
                  <a:pt x="2930324" y="1178662"/>
                </a:cubicBezTo>
                <a:cubicBezTo>
                  <a:pt x="2093810" y="1178662"/>
                  <a:pt x="1308493" y="1586141"/>
                  <a:pt x="835681" y="2269760"/>
                </a:cubicBezTo>
                <a:cubicBezTo>
                  <a:pt x="806716" y="2306126"/>
                  <a:pt x="770349" y="2327682"/>
                  <a:pt x="726572" y="2327682"/>
                </a:cubicBezTo>
                <a:cubicBezTo>
                  <a:pt x="697607" y="2327682"/>
                  <a:pt x="675385" y="2320271"/>
                  <a:pt x="646419" y="2306126"/>
                </a:cubicBezTo>
                <a:cubicBezTo>
                  <a:pt x="588498" y="2262349"/>
                  <a:pt x="573677" y="2182197"/>
                  <a:pt x="610053" y="2116865"/>
                </a:cubicBezTo>
                <a:cubicBezTo>
                  <a:pt x="1140786" y="1360503"/>
                  <a:pt x="2006932" y="909247"/>
                  <a:pt x="2930324" y="909247"/>
                </a:cubicBezTo>
                <a:cubicBezTo>
                  <a:pt x="3839581" y="909257"/>
                  <a:pt x="4705051" y="1360513"/>
                  <a:pt x="5236460" y="2102053"/>
                </a:cubicBezTo>
                <a:close/>
                <a:moveTo>
                  <a:pt x="5782004" y="1534954"/>
                </a:moveTo>
                <a:cubicBezTo>
                  <a:pt x="5724083" y="1586141"/>
                  <a:pt x="5636529" y="1571320"/>
                  <a:pt x="5592743" y="1520133"/>
                </a:cubicBezTo>
                <a:cubicBezTo>
                  <a:pt x="4930670" y="727405"/>
                  <a:pt x="3956090" y="268738"/>
                  <a:pt x="2922914" y="268738"/>
                </a:cubicBezTo>
                <a:cubicBezTo>
                  <a:pt x="1883003" y="268738"/>
                  <a:pt x="901013" y="734139"/>
                  <a:pt x="238940" y="1534278"/>
                </a:cubicBezTo>
                <a:cubicBezTo>
                  <a:pt x="209974" y="1563243"/>
                  <a:pt x="173608" y="1585465"/>
                  <a:pt x="137241" y="1585465"/>
                </a:cubicBezTo>
                <a:cubicBezTo>
                  <a:pt x="108276" y="1585465"/>
                  <a:pt x="79320" y="1578055"/>
                  <a:pt x="49688" y="1556499"/>
                </a:cubicBezTo>
                <a:cubicBezTo>
                  <a:pt x="-8234" y="1512722"/>
                  <a:pt x="-15644" y="1425835"/>
                  <a:pt x="28133" y="1367238"/>
                </a:cubicBezTo>
                <a:cubicBezTo>
                  <a:pt x="740726" y="501777"/>
                  <a:pt x="1795449" y="0"/>
                  <a:pt x="2916189" y="0"/>
                </a:cubicBezTo>
                <a:cubicBezTo>
                  <a:pt x="4028842" y="0"/>
                  <a:pt x="5076840" y="487623"/>
                  <a:pt x="5789415" y="1345692"/>
                </a:cubicBezTo>
                <a:cubicBezTo>
                  <a:pt x="5847336" y="1403614"/>
                  <a:pt x="5839926" y="1491177"/>
                  <a:pt x="5782004" y="153495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63" name="Forma libre 362">
            <a:extLst>
              <a:ext uri="{FF2B5EF4-FFF2-40B4-BE49-F238E27FC236}">
                <a16:creationId xmlns:a16="http://schemas.microsoft.com/office/drawing/2014/main" id="{1FFB1E5B-277A-BF4B-990D-872CEE59B244}"/>
              </a:ext>
            </a:extLst>
          </p:cNvPr>
          <p:cNvSpPr/>
          <p:nvPr/>
        </p:nvSpPr>
        <p:spPr>
          <a:xfrm>
            <a:off x="7246906" y="3443451"/>
            <a:ext cx="301338" cy="234757"/>
          </a:xfrm>
          <a:custGeom>
            <a:avLst/>
            <a:gdLst>
              <a:gd name="connsiteX0" fmla="*/ 5812586 w 5819775"/>
              <a:gd name="connsiteY0" fmla="*/ 4347143 h 4533900"/>
              <a:gd name="connsiteX1" fmla="*/ 5426957 w 5819775"/>
              <a:gd name="connsiteY1" fmla="*/ 3723247 h 4533900"/>
              <a:gd name="connsiteX2" fmla="*/ 5419813 w 5819775"/>
              <a:gd name="connsiteY2" fmla="*/ 3716103 h 4533900"/>
              <a:gd name="connsiteX3" fmla="*/ 5447731 w 5819775"/>
              <a:gd name="connsiteY3" fmla="*/ 3590154 h 4533900"/>
              <a:gd name="connsiteX4" fmla="*/ 5447731 w 5819775"/>
              <a:gd name="connsiteY4" fmla="*/ 329803 h 4533900"/>
              <a:gd name="connsiteX5" fmla="*/ 5117928 w 5819775"/>
              <a:gd name="connsiteY5" fmla="*/ 0 h 4533900"/>
              <a:gd name="connsiteX6" fmla="*/ 714949 w 5819775"/>
              <a:gd name="connsiteY6" fmla="*/ 0 h 4533900"/>
              <a:gd name="connsiteX7" fmla="*/ 385146 w 5819775"/>
              <a:gd name="connsiteY7" fmla="*/ 329803 h 4533900"/>
              <a:gd name="connsiteX8" fmla="*/ 385146 w 5819775"/>
              <a:gd name="connsiteY8" fmla="*/ 3590163 h 4533900"/>
              <a:gd name="connsiteX9" fmla="*/ 413064 w 5819775"/>
              <a:gd name="connsiteY9" fmla="*/ 3716112 h 4533900"/>
              <a:gd name="connsiteX10" fmla="*/ 405920 w 5819775"/>
              <a:gd name="connsiteY10" fmla="*/ 3723256 h 4533900"/>
              <a:gd name="connsiteX11" fmla="*/ 20938 w 5819775"/>
              <a:gd name="connsiteY11" fmla="*/ 4347143 h 4533900"/>
              <a:gd name="connsiteX12" fmla="*/ 20938 w 5819775"/>
              <a:gd name="connsiteY12" fmla="*/ 4480237 h 4533900"/>
              <a:gd name="connsiteX13" fmla="*/ 133257 w 5819775"/>
              <a:gd name="connsiteY13" fmla="*/ 4543206 h 4533900"/>
              <a:gd name="connsiteX14" fmla="*/ 5707411 w 5819775"/>
              <a:gd name="connsiteY14" fmla="*/ 4543206 h 4533900"/>
              <a:gd name="connsiteX15" fmla="*/ 5819730 w 5819775"/>
              <a:gd name="connsiteY15" fmla="*/ 4480237 h 4533900"/>
              <a:gd name="connsiteX16" fmla="*/ 5812586 w 5819775"/>
              <a:gd name="connsiteY16" fmla="*/ 4347143 h 4533900"/>
              <a:gd name="connsiteX17" fmla="*/ 644835 w 5819775"/>
              <a:gd name="connsiteY17" fmla="*/ 3590163 h 4533900"/>
              <a:gd name="connsiteX18" fmla="*/ 644835 w 5819775"/>
              <a:gd name="connsiteY18" fmla="*/ 3351905 h 4533900"/>
              <a:gd name="connsiteX19" fmla="*/ 5188042 w 5819775"/>
              <a:gd name="connsiteY19" fmla="*/ 3351905 h 4533900"/>
              <a:gd name="connsiteX20" fmla="*/ 5188042 w 5819775"/>
              <a:gd name="connsiteY20" fmla="*/ 3590163 h 4533900"/>
              <a:gd name="connsiteX21" fmla="*/ 5117928 w 5819775"/>
              <a:gd name="connsiteY21" fmla="*/ 3660277 h 4533900"/>
              <a:gd name="connsiteX22" fmla="*/ 714949 w 5819775"/>
              <a:gd name="connsiteY22" fmla="*/ 3660277 h 4533900"/>
              <a:gd name="connsiteX23" fmla="*/ 644835 w 5819775"/>
              <a:gd name="connsiteY23" fmla="*/ 3590163 h 4533900"/>
              <a:gd name="connsiteX24" fmla="*/ 651979 w 5819775"/>
              <a:gd name="connsiteY24" fmla="*/ 3092215 h 4533900"/>
              <a:gd name="connsiteX25" fmla="*/ 651979 w 5819775"/>
              <a:gd name="connsiteY25" fmla="*/ 813464 h 4533900"/>
              <a:gd name="connsiteX26" fmla="*/ 5181555 w 5819775"/>
              <a:gd name="connsiteY26" fmla="*/ 813464 h 4533900"/>
              <a:gd name="connsiteX27" fmla="*/ 5181555 w 5819775"/>
              <a:gd name="connsiteY27" fmla="*/ 3092206 h 4533900"/>
              <a:gd name="connsiteX28" fmla="*/ 651979 w 5819775"/>
              <a:gd name="connsiteY28" fmla="*/ 3092206 h 4533900"/>
              <a:gd name="connsiteX29" fmla="*/ 714949 w 5819775"/>
              <a:gd name="connsiteY29" fmla="*/ 259690 h 4533900"/>
              <a:gd name="connsiteX30" fmla="*/ 5117928 w 5819775"/>
              <a:gd name="connsiteY30" fmla="*/ 259690 h 4533900"/>
              <a:gd name="connsiteX31" fmla="*/ 5188042 w 5819775"/>
              <a:gd name="connsiteY31" fmla="*/ 329803 h 4533900"/>
              <a:gd name="connsiteX32" fmla="*/ 5188042 w 5819775"/>
              <a:gd name="connsiteY32" fmla="*/ 554431 h 4533900"/>
              <a:gd name="connsiteX33" fmla="*/ 644835 w 5819775"/>
              <a:gd name="connsiteY33" fmla="*/ 554431 h 4533900"/>
              <a:gd name="connsiteX34" fmla="*/ 644835 w 5819775"/>
              <a:gd name="connsiteY34" fmla="*/ 329803 h 4533900"/>
              <a:gd name="connsiteX35" fmla="*/ 714949 w 5819775"/>
              <a:gd name="connsiteY35" fmla="*/ 259690 h 4533900"/>
              <a:gd name="connsiteX36" fmla="*/ 357885 w 5819775"/>
              <a:gd name="connsiteY36" fmla="*/ 4284174 h 4533900"/>
              <a:gd name="connsiteX37" fmla="*/ 582513 w 5819775"/>
              <a:gd name="connsiteY37" fmla="*/ 3919319 h 4533900"/>
              <a:gd name="connsiteX38" fmla="*/ 708462 w 5819775"/>
              <a:gd name="connsiteY38" fmla="*/ 3919319 h 4533900"/>
              <a:gd name="connsiteX39" fmla="*/ 5111441 w 5819775"/>
              <a:gd name="connsiteY39" fmla="*/ 3919319 h 4533900"/>
              <a:gd name="connsiteX40" fmla="*/ 5237391 w 5819775"/>
              <a:gd name="connsiteY40" fmla="*/ 3919319 h 4533900"/>
              <a:gd name="connsiteX41" fmla="*/ 5462019 w 5819775"/>
              <a:gd name="connsiteY41" fmla="*/ 4284174 h 4533900"/>
              <a:gd name="connsiteX42" fmla="*/ 357885 w 5819775"/>
              <a:gd name="connsiteY42" fmla="*/ 4284174 h 453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819775" h="4533900">
                <a:moveTo>
                  <a:pt x="5812586" y="4347143"/>
                </a:moveTo>
                <a:lnTo>
                  <a:pt x="5426957" y="3723247"/>
                </a:lnTo>
                <a:lnTo>
                  <a:pt x="5419813" y="3716103"/>
                </a:lnTo>
                <a:cubicBezTo>
                  <a:pt x="5434091" y="3681041"/>
                  <a:pt x="5447731" y="3638845"/>
                  <a:pt x="5447731" y="3590154"/>
                </a:cubicBezTo>
                <a:lnTo>
                  <a:pt x="5447731" y="329803"/>
                </a:lnTo>
                <a:cubicBezTo>
                  <a:pt x="5447731" y="147371"/>
                  <a:pt x="5300360" y="0"/>
                  <a:pt x="5117928" y="0"/>
                </a:cubicBezTo>
                <a:lnTo>
                  <a:pt x="714949" y="0"/>
                </a:lnTo>
                <a:cubicBezTo>
                  <a:pt x="532517" y="0"/>
                  <a:pt x="385146" y="147371"/>
                  <a:pt x="385146" y="329803"/>
                </a:cubicBezTo>
                <a:lnTo>
                  <a:pt x="385146" y="3590163"/>
                </a:lnTo>
                <a:cubicBezTo>
                  <a:pt x="385146" y="3632359"/>
                  <a:pt x="392290" y="3674564"/>
                  <a:pt x="413064" y="3716112"/>
                </a:cubicBezTo>
                <a:lnTo>
                  <a:pt x="405920" y="3723256"/>
                </a:lnTo>
                <a:lnTo>
                  <a:pt x="20938" y="4347143"/>
                </a:lnTo>
                <a:cubicBezTo>
                  <a:pt x="-6979" y="4389339"/>
                  <a:pt x="-6979" y="4438031"/>
                  <a:pt x="20938" y="4480237"/>
                </a:cubicBezTo>
                <a:cubicBezTo>
                  <a:pt x="41712" y="4522432"/>
                  <a:pt x="83908" y="4543206"/>
                  <a:pt x="133257" y="4543206"/>
                </a:cubicBezTo>
                <a:lnTo>
                  <a:pt x="5707411" y="4543206"/>
                </a:lnTo>
                <a:cubicBezTo>
                  <a:pt x="5756751" y="4543206"/>
                  <a:pt x="5798299" y="4515288"/>
                  <a:pt x="5819730" y="4480237"/>
                </a:cubicBezTo>
                <a:cubicBezTo>
                  <a:pt x="5833361" y="4438679"/>
                  <a:pt x="5833361" y="4389339"/>
                  <a:pt x="5812586" y="4347143"/>
                </a:cubicBezTo>
                <a:close/>
                <a:moveTo>
                  <a:pt x="644835" y="3590163"/>
                </a:moveTo>
                <a:lnTo>
                  <a:pt x="644835" y="3351905"/>
                </a:lnTo>
                <a:lnTo>
                  <a:pt x="5188042" y="3351905"/>
                </a:lnTo>
                <a:lnTo>
                  <a:pt x="5188042" y="3590163"/>
                </a:lnTo>
                <a:cubicBezTo>
                  <a:pt x="5188042" y="3625225"/>
                  <a:pt x="5160124" y="3660277"/>
                  <a:pt x="5117928" y="3660277"/>
                </a:cubicBezTo>
                <a:lnTo>
                  <a:pt x="714949" y="3660277"/>
                </a:lnTo>
                <a:cubicBezTo>
                  <a:pt x="673401" y="3660277"/>
                  <a:pt x="644835" y="3632359"/>
                  <a:pt x="644835" y="3590163"/>
                </a:cubicBezTo>
                <a:close/>
                <a:moveTo>
                  <a:pt x="651979" y="3092215"/>
                </a:moveTo>
                <a:lnTo>
                  <a:pt x="651979" y="813464"/>
                </a:lnTo>
                <a:lnTo>
                  <a:pt x="5181555" y="813464"/>
                </a:lnTo>
                <a:lnTo>
                  <a:pt x="5181555" y="3092206"/>
                </a:lnTo>
                <a:lnTo>
                  <a:pt x="651979" y="3092206"/>
                </a:lnTo>
                <a:close/>
                <a:moveTo>
                  <a:pt x="714949" y="259690"/>
                </a:moveTo>
                <a:lnTo>
                  <a:pt x="5117928" y="259690"/>
                </a:lnTo>
                <a:cubicBezTo>
                  <a:pt x="5152989" y="259690"/>
                  <a:pt x="5188042" y="287607"/>
                  <a:pt x="5188042" y="329803"/>
                </a:cubicBezTo>
                <a:lnTo>
                  <a:pt x="5188042" y="554431"/>
                </a:lnTo>
                <a:lnTo>
                  <a:pt x="644835" y="554431"/>
                </a:lnTo>
                <a:lnTo>
                  <a:pt x="644835" y="329803"/>
                </a:lnTo>
                <a:cubicBezTo>
                  <a:pt x="644835" y="294742"/>
                  <a:pt x="673401" y="259690"/>
                  <a:pt x="714949" y="259690"/>
                </a:cubicBezTo>
                <a:close/>
                <a:moveTo>
                  <a:pt x="357885" y="4284174"/>
                </a:moveTo>
                <a:lnTo>
                  <a:pt x="582513" y="3919319"/>
                </a:lnTo>
                <a:lnTo>
                  <a:pt x="708462" y="3919319"/>
                </a:lnTo>
                <a:lnTo>
                  <a:pt x="5111441" y="3919319"/>
                </a:lnTo>
                <a:lnTo>
                  <a:pt x="5237391" y="3919319"/>
                </a:lnTo>
                <a:lnTo>
                  <a:pt x="5462019" y="4284174"/>
                </a:lnTo>
                <a:lnTo>
                  <a:pt x="357885" y="428417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65" name="Forma libre 364">
            <a:extLst>
              <a:ext uri="{FF2B5EF4-FFF2-40B4-BE49-F238E27FC236}">
                <a16:creationId xmlns:a16="http://schemas.microsoft.com/office/drawing/2014/main" id="{4241E8FC-CECF-A841-8D45-317D7C133220}"/>
              </a:ext>
            </a:extLst>
          </p:cNvPr>
          <p:cNvSpPr/>
          <p:nvPr/>
        </p:nvSpPr>
        <p:spPr>
          <a:xfrm>
            <a:off x="2762870" y="4688912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12 h 5829300"/>
              <a:gd name="connsiteX2" fmla="*/ 2915002 w 5829300"/>
              <a:gd name="connsiteY2" fmla="*/ 5830015 h 5829300"/>
              <a:gd name="connsiteX3" fmla="*/ 5830005 w 5829300"/>
              <a:gd name="connsiteY3" fmla="*/ 2915012 h 5829300"/>
              <a:gd name="connsiteX4" fmla="*/ 2915002 w 5829300"/>
              <a:gd name="connsiteY4" fmla="*/ 0 h 5829300"/>
              <a:gd name="connsiteX5" fmla="*/ 2915002 w 5829300"/>
              <a:gd name="connsiteY5" fmla="*/ 5546703 h 5829300"/>
              <a:gd name="connsiteX6" fmla="*/ 282597 w 5829300"/>
              <a:gd name="connsiteY6" fmla="*/ 2914298 h 5829300"/>
              <a:gd name="connsiteX7" fmla="*/ 2915002 w 5829300"/>
              <a:gd name="connsiteY7" fmla="*/ 281892 h 5829300"/>
              <a:gd name="connsiteX8" fmla="*/ 5547408 w 5829300"/>
              <a:gd name="connsiteY8" fmla="*/ 2914298 h 5829300"/>
              <a:gd name="connsiteX9" fmla="*/ 2915002 w 5829300"/>
              <a:gd name="connsiteY9" fmla="*/ 5546703 h 5829300"/>
              <a:gd name="connsiteX10" fmla="*/ 4402884 w 5829300"/>
              <a:gd name="connsiteY10" fmla="*/ 2914298 h 5829300"/>
              <a:gd name="connsiteX11" fmla="*/ 4265819 w 5829300"/>
              <a:gd name="connsiteY11" fmla="*/ 3051362 h 5829300"/>
              <a:gd name="connsiteX12" fmla="*/ 2029768 w 5829300"/>
              <a:gd name="connsiteY12" fmla="*/ 3051362 h 5829300"/>
              <a:gd name="connsiteX13" fmla="*/ 2823162 w 5829300"/>
              <a:gd name="connsiteY13" fmla="*/ 3844757 h 5829300"/>
              <a:gd name="connsiteX14" fmla="*/ 2823162 w 5829300"/>
              <a:gd name="connsiteY14" fmla="*/ 4043287 h 5829300"/>
              <a:gd name="connsiteX15" fmla="*/ 2724255 w 5829300"/>
              <a:gd name="connsiteY15" fmla="*/ 4081434 h 5829300"/>
              <a:gd name="connsiteX16" fmla="*/ 2625347 w 5829300"/>
              <a:gd name="connsiteY16" fmla="*/ 4043287 h 5829300"/>
              <a:gd name="connsiteX17" fmla="*/ 1587503 w 5829300"/>
              <a:gd name="connsiteY17" fmla="*/ 3013920 h 5829300"/>
              <a:gd name="connsiteX18" fmla="*/ 1571958 w 5829300"/>
              <a:gd name="connsiteY18" fmla="*/ 2991307 h 5829300"/>
              <a:gd name="connsiteX19" fmla="*/ 1564186 w 5829300"/>
              <a:gd name="connsiteY19" fmla="*/ 2983535 h 5829300"/>
              <a:gd name="connsiteX20" fmla="*/ 1556414 w 5829300"/>
              <a:gd name="connsiteY20" fmla="*/ 2967990 h 5829300"/>
              <a:gd name="connsiteX21" fmla="*/ 1548641 w 5829300"/>
              <a:gd name="connsiteY21" fmla="*/ 2952445 h 5829300"/>
              <a:gd name="connsiteX22" fmla="*/ 1548641 w 5829300"/>
              <a:gd name="connsiteY22" fmla="*/ 2936901 h 5829300"/>
              <a:gd name="connsiteX23" fmla="*/ 1548641 w 5829300"/>
              <a:gd name="connsiteY23" fmla="*/ 2883208 h 5829300"/>
              <a:gd name="connsiteX24" fmla="*/ 1548641 w 5829300"/>
              <a:gd name="connsiteY24" fmla="*/ 2867663 h 5829300"/>
              <a:gd name="connsiteX25" fmla="*/ 1556414 w 5829300"/>
              <a:gd name="connsiteY25" fmla="*/ 2852119 h 5829300"/>
              <a:gd name="connsiteX26" fmla="*/ 1564186 w 5829300"/>
              <a:gd name="connsiteY26" fmla="*/ 2836574 h 5829300"/>
              <a:gd name="connsiteX27" fmla="*/ 1571958 w 5829300"/>
              <a:gd name="connsiteY27" fmla="*/ 2828801 h 5829300"/>
              <a:gd name="connsiteX28" fmla="*/ 1587503 w 5829300"/>
              <a:gd name="connsiteY28" fmla="*/ 2806189 h 5829300"/>
              <a:gd name="connsiteX29" fmla="*/ 2633110 w 5829300"/>
              <a:gd name="connsiteY29" fmla="*/ 1760592 h 5829300"/>
              <a:gd name="connsiteX30" fmla="*/ 2831640 w 5829300"/>
              <a:gd name="connsiteY30" fmla="*/ 1760592 h 5829300"/>
              <a:gd name="connsiteX31" fmla="*/ 2831640 w 5829300"/>
              <a:gd name="connsiteY31" fmla="*/ 1959121 h 5829300"/>
              <a:gd name="connsiteX32" fmla="*/ 2029768 w 5829300"/>
              <a:gd name="connsiteY32" fmla="*/ 2769470 h 5829300"/>
              <a:gd name="connsiteX33" fmla="*/ 4265124 w 5829300"/>
              <a:gd name="connsiteY33" fmla="*/ 2769470 h 5829300"/>
              <a:gd name="connsiteX34" fmla="*/ 4402884 w 5829300"/>
              <a:gd name="connsiteY34" fmla="*/ 2914298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12"/>
                </a:cubicBezTo>
                <a:cubicBezTo>
                  <a:pt x="0" y="4525118"/>
                  <a:pt x="1312669" y="5830015"/>
                  <a:pt x="2915002" y="5830015"/>
                </a:cubicBezTo>
                <a:cubicBezTo>
                  <a:pt x="4517336" y="5830015"/>
                  <a:pt x="5830005" y="4525118"/>
                  <a:pt x="5830005" y="2915012"/>
                </a:cubicBezTo>
                <a:cubicBezTo>
                  <a:pt x="5837072" y="1304906"/>
                  <a:pt x="4525109" y="0"/>
                  <a:pt x="2915002" y="0"/>
                </a:cubicBezTo>
                <a:close/>
                <a:moveTo>
                  <a:pt x="2915002" y="5546703"/>
                </a:moveTo>
                <a:cubicBezTo>
                  <a:pt x="1465269" y="5546703"/>
                  <a:pt x="282597" y="4364031"/>
                  <a:pt x="282597" y="2914298"/>
                </a:cubicBezTo>
                <a:cubicBezTo>
                  <a:pt x="282597" y="1464564"/>
                  <a:pt x="1465269" y="281892"/>
                  <a:pt x="2915002" y="281892"/>
                </a:cubicBezTo>
                <a:cubicBezTo>
                  <a:pt x="4364736" y="281892"/>
                  <a:pt x="5547408" y="1464564"/>
                  <a:pt x="5547408" y="2914298"/>
                </a:cubicBezTo>
                <a:cubicBezTo>
                  <a:pt x="5547408" y="4364031"/>
                  <a:pt x="4372509" y="5546703"/>
                  <a:pt x="2915002" y="5546703"/>
                </a:cubicBezTo>
                <a:close/>
                <a:moveTo>
                  <a:pt x="4402884" y="2914298"/>
                </a:moveTo>
                <a:cubicBezTo>
                  <a:pt x="4402884" y="2990603"/>
                  <a:pt x="4342124" y="3051362"/>
                  <a:pt x="4265819" y="3051362"/>
                </a:cubicBezTo>
                <a:lnTo>
                  <a:pt x="2029768" y="3051362"/>
                </a:lnTo>
                <a:lnTo>
                  <a:pt x="2823162" y="3844757"/>
                </a:lnTo>
                <a:cubicBezTo>
                  <a:pt x="2876855" y="3898449"/>
                  <a:pt x="2876855" y="3989585"/>
                  <a:pt x="2823162" y="4043287"/>
                </a:cubicBezTo>
                <a:cubicBezTo>
                  <a:pt x="2792787" y="4073662"/>
                  <a:pt x="2762402" y="4081434"/>
                  <a:pt x="2724255" y="4081434"/>
                </a:cubicBezTo>
                <a:cubicBezTo>
                  <a:pt x="2686107" y="4081434"/>
                  <a:pt x="2655723" y="4065889"/>
                  <a:pt x="2625347" y="4043287"/>
                </a:cubicBezTo>
                <a:lnTo>
                  <a:pt x="1587503" y="3013920"/>
                </a:lnTo>
                <a:cubicBezTo>
                  <a:pt x="1579731" y="3006147"/>
                  <a:pt x="1571958" y="2998375"/>
                  <a:pt x="1571958" y="2991307"/>
                </a:cubicBezTo>
                <a:lnTo>
                  <a:pt x="1564186" y="2983535"/>
                </a:lnTo>
                <a:cubicBezTo>
                  <a:pt x="1564186" y="2975762"/>
                  <a:pt x="1556414" y="2975762"/>
                  <a:pt x="1556414" y="2967990"/>
                </a:cubicBezTo>
                <a:cubicBezTo>
                  <a:pt x="1556414" y="2960218"/>
                  <a:pt x="1556414" y="2960218"/>
                  <a:pt x="1548641" y="2952445"/>
                </a:cubicBezTo>
                <a:cubicBezTo>
                  <a:pt x="1548641" y="2944673"/>
                  <a:pt x="1548641" y="2944673"/>
                  <a:pt x="1548641" y="2936901"/>
                </a:cubicBezTo>
                <a:cubicBezTo>
                  <a:pt x="1548641" y="2921356"/>
                  <a:pt x="1548641" y="2898753"/>
                  <a:pt x="1548641" y="2883208"/>
                </a:cubicBezTo>
                <a:cubicBezTo>
                  <a:pt x="1548641" y="2875436"/>
                  <a:pt x="1548641" y="2875436"/>
                  <a:pt x="1548641" y="2867663"/>
                </a:cubicBezTo>
                <a:cubicBezTo>
                  <a:pt x="1548641" y="2859891"/>
                  <a:pt x="1548641" y="2859891"/>
                  <a:pt x="1556414" y="2852119"/>
                </a:cubicBezTo>
                <a:cubicBezTo>
                  <a:pt x="1556414" y="2844346"/>
                  <a:pt x="1564186" y="2844346"/>
                  <a:pt x="1564186" y="2836574"/>
                </a:cubicBezTo>
                <a:cubicBezTo>
                  <a:pt x="1564186" y="2836574"/>
                  <a:pt x="1564186" y="2828801"/>
                  <a:pt x="1571958" y="2828801"/>
                </a:cubicBezTo>
                <a:cubicBezTo>
                  <a:pt x="1579731" y="2821029"/>
                  <a:pt x="1579731" y="2813256"/>
                  <a:pt x="1587503" y="2806189"/>
                </a:cubicBezTo>
                <a:lnTo>
                  <a:pt x="2633110" y="1760592"/>
                </a:lnTo>
                <a:cubicBezTo>
                  <a:pt x="2686803" y="1706899"/>
                  <a:pt x="2777938" y="1706899"/>
                  <a:pt x="2831640" y="1760592"/>
                </a:cubicBezTo>
                <a:cubicBezTo>
                  <a:pt x="2885332" y="1814284"/>
                  <a:pt x="2885332" y="1905419"/>
                  <a:pt x="2831640" y="1959121"/>
                </a:cubicBezTo>
                <a:lnTo>
                  <a:pt x="2029768" y="2769470"/>
                </a:lnTo>
                <a:lnTo>
                  <a:pt x="4265124" y="2769470"/>
                </a:lnTo>
                <a:cubicBezTo>
                  <a:pt x="4341419" y="2769470"/>
                  <a:pt x="4402884" y="2838003"/>
                  <a:pt x="4402884" y="291429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67" name="Forma libre 366">
            <a:extLst>
              <a:ext uri="{FF2B5EF4-FFF2-40B4-BE49-F238E27FC236}">
                <a16:creationId xmlns:a16="http://schemas.microsoft.com/office/drawing/2014/main" id="{71786818-962A-AD40-AB41-FF0C891E9C54}"/>
              </a:ext>
            </a:extLst>
          </p:cNvPr>
          <p:cNvSpPr/>
          <p:nvPr/>
        </p:nvSpPr>
        <p:spPr>
          <a:xfrm>
            <a:off x="1274423" y="2767969"/>
            <a:ext cx="301831" cy="211578"/>
          </a:xfrm>
          <a:custGeom>
            <a:avLst/>
            <a:gdLst>
              <a:gd name="connsiteX0" fmla="*/ 2169795 w 5829300"/>
              <a:gd name="connsiteY0" fmla="*/ 0 h 4086225"/>
              <a:gd name="connsiteX1" fmla="*/ 1043492 w 5829300"/>
              <a:gd name="connsiteY1" fmla="*/ 0 h 4086225"/>
              <a:gd name="connsiteX2" fmla="*/ 662435 w 5829300"/>
              <a:gd name="connsiteY2" fmla="*/ 148742 h 4086225"/>
              <a:gd name="connsiteX3" fmla="*/ 148742 w 5829300"/>
              <a:gd name="connsiteY3" fmla="*/ 662435 h 4086225"/>
              <a:gd name="connsiteX4" fmla="*/ 0 w 5829300"/>
              <a:gd name="connsiteY4" fmla="*/ 1010526 h 4086225"/>
              <a:gd name="connsiteX5" fmla="*/ 0 w 5829300"/>
              <a:gd name="connsiteY5" fmla="*/ 2169785 h 4086225"/>
              <a:gd name="connsiteX6" fmla="*/ 24536 w 5829300"/>
              <a:gd name="connsiteY6" fmla="*/ 2302431 h 4086225"/>
              <a:gd name="connsiteX7" fmla="*/ 41405 w 5829300"/>
              <a:gd name="connsiteY7" fmla="*/ 2352266 h 4086225"/>
              <a:gd name="connsiteX8" fmla="*/ 49835 w 5829300"/>
              <a:gd name="connsiteY8" fmla="*/ 2360695 h 4086225"/>
              <a:gd name="connsiteX9" fmla="*/ 74371 w 5829300"/>
              <a:gd name="connsiteY9" fmla="*/ 2402100 h 4086225"/>
              <a:gd name="connsiteX10" fmla="*/ 852583 w 5829300"/>
              <a:gd name="connsiteY10" fmla="*/ 3884152 h 4086225"/>
              <a:gd name="connsiteX11" fmla="*/ 1225201 w 5829300"/>
              <a:gd name="connsiteY11" fmla="*/ 4091159 h 4086225"/>
              <a:gd name="connsiteX12" fmla="*/ 2243395 w 5829300"/>
              <a:gd name="connsiteY12" fmla="*/ 4091159 h 4086225"/>
              <a:gd name="connsiteX13" fmla="*/ 2251824 w 5829300"/>
              <a:gd name="connsiteY13" fmla="*/ 4091159 h 4086225"/>
              <a:gd name="connsiteX14" fmla="*/ 2475700 w 5829300"/>
              <a:gd name="connsiteY14" fmla="*/ 3975383 h 4086225"/>
              <a:gd name="connsiteX15" fmla="*/ 2458831 w 5829300"/>
              <a:gd name="connsiteY15" fmla="*/ 3726971 h 4086225"/>
              <a:gd name="connsiteX16" fmla="*/ 1804835 w 5829300"/>
              <a:gd name="connsiteY16" fmla="*/ 2633653 h 4086225"/>
              <a:gd name="connsiteX17" fmla="*/ 2169024 w 5829300"/>
              <a:gd name="connsiteY17" fmla="*/ 2633653 h 4086225"/>
              <a:gd name="connsiteX18" fmla="*/ 2624452 w 5829300"/>
              <a:gd name="connsiteY18" fmla="*/ 2178225 h 4086225"/>
              <a:gd name="connsiteX19" fmla="*/ 2624452 w 5829300"/>
              <a:gd name="connsiteY19" fmla="*/ 455428 h 4086225"/>
              <a:gd name="connsiteX20" fmla="*/ 2169795 w 5829300"/>
              <a:gd name="connsiteY20" fmla="*/ 0 h 4086225"/>
              <a:gd name="connsiteX21" fmla="*/ 2318538 w 5829300"/>
              <a:gd name="connsiteY21" fmla="*/ 2169785 h 4086225"/>
              <a:gd name="connsiteX22" fmla="*/ 2169795 w 5829300"/>
              <a:gd name="connsiteY22" fmla="*/ 2318528 h 4086225"/>
              <a:gd name="connsiteX23" fmla="*/ 1507360 w 5829300"/>
              <a:gd name="connsiteY23" fmla="*/ 2318528 h 4086225"/>
              <a:gd name="connsiteX24" fmla="*/ 1374715 w 5829300"/>
              <a:gd name="connsiteY24" fmla="*/ 2392899 h 4086225"/>
              <a:gd name="connsiteX25" fmla="*/ 1374715 w 5829300"/>
              <a:gd name="connsiteY25" fmla="*/ 2550071 h 4086225"/>
              <a:gd name="connsiteX26" fmla="*/ 2103092 w 5829300"/>
              <a:gd name="connsiteY26" fmla="*/ 3775272 h 4086225"/>
              <a:gd name="connsiteX27" fmla="*/ 1209104 w 5829300"/>
              <a:gd name="connsiteY27" fmla="*/ 3775272 h 4086225"/>
              <a:gd name="connsiteX28" fmla="*/ 1109434 w 5829300"/>
              <a:gd name="connsiteY28" fmla="*/ 3733867 h 4086225"/>
              <a:gd name="connsiteX29" fmla="*/ 323555 w 5829300"/>
              <a:gd name="connsiteY29" fmla="*/ 2244157 h 4086225"/>
              <a:gd name="connsiteX30" fmla="*/ 315125 w 5829300"/>
              <a:gd name="connsiteY30" fmla="*/ 2227288 h 4086225"/>
              <a:gd name="connsiteX31" fmla="*/ 315125 w 5829300"/>
              <a:gd name="connsiteY31" fmla="*/ 2227288 h 4086225"/>
              <a:gd name="connsiteX32" fmla="*/ 315125 w 5829300"/>
              <a:gd name="connsiteY32" fmla="*/ 2218858 h 4086225"/>
              <a:gd name="connsiteX33" fmla="*/ 306696 w 5829300"/>
              <a:gd name="connsiteY33" fmla="*/ 2169024 h 4086225"/>
              <a:gd name="connsiteX34" fmla="*/ 306696 w 5829300"/>
              <a:gd name="connsiteY34" fmla="*/ 1018956 h 4086225"/>
              <a:gd name="connsiteX35" fmla="*/ 364969 w 5829300"/>
              <a:gd name="connsiteY35" fmla="*/ 886311 h 4086225"/>
              <a:gd name="connsiteX36" fmla="*/ 878662 w 5829300"/>
              <a:gd name="connsiteY36" fmla="*/ 372618 h 4086225"/>
              <a:gd name="connsiteX37" fmla="*/ 1044273 w 5829300"/>
              <a:gd name="connsiteY37" fmla="*/ 306676 h 4086225"/>
              <a:gd name="connsiteX38" fmla="*/ 2170557 w 5829300"/>
              <a:gd name="connsiteY38" fmla="*/ 306676 h 4086225"/>
              <a:gd name="connsiteX39" fmla="*/ 2319300 w 5829300"/>
              <a:gd name="connsiteY39" fmla="*/ 455419 h 4086225"/>
              <a:gd name="connsiteX40" fmla="*/ 2319300 w 5829300"/>
              <a:gd name="connsiteY40" fmla="*/ 2169785 h 4086225"/>
              <a:gd name="connsiteX41" fmla="*/ 2318538 w 5829300"/>
              <a:gd name="connsiteY41" fmla="*/ 2169785 h 4086225"/>
              <a:gd name="connsiteX42" fmla="*/ 5374644 w 5829300"/>
              <a:gd name="connsiteY42" fmla="*/ 0 h 4086225"/>
              <a:gd name="connsiteX43" fmla="*/ 4248341 w 5829300"/>
              <a:gd name="connsiteY43" fmla="*/ 0 h 4086225"/>
              <a:gd name="connsiteX44" fmla="*/ 3867284 w 5829300"/>
              <a:gd name="connsiteY44" fmla="*/ 148742 h 4086225"/>
              <a:gd name="connsiteX45" fmla="*/ 3353591 w 5829300"/>
              <a:gd name="connsiteY45" fmla="*/ 662435 h 4086225"/>
              <a:gd name="connsiteX46" fmla="*/ 3204848 w 5829300"/>
              <a:gd name="connsiteY46" fmla="*/ 1010526 h 4086225"/>
              <a:gd name="connsiteX47" fmla="*/ 3204848 w 5829300"/>
              <a:gd name="connsiteY47" fmla="*/ 2169785 h 4086225"/>
              <a:gd name="connsiteX48" fmla="*/ 3229385 w 5829300"/>
              <a:gd name="connsiteY48" fmla="*/ 2302431 h 4086225"/>
              <a:gd name="connsiteX49" fmla="*/ 3246253 w 5829300"/>
              <a:gd name="connsiteY49" fmla="*/ 2343836 h 4086225"/>
              <a:gd name="connsiteX50" fmla="*/ 3254683 w 5829300"/>
              <a:gd name="connsiteY50" fmla="*/ 2352266 h 4086225"/>
              <a:gd name="connsiteX51" fmla="*/ 3279219 w 5829300"/>
              <a:gd name="connsiteY51" fmla="*/ 2393671 h 4086225"/>
              <a:gd name="connsiteX52" fmla="*/ 4057431 w 5829300"/>
              <a:gd name="connsiteY52" fmla="*/ 3875723 h 4086225"/>
              <a:gd name="connsiteX53" fmla="*/ 4430049 w 5829300"/>
              <a:gd name="connsiteY53" fmla="*/ 4082739 h 4086225"/>
              <a:gd name="connsiteX54" fmla="*/ 5448243 w 5829300"/>
              <a:gd name="connsiteY54" fmla="*/ 4082739 h 4086225"/>
              <a:gd name="connsiteX55" fmla="*/ 5456673 w 5829300"/>
              <a:gd name="connsiteY55" fmla="*/ 4082739 h 4086225"/>
              <a:gd name="connsiteX56" fmla="*/ 5680548 w 5829300"/>
              <a:gd name="connsiteY56" fmla="*/ 3966963 h 4086225"/>
              <a:gd name="connsiteX57" fmla="*/ 5663680 w 5829300"/>
              <a:gd name="connsiteY57" fmla="*/ 3718551 h 4086225"/>
              <a:gd name="connsiteX58" fmla="*/ 4985138 w 5829300"/>
              <a:gd name="connsiteY58" fmla="*/ 2625223 h 4086225"/>
              <a:gd name="connsiteX59" fmla="*/ 5374625 w 5829300"/>
              <a:gd name="connsiteY59" fmla="*/ 2625223 h 4086225"/>
              <a:gd name="connsiteX60" fmla="*/ 5830053 w 5829300"/>
              <a:gd name="connsiteY60" fmla="*/ 2169795 h 4086225"/>
              <a:gd name="connsiteX61" fmla="*/ 5830053 w 5829300"/>
              <a:gd name="connsiteY61" fmla="*/ 455428 h 4086225"/>
              <a:gd name="connsiteX62" fmla="*/ 5374644 w 5829300"/>
              <a:gd name="connsiteY62" fmla="*/ 0 h 4086225"/>
              <a:gd name="connsiteX63" fmla="*/ 5523386 w 5829300"/>
              <a:gd name="connsiteY63" fmla="*/ 2169785 h 4086225"/>
              <a:gd name="connsiteX64" fmla="*/ 5374644 w 5829300"/>
              <a:gd name="connsiteY64" fmla="*/ 2318528 h 4086225"/>
              <a:gd name="connsiteX65" fmla="*/ 4720638 w 5829300"/>
              <a:gd name="connsiteY65" fmla="*/ 2318528 h 4086225"/>
              <a:gd name="connsiteX66" fmla="*/ 4587993 w 5829300"/>
              <a:gd name="connsiteY66" fmla="*/ 2392899 h 4086225"/>
              <a:gd name="connsiteX67" fmla="*/ 4587993 w 5829300"/>
              <a:gd name="connsiteY67" fmla="*/ 2550071 h 4086225"/>
              <a:gd name="connsiteX68" fmla="*/ 5316369 w 5829300"/>
              <a:gd name="connsiteY68" fmla="*/ 3775272 h 4086225"/>
              <a:gd name="connsiteX69" fmla="*/ 4413952 w 5829300"/>
              <a:gd name="connsiteY69" fmla="*/ 3775272 h 4086225"/>
              <a:gd name="connsiteX70" fmla="*/ 4314282 w 5829300"/>
              <a:gd name="connsiteY70" fmla="*/ 3733867 h 4086225"/>
              <a:gd name="connsiteX71" fmla="*/ 3527641 w 5829300"/>
              <a:gd name="connsiteY71" fmla="*/ 2243385 h 4086225"/>
              <a:gd name="connsiteX72" fmla="*/ 3519211 w 5829300"/>
              <a:gd name="connsiteY72" fmla="*/ 2226517 h 4086225"/>
              <a:gd name="connsiteX73" fmla="*/ 3519211 w 5829300"/>
              <a:gd name="connsiteY73" fmla="*/ 2218087 h 4086225"/>
              <a:gd name="connsiteX74" fmla="*/ 3510782 w 5829300"/>
              <a:gd name="connsiteY74" fmla="*/ 2168252 h 4086225"/>
              <a:gd name="connsiteX75" fmla="*/ 3510782 w 5829300"/>
              <a:gd name="connsiteY75" fmla="*/ 1018956 h 4086225"/>
              <a:gd name="connsiteX76" fmla="*/ 3569056 w 5829300"/>
              <a:gd name="connsiteY76" fmla="*/ 886311 h 4086225"/>
              <a:gd name="connsiteX77" fmla="*/ 4082749 w 5829300"/>
              <a:gd name="connsiteY77" fmla="*/ 372618 h 4086225"/>
              <a:gd name="connsiteX78" fmla="*/ 4248360 w 5829300"/>
              <a:gd name="connsiteY78" fmla="*/ 306676 h 4086225"/>
              <a:gd name="connsiteX79" fmla="*/ 5374653 w 5829300"/>
              <a:gd name="connsiteY79" fmla="*/ 306676 h 4086225"/>
              <a:gd name="connsiteX80" fmla="*/ 5523395 w 5829300"/>
              <a:gd name="connsiteY80" fmla="*/ 455419 h 4086225"/>
              <a:gd name="connsiteX81" fmla="*/ 5523395 w 5829300"/>
              <a:gd name="connsiteY81" fmla="*/ 2169785 h 4086225"/>
              <a:gd name="connsiteX82" fmla="*/ 5523386 w 5829300"/>
              <a:gd name="connsiteY82" fmla="*/ 2169785 h 408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829300" h="4086225">
                <a:moveTo>
                  <a:pt x="2169795" y="0"/>
                </a:moveTo>
                <a:lnTo>
                  <a:pt x="1043492" y="0"/>
                </a:lnTo>
                <a:cubicBezTo>
                  <a:pt x="844915" y="0"/>
                  <a:pt x="712270" y="99670"/>
                  <a:pt x="662435" y="148742"/>
                </a:cubicBezTo>
                <a:lnTo>
                  <a:pt x="148742" y="662435"/>
                </a:lnTo>
                <a:cubicBezTo>
                  <a:pt x="24536" y="786641"/>
                  <a:pt x="0" y="927716"/>
                  <a:pt x="0" y="1010526"/>
                </a:cubicBezTo>
                <a:lnTo>
                  <a:pt x="0" y="2169785"/>
                </a:lnTo>
                <a:cubicBezTo>
                  <a:pt x="0" y="2211191"/>
                  <a:pt x="8430" y="2252587"/>
                  <a:pt x="24536" y="2302431"/>
                </a:cubicBezTo>
                <a:cubicBezTo>
                  <a:pt x="24536" y="2319300"/>
                  <a:pt x="32966" y="2335397"/>
                  <a:pt x="41405" y="2352266"/>
                </a:cubicBezTo>
                <a:lnTo>
                  <a:pt x="49835" y="2360695"/>
                </a:lnTo>
                <a:cubicBezTo>
                  <a:pt x="58264" y="2377564"/>
                  <a:pt x="66704" y="2393661"/>
                  <a:pt x="74371" y="2402100"/>
                </a:cubicBezTo>
                <a:lnTo>
                  <a:pt x="852583" y="3884152"/>
                </a:lnTo>
                <a:cubicBezTo>
                  <a:pt x="893988" y="3958523"/>
                  <a:pt x="1009755" y="4091159"/>
                  <a:pt x="1225201" y="4091159"/>
                </a:cubicBezTo>
                <a:lnTo>
                  <a:pt x="2243395" y="4091159"/>
                </a:lnTo>
                <a:lnTo>
                  <a:pt x="2251824" y="4091159"/>
                </a:lnTo>
                <a:cubicBezTo>
                  <a:pt x="2351494" y="4091159"/>
                  <a:pt x="2434304" y="4049754"/>
                  <a:pt x="2475700" y="3975383"/>
                </a:cubicBezTo>
                <a:cubicBezTo>
                  <a:pt x="2500236" y="3933978"/>
                  <a:pt x="2525535" y="3842737"/>
                  <a:pt x="2458831" y="3726971"/>
                </a:cubicBezTo>
                <a:lnTo>
                  <a:pt x="1804835" y="2633653"/>
                </a:lnTo>
                <a:lnTo>
                  <a:pt x="2169024" y="2633653"/>
                </a:lnTo>
                <a:cubicBezTo>
                  <a:pt x="2417436" y="2633653"/>
                  <a:pt x="2624452" y="2426637"/>
                  <a:pt x="2624452" y="2178225"/>
                </a:cubicBezTo>
                <a:lnTo>
                  <a:pt x="2624452" y="455428"/>
                </a:lnTo>
                <a:cubicBezTo>
                  <a:pt x="2625214" y="207007"/>
                  <a:pt x="2418207" y="0"/>
                  <a:pt x="2169795" y="0"/>
                </a:cubicBezTo>
                <a:close/>
                <a:moveTo>
                  <a:pt x="2318538" y="2169785"/>
                </a:moveTo>
                <a:cubicBezTo>
                  <a:pt x="2318538" y="2252587"/>
                  <a:pt x="2252596" y="2318528"/>
                  <a:pt x="2169795" y="2318528"/>
                </a:cubicBezTo>
                <a:lnTo>
                  <a:pt x="1507360" y="2318528"/>
                </a:lnTo>
                <a:cubicBezTo>
                  <a:pt x="1449086" y="2318528"/>
                  <a:pt x="1400023" y="2351494"/>
                  <a:pt x="1374715" y="2392899"/>
                </a:cubicBezTo>
                <a:cubicBezTo>
                  <a:pt x="1350178" y="2442734"/>
                  <a:pt x="1350178" y="2500237"/>
                  <a:pt x="1374715" y="2550071"/>
                </a:cubicBezTo>
                <a:lnTo>
                  <a:pt x="2103092" y="3775272"/>
                </a:lnTo>
                <a:lnTo>
                  <a:pt x="1209104" y="3775272"/>
                </a:lnTo>
                <a:cubicBezTo>
                  <a:pt x="1134732" y="3775272"/>
                  <a:pt x="1109434" y="3742306"/>
                  <a:pt x="1109434" y="3733867"/>
                </a:cubicBezTo>
                <a:lnTo>
                  <a:pt x="323555" y="2244157"/>
                </a:lnTo>
                <a:cubicBezTo>
                  <a:pt x="323555" y="2235727"/>
                  <a:pt x="315125" y="2235727"/>
                  <a:pt x="315125" y="2227288"/>
                </a:cubicBezTo>
                <a:lnTo>
                  <a:pt x="315125" y="2227288"/>
                </a:lnTo>
                <a:lnTo>
                  <a:pt x="315125" y="2218858"/>
                </a:lnTo>
                <a:cubicBezTo>
                  <a:pt x="306696" y="2201990"/>
                  <a:pt x="306696" y="2185892"/>
                  <a:pt x="306696" y="2169024"/>
                </a:cubicBezTo>
                <a:lnTo>
                  <a:pt x="306696" y="1018956"/>
                </a:lnTo>
                <a:cubicBezTo>
                  <a:pt x="306696" y="985990"/>
                  <a:pt x="315125" y="936155"/>
                  <a:pt x="364969" y="886311"/>
                </a:cubicBezTo>
                <a:lnTo>
                  <a:pt x="878662" y="372618"/>
                </a:lnTo>
                <a:cubicBezTo>
                  <a:pt x="895531" y="355749"/>
                  <a:pt x="953033" y="306676"/>
                  <a:pt x="1044273" y="306676"/>
                </a:cubicBezTo>
                <a:lnTo>
                  <a:pt x="2170557" y="306676"/>
                </a:lnTo>
                <a:cubicBezTo>
                  <a:pt x="2253358" y="306676"/>
                  <a:pt x="2319300" y="372618"/>
                  <a:pt x="2319300" y="455419"/>
                </a:cubicBezTo>
                <a:lnTo>
                  <a:pt x="2319300" y="2169785"/>
                </a:lnTo>
                <a:lnTo>
                  <a:pt x="2318538" y="2169785"/>
                </a:lnTo>
                <a:close/>
                <a:moveTo>
                  <a:pt x="5374644" y="0"/>
                </a:moveTo>
                <a:lnTo>
                  <a:pt x="4248341" y="0"/>
                </a:lnTo>
                <a:cubicBezTo>
                  <a:pt x="4049763" y="0"/>
                  <a:pt x="3917118" y="99670"/>
                  <a:pt x="3867284" y="148742"/>
                </a:cubicBezTo>
                <a:lnTo>
                  <a:pt x="3353591" y="662435"/>
                </a:lnTo>
                <a:cubicBezTo>
                  <a:pt x="3229385" y="786641"/>
                  <a:pt x="3204848" y="927716"/>
                  <a:pt x="3204848" y="1010526"/>
                </a:cubicBezTo>
                <a:lnTo>
                  <a:pt x="3204848" y="2169785"/>
                </a:lnTo>
                <a:cubicBezTo>
                  <a:pt x="3204848" y="2211191"/>
                  <a:pt x="3213278" y="2252587"/>
                  <a:pt x="3229385" y="2302431"/>
                </a:cubicBezTo>
                <a:cubicBezTo>
                  <a:pt x="3229385" y="2319300"/>
                  <a:pt x="3237814" y="2335397"/>
                  <a:pt x="3246253" y="2343836"/>
                </a:cubicBezTo>
                <a:lnTo>
                  <a:pt x="3254683" y="2352266"/>
                </a:lnTo>
                <a:cubicBezTo>
                  <a:pt x="3263113" y="2369134"/>
                  <a:pt x="3271552" y="2385232"/>
                  <a:pt x="3279219" y="2393671"/>
                </a:cubicBezTo>
                <a:lnTo>
                  <a:pt x="4057431" y="3875723"/>
                </a:lnTo>
                <a:cubicBezTo>
                  <a:pt x="4098836" y="3950094"/>
                  <a:pt x="4214603" y="4082739"/>
                  <a:pt x="4430049" y="4082739"/>
                </a:cubicBezTo>
                <a:lnTo>
                  <a:pt x="5448243" y="4082739"/>
                </a:lnTo>
                <a:lnTo>
                  <a:pt x="5456673" y="4082739"/>
                </a:lnTo>
                <a:cubicBezTo>
                  <a:pt x="5556342" y="4082739"/>
                  <a:pt x="5639153" y="4041334"/>
                  <a:pt x="5680548" y="3966963"/>
                </a:cubicBezTo>
                <a:cubicBezTo>
                  <a:pt x="5705085" y="3925557"/>
                  <a:pt x="5730383" y="3834318"/>
                  <a:pt x="5663680" y="3718551"/>
                </a:cubicBezTo>
                <a:lnTo>
                  <a:pt x="4985138" y="2625223"/>
                </a:lnTo>
                <a:lnTo>
                  <a:pt x="5374625" y="2625223"/>
                </a:lnTo>
                <a:cubicBezTo>
                  <a:pt x="5623036" y="2625223"/>
                  <a:pt x="5830053" y="2418207"/>
                  <a:pt x="5830053" y="2169795"/>
                </a:cubicBezTo>
                <a:lnTo>
                  <a:pt x="5830053" y="455428"/>
                </a:lnTo>
                <a:cubicBezTo>
                  <a:pt x="5830062" y="207007"/>
                  <a:pt x="5623055" y="0"/>
                  <a:pt x="5374644" y="0"/>
                </a:cubicBezTo>
                <a:close/>
                <a:moveTo>
                  <a:pt x="5523386" y="2169785"/>
                </a:moveTo>
                <a:cubicBezTo>
                  <a:pt x="5523386" y="2252587"/>
                  <a:pt x="5457454" y="2318528"/>
                  <a:pt x="5374644" y="2318528"/>
                </a:cubicBezTo>
                <a:lnTo>
                  <a:pt x="4720638" y="2318528"/>
                </a:lnTo>
                <a:cubicBezTo>
                  <a:pt x="4662364" y="2318528"/>
                  <a:pt x="4613301" y="2351494"/>
                  <a:pt x="4587993" y="2392899"/>
                </a:cubicBezTo>
                <a:cubicBezTo>
                  <a:pt x="4563456" y="2442734"/>
                  <a:pt x="4563456" y="2500237"/>
                  <a:pt x="4587993" y="2550071"/>
                </a:cubicBezTo>
                <a:lnTo>
                  <a:pt x="5316369" y="3775272"/>
                </a:lnTo>
                <a:lnTo>
                  <a:pt x="4413952" y="3775272"/>
                </a:lnTo>
                <a:cubicBezTo>
                  <a:pt x="4339581" y="3775272"/>
                  <a:pt x="4314282" y="3742306"/>
                  <a:pt x="4314282" y="3733867"/>
                </a:cubicBezTo>
                <a:lnTo>
                  <a:pt x="3527641" y="2243385"/>
                </a:lnTo>
                <a:cubicBezTo>
                  <a:pt x="3527641" y="2234956"/>
                  <a:pt x="3519211" y="2234956"/>
                  <a:pt x="3519211" y="2226517"/>
                </a:cubicBezTo>
                <a:lnTo>
                  <a:pt x="3519211" y="2218087"/>
                </a:lnTo>
                <a:cubicBezTo>
                  <a:pt x="3510782" y="2201218"/>
                  <a:pt x="3510782" y="2185121"/>
                  <a:pt x="3510782" y="2168252"/>
                </a:cubicBezTo>
                <a:lnTo>
                  <a:pt x="3510782" y="1018956"/>
                </a:lnTo>
                <a:cubicBezTo>
                  <a:pt x="3510782" y="985990"/>
                  <a:pt x="3519211" y="936155"/>
                  <a:pt x="3569056" y="886311"/>
                </a:cubicBezTo>
                <a:lnTo>
                  <a:pt x="4082749" y="372618"/>
                </a:lnTo>
                <a:cubicBezTo>
                  <a:pt x="4099617" y="355749"/>
                  <a:pt x="4157120" y="306676"/>
                  <a:pt x="4248360" y="306676"/>
                </a:cubicBezTo>
                <a:lnTo>
                  <a:pt x="5374653" y="306676"/>
                </a:lnTo>
                <a:cubicBezTo>
                  <a:pt x="5457454" y="306676"/>
                  <a:pt x="5523395" y="372618"/>
                  <a:pt x="5523395" y="455419"/>
                </a:cubicBezTo>
                <a:lnTo>
                  <a:pt x="5523395" y="2169785"/>
                </a:lnTo>
                <a:lnTo>
                  <a:pt x="5523386" y="216978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69" name="Forma libre 368">
            <a:extLst>
              <a:ext uri="{FF2B5EF4-FFF2-40B4-BE49-F238E27FC236}">
                <a16:creationId xmlns:a16="http://schemas.microsoft.com/office/drawing/2014/main" id="{E7E9855D-8957-C24E-99C7-93DC0ED6B97D}"/>
              </a:ext>
            </a:extLst>
          </p:cNvPr>
          <p:cNvSpPr/>
          <p:nvPr/>
        </p:nvSpPr>
        <p:spPr>
          <a:xfrm>
            <a:off x="8834539" y="4650488"/>
            <a:ext cx="266321" cy="354647"/>
          </a:xfrm>
          <a:custGeom>
            <a:avLst/>
            <a:gdLst>
              <a:gd name="connsiteX0" fmla="*/ 3759691 w 5143500"/>
              <a:gd name="connsiteY0" fmla="*/ 2796696 h 6849340"/>
              <a:gd name="connsiteX1" fmla="*/ 3609274 w 5143500"/>
              <a:gd name="connsiteY1" fmla="*/ 2947113 h 6849340"/>
              <a:gd name="connsiteX2" fmla="*/ 1055257 w 5143500"/>
              <a:gd name="connsiteY2" fmla="*/ 2947113 h 6849340"/>
              <a:gd name="connsiteX3" fmla="*/ 904840 w 5143500"/>
              <a:gd name="connsiteY3" fmla="*/ 2796696 h 6849340"/>
              <a:gd name="connsiteX4" fmla="*/ 1055257 w 5143500"/>
              <a:gd name="connsiteY4" fmla="*/ 2646279 h 6849340"/>
              <a:gd name="connsiteX5" fmla="*/ 3600744 w 5143500"/>
              <a:gd name="connsiteY5" fmla="*/ 2646279 h 6849340"/>
              <a:gd name="connsiteX6" fmla="*/ 3759691 w 5143500"/>
              <a:gd name="connsiteY6" fmla="*/ 2796696 h 6849340"/>
              <a:gd name="connsiteX7" fmla="*/ 854436 w 5143500"/>
              <a:gd name="connsiteY7" fmla="*/ 1859297 h 6849340"/>
              <a:gd name="connsiteX8" fmla="*/ 854436 w 5143500"/>
              <a:gd name="connsiteY8" fmla="*/ 1180866 h 6849340"/>
              <a:gd name="connsiteX9" fmla="*/ 1105653 w 5143500"/>
              <a:gd name="connsiteY9" fmla="*/ 929649 h 6849340"/>
              <a:gd name="connsiteX10" fmla="*/ 3525532 w 5143500"/>
              <a:gd name="connsiteY10" fmla="*/ 929649 h 6849340"/>
              <a:gd name="connsiteX11" fmla="*/ 3776749 w 5143500"/>
              <a:gd name="connsiteY11" fmla="*/ 1180866 h 6849340"/>
              <a:gd name="connsiteX12" fmla="*/ 3776749 w 5143500"/>
              <a:gd name="connsiteY12" fmla="*/ 1859297 h 6849340"/>
              <a:gd name="connsiteX13" fmla="*/ 3525532 w 5143500"/>
              <a:gd name="connsiteY13" fmla="*/ 2110515 h 6849340"/>
              <a:gd name="connsiteX14" fmla="*/ 1105653 w 5143500"/>
              <a:gd name="connsiteY14" fmla="*/ 2110515 h 6849340"/>
              <a:gd name="connsiteX15" fmla="*/ 854436 w 5143500"/>
              <a:gd name="connsiteY15" fmla="*/ 1859297 h 6849340"/>
              <a:gd name="connsiteX16" fmla="*/ 1163808 w 5143500"/>
              <a:gd name="connsiteY16" fmla="*/ 1800372 h 6849340"/>
              <a:gd name="connsiteX17" fmla="*/ 3466607 w 5143500"/>
              <a:gd name="connsiteY17" fmla="*/ 1800372 h 6849340"/>
              <a:gd name="connsiteX18" fmla="*/ 3466607 w 5143500"/>
              <a:gd name="connsiteY18" fmla="*/ 1239021 h 6849340"/>
              <a:gd name="connsiteX19" fmla="*/ 1163808 w 5143500"/>
              <a:gd name="connsiteY19" fmla="*/ 1239021 h 6849340"/>
              <a:gd name="connsiteX20" fmla="*/ 1163808 w 5143500"/>
              <a:gd name="connsiteY20" fmla="*/ 1800372 h 6849340"/>
              <a:gd name="connsiteX21" fmla="*/ 1163808 w 5143500"/>
              <a:gd name="connsiteY21" fmla="*/ 1800372 h 6849340"/>
              <a:gd name="connsiteX22" fmla="*/ 4790131 w 5143500"/>
              <a:gd name="connsiteY22" fmla="*/ 5300316 h 6849340"/>
              <a:gd name="connsiteX23" fmla="*/ 4781602 w 5143500"/>
              <a:gd name="connsiteY23" fmla="*/ 6573445 h 6849340"/>
              <a:gd name="connsiteX24" fmla="*/ 4572260 w 5143500"/>
              <a:gd name="connsiteY24" fmla="*/ 6849471 h 6849340"/>
              <a:gd name="connsiteX25" fmla="*/ 4413314 w 5143500"/>
              <a:gd name="connsiteY25" fmla="*/ 6790546 h 6849340"/>
              <a:gd name="connsiteX26" fmla="*/ 3994620 w 5143500"/>
              <a:gd name="connsiteY26" fmla="*/ 6438536 h 6849340"/>
              <a:gd name="connsiteX27" fmla="*/ 3592986 w 5143500"/>
              <a:gd name="connsiteY27" fmla="*/ 6773487 h 6849340"/>
              <a:gd name="connsiteX28" fmla="*/ 3408452 w 5143500"/>
              <a:gd name="connsiteY28" fmla="*/ 6857230 h 6849340"/>
              <a:gd name="connsiteX29" fmla="*/ 3207639 w 5143500"/>
              <a:gd name="connsiteY29" fmla="*/ 6656416 h 6849340"/>
              <a:gd name="connsiteX30" fmla="*/ 3207639 w 5143500"/>
              <a:gd name="connsiteY30" fmla="*/ 6639358 h 6849340"/>
              <a:gd name="connsiteX31" fmla="*/ 3207639 w 5143500"/>
              <a:gd name="connsiteY31" fmla="*/ 6388920 h 6849340"/>
              <a:gd name="connsiteX32" fmla="*/ 410164 w 5143500"/>
              <a:gd name="connsiteY32" fmla="*/ 6388920 h 6849340"/>
              <a:gd name="connsiteX33" fmla="*/ 0 w 5143500"/>
              <a:gd name="connsiteY33" fmla="*/ 5978756 h 6849340"/>
              <a:gd name="connsiteX34" fmla="*/ 0 w 5143500"/>
              <a:gd name="connsiteY34" fmla="*/ 410164 h 6849340"/>
              <a:gd name="connsiteX35" fmla="*/ 410164 w 5143500"/>
              <a:gd name="connsiteY35" fmla="*/ 0 h 6849340"/>
              <a:gd name="connsiteX36" fmla="*/ 4303993 w 5143500"/>
              <a:gd name="connsiteY36" fmla="*/ 0 h 6849340"/>
              <a:gd name="connsiteX37" fmla="*/ 4714156 w 5143500"/>
              <a:gd name="connsiteY37" fmla="*/ 410164 h 6849340"/>
              <a:gd name="connsiteX38" fmla="*/ 4714156 w 5143500"/>
              <a:gd name="connsiteY38" fmla="*/ 3550349 h 6849340"/>
              <a:gd name="connsiteX39" fmla="*/ 5015770 w 5143500"/>
              <a:gd name="connsiteY39" fmla="*/ 3910117 h 6849340"/>
              <a:gd name="connsiteX40" fmla="*/ 4790131 w 5143500"/>
              <a:gd name="connsiteY40" fmla="*/ 5300316 h 6849340"/>
              <a:gd name="connsiteX41" fmla="*/ 4739736 w 5143500"/>
              <a:gd name="connsiteY41" fmla="*/ 4061304 h 6849340"/>
              <a:gd name="connsiteX42" fmla="*/ 4455181 w 5143500"/>
              <a:gd name="connsiteY42" fmla="*/ 3751161 h 6849340"/>
              <a:gd name="connsiteX43" fmla="*/ 4388497 w 5143500"/>
              <a:gd name="connsiteY43" fmla="*/ 3709295 h 6849340"/>
              <a:gd name="connsiteX44" fmla="*/ 4363688 w 5143500"/>
              <a:gd name="connsiteY44" fmla="*/ 3700766 h 6849340"/>
              <a:gd name="connsiteX45" fmla="*/ 4271417 w 5143500"/>
              <a:gd name="connsiteY45" fmla="*/ 3658899 h 6849340"/>
              <a:gd name="connsiteX46" fmla="*/ 4262888 w 5143500"/>
              <a:gd name="connsiteY46" fmla="*/ 3658899 h 6849340"/>
              <a:gd name="connsiteX47" fmla="*/ 3710057 w 5143500"/>
              <a:gd name="connsiteY47" fmla="*/ 3667428 h 6849340"/>
              <a:gd name="connsiteX48" fmla="*/ 3701528 w 5143500"/>
              <a:gd name="connsiteY48" fmla="*/ 3667428 h 6849340"/>
              <a:gd name="connsiteX49" fmla="*/ 3600736 w 5143500"/>
              <a:gd name="connsiteY49" fmla="*/ 3717824 h 6849340"/>
              <a:gd name="connsiteX50" fmla="*/ 3157235 w 5143500"/>
              <a:gd name="connsiteY50" fmla="*/ 4462939 h 6849340"/>
              <a:gd name="connsiteX51" fmla="*/ 3157235 w 5143500"/>
              <a:gd name="connsiteY51" fmla="*/ 4462939 h 6849340"/>
              <a:gd name="connsiteX52" fmla="*/ 3157235 w 5143500"/>
              <a:gd name="connsiteY52" fmla="*/ 4462939 h 6849340"/>
              <a:gd name="connsiteX53" fmla="*/ 3258026 w 5143500"/>
              <a:gd name="connsiteY53" fmla="*/ 4864574 h 6849340"/>
              <a:gd name="connsiteX54" fmla="*/ 3316951 w 5143500"/>
              <a:gd name="connsiteY54" fmla="*/ 4956845 h 6849340"/>
              <a:gd name="connsiteX55" fmla="*/ 3334010 w 5143500"/>
              <a:gd name="connsiteY55" fmla="*/ 4981653 h 6849340"/>
              <a:gd name="connsiteX56" fmla="*/ 3384406 w 5143500"/>
              <a:gd name="connsiteY56" fmla="*/ 5040578 h 6849340"/>
              <a:gd name="connsiteX57" fmla="*/ 3401464 w 5143500"/>
              <a:gd name="connsiteY57" fmla="*/ 5057637 h 6849340"/>
              <a:gd name="connsiteX58" fmla="*/ 3476677 w 5143500"/>
              <a:gd name="connsiteY58" fmla="*/ 5124320 h 6849340"/>
              <a:gd name="connsiteX59" fmla="*/ 3485206 w 5143500"/>
              <a:gd name="connsiteY59" fmla="*/ 5132850 h 6849340"/>
              <a:gd name="connsiteX60" fmla="*/ 3551890 w 5143500"/>
              <a:gd name="connsiteY60" fmla="*/ 5183246 h 6849340"/>
              <a:gd name="connsiteX61" fmla="*/ 3560419 w 5143500"/>
              <a:gd name="connsiteY61" fmla="*/ 5191775 h 6849340"/>
              <a:gd name="connsiteX62" fmla="*/ 3577478 w 5143500"/>
              <a:gd name="connsiteY62" fmla="*/ 5200304 h 6849340"/>
              <a:gd name="connsiteX63" fmla="*/ 3602286 w 5143500"/>
              <a:gd name="connsiteY63" fmla="*/ 5208833 h 6849340"/>
              <a:gd name="connsiteX64" fmla="*/ 3635623 w 5143500"/>
              <a:gd name="connsiteY64" fmla="*/ 5225892 h 6849340"/>
              <a:gd name="connsiteX65" fmla="*/ 4255129 w 5143500"/>
              <a:gd name="connsiteY65" fmla="*/ 5276288 h 6849340"/>
              <a:gd name="connsiteX66" fmla="*/ 4288467 w 5143500"/>
              <a:gd name="connsiteY66" fmla="*/ 5267758 h 6849340"/>
              <a:gd name="connsiteX67" fmla="*/ 4305525 w 5143500"/>
              <a:gd name="connsiteY67" fmla="*/ 5259229 h 6849340"/>
              <a:gd name="connsiteX68" fmla="*/ 4330334 w 5143500"/>
              <a:gd name="connsiteY68" fmla="*/ 5250700 h 6849340"/>
              <a:gd name="connsiteX69" fmla="*/ 4405546 w 5143500"/>
              <a:gd name="connsiteY69" fmla="*/ 5217363 h 6849340"/>
              <a:gd name="connsiteX70" fmla="*/ 4472230 w 5143500"/>
              <a:gd name="connsiteY70" fmla="*/ 5175496 h 6849340"/>
              <a:gd name="connsiteX71" fmla="*/ 4538914 w 5143500"/>
              <a:gd name="connsiteY71" fmla="*/ 5125100 h 6849340"/>
              <a:gd name="connsiteX72" fmla="*/ 4739736 w 5143500"/>
              <a:gd name="connsiteY72" fmla="*/ 4061304 h 6849340"/>
              <a:gd name="connsiteX73" fmla="*/ 3207639 w 5143500"/>
              <a:gd name="connsiteY73" fmla="*/ 6062490 h 6849340"/>
              <a:gd name="connsiteX74" fmla="*/ 3207639 w 5143500"/>
              <a:gd name="connsiteY74" fmla="*/ 5467792 h 6849340"/>
              <a:gd name="connsiteX75" fmla="*/ 1055257 w 5143500"/>
              <a:gd name="connsiteY75" fmla="*/ 5467792 h 6849340"/>
              <a:gd name="connsiteX76" fmla="*/ 904840 w 5143500"/>
              <a:gd name="connsiteY76" fmla="*/ 5317375 h 6849340"/>
              <a:gd name="connsiteX77" fmla="*/ 1055257 w 5143500"/>
              <a:gd name="connsiteY77" fmla="*/ 5166958 h 6849340"/>
              <a:gd name="connsiteX78" fmla="*/ 3073501 w 5143500"/>
              <a:gd name="connsiteY78" fmla="*/ 5166958 h 6849340"/>
              <a:gd name="connsiteX79" fmla="*/ 3073501 w 5143500"/>
              <a:gd name="connsiteY79" fmla="*/ 5166958 h 6849340"/>
              <a:gd name="connsiteX80" fmla="*/ 3040164 w 5143500"/>
              <a:gd name="connsiteY80" fmla="*/ 5125091 h 6849340"/>
              <a:gd name="connsiteX81" fmla="*/ 3023105 w 5143500"/>
              <a:gd name="connsiteY81" fmla="*/ 5100282 h 6849340"/>
              <a:gd name="connsiteX82" fmla="*/ 2981239 w 5143500"/>
              <a:gd name="connsiteY82" fmla="*/ 5033599 h 6849340"/>
              <a:gd name="connsiteX83" fmla="*/ 2972709 w 5143500"/>
              <a:gd name="connsiteY83" fmla="*/ 5025070 h 6849340"/>
              <a:gd name="connsiteX84" fmla="*/ 2922313 w 5143500"/>
              <a:gd name="connsiteY84" fmla="*/ 4916519 h 6849340"/>
              <a:gd name="connsiteX85" fmla="*/ 2922313 w 5143500"/>
              <a:gd name="connsiteY85" fmla="*/ 4916519 h 6849340"/>
              <a:gd name="connsiteX86" fmla="*/ 2847101 w 5143500"/>
              <a:gd name="connsiteY86" fmla="*/ 4640493 h 6849340"/>
              <a:gd name="connsiteX87" fmla="*/ 1055257 w 5143500"/>
              <a:gd name="connsiteY87" fmla="*/ 4640493 h 6849340"/>
              <a:gd name="connsiteX88" fmla="*/ 904840 w 5143500"/>
              <a:gd name="connsiteY88" fmla="*/ 4490077 h 6849340"/>
              <a:gd name="connsiteX89" fmla="*/ 1055257 w 5143500"/>
              <a:gd name="connsiteY89" fmla="*/ 4339660 h 6849340"/>
              <a:gd name="connsiteX90" fmla="*/ 2847101 w 5143500"/>
              <a:gd name="connsiteY90" fmla="*/ 4339660 h 6849340"/>
              <a:gd name="connsiteX91" fmla="*/ 2880438 w 5143500"/>
              <a:gd name="connsiteY91" fmla="*/ 4163655 h 6849340"/>
              <a:gd name="connsiteX92" fmla="*/ 3056443 w 5143500"/>
              <a:gd name="connsiteY92" fmla="*/ 3820174 h 6849340"/>
              <a:gd name="connsiteX93" fmla="*/ 1055257 w 5143500"/>
              <a:gd name="connsiteY93" fmla="*/ 3820174 h 6849340"/>
              <a:gd name="connsiteX94" fmla="*/ 904840 w 5143500"/>
              <a:gd name="connsiteY94" fmla="*/ 3669757 h 6849340"/>
              <a:gd name="connsiteX95" fmla="*/ 1055257 w 5143500"/>
              <a:gd name="connsiteY95" fmla="*/ 3519341 h 6849340"/>
              <a:gd name="connsiteX96" fmla="*/ 3391394 w 5143500"/>
              <a:gd name="connsiteY96" fmla="*/ 3519341 h 6849340"/>
              <a:gd name="connsiteX97" fmla="*/ 3441790 w 5143500"/>
              <a:gd name="connsiteY97" fmla="*/ 3486003 h 6849340"/>
              <a:gd name="connsiteX98" fmla="*/ 3550340 w 5143500"/>
              <a:gd name="connsiteY98" fmla="*/ 3435607 h 6849340"/>
              <a:gd name="connsiteX99" fmla="*/ 3558869 w 5143500"/>
              <a:gd name="connsiteY99" fmla="*/ 3435607 h 6849340"/>
              <a:gd name="connsiteX100" fmla="*/ 3994620 w 5143500"/>
              <a:gd name="connsiteY100" fmla="*/ 3351865 h 6849340"/>
              <a:gd name="connsiteX101" fmla="*/ 4396255 w 5143500"/>
              <a:gd name="connsiteY101" fmla="*/ 3427078 h 6849340"/>
              <a:gd name="connsiteX102" fmla="*/ 4396255 w 5143500"/>
              <a:gd name="connsiteY102" fmla="*/ 3427078 h 6849340"/>
              <a:gd name="connsiteX103" fmla="*/ 4396255 w 5143500"/>
              <a:gd name="connsiteY103" fmla="*/ 410164 h 6849340"/>
              <a:gd name="connsiteX104" fmla="*/ 4295464 w 5143500"/>
              <a:gd name="connsiteY104" fmla="*/ 309372 h 6849340"/>
              <a:gd name="connsiteX105" fmla="*/ 410164 w 5143500"/>
              <a:gd name="connsiteY105" fmla="*/ 309372 h 6849340"/>
              <a:gd name="connsiteX106" fmla="*/ 309372 w 5143500"/>
              <a:gd name="connsiteY106" fmla="*/ 410164 h 6849340"/>
              <a:gd name="connsiteX107" fmla="*/ 309372 w 5143500"/>
              <a:gd name="connsiteY107" fmla="*/ 5953939 h 6849340"/>
              <a:gd name="connsiteX108" fmla="*/ 410164 w 5143500"/>
              <a:gd name="connsiteY108" fmla="*/ 6054731 h 6849340"/>
              <a:gd name="connsiteX109" fmla="*/ 3206860 w 5143500"/>
              <a:gd name="connsiteY109" fmla="*/ 6054731 h 6849340"/>
              <a:gd name="connsiteX110" fmla="*/ 3206860 w 5143500"/>
              <a:gd name="connsiteY110" fmla="*/ 6062481 h 6849340"/>
              <a:gd name="connsiteX111" fmla="*/ 3207639 w 5143500"/>
              <a:gd name="connsiteY111" fmla="*/ 6062481 h 6849340"/>
              <a:gd name="connsiteX112" fmla="*/ 4479989 w 5143500"/>
              <a:gd name="connsiteY112" fmla="*/ 5518188 h 6849340"/>
              <a:gd name="connsiteX113" fmla="*/ 4462930 w 5143500"/>
              <a:gd name="connsiteY113" fmla="*/ 5526717 h 6849340"/>
              <a:gd name="connsiteX114" fmla="*/ 4454401 w 5143500"/>
              <a:gd name="connsiteY114" fmla="*/ 5535246 h 6849340"/>
              <a:gd name="connsiteX115" fmla="*/ 4445872 w 5143500"/>
              <a:gd name="connsiteY115" fmla="*/ 5535246 h 6849340"/>
              <a:gd name="connsiteX116" fmla="*/ 4395476 w 5143500"/>
              <a:gd name="connsiteY116" fmla="*/ 5552305 h 6849340"/>
              <a:gd name="connsiteX117" fmla="*/ 4378417 w 5143500"/>
              <a:gd name="connsiteY117" fmla="*/ 5560834 h 6849340"/>
              <a:gd name="connsiteX118" fmla="*/ 4353609 w 5143500"/>
              <a:gd name="connsiteY118" fmla="*/ 5569363 h 6849340"/>
              <a:gd name="connsiteX119" fmla="*/ 4345080 w 5143500"/>
              <a:gd name="connsiteY119" fmla="*/ 5569363 h 6849340"/>
              <a:gd name="connsiteX120" fmla="*/ 4336551 w 5143500"/>
              <a:gd name="connsiteY120" fmla="*/ 5569363 h 6849340"/>
              <a:gd name="connsiteX121" fmla="*/ 4319492 w 5143500"/>
              <a:gd name="connsiteY121" fmla="*/ 5577892 h 6849340"/>
              <a:gd name="connsiteX122" fmla="*/ 4310963 w 5143500"/>
              <a:gd name="connsiteY122" fmla="*/ 5577892 h 6849340"/>
              <a:gd name="connsiteX123" fmla="*/ 4286155 w 5143500"/>
              <a:gd name="connsiteY123" fmla="*/ 5586421 h 6849340"/>
              <a:gd name="connsiteX124" fmla="*/ 4244288 w 5143500"/>
              <a:gd name="connsiteY124" fmla="*/ 5594950 h 6849340"/>
              <a:gd name="connsiteX125" fmla="*/ 4210951 w 5143500"/>
              <a:gd name="connsiteY125" fmla="*/ 5603480 h 6849340"/>
              <a:gd name="connsiteX126" fmla="*/ 4210951 w 5143500"/>
              <a:gd name="connsiteY126" fmla="*/ 5603480 h 6849340"/>
              <a:gd name="connsiteX127" fmla="*/ 4210951 w 5143500"/>
              <a:gd name="connsiteY127" fmla="*/ 5603480 h 6849340"/>
              <a:gd name="connsiteX128" fmla="*/ 4152026 w 5143500"/>
              <a:gd name="connsiteY128" fmla="*/ 5612009 h 6849340"/>
              <a:gd name="connsiteX129" fmla="*/ 4118688 w 5143500"/>
              <a:gd name="connsiteY129" fmla="*/ 5620538 h 6849340"/>
              <a:gd name="connsiteX130" fmla="*/ 4110159 w 5143500"/>
              <a:gd name="connsiteY130" fmla="*/ 5620538 h 6849340"/>
              <a:gd name="connsiteX131" fmla="*/ 4093101 w 5143500"/>
              <a:gd name="connsiteY131" fmla="*/ 5620538 h 6849340"/>
              <a:gd name="connsiteX132" fmla="*/ 4093101 w 5143500"/>
              <a:gd name="connsiteY132" fmla="*/ 5620538 h 6849340"/>
              <a:gd name="connsiteX133" fmla="*/ 4076042 w 5143500"/>
              <a:gd name="connsiteY133" fmla="*/ 5620538 h 6849340"/>
              <a:gd name="connsiteX134" fmla="*/ 4009358 w 5143500"/>
              <a:gd name="connsiteY134" fmla="*/ 5620538 h 6849340"/>
              <a:gd name="connsiteX135" fmla="*/ 4009358 w 5143500"/>
              <a:gd name="connsiteY135" fmla="*/ 5620538 h 6849340"/>
              <a:gd name="connsiteX136" fmla="*/ 4009358 w 5143500"/>
              <a:gd name="connsiteY136" fmla="*/ 5620538 h 6849340"/>
              <a:gd name="connsiteX137" fmla="*/ 3992300 w 5143500"/>
              <a:gd name="connsiteY137" fmla="*/ 5620538 h 6849340"/>
              <a:gd name="connsiteX138" fmla="*/ 3975242 w 5143500"/>
              <a:gd name="connsiteY138" fmla="*/ 5620538 h 6849340"/>
              <a:gd name="connsiteX139" fmla="*/ 3975242 w 5143500"/>
              <a:gd name="connsiteY139" fmla="*/ 5620538 h 6849340"/>
              <a:gd name="connsiteX140" fmla="*/ 3975242 w 5143500"/>
              <a:gd name="connsiteY140" fmla="*/ 5620538 h 6849340"/>
              <a:gd name="connsiteX141" fmla="*/ 3891499 w 5143500"/>
              <a:gd name="connsiteY141" fmla="*/ 5612009 h 6849340"/>
              <a:gd name="connsiteX142" fmla="*/ 3891499 w 5143500"/>
              <a:gd name="connsiteY142" fmla="*/ 5612009 h 6849340"/>
              <a:gd name="connsiteX143" fmla="*/ 3891499 w 5143500"/>
              <a:gd name="connsiteY143" fmla="*/ 5612009 h 6849340"/>
              <a:gd name="connsiteX144" fmla="*/ 3891499 w 5143500"/>
              <a:gd name="connsiteY144" fmla="*/ 5612009 h 6849340"/>
              <a:gd name="connsiteX145" fmla="*/ 3882970 w 5143500"/>
              <a:gd name="connsiteY145" fmla="*/ 5612009 h 6849340"/>
              <a:gd name="connsiteX146" fmla="*/ 3874441 w 5143500"/>
              <a:gd name="connsiteY146" fmla="*/ 5612009 h 6849340"/>
              <a:gd name="connsiteX147" fmla="*/ 3564298 w 5143500"/>
              <a:gd name="connsiteY147" fmla="*/ 5528267 h 6849340"/>
              <a:gd name="connsiteX148" fmla="*/ 3564298 w 5143500"/>
              <a:gd name="connsiteY148" fmla="*/ 5528267 h 6849340"/>
              <a:gd name="connsiteX149" fmla="*/ 3564298 w 5143500"/>
              <a:gd name="connsiteY149" fmla="*/ 5528267 h 6849340"/>
              <a:gd name="connsiteX150" fmla="*/ 3530961 w 5143500"/>
              <a:gd name="connsiteY150" fmla="*/ 5511209 h 6849340"/>
              <a:gd name="connsiteX151" fmla="*/ 3530961 w 5143500"/>
              <a:gd name="connsiteY151" fmla="*/ 5511209 h 6849340"/>
              <a:gd name="connsiteX152" fmla="*/ 3522432 w 5143500"/>
              <a:gd name="connsiteY152" fmla="*/ 6423799 h 6849340"/>
              <a:gd name="connsiteX153" fmla="*/ 3899249 w 5143500"/>
              <a:gd name="connsiteY153" fmla="*/ 6105906 h 6849340"/>
              <a:gd name="connsiteX154" fmla="*/ 4000050 w 5143500"/>
              <a:gd name="connsiteY154" fmla="*/ 6072569 h 6849340"/>
              <a:gd name="connsiteX155" fmla="*/ 4100850 w 5143500"/>
              <a:gd name="connsiteY155" fmla="*/ 6105906 h 6849340"/>
              <a:gd name="connsiteX156" fmla="*/ 4477668 w 5143500"/>
              <a:gd name="connsiteY156" fmla="*/ 6423799 h 6849340"/>
              <a:gd name="connsiteX157" fmla="*/ 4479989 w 5143500"/>
              <a:gd name="connsiteY157" fmla="*/ 551818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</a:cxnLst>
            <a:rect l="l" t="t" r="r" b="b"/>
            <a:pathLst>
              <a:path w="5143500" h="6849340">
                <a:moveTo>
                  <a:pt x="3759691" y="2796696"/>
                </a:moveTo>
                <a:cubicBezTo>
                  <a:pt x="3759691" y="2880438"/>
                  <a:pt x="3693007" y="2947113"/>
                  <a:pt x="3609274" y="2947113"/>
                </a:cubicBezTo>
                <a:lnTo>
                  <a:pt x="1055257" y="2947113"/>
                </a:lnTo>
                <a:cubicBezTo>
                  <a:pt x="971515" y="2947113"/>
                  <a:pt x="904840" y="2880429"/>
                  <a:pt x="904840" y="2796696"/>
                </a:cubicBezTo>
                <a:cubicBezTo>
                  <a:pt x="904840" y="2712963"/>
                  <a:pt x="971524" y="2646279"/>
                  <a:pt x="1055257" y="2646279"/>
                </a:cubicBezTo>
                <a:lnTo>
                  <a:pt x="3600744" y="2646279"/>
                </a:lnTo>
                <a:cubicBezTo>
                  <a:pt x="3684478" y="2637750"/>
                  <a:pt x="3759691" y="2704433"/>
                  <a:pt x="3759691" y="2796696"/>
                </a:cubicBezTo>
                <a:close/>
                <a:moveTo>
                  <a:pt x="854436" y="1859297"/>
                </a:moveTo>
                <a:lnTo>
                  <a:pt x="854436" y="1180866"/>
                </a:lnTo>
                <a:cubicBezTo>
                  <a:pt x="854436" y="1046728"/>
                  <a:pt x="962986" y="929649"/>
                  <a:pt x="1105653" y="929649"/>
                </a:cubicBezTo>
                <a:lnTo>
                  <a:pt x="3525532" y="929649"/>
                </a:lnTo>
                <a:cubicBezTo>
                  <a:pt x="3659669" y="929649"/>
                  <a:pt x="3776749" y="1038199"/>
                  <a:pt x="3776749" y="1180866"/>
                </a:cubicBezTo>
                <a:lnTo>
                  <a:pt x="3776749" y="1859297"/>
                </a:lnTo>
                <a:cubicBezTo>
                  <a:pt x="3776749" y="1993435"/>
                  <a:pt x="3668199" y="2110515"/>
                  <a:pt x="3525532" y="2110515"/>
                </a:cubicBezTo>
                <a:lnTo>
                  <a:pt x="1105653" y="2110515"/>
                </a:lnTo>
                <a:cubicBezTo>
                  <a:pt x="962986" y="2110515"/>
                  <a:pt x="854436" y="2001185"/>
                  <a:pt x="854436" y="1859297"/>
                </a:cubicBezTo>
                <a:close/>
                <a:moveTo>
                  <a:pt x="1163808" y="1800372"/>
                </a:moveTo>
                <a:lnTo>
                  <a:pt x="3466607" y="1800372"/>
                </a:lnTo>
                <a:lnTo>
                  <a:pt x="3466607" y="1239021"/>
                </a:lnTo>
                <a:lnTo>
                  <a:pt x="1163808" y="1239021"/>
                </a:lnTo>
                <a:lnTo>
                  <a:pt x="1163808" y="1800372"/>
                </a:lnTo>
                <a:lnTo>
                  <a:pt x="1163808" y="1800372"/>
                </a:lnTo>
                <a:close/>
                <a:moveTo>
                  <a:pt x="4790131" y="5300316"/>
                </a:moveTo>
                <a:lnTo>
                  <a:pt x="4781602" y="6573445"/>
                </a:lnTo>
                <a:cubicBezTo>
                  <a:pt x="4781602" y="6833192"/>
                  <a:pt x="4605597" y="6849471"/>
                  <a:pt x="4572260" y="6849471"/>
                </a:cubicBezTo>
                <a:cubicBezTo>
                  <a:pt x="4521864" y="6849471"/>
                  <a:pt x="4463710" y="6832412"/>
                  <a:pt x="4413314" y="6790546"/>
                </a:cubicBezTo>
                <a:lnTo>
                  <a:pt x="3994620" y="6438536"/>
                </a:lnTo>
                <a:lnTo>
                  <a:pt x="3592986" y="6773487"/>
                </a:lnTo>
                <a:cubicBezTo>
                  <a:pt x="3551119" y="6806825"/>
                  <a:pt x="3484436" y="6857230"/>
                  <a:pt x="3408452" y="6857230"/>
                </a:cubicBezTo>
                <a:cubicBezTo>
                  <a:pt x="3316181" y="6857230"/>
                  <a:pt x="3223918" y="6790546"/>
                  <a:pt x="3207639" y="6656416"/>
                </a:cubicBezTo>
                <a:cubicBezTo>
                  <a:pt x="3207639" y="6647887"/>
                  <a:pt x="3207639" y="6647887"/>
                  <a:pt x="3207639" y="6639358"/>
                </a:cubicBezTo>
                <a:lnTo>
                  <a:pt x="3207639" y="6388920"/>
                </a:lnTo>
                <a:lnTo>
                  <a:pt x="410164" y="6388920"/>
                </a:lnTo>
                <a:cubicBezTo>
                  <a:pt x="183763" y="6388920"/>
                  <a:pt x="0" y="6204386"/>
                  <a:pt x="0" y="5978756"/>
                </a:cubicBezTo>
                <a:lnTo>
                  <a:pt x="0" y="410164"/>
                </a:lnTo>
                <a:cubicBezTo>
                  <a:pt x="0" y="183755"/>
                  <a:pt x="184534" y="0"/>
                  <a:pt x="410164" y="0"/>
                </a:cubicBezTo>
                <a:lnTo>
                  <a:pt x="4303993" y="0"/>
                </a:lnTo>
                <a:cubicBezTo>
                  <a:pt x="4530393" y="0"/>
                  <a:pt x="4714156" y="184534"/>
                  <a:pt x="4714156" y="410164"/>
                </a:cubicBezTo>
                <a:lnTo>
                  <a:pt x="4714156" y="3550349"/>
                </a:lnTo>
                <a:cubicBezTo>
                  <a:pt x="4839766" y="3642620"/>
                  <a:pt x="4940557" y="3768220"/>
                  <a:pt x="5015770" y="3910117"/>
                </a:cubicBezTo>
                <a:cubicBezTo>
                  <a:pt x="5266970" y="4379197"/>
                  <a:pt x="5158428" y="4957607"/>
                  <a:pt x="4790131" y="5300316"/>
                </a:cubicBezTo>
                <a:close/>
                <a:moveTo>
                  <a:pt x="4739736" y="4061304"/>
                </a:moveTo>
                <a:cubicBezTo>
                  <a:pt x="4673052" y="3935695"/>
                  <a:pt x="4572260" y="3827145"/>
                  <a:pt x="4455181" y="3751161"/>
                </a:cubicBezTo>
                <a:cubicBezTo>
                  <a:pt x="4430372" y="3734103"/>
                  <a:pt x="4404785" y="3726353"/>
                  <a:pt x="4388497" y="3709295"/>
                </a:cubicBezTo>
                <a:cubicBezTo>
                  <a:pt x="4379968" y="3709295"/>
                  <a:pt x="4371438" y="3700766"/>
                  <a:pt x="4363688" y="3700766"/>
                </a:cubicBezTo>
                <a:cubicBezTo>
                  <a:pt x="4330351" y="3683707"/>
                  <a:pt x="4304763" y="3675957"/>
                  <a:pt x="4271417" y="3658899"/>
                </a:cubicBezTo>
                <a:cubicBezTo>
                  <a:pt x="4271417" y="3658899"/>
                  <a:pt x="4271417" y="3658899"/>
                  <a:pt x="4262888" y="3658899"/>
                </a:cubicBezTo>
                <a:cubicBezTo>
                  <a:pt x="4086883" y="3599974"/>
                  <a:pt x="3886070" y="3599974"/>
                  <a:pt x="3710057" y="3667428"/>
                </a:cubicBezTo>
                <a:lnTo>
                  <a:pt x="3701528" y="3667428"/>
                </a:lnTo>
                <a:cubicBezTo>
                  <a:pt x="3668190" y="3684487"/>
                  <a:pt x="3634844" y="3692236"/>
                  <a:pt x="3600736" y="3717824"/>
                </a:cubicBezTo>
                <a:cubicBezTo>
                  <a:pt x="3316181" y="3868241"/>
                  <a:pt x="3157235" y="4161325"/>
                  <a:pt x="3157235" y="4462939"/>
                </a:cubicBezTo>
                <a:lnTo>
                  <a:pt x="3157235" y="4462939"/>
                </a:lnTo>
                <a:lnTo>
                  <a:pt x="3157235" y="4462939"/>
                </a:lnTo>
                <a:cubicBezTo>
                  <a:pt x="3157235" y="4597077"/>
                  <a:pt x="3190572" y="4731215"/>
                  <a:pt x="3258026" y="4864574"/>
                </a:cubicBezTo>
                <a:cubicBezTo>
                  <a:pt x="3275085" y="4897911"/>
                  <a:pt x="3291364" y="4923499"/>
                  <a:pt x="3316951" y="4956845"/>
                </a:cubicBezTo>
                <a:cubicBezTo>
                  <a:pt x="3325481" y="4965374"/>
                  <a:pt x="3325481" y="4973903"/>
                  <a:pt x="3334010" y="4981653"/>
                </a:cubicBezTo>
                <a:cubicBezTo>
                  <a:pt x="3351068" y="5006462"/>
                  <a:pt x="3367347" y="5023520"/>
                  <a:pt x="3384406" y="5040578"/>
                </a:cubicBezTo>
                <a:cubicBezTo>
                  <a:pt x="3392935" y="5049107"/>
                  <a:pt x="3392935" y="5049107"/>
                  <a:pt x="3401464" y="5057637"/>
                </a:cubicBezTo>
                <a:cubicBezTo>
                  <a:pt x="3426272" y="5082445"/>
                  <a:pt x="3451860" y="5108033"/>
                  <a:pt x="3476677" y="5124320"/>
                </a:cubicBezTo>
                <a:lnTo>
                  <a:pt x="3485206" y="5132850"/>
                </a:lnTo>
                <a:cubicBezTo>
                  <a:pt x="3510015" y="5149908"/>
                  <a:pt x="3527073" y="5166187"/>
                  <a:pt x="3551890" y="5183246"/>
                </a:cubicBezTo>
                <a:lnTo>
                  <a:pt x="3560419" y="5191775"/>
                </a:lnTo>
                <a:cubicBezTo>
                  <a:pt x="3568948" y="5191775"/>
                  <a:pt x="3568948" y="5200304"/>
                  <a:pt x="3577478" y="5200304"/>
                </a:cubicBezTo>
                <a:cubicBezTo>
                  <a:pt x="3586007" y="5200304"/>
                  <a:pt x="3594536" y="5208833"/>
                  <a:pt x="3602286" y="5208833"/>
                </a:cubicBezTo>
                <a:cubicBezTo>
                  <a:pt x="3610815" y="5217363"/>
                  <a:pt x="3627094" y="5217363"/>
                  <a:pt x="3635623" y="5225892"/>
                </a:cubicBezTo>
                <a:cubicBezTo>
                  <a:pt x="3827907" y="5318163"/>
                  <a:pt x="4045787" y="5334442"/>
                  <a:pt x="4255129" y="5276288"/>
                </a:cubicBezTo>
                <a:cubicBezTo>
                  <a:pt x="4263659" y="5276288"/>
                  <a:pt x="4279938" y="5267758"/>
                  <a:pt x="4288467" y="5267758"/>
                </a:cubicBezTo>
                <a:cubicBezTo>
                  <a:pt x="4296996" y="5267758"/>
                  <a:pt x="4296996" y="5267758"/>
                  <a:pt x="4305525" y="5259229"/>
                </a:cubicBezTo>
                <a:cubicBezTo>
                  <a:pt x="4314055" y="5259229"/>
                  <a:pt x="4322584" y="5250700"/>
                  <a:pt x="4330334" y="5250700"/>
                </a:cubicBezTo>
                <a:cubicBezTo>
                  <a:pt x="4355142" y="5242171"/>
                  <a:pt x="4380730" y="5225892"/>
                  <a:pt x="4405546" y="5217363"/>
                </a:cubicBezTo>
                <a:cubicBezTo>
                  <a:pt x="4430355" y="5200304"/>
                  <a:pt x="4455942" y="5192554"/>
                  <a:pt x="4472230" y="5175496"/>
                </a:cubicBezTo>
                <a:cubicBezTo>
                  <a:pt x="4497039" y="5158437"/>
                  <a:pt x="4514097" y="5142158"/>
                  <a:pt x="4538914" y="5125100"/>
                </a:cubicBezTo>
                <a:cubicBezTo>
                  <a:pt x="4840527" y="4865344"/>
                  <a:pt x="4940549" y="4421064"/>
                  <a:pt x="4739736" y="4061304"/>
                </a:cubicBezTo>
                <a:close/>
                <a:moveTo>
                  <a:pt x="3207639" y="6062490"/>
                </a:moveTo>
                <a:lnTo>
                  <a:pt x="3207639" y="5467792"/>
                </a:lnTo>
                <a:lnTo>
                  <a:pt x="1055257" y="5467792"/>
                </a:lnTo>
                <a:cubicBezTo>
                  <a:pt x="971515" y="5467792"/>
                  <a:pt x="904840" y="5401108"/>
                  <a:pt x="904840" y="5317375"/>
                </a:cubicBezTo>
                <a:cubicBezTo>
                  <a:pt x="904840" y="5233633"/>
                  <a:pt x="971524" y="5166958"/>
                  <a:pt x="1055257" y="5166958"/>
                </a:cubicBezTo>
                <a:lnTo>
                  <a:pt x="3073501" y="5166958"/>
                </a:lnTo>
                <a:lnTo>
                  <a:pt x="3073501" y="5166958"/>
                </a:lnTo>
                <a:cubicBezTo>
                  <a:pt x="3064972" y="5149899"/>
                  <a:pt x="3056443" y="5142149"/>
                  <a:pt x="3040164" y="5125091"/>
                </a:cubicBezTo>
                <a:cubicBezTo>
                  <a:pt x="3031635" y="5116562"/>
                  <a:pt x="3023105" y="5108033"/>
                  <a:pt x="3023105" y="5100282"/>
                </a:cubicBezTo>
                <a:cubicBezTo>
                  <a:pt x="3006047" y="5083224"/>
                  <a:pt x="2998297" y="5058416"/>
                  <a:pt x="2981239" y="5033599"/>
                </a:cubicBezTo>
                <a:lnTo>
                  <a:pt x="2972709" y="5025070"/>
                </a:lnTo>
                <a:cubicBezTo>
                  <a:pt x="2955651" y="4991733"/>
                  <a:pt x="2939372" y="4958386"/>
                  <a:pt x="2922313" y="4916519"/>
                </a:cubicBezTo>
                <a:lnTo>
                  <a:pt x="2922313" y="4916519"/>
                </a:lnTo>
                <a:cubicBezTo>
                  <a:pt x="2888976" y="4824248"/>
                  <a:pt x="2863388" y="4731986"/>
                  <a:pt x="2847101" y="4640493"/>
                </a:cubicBezTo>
                <a:lnTo>
                  <a:pt x="1055257" y="4640493"/>
                </a:lnTo>
                <a:cubicBezTo>
                  <a:pt x="971515" y="4640493"/>
                  <a:pt x="904840" y="4573810"/>
                  <a:pt x="904840" y="4490077"/>
                </a:cubicBezTo>
                <a:cubicBezTo>
                  <a:pt x="904840" y="4406335"/>
                  <a:pt x="971524" y="4339660"/>
                  <a:pt x="1055257" y="4339660"/>
                </a:cubicBezTo>
                <a:lnTo>
                  <a:pt x="2847101" y="4339660"/>
                </a:lnTo>
                <a:cubicBezTo>
                  <a:pt x="2855630" y="4280734"/>
                  <a:pt x="2864159" y="4222580"/>
                  <a:pt x="2880438" y="4163655"/>
                </a:cubicBezTo>
                <a:cubicBezTo>
                  <a:pt x="2922305" y="4038046"/>
                  <a:pt x="2981230" y="3920966"/>
                  <a:pt x="3056443" y="3820174"/>
                </a:cubicBezTo>
                <a:lnTo>
                  <a:pt x="1055257" y="3820174"/>
                </a:lnTo>
                <a:cubicBezTo>
                  <a:pt x="971515" y="3820174"/>
                  <a:pt x="904840" y="3753491"/>
                  <a:pt x="904840" y="3669757"/>
                </a:cubicBezTo>
                <a:cubicBezTo>
                  <a:pt x="904840" y="3586024"/>
                  <a:pt x="971524" y="3519341"/>
                  <a:pt x="1055257" y="3519341"/>
                </a:cubicBezTo>
                <a:lnTo>
                  <a:pt x="3391394" y="3519341"/>
                </a:lnTo>
                <a:cubicBezTo>
                  <a:pt x="3408452" y="3510811"/>
                  <a:pt x="3424731" y="3502282"/>
                  <a:pt x="3441790" y="3486003"/>
                </a:cubicBezTo>
                <a:cubicBezTo>
                  <a:pt x="3475127" y="3468945"/>
                  <a:pt x="3508473" y="3452665"/>
                  <a:pt x="3550340" y="3435607"/>
                </a:cubicBezTo>
                <a:lnTo>
                  <a:pt x="3558869" y="3435607"/>
                </a:lnTo>
                <a:cubicBezTo>
                  <a:pt x="3693007" y="3376682"/>
                  <a:pt x="3843424" y="3351865"/>
                  <a:pt x="3994620" y="3351865"/>
                </a:cubicBezTo>
                <a:cubicBezTo>
                  <a:pt x="4137288" y="3351865"/>
                  <a:pt x="4270646" y="3376673"/>
                  <a:pt x="4396255" y="3427078"/>
                </a:cubicBezTo>
                <a:lnTo>
                  <a:pt x="4396255" y="3427078"/>
                </a:lnTo>
                <a:lnTo>
                  <a:pt x="4396255" y="410164"/>
                </a:lnTo>
                <a:cubicBezTo>
                  <a:pt x="4396255" y="351239"/>
                  <a:pt x="4354389" y="309372"/>
                  <a:pt x="4295464" y="309372"/>
                </a:cubicBezTo>
                <a:lnTo>
                  <a:pt x="410164" y="309372"/>
                </a:lnTo>
                <a:cubicBezTo>
                  <a:pt x="351239" y="309372"/>
                  <a:pt x="309372" y="351239"/>
                  <a:pt x="309372" y="410164"/>
                </a:cubicBezTo>
                <a:lnTo>
                  <a:pt x="309372" y="5953939"/>
                </a:lnTo>
                <a:cubicBezTo>
                  <a:pt x="309372" y="6012864"/>
                  <a:pt x="351239" y="6054731"/>
                  <a:pt x="410164" y="6054731"/>
                </a:cubicBezTo>
                <a:lnTo>
                  <a:pt x="3206860" y="6054731"/>
                </a:lnTo>
                <a:lnTo>
                  <a:pt x="3206860" y="6062481"/>
                </a:lnTo>
                <a:lnTo>
                  <a:pt x="3207639" y="6062481"/>
                </a:lnTo>
                <a:close/>
                <a:moveTo>
                  <a:pt x="4479989" y="5518188"/>
                </a:moveTo>
                <a:cubicBezTo>
                  <a:pt x="4471459" y="5518188"/>
                  <a:pt x="4471459" y="5518188"/>
                  <a:pt x="4462930" y="5526717"/>
                </a:cubicBezTo>
                <a:cubicBezTo>
                  <a:pt x="4462930" y="5526717"/>
                  <a:pt x="4454401" y="5526717"/>
                  <a:pt x="4454401" y="5535246"/>
                </a:cubicBezTo>
                <a:lnTo>
                  <a:pt x="4445872" y="5535246"/>
                </a:lnTo>
                <a:cubicBezTo>
                  <a:pt x="4428813" y="5543776"/>
                  <a:pt x="4412534" y="5543776"/>
                  <a:pt x="4395476" y="5552305"/>
                </a:cubicBezTo>
                <a:cubicBezTo>
                  <a:pt x="4386947" y="5552305"/>
                  <a:pt x="4386947" y="5552305"/>
                  <a:pt x="4378417" y="5560834"/>
                </a:cubicBezTo>
                <a:cubicBezTo>
                  <a:pt x="4369888" y="5560834"/>
                  <a:pt x="4361359" y="5569363"/>
                  <a:pt x="4353609" y="5569363"/>
                </a:cubicBezTo>
                <a:cubicBezTo>
                  <a:pt x="4353609" y="5569363"/>
                  <a:pt x="4353609" y="5569363"/>
                  <a:pt x="4345080" y="5569363"/>
                </a:cubicBezTo>
                <a:cubicBezTo>
                  <a:pt x="4345080" y="5569363"/>
                  <a:pt x="4345080" y="5569363"/>
                  <a:pt x="4336551" y="5569363"/>
                </a:cubicBezTo>
                <a:cubicBezTo>
                  <a:pt x="4328022" y="5569363"/>
                  <a:pt x="4328022" y="5569363"/>
                  <a:pt x="4319492" y="5577892"/>
                </a:cubicBezTo>
                <a:lnTo>
                  <a:pt x="4310963" y="5577892"/>
                </a:lnTo>
                <a:cubicBezTo>
                  <a:pt x="4302434" y="5577892"/>
                  <a:pt x="4293905" y="5577892"/>
                  <a:pt x="4286155" y="5586421"/>
                </a:cubicBezTo>
                <a:cubicBezTo>
                  <a:pt x="4277626" y="5586421"/>
                  <a:pt x="4261347" y="5594950"/>
                  <a:pt x="4244288" y="5594950"/>
                </a:cubicBezTo>
                <a:cubicBezTo>
                  <a:pt x="4235759" y="5594950"/>
                  <a:pt x="4219480" y="5603480"/>
                  <a:pt x="4210951" y="5603480"/>
                </a:cubicBezTo>
                <a:lnTo>
                  <a:pt x="4210951" y="5603480"/>
                </a:lnTo>
                <a:lnTo>
                  <a:pt x="4210951" y="5603480"/>
                </a:lnTo>
                <a:cubicBezTo>
                  <a:pt x="4193892" y="5603480"/>
                  <a:pt x="4177613" y="5612009"/>
                  <a:pt x="4152026" y="5612009"/>
                </a:cubicBezTo>
                <a:cubicBezTo>
                  <a:pt x="4143496" y="5612009"/>
                  <a:pt x="4127217" y="5612009"/>
                  <a:pt x="4118688" y="5620538"/>
                </a:cubicBezTo>
                <a:lnTo>
                  <a:pt x="4110159" y="5620538"/>
                </a:lnTo>
                <a:cubicBezTo>
                  <a:pt x="4101630" y="5620538"/>
                  <a:pt x="4101630" y="5620538"/>
                  <a:pt x="4093101" y="5620538"/>
                </a:cubicBezTo>
                <a:lnTo>
                  <a:pt x="4093101" y="5620538"/>
                </a:lnTo>
                <a:cubicBezTo>
                  <a:pt x="4084571" y="5620538"/>
                  <a:pt x="4084571" y="5620538"/>
                  <a:pt x="4076042" y="5620538"/>
                </a:cubicBezTo>
                <a:cubicBezTo>
                  <a:pt x="4051234" y="5620538"/>
                  <a:pt x="4025646" y="5620538"/>
                  <a:pt x="4009358" y="5620538"/>
                </a:cubicBezTo>
                <a:lnTo>
                  <a:pt x="4009358" y="5620538"/>
                </a:lnTo>
                <a:lnTo>
                  <a:pt x="4009358" y="5620538"/>
                </a:lnTo>
                <a:cubicBezTo>
                  <a:pt x="4000829" y="5620538"/>
                  <a:pt x="4000829" y="5620538"/>
                  <a:pt x="3992300" y="5620538"/>
                </a:cubicBezTo>
                <a:cubicBezTo>
                  <a:pt x="3983771" y="5620538"/>
                  <a:pt x="3983771" y="5620538"/>
                  <a:pt x="3975242" y="5620538"/>
                </a:cubicBezTo>
                <a:lnTo>
                  <a:pt x="3975242" y="5620538"/>
                </a:lnTo>
                <a:lnTo>
                  <a:pt x="3975242" y="5620538"/>
                </a:lnTo>
                <a:cubicBezTo>
                  <a:pt x="3950433" y="5620538"/>
                  <a:pt x="3916317" y="5620538"/>
                  <a:pt x="3891499" y="5612009"/>
                </a:cubicBezTo>
                <a:lnTo>
                  <a:pt x="3891499" y="5612009"/>
                </a:lnTo>
                <a:lnTo>
                  <a:pt x="3891499" y="5612009"/>
                </a:lnTo>
                <a:lnTo>
                  <a:pt x="3891499" y="5612009"/>
                </a:lnTo>
                <a:lnTo>
                  <a:pt x="3882970" y="5612009"/>
                </a:lnTo>
                <a:lnTo>
                  <a:pt x="3874441" y="5612009"/>
                </a:lnTo>
                <a:cubicBezTo>
                  <a:pt x="3765891" y="5603480"/>
                  <a:pt x="3656570" y="5570142"/>
                  <a:pt x="3564298" y="5528267"/>
                </a:cubicBezTo>
                <a:lnTo>
                  <a:pt x="3564298" y="5528267"/>
                </a:lnTo>
                <a:lnTo>
                  <a:pt x="3564298" y="5528267"/>
                </a:lnTo>
                <a:cubicBezTo>
                  <a:pt x="3555769" y="5519738"/>
                  <a:pt x="3539490" y="5519738"/>
                  <a:pt x="3530961" y="5511209"/>
                </a:cubicBezTo>
                <a:lnTo>
                  <a:pt x="3530961" y="5511209"/>
                </a:lnTo>
                <a:lnTo>
                  <a:pt x="3522432" y="6423799"/>
                </a:lnTo>
                <a:lnTo>
                  <a:pt x="3899249" y="6105906"/>
                </a:lnTo>
                <a:cubicBezTo>
                  <a:pt x="3924058" y="6081098"/>
                  <a:pt x="3965933" y="6072569"/>
                  <a:pt x="4000050" y="6072569"/>
                </a:cubicBezTo>
                <a:cubicBezTo>
                  <a:pt x="4034167" y="6072569"/>
                  <a:pt x="4075263" y="6081098"/>
                  <a:pt x="4100850" y="6105906"/>
                </a:cubicBezTo>
                <a:lnTo>
                  <a:pt x="4477668" y="6423799"/>
                </a:lnTo>
                <a:lnTo>
                  <a:pt x="4479989" y="551818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71" name="Forma libre 370">
            <a:extLst>
              <a:ext uri="{FF2B5EF4-FFF2-40B4-BE49-F238E27FC236}">
                <a16:creationId xmlns:a16="http://schemas.microsoft.com/office/drawing/2014/main" id="{CD494928-9588-A449-9570-B896E5B31D17}"/>
              </a:ext>
            </a:extLst>
          </p:cNvPr>
          <p:cNvSpPr/>
          <p:nvPr/>
        </p:nvSpPr>
        <p:spPr>
          <a:xfrm>
            <a:off x="5719647" y="4641866"/>
            <a:ext cx="301185" cy="322381"/>
          </a:xfrm>
          <a:custGeom>
            <a:avLst/>
            <a:gdLst>
              <a:gd name="connsiteX0" fmla="*/ 4017333 w 5816813"/>
              <a:gd name="connsiteY0" fmla="*/ 717429 h 6226179"/>
              <a:gd name="connsiteX1" fmla="*/ 4184079 w 5816813"/>
              <a:gd name="connsiteY1" fmla="*/ 437184 h 6226179"/>
              <a:gd name="connsiteX2" fmla="*/ 4373244 w 5816813"/>
              <a:gd name="connsiteY2" fmla="*/ 383938 h 6226179"/>
              <a:gd name="connsiteX3" fmla="*/ 4426491 w 5816813"/>
              <a:gd name="connsiteY3" fmla="*/ 573104 h 6226179"/>
              <a:gd name="connsiteX4" fmla="*/ 4259745 w 5816813"/>
              <a:gd name="connsiteY4" fmla="*/ 853348 h 6226179"/>
              <a:gd name="connsiteX5" fmla="*/ 4138534 w 5816813"/>
              <a:gd name="connsiteY5" fmla="*/ 921313 h 6226179"/>
              <a:gd name="connsiteX6" fmla="*/ 4070579 w 5816813"/>
              <a:gd name="connsiteY6" fmla="*/ 905900 h 6226179"/>
              <a:gd name="connsiteX7" fmla="*/ 4017333 w 5816813"/>
              <a:gd name="connsiteY7" fmla="*/ 717429 h 6226179"/>
              <a:gd name="connsiteX8" fmla="*/ 1565875 w 5816813"/>
              <a:gd name="connsiteY8" fmla="*/ 854053 h 6226179"/>
              <a:gd name="connsiteX9" fmla="*/ 1687085 w 5816813"/>
              <a:gd name="connsiteY9" fmla="*/ 922017 h 6226179"/>
              <a:gd name="connsiteX10" fmla="*/ 1755050 w 5816813"/>
              <a:gd name="connsiteY10" fmla="*/ 906604 h 6226179"/>
              <a:gd name="connsiteX11" fmla="*/ 1808296 w 5816813"/>
              <a:gd name="connsiteY11" fmla="*/ 717439 h 6226179"/>
              <a:gd name="connsiteX12" fmla="*/ 1641550 w 5816813"/>
              <a:gd name="connsiteY12" fmla="*/ 437194 h 6226179"/>
              <a:gd name="connsiteX13" fmla="*/ 1452385 w 5816813"/>
              <a:gd name="connsiteY13" fmla="*/ 383948 h 6226179"/>
              <a:gd name="connsiteX14" fmla="*/ 1399139 w 5816813"/>
              <a:gd name="connsiteY14" fmla="*/ 573113 h 6226179"/>
              <a:gd name="connsiteX15" fmla="*/ 1565875 w 5816813"/>
              <a:gd name="connsiteY15" fmla="*/ 854053 h 6226179"/>
              <a:gd name="connsiteX16" fmla="*/ 2912462 w 5816813"/>
              <a:gd name="connsiteY16" fmla="*/ 596923 h 6226179"/>
              <a:gd name="connsiteX17" fmla="*/ 3048381 w 5816813"/>
              <a:gd name="connsiteY17" fmla="*/ 461004 h 6226179"/>
              <a:gd name="connsiteX18" fmla="*/ 3048381 w 5816813"/>
              <a:gd name="connsiteY18" fmla="*/ 135919 h 6226179"/>
              <a:gd name="connsiteX19" fmla="*/ 2912462 w 5816813"/>
              <a:gd name="connsiteY19" fmla="*/ 0 h 6226179"/>
              <a:gd name="connsiteX20" fmla="*/ 2776543 w 5816813"/>
              <a:gd name="connsiteY20" fmla="*/ 135919 h 6226179"/>
              <a:gd name="connsiteX21" fmla="*/ 2776543 w 5816813"/>
              <a:gd name="connsiteY21" fmla="*/ 461004 h 6226179"/>
              <a:gd name="connsiteX22" fmla="*/ 2912462 w 5816813"/>
              <a:gd name="connsiteY22" fmla="*/ 596923 h 6226179"/>
              <a:gd name="connsiteX23" fmla="*/ 461004 w 5816813"/>
              <a:gd name="connsiteY23" fmla="*/ 2768137 h 6226179"/>
              <a:gd name="connsiteX24" fmla="*/ 135919 w 5816813"/>
              <a:gd name="connsiteY24" fmla="*/ 2768137 h 6226179"/>
              <a:gd name="connsiteX25" fmla="*/ 0 w 5816813"/>
              <a:gd name="connsiteY25" fmla="*/ 2904056 h 6226179"/>
              <a:gd name="connsiteX26" fmla="*/ 135919 w 5816813"/>
              <a:gd name="connsiteY26" fmla="*/ 3039975 h 6226179"/>
              <a:gd name="connsiteX27" fmla="*/ 461004 w 5816813"/>
              <a:gd name="connsiteY27" fmla="*/ 3039975 h 6226179"/>
              <a:gd name="connsiteX28" fmla="*/ 596923 w 5816813"/>
              <a:gd name="connsiteY28" fmla="*/ 2904056 h 6226179"/>
              <a:gd name="connsiteX29" fmla="*/ 461004 w 5816813"/>
              <a:gd name="connsiteY29" fmla="*/ 2768137 h 6226179"/>
              <a:gd name="connsiteX30" fmla="*/ 5689710 w 5816813"/>
              <a:gd name="connsiteY30" fmla="*/ 2768137 h 6226179"/>
              <a:gd name="connsiteX31" fmla="*/ 5364626 w 5816813"/>
              <a:gd name="connsiteY31" fmla="*/ 2768137 h 6226179"/>
              <a:gd name="connsiteX32" fmla="*/ 5228706 w 5816813"/>
              <a:gd name="connsiteY32" fmla="*/ 2904056 h 6226179"/>
              <a:gd name="connsiteX33" fmla="*/ 5364626 w 5816813"/>
              <a:gd name="connsiteY33" fmla="*/ 3039975 h 6226179"/>
              <a:gd name="connsiteX34" fmla="*/ 5689710 w 5816813"/>
              <a:gd name="connsiteY34" fmla="*/ 3039975 h 6226179"/>
              <a:gd name="connsiteX35" fmla="*/ 5825629 w 5816813"/>
              <a:gd name="connsiteY35" fmla="*/ 2904056 h 6226179"/>
              <a:gd name="connsiteX36" fmla="*/ 5689710 w 5816813"/>
              <a:gd name="connsiteY36" fmla="*/ 2768137 h 6226179"/>
              <a:gd name="connsiteX37" fmla="*/ 5439587 w 5816813"/>
              <a:gd name="connsiteY37" fmla="*/ 1451681 h 6226179"/>
              <a:gd name="connsiteX38" fmla="*/ 5250422 w 5816813"/>
              <a:gd name="connsiteY38" fmla="*/ 1398434 h 6226179"/>
              <a:gd name="connsiteX39" fmla="*/ 4970177 w 5816813"/>
              <a:gd name="connsiteY39" fmla="*/ 1565180 h 6226179"/>
              <a:gd name="connsiteX40" fmla="*/ 4916931 w 5816813"/>
              <a:gd name="connsiteY40" fmla="*/ 1754345 h 6226179"/>
              <a:gd name="connsiteX41" fmla="*/ 5038141 w 5816813"/>
              <a:gd name="connsiteY41" fmla="*/ 1822310 h 6226179"/>
              <a:gd name="connsiteX42" fmla="*/ 5106096 w 5816813"/>
              <a:gd name="connsiteY42" fmla="*/ 1806896 h 6226179"/>
              <a:gd name="connsiteX43" fmla="*/ 5386341 w 5816813"/>
              <a:gd name="connsiteY43" fmla="*/ 1640151 h 6226179"/>
              <a:gd name="connsiteX44" fmla="*/ 5439587 w 5816813"/>
              <a:gd name="connsiteY44" fmla="*/ 1451681 h 6226179"/>
              <a:gd name="connsiteX45" fmla="*/ 4698339 w 5816813"/>
              <a:gd name="connsiteY45" fmla="*/ 2889347 h 6226179"/>
              <a:gd name="connsiteX46" fmla="*/ 4463629 w 5816813"/>
              <a:gd name="connsiteY46" fmla="*/ 3774931 h 6226179"/>
              <a:gd name="connsiteX47" fmla="*/ 4433497 w 5816813"/>
              <a:gd name="connsiteY47" fmla="*/ 3828177 h 6226179"/>
              <a:gd name="connsiteX48" fmla="*/ 4418084 w 5816813"/>
              <a:gd name="connsiteY48" fmla="*/ 3850597 h 6226179"/>
              <a:gd name="connsiteX49" fmla="*/ 4221207 w 5816813"/>
              <a:gd name="connsiteY49" fmla="*/ 4107727 h 6226179"/>
              <a:gd name="connsiteX50" fmla="*/ 3827463 w 5816813"/>
              <a:gd name="connsiteY50" fmla="*/ 5000317 h 6226179"/>
              <a:gd name="connsiteX51" fmla="*/ 3827463 w 5816813"/>
              <a:gd name="connsiteY51" fmla="*/ 5008029 h 6226179"/>
              <a:gd name="connsiteX52" fmla="*/ 3835175 w 5816813"/>
              <a:gd name="connsiteY52" fmla="*/ 5068282 h 6226179"/>
              <a:gd name="connsiteX53" fmla="*/ 3835175 w 5816813"/>
              <a:gd name="connsiteY53" fmla="*/ 5719156 h 6226179"/>
              <a:gd name="connsiteX54" fmla="*/ 3320925 w 5816813"/>
              <a:gd name="connsiteY54" fmla="*/ 6233406 h 6226179"/>
              <a:gd name="connsiteX55" fmla="*/ 2481590 w 5816813"/>
              <a:gd name="connsiteY55" fmla="*/ 6233406 h 6226179"/>
              <a:gd name="connsiteX56" fmla="*/ 1967340 w 5816813"/>
              <a:gd name="connsiteY56" fmla="*/ 5719156 h 6226179"/>
              <a:gd name="connsiteX57" fmla="*/ 1967340 w 5816813"/>
              <a:gd name="connsiteY57" fmla="*/ 5068282 h 6226179"/>
              <a:gd name="connsiteX58" fmla="*/ 1967340 w 5816813"/>
              <a:gd name="connsiteY58" fmla="*/ 5030449 h 6226179"/>
              <a:gd name="connsiteX59" fmla="*/ 1967340 w 5816813"/>
              <a:gd name="connsiteY59" fmla="*/ 5000327 h 6226179"/>
              <a:gd name="connsiteX60" fmla="*/ 1589009 w 5816813"/>
              <a:gd name="connsiteY60" fmla="*/ 4130157 h 6226179"/>
              <a:gd name="connsiteX61" fmla="*/ 1362010 w 5816813"/>
              <a:gd name="connsiteY61" fmla="*/ 3827492 h 6226179"/>
              <a:gd name="connsiteX62" fmla="*/ 1339590 w 5816813"/>
              <a:gd name="connsiteY62" fmla="*/ 3789659 h 6226179"/>
              <a:gd name="connsiteX63" fmla="*/ 1097179 w 5816813"/>
              <a:gd name="connsiteY63" fmla="*/ 2897068 h 6226179"/>
              <a:gd name="connsiteX64" fmla="*/ 2897763 w 5816813"/>
              <a:gd name="connsiteY64" fmla="*/ 1096484 h 6226179"/>
              <a:gd name="connsiteX65" fmla="*/ 4698339 w 5816813"/>
              <a:gd name="connsiteY65" fmla="*/ 2889347 h 6226179"/>
              <a:gd name="connsiteX66" fmla="*/ 3555625 w 5816813"/>
              <a:gd name="connsiteY66" fmla="*/ 5143929 h 6226179"/>
              <a:gd name="connsiteX67" fmla="*/ 2246880 w 5816813"/>
              <a:gd name="connsiteY67" fmla="*/ 5143929 h 6226179"/>
              <a:gd name="connsiteX68" fmla="*/ 2246880 w 5816813"/>
              <a:gd name="connsiteY68" fmla="*/ 5401059 h 6226179"/>
              <a:gd name="connsiteX69" fmla="*/ 3555625 w 5816813"/>
              <a:gd name="connsiteY69" fmla="*/ 5401059 h 6226179"/>
              <a:gd name="connsiteX70" fmla="*/ 3555625 w 5816813"/>
              <a:gd name="connsiteY70" fmla="*/ 5143929 h 6226179"/>
              <a:gd name="connsiteX71" fmla="*/ 3555625 w 5816813"/>
              <a:gd name="connsiteY71" fmla="*/ 5143929 h 6226179"/>
              <a:gd name="connsiteX72" fmla="*/ 3555625 w 5816813"/>
              <a:gd name="connsiteY72" fmla="*/ 5734550 h 6226179"/>
              <a:gd name="connsiteX73" fmla="*/ 3555625 w 5816813"/>
              <a:gd name="connsiteY73" fmla="*/ 5681304 h 6226179"/>
              <a:gd name="connsiteX74" fmla="*/ 2246880 w 5816813"/>
              <a:gd name="connsiteY74" fmla="*/ 5681304 h 6226179"/>
              <a:gd name="connsiteX75" fmla="*/ 2246880 w 5816813"/>
              <a:gd name="connsiteY75" fmla="*/ 5734550 h 6226179"/>
              <a:gd name="connsiteX76" fmla="*/ 2481590 w 5816813"/>
              <a:gd name="connsiteY76" fmla="*/ 5946135 h 6226179"/>
              <a:gd name="connsiteX77" fmla="*/ 3321629 w 5816813"/>
              <a:gd name="connsiteY77" fmla="*/ 5946135 h 6226179"/>
              <a:gd name="connsiteX78" fmla="*/ 3555625 w 5816813"/>
              <a:gd name="connsiteY78" fmla="*/ 5734550 h 6226179"/>
              <a:gd name="connsiteX79" fmla="*/ 4418084 w 5816813"/>
              <a:gd name="connsiteY79" fmla="*/ 2889347 h 6226179"/>
              <a:gd name="connsiteX80" fmla="*/ 2897040 w 5816813"/>
              <a:gd name="connsiteY80" fmla="*/ 1368303 h 6226179"/>
              <a:gd name="connsiteX81" fmla="*/ 1376005 w 5816813"/>
              <a:gd name="connsiteY81" fmla="*/ 2889347 h 6226179"/>
              <a:gd name="connsiteX82" fmla="*/ 1587590 w 5816813"/>
              <a:gd name="connsiteY82" fmla="*/ 3661432 h 6226179"/>
              <a:gd name="connsiteX83" fmla="*/ 1587590 w 5816813"/>
              <a:gd name="connsiteY83" fmla="*/ 3661432 h 6226179"/>
              <a:gd name="connsiteX84" fmla="*/ 1587590 w 5816813"/>
              <a:gd name="connsiteY84" fmla="*/ 3669134 h 6226179"/>
              <a:gd name="connsiteX85" fmla="*/ 1792169 w 5816813"/>
              <a:gd name="connsiteY85" fmla="*/ 3941677 h 6226179"/>
              <a:gd name="connsiteX86" fmla="*/ 1807582 w 5816813"/>
              <a:gd name="connsiteY86" fmla="*/ 3957090 h 6226179"/>
              <a:gd name="connsiteX87" fmla="*/ 2239159 w 5816813"/>
              <a:gd name="connsiteY87" fmla="*/ 4865093 h 6226179"/>
              <a:gd name="connsiteX88" fmla="*/ 3563336 w 5816813"/>
              <a:gd name="connsiteY88" fmla="*/ 4865093 h 6226179"/>
              <a:gd name="connsiteX89" fmla="*/ 4009631 w 5816813"/>
              <a:gd name="connsiteY89" fmla="*/ 3934670 h 6226179"/>
              <a:gd name="connsiteX90" fmla="*/ 4025045 w 5816813"/>
              <a:gd name="connsiteY90" fmla="*/ 3919257 h 6226179"/>
              <a:gd name="connsiteX91" fmla="*/ 4198797 w 5816813"/>
              <a:gd name="connsiteY91" fmla="*/ 3684547 h 6226179"/>
              <a:gd name="connsiteX92" fmla="*/ 4206508 w 5816813"/>
              <a:gd name="connsiteY92" fmla="*/ 3669134 h 6226179"/>
              <a:gd name="connsiteX93" fmla="*/ 4214220 w 5816813"/>
              <a:gd name="connsiteY93" fmla="*/ 3653720 h 6226179"/>
              <a:gd name="connsiteX94" fmla="*/ 4418084 w 5816813"/>
              <a:gd name="connsiteY94" fmla="*/ 2889347 h 6226179"/>
              <a:gd name="connsiteX95" fmla="*/ 854748 w 5816813"/>
              <a:gd name="connsiteY95" fmla="*/ 1565180 h 6226179"/>
              <a:gd name="connsiteX96" fmla="*/ 574503 w 5816813"/>
              <a:gd name="connsiteY96" fmla="*/ 1398434 h 6226179"/>
              <a:gd name="connsiteX97" fmla="*/ 385338 w 5816813"/>
              <a:gd name="connsiteY97" fmla="*/ 1451681 h 6226179"/>
              <a:gd name="connsiteX98" fmla="*/ 438584 w 5816813"/>
              <a:gd name="connsiteY98" fmla="*/ 1640846 h 6226179"/>
              <a:gd name="connsiteX99" fmla="*/ 718829 w 5816813"/>
              <a:gd name="connsiteY99" fmla="*/ 1807591 h 6226179"/>
              <a:gd name="connsiteX100" fmla="*/ 786793 w 5816813"/>
              <a:gd name="connsiteY100" fmla="*/ 1823005 h 6226179"/>
              <a:gd name="connsiteX101" fmla="*/ 908004 w 5816813"/>
              <a:gd name="connsiteY101" fmla="*/ 1755040 h 6226179"/>
              <a:gd name="connsiteX102" fmla="*/ 854748 w 5816813"/>
              <a:gd name="connsiteY102" fmla="*/ 1565180 h 6226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5816813" h="6226179">
                <a:moveTo>
                  <a:pt x="4017333" y="717429"/>
                </a:moveTo>
                <a:lnTo>
                  <a:pt x="4184079" y="437184"/>
                </a:lnTo>
                <a:cubicBezTo>
                  <a:pt x="4221912" y="369220"/>
                  <a:pt x="4305289" y="346105"/>
                  <a:pt x="4373244" y="383938"/>
                </a:cubicBezTo>
                <a:cubicBezTo>
                  <a:pt x="4441199" y="421771"/>
                  <a:pt x="4464324" y="505149"/>
                  <a:pt x="4426491" y="573104"/>
                </a:cubicBezTo>
                <a:lnTo>
                  <a:pt x="4259745" y="853348"/>
                </a:lnTo>
                <a:cubicBezTo>
                  <a:pt x="4237325" y="898893"/>
                  <a:pt x="4184079" y="921313"/>
                  <a:pt x="4138534" y="921313"/>
                </a:cubicBezTo>
                <a:cubicBezTo>
                  <a:pt x="4116114" y="921313"/>
                  <a:pt x="4092990" y="913601"/>
                  <a:pt x="4070579" y="905900"/>
                </a:cubicBezTo>
                <a:cubicBezTo>
                  <a:pt x="4001920" y="868762"/>
                  <a:pt x="3979500" y="786089"/>
                  <a:pt x="4017333" y="717429"/>
                </a:cubicBezTo>
                <a:close/>
                <a:moveTo>
                  <a:pt x="1565875" y="854053"/>
                </a:moveTo>
                <a:cubicBezTo>
                  <a:pt x="1588295" y="899597"/>
                  <a:pt x="1641541" y="922017"/>
                  <a:pt x="1687085" y="922017"/>
                </a:cubicBezTo>
                <a:cubicBezTo>
                  <a:pt x="1709505" y="922017"/>
                  <a:pt x="1732630" y="914306"/>
                  <a:pt x="1755050" y="906604"/>
                </a:cubicBezTo>
                <a:cubicBezTo>
                  <a:pt x="1823014" y="868771"/>
                  <a:pt x="1846129" y="785394"/>
                  <a:pt x="1808296" y="717439"/>
                </a:cubicBezTo>
                <a:lnTo>
                  <a:pt x="1641550" y="437194"/>
                </a:lnTo>
                <a:cubicBezTo>
                  <a:pt x="1603717" y="369230"/>
                  <a:pt x="1520340" y="346115"/>
                  <a:pt x="1452385" y="383948"/>
                </a:cubicBezTo>
                <a:cubicBezTo>
                  <a:pt x="1384430" y="421781"/>
                  <a:pt x="1361306" y="505158"/>
                  <a:pt x="1399139" y="573113"/>
                </a:cubicBezTo>
                <a:lnTo>
                  <a:pt x="1565875" y="854053"/>
                </a:lnTo>
                <a:close/>
                <a:moveTo>
                  <a:pt x="2912462" y="596923"/>
                </a:moveTo>
                <a:cubicBezTo>
                  <a:pt x="2988129" y="596923"/>
                  <a:pt x="3048381" y="536670"/>
                  <a:pt x="3048381" y="461004"/>
                </a:cubicBezTo>
                <a:lnTo>
                  <a:pt x="3048381" y="135919"/>
                </a:lnTo>
                <a:cubicBezTo>
                  <a:pt x="3048381" y="60253"/>
                  <a:pt x="2988129" y="0"/>
                  <a:pt x="2912462" y="0"/>
                </a:cubicBezTo>
                <a:cubicBezTo>
                  <a:pt x="2836796" y="0"/>
                  <a:pt x="2776543" y="60253"/>
                  <a:pt x="2776543" y="135919"/>
                </a:cubicBezTo>
                <a:lnTo>
                  <a:pt x="2776543" y="461004"/>
                </a:lnTo>
                <a:cubicBezTo>
                  <a:pt x="2768832" y="535975"/>
                  <a:pt x="2829085" y="596923"/>
                  <a:pt x="2912462" y="596923"/>
                </a:cubicBezTo>
                <a:close/>
                <a:moveTo>
                  <a:pt x="461004" y="2768137"/>
                </a:moveTo>
                <a:lnTo>
                  <a:pt x="135919" y="2768137"/>
                </a:lnTo>
                <a:cubicBezTo>
                  <a:pt x="60253" y="2768137"/>
                  <a:pt x="0" y="2828390"/>
                  <a:pt x="0" y="2904056"/>
                </a:cubicBezTo>
                <a:cubicBezTo>
                  <a:pt x="0" y="2979722"/>
                  <a:pt x="60253" y="3039975"/>
                  <a:pt x="135919" y="3039975"/>
                </a:cubicBezTo>
                <a:lnTo>
                  <a:pt x="461004" y="3039975"/>
                </a:lnTo>
                <a:cubicBezTo>
                  <a:pt x="536670" y="3039975"/>
                  <a:pt x="596923" y="2979722"/>
                  <a:pt x="596923" y="2904056"/>
                </a:cubicBezTo>
                <a:cubicBezTo>
                  <a:pt x="596923" y="2828390"/>
                  <a:pt x="536670" y="2768137"/>
                  <a:pt x="461004" y="2768137"/>
                </a:cubicBezTo>
                <a:close/>
                <a:moveTo>
                  <a:pt x="5689710" y="2768137"/>
                </a:moveTo>
                <a:lnTo>
                  <a:pt x="5364626" y="2768137"/>
                </a:lnTo>
                <a:cubicBezTo>
                  <a:pt x="5288959" y="2768137"/>
                  <a:pt x="5228706" y="2828390"/>
                  <a:pt x="5228706" y="2904056"/>
                </a:cubicBezTo>
                <a:cubicBezTo>
                  <a:pt x="5228706" y="2979722"/>
                  <a:pt x="5288959" y="3039975"/>
                  <a:pt x="5364626" y="3039975"/>
                </a:cubicBezTo>
                <a:lnTo>
                  <a:pt x="5689710" y="3039975"/>
                </a:lnTo>
                <a:cubicBezTo>
                  <a:pt x="5765376" y="3039975"/>
                  <a:pt x="5825629" y="2979722"/>
                  <a:pt x="5825629" y="2904056"/>
                </a:cubicBezTo>
                <a:cubicBezTo>
                  <a:pt x="5825629" y="2828390"/>
                  <a:pt x="5765376" y="2768137"/>
                  <a:pt x="5689710" y="2768137"/>
                </a:cubicBezTo>
                <a:close/>
                <a:moveTo>
                  <a:pt x="5439587" y="1451681"/>
                </a:moveTo>
                <a:cubicBezTo>
                  <a:pt x="5401754" y="1383716"/>
                  <a:pt x="5318376" y="1360601"/>
                  <a:pt x="5250422" y="1398434"/>
                </a:cubicBezTo>
                <a:lnTo>
                  <a:pt x="4970177" y="1565180"/>
                </a:lnTo>
                <a:cubicBezTo>
                  <a:pt x="4902222" y="1603013"/>
                  <a:pt x="4879098" y="1686390"/>
                  <a:pt x="4916931" y="1754345"/>
                </a:cubicBezTo>
                <a:cubicBezTo>
                  <a:pt x="4939351" y="1799890"/>
                  <a:pt x="4992597" y="1822310"/>
                  <a:pt x="5038141" y="1822310"/>
                </a:cubicBezTo>
                <a:cubicBezTo>
                  <a:pt x="5060561" y="1822310"/>
                  <a:pt x="5083686" y="1814598"/>
                  <a:pt x="5106096" y="1806896"/>
                </a:cubicBezTo>
                <a:lnTo>
                  <a:pt x="5386341" y="1640151"/>
                </a:lnTo>
                <a:cubicBezTo>
                  <a:pt x="5455000" y="1603013"/>
                  <a:pt x="5477420" y="1519635"/>
                  <a:pt x="5439587" y="1451681"/>
                </a:cubicBezTo>
                <a:close/>
                <a:moveTo>
                  <a:pt x="4698339" y="2889347"/>
                </a:moveTo>
                <a:cubicBezTo>
                  <a:pt x="4698339" y="3199723"/>
                  <a:pt x="4614961" y="3502388"/>
                  <a:pt x="4463629" y="3774931"/>
                </a:cubicBezTo>
                <a:cubicBezTo>
                  <a:pt x="4455927" y="3797351"/>
                  <a:pt x="4448215" y="3812764"/>
                  <a:pt x="4433497" y="3828177"/>
                </a:cubicBezTo>
                <a:lnTo>
                  <a:pt x="4418084" y="3850597"/>
                </a:lnTo>
                <a:cubicBezTo>
                  <a:pt x="4357831" y="3941677"/>
                  <a:pt x="4296873" y="4032061"/>
                  <a:pt x="4221207" y="4107727"/>
                </a:cubicBezTo>
                <a:cubicBezTo>
                  <a:pt x="3956376" y="4478356"/>
                  <a:pt x="3820456" y="4796434"/>
                  <a:pt x="3827463" y="5000317"/>
                </a:cubicBezTo>
                <a:lnTo>
                  <a:pt x="3827463" y="5008029"/>
                </a:lnTo>
                <a:cubicBezTo>
                  <a:pt x="3827463" y="5023442"/>
                  <a:pt x="3835175" y="5045862"/>
                  <a:pt x="3835175" y="5068282"/>
                </a:cubicBezTo>
                <a:lnTo>
                  <a:pt x="3835175" y="5719156"/>
                </a:lnTo>
                <a:cubicBezTo>
                  <a:pt x="3835175" y="6006407"/>
                  <a:pt x="3600465" y="6233406"/>
                  <a:pt x="3320925" y="6233406"/>
                </a:cubicBezTo>
                <a:lnTo>
                  <a:pt x="2481590" y="6233406"/>
                </a:lnTo>
                <a:cubicBezTo>
                  <a:pt x="2194338" y="6233406"/>
                  <a:pt x="1967340" y="5998696"/>
                  <a:pt x="1967340" y="5719156"/>
                </a:cubicBezTo>
                <a:lnTo>
                  <a:pt x="1967340" y="5068282"/>
                </a:lnTo>
                <a:cubicBezTo>
                  <a:pt x="1967340" y="5052869"/>
                  <a:pt x="1967340" y="5045862"/>
                  <a:pt x="1967340" y="5030449"/>
                </a:cubicBezTo>
                <a:cubicBezTo>
                  <a:pt x="1967340" y="5022738"/>
                  <a:pt x="1967340" y="5008029"/>
                  <a:pt x="1967340" y="5000327"/>
                </a:cubicBezTo>
                <a:cubicBezTo>
                  <a:pt x="1975051" y="4803450"/>
                  <a:pt x="1838427" y="4493084"/>
                  <a:pt x="1589009" y="4130157"/>
                </a:cubicBezTo>
                <a:cubicBezTo>
                  <a:pt x="1505631" y="4039077"/>
                  <a:pt x="1422263" y="3940991"/>
                  <a:pt x="1362010" y="3827492"/>
                </a:cubicBezTo>
                <a:cubicBezTo>
                  <a:pt x="1354308" y="3812079"/>
                  <a:pt x="1346597" y="3805072"/>
                  <a:pt x="1339590" y="3789659"/>
                </a:cubicBezTo>
                <a:cubicBezTo>
                  <a:pt x="1180547" y="3517116"/>
                  <a:pt x="1097179" y="3206749"/>
                  <a:pt x="1097179" y="2897068"/>
                </a:cubicBezTo>
                <a:cubicBezTo>
                  <a:pt x="1097179" y="1905697"/>
                  <a:pt x="1907096" y="1096484"/>
                  <a:pt x="2897763" y="1096484"/>
                </a:cubicBezTo>
                <a:cubicBezTo>
                  <a:pt x="3888421" y="1088763"/>
                  <a:pt x="4698339" y="1897976"/>
                  <a:pt x="4698339" y="2889347"/>
                </a:cubicBezTo>
                <a:close/>
                <a:moveTo>
                  <a:pt x="3555625" y="5143929"/>
                </a:moveTo>
                <a:lnTo>
                  <a:pt x="2246880" y="5143929"/>
                </a:lnTo>
                <a:lnTo>
                  <a:pt x="2246880" y="5401059"/>
                </a:lnTo>
                <a:lnTo>
                  <a:pt x="3555625" y="5401059"/>
                </a:lnTo>
                <a:lnTo>
                  <a:pt x="3555625" y="5143929"/>
                </a:lnTo>
                <a:lnTo>
                  <a:pt x="3555625" y="5143929"/>
                </a:lnTo>
                <a:close/>
                <a:moveTo>
                  <a:pt x="3555625" y="5734550"/>
                </a:moveTo>
                <a:lnTo>
                  <a:pt x="3555625" y="5681304"/>
                </a:lnTo>
                <a:lnTo>
                  <a:pt x="2246880" y="5681304"/>
                </a:lnTo>
                <a:lnTo>
                  <a:pt x="2246880" y="5734550"/>
                </a:lnTo>
                <a:cubicBezTo>
                  <a:pt x="2262293" y="5855761"/>
                  <a:pt x="2360379" y="5946135"/>
                  <a:pt x="2481590" y="5946135"/>
                </a:cubicBezTo>
                <a:lnTo>
                  <a:pt x="3321629" y="5946135"/>
                </a:lnTo>
                <a:cubicBezTo>
                  <a:pt x="3442126" y="5946135"/>
                  <a:pt x="3540916" y="5855761"/>
                  <a:pt x="3555625" y="5734550"/>
                </a:cubicBezTo>
                <a:close/>
                <a:moveTo>
                  <a:pt x="4418084" y="2889347"/>
                </a:moveTo>
                <a:cubicBezTo>
                  <a:pt x="4418084" y="2049308"/>
                  <a:pt x="3737088" y="1368303"/>
                  <a:pt x="2897040" y="1368303"/>
                </a:cubicBezTo>
                <a:cubicBezTo>
                  <a:pt x="2056991" y="1368303"/>
                  <a:pt x="1376005" y="2049308"/>
                  <a:pt x="1376005" y="2889347"/>
                </a:cubicBezTo>
                <a:cubicBezTo>
                  <a:pt x="1376005" y="3161890"/>
                  <a:pt x="1451671" y="3426722"/>
                  <a:pt x="1587590" y="3661432"/>
                </a:cubicBezTo>
                <a:lnTo>
                  <a:pt x="1587590" y="3661432"/>
                </a:lnTo>
                <a:cubicBezTo>
                  <a:pt x="1587590" y="3661432"/>
                  <a:pt x="1587590" y="3661432"/>
                  <a:pt x="1587590" y="3669134"/>
                </a:cubicBezTo>
                <a:cubicBezTo>
                  <a:pt x="1647843" y="3767220"/>
                  <a:pt x="1716503" y="3858299"/>
                  <a:pt x="1792169" y="3941677"/>
                </a:cubicBezTo>
                <a:cubicBezTo>
                  <a:pt x="1799880" y="3949388"/>
                  <a:pt x="1799880" y="3949388"/>
                  <a:pt x="1807582" y="3957090"/>
                </a:cubicBezTo>
                <a:cubicBezTo>
                  <a:pt x="2057000" y="4313001"/>
                  <a:pt x="2201326" y="4615665"/>
                  <a:pt x="2239159" y="4865093"/>
                </a:cubicBezTo>
                <a:lnTo>
                  <a:pt x="3563336" y="4865093"/>
                </a:lnTo>
                <a:cubicBezTo>
                  <a:pt x="3608880" y="4554717"/>
                  <a:pt x="3820466" y="4199511"/>
                  <a:pt x="4009631" y="3934670"/>
                </a:cubicBezTo>
                <a:cubicBezTo>
                  <a:pt x="4009631" y="3926959"/>
                  <a:pt x="4017343" y="3926959"/>
                  <a:pt x="4025045" y="3919257"/>
                </a:cubicBezTo>
                <a:cubicBezTo>
                  <a:pt x="4093009" y="3851292"/>
                  <a:pt x="4153957" y="3767924"/>
                  <a:pt x="4198797" y="3684547"/>
                </a:cubicBezTo>
                <a:cubicBezTo>
                  <a:pt x="4198797" y="3676835"/>
                  <a:pt x="4206508" y="3676835"/>
                  <a:pt x="4206508" y="3669134"/>
                </a:cubicBezTo>
                <a:cubicBezTo>
                  <a:pt x="4206508" y="3661422"/>
                  <a:pt x="4214220" y="3661432"/>
                  <a:pt x="4214220" y="3653720"/>
                </a:cubicBezTo>
                <a:cubicBezTo>
                  <a:pt x="4350129" y="3426722"/>
                  <a:pt x="4418084" y="3161890"/>
                  <a:pt x="4418084" y="2889347"/>
                </a:cubicBezTo>
                <a:close/>
                <a:moveTo>
                  <a:pt x="854748" y="1565180"/>
                </a:moveTo>
                <a:lnTo>
                  <a:pt x="574503" y="1398434"/>
                </a:lnTo>
                <a:cubicBezTo>
                  <a:pt x="506539" y="1360601"/>
                  <a:pt x="423171" y="1383021"/>
                  <a:pt x="385338" y="1451681"/>
                </a:cubicBezTo>
                <a:cubicBezTo>
                  <a:pt x="347505" y="1519645"/>
                  <a:pt x="369925" y="1603013"/>
                  <a:pt x="438584" y="1640846"/>
                </a:cubicBezTo>
                <a:lnTo>
                  <a:pt x="718829" y="1807591"/>
                </a:lnTo>
                <a:cubicBezTo>
                  <a:pt x="741249" y="1823005"/>
                  <a:pt x="764373" y="1823005"/>
                  <a:pt x="786793" y="1823005"/>
                </a:cubicBezTo>
                <a:cubicBezTo>
                  <a:pt x="832337" y="1823005"/>
                  <a:pt x="884879" y="1800585"/>
                  <a:pt x="908004" y="1755040"/>
                </a:cubicBezTo>
                <a:cubicBezTo>
                  <a:pt x="945132" y="1686390"/>
                  <a:pt x="922712" y="1603013"/>
                  <a:pt x="854748" y="156518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73" name="Forma libre 372">
            <a:extLst>
              <a:ext uri="{FF2B5EF4-FFF2-40B4-BE49-F238E27FC236}">
                <a16:creationId xmlns:a16="http://schemas.microsoft.com/office/drawing/2014/main" id="{7CCBC924-E161-5640-8449-431956697D76}"/>
              </a:ext>
            </a:extLst>
          </p:cNvPr>
          <p:cNvSpPr/>
          <p:nvPr/>
        </p:nvSpPr>
        <p:spPr>
          <a:xfrm>
            <a:off x="480591" y="5340958"/>
            <a:ext cx="301338" cy="261390"/>
          </a:xfrm>
          <a:custGeom>
            <a:avLst/>
            <a:gdLst>
              <a:gd name="connsiteX0" fmla="*/ 1744866 w 5819775"/>
              <a:gd name="connsiteY0" fmla="*/ 4060879 h 5048250"/>
              <a:gd name="connsiteX1" fmla="*/ 2324529 w 5819775"/>
              <a:gd name="connsiteY1" fmla="*/ 3481216 h 5048250"/>
              <a:gd name="connsiteX2" fmla="*/ 2190407 w 5819775"/>
              <a:gd name="connsiteY2" fmla="*/ 3106988 h 5048250"/>
              <a:gd name="connsiteX3" fmla="*/ 3250283 w 5819775"/>
              <a:gd name="connsiteY3" fmla="*/ 1686630 h 5048250"/>
              <a:gd name="connsiteX4" fmla="*/ 3483197 w 5819775"/>
              <a:gd name="connsiteY4" fmla="*/ 1736350 h 5048250"/>
              <a:gd name="connsiteX5" fmla="*/ 3850881 w 5819775"/>
              <a:gd name="connsiteY5" fmla="*/ 1602229 h 5048250"/>
              <a:gd name="connsiteX6" fmla="*/ 4684386 w 5819775"/>
              <a:gd name="connsiteY6" fmla="*/ 2238156 h 5048250"/>
              <a:gd name="connsiteX7" fmla="*/ 4634665 w 5819775"/>
              <a:gd name="connsiteY7" fmla="*/ 2478262 h 5048250"/>
              <a:gd name="connsiteX8" fmla="*/ 5214328 w 5819775"/>
              <a:gd name="connsiteY8" fmla="*/ 3057925 h 5048250"/>
              <a:gd name="connsiteX9" fmla="*/ 5793991 w 5819775"/>
              <a:gd name="connsiteY9" fmla="*/ 2478262 h 5048250"/>
              <a:gd name="connsiteX10" fmla="*/ 5214328 w 5819775"/>
              <a:gd name="connsiteY10" fmla="*/ 1898599 h 5048250"/>
              <a:gd name="connsiteX11" fmla="*/ 4846644 w 5819775"/>
              <a:gd name="connsiteY11" fmla="*/ 2032721 h 5048250"/>
              <a:gd name="connsiteX12" fmla="*/ 4013140 w 5819775"/>
              <a:gd name="connsiteY12" fmla="*/ 1396794 h 5048250"/>
              <a:gd name="connsiteX13" fmla="*/ 4062860 w 5819775"/>
              <a:gd name="connsiteY13" fmla="*/ 1156687 h 5048250"/>
              <a:gd name="connsiteX14" fmla="*/ 3483197 w 5819775"/>
              <a:gd name="connsiteY14" fmla="*/ 577025 h 5048250"/>
              <a:gd name="connsiteX15" fmla="*/ 2903535 w 5819775"/>
              <a:gd name="connsiteY15" fmla="*/ 1156687 h 5048250"/>
              <a:gd name="connsiteX16" fmla="*/ 3037656 w 5819775"/>
              <a:gd name="connsiteY16" fmla="*/ 1530915 h 5048250"/>
              <a:gd name="connsiteX17" fmla="*/ 1977771 w 5819775"/>
              <a:gd name="connsiteY17" fmla="*/ 2958484 h 5048250"/>
              <a:gd name="connsiteX18" fmla="*/ 1744866 w 5819775"/>
              <a:gd name="connsiteY18" fmla="*/ 2908764 h 5048250"/>
              <a:gd name="connsiteX19" fmla="*/ 1165203 w 5819775"/>
              <a:gd name="connsiteY19" fmla="*/ 3488427 h 5048250"/>
              <a:gd name="connsiteX20" fmla="*/ 1744866 w 5819775"/>
              <a:gd name="connsiteY20" fmla="*/ 4060879 h 5048250"/>
              <a:gd name="connsiteX21" fmla="*/ 5517880 w 5819775"/>
              <a:gd name="connsiteY21" fmla="*/ 2485463 h 5048250"/>
              <a:gd name="connsiteX22" fmla="*/ 5199917 w 5819775"/>
              <a:gd name="connsiteY22" fmla="*/ 2803427 h 5048250"/>
              <a:gd name="connsiteX23" fmla="*/ 4881953 w 5819775"/>
              <a:gd name="connsiteY23" fmla="*/ 2485463 h 5048250"/>
              <a:gd name="connsiteX24" fmla="*/ 5199917 w 5819775"/>
              <a:gd name="connsiteY24" fmla="*/ 2167499 h 5048250"/>
              <a:gd name="connsiteX25" fmla="*/ 5517880 w 5819775"/>
              <a:gd name="connsiteY25" fmla="*/ 2485463 h 5048250"/>
              <a:gd name="connsiteX26" fmla="*/ 3482531 w 5819775"/>
              <a:gd name="connsiteY26" fmla="*/ 845934 h 5048250"/>
              <a:gd name="connsiteX27" fmla="*/ 3800494 w 5819775"/>
              <a:gd name="connsiteY27" fmla="*/ 1163898 h 5048250"/>
              <a:gd name="connsiteX28" fmla="*/ 3482531 w 5819775"/>
              <a:gd name="connsiteY28" fmla="*/ 1481861 h 5048250"/>
              <a:gd name="connsiteX29" fmla="*/ 3164567 w 5819775"/>
              <a:gd name="connsiteY29" fmla="*/ 1163898 h 5048250"/>
              <a:gd name="connsiteX30" fmla="*/ 3482531 w 5819775"/>
              <a:gd name="connsiteY30" fmla="*/ 845934 h 5048250"/>
              <a:gd name="connsiteX31" fmla="*/ 1744866 w 5819775"/>
              <a:gd name="connsiteY31" fmla="*/ 3170453 h 5048250"/>
              <a:gd name="connsiteX32" fmla="*/ 2062829 w 5819775"/>
              <a:gd name="connsiteY32" fmla="*/ 3488417 h 5048250"/>
              <a:gd name="connsiteX33" fmla="*/ 1744866 w 5819775"/>
              <a:gd name="connsiteY33" fmla="*/ 3806381 h 5048250"/>
              <a:gd name="connsiteX34" fmla="*/ 1426902 w 5819775"/>
              <a:gd name="connsiteY34" fmla="*/ 3488417 h 5048250"/>
              <a:gd name="connsiteX35" fmla="*/ 1744866 w 5819775"/>
              <a:gd name="connsiteY35" fmla="*/ 3170453 h 5048250"/>
              <a:gd name="connsiteX36" fmla="*/ 5828643 w 5819775"/>
              <a:gd name="connsiteY36" fmla="*/ 4930369 h 5048250"/>
              <a:gd name="connsiteX37" fmla="*/ 5701723 w 5819775"/>
              <a:gd name="connsiteY37" fmla="*/ 5057289 h 5048250"/>
              <a:gd name="connsiteX38" fmla="*/ 797519 w 5819775"/>
              <a:gd name="connsiteY38" fmla="*/ 5057289 h 5048250"/>
              <a:gd name="connsiteX39" fmla="*/ 776583 w 5819775"/>
              <a:gd name="connsiteY39" fmla="*/ 5057289 h 5048250"/>
              <a:gd name="connsiteX40" fmla="*/ 529276 w 5819775"/>
              <a:gd name="connsiteY40" fmla="*/ 4965697 h 5048250"/>
              <a:gd name="connsiteX41" fmla="*/ 402355 w 5819775"/>
              <a:gd name="connsiteY41" fmla="*/ 4626798 h 5048250"/>
              <a:gd name="connsiteX42" fmla="*/ 402355 w 5819775"/>
              <a:gd name="connsiteY42" fmla="*/ 4429221 h 5048250"/>
              <a:gd name="connsiteX43" fmla="*/ 126921 w 5819775"/>
              <a:gd name="connsiteY43" fmla="*/ 4429221 h 5048250"/>
              <a:gd name="connsiteX44" fmla="*/ 0 w 5819775"/>
              <a:gd name="connsiteY44" fmla="*/ 4302300 h 5048250"/>
              <a:gd name="connsiteX45" fmla="*/ 126921 w 5819775"/>
              <a:gd name="connsiteY45" fmla="*/ 4175379 h 5048250"/>
              <a:gd name="connsiteX46" fmla="*/ 402355 w 5819775"/>
              <a:gd name="connsiteY46" fmla="*/ 4175379 h 5048250"/>
              <a:gd name="connsiteX47" fmla="*/ 402355 w 5819775"/>
              <a:gd name="connsiteY47" fmla="*/ 3602917 h 5048250"/>
              <a:gd name="connsiteX48" fmla="*/ 126921 w 5819775"/>
              <a:gd name="connsiteY48" fmla="*/ 3602917 h 5048250"/>
              <a:gd name="connsiteX49" fmla="*/ 0 w 5819775"/>
              <a:gd name="connsiteY49" fmla="*/ 3475987 h 5048250"/>
              <a:gd name="connsiteX50" fmla="*/ 126921 w 5819775"/>
              <a:gd name="connsiteY50" fmla="*/ 3349066 h 5048250"/>
              <a:gd name="connsiteX51" fmla="*/ 402355 w 5819775"/>
              <a:gd name="connsiteY51" fmla="*/ 3349066 h 5048250"/>
              <a:gd name="connsiteX52" fmla="*/ 402355 w 5819775"/>
              <a:gd name="connsiteY52" fmla="*/ 2775299 h 5048250"/>
              <a:gd name="connsiteX53" fmla="*/ 126921 w 5819775"/>
              <a:gd name="connsiteY53" fmla="*/ 2775299 h 5048250"/>
              <a:gd name="connsiteX54" fmla="*/ 0 w 5819775"/>
              <a:gd name="connsiteY54" fmla="*/ 2648369 h 5048250"/>
              <a:gd name="connsiteX55" fmla="*/ 126921 w 5819775"/>
              <a:gd name="connsiteY55" fmla="*/ 2521449 h 5048250"/>
              <a:gd name="connsiteX56" fmla="*/ 402355 w 5819775"/>
              <a:gd name="connsiteY56" fmla="*/ 2521449 h 5048250"/>
              <a:gd name="connsiteX57" fmla="*/ 402355 w 5819775"/>
              <a:gd name="connsiteY57" fmla="*/ 1948986 h 5048250"/>
              <a:gd name="connsiteX58" fmla="*/ 126921 w 5819775"/>
              <a:gd name="connsiteY58" fmla="*/ 1948986 h 5048250"/>
              <a:gd name="connsiteX59" fmla="*/ 0 w 5819775"/>
              <a:gd name="connsiteY59" fmla="*/ 1822066 h 5048250"/>
              <a:gd name="connsiteX60" fmla="*/ 126921 w 5819775"/>
              <a:gd name="connsiteY60" fmla="*/ 1695145 h 5048250"/>
              <a:gd name="connsiteX61" fmla="*/ 402355 w 5819775"/>
              <a:gd name="connsiteY61" fmla="*/ 1695145 h 5048250"/>
              <a:gd name="connsiteX62" fmla="*/ 402355 w 5819775"/>
              <a:gd name="connsiteY62" fmla="*/ 1122683 h 5048250"/>
              <a:gd name="connsiteX63" fmla="*/ 126921 w 5819775"/>
              <a:gd name="connsiteY63" fmla="*/ 1122683 h 5048250"/>
              <a:gd name="connsiteX64" fmla="*/ 0 w 5819775"/>
              <a:gd name="connsiteY64" fmla="*/ 995753 h 5048250"/>
              <a:gd name="connsiteX65" fmla="*/ 126921 w 5819775"/>
              <a:gd name="connsiteY65" fmla="*/ 868832 h 5048250"/>
              <a:gd name="connsiteX66" fmla="*/ 402355 w 5819775"/>
              <a:gd name="connsiteY66" fmla="*/ 868832 h 5048250"/>
              <a:gd name="connsiteX67" fmla="*/ 402355 w 5819775"/>
              <a:gd name="connsiteY67" fmla="*/ 253841 h 5048250"/>
              <a:gd name="connsiteX68" fmla="*/ 126921 w 5819775"/>
              <a:gd name="connsiteY68" fmla="*/ 253841 h 5048250"/>
              <a:gd name="connsiteX69" fmla="*/ 0 w 5819775"/>
              <a:gd name="connsiteY69" fmla="*/ 126921 h 5048250"/>
              <a:gd name="connsiteX70" fmla="*/ 126921 w 5819775"/>
              <a:gd name="connsiteY70" fmla="*/ 0 h 5048250"/>
              <a:gd name="connsiteX71" fmla="*/ 529933 w 5819775"/>
              <a:gd name="connsiteY71" fmla="*/ 0 h 5048250"/>
              <a:gd name="connsiteX72" fmla="*/ 656854 w 5819775"/>
              <a:gd name="connsiteY72" fmla="*/ 126921 h 5048250"/>
              <a:gd name="connsiteX73" fmla="*/ 656854 w 5819775"/>
              <a:gd name="connsiteY73" fmla="*/ 4634646 h 5048250"/>
              <a:gd name="connsiteX74" fmla="*/ 699383 w 5819775"/>
              <a:gd name="connsiteY74" fmla="*/ 4775959 h 5048250"/>
              <a:gd name="connsiteX75" fmla="*/ 784431 w 5819775"/>
              <a:gd name="connsiteY75" fmla="*/ 4804096 h 5048250"/>
              <a:gd name="connsiteX76" fmla="*/ 798824 w 5819775"/>
              <a:gd name="connsiteY76" fmla="*/ 4804096 h 5048250"/>
              <a:gd name="connsiteX77" fmla="*/ 5701713 w 5819775"/>
              <a:gd name="connsiteY77" fmla="*/ 4804096 h 5048250"/>
              <a:gd name="connsiteX78" fmla="*/ 5828643 w 5819775"/>
              <a:gd name="connsiteY78" fmla="*/ 4930369 h 5048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819775" h="5048250">
                <a:moveTo>
                  <a:pt x="1744866" y="4060879"/>
                </a:moveTo>
                <a:cubicBezTo>
                  <a:pt x="2062829" y="4060879"/>
                  <a:pt x="2324529" y="3799180"/>
                  <a:pt x="2324529" y="3481216"/>
                </a:cubicBezTo>
                <a:cubicBezTo>
                  <a:pt x="2324529" y="3339903"/>
                  <a:pt x="2274808" y="3212973"/>
                  <a:pt x="2190407" y="3106988"/>
                </a:cubicBezTo>
                <a:lnTo>
                  <a:pt x="3250283" y="1686630"/>
                </a:lnTo>
                <a:cubicBezTo>
                  <a:pt x="3320939" y="1714767"/>
                  <a:pt x="3398796" y="1736350"/>
                  <a:pt x="3483197" y="1736350"/>
                </a:cubicBezTo>
                <a:cubicBezTo>
                  <a:pt x="3624510" y="1736350"/>
                  <a:pt x="3751440" y="1686630"/>
                  <a:pt x="3850881" y="1602229"/>
                </a:cubicBezTo>
                <a:lnTo>
                  <a:pt x="4684386" y="2238156"/>
                </a:lnTo>
                <a:cubicBezTo>
                  <a:pt x="4649057" y="2308812"/>
                  <a:pt x="4634665" y="2393861"/>
                  <a:pt x="4634665" y="2478262"/>
                </a:cubicBezTo>
                <a:cubicBezTo>
                  <a:pt x="4634665" y="2796226"/>
                  <a:pt x="4896365" y="3057925"/>
                  <a:pt x="5214328" y="3057925"/>
                </a:cubicBezTo>
                <a:cubicBezTo>
                  <a:pt x="5532292" y="3057925"/>
                  <a:pt x="5793991" y="2796226"/>
                  <a:pt x="5793991" y="2478262"/>
                </a:cubicBezTo>
                <a:cubicBezTo>
                  <a:pt x="5793991" y="2160299"/>
                  <a:pt x="5532292" y="1898599"/>
                  <a:pt x="5214328" y="1898599"/>
                </a:cubicBezTo>
                <a:cubicBezTo>
                  <a:pt x="5073015" y="1898599"/>
                  <a:pt x="4946085" y="1948320"/>
                  <a:pt x="4846644" y="2032721"/>
                </a:cubicBezTo>
                <a:lnTo>
                  <a:pt x="4013140" y="1396794"/>
                </a:lnTo>
                <a:cubicBezTo>
                  <a:pt x="4048468" y="1326137"/>
                  <a:pt x="4062860" y="1241089"/>
                  <a:pt x="4062860" y="1156687"/>
                </a:cubicBezTo>
                <a:cubicBezTo>
                  <a:pt x="4062860" y="838724"/>
                  <a:pt x="3801161" y="577025"/>
                  <a:pt x="3483197" y="577025"/>
                </a:cubicBezTo>
                <a:cubicBezTo>
                  <a:pt x="3165234" y="577025"/>
                  <a:pt x="2903535" y="838724"/>
                  <a:pt x="2903535" y="1156687"/>
                </a:cubicBezTo>
                <a:cubicBezTo>
                  <a:pt x="2903535" y="1298000"/>
                  <a:pt x="2953255" y="1424930"/>
                  <a:pt x="3037656" y="1530915"/>
                </a:cubicBezTo>
                <a:lnTo>
                  <a:pt x="1977771" y="2958484"/>
                </a:lnTo>
                <a:cubicBezTo>
                  <a:pt x="1907115" y="2930347"/>
                  <a:pt x="1829257" y="2908764"/>
                  <a:pt x="1744866" y="2908764"/>
                </a:cubicBezTo>
                <a:cubicBezTo>
                  <a:pt x="1426902" y="2908764"/>
                  <a:pt x="1165203" y="3170463"/>
                  <a:pt x="1165203" y="3488427"/>
                </a:cubicBezTo>
                <a:cubicBezTo>
                  <a:pt x="1165203" y="3799837"/>
                  <a:pt x="1426902" y="4060879"/>
                  <a:pt x="1744866" y="4060879"/>
                </a:cubicBezTo>
                <a:close/>
                <a:moveTo>
                  <a:pt x="5517880" y="2485463"/>
                </a:moveTo>
                <a:cubicBezTo>
                  <a:pt x="5517880" y="2662104"/>
                  <a:pt x="5376567" y="2803427"/>
                  <a:pt x="5199917" y="2803427"/>
                </a:cubicBezTo>
                <a:cubicBezTo>
                  <a:pt x="5023266" y="2803427"/>
                  <a:pt x="4881953" y="2662114"/>
                  <a:pt x="4881953" y="2485463"/>
                </a:cubicBezTo>
                <a:cubicBezTo>
                  <a:pt x="4881953" y="2308822"/>
                  <a:pt x="5023266" y="2167499"/>
                  <a:pt x="5199917" y="2167499"/>
                </a:cubicBezTo>
                <a:cubicBezTo>
                  <a:pt x="5376567" y="2167499"/>
                  <a:pt x="5517880" y="2308822"/>
                  <a:pt x="5517880" y="2485463"/>
                </a:cubicBezTo>
                <a:close/>
                <a:moveTo>
                  <a:pt x="3482531" y="845934"/>
                </a:moveTo>
                <a:cubicBezTo>
                  <a:pt x="3659172" y="845934"/>
                  <a:pt x="3800494" y="987247"/>
                  <a:pt x="3800494" y="1163898"/>
                </a:cubicBezTo>
                <a:cubicBezTo>
                  <a:pt x="3800494" y="1340549"/>
                  <a:pt x="3659181" y="1481861"/>
                  <a:pt x="3482531" y="1481861"/>
                </a:cubicBezTo>
                <a:cubicBezTo>
                  <a:pt x="3305890" y="1481861"/>
                  <a:pt x="3164567" y="1340549"/>
                  <a:pt x="3164567" y="1163898"/>
                </a:cubicBezTo>
                <a:cubicBezTo>
                  <a:pt x="3164567" y="987247"/>
                  <a:pt x="3305890" y="845934"/>
                  <a:pt x="3482531" y="845934"/>
                </a:cubicBezTo>
                <a:close/>
                <a:moveTo>
                  <a:pt x="1744866" y="3170453"/>
                </a:moveTo>
                <a:cubicBezTo>
                  <a:pt x="1921507" y="3170453"/>
                  <a:pt x="2062829" y="3311767"/>
                  <a:pt x="2062829" y="3488417"/>
                </a:cubicBezTo>
                <a:cubicBezTo>
                  <a:pt x="2062829" y="3665058"/>
                  <a:pt x="1921516" y="3806381"/>
                  <a:pt x="1744866" y="3806381"/>
                </a:cubicBezTo>
                <a:cubicBezTo>
                  <a:pt x="1568215" y="3806381"/>
                  <a:pt x="1426902" y="3665068"/>
                  <a:pt x="1426902" y="3488417"/>
                </a:cubicBezTo>
                <a:cubicBezTo>
                  <a:pt x="1426902" y="3311776"/>
                  <a:pt x="1568215" y="3170453"/>
                  <a:pt x="1744866" y="3170453"/>
                </a:cubicBezTo>
                <a:close/>
                <a:moveTo>
                  <a:pt x="5828643" y="4930369"/>
                </a:moveTo>
                <a:cubicBezTo>
                  <a:pt x="5828643" y="5001025"/>
                  <a:pt x="5772379" y="5057289"/>
                  <a:pt x="5701723" y="5057289"/>
                </a:cubicBezTo>
                <a:lnTo>
                  <a:pt x="797519" y="5057289"/>
                </a:lnTo>
                <a:cubicBezTo>
                  <a:pt x="790318" y="5057289"/>
                  <a:pt x="783127" y="5057289"/>
                  <a:pt x="776583" y="5057289"/>
                </a:cubicBezTo>
                <a:cubicBezTo>
                  <a:pt x="720319" y="5057289"/>
                  <a:pt x="614334" y="5042897"/>
                  <a:pt x="529276" y="4965697"/>
                </a:cubicBezTo>
                <a:cubicBezTo>
                  <a:pt x="444227" y="4887840"/>
                  <a:pt x="402355" y="4774654"/>
                  <a:pt x="402355" y="4626798"/>
                </a:cubicBezTo>
                <a:lnTo>
                  <a:pt x="402355" y="4429221"/>
                </a:lnTo>
                <a:lnTo>
                  <a:pt x="126921" y="4429221"/>
                </a:lnTo>
                <a:cubicBezTo>
                  <a:pt x="56264" y="4429221"/>
                  <a:pt x="0" y="4372956"/>
                  <a:pt x="0" y="4302300"/>
                </a:cubicBezTo>
                <a:cubicBezTo>
                  <a:pt x="0" y="4231643"/>
                  <a:pt x="56264" y="4175379"/>
                  <a:pt x="126921" y="4175379"/>
                </a:cubicBezTo>
                <a:lnTo>
                  <a:pt x="402355" y="4175379"/>
                </a:lnTo>
                <a:lnTo>
                  <a:pt x="402355" y="3602917"/>
                </a:lnTo>
                <a:lnTo>
                  <a:pt x="126921" y="3602917"/>
                </a:lnTo>
                <a:cubicBezTo>
                  <a:pt x="56264" y="3602907"/>
                  <a:pt x="0" y="3546643"/>
                  <a:pt x="0" y="3475987"/>
                </a:cubicBezTo>
                <a:cubicBezTo>
                  <a:pt x="0" y="3405331"/>
                  <a:pt x="56264" y="3349066"/>
                  <a:pt x="126921" y="3349066"/>
                </a:cubicBezTo>
                <a:lnTo>
                  <a:pt x="402355" y="3349066"/>
                </a:lnTo>
                <a:lnTo>
                  <a:pt x="402355" y="2775299"/>
                </a:lnTo>
                <a:lnTo>
                  <a:pt x="126921" y="2775299"/>
                </a:lnTo>
                <a:cubicBezTo>
                  <a:pt x="56264" y="2775299"/>
                  <a:pt x="0" y="2719035"/>
                  <a:pt x="0" y="2648369"/>
                </a:cubicBezTo>
                <a:cubicBezTo>
                  <a:pt x="0" y="2577703"/>
                  <a:pt x="56264" y="2521449"/>
                  <a:pt x="126921" y="2521449"/>
                </a:cubicBezTo>
                <a:lnTo>
                  <a:pt x="402355" y="2521449"/>
                </a:lnTo>
                <a:lnTo>
                  <a:pt x="402355" y="1948986"/>
                </a:lnTo>
                <a:lnTo>
                  <a:pt x="126921" y="1948986"/>
                </a:lnTo>
                <a:cubicBezTo>
                  <a:pt x="56264" y="1948986"/>
                  <a:pt x="0" y="1892722"/>
                  <a:pt x="0" y="1822066"/>
                </a:cubicBezTo>
                <a:cubicBezTo>
                  <a:pt x="0" y="1751409"/>
                  <a:pt x="56264" y="1695145"/>
                  <a:pt x="126921" y="1695145"/>
                </a:cubicBezTo>
                <a:lnTo>
                  <a:pt x="402355" y="1695145"/>
                </a:lnTo>
                <a:lnTo>
                  <a:pt x="402355" y="1122683"/>
                </a:lnTo>
                <a:lnTo>
                  <a:pt x="126921" y="1122683"/>
                </a:lnTo>
                <a:cubicBezTo>
                  <a:pt x="56264" y="1122683"/>
                  <a:pt x="0" y="1066409"/>
                  <a:pt x="0" y="995753"/>
                </a:cubicBezTo>
                <a:cubicBezTo>
                  <a:pt x="0" y="925097"/>
                  <a:pt x="56264" y="868832"/>
                  <a:pt x="126921" y="868832"/>
                </a:cubicBezTo>
                <a:lnTo>
                  <a:pt x="402355" y="868832"/>
                </a:lnTo>
                <a:lnTo>
                  <a:pt x="402355" y="253841"/>
                </a:lnTo>
                <a:lnTo>
                  <a:pt x="126921" y="253841"/>
                </a:lnTo>
                <a:cubicBezTo>
                  <a:pt x="56264" y="253841"/>
                  <a:pt x="0" y="197577"/>
                  <a:pt x="0" y="126921"/>
                </a:cubicBezTo>
                <a:cubicBezTo>
                  <a:pt x="0" y="56264"/>
                  <a:pt x="56264" y="0"/>
                  <a:pt x="126921" y="0"/>
                </a:cubicBezTo>
                <a:lnTo>
                  <a:pt x="529933" y="0"/>
                </a:lnTo>
                <a:cubicBezTo>
                  <a:pt x="600589" y="0"/>
                  <a:pt x="656854" y="56264"/>
                  <a:pt x="656854" y="126921"/>
                </a:cubicBezTo>
                <a:lnTo>
                  <a:pt x="656854" y="4634646"/>
                </a:lnTo>
                <a:cubicBezTo>
                  <a:pt x="656854" y="4684367"/>
                  <a:pt x="664054" y="4747832"/>
                  <a:pt x="699383" y="4775959"/>
                </a:cubicBezTo>
                <a:cubicBezTo>
                  <a:pt x="734711" y="4804086"/>
                  <a:pt x="784431" y="4804096"/>
                  <a:pt x="784431" y="4804096"/>
                </a:cubicBezTo>
                <a:cubicBezTo>
                  <a:pt x="784431" y="4804096"/>
                  <a:pt x="791632" y="4804096"/>
                  <a:pt x="798824" y="4804096"/>
                </a:cubicBezTo>
                <a:lnTo>
                  <a:pt x="5701713" y="4804096"/>
                </a:lnTo>
                <a:cubicBezTo>
                  <a:pt x="5772379" y="4802791"/>
                  <a:pt x="5828643" y="4859713"/>
                  <a:pt x="5828643" y="493036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75" name="Forma libre 374">
            <a:extLst>
              <a:ext uri="{FF2B5EF4-FFF2-40B4-BE49-F238E27FC236}">
                <a16:creationId xmlns:a16="http://schemas.microsoft.com/office/drawing/2014/main" id="{6B2C0B81-236A-F143-92ED-A7E7E2B8BD94}"/>
              </a:ext>
            </a:extLst>
          </p:cNvPr>
          <p:cNvSpPr/>
          <p:nvPr/>
        </p:nvSpPr>
        <p:spPr>
          <a:xfrm>
            <a:off x="7236684" y="3986379"/>
            <a:ext cx="301831" cy="301338"/>
          </a:xfrm>
          <a:custGeom>
            <a:avLst/>
            <a:gdLst>
              <a:gd name="connsiteX0" fmla="*/ 5361518 w 5829300"/>
              <a:gd name="connsiteY0" fmla="*/ 0 h 5819775"/>
              <a:gd name="connsiteX1" fmla="*/ 2389556 w 5829300"/>
              <a:gd name="connsiteY1" fmla="*/ 0 h 5819775"/>
              <a:gd name="connsiteX2" fmla="*/ 1921774 w 5829300"/>
              <a:gd name="connsiteY2" fmla="*/ 467782 h 5819775"/>
              <a:gd name="connsiteX3" fmla="*/ 1921774 w 5829300"/>
              <a:gd name="connsiteY3" fmla="*/ 1914449 h 5819775"/>
              <a:gd name="connsiteX4" fmla="*/ 467782 w 5829300"/>
              <a:gd name="connsiteY4" fmla="*/ 1914449 h 5819775"/>
              <a:gd name="connsiteX5" fmla="*/ 0 w 5829300"/>
              <a:gd name="connsiteY5" fmla="*/ 2382231 h 5819775"/>
              <a:gd name="connsiteX6" fmla="*/ 0 w 5829300"/>
              <a:gd name="connsiteY6" fmla="*/ 5354184 h 5819775"/>
              <a:gd name="connsiteX7" fmla="*/ 467782 w 5829300"/>
              <a:gd name="connsiteY7" fmla="*/ 5821966 h 5819775"/>
              <a:gd name="connsiteX8" fmla="*/ 3447069 w 5829300"/>
              <a:gd name="connsiteY8" fmla="*/ 5821966 h 5819775"/>
              <a:gd name="connsiteX9" fmla="*/ 3914851 w 5829300"/>
              <a:gd name="connsiteY9" fmla="*/ 5354184 h 5819775"/>
              <a:gd name="connsiteX10" fmla="*/ 3914851 w 5829300"/>
              <a:gd name="connsiteY10" fmla="*/ 3907517 h 5819775"/>
              <a:gd name="connsiteX11" fmla="*/ 5361518 w 5829300"/>
              <a:gd name="connsiteY11" fmla="*/ 3907517 h 5819775"/>
              <a:gd name="connsiteX12" fmla="*/ 5829300 w 5829300"/>
              <a:gd name="connsiteY12" fmla="*/ 3439735 h 5819775"/>
              <a:gd name="connsiteX13" fmla="*/ 5829300 w 5829300"/>
              <a:gd name="connsiteY13" fmla="*/ 467782 h 5819775"/>
              <a:gd name="connsiteX14" fmla="*/ 5361518 w 5829300"/>
              <a:gd name="connsiteY14" fmla="*/ 0 h 5819775"/>
              <a:gd name="connsiteX15" fmla="*/ 3439744 w 5829300"/>
              <a:gd name="connsiteY15" fmla="*/ 1914449 h 5819775"/>
              <a:gd name="connsiteX16" fmla="*/ 3036599 w 5829300"/>
              <a:gd name="connsiteY16" fmla="*/ 1914449 h 5819775"/>
              <a:gd name="connsiteX17" fmla="*/ 3036599 w 5829300"/>
              <a:gd name="connsiteY17" fmla="*/ 1122817 h 5819775"/>
              <a:gd name="connsiteX18" fmla="*/ 4706493 w 5829300"/>
              <a:gd name="connsiteY18" fmla="*/ 1122817 h 5819775"/>
              <a:gd name="connsiteX19" fmla="*/ 4706493 w 5829300"/>
              <a:gd name="connsiteY19" fmla="*/ 2792711 h 5819775"/>
              <a:gd name="connsiteX20" fmla="*/ 3907527 w 5829300"/>
              <a:gd name="connsiteY20" fmla="*/ 2792711 h 5819775"/>
              <a:gd name="connsiteX21" fmla="*/ 3907527 w 5829300"/>
              <a:gd name="connsiteY21" fmla="*/ 2382231 h 5819775"/>
              <a:gd name="connsiteX22" fmla="*/ 3439744 w 5829300"/>
              <a:gd name="connsiteY22" fmla="*/ 1914449 h 5819775"/>
              <a:gd name="connsiteX23" fmla="*/ 2389556 w 5829300"/>
              <a:gd name="connsiteY23" fmla="*/ 3907517 h 5819775"/>
              <a:gd name="connsiteX24" fmla="*/ 2792701 w 5829300"/>
              <a:gd name="connsiteY24" fmla="*/ 3907517 h 5819775"/>
              <a:gd name="connsiteX25" fmla="*/ 2792701 w 5829300"/>
              <a:gd name="connsiteY25" fmla="*/ 4699150 h 5819775"/>
              <a:gd name="connsiteX26" fmla="*/ 1122817 w 5829300"/>
              <a:gd name="connsiteY26" fmla="*/ 4699150 h 5819775"/>
              <a:gd name="connsiteX27" fmla="*/ 1122817 w 5829300"/>
              <a:gd name="connsiteY27" fmla="*/ 3029931 h 5819775"/>
              <a:gd name="connsiteX28" fmla="*/ 1929108 w 5829300"/>
              <a:gd name="connsiteY28" fmla="*/ 3029931 h 5819775"/>
              <a:gd name="connsiteX29" fmla="*/ 1929108 w 5829300"/>
              <a:gd name="connsiteY29" fmla="*/ 3440411 h 5819775"/>
              <a:gd name="connsiteX30" fmla="*/ 2389556 w 5829300"/>
              <a:gd name="connsiteY30" fmla="*/ 3907517 h 5819775"/>
              <a:gd name="connsiteX31" fmla="*/ 3641646 w 5829300"/>
              <a:gd name="connsiteY31" fmla="*/ 5354184 h 5819775"/>
              <a:gd name="connsiteX32" fmla="*/ 3440401 w 5829300"/>
              <a:gd name="connsiteY32" fmla="*/ 5555428 h 5819775"/>
              <a:gd name="connsiteX33" fmla="*/ 468449 w 5829300"/>
              <a:gd name="connsiteY33" fmla="*/ 5555428 h 5819775"/>
              <a:gd name="connsiteX34" fmla="*/ 267205 w 5829300"/>
              <a:gd name="connsiteY34" fmla="*/ 5354184 h 5819775"/>
              <a:gd name="connsiteX35" fmla="*/ 267205 w 5829300"/>
              <a:gd name="connsiteY35" fmla="*/ 2374897 h 5819775"/>
              <a:gd name="connsiteX36" fmla="*/ 468449 w 5829300"/>
              <a:gd name="connsiteY36" fmla="*/ 2173653 h 5819775"/>
              <a:gd name="connsiteX37" fmla="*/ 1928441 w 5829300"/>
              <a:gd name="connsiteY37" fmla="*/ 2173653 h 5819775"/>
              <a:gd name="connsiteX38" fmla="*/ 1928441 w 5829300"/>
              <a:gd name="connsiteY38" fmla="*/ 2764050 h 5819775"/>
              <a:gd name="connsiteX39" fmla="*/ 1108158 w 5829300"/>
              <a:gd name="connsiteY39" fmla="*/ 2764050 h 5819775"/>
              <a:gd name="connsiteX40" fmla="*/ 856279 w 5829300"/>
              <a:gd name="connsiteY40" fmla="*/ 3015930 h 5819775"/>
              <a:gd name="connsiteX41" fmla="*/ 856279 w 5829300"/>
              <a:gd name="connsiteY41" fmla="*/ 4706484 h 5819775"/>
              <a:gd name="connsiteX42" fmla="*/ 1108158 w 5829300"/>
              <a:gd name="connsiteY42" fmla="*/ 4958363 h 5819775"/>
              <a:gd name="connsiteX43" fmla="*/ 2799379 w 5829300"/>
              <a:gd name="connsiteY43" fmla="*/ 4958363 h 5819775"/>
              <a:gd name="connsiteX44" fmla="*/ 3051258 w 5829300"/>
              <a:gd name="connsiteY44" fmla="*/ 4706484 h 5819775"/>
              <a:gd name="connsiteX45" fmla="*/ 3051258 w 5829300"/>
              <a:gd name="connsiteY45" fmla="*/ 3770919 h 5819775"/>
              <a:gd name="connsiteX46" fmla="*/ 3051258 w 5829300"/>
              <a:gd name="connsiteY46" fmla="*/ 2850013 h 5819775"/>
              <a:gd name="connsiteX47" fmla="*/ 3051258 w 5829300"/>
              <a:gd name="connsiteY47" fmla="*/ 2172995 h 5819775"/>
              <a:gd name="connsiteX48" fmla="*/ 3439744 w 5829300"/>
              <a:gd name="connsiteY48" fmla="*/ 2172995 h 5819775"/>
              <a:gd name="connsiteX49" fmla="*/ 3640989 w 5829300"/>
              <a:gd name="connsiteY49" fmla="*/ 2374240 h 5819775"/>
              <a:gd name="connsiteX50" fmla="*/ 3640989 w 5829300"/>
              <a:gd name="connsiteY50" fmla="*/ 2921318 h 5819775"/>
              <a:gd name="connsiteX51" fmla="*/ 3640989 w 5829300"/>
              <a:gd name="connsiteY51" fmla="*/ 3770262 h 5819775"/>
              <a:gd name="connsiteX52" fmla="*/ 3640989 w 5829300"/>
              <a:gd name="connsiteY52" fmla="*/ 5354193 h 5819775"/>
              <a:gd name="connsiteX53" fmla="*/ 3641646 w 5829300"/>
              <a:gd name="connsiteY53" fmla="*/ 5354193 h 5819775"/>
              <a:gd name="connsiteX54" fmla="*/ 5562753 w 5829300"/>
              <a:gd name="connsiteY54" fmla="*/ 3439735 h 5819775"/>
              <a:gd name="connsiteX55" fmla="*/ 5361508 w 5829300"/>
              <a:gd name="connsiteY55" fmla="*/ 3640979 h 5819775"/>
              <a:gd name="connsiteX56" fmla="*/ 3907517 w 5829300"/>
              <a:gd name="connsiteY56" fmla="*/ 3640979 h 5819775"/>
              <a:gd name="connsiteX57" fmla="*/ 3907517 w 5829300"/>
              <a:gd name="connsiteY57" fmla="*/ 3050581 h 5819775"/>
              <a:gd name="connsiteX58" fmla="*/ 4720476 w 5829300"/>
              <a:gd name="connsiteY58" fmla="*/ 3050581 h 5819775"/>
              <a:gd name="connsiteX59" fmla="*/ 4972355 w 5829300"/>
              <a:gd name="connsiteY59" fmla="*/ 2798702 h 5819775"/>
              <a:gd name="connsiteX60" fmla="*/ 4972355 w 5829300"/>
              <a:gd name="connsiteY60" fmla="*/ 1108148 h 5819775"/>
              <a:gd name="connsiteX61" fmla="*/ 4720476 w 5829300"/>
              <a:gd name="connsiteY61" fmla="*/ 856269 h 5819775"/>
              <a:gd name="connsiteX62" fmla="*/ 3029931 w 5829300"/>
              <a:gd name="connsiteY62" fmla="*/ 856269 h 5819775"/>
              <a:gd name="connsiteX63" fmla="*/ 2778052 w 5829300"/>
              <a:gd name="connsiteY63" fmla="*/ 1108148 h 5819775"/>
              <a:gd name="connsiteX64" fmla="*/ 2778052 w 5829300"/>
              <a:gd name="connsiteY64" fmla="*/ 2799369 h 5819775"/>
              <a:gd name="connsiteX65" fmla="*/ 2792711 w 5829300"/>
              <a:gd name="connsiteY65" fmla="*/ 2878665 h 5819775"/>
              <a:gd name="connsiteX66" fmla="*/ 2792711 w 5829300"/>
              <a:gd name="connsiteY66" fmla="*/ 3641646 h 5819775"/>
              <a:gd name="connsiteX67" fmla="*/ 2389565 w 5829300"/>
              <a:gd name="connsiteY67" fmla="*/ 3641646 h 5819775"/>
              <a:gd name="connsiteX68" fmla="*/ 2188321 w 5829300"/>
              <a:gd name="connsiteY68" fmla="*/ 3440402 h 5819775"/>
              <a:gd name="connsiteX69" fmla="*/ 2188321 w 5829300"/>
              <a:gd name="connsiteY69" fmla="*/ 2893324 h 5819775"/>
              <a:gd name="connsiteX70" fmla="*/ 2188321 w 5829300"/>
              <a:gd name="connsiteY70" fmla="*/ 2043713 h 5819775"/>
              <a:gd name="connsiteX71" fmla="*/ 2188321 w 5829300"/>
              <a:gd name="connsiteY71" fmla="*/ 467782 h 5819775"/>
              <a:gd name="connsiteX72" fmla="*/ 2389565 w 5829300"/>
              <a:gd name="connsiteY72" fmla="*/ 266538 h 5819775"/>
              <a:gd name="connsiteX73" fmla="*/ 5361518 w 5829300"/>
              <a:gd name="connsiteY73" fmla="*/ 266538 h 5819775"/>
              <a:gd name="connsiteX74" fmla="*/ 5562762 w 5829300"/>
              <a:gd name="connsiteY74" fmla="*/ 467782 h 5819775"/>
              <a:gd name="connsiteX75" fmla="*/ 5562753 w 5829300"/>
              <a:gd name="connsiteY75" fmla="*/ 3439735 h 5819775"/>
              <a:gd name="connsiteX76" fmla="*/ 5562753 w 5829300"/>
              <a:gd name="connsiteY76" fmla="*/ 3439735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5829300" h="5819775">
                <a:moveTo>
                  <a:pt x="5361518" y="0"/>
                </a:moveTo>
                <a:lnTo>
                  <a:pt x="2389556" y="0"/>
                </a:lnTo>
                <a:cubicBezTo>
                  <a:pt x="2130343" y="0"/>
                  <a:pt x="1921774" y="208569"/>
                  <a:pt x="1921774" y="467782"/>
                </a:cubicBezTo>
                <a:lnTo>
                  <a:pt x="1921774" y="1914449"/>
                </a:lnTo>
                <a:lnTo>
                  <a:pt x="467782" y="1914449"/>
                </a:lnTo>
                <a:cubicBezTo>
                  <a:pt x="208569" y="1914449"/>
                  <a:pt x="0" y="2123018"/>
                  <a:pt x="0" y="2382231"/>
                </a:cubicBezTo>
                <a:lnTo>
                  <a:pt x="0" y="5354184"/>
                </a:lnTo>
                <a:cubicBezTo>
                  <a:pt x="0" y="5613397"/>
                  <a:pt x="208569" y="5821966"/>
                  <a:pt x="467782" y="5821966"/>
                </a:cubicBezTo>
                <a:lnTo>
                  <a:pt x="3447069" y="5821966"/>
                </a:lnTo>
                <a:cubicBezTo>
                  <a:pt x="3706282" y="5821966"/>
                  <a:pt x="3914851" y="5613397"/>
                  <a:pt x="3914851" y="5354184"/>
                </a:cubicBezTo>
                <a:lnTo>
                  <a:pt x="3914851" y="3907517"/>
                </a:lnTo>
                <a:lnTo>
                  <a:pt x="5361518" y="3907517"/>
                </a:lnTo>
                <a:cubicBezTo>
                  <a:pt x="5620732" y="3907517"/>
                  <a:pt x="5829300" y="3698948"/>
                  <a:pt x="5829300" y="3439735"/>
                </a:cubicBezTo>
                <a:lnTo>
                  <a:pt x="5829300" y="467782"/>
                </a:lnTo>
                <a:cubicBezTo>
                  <a:pt x="5829300" y="208569"/>
                  <a:pt x="5620732" y="0"/>
                  <a:pt x="5361518" y="0"/>
                </a:cubicBezTo>
                <a:close/>
                <a:moveTo>
                  <a:pt x="3439744" y="1914449"/>
                </a:moveTo>
                <a:lnTo>
                  <a:pt x="3036599" y="1914449"/>
                </a:lnTo>
                <a:lnTo>
                  <a:pt x="3036599" y="1122817"/>
                </a:lnTo>
                <a:lnTo>
                  <a:pt x="4706493" y="1122817"/>
                </a:lnTo>
                <a:lnTo>
                  <a:pt x="4706493" y="2792711"/>
                </a:lnTo>
                <a:lnTo>
                  <a:pt x="3907527" y="2792711"/>
                </a:lnTo>
                <a:lnTo>
                  <a:pt x="3907527" y="2382231"/>
                </a:lnTo>
                <a:cubicBezTo>
                  <a:pt x="3907527" y="2123018"/>
                  <a:pt x="3698958" y="1914449"/>
                  <a:pt x="3439744" y="1914449"/>
                </a:cubicBezTo>
                <a:close/>
                <a:moveTo>
                  <a:pt x="2389556" y="3907517"/>
                </a:moveTo>
                <a:lnTo>
                  <a:pt x="2792701" y="3907517"/>
                </a:lnTo>
                <a:lnTo>
                  <a:pt x="2792701" y="4699150"/>
                </a:lnTo>
                <a:lnTo>
                  <a:pt x="1122817" y="4699150"/>
                </a:lnTo>
                <a:lnTo>
                  <a:pt x="1122817" y="3029931"/>
                </a:lnTo>
                <a:lnTo>
                  <a:pt x="1929108" y="3029931"/>
                </a:lnTo>
                <a:lnTo>
                  <a:pt x="1929108" y="3440411"/>
                </a:lnTo>
                <a:cubicBezTo>
                  <a:pt x="1921774" y="3698948"/>
                  <a:pt x="2130343" y="3907517"/>
                  <a:pt x="2389556" y="3907517"/>
                </a:cubicBezTo>
                <a:close/>
                <a:moveTo>
                  <a:pt x="3641646" y="5354184"/>
                </a:moveTo>
                <a:cubicBezTo>
                  <a:pt x="3641646" y="5462130"/>
                  <a:pt x="3555016" y="5555428"/>
                  <a:pt x="3440401" y="5555428"/>
                </a:cubicBezTo>
                <a:lnTo>
                  <a:pt x="468449" y="5555428"/>
                </a:lnTo>
                <a:cubicBezTo>
                  <a:pt x="360502" y="5555428"/>
                  <a:pt x="267205" y="5468798"/>
                  <a:pt x="267205" y="5354184"/>
                </a:cubicBezTo>
                <a:lnTo>
                  <a:pt x="267205" y="2374897"/>
                </a:lnTo>
                <a:cubicBezTo>
                  <a:pt x="267205" y="2266950"/>
                  <a:pt x="353835" y="2173653"/>
                  <a:pt x="468449" y="2173653"/>
                </a:cubicBezTo>
                <a:lnTo>
                  <a:pt x="1928441" y="2173653"/>
                </a:lnTo>
                <a:lnTo>
                  <a:pt x="1928441" y="2764050"/>
                </a:lnTo>
                <a:lnTo>
                  <a:pt x="1108158" y="2764050"/>
                </a:lnTo>
                <a:cubicBezTo>
                  <a:pt x="964225" y="2764050"/>
                  <a:pt x="856279" y="2879331"/>
                  <a:pt x="856279" y="3015930"/>
                </a:cubicBezTo>
                <a:lnTo>
                  <a:pt x="856279" y="4706484"/>
                </a:lnTo>
                <a:cubicBezTo>
                  <a:pt x="856279" y="4850416"/>
                  <a:pt x="971560" y="4958363"/>
                  <a:pt x="1108158" y="4958363"/>
                </a:cubicBezTo>
                <a:lnTo>
                  <a:pt x="2799379" y="4958363"/>
                </a:lnTo>
                <a:cubicBezTo>
                  <a:pt x="2943311" y="4958363"/>
                  <a:pt x="3051258" y="4843082"/>
                  <a:pt x="3051258" y="4706484"/>
                </a:cubicBezTo>
                <a:lnTo>
                  <a:pt x="3051258" y="3770919"/>
                </a:lnTo>
                <a:lnTo>
                  <a:pt x="3051258" y="2850013"/>
                </a:lnTo>
                <a:lnTo>
                  <a:pt x="3051258" y="2172995"/>
                </a:lnTo>
                <a:lnTo>
                  <a:pt x="3439744" y="2172995"/>
                </a:lnTo>
                <a:cubicBezTo>
                  <a:pt x="3547691" y="2172995"/>
                  <a:pt x="3640989" y="2259625"/>
                  <a:pt x="3640989" y="2374240"/>
                </a:cubicBezTo>
                <a:lnTo>
                  <a:pt x="3640989" y="2921318"/>
                </a:lnTo>
                <a:lnTo>
                  <a:pt x="3640989" y="3770262"/>
                </a:lnTo>
                <a:lnTo>
                  <a:pt x="3640989" y="5354193"/>
                </a:lnTo>
                <a:lnTo>
                  <a:pt x="3641646" y="5354193"/>
                </a:lnTo>
                <a:close/>
                <a:moveTo>
                  <a:pt x="5562753" y="3439735"/>
                </a:moveTo>
                <a:cubicBezTo>
                  <a:pt x="5562753" y="3547682"/>
                  <a:pt x="5476123" y="3640979"/>
                  <a:pt x="5361508" y="3640979"/>
                </a:cubicBezTo>
                <a:lnTo>
                  <a:pt x="3907517" y="3640979"/>
                </a:lnTo>
                <a:lnTo>
                  <a:pt x="3907517" y="3050581"/>
                </a:lnTo>
                <a:lnTo>
                  <a:pt x="4720476" y="3050581"/>
                </a:lnTo>
                <a:cubicBezTo>
                  <a:pt x="4864408" y="3050581"/>
                  <a:pt x="4972355" y="2935300"/>
                  <a:pt x="4972355" y="2798702"/>
                </a:cubicBezTo>
                <a:lnTo>
                  <a:pt x="4972355" y="1108148"/>
                </a:lnTo>
                <a:cubicBezTo>
                  <a:pt x="4972355" y="964216"/>
                  <a:pt x="4857074" y="856269"/>
                  <a:pt x="4720476" y="856269"/>
                </a:cubicBezTo>
                <a:lnTo>
                  <a:pt x="3029931" y="856269"/>
                </a:lnTo>
                <a:cubicBezTo>
                  <a:pt x="2885999" y="856269"/>
                  <a:pt x="2778052" y="971550"/>
                  <a:pt x="2778052" y="1108148"/>
                </a:cubicBezTo>
                <a:lnTo>
                  <a:pt x="2778052" y="2799369"/>
                </a:lnTo>
                <a:cubicBezTo>
                  <a:pt x="2778052" y="2828020"/>
                  <a:pt x="2785386" y="2850013"/>
                  <a:pt x="2792711" y="2878665"/>
                </a:cubicBezTo>
                <a:lnTo>
                  <a:pt x="2792711" y="3641646"/>
                </a:lnTo>
                <a:lnTo>
                  <a:pt x="2389565" y="3641646"/>
                </a:lnTo>
                <a:cubicBezTo>
                  <a:pt x="2281619" y="3641646"/>
                  <a:pt x="2188321" y="3555016"/>
                  <a:pt x="2188321" y="3440402"/>
                </a:cubicBezTo>
                <a:lnTo>
                  <a:pt x="2188321" y="2893324"/>
                </a:lnTo>
                <a:lnTo>
                  <a:pt x="2188321" y="2043713"/>
                </a:lnTo>
                <a:lnTo>
                  <a:pt x="2188321" y="467782"/>
                </a:lnTo>
                <a:cubicBezTo>
                  <a:pt x="2188321" y="359835"/>
                  <a:pt x="2274951" y="266538"/>
                  <a:pt x="2389565" y="266538"/>
                </a:cubicBezTo>
                <a:lnTo>
                  <a:pt x="5361518" y="266538"/>
                </a:lnTo>
                <a:cubicBezTo>
                  <a:pt x="5469465" y="266538"/>
                  <a:pt x="5562762" y="353168"/>
                  <a:pt x="5562762" y="467782"/>
                </a:cubicBezTo>
                <a:lnTo>
                  <a:pt x="5562753" y="3439735"/>
                </a:lnTo>
                <a:lnTo>
                  <a:pt x="5562753" y="343973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77" name="Forma libre 376">
            <a:extLst>
              <a:ext uri="{FF2B5EF4-FFF2-40B4-BE49-F238E27FC236}">
                <a16:creationId xmlns:a16="http://schemas.microsoft.com/office/drawing/2014/main" id="{0583F117-C987-A141-923F-25BF237FCEF6}"/>
              </a:ext>
            </a:extLst>
          </p:cNvPr>
          <p:cNvSpPr/>
          <p:nvPr/>
        </p:nvSpPr>
        <p:spPr>
          <a:xfrm>
            <a:off x="2782649" y="5934139"/>
            <a:ext cx="261838" cy="354647"/>
          </a:xfrm>
          <a:custGeom>
            <a:avLst/>
            <a:gdLst>
              <a:gd name="connsiteX0" fmla="*/ 4657838 w 5056909"/>
              <a:gd name="connsiteY0" fmla="*/ 0 h 6849340"/>
              <a:gd name="connsiteX1" fmla="*/ 406666 w 5056909"/>
              <a:gd name="connsiteY1" fmla="*/ 0 h 6849340"/>
              <a:gd name="connsiteX2" fmla="*/ 0 w 5056909"/>
              <a:gd name="connsiteY2" fmla="*/ 406666 h 6849340"/>
              <a:gd name="connsiteX3" fmla="*/ 0 w 5056909"/>
              <a:gd name="connsiteY3" fmla="*/ 6450564 h 6849340"/>
              <a:gd name="connsiteX4" fmla="*/ 406666 w 5056909"/>
              <a:gd name="connsiteY4" fmla="*/ 6857230 h 6849340"/>
              <a:gd name="connsiteX5" fmla="*/ 4657838 w 5056909"/>
              <a:gd name="connsiteY5" fmla="*/ 6857230 h 6849340"/>
              <a:gd name="connsiteX6" fmla="*/ 5064503 w 5056909"/>
              <a:gd name="connsiteY6" fmla="*/ 6450564 h 6849340"/>
              <a:gd name="connsiteX7" fmla="*/ 5064503 w 5056909"/>
              <a:gd name="connsiteY7" fmla="*/ 406666 h 6849340"/>
              <a:gd name="connsiteX8" fmla="*/ 4657838 w 5056909"/>
              <a:gd name="connsiteY8" fmla="*/ 0 h 6849340"/>
              <a:gd name="connsiteX9" fmla="*/ 4757781 w 5056909"/>
              <a:gd name="connsiteY9" fmla="*/ 6451335 h 6849340"/>
              <a:gd name="connsiteX10" fmla="*/ 4657847 w 5056909"/>
              <a:gd name="connsiteY10" fmla="*/ 6551270 h 6849340"/>
              <a:gd name="connsiteX11" fmla="*/ 406666 w 5056909"/>
              <a:gd name="connsiteY11" fmla="*/ 6551270 h 6849340"/>
              <a:gd name="connsiteX12" fmla="*/ 306731 w 5056909"/>
              <a:gd name="connsiteY12" fmla="*/ 6451335 h 6849340"/>
              <a:gd name="connsiteX13" fmla="*/ 306731 w 5056909"/>
              <a:gd name="connsiteY13" fmla="*/ 406666 h 6849340"/>
              <a:gd name="connsiteX14" fmla="*/ 406666 w 5056909"/>
              <a:gd name="connsiteY14" fmla="*/ 306731 h 6849340"/>
              <a:gd name="connsiteX15" fmla="*/ 4657838 w 5056909"/>
              <a:gd name="connsiteY15" fmla="*/ 306731 h 6849340"/>
              <a:gd name="connsiteX16" fmla="*/ 4757772 w 5056909"/>
              <a:gd name="connsiteY16" fmla="*/ 406666 h 6849340"/>
              <a:gd name="connsiteX17" fmla="*/ 4757772 w 5056909"/>
              <a:gd name="connsiteY17" fmla="*/ 6451335 h 6849340"/>
              <a:gd name="connsiteX18" fmla="*/ 4052065 w 5056909"/>
              <a:gd name="connsiteY18" fmla="*/ 4815433 h 6849340"/>
              <a:gd name="connsiteX19" fmla="*/ 3902930 w 5056909"/>
              <a:gd name="connsiteY19" fmla="*/ 4964569 h 6849340"/>
              <a:gd name="connsiteX20" fmla="*/ 1992595 w 5056909"/>
              <a:gd name="connsiteY20" fmla="*/ 4964569 h 6849340"/>
              <a:gd name="connsiteX21" fmla="*/ 1843460 w 5056909"/>
              <a:gd name="connsiteY21" fmla="*/ 4815433 h 6849340"/>
              <a:gd name="connsiteX22" fmla="*/ 1992595 w 5056909"/>
              <a:gd name="connsiteY22" fmla="*/ 4666298 h 6849340"/>
              <a:gd name="connsiteX23" fmla="*/ 3902159 w 5056909"/>
              <a:gd name="connsiteY23" fmla="*/ 4666298 h 6849340"/>
              <a:gd name="connsiteX24" fmla="*/ 4052065 w 5056909"/>
              <a:gd name="connsiteY24" fmla="*/ 4815433 h 6849340"/>
              <a:gd name="connsiteX25" fmla="*/ 4052065 w 5056909"/>
              <a:gd name="connsiteY25" fmla="*/ 5737168 h 6849340"/>
              <a:gd name="connsiteX26" fmla="*/ 3902930 w 5056909"/>
              <a:gd name="connsiteY26" fmla="*/ 5886303 h 6849340"/>
              <a:gd name="connsiteX27" fmla="*/ 1992595 w 5056909"/>
              <a:gd name="connsiteY27" fmla="*/ 5886303 h 6849340"/>
              <a:gd name="connsiteX28" fmla="*/ 1843460 w 5056909"/>
              <a:gd name="connsiteY28" fmla="*/ 5737168 h 6849340"/>
              <a:gd name="connsiteX29" fmla="*/ 1992595 w 5056909"/>
              <a:gd name="connsiteY29" fmla="*/ 5588032 h 6849340"/>
              <a:gd name="connsiteX30" fmla="*/ 3902159 w 5056909"/>
              <a:gd name="connsiteY30" fmla="*/ 5588032 h 6849340"/>
              <a:gd name="connsiteX31" fmla="*/ 4052065 w 5056909"/>
              <a:gd name="connsiteY31" fmla="*/ 5737168 h 6849340"/>
              <a:gd name="connsiteX32" fmla="*/ 4052065 w 5056909"/>
              <a:gd name="connsiteY32" fmla="*/ 3902168 h 6849340"/>
              <a:gd name="connsiteX33" fmla="*/ 3902930 w 5056909"/>
              <a:gd name="connsiteY33" fmla="*/ 4051303 h 6849340"/>
              <a:gd name="connsiteX34" fmla="*/ 1992595 w 5056909"/>
              <a:gd name="connsiteY34" fmla="*/ 4051303 h 6849340"/>
              <a:gd name="connsiteX35" fmla="*/ 1843460 w 5056909"/>
              <a:gd name="connsiteY35" fmla="*/ 3902168 h 6849340"/>
              <a:gd name="connsiteX36" fmla="*/ 1992595 w 5056909"/>
              <a:gd name="connsiteY36" fmla="*/ 3753032 h 6849340"/>
              <a:gd name="connsiteX37" fmla="*/ 3902159 w 5056909"/>
              <a:gd name="connsiteY37" fmla="*/ 3753032 h 6849340"/>
              <a:gd name="connsiteX38" fmla="*/ 4052065 w 5056909"/>
              <a:gd name="connsiteY38" fmla="*/ 3902168 h 6849340"/>
              <a:gd name="connsiteX39" fmla="*/ 4052065 w 5056909"/>
              <a:gd name="connsiteY39" fmla="*/ 2997344 h 6849340"/>
              <a:gd name="connsiteX40" fmla="*/ 3902930 w 5056909"/>
              <a:gd name="connsiteY40" fmla="*/ 3146480 h 6849340"/>
              <a:gd name="connsiteX41" fmla="*/ 1992595 w 5056909"/>
              <a:gd name="connsiteY41" fmla="*/ 3146480 h 6849340"/>
              <a:gd name="connsiteX42" fmla="*/ 1843460 w 5056909"/>
              <a:gd name="connsiteY42" fmla="*/ 2997344 h 6849340"/>
              <a:gd name="connsiteX43" fmla="*/ 1992595 w 5056909"/>
              <a:gd name="connsiteY43" fmla="*/ 2848209 h 6849340"/>
              <a:gd name="connsiteX44" fmla="*/ 3902159 w 5056909"/>
              <a:gd name="connsiteY44" fmla="*/ 2848209 h 6849340"/>
              <a:gd name="connsiteX45" fmla="*/ 4052065 w 5056909"/>
              <a:gd name="connsiteY45" fmla="*/ 2997344 h 6849340"/>
              <a:gd name="connsiteX46" fmla="*/ 1835000 w 5056909"/>
              <a:gd name="connsiteY46" fmla="*/ 2092530 h 6849340"/>
              <a:gd name="connsiteX47" fmla="*/ 1984136 w 5056909"/>
              <a:gd name="connsiteY47" fmla="*/ 1943395 h 6849340"/>
              <a:gd name="connsiteX48" fmla="*/ 3876797 w 5056909"/>
              <a:gd name="connsiteY48" fmla="*/ 1943395 h 6849340"/>
              <a:gd name="connsiteX49" fmla="*/ 4025932 w 5056909"/>
              <a:gd name="connsiteY49" fmla="*/ 2092530 h 6849340"/>
              <a:gd name="connsiteX50" fmla="*/ 3876797 w 5056909"/>
              <a:gd name="connsiteY50" fmla="*/ 2241666 h 6849340"/>
              <a:gd name="connsiteX51" fmla="*/ 1984906 w 5056909"/>
              <a:gd name="connsiteY51" fmla="*/ 2241666 h 6849340"/>
              <a:gd name="connsiteX52" fmla="*/ 1835000 w 5056909"/>
              <a:gd name="connsiteY52" fmla="*/ 2092530 h 6849340"/>
              <a:gd name="connsiteX53" fmla="*/ 1835000 w 5056909"/>
              <a:gd name="connsiteY53" fmla="*/ 1179256 h 6849340"/>
              <a:gd name="connsiteX54" fmla="*/ 1984136 w 5056909"/>
              <a:gd name="connsiteY54" fmla="*/ 1030120 h 6849340"/>
              <a:gd name="connsiteX55" fmla="*/ 3876797 w 5056909"/>
              <a:gd name="connsiteY55" fmla="*/ 1030120 h 6849340"/>
              <a:gd name="connsiteX56" fmla="*/ 4025932 w 5056909"/>
              <a:gd name="connsiteY56" fmla="*/ 1179256 h 6849340"/>
              <a:gd name="connsiteX57" fmla="*/ 3876797 w 5056909"/>
              <a:gd name="connsiteY57" fmla="*/ 1328391 h 6849340"/>
              <a:gd name="connsiteX58" fmla="*/ 1984906 w 5056909"/>
              <a:gd name="connsiteY58" fmla="*/ 1328391 h 6849340"/>
              <a:gd name="connsiteX59" fmla="*/ 1835000 w 5056909"/>
              <a:gd name="connsiteY59" fmla="*/ 1179256 h 6849340"/>
              <a:gd name="connsiteX60" fmla="*/ 1286879 w 5056909"/>
              <a:gd name="connsiteY60" fmla="*/ 1179256 h 6849340"/>
              <a:gd name="connsiteX61" fmla="*/ 1120833 w 5056909"/>
              <a:gd name="connsiteY61" fmla="*/ 1345302 h 6849340"/>
              <a:gd name="connsiteX62" fmla="*/ 954786 w 5056909"/>
              <a:gd name="connsiteY62" fmla="*/ 1179256 h 6849340"/>
              <a:gd name="connsiteX63" fmla="*/ 1120833 w 5056909"/>
              <a:gd name="connsiteY63" fmla="*/ 1013209 h 6849340"/>
              <a:gd name="connsiteX64" fmla="*/ 1286879 w 5056909"/>
              <a:gd name="connsiteY64" fmla="*/ 1179256 h 6849340"/>
              <a:gd name="connsiteX65" fmla="*/ 1286879 w 5056909"/>
              <a:gd name="connsiteY65" fmla="*/ 2092530 h 6849340"/>
              <a:gd name="connsiteX66" fmla="*/ 1120833 w 5056909"/>
              <a:gd name="connsiteY66" fmla="*/ 2258577 h 6849340"/>
              <a:gd name="connsiteX67" fmla="*/ 954786 w 5056909"/>
              <a:gd name="connsiteY67" fmla="*/ 2092530 h 6849340"/>
              <a:gd name="connsiteX68" fmla="*/ 1120833 w 5056909"/>
              <a:gd name="connsiteY68" fmla="*/ 1926483 h 6849340"/>
              <a:gd name="connsiteX69" fmla="*/ 1286879 w 5056909"/>
              <a:gd name="connsiteY69" fmla="*/ 2092530 h 6849340"/>
              <a:gd name="connsiteX70" fmla="*/ 1286879 w 5056909"/>
              <a:gd name="connsiteY70" fmla="*/ 2980433 h 6849340"/>
              <a:gd name="connsiteX71" fmla="*/ 1120833 w 5056909"/>
              <a:gd name="connsiteY71" fmla="*/ 3146480 h 6849340"/>
              <a:gd name="connsiteX72" fmla="*/ 954786 w 5056909"/>
              <a:gd name="connsiteY72" fmla="*/ 2980433 h 6849340"/>
              <a:gd name="connsiteX73" fmla="*/ 1120833 w 5056909"/>
              <a:gd name="connsiteY73" fmla="*/ 2814386 h 6849340"/>
              <a:gd name="connsiteX74" fmla="*/ 1286879 w 5056909"/>
              <a:gd name="connsiteY74" fmla="*/ 2980433 h 6849340"/>
              <a:gd name="connsiteX75" fmla="*/ 1286879 w 5056909"/>
              <a:gd name="connsiteY75" fmla="*/ 3886018 h 6849340"/>
              <a:gd name="connsiteX76" fmla="*/ 1120833 w 5056909"/>
              <a:gd name="connsiteY76" fmla="*/ 4052065 h 6849340"/>
              <a:gd name="connsiteX77" fmla="*/ 954786 w 5056909"/>
              <a:gd name="connsiteY77" fmla="*/ 3886018 h 6849340"/>
              <a:gd name="connsiteX78" fmla="*/ 1120833 w 5056909"/>
              <a:gd name="connsiteY78" fmla="*/ 3719972 h 6849340"/>
              <a:gd name="connsiteX79" fmla="*/ 1286879 w 5056909"/>
              <a:gd name="connsiteY79" fmla="*/ 3886018 h 6849340"/>
              <a:gd name="connsiteX80" fmla="*/ 1286879 w 5056909"/>
              <a:gd name="connsiteY80" fmla="*/ 4823893 h 6849340"/>
              <a:gd name="connsiteX81" fmla="*/ 1120833 w 5056909"/>
              <a:gd name="connsiteY81" fmla="*/ 4989940 h 6849340"/>
              <a:gd name="connsiteX82" fmla="*/ 954786 w 5056909"/>
              <a:gd name="connsiteY82" fmla="*/ 4823893 h 6849340"/>
              <a:gd name="connsiteX83" fmla="*/ 1120833 w 5056909"/>
              <a:gd name="connsiteY83" fmla="*/ 4657846 h 6849340"/>
              <a:gd name="connsiteX84" fmla="*/ 1286879 w 5056909"/>
              <a:gd name="connsiteY84" fmla="*/ 4823893 h 6849340"/>
              <a:gd name="connsiteX85" fmla="*/ 1286879 w 5056909"/>
              <a:gd name="connsiteY85" fmla="*/ 5737168 h 6849340"/>
              <a:gd name="connsiteX86" fmla="*/ 1120833 w 5056909"/>
              <a:gd name="connsiteY86" fmla="*/ 5903214 h 6849340"/>
              <a:gd name="connsiteX87" fmla="*/ 954786 w 5056909"/>
              <a:gd name="connsiteY87" fmla="*/ 5737168 h 6849340"/>
              <a:gd name="connsiteX88" fmla="*/ 1120833 w 5056909"/>
              <a:gd name="connsiteY88" fmla="*/ 5571121 h 6849340"/>
              <a:gd name="connsiteX89" fmla="*/ 1286879 w 5056909"/>
              <a:gd name="connsiteY89" fmla="*/ 573716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5056909" h="6849340">
                <a:moveTo>
                  <a:pt x="4657838" y="0"/>
                </a:moveTo>
                <a:lnTo>
                  <a:pt x="406666" y="0"/>
                </a:lnTo>
                <a:cubicBezTo>
                  <a:pt x="182187" y="0"/>
                  <a:pt x="0" y="182958"/>
                  <a:pt x="0" y="406666"/>
                </a:cubicBezTo>
                <a:lnTo>
                  <a:pt x="0" y="6450564"/>
                </a:lnTo>
                <a:cubicBezTo>
                  <a:pt x="0" y="6675042"/>
                  <a:pt x="182958" y="6857230"/>
                  <a:pt x="406666" y="6857230"/>
                </a:cubicBezTo>
                <a:lnTo>
                  <a:pt x="4657838" y="6857230"/>
                </a:lnTo>
                <a:cubicBezTo>
                  <a:pt x="4882316" y="6857230"/>
                  <a:pt x="5064503" y="6674263"/>
                  <a:pt x="5064503" y="6450564"/>
                </a:cubicBezTo>
                <a:lnTo>
                  <a:pt x="5064503" y="406666"/>
                </a:lnTo>
                <a:cubicBezTo>
                  <a:pt x="5064512" y="182958"/>
                  <a:pt x="4882316" y="0"/>
                  <a:pt x="4657838" y="0"/>
                </a:cubicBezTo>
                <a:close/>
                <a:moveTo>
                  <a:pt x="4757781" y="6451335"/>
                </a:moveTo>
                <a:cubicBezTo>
                  <a:pt x="4757781" y="6509758"/>
                  <a:pt x="4716269" y="6551270"/>
                  <a:pt x="4657847" y="6551270"/>
                </a:cubicBezTo>
                <a:lnTo>
                  <a:pt x="406666" y="6551270"/>
                </a:lnTo>
                <a:cubicBezTo>
                  <a:pt x="348243" y="6551270"/>
                  <a:pt x="306731" y="6509758"/>
                  <a:pt x="306731" y="6451335"/>
                </a:cubicBezTo>
                <a:lnTo>
                  <a:pt x="306731" y="406666"/>
                </a:lnTo>
                <a:cubicBezTo>
                  <a:pt x="306731" y="348243"/>
                  <a:pt x="348243" y="306731"/>
                  <a:pt x="406666" y="306731"/>
                </a:cubicBezTo>
                <a:lnTo>
                  <a:pt x="4657838" y="306731"/>
                </a:lnTo>
                <a:cubicBezTo>
                  <a:pt x="4716261" y="306731"/>
                  <a:pt x="4757772" y="348243"/>
                  <a:pt x="4757772" y="406666"/>
                </a:cubicBezTo>
                <a:lnTo>
                  <a:pt x="4757772" y="6451335"/>
                </a:lnTo>
                <a:close/>
                <a:moveTo>
                  <a:pt x="4052065" y="4815433"/>
                </a:moveTo>
                <a:cubicBezTo>
                  <a:pt x="4052065" y="4898457"/>
                  <a:pt x="3985953" y="4964569"/>
                  <a:pt x="3902930" y="4964569"/>
                </a:cubicBezTo>
                <a:lnTo>
                  <a:pt x="1992595" y="4964569"/>
                </a:lnTo>
                <a:cubicBezTo>
                  <a:pt x="1909572" y="4964569"/>
                  <a:pt x="1843460" y="4898457"/>
                  <a:pt x="1843460" y="4815433"/>
                </a:cubicBezTo>
                <a:cubicBezTo>
                  <a:pt x="1843460" y="4732410"/>
                  <a:pt x="1909572" y="4666298"/>
                  <a:pt x="1992595" y="4666298"/>
                </a:cubicBezTo>
                <a:lnTo>
                  <a:pt x="3902159" y="4666298"/>
                </a:lnTo>
                <a:cubicBezTo>
                  <a:pt x="3977502" y="4657846"/>
                  <a:pt x="4052065" y="4732410"/>
                  <a:pt x="4052065" y="4815433"/>
                </a:cubicBezTo>
                <a:close/>
                <a:moveTo>
                  <a:pt x="4052065" y="5737168"/>
                </a:moveTo>
                <a:cubicBezTo>
                  <a:pt x="4052065" y="5820191"/>
                  <a:pt x="3985953" y="5886303"/>
                  <a:pt x="3902930" y="5886303"/>
                </a:cubicBezTo>
                <a:lnTo>
                  <a:pt x="1992595" y="5886303"/>
                </a:lnTo>
                <a:cubicBezTo>
                  <a:pt x="1909572" y="5886303"/>
                  <a:pt x="1843460" y="5820191"/>
                  <a:pt x="1843460" y="5737168"/>
                </a:cubicBezTo>
                <a:cubicBezTo>
                  <a:pt x="1843460" y="5654144"/>
                  <a:pt x="1909572" y="5588032"/>
                  <a:pt x="1992595" y="5588032"/>
                </a:cubicBezTo>
                <a:lnTo>
                  <a:pt x="3902159" y="5588032"/>
                </a:lnTo>
                <a:cubicBezTo>
                  <a:pt x="3977502" y="5579572"/>
                  <a:pt x="4052065" y="5654144"/>
                  <a:pt x="4052065" y="5737168"/>
                </a:cubicBezTo>
                <a:close/>
                <a:moveTo>
                  <a:pt x="4052065" y="3902168"/>
                </a:moveTo>
                <a:cubicBezTo>
                  <a:pt x="4052065" y="3985191"/>
                  <a:pt x="3985953" y="4051303"/>
                  <a:pt x="3902930" y="4051303"/>
                </a:cubicBezTo>
                <a:lnTo>
                  <a:pt x="1992595" y="4051303"/>
                </a:lnTo>
                <a:cubicBezTo>
                  <a:pt x="1909572" y="4051303"/>
                  <a:pt x="1843460" y="3985191"/>
                  <a:pt x="1843460" y="3902168"/>
                </a:cubicBezTo>
                <a:cubicBezTo>
                  <a:pt x="1843460" y="3819144"/>
                  <a:pt x="1909572" y="3753032"/>
                  <a:pt x="1992595" y="3753032"/>
                </a:cubicBezTo>
                <a:lnTo>
                  <a:pt x="3902159" y="3753032"/>
                </a:lnTo>
                <a:cubicBezTo>
                  <a:pt x="3977502" y="3753023"/>
                  <a:pt x="4052065" y="3819144"/>
                  <a:pt x="4052065" y="3902168"/>
                </a:cubicBezTo>
                <a:close/>
                <a:moveTo>
                  <a:pt x="4052065" y="2997344"/>
                </a:moveTo>
                <a:cubicBezTo>
                  <a:pt x="4052065" y="3080368"/>
                  <a:pt x="3985953" y="3146480"/>
                  <a:pt x="3902930" y="3146480"/>
                </a:cubicBezTo>
                <a:lnTo>
                  <a:pt x="1992595" y="3146480"/>
                </a:lnTo>
                <a:cubicBezTo>
                  <a:pt x="1909572" y="3146480"/>
                  <a:pt x="1843460" y="3080368"/>
                  <a:pt x="1843460" y="2997344"/>
                </a:cubicBezTo>
                <a:cubicBezTo>
                  <a:pt x="1843460" y="2914321"/>
                  <a:pt x="1909572" y="2848209"/>
                  <a:pt x="1992595" y="2848209"/>
                </a:cubicBezTo>
                <a:lnTo>
                  <a:pt x="3902159" y="2848209"/>
                </a:lnTo>
                <a:cubicBezTo>
                  <a:pt x="3977502" y="2848209"/>
                  <a:pt x="4052065" y="2914321"/>
                  <a:pt x="4052065" y="2997344"/>
                </a:cubicBezTo>
                <a:close/>
                <a:moveTo>
                  <a:pt x="1835000" y="2092530"/>
                </a:moveTo>
                <a:cubicBezTo>
                  <a:pt x="1835000" y="2009507"/>
                  <a:pt x="1901112" y="1943395"/>
                  <a:pt x="1984136" y="1943395"/>
                </a:cubicBezTo>
                <a:lnTo>
                  <a:pt x="3876797" y="1943395"/>
                </a:lnTo>
                <a:cubicBezTo>
                  <a:pt x="3959819" y="1943395"/>
                  <a:pt x="4025932" y="2009507"/>
                  <a:pt x="4025932" y="2092530"/>
                </a:cubicBezTo>
                <a:cubicBezTo>
                  <a:pt x="4025932" y="2175553"/>
                  <a:pt x="3959819" y="2241666"/>
                  <a:pt x="3876797" y="2241666"/>
                </a:cubicBezTo>
                <a:lnTo>
                  <a:pt x="1984906" y="2241666"/>
                </a:lnTo>
                <a:cubicBezTo>
                  <a:pt x="1901883" y="2241666"/>
                  <a:pt x="1835000" y="2175553"/>
                  <a:pt x="1835000" y="2092530"/>
                </a:cubicBezTo>
                <a:close/>
                <a:moveTo>
                  <a:pt x="1835000" y="1179256"/>
                </a:moveTo>
                <a:cubicBezTo>
                  <a:pt x="1835000" y="1096232"/>
                  <a:pt x="1901112" y="1030120"/>
                  <a:pt x="1984136" y="1030120"/>
                </a:cubicBezTo>
                <a:lnTo>
                  <a:pt x="3876797" y="1030120"/>
                </a:lnTo>
                <a:cubicBezTo>
                  <a:pt x="3959819" y="1030120"/>
                  <a:pt x="4025932" y="1096232"/>
                  <a:pt x="4025932" y="1179256"/>
                </a:cubicBezTo>
                <a:cubicBezTo>
                  <a:pt x="4025932" y="1262279"/>
                  <a:pt x="3959819" y="1328391"/>
                  <a:pt x="3876797" y="1328391"/>
                </a:cubicBezTo>
                <a:lnTo>
                  <a:pt x="1984906" y="1328391"/>
                </a:lnTo>
                <a:cubicBezTo>
                  <a:pt x="1901883" y="1336851"/>
                  <a:pt x="1835000" y="1262288"/>
                  <a:pt x="1835000" y="1179256"/>
                </a:cubicBezTo>
                <a:close/>
                <a:moveTo>
                  <a:pt x="1286879" y="1179256"/>
                </a:moveTo>
                <a:cubicBezTo>
                  <a:pt x="1286879" y="1270739"/>
                  <a:pt x="1212307" y="1345302"/>
                  <a:pt x="1120833" y="1345302"/>
                </a:cubicBezTo>
                <a:cubicBezTo>
                  <a:pt x="1029349" y="1345302"/>
                  <a:pt x="954786" y="1270730"/>
                  <a:pt x="954786" y="1179256"/>
                </a:cubicBezTo>
                <a:cubicBezTo>
                  <a:pt x="954786" y="1087772"/>
                  <a:pt x="1029358" y="1013209"/>
                  <a:pt x="1120833" y="1013209"/>
                </a:cubicBezTo>
                <a:cubicBezTo>
                  <a:pt x="1212316" y="1013209"/>
                  <a:pt x="1286879" y="1087781"/>
                  <a:pt x="1286879" y="1179256"/>
                </a:cubicBezTo>
                <a:close/>
                <a:moveTo>
                  <a:pt x="1286879" y="2092530"/>
                </a:moveTo>
                <a:cubicBezTo>
                  <a:pt x="1286879" y="2184013"/>
                  <a:pt x="1212307" y="2258577"/>
                  <a:pt x="1120833" y="2258577"/>
                </a:cubicBezTo>
                <a:cubicBezTo>
                  <a:pt x="1029349" y="2258577"/>
                  <a:pt x="954786" y="2184005"/>
                  <a:pt x="954786" y="2092530"/>
                </a:cubicBezTo>
                <a:cubicBezTo>
                  <a:pt x="954786" y="2001055"/>
                  <a:pt x="1029358" y="1926483"/>
                  <a:pt x="1120833" y="1926483"/>
                </a:cubicBezTo>
                <a:cubicBezTo>
                  <a:pt x="1212316" y="1918023"/>
                  <a:pt x="1286879" y="1992595"/>
                  <a:pt x="1286879" y="2092530"/>
                </a:cubicBezTo>
                <a:close/>
                <a:moveTo>
                  <a:pt x="1286879" y="2980433"/>
                </a:moveTo>
                <a:cubicBezTo>
                  <a:pt x="1286879" y="3071916"/>
                  <a:pt x="1212307" y="3146480"/>
                  <a:pt x="1120833" y="3146480"/>
                </a:cubicBezTo>
                <a:cubicBezTo>
                  <a:pt x="1029349" y="3146480"/>
                  <a:pt x="954786" y="3071908"/>
                  <a:pt x="954786" y="2980433"/>
                </a:cubicBezTo>
                <a:cubicBezTo>
                  <a:pt x="954786" y="2888959"/>
                  <a:pt x="1029358" y="2814386"/>
                  <a:pt x="1120833" y="2814386"/>
                </a:cubicBezTo>
                <a:cubicBezTo>
                  <a:pt x="1212316" y="2806697"/>
                  <a:pt x="1286879" y="2881269"/>
                  <a:pt x="1286879" y="2980433"/>
                </a:cubicBezTo>
                <a:close/>
                <a:moveTo>
                  <a:pt x="1286879" y="3886018"/>
                </a:moveTo>
                <a:cubicBezTo>
                  <a:pt x="1286879" y="3977502"/>
                  <a:pt x="1212307" y="4052065"/>
                  <a:pt x="1120833" y="4052065"/>
                </a:cubicBezTo>
                <a:cubicBezTo>
                  <a:pt x="1029349" y="4052065"/>
                  <a:pt x="954786" y="3977493"/>
                  <a:pt x="954786" y="3886018"/>
                </a:cubicBezTo>
                <a:cubicBezTo>
                  <a:pt x="954786" y="3794535"/>
                  <a:pt x="1029358" y="3719972"/>
                  <a:pt x="1120833" y="3719972"/>
                </a:cubicBezTo>
                <a:cubicBezTo>
                  <a:pt x="1212316" y="3719972"/>
                  <a:pt x="1286879" y="3794544"/>
                  <a:pt x="1286879" y="3886018"/>
                </a:cubicBezTo>
                <a:close/>
                <a:moveTo>
                  <a:pt x="1286879" y="4823893"/>
                </a:moveTo>
                <a:cubicBezTo>
                  <a:pt x="1286879" y="4915377"/>
                  <a:pt x="1212307" y="4989940"/>
                  <a:pt x="1120833" y="4989940"/>
                </a:cubicBezTo>
                <a:cubicBezTo>
                  <a:pt x="1029349" y="4989940"/>
                  <a:pt x="954786" y="4915368"/>
                  <a:pt x="954786" y="4823893"/>
                </a:cubicBezTo>
                <a:cubicBezTo>
                  <a:pt x="954786" y="4732410"/>
                  <a:pt x="1029358" y="4657846"/>
                  <a:pt x="1120833" y="4657846"/>
                </a:cubicBezTo>
                <a:cubicBezTo>
                  <a:pt x="1212316" y="4657846"/>
                  <a:pt x="1286879" y="4732410"/>
                  <a:pt x="1286879" y="4823893"/>
                </a:cubicBezTo>
                <a:close/>
                <a:moveTo>
                  <a:pt x="1286879" y="5737168"/>
                </a:moveTo>
                <a:cubicBezTo>
                  <a:pt x="1286879" y="5828651"/>
                  <a:pt x="1212307" y="5903214"/>
                  <a:pt x="1120833" y="5903214"/>
                </a:cubicBezTo>
                <a:cubicBezTo>
                  <a:pt x="1029349" y="5903214"/>
                  <a:pt x="954786" y="5828642"/>
                  <a:pt x="954786" y="5737168"/>
                </a:cubicBezTo>
                <a:cubicBezTo>
                  <a:pt x="954786" y="5645684"/>
                  <a:pt x="1029358" y="5571121"/>
                  <a:pt x="1120833" y="5571121"/>
                </a:cubicBezTo>
                <a:cubicBezTo>
                  <a:pt x="1212316" y="5562661"/>
                  <a:pt x="1286879" y="5645684"/>
                  <a:pt x="1286879" y="573716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79" name="Forma libre 378">
            <a:extLst>
              <a:ext uri="{FF2B5EF4-FFF2-40B4-BE49-F238E27FC236}">
                <a16:creationId xmlns:a16="http://schemas.microsoft.com/office/drawing/2014/main" id="{2E5FD926-5357-184A-B2E1-94388DB348FA}"/>
              </a:ext>
            </a:extLst>
          </p:cNvPr>
          <p:cNvSpPr/>
          <p:nvPr/>
        </p:nvSpPr>
        <p:spPr>
          <a:xfrm>
            <a:off x="8805216" y="3919484"/>
            <a:ext cx="263631" cy="355095"/>
          </a:xfrm>
          <a:custGeom>
            <a:avLst/>
            <a:gdLst>
              <a:gd name="connsiteX0" fmla="*/ 4801362 w 5091545"/>
              <a:gd name="connsiteY0" fmla="*/ 2449614 h 6858000"/>
              <a:gd name="connsiteX1" fmla="*/ 4801362 w 5091545"/>
              <a:gd name="connsiteY1" fmla="*/ 2253130 h 6858000"/>
              <a:gd name="connsiteX2" fmla="*/ 2548232 w 5091545"/>
              <a:gd name="connsiteY2" fmla="*/ 0 h 6858000"/>
              <a:gd name="connsiteX3" fmla="*/ 303449 w 5091545"/>
              <a:gd name="connsiteY3" fmla="*/ 2253130 h 6858000"/>
              <a:gd name="connsiteX4" fmla="*/ 303449 w 5091545"/>
              <a:gd name="connsiteY4" fmla="*/ 2449614 h 6858000"/>
              <a:gd name="connsiteX5" fmla="*/ 0 w 5091545"/>
              <a:gd name="connsiteY5" fmla="*/ 2826648 h 6858000"/>
              <a:gd name="connsiteX6" fmla="*/ 0 w 5091545"/>
              <a:gd name="connsiteY6" fmla="*/ 5784541 h 6858000"/>
              <a:gd name="connsiteX7" fmla="*/ 1073459 w 5091545"/>
              <a:gd name="connsiteY7" fmla="*/ 6858000 h 6858000"/>
              <a:gd name="connsiteX8" fmla="*/ 4023005 w 5091545"/>
              <a:gd name="connsiteY8" fmla="*/ 6858000 h 6858000"/>
              <a:gd name="connsiteX9" fmla="*/ 5096464 w 5091545"/>
              <a:gd name="connsiteY9" fmla="*/ 5784541 h 6858000"/>
              <a:gd name="connsiteX10" fmla="*/ 5096464 w 5091545"/>
              <a:gd name="connsiteY10" fmla="*/ 2826648 h 6858000"/>
              <a:gd name="connsiteX11" fmla="*/ 4801362 w 5091545"/>
              <a:gd name="connsiteY11" fmla="*/ 2449614 h 6858000"/>
              <a:gd name="connsiteX12" fmla="*/ 606145 w 5091545"/>
              <a:gd name="connsiteY12" fmla="*/ 2253130 h 6858000"/>
              <a:gd name="connsiteX13" fmla="*/ 2548232 w 5091545"/>
              <a:gd name="connsiteY13" fmla="*/ 303458 h 6858000"/>
              <a:gd name="connsiteX14" fmla="*/ 4497904 w 5091545"/>
              <a:gd name="connsiteY14" fmla="*/ 2253130 h 6858000"/>
              <a:gd name="connsiteX15" fmla="*/ 4497904 w 5091545"/>
              <a:gd name="connsiteY15" fmla="*/ 2441266 h 6858000"/>
              <a:gd name="connsiteX16" fmla="*/ 3949411 w 5091545"/>
              <a:gd name="connsiteY16" fmla="*/ 2441266 h 6858000"/>
              <a:gd name="connsiteX17" fmla="*/ 3949411 w 5091545"/>
              <a:gd name="connsiteY17" fmla="*/ 2236435 h 6858000"/>
              <a:gd name="connsiteX18" fmla="*/ 2564918 w 5091545"/>
              <a:gd name="connsiteY18" fmla="*/ 851942 h 6858000"/>
              <a:gd name="connsiteX19" fmla="*/ 1180425 w 5091545"/>
              <a:gd name="connsiteY19" fmla="*/ 2236435 h 6858000"/>
              <a:gd name="connsiteX20" fmla="*/ 1180425 w 5091545"/>
              <a:gd name="connsiteY20" fmla="*/ 2441266 h 6858000"/>
              <a:gd name="connsiteX21" fmla="*/ 606898 w 5091545"/>
              <a:gd name="connsiteY21" fmla="*/ 2441266 h 6858000"/>
              <a:gd name="connsiteX22" fmla="*/ 606145 w 5091545"/>
              <a:gd name="connsiteY22" fmla="*/ 2253130 h 6858000"/>
              <a:gd name="connsiteX23" fmla="*/ 606145 w 5091545"/>
              <a:gd name="connsiteY23" fmla="*/ 2253130 h 6858000"/>
              <a:gd name="connsiteX24" fmla="*/ 3645971 w 5091545"/>
              <a:gd name="connsiteY24" fmla="*/ 2228088 h 6858000"/>
              <a:gd name="connsiteX25" fmla="*/ 3645971 w 5091545"/>
              <a:gd name="connsiteY25" fmla="*/ 2432919 h 6858000"/>
              <a:gd name="connsiteX26" fmla="*/ 1483120 w 5091545"/>
              <a:gd name="connsiteY26" fmla="*/ 2432919 h 6858000"/>
              <a:gd name="connsiteX27" fmla="*/ 1483120 w 5091545"/>
              <a:gd name="connsiteY27" fmla="*/ 2228088 h 6858000"/>
              <a:gd name="connsiteX28" fmla="*/ 2564927 w 5091545"/>
              <a:gd name="connsiteY28" fmla="*/ 1146282 h 6858000"/>
              <a:gd name="connsiteX29" fmla="*/ 3645971 w 5091545"/>
              <a:gd name="connsiteY29" fmla="*/ 2228088 h 6858000"/>
              <a:gd name="connsiteX30" fmla="*/ 4793015 w 5091545"/>
              <a:gd name="connsiteY30" fmla="*/ 5792127 h 6858000"/>
              <a:gd name="connsiteX31" fmla="*/ 4023005 w 5091545"/>
              <a:gd name="connsiteY31" fmla="*/ 6562136 h 6858000"/>
              <a:gd name="connsiteX32" fmla="*/ 1073459 w 5091545"/>
              <a:gd name="connsiteY32" fmla="*/ 6562136 h 6858000"/>
              <a:gd name="connsiteX33" fmla="*/ 303449 w 5091545"/>
              <a:gd name="connsiteY33" fmla="*/ 5792127 h 6858000"/>
              <a:gd name="connsiteX34" fmla="*/ 303449 w 5091545"/>
              <a:gd name="connsiteY34" fmla="*/ 2825894 h 6858000"/>
              <a:gd name="connsiteX35" fmla="*/ 393729 w 5091545"/>
              <a:gd name="connsiteY35" fmla="*/ 2735615 h 6858000"/>
              <a:gd name="connsiteX36" fmla="*/ 451381 w 5091545"/>
              <a:gd name="connsiteY36" fmla="*/ 2735615 h 6858000"/>
              <a:gd name="connsiteX37" fmla="*/ 1328356 w 5091545"/>
              <a:gd name="connsiteY37" fmla="*/ 2735615 h 6858000"/>
              <a:gd name="connsiteX38" fmla="*/ 3794656 w 5091545"/>
              <a:gd name="connsiteY38" fmla="*/ 2735615 h 6858000"/>
              <a:gd name="connsiteX39" fmla="*/ 4646598 w 5091545"/>
              <a:gd name="connsiteY39" fmla="*/ 2735615 h 6858000"/>
              <a:gd name="connsiteX40" fmla="*/ 4695912 w 5091545"/>
              <a:gd name="connsiteY40" fmla="*/ 2735615 h 6858000"/>
              <a:gd name="connsiteX41" fmla="*/ 4786192 w 5091545"/>
              <a:gd name="connsiteY41" fmla="*/ 2825894 h 6858000"/>
              <a:gd name="connsiteX42" fmla="*/ 4786192 w 5091545"/>
              <a:gd name="connsiteY42" fmla="*/ 5792136 h 6858000"/>
              <a:gd name="connsiteX43" fmla="*/ 4793015 w 5091545"/>
              <a:gd name="connsiteY43" fmla="*/ 5792136 h 6858000"/>
              <a:gd name="connsiteX44" fmla="*/ 2523199 w 5091545"/>
              <a:gd name="connsiteY44" fmla="*/ 3400174 h 6858000"/>
              <a:gd name="connsiteX45" fmla="*/ 1810088 w 5091545"/>
              <a:gd name="connsiteY45" fmla="*/ 4113285 h 6858000"/>
              <a:gd name="connsiteX46" fmla="*/ 1998224 w 5091545"/>
              <a:gd name="connsiteY46" fmla="*/ 4596532 h 6858000"/>
              <a:gd name="connsiteX47" fmla="*/ 1998224 w 5091545"/>
              <a:gd name="connsiteY47" fmla="*/ 5563024 h 6858000"/>
              <a:gd name="connsiteX48" fmla="*/ 2350225 w 5091545"/>
              <a:gd name="connsiteY48" fmla="*/ 5915025 h 6858000"/>
              <a:gd name="connsiteX49" fmla="*/ 2686293 w 5091545"/>
              <a:gd name="connsiteY49" fmla="*/ 5915025 h 6858000"/>
              <a:gd name="connsiteX50" fmla="*/ 3038293 w 5091545"/>
              <a:gd name="connsiteY50" fmla="*/ 5563024 h 6858000"/>
              <a:gd name="connsiteX51" fmla="*/ 3038293 w 5091545"/>
              <a:gd name="connsiteY51" fmla="*/ 4588184 h 6858000"/>
              <a:gd name="connsiteX52" fmla="*/ 3226429 w 5091545"/>
              <a:gd name="connsiteY52" fmla="*/ 4104937 h 6858000"/>
              <a:gd name="connsiteX53" fmla="*/ 2523199 w 5091545"/>
              <a:gd name="connsiteY53" fmla="*/ 3400174 h 6858000"/>
              <a:gd name="connsiteX54" fmla="*/ 2785682 w 5091545"/>
              <a:gd name="connsiteY54" fmla="*/ 4407633 h 6858000"/>
              <a:gd name="connsiteX55" fmla="*/ 2736368 w 5091545"/>
              <a:gd name="connsiteY55" fmla="*/ 4522185 h 6858000"/>
              <a:gd name="connsiteX56" fmla="*/ 2736368 w 5091545"/>
              <a:gd name="connsiteY56" fmla="*/ 5546330 h 6858000"/>
              <a:gd name="connsiteX57" fmla="*/ 2687055 w 5091545"/>
              <a:gd name="connsiteY57" fmla="*/ 5595643 h 6858000"/>
              <a:gd name="connsiteX58" fmla="*/ 2350987 w 5091545"/>
              <a:gd name="connsiteY58" fmla="*/ 5595643 h 6858000"/>
              <a:gd name="connsiteX59" fmla="*/ 2301673 w 5091545"/>
              <a:gd name="connsiteY59" fmla="*/ 5546330 h 6858000"/>
              <a:gd name="connsiteX60" fmla="*/ 2301673 w 5091545"/>
              <a:gd name="connsiteY60" fmla="*/ 4522185 h 6858000"/>
              <a:gd name="connsiteX61" fmla="*/ 2252359 w 5091545"/>
              <a:gd name="connsiteY61" fmla="*/ 4407633 h 6858000"/>
              <a:gd name="connsiteX62" fmla="*/ 2112775 w 5091545"/>
              <a:gd name="connsiteY62" fmla="*/ 4104184 h 6858000"/>
              <a:gd name="connsiteX63" fmla="*/ 2522437 w 5091545"/>
              <a:gd name="connsiteY63" fmla="*/ 3694523 h 6858000"/>
              <a:gd name="connsiteX64" fmla="*/ 2932098 w 5091545"/>
              <a:gd name="connsiteY64" fmla="*/ 4104184 h 6858000"/>
              <a:gd name="connsiteX65" fmla="*/ 2785682 w 5091545"/>
              <a:gd name="connsiteY65" fmla="*/ 44076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091545" h="6858000">
                <a:moveTo>
                  <a:pt x="4801362" y="2449614"/>
                </a:moveTo>
                <a:lnTo>
                  <a:pt x="4801362" y="2253130"/>
                </a:lnTo>
                <a:cubicBezTo>
                  <a:pt x="4801362" y="1007459"/>
                  <a:pt x="3793903" y="0"/>
                  <a:pt x="2548232" y="0"/>
                </a:cubicBezTo>
                <a:cubicBezTo>
                  <a:pt x="1302561" y="0"/>
                  <a:pt x="303449" y="1007459"/>
                  <a:pt x="303449" y="2253130"/>
                </a:cubicBezTo>
                <a:lnTo>
                  <a:pt x="303449" y="2449614"/>
                </a:lnTo>
                <a:cubicBezTo>
                  <a:pt x="131237" y="2490580"/>
                  <a:pt x="0" y="2646097"/>
                  <a:pt x="0" y="2826648"/>
                </a:cubicBezTo>
                <a:lnTo>
                  <a:pt x="0" y="5784541"/>
                </a:lnTo>
                <a:cubicBezTo>
                  <a:pt x="0" y="6374754"/>
                  <a:pt x="483247" y="6858000"/>
                  <a:pt x="1073459" y="6858000"/>
                </a:cubicBezTo>
                <a:lnTo>
                  <a:pt x="4023005" y="6858000"/>
                </a:lnTo>
                <a:cubicBezTo>
                  <a:pt x="4613218" y="6858000"/>
                  <a:pt x="5096464" y="6374754"/>
                  <a:pt x="5096464" y="5784541"/>
                </a:cubicBezTo>
                <a:lnTo>
                  <a:pt x="5096464" y="2826648"/>
                </a:lnTo>
                <a:cubicBezTo>
                  <a:pt x="5096464" y="2646097"/>
                  <a:pt x="4973566" y="2490580"/>
                  <a:pt x="4801362" y="2449614"/>
                </a:cubicBezTo>
                <a:close/>
                <a:moveTo>
                  <a:pt x="606145" y="2253130"/>
                </a:moveTo>
                <a:cubicBezTo>
                  <a:pt x="606145" y="1171324"/>
                  <a:pt x="1474773" y="303458"/>
                  <a:pt x="2548232" y="303458"/>
                </a:cubicBezTo>
                <a:cubicBezTo>
                  <a:pt x="3621691" y="303458"/>
                  <a:pt x="4497904" y="1180433"/>
                  <a:pt x="4497904" y="2253130"/>
                </a:cubicBezTo>
                <a:lnTo>
                  <a:pt x="4497904" y="2441266"/>
                </a:lnTo>
                <a:lnTo>
                  <a:pt x="3949411" y="2441266"/>
                </a:lnTo>
                <a:lnTo>
                  <a:pt x="3949411" y="2236435"/>
                </a:lnTo>
                <a:cubicBezTo>
                  <a:pt x="3949411" y="1474773"/>
                  <a:pt x="3326580" y="851942"/>
                  <a:pt x="2564918" y="851942"/>
                </a:cubicBezTo>
                <a:cubicBezTo>
                  <a:pt x="1803256" y="851942"/>
                  <a:pt x="1180425" y="1474773"/>
                  <a:pt x="1180425" y="2236435"/>
                </a:cubicBezTo>
                <a:lnTo>
                  <a:pt x="1180425" y="2441266"/>
                </a:lnTo>
                <a:lnTo>
                  <a:pt x="606898" y="2441266"/>
                </a:lnTo>
                <a:lnTo>
                  <a:pt x="606145" y="2253130"/>
                </a:lnTo>
                <a:lnTo>
                  <a:pt x="606145" y="2253130"/>
                </a:lnTo>
                <a:close/>
                <a:moveTo>
                  <a:pt x="3645971" y="2228088"/>
                </a:moveTo>
                <a:lnTo>
                  <a:pt x="3645971" y="2432919"/>
                </a:lnTo>
                <a:lnTo>
                  <a:pt x="1483120" y="2432919"/>
                </a:lnTo>
                <a:lnTo>
                  <a:pt x="1483120" y="2228088"/>
                </a:lnTo>
                <a:cubicBezTo>
                  <a:pt x="1483120" y="1630290"/>
                  <a:pt x="1966367" y="1146282"/>
                  <a:pt x="2564927" y="1146282"/>
                </a:cubicBezTo>
                <a:cubicBezTo>
                  <a:pt x="3163486" y="1146282"/>
                  <a:pt x="3645971" y="1630290"/>
                  <a:pt x="3645971" y="2228088"/>
                </a:cubicBezTo>
                <a:close/>
                <a:moveTo>
                  <a:pt x="4793015" y="5792127"/>
                </a:moveTo>
                <a:cubicBezTo>
                  <a:pt x="4793015" y="6218474"/>
                  <a:pt x="4448600" y="6562136"/>
                  <a:pt x="4023005" y="6562136"/>
                </a:cubicBezTo>
                <a:lnTo>
                  <a:pt x="1073459" y="6562136"/>
                </a:lnTo>
                <a:cubicBezTo>
                  <a:pt x="647111" y="6562136"/>
                  <a:pt x="303449" y="6217721"/>
                  <a:pt x="303449" y="5792127"/>
                </a:cubicBezTo>
                <a:lnTo>
                  <a:pt x="303449" y="2825894"/>
                </a:lnTo>
                <a:cubicBezTo>
                  <a:pt x="303449" y="2776581"/>
                  <a:pt x="344415" y="2735615"/>
                  <a:pt x="393729" y="2735615"/>
                </a:cubicBezTo>
                <a:lnTo>
                  <a:pt x="451381" y="2735615"/>
                </a:lnTo>
                <a:lnTo>
                  <a:pt x="1328356" y="2735615"/>
                </a:lnTo>
                <a:lnTo>
                  <a:pt x="3794656" y="2735615"/>
                </a:lnTo>
                <a:lnTo>
                  <a:pt x="4646598" y="2735615"/>
                </a:lnTo>
                <a:lnTo>
                  <a:pt x="4695912" y="2735615"/>
                </a:lnTo>
                <a:cubicBezTo>
                  <a:pt x="4745225" y="2735615"/>
                  <a:pt x="4786192" y="2776581"/>
                  <a:pt x="4786192" y="2825894"/>
                </a:cubicBezTo>
                <a:lnTo>
                  <a:pt x="4786192" y="5792136"/>
                </a:lnTo>
                <a:lnTo>
                  <a:pt x="4793015" y="5792136"/>
                </a:lnTo>
                <a:close/>
                <a:moveTo>
                  <a:pt x="2523199" y="3400174"/>
                </a:moveTo>
                <a:cubicBezTo>
                  <a:pt x="2130232" y="3400174"/>
                  <a:pt x="1810088" y="3719556"/>
                  <a:pt x="1810088" y="4113285"/>
                </a:cubicBezTo>
                <a:cubicBezTo>
                  <a:pt x="1810088" y="4293836"/>
                  <a:pt x="1875325" y="4465286"/>
                  <a:pt x="1998224" y="4596532"/>
                </a:cubicBezTo>
                <a:lnTo>
                  <a:pt x="1998224" y="5563024"/>
                </a:lnTo>
                <a:cubicBezTo>
                  <a:pt x="1998224" y="5759508"/>
                  <a:pt x="2153741" y="5915025"/>
                  <a:pt x="2350225" y="5915025"/>
                </a:cubicBezTo>
                <a:lnTo>
                  <a:pt x="2686293" y="5915025"/>
                </a:lnTo>
                <a:cubicBezTo>
                  <a:pt x="2882776" y="5915025"/>
                  <a:pt x="3038293" y="5759508"/>
                  <a:pt x="3038293" y="5563024"/>
                </a:cubicBezTo>
                <a:lnTo>
                  <a:pt x="3038293" y="4588184"/>
                </a:lnTo>
                <a:cubicBezTo>
                  <a:pt x="3161192" y="4456938"/>
                  <a:pt x="3226429" y="4284735"/>
                  <a:pt x="3226429" y="4104937"/>
                </a:cubicBezTo>
                <a:cubicBezTo>
                  <a:pt x="3236309" y="3711209"/>
                  <a:pt x="2916928" y="3400174"/>
                  <a:pt x="2523199" y="3400174"/>
                </a:cubicBezTo>
                <a:close/>
                <a:moveTo>
                  <a:pt x="2785682" y="4407633"/>
                </a:moveTo>
                <a:cubicBezTo>
                  <a:pt x="2753063" y="4440252"/>
                  <a:pt x="2736368" y="4481218"/>
                  <a:pt x="2736368" y="4522185"/>
                </a:cubicBezTo>
                <a:lnTo>
                  <a:pt x="2736368" y="5546330"/>
                </a:lnTo>
                <a:cubicBezTo>
                  <a:pt x="2736368" y="5570610"/>
                  <a:pt x="2712088" y="5595643"/>
                  <a:pt x="2687055" y="5595643"/>
                </a:cubicBezTo>
                <a:lnTo>
                  <a:pt x="2350987" y="5595643"/>
                </a:lnTo>
                <a:cubicBezTo>
                  <a:pt x="2326706" y="5595643"/>
                  <a:pt x="2301673" y="5571363"/>
                  <a:pt x="2301673" y="5546330"/>
                </a:cubicBezTo>
                <a:lnTo>
                  <a:pt x="2301673" y="4522185"/>
                </a:lnTo>
                <a:cubicBezTo>
                  <a:pt x="2301673" y="4481218"/>
                  <a:pt x="2284987" y="4440252"/>
                  <a:pt x="2252359" y="4407633"/>
                </a:cubicBezTo>
                <a:cubicBezTo>
                  <a:pt x="2162080" y="4334048"/>
                  <a:pt x="2112775" y="4219497"/>
                  <a:pt x="2112775" y="4104184"/>
                </a:cubicBezTo>
                <a:cubicBezTo>
                  <a:pt x="2112775" y="3882667"/>
                  <a:pt x="2293326" y="3694523"/>
                  <a:pt x="2522437" y="3694523"/>
                </a:cubicBezTo>
                <a:cubicBezTo>
                  <a:pt x="2751539" y="3694523"/>
                  <a:pt x="2932098" y="3875073"/>
                  <a:pt x="2932098" y="4104184"/>
                </a:cubicBezTo>
                <a:cubicBezTo>
                  <a:pt x="2932860" y="4219489"/>
                  <a:pt x="2875961" y="4334040"/>
                  <a:pt x="2785682" y="440763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81" name="Forma libre 380">
            <a:extLst>
              <a:ext uri="{FF2B5EF4-FFF2-40B4-BE49-F238E27FC236}">
                <a16:creationId xmlns:a16="http://schemas.microsoft.com/office/drawing/2014/main" id="{433DCE2B-0102-E94A-994F-6C9C6F040337}"/>
              </a:ext>
            </a:extLst>
          </p:cNvPr>
          <p:cNvSpPr/>
          <p:nvPr/>
        </p:nvSpPr>
        <p:spPr>
          <a:xfrm>
            <a:off x="7284968" y="2727959"/>
            <a:ext cx="261838" cy="355095"/>
          </a:xfrm>
          <a:custGeom>
            <a:avLst/>
            <a:gdLst>
              <a:gd name="connsiteX0" fmla="*/ 4657846 w 5056909"/>
              <a:gd name="connsiteY0" fmla="*/ 6858000 h 6858000"/>
              <a:gd name="connsiteX1" fmla="*/ 406666 w 5056909"/>
              <a:gd name="connsiteY1" fmla="*/ 6858000 h 6858000"/>
              <a:gd name="connsiteX2" fmla="*/ 0 w 5056909"/>
              <a:gd name="connsiteY2" fmla="*/ 6451335 h 6858000"/>
              <a:gd name="connsiteX3" fmla="*/ 0 w 5056909"/>
              <a:gd name="connsiteY3" fmla="*/ 406666 h 6858000"/>
              <a:gd name="connsiteX4" fmla="*/ 406666 w 5056909"/>
              <a:gd name="connsiteY4" fmla="*/ 0 h 6858000"/>
              <a:gd name="connsiteX5" fmla="*/ 4657838 w 5056909"/>
              <a:gd name="connsiteY5" fmla="*/ 0 h 6858000"/>
              <a:gd name="connsiteX6" fmla="*/ 5064503 w 5056909"/>
              <a:gd name="connsiteY6" fmla="*/ 406666 h 6858000"/>
              <a:gd name="connsiteX7" fmla="*/ 5064503 w 5056909"/>
              <a:gd name="connsiteY7" fmla="*/ 6450564 h 6858000"/>
              <a:gd name="connsiteX8" fmla="*/ 4657846 w 5056909"/>
              <a:gd name="connsiteY8" fmla="*/ 6858000 h 6858000"/>
              <a:gd name="connsiteX9" fmla="*/ 406666 w 5056909"/>
              <a:gd name="connsiteY9" fmla="*/ 307502 h 6858000"/>
              <a:gd name="connsiteX10" fmla="*/ 306731 w 5056909"/>
              <a:gd name="connsiteY10" fmla="*/ 407436 h 6858000"/>
              <a:gd name="connsiteX11" fmla="*/ 306731 w 5056909"/>
              <a:gd name="connsiteY11" fmla="*/ 6451335 h 6858000"/>
              <a:gd name="connsiteX12" fmla="*/ 406666 w 5056909"/>
              <a:gd name="connsiteY12" fmla="*/ 6551270 h 6858000"/>
              <a:gd name="connsiteX13" fmla="*/ 4657838 w 5056909"/>
              <a:gd name="connsiteY13" fmla="*/ 6551270 h 6858000"/>
              <a:gd name="connsiteX14" fmla="*/ 4757773 w 5056909"/>
              <a:gd name="connsiteY14" fmla="*/ 6451335 h 6858000"/>
              <a:gd name="connsiteX15" fmla="*/ 4757773 w 5056909"/>
              <a:gd name="connsiteY15" fmla="*/ 406666 h 6858000"/>
              <a:gd name="connsiteX16" fmla="*/ 4657838 w 5056909"/>
              <a:gd name="connsiteY16" fmla="*/ 306731 h 6858000"/>
              <a:gd name="connsiteX17" fmla="*/ 406666 w 5056909"/>
              <a:gd name="connsiteY17" fmla="*/ 306731 h 6858000"/>
              <a:gd name="connsiteX18" fmla="*/ 406666 w 5056909"/>
              <a:gd name="connsiteY18" fmla="*/ 307502 h 6858000"/>
              <a:gd name="connsiteX19" fmla="*/ 4052074 w 5056909"/>
              <a:gd name="connsiteY19" fmla="*/ 4815433 h 6858000"/>
              <a:gd name="connsiteX20" fmla="*/ 3902938 w 5056909"/>
              <a:gd name="connsiteY20" fmla="*/ 4666298 h 6858000"/>
              <a:gd name="connsiteX21" fmla="*/ 2117130 w 5056909"/>
              <a:gd name="connsiteY21" fmla="*/ 4666298 h 6858000"/>
              <a:gd name="connsiteX22" fmla="*/ 1967995 w 5056909"/>
              <a:gd name="connsiteY22" fmla="*/ 4815433 h 6858000"/>
              <a:gd name="connsiteX23" fmla="*/ 2117130 w 5056909"/>
              <a:gd name="connsiteY23" fmla="*/ 4964569 h 6858000"/>
              <a:gd name="connsiteX24" fmla="*/ 3893708 w 5056909"/>
              <a:gd name="connsiteY24" fmla="*/ 4964569 h 6858000"/>
              <a:gd name="connsiteX25" fmla="*/ 4052074 w 5056909"/>
              <a:gd name="connsiteY25" fmla="*/ 4815433 h 6858000"/>
              <a:gd name="connsiteX26" fmla="*/ 4052074 w 5056909"/>
              <a:gd name="connsiteY26" fmla="*/ 5737168 h 6858000"/>
              <a:gd name="connsiteX27" fmla="*/ 3902938 w 5056909"/>
              <a:gd name="connsiteY27" fmla="*/ 5588032 h 6858000"/>
              <a:gd name="connsiteX28" fmla="*/ 2117130 w 5056909"/>
              <a:gd name="connsiteY28" fmla="*/ 5588032 h 6858000"/>
              <a:gd name="connsiteX29" fmla="*/ 1967995 w 5056909"/>
              <a:gd name="connsiteY29" fmla="*/ 5737168 h 6858000"/>
              <a:gd name="connsiteX30" fmla="*/ 2117130 w 5056909"/>
              <a:gd name="connsiteY30" fmla="*/ 5886303 h 6858000"/>
              <a:gd name="connsiteX31" fmla="*/ 3893708 w 5056909"/>
              <a:gd name="connsiteY31" fmla="*/ 5886303 h 6858000"/>
              <a:gd name="connsiteX32" fmla="*/ 4052074 w 5056909"/>
              <a:gd name="connsiteY32" fmla="*/ 5737168 h 6858000"/>
              <a:gd name="connsiteX33" fmla="*/ 4052074 w 5056909"/>
              <a:gd name="connsiteY33" fmla="*/ 3902168 h 6858000"/>
              <a:gd name="connsiteX34" fmla="*/ 3902938 w 5056909"/>
              <a:gd name="connsiteY34" fmla="*/ 3753032 h 6858000"/>
              <a:gd name="connsiteX35" fmla="*/ 2117130 w 5056909"/>
              <a:gd name="connsiteY35" fmla="*/ 3753032 h 6858000"/>
              <a:gd name="connsiteX36" fmla="*/ 1967995 w 5056909"/>
              <a:gd name="connsiteY36" fmla="*/ 3902168 h 6858000"/>
              <a:gd name="connsiteX37" fmla="*/ 2117130 w 5056909"/>
              <a:gd name="connsiteY37" fmla="*/ 4051303 h 6858000"/>
              <a:gd name="connsiteX38" fmla="*/ 3893708 w 5056909"/>
              <a:gd name="connsiteY38" fmla="*/ 4051303 h 6858000"/>
              <a:gd name="connsiteX39" fmla="*/ 4052074 w 5056909"/>
              <a:gd name="connsiteY39" fmla="*/ 3902168 h 6858000"/>
              <a:gd name="connsiteX40" fmla="*/ 4052074 w 5056909"/>
              <a:gd name="connsiteY40" fmla="*/ 2997344 h 6858000"/>
              <a:gd name="connsiteX41" fmla="*/ 3902938 w 5056909"/>
              <a:gd name="connsiteY41" fmla="*/ 2848209 h 6858000"/>
              <a:gd name="connsiteX42" fmla="*/ 2117130 w 5056909"/>
              <a:gd name="connsiteY42" fmla="*/ 2848209 h 6858000"/>
              <a:gd name="connsiteX43" fmla="*/ 1967995 w 5056909"/>
              <a:gd name="connsiteY43" fmla="*/ 2997344 h 6858000"/>
              <a:gd name="connsiteX44" fmla="*/ 2117130 w 5056909"/>
              <a:gd name="connsiteY44" fmla="*/ 3146480 h 6858000"/>
              <a:gd name="connsiteX45" fmla="*/ 3893708 w 5056909"/>
              <a:gd name="connsiteY45" fmla="*/ 3146480 h 6858000"/>
              <a:gd name="connsiteX46" fmla="*/ 4052074 w 5056909"/>
              <a:gd name="connsiteY46" fmla="*/ 2997344 h 6858000"/>
              <a:gd name="connsiteX47" fmla="*/ 4035163 w 5056909"/>
              <a:gd name="connsiteY47" fmla="*/ 2092530 h 6858000"/>
              <a:gd name="connsiteX48" fmla="*/ 3886027 w 5056909"/>
              <a:gd name="connsiteY48" fmla="*/ 1943395 h 6858000"/>
              <a:gd name="connsiteX49" fmla="*/ 2117901 w 5056909"/>
              <a:gd name="connsiteY49" fmla="*/ 1943395 h 6858000"/>
              <a:gd name="connsiteX50" fmla="*/ 1968766 w 5056909"/>
              <a:gd name="connsiteY50" fmla="*/ 2092530 h 6858000"/>
              <a:gd name="connsiteX51" fmla="*/ 2117901 w 5056909"/>
              <a:gd name="connsiteY51" fmla="*/ 2241666 h 6858000"/>
              <a:gd name="connsiteX52" fmla="*/ 3886019 w 5056909"/>
              <a:gd name="connsiteY52" fmla="*/ 2241666 h 6858000"/>
              <a:gd name="connsiteX53" fmla="*/ 4035163 w 5056909"/>
              <a:gd name="connsiteY53" fmla="*/ 2092530 h 6858000"/>
              <a:gd name="connsiteX54" fmla="*/ 4035163 w 5056909"/>
              <a:gd name="connsiteY54" fmla="*/ 1179256 h 6858000"/>
              <a:gd name="connsiteX55" fmla="*/ 3886027 w 5056909"/>
              <a:gd name="connsiteY55" fmla="*/ 1030120 h 6858000"/>
              <a:gd name="connsiteX56" fmla="*/ 2117901 w 5056909"/>
              <a:gd name="connsiteY56" fmla="*/ 1030120 h 6858000"/>
              <a:gd name="connsiteX57" fmla="*/ 1968766 w 5056909"/>
              <a:gd name="connsiteY57" fmla="*/ 1179256 h 6858000"/>
              <a:gd name="connsiteX58" fmla="*/ 2117901 w 5056909"/>
              <a:gd name="connsiteY58" fmla="*/ 1328391 h 6858000"/>
              <a:gd name="connsiteX59" fmla="*/ 3886019 w 5056909"/>
              <a:gd name="connsiteY59" fmla="*/ 1328391 h 6858000"/>
              <a:gd name="connsiteX60" fmla="*/ 4035163 w 5056909"/>
              <a:gd name="connsiteY60" fmla="*/ 1179256 h 6858000"/>
              <a:gd name="connsiteX61" fmla="*/ 1170804 w 5056909"/>
              <a:gd name="connsiteY61" fmla="*/ 1452935 h 6858000"/>
              <a:gd name="connsiteX62" fmla="*/ 1552869 w 5056909"/>
              <a:gd name="connsiteY62" fmla="*/ 1070870 h 6858000"/>
              <a:gd name="connsiteX63" fmla="*/ 1552869 w 5056909"/>
              <a:gd name="connsiteY63" fmla="*/ 854851 h 6858000"/>
              <a:gd name="connsiteX64" fmla="*/ 1336851 w 5056909"/>
              <a:gd name="connsiteY64" fmla="*/ 854851 h 6858000"/>
              <a:gd name="connsiteX65" fmla="*/ 1063181 w 5056909"/>
              <a:gd name="connsiteY65" fmla="*/ 1129293 h 6858000"/>
              <a:gd name="connsiteX66" fmla="*/ 1013209 w 5056909"/>
              <a:gd name="connsiteY66" fmla="*/ 1079321 h 6858000"/>
              <a:gd name="connsiteX67" fmla="*/ 797191 w 5056909"/>
              <a:gd name="connsiteY67" fmla="*/ 1079321 h 6858000"/>
              <a:gd name="connsiteX68" fmla="*/ 797191 w 5056909"/>
              <a:gd name="connsiteY68" fmla="*/ 1295339 h 6858000"/>
              <a:gd name="connsiteX69" fmla="*/ 954786 w 5056909"/>
              <a:gd name="connsiteY69" fmla="*/ 1452935 h 6858000"/>
              <a:gd name="connsiteX70" fmla="*/ 1062410 w 5056909"/>
              <a:gd name="connsiteY70" fmla="*/ 1494447 h 6858000"/>
              <a:gd name="connsiteX71" fmla="*/ 1170804 w 5056909"/>
              <a:gd name="connsiteY71" fmla="*/ 1452935 h 6858000"/>
              <a:gd name="connsiteX72" fmla="*/ 1170804 w 5056909"/>
              <a:gd name="connsiteY72" fmla="*/ 2391572 h 6858000"/>
              <a:gd name="connsiteX73" fmla="*/ 1552869 w 5056909"/>
              <a:gd name="connsiteY73" fmla="*/ 2009507 h 6858000"/>
              <a:gd name="connsiteX74" fmla="*/ 1552869 w 5056909"/>
              <a:gd name="connsiteY74" fmla="*/ 1793488 h 6858000"/>
              <a:gd name="connsiteX75" fmla="*/ 1336851 w 5056909"/>
              <a:gd name="connsiteY75" fmla="*/ 1793488 h 6858000"/>
              <a:gd name="connsiteX76" fmla="*/ 1063181 w 5056909"/>
              <a:gd name="connsiteY76" fmla="*/ 2067159 h 6858000"/>
              <a:gd name="connsiteX77" fmla="*/ 1013209 w 5056909"/>
              <a:gd name="connsiteY77" fmla="*/ 2017187 h 6858000"/>
              <a:gd name="connsiteX78" fmla="*/ 797191 w 5056909"/>
              <a:gd name="connsiteY78" fmla="*/ 2017187 h 6858000"/>
              <a:gd name="connsiteX79" fmla="*/ 797191 w 5056909"/>
              <a:gd name="connsiteY79" fmla="*/ 2233206 h 6858000"/>
              <a:gd name="connsiteX80" fmla="*/ 954786 w 5056909"/>
              <a:gd name="connsiteY80" fmla="*/ 2390801 h 6858000"/>
              <a:gd name="connsiteX81" fmla="*/ 1062410 w 5056909"/>
              <a:gd name="connsiteY81" fmla="*/ 2432313 h 6858000"/>
              <a:gd name="connsiteX82" fmla="*/ 1062410 w 5056909"/>
              <a:gd name="connsiteY82" fmla="*/ 2432313 h 6858000"/>
              <a:gd name="connsiteX83" fmla="*/ 1170804 w 5056909"/>
              <a:gd name="connsiteY83" fmla="*/ 2391572 h 6858000"/>
              <a:gd name="connsiteX84" fmla="*/ 1170804 w 5056909"/>
              <a:gd name="connsiteY84" fmla="*/ 3296395 h 6858000"/>
              <a:gd name="connsiteX85" fmla="*/ 1552869 w 5056909"/>
              <a:gd name="connsiteY85" fmla="*/ 2914330 h 6858000"/>
              <a:gd name="connsiteX86" fmla="*/ 1552869 w 5056909"/>
              <a:gd name="connsiteY86" fmla="*/ 2698311 h 6858000"/>
              <a:gd name="connsiteX87" fmla="*/ 1336851 w 5056909"/>
              <a:gd name="connsiteY87" fmla="*/ 2698311 h 6858000"/>
              <a:gd name="connsiteX88" fmla="*/ 1063181 w 5056909"/>
              <a:gd name="connsiteY88" fmla="*/ 2971982 h 6858000"/>
              <a:gd name="connsiteX89" fmla="*/ 1013209 w 5056909"/>
              <a:gd name="connsiteY89" fmla="*/ 2922010 h 6858000"/>
              <a:gd name="connsiteX90" fmla="*/ 797191 w 5056909"/>
              <a:gd name="connsiteY90" fmla="*/ 2922010 h 6858000"/>
              <a:gd name="connsiteX91" fmla="*/ 797191 w 5056909"/>
              <a:gd name="connsiteY91" fmla="*/ 3138029 h 6858000"/>
              <a:gd name="connsiteX92" fmla="*/ 954786 w 5056909"/>
              <a:gd name="connsiteY92" fmla="*/ 3295624 h 6858000"/>
              <a:gd name="connsiteX93" fmla="*/ 1062410 w 5056909"/>
              <a:gd name="connsiteY93" fmla="*/ 3337136 h 6858000"/>
              <a:gd name="connsiteX94" fmla="*/ 1062410 w 5056909"/>
              <a:gd name="connsiteY94" fmla="*/ 3337136 h 6858000"/>
              <a:gd name="connsiteX95" fmla="*/ 1170804 w 5056909"/>
              <a:gd name="connsiteY95" fmla="*/ 3296395 h 6858000"/>
              <a:gd name="connsiteX96" fmla="*/ 1170804 w 5056909"/>
              <a:gd name="connsiteY96" fmla="*/ 4201209 h 6858000"/>
              <a:gd name="connsiteX97" fmla="*/ 1552869 w 5056909"/>
              <a:gd name="connsiteY97" fmla="*/ 3819144 h 6858000"/>
              <a:gd name="connsiteX98" fmla="*/ 1552869 w 5056909"/>
              <a:gd name="connsiteY98" fmla="*/ 3603126 h 6858000"/>
              <a:gd name="connsiteX99" fmla="*/ 1336851 w 5056909"/>
              <a:gd name="connsiteY99" fmla="*/ 3603126 h 6858000"/>
              <a:gd name="connsiteX100" fmla="*/ 1063181 w 5056909"/>
              <a:gd name="connsiteY100" fmla="*/ 3876796 h 6858000"/>
              <a:gd name="connsiteX101" fmla="*/ 1004758 w 5056909"/>
              <a:gd name="connsiteY101" fmla="*/ 3826825 h 6858000"/>
              <a:gd name="connsiteX102" fmla="*/ 788739 w 5056909"/>
              <a:gd name="connsiteY102" fmla="*/ 3826825 h 6858000"/>
              <a:gd name="connsiteX103" fmla="*/ 788739 w 5056909"/>
              <a:gd name="connsiteY103" fmla="*/ 4042843 h 6858000"/>
              <a:gd name="connsiteX104" fmla="*/ 946335 w 5056909"/>
              <a:gd name="connsiteY104" fmla="*/ 4200439 h 6858000"/>
              <a:gd name="connsiteX105" fmla="*/ 1053959 w 5056909"/>
              <a:gd name="connsiteY105" fmla="*/ 4241950 h 6858000"/>
              <a:gd name="connsiteX106" fmla="*/ 1053959 w 5056909"/>
              <a:gd name="connsiteY106" fmla="*/ 4241950 h 6858000"/>
              <a:gd name="connsiteX107" fmla="*/ 1170804 w 5056909"/>
              <a:gd name="connsiteY107" fmla="*/ 4201209 h 6858000"/>
              <a:gd name="connsiteX108" fmla="*/ 1170804 w 5056909"/>
              <a:gd name="connsiteY108" fmla="*/ 5114484 h 6858000"/>
              <a:gd name="connsiteX109" fmla="*/ 1552869 w 5056909"/>
              <a:gd name="connsiteY109" fmla="*/ 4732419 h 6858000"/>
              <a:gd name="connsiteX110" fmla="*/ 1552869 w 5056909"/>
              <a:gd name="connsiteY110" fmla="*/ 4516400 h 6858000"/>
              <a:gd name="connsiteX111" fmla="*/ 1336851 w 5056909"/>
              <a:gd name="connsiteY111" fmla="*/ 4516400 h 6858000"/>
              <a:gd name="connsiteX112" fmla="*/ 1063181 w 5056909"/>
              <a:gd name="connsiteY112" fmla="*/ 4790071 h 6858000"/>
              <a:gd name="connsiteX113" fmla="*/ 1013209 w 5056909"/>
              <a:gd name="connsiteY113" fmla="*/ 4740099 h 6858000"/>
              <a:gd name="connsiteX114" fmla="*/ 797191 w 5056909"/>
              <a:gd name="connsiteY114" fmla="*/ 4740099 h 6858000"/>
              <a:gd name="connsiteX115" fmla="*/ 797191 w 5056909"/>
              <a:gd name="connsiteY115" fmla="*/ 4956117 h 6858000"/>
              <a:gd name="connsiteX116" fmla="*/ 954786 w 5056909"/>
              <a:gd name="connsiteY116" fmla="*/ 5113713 h 6858000"/>
              <a:gd name="connsiteX117" fmla="*/ 1062410 w 5056909"/>
              <a:gd name="connsiteY117" fmla="*/ 5155225 h 6858000"/>
              <a:gd name="connsiteX118" fmla="*/ 1062410 w 5056909"/>
              <a:gd name="connsiteY118" fmla="*/ 5155225 h 6858000"/>
              <a:gd name="connsiteX119" fmla="*/ 1170804 w 5056909"/>
              <a:gd name="connsiteY119" fmla="*/ 5114484 h 6858000"/>
              <a:gd name="connsiteX120" fmla="*/ 1170804 w 5056909"/>
              <a:gd name="connsiteY120" fmla="*/ 6027749 h 6858000"/>
              <a:gd name="connsiteX121" fmla="*/ 1552869 w 5056909"/>
              <a:gd name="connsiteY121" fmla="*/ 5645684 h 6858000"/>
              <a:gd name="connsiteX122" fmla="*/ 1552869 w 5056909"/>
              <a:gd name="connsiteY122" fmla="*/ 5429666 h 6858000"/>
              <a:gd name="connsiteX123" fmla="*/ 1336851 w 5056909"/>
              <a:gd name="connsiteY123" fmla="*/ 5429666 h 6858000"/>
              <a:gd name="connsiteX124" fmla="*/ 1063181 w 5056909"/>
              <a:gd name="connsiteY124" fmla="*/ 5703337 h 6858000"/>
              <a:gd name="connsiteX125" fmla="*/ 1004758 w 5056909"/>
              <a:gd name="connsiteY125" fmla="*/ 5653365 h 6858000"/>
              <a:gd name="connsiteX126" fmla="*/ 788739 w 5056909"/>
              <a:gd name="connsiteY126" fmla="*/ 5653365 h 6858000"/>
              <a:gd name="connsiteX127" fmla="*/ 788739 w 5056909"/>
              <a:gd name="connsiteY127" fmla="*/ 5869383 h 6858000"/>
              <a:gd name="connsiteX128" fmla="*/ 946335 w 5056909"/>
              <a:gd name="connsiteY128" fmla="*/ 6026979 h 6858000"/>
              <a:gd name="connsiteX129" fmla="*/ 1053959 w 5056909"/>
              <a:gd name="connsiteY129" fmla="*/ 6068490 h 6858000"/>
              <a:gd name="connsiteX130" fmla="*/ 1170804 w 5056909"/>
              <a:gd name="connsiteY130" fmla="*/ 602774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5056909" h="6858000">
                <a:moveTo>
                  <a:pt x="4657846" y="6858000"/>
                </a:moveTo>
                <a:lnTo>
                  <a:pt x="406666" y="6858000"/>
                </a:lnTo>
                <a:cubicBezTo>
                  <a:pt x="182187" y="6858000"/>
                  <a:pt x="0" y="6675042"/>
                  <a:pt x="0" y="6451335"/>
                </a:cubicBezTo>
                <a:lnTo>
                  <a:pt x="0" y="406666"/>
                </a:lnTo>
                <a:cubicBezTo>
                  <a:pt x="0" y="182196"/>
                  <a:pt x="182958" y="0"/>
                  <a:pt x="406666" y="0"/>
                </a:cubicBezTo>
                <a:lnTo>
                  <a:pt x="4657838" y="0"/>
                </a:lnTo>
                <a:cubicBezTo>
                  <a:pt x="4882316" y="0"/>
                  <a:pt x="5064503" y="182958"/>
                  <a:pt x="5064503" y="406666"/>
                </a:cubicBezTo>
                <a:lnTo>
                  <a:pt x="5064503" y="6450564"/>
                </a:lnTo>
                <a:cubicBezTo>
                  <a:pt x="5064512" y="6675042"/>
                  <a:pt x="4882316" y="6858000"/>
                  <a:pt x="4657846" y="6858000"/>
                </a:cubicBezTo>
                <a:close/>
                <a:moveTo>
                  <a:pt x="406666" y="307502"/>
                </a:moveTo>
                <a:cubicBezTo>
                  <a:pt x="348243" y="307502"/>
                  <a:pt x="306731" y="349013"/>
                  <a:pt x="306731" y="407436"/>
                </a:cubicBezTo>
                <a:lnTo>
                  <a:pt x="306731" y="6451335"/>
                </a:lnTo>
                <a:cubicBezTo>
                  <a:pt x="306731" y="6509758"/>
                  <a:pt x="348243" y="6551270"/>
                  <a:pt x="406666" y="6551270"/>
                </a:cubicBezTo>
                <a:lnTo>
                  <a:pt x="4657838" y="6551270"/>
                </a:lnTo>
                <a:cubicBezTo>
                  <a:pt x="4716261" y="6551270"/>
                  <a:pt x="4757773" y="6509758"/>
                  <a:pt x="4757773" y="6451335"/>
                </a:cubicBezTo>
                <a:lnTo>
                  <a:pt x="4757773" y="406666"/>
                </a:lnTo>
                <a:cubicBezTo>
                  <a:pt x="4757773" y="348243"/>
                  <a:pt x="4716261" y="306731"/>
                  <a:pt x="4657838" y="306731"/>
                </a:cubicBezTo>
                <a:lnTo>
                  <a:pt x="406666" y="306731"/>
                </a:lnTo>
                <a:lnTo>
                  <a:pt x="406666" y="307502"/>
                </a:lnTo>
                <a:close/>
                <a:moveTo>
                  <a:pt x="4052074" y="4815433"/>
                </a:moveTo>
                <a:cubicBezTo>
                  <a:pt x="4052074" y="4732410"/>
                  <a:pt x="3985962" y="4666298"/>
                  <a:pt x="3902938" y="4666298"/>
                </a:cubicBezTo>
                <a:lnTo>
                  <a:pt x="2117130" y="4666298"/>
                </a:lnTo>
                <a:cubicBezTo>
                  <a:pt x="2034107" y="4666298"/>
                  <a:pt x="1967995" y="4732410"/>
                  <a:pt x="1967995" y="4815433"/>
                </a:cubicBezTo>
                <a:cubicBezTo>
                  <a:pt x="1967995" y="4898457"/>
                  <a:pt x="2034107" y="4964569"/>
                  <a:pt x="2117130" y="4964569"/>
                </a:cubicBezTo>
                <a:lnTo>
                  <a:pt x="3893708" y="4964569"/>
                </a:lnTo>
                <a:cubicBezTo>
                  <a:pt x="3976731" y="4965339"/>
                  <a:pt x="4052074" y="4898466"/>
                  <a:pt x="4052074" y="4815433"/>
                </a:cubicBezTo>
                <a:close/>
                <a:moveTo>
                  <a:pt x="4052074" y="5737168"/>
                </a:moveTo>
                <a:cubicBezTo>
                  <a:pt x="4052074" y="5654144"/>
                  <a:pt x="3985962" y="5588032"/>
                  <a:pt x="3902938" y="5588032"/>
                </a:cubicBezTo>
                <a:lnTo>
                  <a:pt x="2117130" y="5588032"/>
                </a:lnTo>
                <a:cubicBezTo>
                  <a:pt x="2034107" y="5588032"/>
                  <a:pt x="1967995" y="5654144"/>
                  <a:pt x="1967995" y="5737168"/>
                </a:cubicBezTo>
                <a:cubicBezTo>
                  <a:pt x="1967995" y="5820191"/>
                  <a:pt x="2034107" y="5886303"/>
                  <a:pt x="2117130" y="5886303"/>
                </a:cubicBezTo>
                <a:lnTo>
                  <a:pt x="3893708" y="5886303"/>
                </a:lnTo>
                <a:cubicBezTo>
                  <a:pt x="3976731" y="5886303"/>
                  <a:pt x="4052074" y="5820191"/>
                  <a:pt x="4052074" y="5737168"/>
                </a:cubicBezTo>
                <a:close/>
                <a:moveTo>
                  <a:pt x="4052074" y="3902168"/>
                </a:moveTo>
                <a:cubicBezTo>
                  <a:pt x="4052074" y="3819144"/>
                  <a:pt x="3985962" y="3753032"/>
                  <a:pt x="3902938" y="3753032"/>
                </a:cubicBezTo>
                <a:lnTo>
                  <a:pt x="2117130" y="3753032"/>
                </a:lnTo>
                <a:cubicBezTo>
                  <a:pt x="2034107" y="3753032"/>
                  <a:pt x="1967995" y="3819144"/>
                  <a:pt x="1967995" y="3902168"/>
                </a:cubicBezTo>
                <a:cubicBezTo>
                  <a:pt x="1967995" y="3985191"/>
                  <a:pt x="2034107" y="4051303"/>
                  <a:pt x="2117130" y="4051303"/>
                </a:cubicBezTo>
                <a:lnTo>
                  <a:pt x="3893708" y="4051303"/>
                </a:lnTo>
                <a:cubicBezTo>
                  <a:pt x="3976731" y="4059754"/>
                  <a:pt x="4052074" y="3993642"/>
                  <a:pt x="4052074" y="3902168"/>
                </a:cubicBezTo>
                <a:close/>
                <a:moveTo>
                  <a:pt x="4052074" y="2997344"/>
                </a:moveTo>
                <a:cubicBezTo>
                  <a:pt x="4052074" y="2914321"/>
                  <a:pt x="3985962" y="2848209"/>
                  <a:pt x="3902938" y="2848209"/>
                </a:cubicBezTo>
                <a:lnTo>
                  <a:pt x="2117130" y="2848209"/>
                </a:lnTo>
                <a:cubicBezTo>
                  <a:pt x="2034107" y="2848209"/>
                  <a:pt x="1967995" y="2914321"/>
                  <a:pt x="1967995" y="2997344"/>
                </a:cubicBezTo>
                <a:cubicBezTo>
                  <a:pt x="1967995" y="3080368"/>
                  <a:pt x="2034107" y="3146480"/>
                  <a:pt x="2117130" y="3146480"/>
                </a:cubicBezTo>
                <a:lnTo>
                  <a:pt x="3893708" y="3146480"/>
                </a:lnTo>
                <a:cubicBezTo>
                  <a:pt x="3976731" y="3146489"/>
                  <a:pt x="4052074" y="3080377"/>
                  <a:pt x="4052074" y="2997344"/>
                </a:cubicBezTo>
                <a:close/>
                <a:moveTo>
                  <a:pt x="4035163" y="2092530"/>
                </a:moveTo>
                <a:cubicBezTo>
                  <a:pt x="4035163" y="2009507"/>
                  <a:pt x="3969050" y="1943395"/>
                  <a:pt x="3886027" y="1943395"/>
                </a:cubicBezTo>
                <a:lnTo>
                  <a:pt x="2117901" y="1943395"/>
                </a:lnTo>
                <a:cubicBezTo>
                  <a:pt x="2034878" y="1943395"/>
                  <a:pt x="1968766" y="2009507"/>
                  <a:pt x="1968766" y="2092530"/>
                </a:cubicBezTo>
                <a:cubicBezTo>
                  <a:pt x="1968766" y="2175553"/>
                  <a:pt x="2034878" y="2241666"/>
                  <a:pt x="2117901" y="2241666"/>
                </a:cubicBezTo>
                <a:lnTo>
                  <a:pt x="3886019" y="2241666"/>
                </a:lnTo>
                <a:cubicBezTo>
                  <a:pt x="3969050" y="2241666"/>
                  <a:pt x="4035163" y="2175553"/>
                  <a:pt x="4035163" y="2092530"/>
                </a:cubicBezTo>
                <a:close/>
                <a:moveTo>
                  <a:pt x="4035163" y="1179256"/>
                </a:moveTo>
                <a:cubicBezTo>
                  <a:pt x="4035163" y="1096232"/>
                  <a:pt x="3969050" y="1030120"/>
                  <a:pt x="3886027" y="1030120"/>
                </a:cubicBezTo>
                <a:lnTo>
                  <a:pt x="2117901" y="1030120"/>
                </a:lnTo>
                <a:cubicBezTo>
                  <a:pt x="2034878" y="1030120"/>
                  <a:pt x="1968766" y="1096232"/>
                  <a:pt x="1968766" y="1179256"/>
                </a:cubicBezTo>
                <a:cubicBezTo>
                  <a:pt x="1968766" y="1262279"/>
                  <a:pt x="2034878" y="1328391"/>
                  <a:pt x="2117901" y="1328391"/>
                </a:cubicBezTo>
                <a:lnTo>
                  <a:pt x="3886019" y="1328391"/>
                </a:lnTo>
                <a:cubicBezTo>
                  <a:pt x="3969050" y="1336851"/>
                  <a:pt x="4035163" y="1262288"/>
                  <a:pt x="4035163" y="1179256"/>
                </a:cubicBezTo>
                <a:close/>
                <a:moveTo>
                  <a:pt x="1170804" y="1452935"/>
                </a:moveTo>
                <a:lnTo>
                  <a:pt x="1552869" y="1070870"/>
                </a:lnTo>
                <a:cubicBezTo>
                  <a:pt x="1611292" y="1012447"/>
                  <a:pt x="1611292" y="913274"/>
                  <a:pt x="1552869" y="854851"/>
                </a:cubicBezTo>
                <a:cubicBezTo>
                  <a:pt x="1494447" y="796429"/>
                  <a:pt x="1395274" y="796429"/>
                  <a:pt x="1336851" y="854851"/>
                </a:cubicBezTo>
                <a:lnTo>
                  <a:pt x="1063181" y="1129293"/>
                </a:lnTo>
                <a:lnTo>
                  <a:pt x="1013209" y="1079321"/>
                </a:lnTo>
                <a:cubicBezTo>
                  <a:pt x="954786" y="1020898"/>
                  <a:pt x="855613" y="1020898"/>
                  <a:pt x="797191" y="1079321"/>
                </a:cubicBezTo>
                <a:cubicBezTo>
                  <a:pt x="738768" y="1137744"/>
                  <a:pt x="738768" y="1236917"/>
                  <a:pt x="797191" y="1295339"/>
                </a:cubicBezTo>
                <a:lnTo>
                  <a:pt x="954786" y="1452935"/>
                </a:lnTo>
                <a:cubicBezTo>
                  <a:pt x="987847" y="1485995"/>
                  <a:pt x="1020898" y="1494447"/>
                  <a:pt x="1062410" y="1494447"/>
                </a:cubicBezTo>
                <a:cubicBezTo>
                  <a:pt x="1096232" y="1494447"/>
                  <a:pt x="1137744" y="1478306"/>
                  <a:pt x="1170804" y="1452935"/>
                </a:cubicBezTo>
                <a:close/>
                <a:moveTo>
                  <a:pt x="1170804" y="2391572"/>
                </a:moveTo>
                <a:lnTo>
                  <a:pt x="1552869" y="2009507"/>
                </a:lnTo>
                <a:cubicBezTo>
                  <a:pt x="1611292" y="1951084"/>
                  <a:pt x="1611292" y="1851911"/>
                  <a:pt x="1552869" y="1793488"/>
                </a:cubicBezTo>
                <a:cubicBezTo>
                  <a:pt x="1494447" y="1735065"/>
                  <a:pt x="1395274" y="1735065"/>
                  <a:pt x="1336851" y="1793488"/>
                </a:cubicBezTo>
                <a:lnTo>
                  <a:pt x="1063181" y="2067159"/>
                </a:lnTo>
                <a:lnTo>
                  <a:pt x="1013209" y="2017187"/>
                </a:lnTo>
                <a:cubicBezTo>
                  <a:pt x="954786" y="1958764"/>
                  <a:pt x="855613" y="1958764"/>
                  <a:pt x="797191" y="2017187"/>
                </a:cubicBezTo>
                <a:cubicBezTo>
                  <a:pt x="738768" y="2075610"/>
                  <a:pt x="738768" y="2174783"/>
                  <a:pt x="797191" y="2233206"/>
                </a:cubicBezTo>
                <a:lnTo>
                  <a:pt x="954786" y="2390801"/>
                </a:lnTo>
                <a:cubicBezTo>
                  <a:pt x="979387" y="2415402"/>
                  <a:pt x="1020898" y="2432313"/>
                  <a:pt x="1062410" y="2432313"/>
                </a:cubicBezTo>
                <a:lnTo>
                  <a:pt x="1062410" y="2432313"/>
                </a:lnTo>
                <a:cubicBezTo>
                  <a:pt x="1096232" y="2433083"/>
                  <a:pt x="1137744" y="2416172"/>
                  <a:pt x="1170804" y="2391572"/>
                </a:cubicBezTo>
                <a:close/>
                <a:moveTo>
                  <a:pt x="1170804" y="3296395"/>
                </a:moveTo>
                <a:lnTo>
                  <a:pt x="1552869" y="2914330"/>
                </a:lnTo>
                <a:cubicBezTo>
                  <a:pt x="1611292" y="2855907"/>
                  <a:pt x="1611292" y="2756734"/>
                  <a:pt x="1552869" y="2698311"/>
                </a:cubicBezTo>
                <a:cubicBezTo>
                  <a:pt x="1494447" y="2639888"/>
                  <a:pt x="1395274" y="2639888"/>
                  <a:pt x="1336851" y="2698311"/>
                </a:cubicBezTo>
                <a:lnTo>
                  <a:pt x="1063181" y="2971982"/>
                </a:lnTo>
                <a:lnTo>
                  <a:pt x="1013209" y="2922010"/>
                </a:lnTo>
                <a:cubicBezTo>
                  <a:pt x="954786" y="2863587"/>
                  <a:pt x="855613" y="2863587"/>
                  <a:pt x="797191" y="2922010"/>
                </a:cubicBezTo>
                <a:cubicBezTo>
                  <a:pt x="738768" y="2980433"/>
                  <a:pt x="738768" y="3079606"/>
                  <a:pt x="797191" y="3138029"/>
                </a:cubicBezTo>
                <a:lnTo>
                  <a:pt x="954786" y="3295624"/>
                </a:lnTo>
                <a:cubicBezTo>
                  <a:pt x="979387" y="3320225"/>
                  <a:pt x="1020898" y="3337136"/>
                  <a:pt x="1062410" y="3337136"/>
                </a:cubicBezTo>
                <a:lnTo>
                  <a:pt x="1062410" y="3337136"/>
                </a:lnTo>
                <a:cubicBezTo>
                  <a:pt x="1096232" y="3337907"/>
                  <a:pt x="1137744" y="3329446"/>
                  <a:pt x="1170804" y="3296395"/>
                </a:cubicBezTo>
                <a:close/>
                <a:moveTo>
                  <a:pt x="1170804" y="4201209"/>
                </a:moveTo>
                <a:lnTo>
                  <a:pt x="1552869" y="3819144"/>
                </a:lnTo>
                <a:cubicBezTo>
                  <a:pt x="1611292" y="3760721"/>
                  <a:pt x="1611292" y="3661549"/>
                  <a:pt x="1552869" y="3603126"/>
                </a:cubicBezTo>
                <a:cubicBezTo>
                  <a:pt x="1494447" y="3544703"/>
                  <a:pt x="1395274" y="3544703"/>
                  <a:pt x="1336851" y="3603126"/>
                </a:cubicBezTo>
                <a:lnTo>
                  <a:pt x="1063181" y="3876796"/>
                </a:lnTo>
                <a:lnTo>
                  <a:pt x="1004758" y="3826825"/>
                </a:lnTo>
                <a:cubicBezTo>
                  <a:pt x="946335" y="3768402"/>
                  <a:pt x="847162" y="3768402"/>
                  <a:pt x="788739" y="3826825"/>
                </a:cubicBezTo>
                <a:cubicBezTo>
                  <a:pt x="730316" y="3885248"/>
                  <a:pt x="730316" y="3984420"/>
                  <a:pt x="788739" y="4042843"/>
                </a:cubicBezTo>
                <a:lnTo>
                  <a:pt x="946335" y="4200439"/>
                </a:lnTo>
                <a:cubicBezTo>
                  <a:pt x="970935" y="4225039"/>
                  <a:pt x="1012447" y="4241950"/>
                  <a:pt x="1053959" y="4241950"/>
                </a:cubicBezTo>
                <a:lnTo>
                  <a:pt x="1053959" y="4241950"/>
                </a:lnTo>
                <a:cubicBezTo>
                  <a:pt x="1096232" y="4251172"/>
                  <a:pt x="1137744" y="4234261"/>
                  <a:pt x="1170804" y="4201209"/>
                </a:cubicBezTo>
                <a:close/>
                <a:moveTo>
                  <a:pt x="1170804" y="5114484"/>
                </a:moveTo>
                <a:lnTo>
                  <a:pt x="1552869" y="4732419"/>
                </a:lnTo>
                <a:cubicBezTo>
                  <a:pt x="1611292" y="4673996"/>
                  <a:pt x="1611292" y="4574823"/>
                  <a:pt x="1552869" y="4516400"/>
                </a:cubicBezTo>
                <a:cubicBezTo>
                  <a:pt x="1494447" y="4457977"/>
                  <a:pt x="1395274" y="4457977"/>
                  <a:pt x="1336851" y="4516400"/>
                </a:cubicBezTo>
                <a:lnTo>
                  <a:pt x="1063181" y="4790071"/>
                </a:lnTo>
                <a:lnTo>
                  <a:pt x="1013209" y="4740099"/>
                </a:lnTo>
                <a:cubicBezTo>
                  <a:pt x="954786" y="4681676"/>
                  <a:pt x="855613" y="4681676"/>
                  <a:pt x="797191" y="4740099"/>
                </a:cubicBezTo>
                <a:cubicBezTo>
                  <a:pt x="738768" y="4798522"/>
                  <a:pt x="738768" y="4897694"/>
                  <a:pt x="797191" y="4956117"/>
                </a:cubicBezTo>
                <a:lnTo>
                  <a:pt x="954786" y="5113713"/>
                </a:lnTo>
                <a:cubicBezTo>
                  <a:pt x="979387" y="5138313"/>
                  <a:pt x="1020898" y="5155225"/>
                  <a:pt x="1062410" y="5155225"/>
                </a:cubicBezTo>
                <a:lnTo>
                  <a:pt x="1062410" y="5155225"/>
                </a:lnTo>
                <a:cubicBezTo>
                  <a:pt x="1096232" y="5155995"/>
                  <a:pt x="1137744" y="5139084"/>
                  <a:pt x="1170804" y="5114484"/>
                </a:cubicBezTo>
                <a:close/>
                <a:moveTo>
                  <a:pt x="1170804" y="6027749"/>
                </a:moveTo>
                <a:lnTo>
                  <a:pt x="1552869" y="5645684"/>
                </a:lnTo>
                <a:cubicBezTo>
                  <a:pt x="1611292" y="5587261"/>
                  <a:pt x="1611292" y="5488089"/>
                  <a:pt x="1552869" y="5429666"/>
                </a:cubicBezTo>
                <a:cubicBezTo>
                  <a:pt x="1494447" y="5371243"/>
                  <a:pt x="1395274" y="5371243"/>
                  <a:pt x="1336851" y="5429666"/>
                </a:cubicBezTo>
                <a:lnTo>
                  <a:pt x="1063181" y="5703337"/>
                </a:lnTo>
                <a:lnTo>
                  <a:pt x="1004758" y="5653365"/>
                </a:lnTo>
                <a:cubicBezTo>
                  <a:pt x="946335" y="5594942"/>
                  <a:pt x="847162" y="5594942"/>
                  <a:pt x="788739" y="5653365"/>
                </a:cubicBezTo>
                <a:cubicBezTo>
                  <a:pt x="730316" y="5711788"/>
                  <a:pt x="730316" y="5810960"/>
                  <a:pt x="788739" y="5869383"/>
                </a:cubicBezTo>
                <a:lnTo>
                  <a:pt x="946335" y="6026979"/>
                </a:lnTo>
                <a:cubicBezTo>
                  <a:pt x="979387" y="6060039"/>
                  <a:pt x="1012447" y="6068490"/>
                  <a:pt x="1053959" y="6068490"/>
                </a:cubicBezTo>
                <a:cubicBezTo>
                  <a:pt x="1096232" y="6077721"/>
                  <a:pt x="1137744" y="6060809"/>
                  <a:pt x="1170804" y="602774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83" name="Forma libre 382">
            <a:extLst>
              <a:ext uri="{FF2B5EF4-FFF2-40B4-BE49-F238E27FC236}">
                <a16:creationId xmlns:a16="http://schemas.microsoft.com/office/drawing/2014/main" id="{5909C8BF-9265-1847-83EE-D153448D9C81}"/>
              </a:ext>
            </a:extLst>
          </p:cNvPr>
          <p:cNvSpPr/>
          <p:nvPr/>
        </p:nvSpPr>
        <p:spPr>
          <a:xfrm>
            <a:off x="5038879" y="2734515"/>
            <a:ext cx="219293" cy="311419"/>
          </a:xfrm>
          <a:custGeom>
            <a:avLst/>
            <a:gdLst>
              <a:gd name="connsiteX0" fmla="*/ 4773515 w 4823113"/>
              <a:gd name="connsiteY0" fmla="*/ 1936441 h 6849340"/>
              <a:gd name="connsiteX1" fmla="*/ 2421628 w 4823113"/>
              <a:gd name="connsiteY1" fmla="*/ 0 h 6849340"/>
              <a:gd name="connsiteX2" fmla="*/ 1939707 w 4823113"/>
              <a:gd name="connsiteY2" fmla="*/ 47227 h 6849340"/>
              <a:gd name="connsiteX3" fmla="*/ 409100 w 4823113"/>
              <a:gd name="connsiteY3" fmla="*/ 1067051 h 6849340"/>
              <a:gd name="connsiteX4" fmla="*/ 50501 w 4823113"/>
              <a:gd name="connsiteY4" fmla="*/ 2889790 h 6849340"/>
              <a:gd name="connsiteX5" fmla="*/ 465955 w 4823113"/>
              <a:gd name="connsiteY5" fmla="*/ 4042557 h 6849340"/>
              <a:gd name="connsiteX6" fmla="*/ 1741171 w 4823113"/>
              <a:gd name="connsiteY6" fmla="*/ 6167914 h 6849340"/>
              <a:gd name="connsiteX7" fmla="*/ 2119010 w 4823113"/>
              <a:gd name="connsiteY7" fmla="*/ 6677822 h 6849340"/>
              <a:gd name="connsiteX8" fmla="*/ 2119010 w 4823113"/>
              <a:gd name="connsiteY8" fmla="*/ 6687442 h 6849340"/>
              <a:gd name="connsiteX9" fmla="*/ 2146997 w 4823113"/>
              <a:gd name="connsiteY9" fmla="*/ 6725049 h 6849340"/>
              <a:gd name="connsiteX10" fmla="*/ 2156617 w 4823113"/>
              <a:gd name="connsiteY10" fmla="*/ 6734669 h 6849340"/>
              <a:gd name="connsiteX11" fmla="*/ 2412008 w 4823113"/>
              <a:gd name="connsiteY11" fmla="*/ 6857117 h 6849340"/>
              <a:gd name="connsiteX12" fmla="*/ 2695386 w 4823113"/>
              <a:gd name="connsiteY12" fmla="*/ 6705808 h 6849340"/>
              <a:gd name="connsiteX13" fmla="*/ 3696844 w 4823113"/>
              <a:gd name="connsiteY13" fmla="*/ 5251297 h 6849340"/>
              <a:gd name="connsiteX14" fmla="*/ 4707923 w 4823113"/>
              <a:gd name="connsiteY14" fmla="*/ 3163547 h 6849340"/>
              <a:gd name="connsiteX15" fmla="*/ 4773515 w 4823113"/>
              <a:gd name="connsiteY15" fmla="*/ 1936441 h 6849340"/>
              <a:gd name="connsiteX16" fmla="*/ 4366816 w 4823113"/>
              <a:gd name="connsiteY16" fmla="*/ 3060339 h 6849340"/>
              <a:gd name="connsiteX17" fmla="*/ 3394226 w 4823113"/>
              <a:gd name="connsiteY17" fmla="*/ 5063248 h 6849340"/>
              <a:gd name="connsiteX18" fmla="*/ 2421637 w 4823113"/>
              <a:gd name="connsiteY18" fmla="*/ 6480152 h 6849340"/>
              <a:gd name="connsiteX19" fmla="*/ 2412017 w 4823113"/>
              <a:gd name="connsiteY19" fmla="*/ 6489772 h 6849340"/>
              <a:gd name="connsiteX20" fmla="*/ 2402396 w 4823113"/>
              <a:gd name="connsiteY20" fmla="*/ 6470532 h 6849340"/>
              <a:gd name="connsiteX21" fmla="*/ 2392776 w 4823113"/>
              <a:gd name="connsiteY21" fmla="*/ 6460912 h 6849340"/>
              <a:gd name="connsiteX22" fmla="*/ 2392776 w 4823113"/>
              <a:gd name="connsiteY22" fmla="*/ 6460912 h 6849340"/>
              <a:gd name="connsiteX23" fmla="*/ 2024557 w 4823113"/>
              <a:gd name="connsiteY23" fmla="*/ 5951004 h 6849340"/>
              <a:gd name="connsiteX24" fmla="*/ 777328 w 4823113"/>
              <a:gd name="connsiteY24" fmla="*/ 3882494 h 6849340"/>
              <a:gd name="connsiteX25" fmla="*/ 389868 w 4823113"/>
              <a:gd name="connsiteY25" fmla="*/ 2805823 h 6849340"/>
              <a:gd name="connsiteX26" fmla="*/ 692495 w 4823113"/>
              <a:gd name="connsiteY26" fmla="*/ 1247230 h 6849340"/>
              <a:gd name="connsiteX27" fmla="*/ 2005316 w 4823113"/>
              <a:gd name="connsiteY27" fmla="*/ 377848 h 6849340"/>
              <a:gd name="connsiteX28" fmla="*/ 2420771 w 4823113"/>
              <a:gd name="connsiteY28" fmla="*/ 340242 h 6849340"/>
              <a:gd name="connsiteX29" fmla="*/ 4432425 w 4823113"/>
              <a:gd name="connsiteY29" fmla="*/ 2002917 h 6849340"/>
              <a:gd name="connsiteX30" fmla="*/ 4366816 w 4823113"/>
              <a:gd name="connsiteY30" fmla="*/ 3060339 h 6849340"/>
              <a:gd name="connsiteX31" fmla="*/ 2392768 w 4823113"/>
              <a:gd name="connsiteY31" fmla="*/ 1265596 h 6849340"/>
              <a:gd name="connsiteX32" fmla="*/ 1278481 w 4823113"/>
              <a:gd name="connsiteY32" fmla="*/ 2379882 h 6849340"/>
              <a:gd name="connsiteX33" fmla="*/ 2392768 w 4823113"/>
              <a:gd name="connsiteY33" fmla="*/ 3494168 h 6849340"/>
              <a:gd name="connsiteX34" fmla="*/ 3507054 w 4823113"/>
              <a:gd name="connsiteY34" fmla="*/ 2379882 h 6849340"/>
              <a:gd name="connsiteX35" fmla="*/ 2392768 w 4823113"/>
              <a:gd name="connsiteY35" fmla="*/ 1265596 h 6849340"/>
              <a:gd name="connsiteX36" fmla="*/ 2392768 w 4823113"/>
              <a:gd name="connsiteY36" fmla="*/ 3145181 h 6849340"/>
              <a:gd name="connsiteX37" fmla="*/ 1627460 w 4823113"/>
              <a:gd name="connsiteY37" fmla="*/ 2379873 h 6849340"/>
              <a:gd name="connsiteX38" fmla="*/ 2392768 w 4823113"/>
              <a:gd name="connsiteY38" fmla="*/ 1614565 h 6849340"/>
              <a:gd name="connsiteX39" fmla="*/ 3158075 w 4823113"/>
              <a:gd name="connsiteY39" fmla="*/ 2379873 h 6849340"/>
              <a:gd name="connsiteX40" fmla="*/ 2392768 w 4823113"/>
              <a:gd name="connsiteY40" fmla="*/ 3145181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4823113" h="6849340">
                <a:moveTo>
                  <a:pt x="4773515" y="1936441"/>
                </a:moveTo>
                <a:cubicBezTo>
                  <a:pt x="4537365" y="793294"/>
                  <a:pt x="3564776" y="0"/>
                  <a:pt x="2421628" y="0"/>
                </a:cubicBezTo>
                <a:cubicBezTo>
                  <a:pt x="2260699" y="0"/>
                  <a:pt x="2100636" y="19240"/>
                  <a:pt x="1939707" y="47227"/>
                </a:cubicBezTo>
                <a:cubicBezTo>
                  <a:pt x="1306467" y="169675"/>
                  <a:pt x="768573" y="529157"/>
                  <a:pt x="409100" y="1067051"/>
                </a:cubicBezTo>
                <a:cubicBezTo>
                  <a:pt x="50501" y="1605828"/>
                  <a:pt x="-82442" y="2247805"/>
                  <a:pt x="50501" y="2889790"/>
                </a:cubicBezTo>
                <a:cubicBezTo>
                  <a:pt x="135343" y="3314865"/>
                  <a:pt x="305892" y="3711945"/>
                  <a:pt x="465955" y="4042557"/>
                </a:cubicBezTo>
                <a:cubicBezTo>
                  <a:pt x="777328" y="4703783"/>
                  <a:pt x="1184028" y="5374620"/>
                  <a:pt x="1741171" y="6167914"/>
                </a:cubicBezTo>
                <a:cubicBezTo>
                  <a:pt x="1863619" y="6337598"/>
                  <a:pt x="1986942" y="6508147"/>
                  <a:pt x="2119010" y="6677822"/>
                </a:cubicBezTo>
                <a:cubicBezTo>
                  <a:pt x="2119010" y="6677822"/>
                  <a:pt x="2119010" y="6677822"/>
                  <a:pt x="2119010" y="6687442"/>
                </a:cubicBezTo>
                <a:lnTo>
                  <a:pt x="2146997" y="6725049"/>
                </a:lnTo>
                <a:lnTo>
                  <a:pt x="2156617" y="6734669"/>
                </a:lnTo>
                <a:cubicBezTo>
                  <a:pt x="2223093" y="6819511"/>
                  <a:pt x="2317546" y="6857117"/>
                  <a:pt x="2412008" y="6857117"/>
                </a:cubicBezTo>
                <a:cubicBezTo>
                  <a:pt x="2478484" y="6857117"/>
                  <a:pt x="2591312" y="6829131"/>
                  <a:pt x="2695386" y="6705808"/>
                </a:cubicBezTo>
                <a:cubicBezTo>
                  <a:pt x="3073225" y="6214266"/>
                  <a:pt x="3394218" y="5733219"/>
                  <a:pt x="3696844" y="5251297"/>
                </a:cubicBezTo>
                <a:cubicBezTo>
                  <a:pt x="4037077" y="4703774"/>
                  <a:pt x="4452532" y="3976081"/>
                  <a:pt x="4707923" y="3163547"/>
                </a:cubicBezTo>
                <a:cubicBezTo>
                  <a:pt x="4839117" y="2748101"/>
                  <a:pt x="4858357" y="2332647"/>
                  <a:pt x="4773515" y="1936441"/>
                </a:cubicBezTo>
                <a:close/>
                <a:moveTo>
                  <a:pt x="4366816" y="3060339"/>
                </a:moveTo>
                <a:cubicBezTo>
                  <a:pt x="4121044" y="3835267"/>
                  <a:pt x="3715210" y="4534099"/>
                  <a:pt x="3394226" y="5063248"/>
                </a:cubicBezTo>
                <a:cubicBezTo>
                  <a:pt x="3101220" y="5535549"/>
                  <a:pt x="2780236" y="5998230"/>
                  <a:pt x="2421637" y="6480152"/>
                </a:cubicBezTo>
                <a:cubicBezTo>
                  <a:pt x="2421637" y="6480152"/>
                  <a:pt x="2421637" y="6489772"/>
                  <a:pt x="2412017" y="6489772"/>
                </a:cubicBezTo>
                <a:lnTo>
                  <a:pt x="2402396" y="6470532"/>
                </a:lnTo>
                <a:cubicBezTo>
                  <a:pt x="2402396" y="6470532"/>
                  <a:pt x="2402396" y="6460912"/>
                  <a:pt x="2392776" y="6460912"/>
                </a:cubicBezTo>
                <a:lnTo>
                  <a:pt x="2392776" y="6460912"/>
                </a:lnTo>
                <a:cubicBezTo>
                  <a:pt x="2270328" y="6291237"/>
                  <a:pt x="2147005" y="6120678"/>
                  <a:pt x="2024557" y="5951004"/>
                </a:cubicBezTo>
                <a:cubicBezTo>
                  <a:pt x="1477034" y="5176076"/>
                  <a:pt x="1079954" y="4524479"/>
                  <a:pt x="777328" y="3882494"/>
                </a:cubicBezTo>
                <a:cubicBezTo>
                  <a:pt x="626019" y="3571122"/>
                  <a:pt x="465955" y="3202028"/>
                  <a:pt x="389868" y="2805823"/>
                </a:cubicBezTo>
                <a:cubicBezTo>
                  <a:pt x="276165" y="2258300"/>
                  <a:pt x="389868" y="1700282"/>
                  <a:pt x="692495" y="1247230"/>
                </a:cubicBezTo>
                <a:cubicBezTo>
                  <a:pt x="995121" y="794177"/>
                  <a:pt x="1467423" y="481922"/>
                  <a:pt x="2005316" y="377848"/>
                </a:cubicBezTo>
                <a:cubicBezTo>
                  <a:pt x="2147005" y="349862"/>
                  <a:pt x="2279074" y="340242"/>
                  <a:pt x="2420771" y="340242"/>
                </a:cubicBezTo>
                <a:cubicBezTo>
                  <a:pt x="3402989" y="340242"/>
                  <a:pt x="4225144" y="1020708"/>
                  <a:pt x="4432425" y="2002917"/>
                </a:cubicBezTo>
                <a:cubicBezTo>
                  <a:pt x="4508504" y="2342267"/>
                  <a:pt x="4480518" y="2700866"/>
                  <a:pt x="4366816" y="3060339"/>
                </a:cubicBezTo>
                <a:close/>
                <a:moveTo>
                  <a:pt x="2392768" y="1265596"/>
                </a:moveTo>
                <a:cubicBezTo>
                  <a:pt x="1778777" y="1265596"/>
                  <a:pt x="1278481" y="1765883"/>
                  <a:pt x="1278481" y="2379882"/>
                </a:cubicBezTo>
                <a:cubicBezTo>
                  <a:pt x="1278481" y="2993881"/>
                  <a:pt x="1778769" y="3494168"/>
                  <a:pt x="2392768" y="3494168"/>
                </a:cubicBezTo>
                <a:cubicBezTo>
                  <a:pt x="3006767" y="3494168"/>
                  <a:pt x="3507054" y="2993881"/>
                  <a:pt x="3507054" y="2379882"/>
                </a:cubicBezTo>
                <a:cubicBezTo>
                  <a:pt x="3507054" y="1765883"/>
                  <a:pt x="3006758" y="1265596"/>
                  <a:pt x="2392768" y="1265596"/>
                </a:cubicBezTo>
                <a:close/>
                <a:moveTo>
                  <a:pt x="2392768" y="3145181"/>
                </a:moveTo>
                <a:cubicBezTo>
                  <a:pt x="1967693" y="3145181"/>
                  <a:pt x="1627460" y="2804948"/>
                  <a:pt x="1627460" y="2379873"/>
                </a:cubicBezTo>
                <a:cubicBezTo>
                  <a:pt x="1627460" y="1954799"/>
                  <a:pt x="1967693" y="1614565"/>
                  <a:pt x="2392768" y="1614565"/>
                </a:cubicBezTo>
                <a:cubicBezTo>
                  <a:pt x="2817843" y="1614565"/>
                  <a:pt x="3158075" y="1954799"/>
                  <a:pt x="3158075" y="2379873"/>
                </a:cubicBezTo>
                <a:cubicBezTo>
                  <a:pt x="3158075" y="2804948"/>
                  <a:pt x="2817834" y="3145181"/>
                  <a:pt x="2392768" y="314518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85" name="Forma libre 384">
            <a:extLst>
              <a:ext uri="{FF2B5EF4-FFF2-40B4-BE49-F238E27FC236}">
                <a16:creationId xmlns:a16="http://schemas.microsoft.com/office/drawing/2014/main" id="{B353A01F-E69D-B147-AC4A-D5651AD847D0}"/>
              </a:ext>
            </a:extLst>
          </p:cNvPr>
          <p:cNvSpPr/>
          <p:nvPr/>
        </p:nvSpPr>
        <p:spPr>
          <a:xfrm>
            <a:off x="2861016" y="2735892"/>
            <a:ext cx="301831" cy="236730"/>
          </a:xfrm>
          <a:custGeom>
            <a:avLst/>
            <a:gdLst>
              <a:gd name="connsiteX0" fmla="*/ 5792543 w 5829300"/>
              <a:gd name="connsiteY0" fmla="*/ 2658628 h 4572000"/>
              <a:gd name="connsiteX1" fmla="*/ 5792543 w 5829300"/>
              <a:gd name="connsiteY1" fmla="*/ 2843089 h 4572000"/>
              <a:gd name="connsiteX2" fmla="*/ 5700637 w 5829300"/>
              <a:gd name="connsiteY2" fmla="*/ 2878541 h 4572000"/>
              <a:gd name="connsiteX3" fmla="*/ 5608730 w 5829300"/>
              <a:gd name="connsiteY3" fmla="*/ 2843089 h 4572000"/>
              <a:gd name="connsiteX4" fmla="*/ 5162341 w 5829300"/>
              <a:gd name="connsiteY4" fmla="*/ 2396700 h 4572000"/>
              <a:gd name="connsiteX5" fmla="*/ 4715952 w 5829300"/>
              <a:gd name="connsiteY5" fmla="*/ 2843089 h 4572000"/>
              <a:gd name="connsiteX6" fmla="*/ 4624045 w 5829300"/>
              <a:gd name="connsiteY6" fmla="*/ 2878541 h 4572000"/>
              <a:gd name="connsiteX7" fmla="*/ 4532138 w 5829300"/>
              <a:gd name="connsiteY7" fmla="*/ 2843089 h 4572000"/>
              <a:gd name="connsiteX8" fmla="*/ 4532138 w 5829300"/>
              <a:gd name="connsiteY8" fmla="*/ 2658628 h 4572000"/>
              <a:gd name="connsiteX9" fmla="*/ 4978527 w 5829300"/>
              <a:gd name="connsiteY9" fmla="*/ 2212239 h 4572000"/>
              <a:gd name="connsiteX10" fmla="*/ 4532138 w 5829300"/>
              <a:gd name="connsiteY10" fmla="*/ 1765849 h 4572000"/>
              <a:gd name="connsiteX11" fmla="*/ 4532138 w 5829300"/>
              <a:gd name="connsiteY11" fmla="*/ 1581388 h 4572000"/>
              <a:gd name="connsiteX12" fmla="*/ 4716599 w 5829300"/>
              <a:gd name="connsiteY12" fmla="*/ 1581388 h 4572000"/>
              <a:gd name="connsiteX13" fmla="*/ 5162989 w 5829300"/>
              <a:gd name="connsiteY13" fmla="*/ 2027777 h 4572000"/>
              <a:gd name="connsiteX14" fmla="*/ 5609378 w 5829300"/>
              <a:gd name="connsiteY14" fmla="*/ 1581388 h 4572000"/>
              <a:gd name="connsiteX15" fmla="*/ 5793838 w 5829300"/>
              <a:gd name="connsiteY15" fmla="*/ 1581388 h 4572000"/>
              <a:gd name="connsiteX16" fmla="*/ 5793838 w 5829300"/>
              <a:gd name="connsiteY16" fmla="*/ 1765849 h 4572000"/>
              <a:gd name="connsiteX17" fmla="*/ 5347449 w 5829300"/>
              <a:gd name="connsiteY17" fmla="*/ 2212239 h 4572000"/>
              <a:gd name="connsiteX18" fmla="*/ 5792543 w 5829300"/>
              <a:gd name="connsiteY18" fmla="*/ 2658628 h 4572000"/>
              <a:gd name="connsiteX19" fmla="*/ 3899983 w 5829300"/>
              <a:gd name="connsiteY19" fmla="*/ 241564 h 4572000"/>
              <a:gd name="connsiteX20" fmla="*/ 3899983 w 5829300"/>
              <a:gd name="connsiteY20" fmla="*/ 4055555 h 4572000"/>
              <a:gd name="connsiteX21" fmla="*/ 3899983 w 5829300"/>
              <a:gd name="connsiteY21" fmla="*/ 4062774 h 4572000"/>
              <a:gd name="connsiteX22" fmla="*/ 3715522 w 5829300"/>
              <a:gd name="connsiteY22" fmla="*/ 4254456 h 4572000"/>
              <a:gd name="connsiteX23" fmla="*/ 3715522 w 5829300"/>
              <a:gd name="connsiteY23" fmla="*/ 4254456 h 4572000"/>
              <a:gd name="connsiteX24" fmla="*/ 3531060 w 5829300"/>
              <a:gd name="connsiteY24" fmla="*/ 4176341 h 4572000"/>
              <a:gd name="connsiteX25" fmla="*/ 2424941 w 5829300"/>
              <a:gd name="connsiteY25" fmla="*/ 3296698 h 4572000"/>
              <a:gd name="connsiteX26" fmla="*/ 1992335 w 5829300"/>
              <a:gd name="connsiteY26" fmla="*/ 3296698 h 4572000"/>
              <a:gd name="connsiteX27" fmla="*/ 1992335 w 5829300"/>
              <a:gd name="connsiteY27" fmla="*/ 4140899 h 4572000"/>
              <a:gd name="connsiteX28" fmla="*/ 1559728 w 5829300"/>
              <a:gd name="connsiteY28" fmla="*/ 4573505 h 4572000"/>
              <a:gd name="connsiteX29" fmla="*/ 1177014 w 5829300"/>
              <a:gd name="connsiteY29" fmla="*/ 4573505 h 4572000"/>
              <a:gd name="connsiteX30" fmla="*/ 744407 w 5829300"/>
              <a:gd name="connsiteY30" fmla="*/ 4140899 h 4572000"/>
              <a:gd name="connsiteX31" fmla="*/ 744407 w 5829300"/>
              <a:gd name="connsiteY31" fmla="*/ 3296698 h 4572000"/>
              <a:gd name="connsiteX32" fmla="*/ 425377 w 5829300"/>
              <a:gd name="connsiteY32" fmla="*/ 3296698 h 4572000"/>
              <a:gd name="connsiteX33" fmla="*/ 0 w 5829300"/>
              <a:gd name="connsiteY33" fmla="*/ 2871321 h 4572000"/>
              <a:gd name="connsiteX34" fmla="*/ 0 w 5829300"/>
              <a:gd name="connsiteY34" fmla="*/ 1333252 h 4572000"/>
              <a:gd name="connsiteX35" fmla="*/ 425377 w 5829300"/>
              <a:gd name="connsiteY35" fmla="*/ 907875 h 4572000"/>
              <a:gd name="connsiteX36" fmla="*/ 2432152 w 5829300"/>
              <a:gd name="connsiteY36" fmla="*/ 907875 h 4572000"/>
              <a:gd name="connsiteX37" fmla="*/ 3502828 w 5829300"/>
              <a:gd name="connsiteY37" fmla="*/ 49892 h 4572000"/>
              <a:gd name="connsiteX38" fmla="*/ 3523831 w 5829300"/>
              <a:gd name="connsiteY38" fmla="*/ 35452 h 4572000"/>
              <a:gd name="connsiteX39" fmla="*/ 3672850 w 5829300"/>
              <a:gd name="connsiteY39" fmla="*/ 0 h 4572000"/>
              <a:gd name="connsiteX40" fmla="*/ 3899983 w 5829300"/>
              <a:gd name="connsiteY40" fmla="*/ 241564 h 4572000"/>
              <a:gd name="connsiteX41" fmla="*/ 426034 w 5829300"/>
              <a:gd name="connsiteY41" fmla="*/ 3034770 h 4572000"/>
              <a:gd name="connsiteX42" fmla="*/ 879643 w 5829300"/>
              <a:gd name="connsiteY42" fmla="*/ 3034770 h 4572000"/>
              <a:gd name="connsiteX43" fmla="*/ 1864976 w 5829300"/>
              <a:gd name="connsiteY43" fmla="*/ 3034770 h 4572000"/>
              <a:gd name="connsiteX44" fmla="*/ 2346817 w 5829300"/>
              <a:gd name="connsiteY44" fmla="*/ 3034770 h 4572000"/>
              <a:gd name="connsiteX45" fmla="*/ 2346817 w 5829300"/>
              <a:gd name="connsiteY45" fmla="*/ 1170442 h 4572000"/>
              <a:gd name="connsiteX46" fmla="*/ 426034 w 5829300"/>
              <a:gd name="connsiteY46" fmla="*/ 1170442 h 4572000"/>
              <a:gd name="connsiteX47" fmla="*/ 263233 w 5829300"/>
              <a:gd name="connsiteY47" fmla="*/ 1333243 h 4572000"/>
              <a:gd name="connsiteX48" fmla="*/ 263233 w 5829300"/>
              <a:gd name="connsiteY48" fmla="*/ 2871969 h 4572000"/>
              <a:gd name="connsiteX49" fmla="*/ 426034 w 5829300"/>
              <a:gd name="connsiteY49" fmla="*/ 3034770 h 4572000"/>
              <a:gd name="connsiteX50" fmla="*/ 1730407 w 5829300"/>
              <a:gd name="connsiteY50" fmla="*/ 3296698 h 4572000"/>
              <a:gd name="connsiteX51" fmla="*/ 1006993 w 5829300"/>
              <a:gd name="connsiteY51" fmla="*/ 3296698 h 4572000"/>
              <a:gd name="connsiteX52" fmla="*/ 1006993 w 5829300"/>
              <a:gd name="connsiteY52" fmla="*/ 4140899 h 4572000"/>
              <a:gd name="connsiteX53" fmla="*/ 1177014 w 5829300"/>
              <a:gd name="connsiteY53" fmla="*/ 4310920 h 4572000"/>
              <a:gd name="connsiteX54" fmla="*/ 1559728 w 5829300"/>
              <a:gd name="connsiteY54" fmla="*/ 4310920 h 4572000"/>
              <a:gd name="connsiteX55" fmla="*/ 1729750 w 5829300"/>
              <a:gd name="connsiteY55" fmla="*/ 4140899 h 4572000"/>
              <a:gd name="connsiteX56" fmla="*/ 1729750 w 5829300"/>
              <a:gd name="connsiteY56" fmla="*/ 3296698 h 4572000"/>
              <a:gd name="connsiteX57" fmla="*/ 1730407 w 5829300"/>
              <a:gd name="connsiteY57" fmla="*/ 3296698 h 4572000"/>
              <a:gd name="connsiteX58" fmla="*/ 3637407 w 5829300"/>
              <a:gd name="connsiteY58" fmla="*/ 277016 h 4572000"/>
              <a:gd name="connsiteX59" fmla="*/ 2602183 w 5829300"/>
              <a:gd name="connsiteY59" fmla="*/ 1106119 h 4572000"/>
              <a:gd name="connsiteX60" fmla="*/ 2602183 w 5829300"/>
              <a:gd name="connsiteY60" fmla="*/ 3105674 h 4572000"/>
              <a:gd name="connsiteX61" fmla="*/ 3630187 w 5829300"/>
              <a:gd name="connsiteY61" fmla="*/ 3928205 h 4572000"/>
              <a:gd name="connsiteX62" fmla="*/ 3630187 w 5829300"/>
              <a:gd name="connsiteY62" fmla="*/ 277016 h 4572000"/>
              <a:gd name="connsiteX63" fmla="*/ 3637407 w 5829300"/>
              <a:gd name="connsiteY63" fmla="*/ 277016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829300" h="4572000">
                <a:moveTo>
                  <a:pt x="5792543" y="2658628"/>
                </a:moveTo>
                <a:cubicBezTo>
                  <a:pt x="5842435" y="2708520"/>
                  <a:pt x="5842435" y="2793197"/>
                  <a:pt x="5792543" y="2843089"/>
                </a:cubicBezTo>
                <a:cubicBezTo>
                  <a:pt x="5764311" y="2871321"/>
                  <a:pt x="5736088" y="2878541"/>
                  <a:pt x="5700637" y="2878541"/>
                </a:cubicBezTo>
                <a:cubicBezTo>
                  <a:pt x="5665185" y="2878541"/>
                  <a:pt x="5636962" y="2864101"/>
                  <a:pt x="5608730" y="2843089"/>
                </a:cubicBezTo>
                <a:lnTo>
                  <a:pt x="5162341" y="2396700"/>
                </a:lnTo>
                <a:lnTo>
                  <a:pt x="4715952" y="2843089"/>
                </a:lnTo>
                <a:cubicBezTo>
                  <a:pt x="4687719" y="2871321"/>
                  <a:pt x="4659497" y="2878541"/>
                  <a:pt x="4624045" y="2878541"/>
                </a:cubicBezTo>
                <a:cubicBezTo>
                  <a:pt x="4588593" y="2878541"/>
                  <a:pt x="4560370" y="2864101"/>
                  <a:pt x="4532138" y="2843089"/>
                </a:cubicBezTo>
                <a:cubicBezTo>
                  <a:pt x="4482246" y="2793197"/>
                  <a:pt x="4482246" y="2708520"/>
                  <a:pt x="4532138" y="2658628"/>
                </a:cubicBezTo>
                <a:lnTo>
                  <a:pt x="4978527" y="2212239"/>
                </a:lnTo>
                <a:lnTo>
                  <a:pt x="4532138" y="1765849"/>
                </a:lnTo>
                <a:cubicBezTo>
                  <a:pt x="4482246" y="1715957"/>
                  <a:pt x="4482246" y="1631280"/>
                  <a:pt x="4532138" y="1581388"/>
                </a:cubicBezTo>
                <a:cubicBezTo>
                  <a:pt x="4582030" y="1531496"/>
                  <a:pt x="4666707" y="1531496"/>
                  <a:pt x="4716599" y="1581388"/>
                </a:cubicBezTo>
                <a:lnTo>
                  <a:pt x="5162989" y="2027777"/>
                </a:lnTo>
                <a:lnTo>
                  <a:pt x="5609378" y="1581388"/>
                </a:lnTo>
                <a:cubicBezTo>
                  <a:pt x="5659269" y="1531496"/>
                  <a:pt x="5743947" y="1531496"/>
                  <a:pt x="5793838" y="1581388"/>
                </a:cubicBezTo>
                <a:cubicBezTo>
                  <a:pt x="5843731" y="1631280"/>
                  <a:pt x="5843731" y="1715957"/>
                  <a:pt x="5793838" y="1765849"/>
                </a:cubicBezTo>
                <a:lnTo>
                  <a:pt x="5347449" y="2212239"/>
                </a:lnTo>
                <a:lnTo>
                  <a:pt x="5792543" y="2658628"/>
                </a:lnTo>
                <a:close/>
                <a:moveTo>
                  <a:pt x="3899983" y="241564"/>
                </a:moveTo>
                <a:lnTo>
                  <a:pt x="3899983" y="4055555"/>
                </a:lnTo>
                <a:lnTo>
                  <a:pt x="3899983" y="4062774"/>
                </a:lnTo>
                <a:cubicBezTo>
                  <a:pt x="3892763" y="4197344"/>
                  <a:pt x="3800856" y="4254456"/>
                  <a:pt x="3715522" y="4254456"/>
                </a:cubicBezTo>
                <a:lnTo>
                  <a:pt x="3715522" y="4254456"/>
                </a:lnTo>
                <a:cubicBezTo>
                  <a:pt x="3659067" y="4254456"/>
                  <a:pt x="3601955" y="4226224"/>
                  <a:pt x="3531060" y="4176341"/>
                </a:cubicBezTo>
                <a:lnTo>
                  <a:pt x="2424941" y="3296698"/>
                </a:lnTo>
                <a:lnTo>
                  <a:pt x="1992335" y="3296698"/>
                </a:lnTo>
                <a:lnTo>
                  <a:pt x="1992335" y="4140899"/>
                </a:lnTo>
                <a:cubicBezTo>
                  <a:pt x="1992335" y="4381814"/>
                  <a:pt x="1800654" y="4573505"/>
                  <a:pt x="1559728" y="4573505"/>
                </a:cubicBezTo>
                <a:lnTo>
                  <a:pt x="1177014" y="4573505"/>
                </a:lnTo>
                <a:cubicBezTo>
                  <a:pt x="936098" y="4573505"/>
                  <a:pt x="744407" y="4381824"/>
                  <a:pt x="744407" y="4140899"/>
                </a:cubicBezTo>
                <a:lnTo>
                  <a:pt x="744407" y="3296698"/>
                </a:lnTo>
                <a:lnTo>
                  <a:pt x="425377" y="3296698"/>
                </a:lnTo>
                <a:cubicBezTo>
                  <a:pt x="191681" y="3296698"/>
                  <a:pt x="0" y="3105017"/>
                  <a:pt x="0" y="2871321"/>
                </a:cubicBezTo>
                <a:lnTo>
                  <a:pt x="0" y="1333252"/>
                </a:lnTo>
                <a:cubicBezTo>
                  <a:pt x="0" y="1099557"/>
                  <a:pt x="191681" y="907875"/>
                  <a:pt x="425377" y="907875"/>
                </a:cubicBezTo>
                <a:lnTo>
                  <a:pt x="2432152" y="907875"/>
                </a:lnTo>
                <a:lnTo>
                  <a:pt x="3502828" y="49892"/>
                </a:lnTo>
                <a:cubicBezTo>
                  <a:pt x="3510048" y="42672"/>
                  <a:pt x="3517268" y="35452"/>
                  <a:pt x="3523831" y="35452"/>
                </a:cubicBezTo>
                <a:cubicBezTo>
                  <a:pt x="3523831" y="35452"/>
                  <a:pt x="3594725" y="0"/>
                  <a:pt x="3672850" y="0"/>
                </a:cubicBezTo>
                <a:cubicBezTo>
                  <a:pt x="3807428" y="-10"/>
                  <a:pt x="3899983" y="99774"/>
                  <a:pt x="3899983" y="241564"/>
                </a:cubicBezTo>
                <a:close/>
                <a:moveTo>
                  <a:pt x="426034" y="3034770"/>
                </a:moveTo>
                <a:lnTo>
                  <a:pt x="879643" y="3034770"/>
                </a:lnTo>
                <a:lnTo>
                  <a:pt x="1864976" y="3034770"/>
                </a:lnTo>
                <a:lnTo>
                  <a:pt x="2346817" y="3034770"/>
                </a:lnTo>
                <a:lnTo>
                  <a:pt x="2346817" y="1170442"/>
                </a:lnTo>
                <a:lnTo>
                  <a:pt x="426034" y="1170442"/>
                </a:lnTo>
                <a:cubicBezTo>
                  <a:pt x="340700" y="1170442"/>
                  <a:pt x="263233" y="1241336"/>
                  <a:pt x="263233" y="1333243"/>
                </a:cubicBezTo>
                <a:lnTo>
                  <a:pt x="263233" y="2871969"/>
                </a:lnTo>
                <a:cubicBezTo>
                  <a:pt x="262585" y="2963875"/>
                  <a:pt x="333480" y="3034770"/>
                  <a:pt x="426034" y="3034770"/>
                </a:cubicBezTo>
                <a:close/>
                <a:moveTo>
                  <a:pt x="1730407" y="3296698"/>
                </a:moveTo>
                <a:lnTo>
                  <a:pt x="1006993" y="3296698"/>
                </a:lnTo>
                <a:lnTo>
                  <a:pt x="1006993" y="4140899"/>
                </a:lnTo>
                <a:cubicBezTo>
                  <a:pt x="1006993" y="4232805"/>
                  <a:pt x="1085107" y="4310920"/>
                  <a:pt x="1177014" y="4310920"/>
                </a:cubicBezTo>
                <a:lnTo>
                  <a:pt x="1559728" y="4310920"/>
                </a:lnTo>
                <a:cubicBezTo>
                  <a:pt x="1651635" y="4310920"/>
                  <a:pt x="1729750" y="4232805"/>
                  <a:pt x="1729750" y="4140899"/>
                </a:cubicBezTo>
                <a:lnTo>
                  <a:pt x="1729750" y="3296698"/>
                </a:lnTo>
                <a:lnTo>
                  <a:pt x="1730407" y="3296698"/>
                </a:lnTo>
                <a:close/>
                <a:moveTo>
                  <a:pt x="3637407" y="277016"/>
                </a:moveTo>
                <a:lnTo>
                  <a:pt x="2602183" y="1106119"/>
                </a:lnTo>
                <a:lnTo>
                  <a:pt x="2602183" y="3105674"/>
                </a:lnTo>
                <a:lnTo>
                  <a:pt x="3630187" y="3928205"/>
                </a:lnTo>
                <a:lnTo>
                  <a:pt x="3630187" y="277016"/>
                </a:lnTo>
                <a:lnTo>
                  <a:pt x="3637407" y="277016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87" name="Forma libre 386">
            <a:extLst>
              <a:ext uri="{FF2B5EF4-FFF2-40B4-BE49-F238E27FC236}">
                <a16:creationId xmlns:a16="http://schemas.microsoft.com/office/drawing/2014/main" id="{86438B64-16E1-0649-938E-792B20BB091B}"/>
              </a:ext>
            </a:extLst>
          </p:cNvPr>
          <p:cNvSpPr/>
          <p:nvPr/>
        </p:nvSpPr>
        <p:spPr>
          <a:xfrm>
            <a:off x="5746736" y="3430113"/>
            <a:ext cx="301831" cy="239196"/>
          </a:xfrm>
          <a:custGeom>
            <a:avLst/>
            <a:gdLst>
              <a:gd name="connsiteX0" fmla="*/ 4775645 w 5829300"/>
              <a:gd name="connsiteY0" fmla="*/ 1269435 h 4619625"/>
              <a:gd name="connsiteX1" fmla="*/ 4782950 w 5829300"/>
              <a:gd name="connsiteY1" fmla="*/ 3011586 h 4619625"/>
              <a:gd name="connsiteX2" fmla="*/ 4660783 w 5829300"/>
              <a:gd name="connsiteY2" fmla="*/ 3083290 h 4619625"/>
              <a:gd name="connsiteX3" fmla="*/ 4603680 w 5829300"/>
              <a:gd name="connsiteY3" fmla="*/ 3068688 h 4619625"/>
              <a:gd name="connsiteX4" fmla="*/ 4539282 w 5829300"/>
              <a:gd name="connsiteY4" fmla="*/ 2889428 h 4619625"/>
              <a:gd name="connsiteX5" fmla="*/ 4546588 w 5829300"/>
              <a:gd name="connsiteY5" fmla="*/ 1390936 h 4619625"/>
              <a:gd name="connsiteX6" fmla="*/ 4597041 w 5829300"/>
              <a:gd name="connsiteY6" fmla="*/ 1211675 h 4619625"/>
              <a:gd name="connsiteX7" fmla="*/ 4775645 w 5829300"/>
              <a:gd name="connsiteY7" fmla="*/ 1269435 h 4619625"/>
              <a:gd name="connsiteX8" fmla="*/ 5464141 w 5829300"/>
              <a:gd name="connsiteY8" fmla="*/ 588245 h 4619625"/>
              <a:gd name="connsiteX9" fmla="*/ 5284880 w 5829300"/>
              <a:gd name="connsiteY9" fmla="*/ 537782 h 4619625"/>
              <a:gd name="connsiteX10" fmla="*/ 5234426 w 5829300"/>
              <a:gd name="connsiteY10" fmla="*/ 717042 h 4619625"/>
              <a:gd name="connsiteX11" fmla="*/ 5227120 w 5829300"/>
              <a:gd name="connsiteY11" fmla="*/ 3570608 h 4619625"/>
              <a:gd name="connsiteX12" fmla="*/ 5291519 w 5829300"/>
              <a:gd name="connsiteY12" fmla="*/ 3749869 h 4619625"/>
              <a:gd name="connsiteX13" fmla="*/ 5348621 w 5829300"/>
              <a:gd name="connsiteY13" fmla="*/ 3764471 h 4619625"/>
              <a:gd name="connsiteX14" fmla="*/ 5470789 w 5829300"/>
              <a:gd name="connsiteY14" fmla="*/ 3692766 h 4619625"/>
              <a:gd name="connsiteX15" fmla="*/ 5464141 w 5829300"/>
              <a:gd name="connsiteY15" fmla="*/ 588245 h 4619625"/>
              <a:gd name="connsiteX16" fmla="*/ 3937102 w 5829300"/>
              <a:gd name="connsiteY16" fmla="*/ 243659 h 4619625"/>
              <a:gd name="connsiteX17" fmla="*/ 3937102 w 5829300"/>
              <a:gd name="connsiteY17" fmla="*/ 4101084 h 4619625"/>
              <a:gd name="connsiteX18" fmla="*/ 3937102 w 5829300"/>
              <a:gd name="connsiteY18" fmla="*/ 4108390 h 4619625"/>
              <a:gd name="connsiteX19" fmla="*/ 3750535 w 5829300"/>
              <a:gd name="connsiteY19" fmla="*/ 4302262 h 4619625"/>
              <a:gd name="connsiteX20" fmla="*/ 3563970 w 5829300"/>
              <a:gd name="connsiteY20" fmla="*/ 4223252 h 4619625"/>
              <a:gd name="connsiteX21" fmla="*/ 2452554 w 5829300"/>
              <a:gd name="connsiteY21" fmla="*/ 3334255 h 4619625"/>
              <a:gd name="connsiteX22" fmla="*/ 2015023 w 5829300"/>
              <a:gd name="connsiteY22" fmla="*/ 3334255 h 4619625"/>
              <a:gd name="connsiteX23" fmla="*/ 2015023 w 5829300"/>
              <a:gd name="connsiteY23" fmla="*/ 4187400 h 4619625"/>
              <a:gd name="connsiteX24" fmla="*/ 1577492 w 5829300"/>
              <a:gd name="connsiteY24" fmla="*/ 4624931 h 4619625"/>
              <a:gd name="connsiteX25" fmla="*/ 1190425 w 5829300"/>
              <a:gd name="connsiteY25" fmla="*/ 4624931 h 4619625"/>
              <a:gd name="connsiteX26" fmla="*/ 752894 w 5829300"/>
              <a:gd name="connsiteY26" fmla="*/ 4187400 h 4619625"/>
              <a:gd name="connsiteX27" fmla="*/ 752894 w 5829300"/>
              <a:gd name="connsiteY27" fmla="*/ 3334255 h 4619625"/>
              <a:gd name="connsiteX28" fmla="*/ 430225 w 5829300"/>
              <a:gd name="connsiteY28" fmla="*/ 3334255 h 4619625"/>
              <a:gd name="connsiteX29" fmla="*/ 0 w 5829300"/>
              <a:gd name="connsiteY29" fmla="*/ 2904030 h 4619625"/>
              <a:gd name="connsiteX30" fmla="*/ 0 w 5829300"/>
              <a:gd name="connsiteY30" fmla="*/ 1347778 h 4619625"/>
              <a:gd name="connsiteX31" fmla="*/ 430225 w 5829300"/>
              <a:gd name="connsiteY31" fmla="*/ 917553 h 4619625"/>
              <a:gd name="connsiteX32" fmla="*/ 2459193 w 5829300"/>
              <a:gd name="connsiteY32" fmla="*/ 917553 h 4619625"/>
              <a:gd name="connsiteX33" fmla="*/ 3534756 w 5829300"/>
              <a:gd name="connsiteY33" fmla="*/ 49797 h 4619625"/>
              <a:gd name="connsiteX34" fmla="*/ 3563303 w 5829300"/>
              <a:gd name="connsiteY34" fmla="*/ 28546 h 4619625"/>
              <a:gd name="connsiteX35" fmla="*/ 3706711 w 5829300"/>
              <a:gd name="connsiteY35" fmla="*/ 0 h 4619625"/>
              <a:gd name="connsiteX36" fmla="*/ 3937102 w 5829300"/>
              <a:gd name="connsiteY36" fmla="*/ 243659 h 4619625"/>
              <a:gd name="connsiteX37" fmla="*/ 423586 w 5829300"/>
              <a:gd name="connsiteY37" fmla="*/ 3068679 h 4619625"/>
              <a:gd name="connsiteX38" fmla="*/ 882358 w 5829300"/>
              <a:gd name="connsiteY38" fmla="*/ 3068679 h 4619625"/>
              <a:gd name="connsiteX39" fmla="*/ 1878921 w 5829300"/>
              <a:gd name="connsiteY39" fmla="*/ 3068679 h 4619625"/>
              <a:gd name="connsiteX40" fmla="*/ 2366248 w 5829300"/>
              <a:gd name="connsiteY40" fmla="*/ 3068679 h 4619625"/>
              <a:gd name="connsiteX41" fmla="*/ 2366248 w 5829300"/>
              <a:gd name="connsiteY41" fmla="*/ 1183119 h 4619625"/>
              <a:gd name="connsiteX42" fmla="*/ 423586 w 5829300"/>
              <a:gd name="connsiteY42" fmla="*/ 1183119 h 4619625"/>
              <a:gd name="connsiteX43" fmla="*/ 258928 w 5829300"/>
              <a:gd name="connsiteY43" fmla="*/ 1347778 h 4619625"/>
              <a:gd name="connsiteX44" fmla="*/ 258928 w 5829300"/>
              <a:gd name="connsiteY44" fmla="*/ 2904030 h 4619625"/>
              <a:gd name="connsiteX45" fmla="*/ 423586 w 5829300"/>
              <a:gd name="connsiteY45" fmla="*/ 3068679 h 4619625"/>
              <a:gd name="connsiteX46" fmla="*/ 1750114 w 5829300"/>
              <a:gd name="connsiteY46" fmla="*/ 3334255 h 4619625"/>
              <a:gd name="connsiteX47" fmla="*/ 1018461 w 5829300"/>
              <a:gd name="connsiteY47" fmla="*/ 3334255 h 4619625"/>
              <a:gd name="connsiteX48" fmla="*/ 1018461 w 5829300"/>
              <a:gd name="connsiteY48" fmla="*/ 4187400 h 4619625"/>
              <a:gd name="connsiteX49" fmla="*/ 1190415 w 5829300"/>
              <a:gd name="connsiteY49" fmla="*/ 4359355 h 4619625"/>
              <a:gd name="connsiteX50" fmla="*/ 1577483 w 5829300"/>
              <a:gd name="connsiteY50" fmla="*/ 4359355 h 4619625"/>
              <a:gd name="connsiteX51" fmla="*/ 1749438 w 5829300"/>
              <a:gd name="connsiteY51" fmla="*/ 4187400 h 4619625"/>
              <a:gd name="connsiteX52" fmla="*/ 1749438 w 5829300"/>
              <a:gd name="connsiteY52" fmla="*/ 3334255 h 4619625"/>
              <a:gd name="connsiteX53" fmla="*/ 1750114 w 5829300"/>
              <a:gd name="connsiteY53" fmla="*/ 3334255 h 4619625"/>
              <a:gd name="connsiteX54" fmla="*/ 3671526 w 5829300"/>
              <a:gd name="connsiteY54" fmla="*/ 279511 h 4619625"/>
              <a:gd name="connsiteX55" fmla="*/ 2631815 w 5829300"/>
              <a:gd name="connsiteY55" fmla="*/ 1111415 h 4619625"/>
              <a:gd name="connsiteX56" fmla="*/ 2631815 w 5829300"/>
              <a:gd name="connsiteY56" fmla="*/ 3133744 h 4619625"/>
              <a:gd name="connsiteX57" fmla="*/ 3671526 w 5829300"/>
              <a:gd name="connsiteY57" fmla="*/ 3965648 h 4619625"/>
              <a:gd name="connsiteX58" fmla="*/ 3671526 w 5829300"/>
              <a:gd name="connsiteY58" fmla="*/ 279511 h 4619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829300" h="4619625">
                <a:moveTo>
                  <a:pt x="4775645" y="1269435"/>
                </a:moveTo>
                <a:cubicBezTo>
                  <a:pt x="4796885" y="1305287"/>
                  <a:pt x="5227120" y="2086727"/>
                  <a:pt x="4782950" y="3011586"/>
                </a:cubicBezTo>
                <a:cubicBezTo>
                  <a:pt x="4761710" y="3062040"/>
                  <a:pt x="4711246" y="3083290"/>
                  <a:pt x="4660783" y="3083290"/>
                </a:cubicBezTo>
                <a:cubicBezTo>
                  <a:pt x="4639542" y="3083290"/>
                  <a:pt x="4624931" y="3075985"/>
                  <a:pt x="4603680" y="3068688"/>
                </a:cubicBezTo>
                <a:cubicBezTo>
                  <a:pt x="4539282" y="3040142"/>
                  <a:pt x="4510726" y="2953826"/>
                  <a:pt x="4539282" y="2889428"/>
                </a:cubicBezTo>
                <a:cubicBezTo>
                  <a:pt x="4926350" y="2093376"/>
                  <a:pt x="4560523" y="1419492"/>
                  <a:pt x="4546588" y="1390936"/>
                </a:cubicBezTo>
                <a:cubicBezTo>
                  <a:pt x="4510735" y="1326537"/>
                  <a:pt x="4531986" y="1247527"/>
                  <a:pt x="4597041" y="1211675"/>
                </a:cubicBezTo>
                <a:cubicBezTo>
                  <a:pt x="4661449" y="1183119"/>
                  <a:pt x="4739793" y="1204370"/>
                  <a:pt x="4775645" y="1269435"/>
                </a:cubicBezTo>
                <a:close/>
                <a:moveTo>
                  <a:pt x="5464141" y="588245"/>
                </a:moveTo>
                <a:cubicBezTo>
                  <a:pt x="5428288" y="523846"/>
                  <a:pt x="5349278" y="501929"/>
                  <a:pt x="5284880" y="537782"/>
                </a:cubicBezTo>
                <a:cubicBezTo>
                  <a:pt x="5220481" y="573634"/>
                  <a:pt x="5198574" y="652644"/>
                  <a:pt x="5234426" y="717042"/>
                </a:cubicBezTo>
                <a:cubicBezTo>
                  <a:pt x="5241731" y="731644"/>
                  <a:pt x="5972718" y="2043570"/>
                  <a:pt x="5227120" y="3570608"/>
                </a:cubicBezTo>
                <a:cubicBezTo>
                  <a:pt x="5198574" y="3635007"/>
                  <a:pt x="5219815" y="3714017"/>
                  <a:pt x="5291519" y="3749869"/>
                </a:cubicBezTo>
                <a:cubicBezTo>
                  <a:pt x="5312760" y="3757174"/>
                  <a:pt x="5327371" y="3764471"/>
                  <a:pt x="5348621" y="3764471"/>
                </a:cubicBezTo>
                <a:cubicBezTo>
                  <a:pt x="5399075" y="3764471"/>
                  <a:pt x="5441576" y="3735924"/>
                  <a:pt x="5470789" y="3692766"/>
                </a:cubicBezTo>
                <a:cubicBezTo>
                  <a:pt x="6267498" y="2043570"/>
                  <a:pt x="5492686" y="645338"/>
                  <a:pt x="5464141" y="588245"/>
                </a:cubicBezTo>
                <a:close/>
                <a:moveTo>
                  <a:pt x="3937102" y="243659"/>
                </a:moveTo>
                <a:lnTo>
                  <a:pt x="3937102" y="4101084"/>
                </a:lnTo>
                <a:lnTo>
                  <a:pt x="3937102" y="4108390"/>
                </a:lnTo>
                <a:cubicBezTo>
                  <a:pt x="3929796" y="4244493"/>
                  <a:pt x="3836851" y="4302262"/>
                  <a:pt x="3750535" y="4302262"/>
                </a:cubicBezTo>
                <a:cubicBezTo>
                  <a:pt x="3693433" y="4302262"/>
                  <a:pt x="3635674" y="4273715"/>
                  <a:pt x="3563970" y="4223252"/>
                </a:cubicBezTo>
                <a:lnTo>
                  <a:pt x="2452554" y="3334255"/>
                </a:lnTo>
                <a:lnTo>
                  <a:pt x="2015023" y="3334255"/>
                </a:lnTo>
                <a:lnTo>
                  <a:pt x="2015023" y="4187400"/>
                </a:lnTo>
                <a:cubicBezTo>
                  <a:pt x="2015023" y="4431059"/>
                  <a:pt x="1821152" y="4624931"/>
                  <a:pt x="1577492" y="4624931"/>
                </a:cubicBezTo>
                <a:lnTo>
                  <a:pt x="1190425" y="4624931"/>
                </a:lnTo>
                <a:cubicBezTo>
                  <a:pt x="946766" y="4624931"/>
                  <a:pt x="752894" y="4431059"/>
                  <a:pt x="752894" y="4187400"/>
                </a:cubicBezTo>
                <a:lnTo>
                  <a:pt x="752894" y="3334255"/>
                </a:lnTo>
                <a:lnTo>
                  <a:pt x="430225" y="3334255"/>
                </a:lnTo>
                <a:cubicBezTo>
                  <a:pt x="193872" y="3334255"/>
                  <a:pt x="0" y="3140383"/>
                  <a:pt x="0" y="2904030"/>
                </a:cubicBezTo>
                <a:lnTo>
                  <a:pt x="0" y="1347778"/>
                </a:lnTo>
                <a:cubicBezTo>
                  <a:pt x="0" y="1111415"/>
                  <a:pt x="193872" y="917553"/>
                  <a:pt x="430225" y="917553"/>
                </a:cubicBezTo>
                <a:lnTo>
                  <a:pt x="2459193" y="917553"/>
                </a:lnTo>
                <a:lnTo>
                  <a:pt x="3534756" y="49797"/>
                </a:lnTo>
                <a:cubicBezTo>
                  <a:pt x="3542062" y="42491"/>
                  <a:pt x="3555997" y="35195"/>
                  <a:pt x="3563303" y="28546"/>
                </a:cubicBezTo>
                <a:cubicBezTo>
                  <a:pt x="3577904" y="21241"/>
                  <a:pt x="3642312" y="0"/>
                  <a:pt x="3706711" y="0"/>
                </a:cubicBezTo>
                <a:cubicBezTo>
                  <a:pt x="3843490" y="0"/>
                  <a:pt x="3937102" y="100251"/>
                  <a:pt x="3937102" y="243659"/>
                </a:cubicBezTo>
                <a:close/>
                <a:moveTo>
                  <a:pt x="423586" y="3068679"/>
                </a:moveTo>
                <a:lnTo>
                  <a:pt x="882358" y="3068679"/>
                </a:lnTo>
                <a:lnTo>
                  <a:pt x="1878921" y="3068679"/>
                </a:lnTo>
                <a:lnTo>
                  <a:pt x="2366248" y="3068679"/>
                </a:lnTo>
                <a:lnTo>
                  <a:pt x="2366248" y="1183119"/>
                </a:lnTo>
                <a:lnTo>
                  <a:pt x="423586" y="1183119"/>
                </a:lnTo>
                <a:cubicBezTo>
                  <a:pt x="337271" y="1183119"/>
                  <a:pt x="258928" y="1254824"/>
                  <a:pt x="258928" y="1347778"/>
                </a:cubicBezTo>
                <a:lnTo>
                  <a:pt x="258928" y="2904030"/>
                </a:lnTo>
                <a:cubicBezTo>
                  <a:pt x="265576" y="2996975"/>
                  <a:pt x="337280" y="3068679"/>
                  <a:pt x="423586" y="3068679"/>
                </a:cubicBezTo>
                <a:close/>
                <a:moveTo>
                  <a:pt x="1750114" y="3334255"/>
                </a:moveTo>
                <a:lnTo>
                  <a:pt x="1018461" y="3334255"/>
                </a:lnTo>
                <a:lnTo>
                  <a:pt x="1018461" y="4187400"/>
                </a:lnTo>
                <a:cubicBezTo>
                  <a:pt x="1018461" y="4280354"/>
                  <a:pt x="1097471" y="4359355"/>
                  <a:pt x="1190415" y="4359355"/>
                </a:cubicBezTo>
                <a:lnTo>
                  <a:pt x="1577483" y="4359355"/>
                </a:lnTo>
                <a:cubicBezTo>
                  <a:pt x="1670437" y="4359355"/>
                  <a:pt x="1749438" y="4280345"/>
                  <a:pt x="1749438" y="4187400"/>
                </a:cubicBezTo>
                <a:lnTo>
                  <a:pt x="1749438" y="3334255"/>
                </a:lnTo>
                <a:lnTo>
                  <a:pt x="1750114" y="3334255"/>
                </a:lnTo>
                <a:close/>
                <a:moveTo>
                  <a:pt x="3671526" y="279511"/>
                </a:moveTo>
                <a:lnTo>
                  <a:pt x="2631815" y="1111415"/>
                </a:lnTo>
                <a:lnTo>
                  <a:pt x="2631815" y="3133744"/>
                </a:lnTo>
                <a:lnTo>
                  <a:pt x="3671526" y="3965648"/>
                </a:lnTo>
                <a:lnTo>
                  <a:pt x="3671526" y="279511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89" name="Forma libre 388">
            <a:extLst>
              <a:ext uri="{FF2B5EF4-FFF2-40B4-BE49-F238E27FC236}">
                <a16:creationId xmlns:a16="http://schemas.microsoft.com/office/drawing/2014/main" id="{21580244-68FB-DB4B-A259-FFA4D82BB3B8}"/>
              </a:ext>
            </a:extLst>
          </p:cNvPr>
          <p:cNvSpPr/>
          <p:nvPr/>
        </p:nvSpPr>
        <p:spPr>
          <a:xfrm>
            <a:off x="2755364" y="4097112"/>
            <a:ext cx="301831" cy="245114"/>
          </a:xfrm>
          <a:custGeom>
            <a:avLst/>
            <a:gdLst>
              <a:gd name="connsiteX0" fmla="*/ 5152521 w 5829300"/>
              <a:gd name="connsiteY0" fmla="*/ 0 h 4733925"/>
              <a:gd name="connsiteX1" fmla="*/ 676780 w 5829300"/>
              <a:gd name="connsiteY1" fmla="*/ 0 h 4733925"/>
              <a:gd name="connsiteX2" fmla="*/ 0 w 5829300"/>
              <a:gd name="connsiteY2" fmla="*/ 676770 h 4733925"/>
              <a:gd name="connsiteX3" fmla="*/ 0 w 5829300"/>
              <a:gd name="connsiteY3" fmla="*/ 3362344 h 4733925"/>
              <a:gd name="connsiteX4" fmla="*/ 676780 w 5829300"/>
              <a:gd name="connsiteY4" fmla="*/ 4039124 h 4733925"/>
              <a:gd name="connsiteX5" fmla="*/ 1149287 w 5829300"/>
              <a:gd name="connsiteY5" fmla="*/ 4039124 h 4733925"/>
              <a:gd name="connsiteX6" fmla="*/ 1565015 w 5829300"/>
              <a:gd name="connsiteY6" fmla="*/ 4595822 h 4733925"/>
              <a:gd name="connsiteX7" fmla="*/ 1826066 w 5829300"/>
              <a:gd name="connsiteY7" fmla="*/ 4736792 h 4733925"/>
              <a:gd name="connsiteX8" fmla="*/ 2079936 w 5829300"/>
              <a:gd name="connsiteY8" fmla="*/ 4588640 h 4733925"/>
              <a:gd name="connsiteX9" fmla="*/ 2495664 w 5829300"/>
              <a:gd name="connsiteY9" fmla="*/ 4039124 h 4733925"/>
              <a:gd name="connsiteX10" fmla="*/ 5153178 w 5829300"/>
              <a:gd name="connsiteY10" fmla="*/ 4039124 h 4733925"/>
              <a:gd name="connsiteX11" fmla="*/ 5829957 w 5829300"/>
              <a:gd name="connsiteY11" fmla="*/ 3362344 h 4733925"/>
              <a:gd name="connsiteX12" fmla="*/ 5829957 w 5829300"/>
              <a:gd name="connsiteY12" fmla="*/ 683304 h 4733925"/>
              <a:gd name="connsiteX13" fmla="*/ 5152521 w 5829300"/>
              <a:gd name="connsiteY13" fmla="*/ 0 h 4733925"/>
              <a:gd name="connsiteX14" fmla="*/ 5568249 w 5829300"/>
              <a:gd name="connsiteY14" fmla="*/ 3368878 h 4733925"/>
              <a:gd name="connsiteX15" fmla="*/ 5152521 w 5829300"/>
              <a:gd name="connsiteY15" fmla="*/ 3784606 h 4733925"/>
              <a:gd name="connsiteX16" fmla="*/ 2424522 w 5829300"/>
              <a:gd name="connsiteY16" fmla="*/ 3784606 h 4733925"/>
              <a:gd name="connsiteX17" fmla="*/ 2318795 w 5829300"/>
              <a:gd name="connsiteY17" fmla="*/ 3834203 h 4733925"/>
              <a:gd name="connsiteX18" fmla="*/ 1867824 w 5829300"/>
              <a:gd name="connsiteY18" fmla="*/ 4440498 h 4733925"/>
              <a:gd name="connsiteX19" fmla="*/ 1825400 w 5829300"/>
              <a:gd name="connsiteY19" fmla="*/ 4482922 h 4733925"/>
              <a:gd name="connsiteX20" fmla="*/ 1775803 w 5829300"/>
              <a:gd name="connsiteY20" fmla="*/ 4440498 h 4733925"/>
              <a:gd name="connsiteX21" fmla="*/ 1324832 w 5829300"/>
              <a:gd name="connsiteY21" fmla="*/ 3834203 h 4733925"/>
              <a:gd name="connsiteX22" fmla="*/ 1219105 w 5829300"/>
              <a:gd name="connsiteY22" fmla="*/ 3784606 h 4733925"/>
              <a:gd name="connsiteX23" fmla="*/ 683304 w 5829300"/>
              <a:gd name="connsiteY23" fmla="*/ 3784606 h 4733925"/>
              <a:gd name="connsiteX24" fmla="*/ 267576 w 5829300"/>
              <a:gd name="connsiteY24" fmla="*/ 3368878 h 4733925"/>
              <a:gd name="connsiteX25" fmla="*/ 267576 w 5829300"/>
              <a:gd name="connsiteY25" fmla="*/ 683304 h 4733925"/>
              <a:gd name="connsiteX26" fmla="*/ 683304 w 5829300"/>
              <a:gd name="connsiteY26" fmla="*/ 267576 h 4733925"/>
              <a:gd name="connsiteX27" fmla="*/ 5159045 w 5829300"/>
              <a:gd name="connsiteY27" fmla="*/ 267576 h 4733925"/>
              <a:gd name="connsiteX28" fmla="*/ 5574773 w 5829300"/>
              <a:gd name="connsiteY28" fmla="*/ 683304 h 4733925"/>
              <a:gd name="connsiteX29" fmla="*/ 5574773 w 5829300"/>
              <a:gd name="connsiteY29" fmla="*/ 3368878 h 4733925"/>
              <a:gd name="connsiteX30" fmla="*/ 5568249 w 5829300"/>
              <a:gd name="connsiteY30" fmla="*/ 3368878 h 4733925"/>
              <a:gd name="connsiteX31" fmla="*/ 4750499 w 5829300"/>
              <a:gd name="connsiteY31" fmla="*/ 2050561 h 4733925"/>
              <a:gd name="connsiteX32" fmla="*/ 4623892 w 5829300"/>
              <a:gd name="connsiteY32" fmla="*/ 2177168 h 4733925"/>
              <a:gd name="connsiteX33" fmla="*/ 1191054 w 5829300"/>
              <a:gd name="connsiteY33" fmla="*/ 2177168 h 4733925"/>
              <a:gd name="connsiteX34" fmla="*/ 1064447 w 5829300"/>
              <a:gd name="connsiteY34" fmla="*/ 2050561 h 4733925"/>
              <a:gd name="connsiteX35" fmla="*/ 1191054 w 5829300"/>
              <a:gd name="connsiteY35" fmla="*/ 1923955 h 4733925"/>
              <a:gd name="connsiteX36" fmla="*/ 4623892 w 5829300"/>
              <a:gd name="connsiteY36" fmla="*/ 1923955 h 4733925"/>
              <a:gd name="connsiteX37" fmla="*/ 4750499 w 5829300"/>
              <a:gd name="connsiteY37" fmla="*/ 2050561 h 4733925"/>
              <a:gd name="connsiteX38" fmla="*/ 4750499 w 5829300"/>
              <a:gd name="connsiteY38" fmla="*/ 2833069 h 4733925"/>
              <a:gd name="connsiteX39" fmla="*/ 4623892 w 5829300"/>
              <a:gd name="connsiteY39" fmla="*/ 2959675 h 4733925"/>
              <a:gd name="connsiteX40" fmla="*/ 1191054 w 5829300"/>
              <a:gd name="connsiteY40" fmla="*/ 2959675 h 4733925"/>
              <a:gd name="connsiteX41" fmla="*/ 1064447 w 5829300"/>
              <a:gd name="connsiteY41" fmla="*/ 2833069 h 4733925"/>
              <a:gd name="connsiteX42" fmla="*/ 1191054 w 5829300"/>
              <a:gd name="connsiteY42" fmla="*/ 2706462 h 4733925"/>
              <a:gd name="connsiteX43" fmla="*/ 4623892 w 5829300"/>
              <a:gd name="connsiteY43" fmla="*/ 2706462 h 4733925"/>
              <a:gd name="connsiteX44" fmla="*/ 4750499 w 5829300"/>
              <a:gd name="connsiteY44" fmla="*/ 2833069 h 4733925"/>
              <a:gd name="connsiteX45" fmla="*/ 1057266 w 5829300"/>
              <a:gd name="connsiteY45" fmla="*/ 1275236 h 4733925"/>
              <a:gd name="connsiteX46" fmla="*/ 1183872 w 5829300"/>
              <a:gd name="connsiteY46" fmla="*/ 1148629 h 4733925"/>
              <a:gd name="connsiteX47" fmla="*/ 3248797 w 5829300"/>
              <a:gd name="connsiteY47" fmla="*/ 1148629 h 4733925"/>
              <a:gd name="connsiteX48" fmla="*/ 3375403 w 5829300"/>
              <a:gd name="connsiteY48" fmla="*/ 1275236 h 4733925"/>
              <a:gd name="connsiteX49" fmla="*/ 3248797 w 5829300"/>
              <a:gd name="connsiteY49" fmla="*/ 1401842 h 4733925"/>
              <a:gd name="connsiteX50" fmla="*/ 1191054 w 5829300"/>
              <a:gd name="connsiteY50" fmla="*/ 1401842 h 4733925"/>
              <a:gd name="connsiteX51" fmla="*/ 1057266 w 5829300"/>
              <a:gd name="connsiteY51" fmla="*/ 1275236 h 473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829300" h="4733925">
                <a:moveTo>
                  <a:pt x="5152521" y="0"/>
                </a:moveTo>
                <a:lnTo>
                  <a:pt x="676780" y="0"/>
                </a:lnTo>
                <a:cubicBezTo>
                  <a:pt x="303476" y="0"/>
                  <a:pt x="0" y="302819"/>
                  <a:pt x="0" y="676770"/>
                </a:cubicBezTo>
                <a:lnTo>
                  <a:pt x="0" y="3362344"/>
                </a:lnTo>
                <a:cubicBezTo>
                  <a:pt x="0" y="3735648"/>
                  <a:pt x="302819" y="4039124"/>
                  <a:pt x="676780" y="4039124"/>
                </a:cubicBezTo>
                <a:lnTo>
                  <a:pt x="1149287" y="4039124"/>
                </a:lnTo>
                <a:lnTo>
                  <a:pt x="1565015" y="4595822"/>
                </a:lnTo>
                <a:cubicBezTo>
                  <a:pt x="1593075" y="4631065"/>
                  <a:pt x="1685096" y="4736792"/>
                  <a:pt x="1826066" y="4736792"/>
                </a:cubicBezTo>
                <a:cubicBezTo>
                  <a:pt x="1889369" y="4736792"/>
                  <a:pt x="1987915" y="4708732"/>
                  <a:pt x="2079936" y="4588640"/>
                </a:cubicBezTo>
                <a:lnTo>
                  <a:pt x="2495664" y="4039124"/>
                </a:lnTo>
                <a:lnTo>
                  <a:pt x="5153178" y="4039124"/>
                </a:lnTo>
                <a:cubicBezTo>
                  <a:pt x="5526482" y="4039124"/>
                  <a:pt x="5829957" y="3736305"/>
                  <a:pt x="5829957" y="3362344"/>
                </a:cubicBezTo>
                <a:lnTo>
                  <a:pt x="5829957" y="683304"/>
                </a:lnTo>
                <a:cubicBezTo>
                  <a:pt x="5828653" y="309991"/>
                  <a:pt x="5525824" y="0"/>
                  <a:pt x="5152521" y="0"/>
                </a:cubicBezTo>
                <a:close/>
                <a:moveTo>
                  <a:pt x="5568249" y="3368878"/>
                </a:moveTo>
                <a:cubicBezTo>
                  <a:pt x="5568249" y="3601212"/>
                  <a:pt x="5377682" y="3784606"/>
                  <a:pt x="5152521" y="3784606"/>
                </a:cubicBezTo>
                <a:lnTo>
                  <a:pt x="2424522" y="3784606"/>
                </a:lnTo>
                <a:cubicBezTo>
                  <a:pt x="2382098" y="3784606"/>
                  <a:pt x="2346855" y="3805495"/>
                  <a:pt x="2318795" y="3834203"/>
                </a:cubicBezTo>
                <a:lnTo>
                  <a:pt x="1867824" y="4440498"/>
                </a:lnTo>
                <a:cubicBezTo>
                  <a:pt x="1839763" y="4475741"/>
                  <a:pt x="1825400" y="4482922"/>
                  <a:pt x="1825400" y="4482922"/>
                </a:cubicBezTo>
                <a:cubicBezTo>
                  <a:pt x="1818218" y="4482922"/>
                  <a:pt x="1790157" y="4462034"/>
                  <a:pt x="1775803" y="4440498"/>
                </a:cubicBezTo>
                <a:lnTo>
                  <a:pt x="1324832" y="3834203"/>
                </a:lnTo>
                <a:cubicBezTo>
                  <a:pt x="1303944" y="3798961"/>
                  <a:pt x="1261529" y="3784606"/>
                  <a:pt x="1219105" y="3784606"/>
                </a:cubicBezTo>
                <a:lnTo>
                  <a:pt x="683304" y="3784606"/>
                </a:lnTo>
                <a:cubicBezTo>
                  <a:pt x="450971" y="3784606"/>
                  <a:pt x="267576" y="3594040"/>
                  <a:pt x="267576" y="3368878"/>
                </a:cubicBezTo>
                <a:lnTo>
                  <a:pt x="267576" y="683304"/>
                </a:lnTo>
                <a:cubicBezTo>
                  <a:pt x="267576" y="450971"/>
                  <a:pt x="458143" y="267576"/>
                  <a:pt x="683304" y="267576"/>
                </a:cubicBezTo>
                <a:lnTo>
                  <a:pt x="5159045" y="267576"/>
                </a:lnTo>
                <a:cubicBezTo>
                  <a:pt x="5391379" y="267576"/>
                  <a:pt x="5574773" y="458143"/>
                  <a:pt x="5574773" y="683304"/>
                </a:cubicBezTo>
                <a:lnTo>
                  <a:pt x="5574773" y="3368878"/>
                </a:lnTo>
                <a:lnTo>
                  <a:pt x="5568249" y="3368878"/>
                </a:lnTo>
                <a:close/>
                <a:moveTo>
                  <a:pt x="4750499" y="2050561"/>
                </a:moveTo>
                <a:cubicBezTo>
                  <a:pt x="4750499" y="2121046"/>
                  <a:pt x="4694377" y="2177168"/>
                  <a:pt x="4623892" y="2177168"/>
                </a:cubicBezTo>
                <a:lnTo>
                  <a:pt x="1191054" y="2177168"/>
                </a:lnTo>
                <a:cubicBezTo>
                  <a:pt x="1120569" y="2177168"/>
                  <a:pt x="1064447" y="2121046"/>
                  <a:pt x="1064447" y="2050561"/>
                </a:cubicBezTo>
                <a:cubicBezTo>
                  <a:pt x="1064447" y="1980076"/>
                  <a:pt x="1120578" y="1923955"/>
                  <a:pt x="1191054" y="1923955"/>
                </a:cubicBezTo>
                <a:lnTo>
                  <a:pt x="4623892" y="1923955"/>
                </a:lnTo>
                <a:cubicBezTo>
                  <a:pt x="4694377" y="1916773"/>
                  <a:pt x="4750499" y="1973551"/>
                  <a:pt x="4750499" y="2050561"/>
                </a:cubicBezTo>
                <a:close/>
                <a:moveTo>
                  <a:pt x="4750499" y="2833069"/>
                </a:moveTo>
                <a:cubicBezTo>
                  <a:pt x="4750499" y="2903553"/>
                  <a:pt x="4694377" y="2959675"/>
                  <a:pt x="4623892" y="2959675"/>
                </a:cubicBezTo>
                <a:lnTo>
                  <a:pt x="1191054" y="2959675"/>
                </a:lnTo>
                <a:cubicBezTo>
                  <a:pt x="1120569" y="2959675"/>
                  <a:pt x="1064447" y="2903544"/>
                  <a:pt x="1064447" y="2833069"/>
                </a:cubicBezTo>
                <a:cubicBezTo>
                  <a:pt x="1064447" y="2762593"/>
                  <a:pt x="1120578" y="2706462"/>
                  <a:pt x="1191054" y="2706462"/>
                </a:cubicBezTo>
                <a:lnTo>
                  <a:pt x="4623892" y="2706462"/>
                </a:lnTo>
                <a:cubicBezTo>
                  <a:pt x="4694377" y="2699280"/>
                  <a:pt x="4750499" y="2755402"/>
                  <a:pt x="4750499" y="2833069"/>
                </a:cubicBezTo>
                <a:close/>
                <a:moveTo>
                  <a:pt x="1057266" y="1275236"/>
                </a:moveTo>
                <a:cubicBezTo>
                  <a:pt x="1057266" y="1204751"/>
                  <a:pt x="1113396" y="1148629"/>
                  <a:pt x="1183872" y="1148629"/>
                </a:cubicBezTo>
                <a:lnTo>
                  <a:pt x="3248797" y="1148629"/>
                </a:lnTo>
                <a:cubicBezTo>
                  <a:pt x="3319282" y="1148629"/>
                  <a:pt x="3375403" y="1204760"/>
                  <a:pt x="3375403" y="1275236"/>
                </a:cubicBezTo>
                <a:cubicBezTo>
                  <a:pt x="3375403" y="1345711"/>
                  <a:pt x="3319272" y="1401842"/>
                  <a:pt x="3248797" y="1401842"/>
                </a:cubicBezTo>
                <a:lnTo>
                  <a:pt x="1191054" y="1401842"/>
                </a:lnTo>
                <a:cubicBezTo>
                  <a:pt x="1120569" y="1409681"/>
                  <a:pt x="1057266" y="1345721"/>
                  <a:pt x="1057266" y="127523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91" name="Forma libre 390">
            <a:extLst>
              <a:ext uri="{FF2B5EF4-FFF2-40B4-BE49-F238E27FC236}">
                <a16:creationId xmlns:a16="http://schemas.microsoft.com/office/drawing/2014/main" id="{D539A507-22E5-9E40-A9C3-7D0A6A20534F}"/>
              </a:ext>
            </a:extLst>
          </p:cNvPr>
          <p:cNvSpPr/>
          <p:nvPr/>
        </p:nvSpPr>
        <p:spPr>
          <a:xfrm>
            <a:off x="4277078" y="4014821"/>
            <a:ext cx="301339" cy="301339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09544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9192 h 5819790"/>
              <a:gd name="connsiteX8" fmla="*/ 5538358 w 5819790"/>
              <a:gd name="connsiteY8" fmla="*/ 2917303 h 5819790"/>
              <a:gd name="connsiteX9" fmla="*/ 2910247 w 5819790"/>
              <a:gd name="connsiteY9" fmla="*/ 5545414 h 5819790"/>
              <a:gd name="connsiteX10" fmla="*/ 4205255 w 5819790"/>
              <a:gd name="connsiteY10" fmla="*/ 2947629 h 5819790"/>
              <a:gd name="connsiteX11" fmla="*/ 4068414 w 5819790"/>
              <a:gd name="connsiteY11" fmla="*/ 3084470 h 5819790"/>
              <a:gd name="connsiteX12" fmla="*/ 1783110 w 5819790"/>
              <a:gd name="connsiteY12" fmla="*/ 3084470 h 5819790"/>
              <a:gd name="connsiteX13" fmla="*/ 1646269 w 5819790"/>
              <a:gd name="connsiteY13" fmla="*/ 2947629 h 5819790"/>
              <a:gd name="connsiteX14" fmla="*/ 1783110 w 5819790"/>
              <a:gd name="connsiteY14" fmla="*/ 2810788 h 5819790"/>
              <a:gd name="connsiteX15" fmla="*/ 4068424 w 5819790"/>
              <a:gd name="connsiteY15" fmla="*/ 2810788 h 5819790"/>
              <a:gd name="connsiteX16" fmla="*/ 4205255 w 5819790"/>
              <a:gd name="connsiteY16" fmla="*/ 2947629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064"/>
                  <a:pt x="0" y="2909544"/>
                </a:cubicBezTo>
                <a:cubicBezTo>
                  <a:pt x="0" y="4517023"/>
                  <a:pt x="1302768" y="5827550"/>
                  <a:pt x="2910247" y="5827550"/>
                </a:cubicBezTo>
                <a:cubicBezTo>
                  <a:pt x="4517727" y="5827550"/>
                  <a:pt x="5820495" y="4524783"/>
                  <a:pt x="5820495" y="2917303"/>
                </a:cubicBezTo>
                <a:cubicBezTo>
                  <a:pt x="5820495" y="1309824"/>
                  <a:pt x="4517023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9192"/>
                  <a:pt x="2910247" y="289192"/>
                </a:cubicBezTo>
                <a:cubicBezTo>
                  <a:pt x="4357616" y="289192"/>
                  <a:pt x="5538358" y="1469935"/>
                  <a:pt x="5538358" y="2917303"/>
                </a:cubicBezTo>
                <a:cubicBezTo>
                  <a:pt x="5538358" y="4364672"/>
                  <a:pt x="4357616" y="5545414"/>
                  <a:pt x="2910247" y="5545414"/>
                </a:cubicBezTo>
                <a:close/>
                <a:moveTo>
                  <a:pt x="4205255" y="2947629"/>
                </a:moveTo>
                <a:cubicBezTo>
                  <a:pt x="4205255" y="3023809"/>
                  <a:pt x="4144594" y="3084470"/>
                  <a:pt x="4068414" y="3084470"/>
                </a:cubicBezTo>
                <a:lnTo>
                  <a:pt x="1783110" y="3084470"/>
                </a:lnTo>
                <a:cubicBezTo>
                  <a:pt x="1706929" y="3084470"/>
                  <a:pt x="1646269" y="3023809"/>
                  <a:pt x="1646269" y="2947629"/>
                </a:cubicBezTo>
                <a:cubicBezTo>
                  <a:pt x="1646269" y="2871449"/>
                  <a:pt x="1706929" y="2810788"/>
                  <a:pt x="1783110" y="2810788"/>
                </a:cubicBezTo>
                <a:lnTo>
                  <a:pt x="4068424" y="2810788"/>
                </a:lnTo>
                <a:cubicBezTo>
                  <a:pt x="4143891" y="2810797"/>
                  <a:pt x="4205255" y="2871458"/>
                  <a:pt x="4205255" y="294762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93" name="Forma libre 392">
            <a:extLst>
              <a:ext uri="{FF2B5EF4-FFF2-40B4-BE49-F238E27FC236}">
                <a16:creationId xmlns:a16="http://schemas.microsoft.com/office/drawing/2014/main" id="{41A2EFD7-D1B6-D748-8373-833257252816}"/>
              </a:ext>
            </a:extLst>
          </p:cNvPr>
          <p:cNvSpPr/>
          <p:nvPr/>
        </p:nvSpPr>
        <p:spPr>
          <a:xfrm>
            <a:off x="481872" y="4108126"/>
            <a:ext cx="301831" cy="236730"/>
          </a:xfrm>
          <a:custGeom>
            <a:avLst/>
            <a:gdLst>
              <a:gd name="connsiteX0" fmla="*/ 3580143 w 5829300"/>
              <a:gd name="connsiteY0" fmla="*/ 1344120 h 4572000"/>
              <a:gd name="connsiteX1" fmla="*/ 3445040 w 5829300"/>
              <a:gd name="connsiteY1" fmla="*/ 1479223 h 4572000"/>
              <a:gd name="connsiteX2" fmla="*/ 3309938 w 5829300"/>
              <a:gd name="connsiteY2" fmla="*/ 1344120 h 4572000"/>
              <a:gd name="connsiteX3" fmla="*/ 3445040 w 5829300"/>
              <a:gd name="connsiteY3" fmla="*/ 1209018 h 4572000"/>
              <a:gd name="connsiteX4" fmla="*/ 3580143 w 5829300"/>
              <a:gd name="connsiteY4" fmla="*/ 1344120 h 4572000"/>
              <a:gd name="connsiteX5" fmla="*/ 2944673 w 5829300"/>
              <a:gd name="connsiteY5" fmla="*/ 1209018 h 4572000"/>
              <a:gd name="connsiteX6" fmla="*/ 2809570 w 5829300"/>
              <a:gd name="connsiteY6" fmla="*/ 1344120 h 4572000"/>
              <a:gd name="connsiteX7" fmla="*/ 2944673 w 5829300"/>
              <a:gd name="connsiteY7" fmla="*/ 1479223 h 4572000"/>
              <a:gd name="connsiteX8" fmla="*/ 3079776 w 5829300"/>
              <a:gd name="connsiteY8" fmla="*/ 1344120 h 4572000"/>
              <a:gd name="connsiteX9" fmla="*/ 2944673 w 5829300"/>
              <a:gd name="connsiteY9" fmla="*/ 1209018 h 4572000"/>
              <a:gd name="connsiteX10" fmla="*/ 5829300 w 5829300"/>
              <a:gd name="connsiteY10" fmla="*/ 1303468 h 4572000"/>
              <a:gd name="connsiteX11" fmla="*/ 5829300 w 5829300"/>
              <a:gd name="connsiteY11" fmla="*/ 2661342 h 4572000"/>
              <a:gd name="connsiteX12" fmla="*/ 5559105 w 5829300"/>
              <a:gd name="connsiteY12" fmla="*/ 2931538 h 4572000"/>
              <a:gd name="connsiteX13" fmla="*/ 5100019 w 5829300"/>
              <a:gd name="connsiteY13" fmla="*/ 2931538 h 4572000"/>
              <a:gd name="connsiteX14" fmla="*/ 4836700 w 5829300"/>
              <a:gd name="connsiteY14" fmla="*/ 2701995 h 4572000"/>
              <a:gd name="connsiteX15" fmla="*/ 4079891 w 5829300"/>
              <a:gd name="connsiteY15" fmla="*/ 2701995 h 4572000"/>
              <a:gd name="connsiteX16" fmla="*/ 4079891 w 5829300"/>
              <a:gd name="connsiteY16" fmla="*/ 2897762 h 4572000"/>
              <a:gd name="connsiteX17" fmla="*/ 3722132 w 5829300"/>
              <a:gd name="connsiteY17" fmla="*/ 3255531 h 4572000"/>
              <a:gd name="connsiteX18" fmla="*/ 2526240 w 5829300"/>
              <a:gd name="connsiteY18" fmla="*/ 3255531 h 4572000"/>
              <a:gd name="connsiteX19" fmla="*/ 2526240 w 5829300"/>
              <a:gd name="connsiteY19" fmla="*/ 4288793 h 4572000"/>
              <a:gd name="connsiteX20" fmla="*/ 2236023 w 5829300"/>
              <a:gd name="connsiteY20" fmla="*/ 4579010 h 4572000"/>
              <a:gd name="connsiteX21" fmla="*/ 1702508 w 5829300"/>
              <a:gd name="connsiteY21" fmla="*/ 4579010 h 4572000"/>
              <a:gd name="connsiteX22" fmla="*/ 1412291 w 5829300"/>
              <a:gd name="connsiteY22" fmla="*/ 4288793 h 4572000"/>
              <a:gd name="connsiteX23" fmla="*/ 1412291 w 5829300"/>
              <a:gd name="connsiteY23" fmla="*/ 3255531 h 4572000"/>
              <a:gd name="connsiteX24" fmla="*/ 357769 w 5829300"/>
              <a:gd name="connsiteY24" fmla="*/ 3255531 h 4572000"/>
              <a:gd name="connsiteX25" fmla="*/ 0 w 5829300"/>
              <a:gd name="connsiteY25" fmla="*/ 2897762 h 4572000"/>
              <a:gd name="connsiteX26" fmla="*/ 0 w 5829300"/>
              <a:gd name="connsiteY26" fmla="*/ 1060161 h 4572000"/>
              <a:gd name="connsiteX27" fmla="*/ 357769 w 5829300"/>
              <a:gd name="connsiteY27" fmla="*/ 702392 h 4572000"/>
              <a:gd name="connsiteX28" fmla="*/ 371532 w 5829300"/>
              <a:gd name="connsiteY28" fmla="*/ 702392 h 4572000"/>
              <a:gd name="connsiteX29" fmla="*/ 371532 w 5829300"/>
              <a:gd name="connsiteY29" fmla="*/ 290217 h 4572000"/>
              <a:gd name="connsiteX30" fmla="*/ 661749 w 5829300"/>
              <a:gd name="connsiteY30" fmla="*/ 0 h 4572000"/>
              <a:gd name="connsiteX31" fmla="*/ 3059763 w 5829300"/>
              <a:gd name="connsiteY31" fmla="*/ 0 h 4572000"/>
              <a:gd name="connsiteX32" fmla="*/ 3349981 w 5829300"/>
              <a:gd name="connsiteY32" fmla="*/ 290217 h 4572000"/>
              <a:gd name="connsiteX33" fmla="*/ 3349981 w 5829300"/>
              <a:gd name="connsiteY33" fmla="*/ 702392 h 4572000"/>
              <a:gd name="connsiteX34" fmla="*/ 3721503 w 5829300"/>
              <a:gd name="connsiteY34" fmla="*/ 702392 h 4572000"/>
              <a:gd name="connsiteX35" fmla="*/ 4079262 w 5829300"/>
              <a:gd name="connsiteY35" fmla="*/ 1060161 h 4572000"/>
              <a:gd name="connsiteX36" fmla="*/ 4079262 w 5829300"/>
              <a:gd name="connsiteY36" fmla="*/ 1255928 h 4572000"/>
              <a:gd name="connsiteX37" fmla="*/ 4836071 w 5829300"/>
              <a:gd name="connsiteY37" fmla="*/ 1255928 h 4572000"/>
              <a:gd name="connsiteX38" fmla="*/ 5099390 w 5829300"/>
              <a:gd name="connsiteY38" fmla="*/ 1033262 h 4572000"/>
              <a:gd name="connsiteX39" fmla="*/ 5558476 w 5829300"/>
              <a:gd name="connsiteY39" fmla="*/ 1033262 h 4572000"/>
              <a:gd name="connsiteX40" fmla="*/ 5829300 w 5829300"/>
              <a:gd name="connsiteY40" fmla="*/ 1303468 h 4572000"/>
              <a:gd name="connsiteX41" fmla="*/ 621087 w 5829300"/>
              <a:gd name="connsiteY41" fmla="*/ 702392 h 4572000"/>
              <a:gd name="connsiteX42" fmla="*/ 3100416 w 5829300"/>
              <a:gd name="connsiteY42" fmla="*/ 702392 h 4572000"/>
              <a:gd name="connsiteX43" fmla="*/ 3100416 w 5829300"/>
              <a:gd name="connsiteY43" fmla="*/ 290217 h 4572000"/>
              <a:gd name="connsiteX44" fmla="*/ 3059763 w 5829300"/>
              <a:gd name="connsiteY44" fmla="*/ 249564 h 4572000"/>
              <a:gd name="connsiteX45" fmla="*/ 661740 w 5829300"/>
              <a:gd name="connsiteY45" fmla="*/ 249564 h 4572000"/>
              <a:gd name="connsiteX46" fmla="*/ 621087 w 5829300"/>
              <a:gd name="connsiteY46" fmla="*/ 290217 h 4572000"/>
              <a:gd name="connsiteX47" fmla="*/ 621087 w 5829300"/>
              <a:gd name="connsiteY47" fmla="*/ 702392 h 4572000"/>
              <a:gd name="connsiteX48" fmla="*/ 2276056 w 5829300"/>
              <a:gd name="connsiteY48" fmla="*/ 3255531 h 4572000"/>
              <a:gd name="connsiteX49" fmla="*/ 1654969 w 5829300"/>
              <a:gd name="connsiteY49" fmla="*/ 3255531 h 4572000"/>
              <a:gd name="connsiteX50" fmla="*/ 1654969 w 5829300"/>
              <a:gd name="connsiteY50" fmla="*/ 4288793 h 4572000"/>
              <a:gd name="connsiteX51" fmla="*/ 1695622 w 5829300"/>
              <a:gd name="connsiteY51" fmla="*/ 4329446 h 4572000"/>
              <a:gd name="connsiteX52" fmla="*/ 2229136 w 5829300"/>
              <a:gd name="connsiteY52" fmla="*/ 4329446 h 4572000"/>
              <a:gd name="connsiteX53" fmla="*/ 2269789 w 5829300"/>
              <a:gd name="connsiteY53" fmla="*/ 4288793 h 4572000"/>
              <a:gd name="connsiteX54" fmla="*/ 2269789 w 5829300"/>
              <a:gd name="connsiteY54" fmla="*/ 3255531 h 4572000"/>
              <a:gd name="connsiteX55" fmla="*/ 2276056 w 5829300"/>
              <a:gd name="connsiteY55" fmla="*/ 3255531 h 4572000"/>
              <a:gd name="connsiteX56" fmla="*/ 3829698 w 5829300"/>
              <a:gd name="connsiteY56" fmla="*/ 2573150 h 4572000"/>
              <a:gd name="connsiteX57" fmla="*/ 3829698 w 5829300"/>
              <a:gd name="connsiteY57" fmla="*/ 1384154 h 4572000"/>
              <a:gd name="connsiteX58" fmla="*/ 3829698 w 5829300"/>
              <a:gd name="connsiteY58" fmla="*/ 1066419 h 4572000"/>
              <a:gd name="connsiteX59" fmla="*/ 3721494 w 5829300"/>
              <a:gd name="connsiteY59" fmla="*/ 958215 h 4572000"/>
              <a:gd name="connsiteX60" fmla="*/ 3228632 w 5829300"/>
              <a:gd name="connsiteY60" fmla="*/ 958215 h 4572000"/>
              <a:gd name="connsiteX61" fmla="*/ 499748 w 5829300"/>
              <a:gd name="connsiteY61" fmla="*/ 958215 h 4572000"/>
              <a:gd name="connsiteX62" fmla="*/ 357769 w 5829300"/>
              <a:gd name="connsiteY62" fmla="*/ 958215 h 4572000"/>
              <a:gd name="connsiteX63" fmla="*/ 249565 w 5829300"/>
              <a:gd name="connsiteY63" fmla="*/ 1066419 h 4572000"/>
              <a:gd name="connsiteX64" fmla="*/ 249565 w 5829300"/>
              <a:gd name="connsiteY64" fmla="*/ 2897143 h 4572000"/>
              <a:gd name="connsiteX65" fmla="*/ 357769 w 5829300"/>
              <a:gd name="connsiteY65" fmla="*/ 3005347 h 4572000"/>
              <a:gd name="connsiteX66" fmla="*/ 1533011 w 5829300"/>
              <a:gd name="connsiteY66" fmla="*/ 3005347 h 4572000"/>
              <a:gd name="connsiteX67" fmla="*/ 2404282 w 5829300"/>
              <a:gd name="connsiteY67" fmla="*/ 3005347 h 4572000"/>
              <a:gd name="connsiteX68" fmla="*/ 3721503 w 5829300"/>
              <a:gd name="connsiteY68" fmla="*/ 3005347 h 4572000"/>
              <a:gd name="connsiteX69" fmla="*/ 3829707 w 5829300"/>
              <a:gd name="connsiteY69" fmla="*/ 2897143 h 4572000"/>
              <a:gd name="connsiteX70" fmla="*/ 3829698 w 5829300"/>
              <a:gd name="connsiteY70" fmla="*/ 2573150 h 4572000"/>
              <a:gd name="connsiteX71" fmla="*/ 3829698 w 5829300"/>
              <a:gd name="connsiteY71" fmla="*/ 2573150 h 4572000"/>
              <a:gd name="connsiteX72" fmla="*/ 4079882 w 5829300"/>
              <a:gd name="connsiteY72" fmla="*/ 2451811 h 4572000"/>
              <a:gd name="connsiteX73" fmla="*/ 4836690 w 5829300"/>
              <a:gd name="connsiteY73" fmla="*/ 2451811 h 4572000"/>
              <a:gd name="connsiteX74" fmla="*/ 4836690 w 5829300"/>
              <a:gd name="connsiteY74" fmla="*/ 1506112 h 4572000"/>
              <a:gd name="connsiteX75" fmla="*/ 4079882 w 5829300"/>
              <a:gd name="connsiteY75" fmla="*/ 1506112 h 4572000"/>
              <a:gd name="connsiteX76" fmla="*/ 4079882 w 5829300"/>
              <a:gd name="connsiteY76" fmla="*/ 2451811 h 4572000"/>
              <a:gd name="connsiteX77" fmla="*/ 5579117 w 5829300"/>
              <a:gd name="connsiteY77" fmla="*/ 1303468 h 4572000"/>
              <a:gd name="connsiteX78" fmla="*/ 5559105 w 5829300"/>
              <a:gd name="connsiteY78" fmla="*/ 1283456 h 4572000"/>
              <a:gd name="connsiteX79" fmla="*/ 5100019 w 5829300"/>
              <a:gd name="connsiteY79" fmla="*/ 1283456 h 4572000"/>
              <a:gd name="connsiteX80" fmla="*/ 5080006 w 5829300"/>
              <a:gd name="connsiteY80" fmla="*/ 1303468 h 4572000"/>
              <a:gd name="connsiteX81" fmla="*/ 5080006 w 5829300"/>
              <a:gd name="connsiteY81" fmla="*/ 1323480 h 4572000"/>
              <a:gd name="connsiteX82" fmla="*/ 5093770 w 5829300"/>
              <a:gd name="connsiteY82" fmla="*/ 1377267 h 4572000"/>
              <a:gd name="connsiteX83" fmla="*/ 5093770 w 5829300"/>
              <a:gd name="connsiteY83" fmla="*/ 2573150 h 4572000"/>
              <a:gd name="connsiteX84" fmla="*/ 5080006 w 5829300"/>
              <a:gd name="connsiteY84" fmla="*/ 2626938 h 4572000"/>
              <a:gd name="connsiteX85" fmla="*/ 5080006 w 5829300"/>
              <a:gd name="connsiteY85" fmla="*/ 2653837 h 4572000"/>
              <a:gd name="connsiteX86" fmla="*/ 5100019 w 5829300"/>
              <a:gd name="connsiteY86" fmla="*/ 2673849 h 4572000"/>
              <a:gd name="connsiteX87" fmla="*/ 5559105 w 5829300"/>
              <a:gd name="connsiteY87" fmla="*/ 2673849 h 4572000"/>
              <a:gd name="connsiteX88" fmla="*/ 5579117 w 5829300"/>
              <a:gd name="connsiteY88" fmla="*/ 2653837 h 4572000"/>
              <a:gd name="connsiteX89" fmla="*/ 5579117 w 5829300"/>
              <a:gd name="connsiteY89" fmla="*/ 1303468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5829300" h="4572000">
                <a:moveTo>
                  <a:pt x="3580143" y="1344120"/>
                </a:moveTo>
                <a:cubicBezTo>
                  <a:pt x="3580143" y="1418549"/>
                  <a:pt x="3519468" y="1479223"/>
                  <a:pt x="3445040" y="1479223"/>
                </a:cubicBezTo>
                <a:cubicBezTo>
                  <a:pt x="3370612" y="1479223"/>
                  <a:pt x="3309938" y="1418549"/>
                  <a:pt x="3309938" y="1344120"/>
                </a:cubicBezTo>
                <a:cubicBezTo>
                  <a:pt x="3309938" y="1269692"/>
                  <a:pt x="3370612" y="1209018"/>
                  <a:pt x="3445040" y="1209018"/>
                </a:cubicBezTo>
                <a:cubicBezTo>
                  <a:pt x="3519468" y="1209018"/>
                  <a:pt x="3580143" y="1269692"/>
                  <a:pt x="3580143" y="1344120"/>
                </a:cubicBezTo>
                <a:close/>
                <a:moveTo>
                  <a:pt x="2944673" y="1209018"/>
                </a:moveTo>
                <a:cubicBezTo>
                  <a:pt x="2870245" y="1209018"/>
                  <a:pt x="2809570" y="1269692"/>
                  <a:pt x="2809570" y="1344120"/>
                </a:cubicBezTo>
                <a:cubicBezTo>
                  <a:pt x="2809570" y="1418549"/>
                  <a:pt x="2870245" y="1479223"/>
                  <a:pt x="2944673" y="1479223"/>
                </a:cubicBezTo>
                <a:cubicBezTo>
                  <a:pt x="3019101" y="1479223"/>
                  <a:pt x="3079776" y="1418549"/>
                  <a:pt x="3079776" y="1344120"/>
                </a:cubicBezTo>
                <a:cubicBezTo>
                  <a:pt x="3079776" y="1269692"/>
                  <a:pt x="3019101" y="1209018"/>
                  <a:pt x="2944673" y="1209018"/>
                </a:cubicBezTo>
                <a:close/>
                <a:moveTo>
                  <a:pt x="5829300" y="1303468"/>
                </a:moveTo>
                <a:lnTo>
                  <a:pt x="5829300" y="2661342"/>
                </a:lnTo>
                <a:cubicBezTo>
                  <a:pt x="5829300" y="2810199"/>
                  <a:pt x="5707961" y="2931538"/>
                  <a:pt x="5559105" y="2931538"/>
                </a:cubicBezTo>
                <a:lnTo>
                  <a:pt x="5100019" y="2931538"/>
                </a:lnTo>
                <a:cubicBezTo>
                  <a:pt x="4964916" y="2931538"/>
                  <a:pt x="4856712" y="2830211"/>
                  <a:pt x="4836700" y="2701995"/>
                </a:cubicBezTo>
                <a:lnTo>
                  <a:pt x="4079891" y="2701995"/>
                </a:lnTo>
                <a:lnTo>
                  <a:pt x="4079891" y="2897762"/>
                </a:lnTo>
                <a:cubicBezTo>
                  <a:pt x="4079891" y="3093529"/>
                  <a:pt x="3917899" y="3255531"/>
                  <a:pt x="3722132" y="3255531"/>
                </a:cubicBezTo>
                <a:lnTo>
                  <a:pt x="2526240" y="3255531"/>
                </a:lnTo>
                <a:lnTo>
                  <a:pt x="2526240" y="4288793"/>
                </a:lnTo>
                <a:cubicBezTo>
                  <a:pt x="2526240" y="4450785"/>
                  <a:pt x="2398024" y="4579010"/>
                  <a:pt x="2236023" y="4579010"/>
                </a:cubicBezTo>
                <a:lnTo>
                  <a:pt x="1702508" y="4579010"/>
                </a:lnTo>
                <a:cubicBezTo>
                  <a:pt x="1540516" y="4579010"/>
                  <a:pt x="1412291" y="4450794"/>
                  <a:pt x="1412291" y="4288793"/>
                </a:cubicBezTo>
                <a:lnTo>
                  <a:pt x="1412291" y="3255531"/>
                </a:lnTo>
                <a:lnTo>
                  <a:pt x="357769" y="3255531"/>
                </a:lnTo>
                <a:cubicBezTo>
                  <a:pt x="161992" y="3255531"/>
                  <a:pt x="0" y="3093539"/>
                  <a:pt x="0" y="2897762"/>
                </a:cubicBezTo>
                <a:lnTo>
                  <a:pt x="0" y="1060161"/>
                </a:lnTo>
                <a:cubicBezTo>
                  <a:pt x="0" y="864394"/>
                  <a:pt x="161992" y="702392"/>
                  <a:pt x="357769" y="702392"/>
                </a:cubicBezTo>
                <a:lnTo>
                  <a:pt x="371532" y="702392"/>
                </a:lnTo>
                <a:lnTo>
                  <a:pt x="371532" y="290217"/>
                </a:lnTo>
                <a:cubicBezTo>
                  <a:pt x="371532" y="128226"/>
                  <a:pt x="499748" y="0"/>
                  <a:pt x="661749" y="0"/>
                </a:cubicBezTo>
                <a:lnTo>
                  <a:pt x="3059763" y="0"/>
                </a:lnTo>
                <a:cubicBezTo>
                  <a:pt x="3221755" y="0"/>
                  <a:pt x="3349981" y="128216"/>
                  <a:pt x="3349981" y="290217"/>
                </a:cubicBezTo>
                <a:lnTo>
                  <a:pt x="3349981" y="702392"/>
                </a:lnTo>
                <a:lnTo>
                  <a:pt x="3721503" y="702392"/>
                </a:lnTo>
                <a:cubicBezTo>
                  <a:pt x="3917271" y="702392"/>
                  <a:pt x="4079262" y="864384"/>
                  <a:pt x="4079262" y="1060161"/>
                </a:cubicBezTo>
                <a:lnTo>
                  <a:pt x="4079262" y="1255928"/>
                </a:lnTo>
                <a:lnTo>
                  <a:pt x="4836071" y="1255928"/>
                </a:lnTo>
                <a:cubicBezTo>
                  <a:pt x="4856083" y="1127712"/>
                  <a:pt x="4971174" y="1033262"/>
                  <a:pt x="5099390" y="1033262"/>
                </a:cubicBezTo>
                <a:lnTo>
                  <a:pt x="5558476" y="1033262"/>
                </a:lnTo>
                <a:cubicBezTo>
                  <a:pt x="5707961" y="1033262"/>
                  <a:pt x="5829300" y="1154602"/>
                  <a:pt x="5829300" y="1303468"/>
                </a:cubicBezTo>
                <a:close/>
                <a:moveTo>
                  <a:pt x="621087" y="702392"/>
                </a:moveTo>
                <a:lnTo>
                  <a:pt x="3100416" y="702392"/>
                </a:lnTo>
                <a:lnTo>
                  <a:pt x="3100416" y="290217"/>
                </a:lnTo>
                <a:cubicBezTo>
                  <a:pt x="3100416" y="270205"/>
                  <a:pt x="3080404" y="249564"/>
                  <a:pt x="3059763" y="249564"/>
                </a:cubicBezTo>
                <a:lnTo>
                  <a:pt x="661740" y="249564"/>
                </a:lnTo>
                <a:cubicBezTo>
                  <a:pt x="641728" y="249564"/>
                  <a:pt x="621087" y="269577"/>
                  <a:pt x="621087" y="290217"/>
                </a:cubicBezTo>
                <a:lnTo>
                  <a:pt x="621087" y="702392"/>
                </a:lnTo>
                <a:close/>
                <a:moveTo>
                  <a:pt x="2276056" y="3255531"/>
                </a:moveTo>
                <a:lnTo>
                  <a:pt x="1654969" y="3255531"/>
                </a:lnTo>
                <a:lnTo>
                  <a:pt x="1654969" y="4288793"/>
                </a:lnTo>
                <a:cubicBezTo>
                  <a:pt x="1654969" y="4315692"/>
                  <a:pt x="1674981" y="4329446"/>
                  <a:pt x="1695622" y="4329446"/>
                </a:cubicBezTo>
                <a:lnTo>
                  <a:pt x="2229136" y="4329446"/>
                </a:lnTo>
                <a:cubicBezTo>
                  <a:pt x="2256035" y="4329446"/>
                  <a:pt x="2269789" y="4309434"/>
                  <a:pt x="2269789" y="4288793"/>
                </a:cubicBezTo>
                <a:lnTo>
                  <a:pt x="2269789" y="3255531"/>
                </a:lnTo>
                <a:lnTo>
                  <a:pt x="2276056" y="3255531"/>
                </a:lnTo>
                <a:close/>
                <a:moveTo>
                  <a:pt x="3829698" y="2573150"/>
                </a:moveTo>
                <a:lnTo>
                  <a:pt x="3829698" y="1384154"/>
                </a:lnTo>
                <a:lnTo>
                  <a:pt x="3829698" y="1066419"/>
                </a:lnTo>
                <a:cubicBezTo>
                  <a:pt x="3829698" y="1005745"/>
                  <a:pt x="3782159" y="958215"/>
                  <a:pt x="3721494" y="958215"/>
                </a:cubicBezTo>
                <a:lnTo>
                  <a:pt x="3228632" y="958215"/>
                </a:lnTo>
                <a:lnTo>
                  <a:pt x="499748" y="958215"/>
                </a:lnTo>
                <a:lnTo>
                  <a:pt x="357769" y="958215"/>
                </a:lnTo>
                <a:cubicBezTo>
                  <a:pt x="297094" y="958215"/>
                  <a:pt x="249565" y="1005754"/>
                  <a:pt x="249565" y="1066419"/>
                </a:cubicBezTo>
                <a:lnTo>
                  <a:pt x="249565" y="2897143"/>
                </a:lnTo>
                <a:cubicBezTo>
                  <a:pt x="249565" y="2957817"/>
                  <a:pt x="297104" y="3005347"/>
                  <a:pt x="357769" y="3005347"/>
                </a:cubicBezTo>
                <a:lnTo>
                  <a:pt x="1533011" y="3005347"/>
                </a:lnTo>
                <a:lnTo>
                  <a:pt x="2404282" y="3005347"/>
                </a:lnTo>
                <a:lnTo>
                  <a:pt x="3721503" y="3005347"/>
                </a:lnTo>
                <a:cubicBezTo>
                  <a:pt x="3782168" y="3005347"/>
                  <a:pt x="3829707" y="2957808"/>
                  <a:pt x="3829707" y="2897143"/>
                </a:cubicBezTo>
                <a:lnTo>
                  <a:pt x="3829698" y="2573150"/>
                </a:lnTo>
                <a:lnTo>
                  <a:pt x="3829698" y="2573150"/>
                </a:lnTo>
                <a:close/>
                <a:moveTo>
                  <a:pt x="4079882" y="2451811"/>
                </a:moveTo>
                <a:lnTo>
                  <a:pt x="4836690" y="2451811"/>
                </a:lnTo>
                <a:lnTo>
                  <a:pt x="4836690" y="1506112"/>
                </a:lnTo>
                <a:lnTo>
                  <a:pt x="4079882" y="1506112"/>
                </a:lnTo>
                <a:lnTo>
                  <a:pt x="4079882" y="2451811"/>
                </a:lnTo>
                <a:close/>
                <a:moveTo>
                  <a:pt x="5579117" y="1303468"/>
                </a:moveTo>
                <a:cubicBezTo>
                  <a:pt x="5579117" y="1289704"/>
                  <a:pt x="5572240" y="1283456"/>
                  <a:pt x="5559105" y="1283456"/>
                </a:cubicBezTo>
                <a:lnTo>
                  <a:pt x="5100019" y="1283456"/>
                </a:lnTo>
                <a:cubicBezTo>
                  <a:pt x="5086255" y="1283456"/>
                  <a:pt x="5080006" y="1290333"/>
                  <a:pt x="5080006" y="1303468"/>
                </a:cubicBezTo>
                <a:lnTo>
                  <a:pt x="5080006" y="1323480"/>
                </a:lnTo>
                <a:cubicBezTo>
                  <a:pt x="5086884" y="1343492"/>
                  <a:pt x="5093770" y="1357255"/>
                  <a:pt x="5093770" y="1377267"/>
                </a:cubicBezTo>
                <a:lnTo>
                  <a:pt x="5093770" y="2573150"/>
                </a:lnTo>
                <a:cubicBezTo>
                  <a:pt x="5093770" y="2593162"/>
                  <a:pt x="5086893" y="2613803"/>
                  <a:pt x="5080006" y="2626938"/>
                </a:cubicBezTo>
                <a:lnTo>
                  <a:pt x="5080006" y="2653837"/>
                </a:lnTo>
                <a:cubicBezTo>
                  <a:pt x="5080006" y="2667600"/>
                  <a:pt x="5086884" y="2673849"/>
                  <a:pt x="5100019" y="2673849"/>
                </a:cubicBezTo>
                <a:lnTo>
                  <a:pt x="5559105" y="2673849"/>
                </a:lnTo>
                <a:cubicBezTo>
                  <a:pt x="5572868" y="2673849"/>
                  <a:pt x="5579117" y="2666971"/>
                  <a:pt x="5579117" y="2653837"/>
                </a:cubicBezTo>
                <a:lnTo>
                  <a:pt x="5579117" y="130346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95" name="Forma libre 394">
            <a:extLst>
              <a:ext uri="{FF2B5EF4-FFF2-40B4-BE49-F238E27FC236}">
                <a16:creationId xmlns:a16="http://schemas.microsoft.com/office/drawing/2014/main" id="{4D8B2F85-09F5-064F-B305-F700E4A46FDE}"/>
              </a:ext>
            </a:extLst>
          </p:cNvPr>
          <p:cNvSpPr/>
          <p:nvPr/>
        </p:nvSpPr>
        <p:spPr>
          <a:xfrm>
            <a:off x="1263071" y="4056121"/>
            <a:ext cx="301338" cy="255965"/>
          </a:xfrm>
          <a:custGeom>
            <a:avLst/>
            <a:gdLst>
              <a:gd name="connsiteX0" fmla="*/ 5702435 w 5819775"/>
              <a:gd name="connsiteY0" fmla="*/ 0 h 4943475"/>
              <a:gd name="connsiteX1" fmla="*/ 5322930 w 5819775"/>
              <a:gd name="connsiteY1" fmla="*/ 0 h 4943475"/>
              <a:gd name="connsiteX2" fmla="*/ 5076871 w 5819775"/>
              <a:gd name="connsiteY2" fmla="*/ 126282 h 4943475"/>
              <a:gd name="connsiteX3" fmla="*/ 5041723 w 5819775"/>
              <a:gd name="connsiteY3" fmla="*/ 246059 h 4943475"/>
              <a:gd name="connsiteX4" fmla="*/ 4985745 w 5819775"/>
              <a:gd name="connsiteY4" fmla="*/ 534429 h 4943475"/>
              <a:gd name="connsiteX5" fmla="*/ 275432 w 5819775"/>
              <a:gd name="connsiteY5" fmla="*/ 534429 h 4943475"/>
              <a:gd name="connsiteX6" fmla="*/ 57367 w 5819775"/>
              <a:gd name="connsiteY6" fmla="*/ 619049 h 4943475"/>
              <a:gd name="connsiteX7" fmla="*/ 1389 w 5819775"/>
              <a:gd name="connsiteY7" fmla="*/ 801967 h 4943475"/>
              <a:gd name="connsiteX8" fmla="*/ 1389 w 5819775"/>
              <a:gd name="connsiteY8" fmla="*/ 816293 h 4943475"/>
              <a:gd name="connsiteX9" fmla="*/ 528664 w 5819775"/>
              <a:gd name="connsiteY9" fmla="*/ 3002852 h 4943475"/>
              <a:gd name="connsiteX10" fmla="*/ 852190 w 5819775"/>
              <a:gd name="connsiteY10" fmla="*/ 3256074 h 4943475"/>
              <a:gd name="connsiteX11" fmla="*/ 4416817 w 5819775"/>
              <a:gd name="connsiteY11" fmla="*/ 3256074 h 4943475"/>
              <a:gd name="connsiteX12" fmla="*/ 4318519 w 5819775"/>
              <a:gd name="connsiteY12" fmla="*/ 3741039 h 4943475"/>
              <a:gd name="connsiteX13" fmla="*/ 4170748 w 5819775"/>
              <a:gd name="connsiteY13" fmla="*/ 3720208 h 4943475"/>
              <a:gd name="connsiteX14" fmla="*/ 3573168 w 5819775"/>
              <a:gd name="connsiteY14" fmla="*/ 4205173 h 4943475"/>
              <a:gd name="connsiteX15" fmla="*/ 1674331 w 5819775"/>
              <a:gd name="connsiteY15" fmla="*/ 4205173 h 4943475"/>
              <a:gd name="connsiteX16" fmla="*/ 1076752 w 5819775"/>
              <a:gd name="connsiteY16" fmla="*/ 3720208 h 4943475"/>
              <a:gd name="connsiteX17" fmla="*/ 464856 w 5819775"/>
              <a:gd name="connsiteY17" fmla="*/ 4332103 h 4943475"/>
              <a:gd name="connsiteX18" fmla="*/ 1076752 w 5819775"/>
              <a:gd name="connsiteY18" fmla="*/ 4943999 h 4943475"/>
              <a:gd name="connsiteX19" fmla="*/ 1674331 w 5819775"/>
              <a:gd name="connsiteY19" fmla="*/ 4459034 h 4943475"/>
              <a:gd name="connsiteX20" fmla="*/ 3565358 w 5819775"/>
              <a:gd name="connsiteY20" fmla="*/ 4459034 h 4943475"/>
              <a:gd name="connsiteX21" fmla="*/ 4162937 w 5819775"/>
              <a:gd name="connsiteY21" fmla="*/ 4943999 h 4943475"/>
              <a:gd name="connsiteX22" fmla="*/ 4774833 w 5819775"/>
              <a:gd name="connsiteY22" fmla="*/ 4332103 h 4943475"/>
              <a:gd name="connsiteX23" fmla="*/ 4556768 w 5819775"/>
              <a:gd name="connsiteY23" fmla="*/ 3860816 h 4943475"/>
              <a:gd name="connsiteX24" fmla="*/ 4753354 w 5819775"/>
              <a:gd name="connsiteY24" fmla="*/ 2897400 h 4943475"/>
              <a:gd name="connsiteX25" fmla="*/ 4753354 w 5819775"/>
              <a:gd name="connsiteY25" fmla="*/ 2897400 h 4943475"/>
              <a:gd name="connsiteX26" fmla="*/ 5224642 w 5819775"/>
              <a:gd name="connsiteY26" fmla="*/ 675694 h 4943475"/>
              <a:gd name="connsiteX27" fmla="*/ 5224642 w 5819775"/>
              <a:gd name="connsiteY27" fmla="*/ 675694 h 4943475"/>
              <a:gd name="connsiteX28" fmla="*/ 5224642 w 5819775"/>
              <a:gd name="connsiteY28" fmla="*/ 675694 h 4943475"/>
              <a:gd name="connsiteX29" fmla="*/ 5294946 w 5819775"/>
              <a:gd name="connsiteY29" fmla="*/ 268195 h 4943475"/>
              <a:gd name="connsiteX30" fmla="*/ 5294946 w 5819775"/>
              <a:gd name="connsiteY30" fmla="*/ 253870 h 4943475"/>
              <a:gd name="connsiteX31" fmla="*/ 5322940 w 5819775"/>
              <a:gd name="connsiteY31" fmla="*/ 246707 h 4943475"/>
              <a:gd name="connsiteX32" fmla="*/ 5702444 w 5819775"/>
              <a:gd name="connsiteY32" fmla="*/ 246707 h 4943475"/>
              <a:gd name="connsiteX33" fmla="*/ 5828726 w 5819775"/>
              <a:gd name="connsiteY33" fmla="*/ 120425 h 4943475"/>
              <a:gd name="connsiteX34" fmla="*/ 5702435 w 5819775"/>
              <a:gd name="connsiteY34" fmla="*/ 0 h 4943475"/>
              <a:gd name="connsiteX35" fmla="*/ 1076752 w 5819775"/>
              <a:gd name="connsiteY35" fmla="*/ 4696635 h 4943475"/>
              <a:gd name="connsiteX36" fmla="*/ 725231 w 5819775"/>
              <a:gd name="connsiteY36" fmla="*/ 4345115 h 4943475"/>
              <a:gd name="connsiteX37" fmla="*/ 1076752 w 5819775"/>
              <a:gd name="connsiteY37" fmla="*/ 3993594 h 4943475"/>
              <a:gd name="connsiteX38" fmla="*/ 1428272 w 5819775"/>
              <a:gd name="connsiteY38" fmla="*/ 4345115 h 4943475"/>
              <a:gd name="connsiteX39" fmla="*/ 1076752 w 5819775"/>
              <a:gd name="connsiteY39" fmla="*/ 4696635 h 4943475"/>
              <a:gd name="connsiteX40" fmla="*/ 4162928 w 5819775"/>
              <a:gd name="connsiteY40" fmla="*/ 4696635 h 4943475"/>
              <a:gd name="connsiteX41" fmla="*/ 3811408 w 5819775"/>
              <a:gd name="connsiteY41" fmla="*/ 4345115 h 4943475"/>
              <a:gd name="connsiteX42" fmla="*/ 4162928 w 5819775"/>
              <a:gd name="connsiteY42" fmla="*/ 3993594 h 4943475"/>
              <a:gd name="connsiteX43" fmla="*/ 4514448 w 5819775"/>
              <a:gd name="connsiteY43" fmla="*/ 4345115 h 4943475"/>
              <a:gd name="connsiteX44" fmla="*/ 4162928 w 5819775"/>
              <a:gd name="connsiteY44" fmla="*/ 4696635 h 4943475"/>
              <a:gd name="connsiteX45" fmla="*/ 275432 w 5819775"/>
              <a:gd name="connsiteY45" fmla="*/ 794814 h 4943475"/>
              <a:gd name="connsiteX46" fmla="*/ 4936272 w 5819775"/>
              <a:gd name="connsiteY46" fmla="*/ 794814 h 4943475"/>
              <a:gd name="connsiteX47" fmla="*/ 4837974 w 5819775"/>
              <a:gd name="connsiteY47" fmla="*/ 1266101 h 4943475"/>
              <a:gd name="connsiteX48" fmla="*/ 380884 w 5819775"/>
              <a:gd name="connsiteY48" fmla="*/ 1266101 h 4943475"/>
              <a:gd name="connsiteX49" fmla="*/ 268270 w 5819775"/>
              <a:gd name="connsiteY49" fmla="*/ 801976 h 4943475"/>
              <a:gd name="connsiteX50" fmla="*/ 268270 w 5819775"/>
              <a:gd name="connsiteY50" fmla="*/ 794814 h 4943475"/>
              <a:gd name="connsiteX51" fmla="*/ 275432 w 5819775"/>
              <a:gd name="connsiteY51" fmla="*/ 794814 h 4943475"/>
              <a:gd name="connsiteX52" fmla="*/ 781219 w 5819775"/>
              <a:gd name="connsiteY52" fmla="*/ 2945568 h 4943475"/>
              <a:gd name="connsiteX53" fmla="*/ 436862 w 5819775"/>
              <a:gd name="connsiteY53" fmla="*/ 1525191 h 4943475"/>
              <a:gd name="connsiteX54" fmla="*/ 4774824 w 5819775"/>
              <a:gd name="connsiteY54" fmla="*/ 1525191 h 4943475"/>
              <a:gd name="connsiteX55" fmla="*/ 4465623 w 5819775"/>
              <a:gd name="connsiteY55" fmla="*/ 2980725 h 4943475"/>
              <a:gd name="connsiteX56" fmla="*/ 4423313 w 5819775"/>
              <a:gd name="connsiteY56" fmla="*/ 3001556 h 4943475"/>
              <a:gd name="connsiteX57" fmla="*/ 858686 w 5819775"/>
              <a:gd name="connsiteY57" fmla="*/ 3001556 h 4943475"/>
              <a:gd name="connsiteX58" fmla="*/ 781219 w 5819775"/>
              <a:gd name="connsiteY58" fmla="*/ 2945568 h 494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819775" h="4943475">
                <a:moveTo>
                  <a:pt x="5702435" y="0"/>
                </a:moveTo>
                <a:lnTo>
                  <a:pt x="5322930" y="0"/>
                </a:lnTo>
                <a:cubicBezTo>
                  <a:pt x="5175159" y="0"/>
                  <a:pt x="5104865" y="77467"/>
                  <a:pt x="5076871" y="126282"/>
                </a:cubicBezTo>
                <a:cubicBezTo>
                  <a:pt x="5048877" y="175755"/>
                  <a:pt x="5041723" y="217418"/>
                  <a:pt x="5041723" y="246059"/>
                </a:cubicBezTo>
                <a:lnTo>
                  <a:pt x="4985745" y="534429"/>
                </a:lnTo>
                <a:lnTo>
                  <a:pt x="275432" y="534429"/>
                </a:lnTo>
                <a:cubicBezTo>
                  <a:pt x="177134" y="534429"/>
                  <a:pt x="106830" y="562423"/>
                  <a:pt x="57367" y="619049"/>
                </a:cubicBezTo>
                <a:cubicBezTo>
                  <a:pt x="15057" y="668522"/>
                  <a:pt x="-5774" y="731663"/>
                  <a:pt x="1389" y="801967"/>
                </a:cubicBezTo>
                <a:cubicBezTo>
                  <a:pt x="1389" y="809130"/>
                  <a:pt x="1389" y="816293"/>
                  <a:pt x="1389" y="816293"/>
                </a:cubicBezTo>
                <a:lnTo>
                  <a:pt x="528664" y="3002852"/>
                </a:lnTo>
                <a:cubicBezTo>
                  <a:pt x="556658" y="3122629"/>
                  <a:pt x="662109" y="3256074"/>
                  <a:pt x="852190" y="3256074"/>
                </a:cubicBezTo>
                <a:lnTo>
                  <a:pt x="4416817" y="3256074"/>
                </a:lnTo>
                <a:lnTo>
                  <a:pt x="4318519" y="3741039"/>
                </a:lnTo>
                <a:cubicBezTo>
                  <a:pt x="4269046" y="3726714"/>
                  <a:pt x="4220221" y="3720208"/>
                  <a:pt x="4170748" y="3720208"/>
                </a:cubicBezTo>
                <a:cubicBezTo>
                  <a:pt x="3875216" y="3720208"/>
                  <a:pt x="3629156" y="3923957"/>
                  <a:pt x="3573168" y="4205173"/>
                </a:cubicBezTo>
                <a:lnTo>
                  <a:pt x="1674331" y="4205173"/>
                </a:lnTo>
                <a:cubicBezTo>
                  <a:pt x="1611190" y="3931120"/>
                  <a:pt x="1372284" y="3720208"/>
                  <a:pt x="1076752" y="3720208"/>
                </a:cubicBezTo>
                <a:cubicBezTo>
                  <a:pt x="739557" y="3720208"/>
                  <a:pt x="464856" y="3994261"/>
                  <a:pt x="464856" y="4332103"/>
                </a:cubicBezTo>
                <a:cubicBezTo>
                  <a:pt x="464856" y="4669298"/>
                  <a:pt x="738909" y="4943999"/>
                  <a:pt x="1076752" y="4943999"/>
                </a:cubicBezTo>
                <a:cubicBezTo>
                  <a:pt x="1372284" y="4943999"/>
                  <a:pt x="1618343" y="4740250"/>
                  <a:pt x="1674331" y="4459034"/>
                </a:cubicBezTo>
                <a:lnTo>
                  <a:pt x="3565358" y="4459034"/>
                </a:lnTo>
                <a:cubicBezTo>
                  <a:pt x="3628499" y="4733087"/>
                  <a:pt x="3867405" y="4943999"/>
                  <a:pt x="4162937" y="4943999"/>
                </a:cubicBezTo>
                <a:cubicBezTo>
                  <a:pt x="4500132" y="4943999"/>
                  <a:pt x="4774833" y="4669946"/>
                  <a:pt x="4774833" y="4332103"/>
                </a:cubicBezTo>
                <a:cubicBezTo>
                  <a:pt x="4774833" y="4142023"/>
                  <a:pt x="4690213" y="3973430"/>
                  <a:pt x="4556768" y="3860816"/>
                </a:cubicBezTo>
                <a:lnTo>
                  <a:pt x="4753354" y="2897400"/>
                </a:lnTo>
                <a:lnTo>
                  <a:pt x="4753354" y="2897400"/>
                </a:lnTo>
                <a:lnTo>
                  <a:pt x="5224642" y="675694"/>
                </a:lnTo>
                <a:lnTo>
                  <a:pt x="5224642" y="675694"/>
                </a:lnTo>
                <a:lnTo>
                  <a:pt x="5224642" y="675694"/>
                </a:lnTo>
                <a:lnTo>
                  <a:pt x="5294946" y="268195"/>
                </a:lnTo>
                <a:cubicBezTo>
                  <a:pt x="5294946" y="253870"/>
                  <a:pt x="5294946" y="268195"/>
                  <a:pt x="5294946" y="253870"/>
                </a:cubicBezTo>
                <a:cubicBezTo>
                  <a:pt x="5294946" y="253870"/>
                  <a:pt x="5309262" y="246707"/>
                  <a:pt x="5322940" y="246707"/>
                </a:cubicBezTo>
                <a:lnTo>
                  <a:pt x="5702444" y="246707"/>
                </a:lnTo>
                <a:cubicBezTo>
                  <a:pt x="5772748" y="246707"/>
                  <a:pt x="5828726" y="190729"/>
                  <a:pt x="5828726" y="120425"/>
                </a:cubicBezTo>
                <a:cubicBezTo>
                  <a:pt x="5829374" y="56636"/>
                  <a:pt x="5772739" y="0"/>
                  <a:pt x="5702435" y="0"/>
                </a:cubicBezTo>
                <a:close/>
                <a:moveTo>
                  <a:pt x="1076752" y="4696635"/>
                </a:moveTo>
                <a:cubicBezTo>
                  <a:pt x="880165" y="4696635"/>
                  <a:pt x="725231" y="4541711"/>
                  <a:pt x="725231" y="4345115"/>
                </a:cubicBezTo>
                <a:cubicBezTo>
                  <a:pt x="725231" y="4148528"/>
                  <a:pt x="880156" y="3993594"/>
                  <a:pt x="1076752" y="3993594"/>
                </a:cubicBezTo>
                <a:cubicBezTo>
                  <a:pt x="1273348" y="3993594"/>
                  <a:pt x="1428272" y="4148519"/>
                  <a:pt x="1428272" y="4345115"/>
                </a:cubicBezTo>
                <a:cubicBezTo>
                  <a:pt x="1428272" y="4534548"/>
                  <a:pt x="1273338" y="4696635"/>
                  <a:pt x="1076752" y="4696635"/>
                </a:cubicBezTo>
                <a:close/>
                <a:moveTo>
                  <a:pt x="4162928" y="4696635"/>
                </a:moveTo>
                <a:cubicBezTo>
                  <a:pt x="3966341" y="4696635"/>
                  <a:pt x="3811408" y="4541711"/>
                  <a:pt x="3811408" y="4345115"/>
                </a:cubicBezTo>
                <a:cubicBezTo>
                  <a:pt x="3811408" y="4148528"/>
                  <a:pt x="3966332" y="3993594"/>
                  <a:pt x="4162928" y="3993594"/>
                </a:cubicBezTo>
                <a:cubicBezTo>
                  <a:pt x="4359524" y="3993594"/>
                  <a:pt x="4514448" y="4148519"/>
                  <a:pt x="4514448" y="4345115"/>
                </a:cubicBezTo>
                <a:cubicBezTo>
                  <a:pt x="4514448" y="4534548"/>
                  <a:pt x="4360172" y="4696635"/>
                  <a:pt x="4162928" y="4696635"/>
                </a:cubicBezTo>
                <a:close/>
                <a:moveTo>
                  <a:pt x="275432" y="794814"/>
                </a:moveTo>
                <a:lnTo>
                  <a:pt x="4936272" y="794814"/>
                </a:lnTo>
                <a:lnTo>
                  <a:pt x="4837974" y="1266101"/>
                </a:lnTo>
                <a:lnTo>
                  <a:pt x="380884" y="1266101"/>
                </a:lnTo>
                <a:lnTo>
                  <a:pt x="268270" y="801976"/>
                </a:lnTo>
                <a:lnTo>
                  <a:pt x="268270" y="794814"/>
                </a:lnTo>
                <a:cubicBezTo>
                  <a:pt x="268270" y="794814"/>
                  <a:pt x="268270" y="794814"/>
                  <a:pt x="275432" y="794814"/>
                </a:cubicBezTo>
                <a:close/>
                <a:moveTo>
                  <a:pt x="781219" y="2945568"/>
                </a:moveTo>
                <a:lnTo>
                  <a:pt x="436862" y="1525191"/>
                </a:lnTo>
                <a:lnTo>
                  <a:pt x="4774824" y="1525191"/>
                </a:lnTo>
                <a:lnTo>
                  <a:pt x="4465623" y="2980725"/>
                </a:lnTo>
                <a:cubicBezTo>
                  <a:pt x="4458460" y="3001556"/>
                  <a:pt x="4430476" y="3001556"/>
                  <a:pt x="4423313" y="3001556"/>
                </a:cubicBezTo>
                <a:lnTo>
                  <a:pt x="858686" y="3001556"/>
                </a:lnTo>
                <a:cubicBezTo>
                  <a:pt x="816367" y="3002204"/>
                  <a:pt x="795545" y="2980725"/>
                  <a:pt x="781219" y="294556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97" name="Forma libre 396">
            <a:extLst>
              <a:ext uri="{FF2B5EF4-FFF2-40B4-BE49-F238E27FC236}">
                <a16:creationId xmlns:a16="http://schemas.microsoft.com/office/drawing/2014/main" id="{D27F7B23-344D-2F48-9CF3-5CD83409E9DE}"/>
              </a:ext>
            </a:extLst>
          </p:cNvPr>
          <p:cNvSpPr/>
          <p:nvPr/>
        </p:nvSpPr>
        <p:spPr>
          <a:xfrm>
            <a:off x="2053237" y="3423225"/>
            <a:ext cx="301831" cy="244621"/>
          </a:xfrm>
          <a:custGeom>
            <a:avLst/>
            <a:gdLst>
              <a:gd name="connsiteX0" fmla="*/ 5481095 w 5829300"/>
              <a:gd name="connsiteY0" fmla="*/ 0 h 4724400"/>
              <a:gd name="connsiteX1" fmla="*/ 355444 w 5829300"/>
              <a:gd name="connsiteY1" fmla="*/ 0 h 4724400"/>
              <a:gd name="connsiteX2" fmla="*/ 0 w 5829300"/>
              <a:gd name="connsiteY2" fmla="*/ 355444 h 4724400"/>
              <a:gd name="connsiteX3" fmla="*/ 0 w 5829300"/>
              <a:gd name="connsiteY3" fmla="*/ 3995461 h 4724400"/>
              <a:gd name="connsiteX4" fmla="*/ 0 w 5829300"/>
              <a:gd name="connsiteY4" fmla="*/ 4016521 h 4724400"/>
              <a:gd name="connsiteX5" fmla="*/ 0 w 5829300"/>
              <a:gd name="connsiteY5" fmla="*/ 4400274 h 4724400"/>
              <a:gd name="connsiteX6" fmla="*/ 327146 w 5829300"/>
              <a:gd name="connsiteY6" fmla="*/ 4727419 h 4724400"/>
              <a:gd name="connsiteX7" fmla="*/ 2715863 w 5829300"/>
              <a:gd name="connsiteY7" fmla="*/ 4727419 h 4724400"/>
              <a:gd name="connsiteX8" fmla="*/ 2914650 w 5829300"/>
              <a:gd name="connsiteY8" fmla="*/ 4656335 h 4724400"/>
              <a:gd name="connsiteX9" fmla="*/ 3113437 w 5829300"/>
              <a:gd name="connsiteY9" fmla="*/ 4727419 h 4724400"/>
              <a:gd name="connsiteX10" fmla="*/ 5502821 w 5829300"/>
              <a:gd name="connsiteY10" fmla="*/ 4727419 h 4724400"/>
              <a:gd name="connsiteX11" fmla="*/ 5829967 w 5829300"/>
              <a:gd name="connsiteY11" fmla="*/ 4400274 h 4724400"/>
              <a:gd name="connsiteX12" fmla="*/ 5829967 w 5829300"/>
              <a:gd name="connsiteY12" fmla="*/ 3994804 h 4724400"/>
              <a:gd name="connsiteX13" fmla="*/ 5829967 w 5829300"/>
              <a:gd name="connsiteY13" fmla="*/ 354787 h 4724400"/>
              <a:gd name="connsiteX14" fmla="*/ 5481095 w 5829300"/>
              <a:gd name="connsiteY14" fmla="*/ 0 h 4724400"/>
              <a:gd name="connsiteX15" fmla="*/ 2786958 w 5829300"/>
              <a:gd name="connsiteY15" fmla="*/ 4393035 h 4724400"/>
              <a:gd name="connsiteX16" fmla="*/ 2723112 w 5829300"/>
              <a:gd name="connsiteY16" fmla="*/ 4456881 h 4724400"/>
              <a:gd name="connsiteX17" fmla="*/ 334385 w 5829300"/>
              <a:gd name="connsiteY17" fmla="*/ 4456881 h 4724400"/>
              <a:gd name="connsiteX18" fmla="*/ 270539 w 5829300"/>
              <a:gd name="connsiteY18" fmla="*/ 4393035 h 4724400"/>
              <a:gd name="connsiteX19" fmla="*/ 270539 w 5829300"/>
              <a:gd name="connsiteY19" fmla="*/ 4123163 h 4724400"/>
              <a:gd name="connsiteX20" fmla="*/ 2786958 w 5829300"/>
              <a:gd name="connsiteY20" fmla="*/ 4123163 h 4724400"/>
              <a:gd name="connsiteX21" fmla="*/ 2786958 w 5829300"/>
              <a:gd name="connsiteY21" fmla="*/ 4393035 h 4724400"/>
              <a:gd name="connsiteX22" fmla="*/ 2786958 w 5829300"/>
              <a:gd name="connsiteY22" fmla="*/ 4393035 h 4724400"/>
              <a:gd name="connsiteX23" fmla="*/ 2786958 w 5829300"/>
              <a:gd name="connsiteY23" fmla="*/ 3859864 h 4724400"/>
              <a:gd name="connsiteX24" fmla="*/ 270529 w 5829300"/>
              <a:gd name="connsiteY24" fmla="*/ 3859864 h 4724400"/>
              <a:gd name="connsiteX25" fmla="*/ 270529 w 5829300"/>
              <a:gd name="connsiteY25" fmla="*/ 355444 h 4724400"/>
              <a:gd name="connsiteX26" fmla="*/ 362683 w 5829300"/>
              <a:gd name="connsiteY26" fmla="*/ 263290 h 4724400"/>
              <a:gd name="connsiteX27" fmla="*/ 2786948 w 5829300"/>
              <a:gd name="connsiteY27" fmla="*/ 263290 h 4724400"/>
              <a:gd name="connsiteX28" fmla="*/ 2786958 w 5829300"/>
              <a:gd name="connsiteY28" fmla="*/ 3859864 h 4724400"/>
              <a:gd name="connsiteX29" fmla="*/ 2786958 w 5829300"/>
              <a:gd name="connsiteY29" fmla="*/ 3859864 h 4724400"/>
              <a:gd name="connsiteX30" fmla="*/ 5573907 w 5829300"/>
              <a:gd name="connsiteY30" fmla="*/ 4393035 h 4724400"/>
              <a:gd name="connsiteX31" fmla="*/ 5510060 w 5829300"/>
              <a:gd name="connsiteY31" fmla="*/ 4456881 h 4724400"/>
              <a:gd name="connsiteX32" fmla="*/ 3121333 w 5829300"/>
              <a:gd name="connsiteY32" fmla="*/ 4456881 h 4724400"/>
              <a:gd name="connsiteX33" fmla="*/ 3057487 w 5829300"/>
              <a:gd name="connsiteY33" fmla="*/ 4393035 h 4724400"/>
              <a:gd name="connsiteX34" fmla="*/ 3057487 w 5829300"/>
              <a:gd name="connsiteY34" fmla="*/ 4123163 h 4724400"/>
              <a:gd name="connsiteX35" fmla="*/ 5573907 w 5829300"/>
              <a:gd name="connsiteY35" fmla="*/ 4123163 h 4724400"/>
              <a:gd name="connsiteX36" fmla="*/ 5573907 w 5829300"/>
              <a:gd name="connsiteY36" fmla="*/ 4393035 h 4724400"/>
              <a:gd name="connsiteX37" fmla="*/ 5573907 w 5829300"/>
              <a:gd name="connsiteY37" fmla="*/ 3859864 h 4724400"/>
              <a:gd name="connsiteX38" fmla="*/ 3050248 w 5829300"/>
              <a:gd name="connsiteY38" fmla="*/ 3859864 h 4724400"/>
              <a:gd name="connsiteX39" fmla="*/ 3050248 w 5829300"/>
              <a:gd name="connsiteY39" fmla="*/ 262633 h 4724400"/>
              <a:gd name="connsiteX40" fmla="*/ 5481752 w 5829300"/>
              <a:gd name="connsiteY40" fmla="*/ 262633 h 4724400"/>
              <a:gd name="connsiteX41" fmla="*/ 5573907 w 5829300"/>
              <a:gd name="connsiteY41" fmla="*/ 354787 h 4724400"/>
              <a:gd name="connsiteX42" fmla="*/ 5573907 w 5829300"/>
              <a:gd name="connsiteY42" fmla="*/ 3859864 h 4724400"/>
              <a:gd name="connsiteX43" fmla="*/ 5573907 w 5829300"/>
              <a:gd name="connsiteY43" fmla="*/ 3859864 h 4724400"/>
              <a:gd name="connsiteX44" fmla="*/ 5076282 w 5829300"/>
              <a:gd name="connsiteY44" fmla="*/ 1691650 h 4724400"/>
              <a:gd name="connsiteX45" fmla="*/ 4948590 w 5829300"/>
              <a:gd name="connsiteY45" fmla="*/ 1819351 h 4724400"/>
              <a:gd name="connsiteX46" fmla="*/ 3661743 w 5829300"/>
              <a:gd name="connsiteY46" fmla="*/ 1819351 h 4724400"/>
              <a:gd name="connsiteX47" fmla="*/ 3534042 w 5829300"/>
              <a:gd name="connsiteY47" fmla="*/ 1691650 h 4724400"/>
              <a:gd name="connsiteX48" fmla="*/ 3661743 w 5829300"/>
              <a:gd name="connsiteY48" fmla="*/ 1563957 h 4724400"/>
              <a:gd name="connsiteX49" fmla="*/ 4948590 w 5829300"/>
              <a:gd name="connsiteY49" fmla="*/ 1563957 h 4724400"/>
              <a:gd name="connsiteX50" fmla="*/ 5076282 w 5829300"/>
              <a:gd name="connsiteY50" fmla="*/ 1691650 h 4724400"/>
              <a:gd name="connsiteX51" fmla="*/ 5076282 w 5829300"/>
              <a:gd name="connsiteY51" fmla="*/ 2402539 h 4724400"/>
              <a:gd name="connsiteX52" fmla="*/ 4948590 w 5829300"/>
              <a:gd name="connsiteY52" fmla="*/ 2530240 h 4724400"/>
              <a:gd name="connsiteX53" fmla="*/ 3661743 w 5829300"/>
              <a:gd name="connsiteY53" fmla="*/ 2530240 h 4724400"/>
              <a:gd name="connsiteX54" fmla="*/ 3534042 w 5829300"/>
              <a:gd name="connsiteY54" fmla="*/ 2402539 h 4724400"/>
              <a:gd name="connsiteX55" fmla="*/ 3661743 w 5829300"/>
              <a:gd name="connsiteY55" fmla="*/ 2274837 h 4724400"/>
              <a:gd name="connsiteX56" fmla="*/ 4948590 w 5829300"/>
              <a:gd name="connsiteY56" fmla="*/ 2274837 h 4724400"/>
              <a:gd name="connsiteX57" fmla="*/ 5076282 w 5829300"/>
              <a:gd name="connsiteY57" fmla="*/ 2402539 h 4724400"/>
              <a:gd name="connsiteX58" fmla="*/ 5076282 w 5829300"/>
              <a:gd name="connsiteY58" fmla="*/ 3141736 h 4724400"/>
              <a:gd name="connsiteX59" fmla="*/ 4948590 w 5829300"/>
              <a:gd name="connsiteY59" fmla="*/ 3269437 h 4724400"/>
              <a:gd name="connsiteX60" fmla="*/ 3661743 w 5829300"/>
              <a:gd name="connsiteY60" fmla="*/ 3269437 h 4724400"/>
              <a:gd name="connsiteX61" fmla="*/ 3534042 w 5829300"/>
              <a:gd name="connsiteY61" fmla="*/ 3141736 h 4724400"/>
              <a:gd name="connsiteX62" fmla="*/ 3661743 w 5829300"/>
              <a:gd name="connsiteY62" fmla="*/ 3014034 h 4724400"/>
              <a:gd name="connsiteX63" fmla="*/ 4948590 w 5829300"/>
              <a:gd name="connsiteY63" fmla="*/ 3014034 h 4724400"/>
              <a:gd name="connsiteX64" fmla="*/ 5076282 w 5829300"/>
              <a:gd name="connsiteY64" fmla="*/ 3141736 h 4724400"/>
              <a:gd name="connsiteX65" fmla="*/ 5076282 w 5829300"/>
              <a:gd name="connsiteY65" fmla="*/ 966940 h 4724400"/>
              <a:gd name="connsiteX66" fmla="*/ 4948590 w 5829300"/>
              <a:gd name="connsiteY66" fmla="*/ 1094632 h 4724400"/>
              <a:gd name="connsiteX67" fmla="*/ 3661743 w 5829300"/>
              <a:gd name="connsiteY67" fmla="*/ 1094632 h 4724400"/>
              <a:gd name="connsiteX68" fmla="*/ 3534042 w 5829300"/>
              <a:gd name="connsiteY68" fmla="*/ 966940 h 4724400"/>
              <a:gd name="connsiteX69" fmla="*/ 3661743 w 5829300"/>
              <a:gd name="connsiteY69" fmla="*/ 839238 h 4724400"/>
              <a:gd name="connsiteX70" fmla="*/ 4948590 w 5829300"/>
              <a:gd name="connsiteY70" fmla="*/ 839238 h 4724400"/>
              <a:gd name="connsiteX71" fmla="*/ 5076282 w 5829300"/>
              <a:gd name="connsiteY71" fmla="*/ 966940 h 4724400"/>
              <a:gd name="connsiteX72" fmla="*/ 746436 w 5829300"/>
              <a:gd name="connsiteY72" fmla="*/ 1691650 h 4724400"/>
              <a:gd name="connsiteX73" fmla="*/ 874138 w 5829300"/>
              <a:gd name="connsiteY73" fmla="*/ 1563957 h 4724400"/>
              <a:gd name="connsiteX74" fmla="*/ 2160985 w 5829300"/>
              <a:gd name="connsiteY74" fmla="*/ 1563957 h 4724400"/>
              <a:gd name="connsiteX75" fmla="*/ 2288686 w 5829300"/>
              <a:gd name="connsiteY75" fmla="*/ 1691650 h 4724400"/>
              <a:gd name="connsiteX76" fmla="*/ 2160985 w 5829300"/>
              <a:gd name="connsiteY76" fmla="*/ 1819351 h 4724400"/>
              <a:gd name="connsiteX77" fmla="*/ 874786 w 5829300"/>
              <a:gd name="connsiteY77" fmla="*/ 1819351 h 4724400"/>
              <a:gd name="connsiteX78" fmla="*/ 746436 w 5829300"/>
              <a:gd name="connsiteY78" fmla="*/ 1691650 h 4724400"/>
              <a:gd name="connsiteX79" fmla="*/ 746436 w 5829300"/>
              <a:gd name="connsiteY79" fmla="*/ 2402539 h 4724400"/>
              <a:gd name="connsiteX80" fmla="*/ 874138 w 5829300"/>
              <a:gd name="connsiteY80" fmla="*/ 2274837 h 4724400"/>
              <a:gd name="connsiteX81" fmla="*/ 2160985 w 5829300"/>
              <a:gd name="connsiteY81" fmla="*/ 2274837 h 4724400"/>
              <a:gd name="connsiteX82" fmla="*/ 2288686 w 5829300"/>
              <a:gd name="connsiteY82" fmla="*/ 2402539 h 4724400"/>
              <a:gd name="connsiteX83" fmla="*/ 2160985 w 5829300"/>
              <a:gd name="connsiteY83" fmla="*/ 2530240 h 4724400"/>
              <a:gd name="connsiteX84" fmla="*/ 874786 w 5829300"/>
              <a:gd name="connsiteY84" fmla="*/ 2530240 h 4724400"/>
              <a:gd name="connsiteX85" fmla="*/ 746436 w 5829300"/>
              <a:gd name="connsiteY85" fmla="*/ 2402539 h 4724400"/>
              <a:gd name="connsiteX86" fmla="*/ 746436 w 5829300"/>
              <a:gd name="connsiteY86" fmla="*/ 3141736 h 4724400"/>
              <a:gd name="connsiteX87" fmla="*/ 874138 w 5829300"/>
              <a:gd name="connsiteY87" fmla="*/ 3014034 h 4724400"/>
              <a:gd name="connsiteX88" fmla="*/ 2160985 w 5829300"/>
              <a:gd name="connsiteY88" fmla="*/ 3014034 h 4724400"/>
              <a:gd name="connsiteX89" fmla="*/ 2288686 w 5829300"/>
              <a:gd name="connsiteY89" fmla="*/ 3141736 h 4724400"/>
              <a:gd name="connsiteX90" fmla="*/ 2160985 w 5829300"/>
              <a:gd name="connsiteY90" fmla="*/ 3269437 h 4724400"/>
              <a:gd name="connsiteX91" fmla="*/ 874786 w 5829300"/>
              <a:gd name="connsiteY91" fmla="*/ 3269437 h 4724400"/>
              <a:gd name="connsiteX92" fmla="*/ 746436 w 5829300"/>
              <a:gd name="connsiteY92" fmla="*/ 3141736 h 4724400"/>
              <a:gd name="connsiteX93" fmla="*/ 746436 w 5829300"/>
              <a:gd name="connsiteY93" fmla="*/ 966940 h 4724400"/>
              <a:gd name="connsiteX94" fmla="*/ 874138 w 5829300"/>
              <a:gd name="connsiteY94" fmla="*/ 839238 h 4724400"/>
              <a:gd name="connsiteX95" fmla="*/ 2160985 w 5829300"/>
              <a:gd name="connsiteY95" fmla="*/ 839238 h 4724400"/>
              <a:gd name="connsiteX96" fmla="*/ 2288686 w 5829300"/>
              <a:gd name="connsiteY96" fmla="*/ 966940 h 4724400"/>
              <a:gd name="connsiteX97" fmla="*/ 2160985 w 5829300"/>
              <a:gd name="connsiteY97" fmla="*/ 1094632 h 4724400"/>
              <a:gd name="connsiteX98" fmla="*/ 874786 w 5829300"/>
              <a:gd name="connsiteY98" fmla="*/ 1094632 h 4724400"/>
              <a:gd name="connsiteX99" fmla="*/ 746436 w 5829300"/>
              <a:gd name="connsiteY99" fmla="*/ 966940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5829300" h="4724400">
                <a:moveTo>
                  <a:pt x="5481095" y="0"/>
                </a:moveTo>
                <a:lnTo>
                  <a:pt x="355444" y="0"/>
                </a:lnTo>
                <a:cubicBezTo>
                  <a:pt x="156658" y="0"/>
                  <a:pt x="0" y="156658"/>
                  <a:pt x="0" y="355444"/>
                </a:cubicBezTo>
                <a:lnTo>
                  <a:pt x="0" y="3995461"/>
                </a:lnTo>
                <a:cubicBezTo>
                  <a:pt x="0" y="4002700"/>
                  <a:pt x="0" y="4009939"/>
                  <a:pt x="0" y="4016521"/>
                </a:cubicBezTo>
                <a:lnTo>
                  <a:pt x="0" y="4400274"/>
                </a:lnTo>
                <a:cubicBezTo>
                  <a:pt x="0" y="4578001"/>
                  <a:pt x="149419" y="4727419"/>
                  <a:pt x="327146" y="4727419"/>
                </a:cubicBezTo>
                <a:lnTo>
                  <a:pt x="2715863" y="4727419"/>
                </a:lnTo>
                <a:cubicBezTo>
                  <a:pt x="2794197" y="4727419"/>
                  <a:pt x="2858043" y="4699111"/>
                  <a:pt x="2914650" y="4656335"/>
                </a:cubicBezTo>
                <a:cubicBezTo>
                  <a:pt x="2971257" y="4699121"/>
                  <a:pt x="3035760" y="4727419"/>
                  <a:pt x="3113437" y="4727419"/>
                </a:cubicBezTo>
                <a:lnTo>
                  <a:pt x="5502821" y="4727419"/>
                </a:lnTo>
                <a:cubicBezTo>
                  <a:pt x="5680548" y="4727419"/>
                  <a:pt x="5829967" y="4578001"/>
                  <a:pt x="5829967" y="4400274"/>
                </a:cubicBezTo>
                <a:lnTo>
                  <a:pt x="5829967" y="3994804"/>
                </a:lnTo>
                <a:lnTo>
                  <a:pt x="5829967" y="354787"/>
                </a:lnTo>
                <a:cubicBezTo>
                  <a:pt x="5836539" y="156000"/>
                  <a:pt x="5680539" y="0"/>
                  <a:pt x="5481095" y="0"/>
                </a:cubicBezTo>
                <a:close/>
                <a:moveTo>
                  <a:pt x="2786958" y="4393035"/>
                </a:moveTo>
                <a:cubicBezTo>
                  <a:pt x="2786958" y="4428582"/>
                  <a:pt x="2758650" y="4456881"/>
                  <a:pt x="2723112" y="4456881"/>
                </a:cubicBezTo>
                <a:lnTo>
                  <a:pt x="334385" y="4456881"/>
                </a:lnTo>
                <a:cubicBezTo>
                  <a:pt x="298837" y="4456881"/>
                  <a:pt x="270539" y="4428573"/>
                  <a:pt x="270539" y="4393035"/>
                </a:cubicBezTo>
                <a:lnTo>
                  <a:pt x="270539" y="4123163"/>
                </a:lnTo>
                <a:lnTo>
                  <a:pt x="2786958" y="4123163"/>
                </a:lnTo>
                <a:lnTo>
                  <a:pt x="2786958" y="4393035"/>
                </a:lnTo>
                <a:lnTo>
                  <a:pt x="2786958" y="4393035"/>
                </a:lnTo>
                <a:close/>
                <a:moveTo>
                  <a:pt x="2786958" y="3859864"/>
                </a:moveTo>
                <a:lnTo>
                  <a:pt x="270529" y="3859864"/>
                </a:lnTo>
                <a:lnTo>
                  <a:pt x="270529" y="355444"/>
                </a:lnTo>
                <a:cubicBezTo>
                  <a:pt x="270529" y="305419"/>
                  <a:pt x="313315" y="263290"/>
                  <a:pt x="362683" y="263290"/>
                </a:cubicBezTo>
                <a:lnTo>
                  <a:pt x="2786948" y="263290"/>
                </a:lnTo>
                <a:lnTo>
                  <a:pt x="2786958" y="3859864"/>
                </a:lnTo>
                <a:lnTo>
                  <a:pt x="2786958" y="3859864"/>
                </a:lnTo>
                <a:close/>
                <a:moveTo>
                  <a:pt x="5573907" y="4393035"/>
                </a:moveTo>
                <a:cubicBezTo>
                  <a:pt x="5573907" y="4428582"/>
                  <a:pt x="5545598" y="4456881"/>
                  <a:pt x="5510060" y="4456881"/>
                </a:cubicBezTo>
                <a:lnTo>
                  <a:pt x="3121333" y="4456881"/>
                </a:lnTo>
                <a:cubicBezTo>
                  <a:pt x="3085786" y="4456881"/>
                  <a:pt x="3057487" y="4428573"/>
                  <a:pt x="3057487" y="4393035"/>
                </a:cubicBezTo>
                <a:lnTo>
                  <a:pt x="3057487" y="4123163"/>
                </a:lnTo>
                <a:lnTo>
                  <a:pt x="5573907" y="4123163"/>
                </a:lnTo>
                <a:lnTo>
                  <a:pt x="5573907" y="4393035"/>
                </a:lnTo>
                <a:close/>
                <a:moveTo>
                  <a:pt x="5573907" y="3859864"/>
                </a:moveTo>
                <a:lnTo>
                  <a:pt x="3050248" y="3859864"/>
                </a:lnTo>
                <a:lnTo>
                  <a:pt x="3050248" y="262633"/>
                </a:lnTo>
                <a:lnTo>
                  <a:pt x="5481752" y="262633"/>
                </a:lnTo>
                <a:cubicBezTo>
                  <a:pt x="5531777" y="262633"/>
                  <a:pt x="5573907" y="305419"/>
                  <a:pt x="5573907" y="354787"/>
                </a:cubicBezTo>
                <a:lnTo>
                  <a:pt x="5573907" y="3859864"/>
                </a:lnTo>
                <a:lnTo>
                  <a:pt x="5573907" y="3859864"/>
                </a:lnTo>
                <a:close/>
                <a:moveTo>
                  <a:pt x="5076282" y="1691650"/>
                </a:moveTo>
                <a:cubicBezTo>
                  <a:pt x="5076282" y="1762735"/>
                  <a:pt x="5019675" y="1819351"/>
                  <a:pt x="4948590" y="1819351"/>
                </a:cubicBezTo>
                <a:lnTo>
                  <a:pt x="3661743" y="1819351"/>
                </a:lnTo>
                <a:cubicBezTo>
                  <a:pt x="3590658" y="1819351"/>
                  <a:pt x="3534042" y="1762744"/>
                  <a:pt x="3534042" y="1691650"/>
                </a:cubicBezTo>
                <a:cubicBezTo>
                  <a:pt x="3534042" y="1620564"/>
                  <a:pt x="3590649" y="1563957"/>
                  <a:pt x="3661743" y="1563957"/>
                </a:cubicBezTo>
                <a:lnTo>
                  <a:pt x="4948590" y="1563957"/>
                </a:lnTo>
                <a:cubicBezTo>
                  <a:pt x="5019018" y="1563957"/>
                  <a:pt x="5076282" y="1620564"/>
                  <a:pt x="5076282" y="1691650"/>
                </a:cubicBezTo>
                <a:close/>
                <a:moveTo>
                  <a:pt x="5076282" y="2402539"/>
                </a:moveTo>
                <a:cubicBezTo>
                  <a:pt x="5076282" y="2473623"/>
                  <a:pt x="5019675" y="2530240"/>
                  <a:pt x="4948590" y="2530240"/>
                </a:cubicBezTo>
                <a:lnTo>
                  <a:pt x="3661743" y="2530240"/>
                </a:lnTo>
                <a:cubicBezTo>
                  <a:pt x="3590658" y="2530240"/>
                  <a:pt x="3534042" y="2473633"/>
                  <a:pt x="3534042" y="2402539"/>
                </a:cubicBezTo>
                <a:cubicBezTo>
                  <a:pt x="3534042" y="2331444"/>
                  <a:pt x="3590649" y="2274837"/>
                  <a:pt x="3661743" y="2274837"/>
                </a:cubicBezTo>
                <a:lnTo>
                  <a:pt x="4948590" y="2274837"/>
                </a:lnTo>
                <a:cubicBezTo>
                  <a:pt x="5019018" y="2274846"/>
                  <a:pt x="5076282" y="2331453"/>
                  <a:pt x="5076282" y="2402539"/>
                </a:cubicBezTo>
                <a:close/>
                <a:moveTo>
                  <a:pt x="5076282" y="3141736"/>
                </a:moveTo>
                <a:cubicBezTo>
                  <a:pt x="5076282" y="3212821"/>
                  <a:pt x="5019675" y="3269437"/>
                  <a:pt x="4948590" y="3269437"/>
                </a:cubicBezTo>
                <a:lnTo>
                  <a:pt x="3661743" y="3269437"/>
                </a:lnTo>
                <a:cubicBezTo>
                  <a:pt x="3590658" y="3269437"/>
                  <a:pt x="3534042" y="3212830"/>
                  <a:pt x="3534042" y="3141736"/>
                </a:cubicBezTo>
                <a:cubicBezTo>
                  <a:pt x="3534042" y="3070651"/>
                  <a:pt x="3590649" y="3014034"/>
                  <a:pt x="3661743" y="3014034"/>
                </a:cubicBezTo>
                <a:lnTo>
                  <a:pt x="4948590" y="3014034"/>
                </a:lnTo>
                <a:cubicBezTo>
                  <a:pt x="5019018" y="3014043"/>
                  <a:pt x="5076282" y="3070651"/>
                  <a:pt x="5076282" y="3141736"/>
                </a:cubicBezTo>
                <a:close/>
                <a:moveTo>
                  <a:pt x="5076282" y="966940"/>
                </a:moveTo>
                <a:cubicBezTo>
                  <a:pt x="5076282" y="1038025"/>
                  <a:pt x="5019675" y="1094632"/>
                  <a:pt x="4948590" y="1094632"/>
                </a:cubicBezTo>
                <a:lnTo>
                  <a:pt x="3661743" y="1094632"/>
                </a:lnTo>
                <a:cubicBezTo>
                  <a:pt x="3590658" y="1094632"/>
                  <a:pt x="3534042" y="1038025"/>
                  <a:pt x="3534042" y="966940"/>
                </a:cubicBezTo>
                <a:cubicBezTo>
                  <a:pt x="3534042" y="895855"/>
                  <a:pt x="3590649" y="839238"/>
                  <a:pt x="3661743" y="839238"/>
                </a:cubicBezTo>
                <a:lnTo>
                  <a:pt x="4948590" y="839238"/>
                </a:lnTo>
                <a:cubicBezTo>
                  <a:pt x="5019018" y="831342"/>
                  <a:pt x="5076282" y="888606"/>
                  <a:pt x="5076282" y="966940"/>
                </a:cubicBezTo>
                <a:close/>
                <a:moveTo>
                  <a:pt x="746436" y="1691650"/>
                </a:moveTo>
                <a:cubicBezTo>
                  <a:pt x="746436" y="1620564"/>
                  <a:pt x="803043" y="1563957"/>
                  <a:pt x="874138" y="1563957"/>
                </a:cubicBezTo>
                <a:lnTo>
                  <a:pt x="2160985" y="1563957"/>
                </a:lnTo>
                <a:cubicBezTo>
                  <a:pt x="2232070" y="1563957"/>
                  <a:pt x="2288686" y="1620564"/>
                  <a:pt x="2288686" y="1691650"/>
                </a:cubicBezTo>
                <a:cubicBezTo>
                  <a:pt x="2288686" y="1762735"/>
                  <a:pt x="2232079" y="1819351"/>
                  <a:pt x="2160985" y="1819351"/>
                </a:cubicBezTo>
                <a:lnTo>
                  <a:pt x="874786" y="1819351"/>
                </a:lnTo>
                <a:cubicBezTo>
                  <a:pt x="803700" y="1826590"/>
                  <a:pt x="746436" y="1769983"/>
                  <a:pt x="746436" y="1691650"/>
                </a:cubicBezTo>
                <a:close/>
                <a:moveTo>
                  <a:pt x="746436" y="2402539"/>
                </a:moveTo>
                <a:cubicBezTo>
                  <a:pt x="746436" y="2331453"/>
                  <a:pt x="803043" y="2274837"/>
                  <a:pt x="874138" y="2274837"/>
                </a:cubicBezTo>
                <a:lnTo>
                  <a:pt x="2160985" y="2274837"/>
                </a:lnTo>
                <a:cubicBezTo>
                  <a:pt x="2232070" y="2274837"/>
                  <a:pt x="2288686" y="2331444"/>
                  <a:pt x="2288686" y="2402539"/>
                </a:cubicBezTo>
                <a:cubicBezTo>
                  <a:pt x="2288686" y="2473633"/>
                  <a:pt x="2232079" y="2530240"/>
                  <a:pt x="2160985" y="2530240"/>
                </a:cubicBezTo>
                <a:lnTo>
                  <a:pt x="874786" y="2530240"/>
                </a:lnTo>
                <a:cubicBezTo>
                  <a:pt x="803700" y="2537479"/>
                  <a:pt x="746436" y="2473633"/>
                  <a:pt x="746436" y="2402539"/>
                </a:cubicBezTo>
                <a:close/>
                <a:moveTo>
                  <a:pt x="746436" y="3141736"/>
                </a:moveTo>
                <a:cubicBezTo>
                  <a:pt x="746436" y="3070651"/>
                  <a:pt x="803043" y="3014034"/>
                  <a:pt x="874138" y="3014034"/>
                </a:cubicBezTo>
                <a:lnTo>
                  <a:pt x="2160985" y="3014034"/>
                </a:lnTo>
                <a:cubicBezTo>
                  <a:pt x="2232070" y="3014034"/>
                  <a:pt x="2288686" y="3070641"/>
                  <a:pt x="2288686" y="3141736"/>
                </a:cubicBezTo>
                <a:cubicBezTo>
                  <a:pt x="2288686" y="3212821"/>
                  <a:pt x="2232079" y="3269437"/>
                  <a:pt x="2160985" y="3269437"/>
                </a:cubicBezTo>
                <a:lnTo>
                  <a:pt x="874786" y="3269437"/>
                </a:lnTo>
                <a:cubicBezTo>
                  <a:pt x="803700" y="3277333"/>
                  <a:pt x="746436" y="3220069"/>
                  <a:pt x="746436" y="3141736"/>
                </a:cubicBezTo>
                <a:close/>
                <a:moveTo>
                  <a:pt x="746436" y="966940"/>
                </a:moveTo>
                <a:cubicBezTo>
                  <a:pt x="746436" y="895855"/>
                  <a:pt x="803043" y="839238"/>
                  <a:pt x="874138" y="839238"/>
                </a:cubicBezTo>
                <a:lnTo>
                  <a:pt x="2160985" y="839238"/>
                </a:lnTo>
                <a:cubicBezTo>
                  <a:pt x="2232070" y="839238"/>
                  <a:pt x="2288686" y="895845"/>
                  <a:pt x="2288686" y="966940"/>
                </a:cubicBezTo>
                <a:cubicBezTo>
                  <a:pt x="2288686" y="1038025"/>
                  <a:pt x="2232079" y="1094632"/>
                  <a:pt x="2160985" y="1094632"/>
                </a:cubicBezTo>
                <a:lnTo>
                  <a:pt x="874786" y="1094632"/>
                </a:lnTo>
                <a:cubicBezTo>
                  <a:pt x="803700" y="1094632"/>
                  <a:pt x="746436" y="1038025"/>
                  <a:pt x="746436" y="96694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399" name="Forma libre 398">
            <a:extLst>
              <a:ext uri="{FF2B5EF4-FFF2-40B4-BE49-F238E27FC236}">
                <a16:creationId xmlns:a16="http://schemas.microsoft.com/office/drawing/2014/main" id="{D54033CA-5445-E247-A970-B33CBD8E346D}"/>
              </a:ext>
            </a:extLst>
          </p:cNvPr>
          <p:cNvSpPr/>
          <p:nvPr/>
        </p:nvSpPr>
        <p:spPr>
          <a:xfrm>
            <a:off x="2038048" y="4033217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12 h 5829300"/>
              <a:gd name="connsiteX2" fmla="*/ 2915002 w 5829300"/>
              <a:gd name="connsiteY2" fmla="*/ 5830015 h 5829300"/>
              <a:gd name="connsiteX3" fmla="*/ 5830005 w 5829300"/>
              <a:gd name="connsiteY3" fmla="*/ 2915012 h 5829300"/>
              <a:gd name="connsiteX4" fmla="*/ 2915002 w 5829300"/>
              <a:gd name="connsiteY4" fmla="*/ 0 h 5829300"/>
              <a:gd name="connsiteX5" fmla="*/ 2915002 w 5829300"/>
              <a:gd name="connsiteY5" fmla="*/ 5546703 h 5829300"/>
              <a:gd name="connsiteX6" fmla="*/ 282597 w 5829300"/>
              <a:gd name="connsiteY6" fmla="*/ 2914298 h 5829300"/>
              <a:gd name="connsiteX7" fmla="*/ 2915002 w 5829300"/>
              <a:gd name="connsiteY7" fmla="*/ 281892 h 5829300"/>
              <a:gd name="connsiteX8" fmla="*/ 5547408 w 5829300"/>
              <a:gd name="connsiteY8" fmla="*/ 2914298 h 5829300"/>
              <a:gd name="connsiteX9" fmla="*/ 2915002 w 5829300"/>
              <a:gd name="connsiteY9" fmla="*/ 5546703 h 5829300"/>
              <a:gd name="connsiteX10" fmla="*/ 4212127 w 5829300"/>
              <a:gd name="connsiteY10" fmla="*/ 2914298 h 5829300"/>
              <a:gd name="connsiteX11" fmla="*/ 4075062 w 5829300"/>
              <a:gd name="connsiteY11" fmla="*/ 3051362 h 5829300"/>
              <a:gd name="connsiteX12" fmla="*/ 1793091 w 5829300"/>
              <a:gd name="connsiteY12" fmla="*/ 3051362 h 5829300"/>
              <a:gd name="connsiteX13" fmla="*/ 1656026 w 5829300"/>
              <a:gd name="connsiteY13" fmla="*/ 2914298 h 5829300"/>
              <a:gd name="connsiteX14" fmla="*/ 1793091 w 5829300"/>
              <a:gd name="connsiteY14" fmla="*/ 2777233 h 5829300"/>
              <a:gd name="connsiteX15" fmla="*/ 4074367 w 5829300"/>
              <a:gd name="connsiteY15" fmla="*/ 2777233 h 5829300"/>
              <a:gd name="connsiteX16" fmla="*/ 4212127 w 5829300"/>
              <a:gd name="connsiteY16" fmla="*/ 2914298 h 5829300"/>
              <a:gd name="connsiteX17" fmla="*/ 4212127 w 5829300"/>
              <a:gd name="connsiteY17" fmla="*/ 1976076 h 5829300"/>
              <a:gd name="connsiteX18" fmla="*/ 4075062 w 5829300"/>
              <a:gd name="connsiteY18" fmla="*/ 2113140 h 5829300"/>
              <a:gd name="connsiteX19" fmla="*/ 1793091 w 5829300"/>
              <a:gd name="connsiteY19" fmla="*/ 2113140 h 5829300"/>
              <a:gd name="connsiteX20" fmla="*/ 1656026 w 5829300"/>
              <a:gd name="connsiteY20" fmla="*/ 1976076 h 5829300"/>
              <a:gd name="connsiteX21" fmla="*/ 1793091 w 5829300"/>
              <a:gd name="connsiteY21" fmla="*/ 1839011 h 5829300"/>
              <a:gd name="connsiteX22" fmla="*/ 4074367 w 5829300"/>
              <a:gd name="connsiteY22" fmla="*/ 1839011 h 5829300"/>
              <a:gd name="connsiteX23" fmla="*/ 4212127 w 5829300"/>
              <a:gd name="connsiteY23" fmla="*/ 1976076 h 5829300"/>
              <a:gd name="connsiteX24" fmla="*/ 4212127 w 5829300"/>
              <a:gd name="connsiteY24" fmla="*/ 3853234 h 5829300"/>
              <a:gd name="connsiteX25" fmla="*/ 4075062 w 5829300"/>
              <a:gd name="connsiteY25" fmla="*/ 3990299 h 5829300"/>
              <a:gd name="connsiteX26" fmla="*/ 1793091 w 5829300"/>
              <a:gd name="connsiteY26" fmla="*/ 3990299 h 5829300"/>
              <a:gd name="connsiteX27" fmla="*/ 1656026 w 5829300"/>
              <a:gd name="connsiteY27" fmla="*/ 3853234 h 5829300"/>
              <a:gd name="connsiteX28" fmla="*/ 1793091 w 5829300"/>
              <a:gd name="connsiteY28" fmla="*/ 3716169 h 5829300"/>
              <a:gd name="connsiteX29" fmla="*/ 4074367 w 5829300"/>
              <a:gd name="connsiteY29" fmla="*/ 3716169 h 5829300"/>
              <a:gd name="connsiteX30" fmla="*/ 4212127 w 5829300"/>
              <a:gd name="connsiteY30" fmla="*/ 385323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12"/>
                </a:cubicBezTo>
                <a:cubicBezTo>
                  <a:pt x="0" y="4525118"/>
                  <a:pt x="1304896" y="5830015"/>
                  <a:pt x="2915002" y="5830015"/>
                </a:cubicBezTo>
                <a:cubicBezTo>
                  <a:pt x="4525109" y="5830015"/>
                  <a:pt x="5830005" y="4525118"/>
                  <a:pt x="5830005" y="2915012"/>
                </a:cubicBezTo>
                <a:cubicBezTo>
                  <a:pt x="5837072" y="1304192"/>
                  <a:pt x="4525109" y="0"/>
                  <a:pt x="2915002" y="0"/>
                </a:cubicBezTo>
                <a:close/>
                <a:moveTo>
                  <a:pt x="2915002" y="5546703"/>
                </a:moveTo>
                <a:cubicBezTo>
                  <a:pt x="1465269" y="5546703"/>
                  <a:pt x="282597" y="4364031"/>
                  <a:pt x="282597" y="2914298"/>
                </a:cubicBezTo>
                <a:cubicBezTo>
                  <a:pt x="282597" y="1464564"/>
                  <a:pt x="1465269" y="281892"/>
                  <a:pt x="2915002" y="281892"/>
                </a:cubicBezTo>
                <a:cubicBezTo>
                  <a:pt x="4364736" y="281892"/>
                  <a:pt x="5547408" y="1464564"/>
                  <a:pt x="5547408" y="2914298"/>
                </a:cubicBezTo>
                <a:cubicBezTo>
                  <a:pt x="5547408" y="4364031"/>
                  <a:pt x="4372509" y="5546703"/>
                  <a:pt x="2915002" y="5546703"/>
                </a:cubicBezTo>
                <a:close/>
                <a:moveTo>
                  <a:pt x="4212127" y="2914298"/>
                </a:moveTo>
                <a:cubicBezTo>
                  <a:pt x="4212127" y="2990603"/>
                  <a:pt x="4151366" y="3051362"/>
                  <a:pt x="4075062" y="3051362"/>
                </a:cubicBezTo>
                <a:lnTo>
                  <a:pt x="1793091" y="3051362"/>
                </a:lnTo>
                <a:cubicBezTo>
                  <a:pt x="1716786" y="3051362"/>
                  <a:pt x="1656026" y="2990603"/>
                  <a:pt x="1656026" y="2914298"/>
                </a:cubicBezTo>
                <a:cubicBezTo>
                  <a:pt x="1656026" y="2837993"/>
                  <a:pt x="1716786" y="2777233"/>
                  <a:pt x="1793091" y="2777233"/>
                </a:cubicBezTo>
                <a:lnTo>
                  <a:pt x="4074367" y="2777233"/>
                </a:lnTo>
                <a:cubicBezTo>
                  <a:pt x="4150662" y="2769470"/>
                  <a:pt x="4212127" y="2838003"/>
                  <a:pt x="4212127" y="2914298"/>
                </a:cubicBezTo>
                <a:close/>
                <a:moveTo>
                  <a:pt x="4212127" y="1976076"/>
                </a:moveTo>
                <a:cubicBezTo>
                  <a:pt x="4212127" y="2052380"/>
                  <a:pt x="4151366" y="2113140"/>
                  <a:pt x="4075062" y="2113140"/>
                </a:cubicBezTo>
                <a:lnTo>
                  <a:pt x="1793091" y="2113140"/>
                </a:lnTo>
                <a:cubicBezTo>
                  <a:pt x="1716786" y="2113140"/>
                  <a:pt x="1656026" y="2052380"/>
                  <a:pt x="1656026" y="1976076"/>
                </a:cubicBezTo>
                <a:cubicBezTo>
                  <a:pt x="1656026" y="1899771"/>
                  <a:pt x="1716786" y="1839011"/>
                  <a:pt x="1793091" y="1839011"/>
                </a:cubicBezTo>
                <a:lnTo>
                  <a:pt x="4074367" y="1839011"/>
                </a:lnTo>
                <a:cubicBezTo>
                  <a:pt x="4150662" y="1831238"/>
                  <a:pt x="4212127" y="1891998"/>
                  <a:pt x="4212127" y="1976076"/>
                </a:cubicBezTo>
                <a:close/>
                <a:moveTo>
                  <a:pt x="4212127" y="3853234"/>
                </a:moveTo>
                <a:cubicBezTo>
                  <a:pt x="4212127" y="3929539"/>
                  <a:pt x="4151366" y="3990299"/>
                  <a:pt x="4075062" y="3990299"/>
                </a:cubicBezTo>
                <a:lnTo>
                  <a:pt x="1793091" y="3990299"/>
                </a:lnTo>
                <a:cubicBezTo>
                  <a:pt x="1716786" y="3990299"/>
                  <a:pt x="1656026" y="3929539"/>
                  <a:pt x="1656026" y="3853234"/>
                </a:cubicBezTo>
                <a:cubicBezTo>
                  <a:pt x="1656026" y="3776929"/>
                  <a:pt x="1716786" y="3716169"/>
                  <a:pt x="1793091" y="3716169"/>
                </a:cubicBezTo>
                <a:lnTo>
                  <a:pt x="4074367" y="3716169"/>
                </a:lnTo>
                <a:cubicBezTo>
                  <a:pt x="4150662" y="3715464"/>
                  <a:pt x="4212127" y="3776929"/>
                  <a:pt x="4212127" y="385323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401" name="Forma libre 400">
            <a:extLst>
              <a:ext uri="{FF2B5EF4-FFF2-40B4-BE49-F238E27FC236}">
                <a16:creationId xmlns:a16="http://schemas.microsoft.com/office/drawing/2014/main" id="{6B7CB43D-3937-D645-BCA9-CD354239CA40}"/>
              </a:ext>
            </a:extLst>
          </p:cNvPr>
          <p:cNvSpPr/>
          <p:nvPr/>
        </p:nvSpPr>
        <p:spPr>
          <a:xfrm>
            <a:off x="3534125" y="2749650"/>
            <a:ext cx="301338" cy="267308"/>
          </a:xfrm>
          <a:custGeom>
            <a:avLst/>
            <a:gdLst>
              <a:gd name="connsiteX0" fmla="*/ 5809507 w 5819775"/>
              <a:gd name="connsiteY0" fmla="*/ 1377067 h 5162550"/>
              <a:gd name="connsiteX1" fmla="*/ 5001873 w 5819775"/>
              <a:gd name="connsiteY1" fmla="*/ 237449 h 5162550"/>
              <a:gd name="connsiteX2" fmla="*/ 4154672 w 5819775"/>
              <a:gd name="connsiteY2" fmla="*/ 0 h 5162550"/>
              <a:gd name="connsiteX3" fmla="*/ 3149165 w 5819775"/>
              <a:gd name="connsiteY3" fmla="*/ 387696 h 5162550"/>
              <a:gd name="connsiteX4" fmla="*/ 2911716 w 5819775"/>
              <a:gd name="connsiteY4" fmla="*/ 633212 h 5162550"/>
              <a:gd name="connsiteX5" fmla="*/ 2175910 w 5819775"/>
              <a:gd name="connsiteY5" fmla="*/ 87220 h 5162550"/>
              <a:gd name="connsiteX6" fmla="*/ 782707 w 5819775"/>
              <a:gd name="connsiteY6" fmla="*/ 268976 h 5162550"/>
              <a:gd name="connsiteX7" fmla="*/ 0 w 5819775"/>
              <a:gd name="connsiteY7" fmla="*/ 1661427 h 5162550"/>
              <a:gd name="connsiteX8" fmla="*/ 356178 w 5819775"/>
              <a:gd name="connsiteY8" fmla="*/ 2674258 h 5162550"/>
              <a:gd name="connsiteX9" fmla="*/ 1337501 w 5819775"/>
              <a:gd name="connsiteY9" fmla="*/ 3821945 h 5162550"/>
              <a:gd name="connsiteX10" fmla="*/ 2192036 w 5819775"/>
              <a:gd name="connsiteY10" fmla="*/ 4669146 h 5162550"/>
              <a:gd name="connsiteX11" fmla="*/ 2469061 w 5819775"/>
              <a:gd name="connsiteY11" fmla="*/ 4938113 h 5162550"/>
              <a:gd name="connsiteX12" fmla="*/ 2540146 w 5819775"/>
              <a:gd name="connsiteY12" fmla="*/ 5009198 h 5162550"/>
              <a:gd name="connsiteX13" fmla="*/ 2571664 w 5819775"/>
              <a:gd name="connsiteY13" fmla="*/ 5040716 h 5162550"/>
              <a:gd name="connsiteX14" fmla="*/ 2911716 w 5819775"/>
              <a:gd name="connsiteY14" fmla="*/ 5167503 h 5162550"/>
              <a:gd name="connsiteX15" fmla="*/ 3284020 w 5819775"/>
              <a:gd name="connsiteY15" fmla="*/ 5009198 h 5162550"/>
              <a:gd name="connsiteX16" fmla="*/ 4756366 w 5819775"/>
              <a:gd name="connsiteY16" fmla="*/ 3544910 h 5162550"/>
              <a:gd name="connsiteX17" fmla="*/ 5531749 w 5819775"/>
              <a:gd name="connsiteY17" fmla="*/ 2595106 h 5162550"/>
              <a:gd name="connsiteX18" fmla="*/ 5809507 w 5819775"/>
              <a:gd name="connsiteY18" fmla="*/ 1377067 h 5162550"/>
              <a:gd name="connsiteX19" fmla="*/ 5286975 w 5819775"/>
              <a:gd name="connsiteY19" fmla="*/ 2429475 h 5162550"/>
              <a:gd name="connsiteX20" fmla="*/ 4543101 w 5819775"/>
              <a:gd name="connsiteY20" fmla="*/ 3339703 h 5162550"/>
              <a:gd name="connsiteX21" fmla="*/ 3086872 w 5819775"/>
              <a:gd name="connsiteY21" fmla="*/ 4787865 h 5162550"/>
              <a:gd name="connsiteX22" fmla="*/ 2912450 w 5819775"/>
              <a:gd name="connsiteY22" fmla="*/ 4867018 h 5162550"/>
              <a:gd name="connsiteX23" fmla="*/ 2770270 w 5819775"/>
              <a:gd name="connsiteY23" fmla="*/ 4811316 h 5162550"/>
              <a:gd name="connsiteX24" fmla="*/ 2746820 w 5819775"/>
              <a:gd name="connsiteY24" fmla="*/ 4787865 h 5162550"/>
              <a:gd name="connsiteX25" fmla="*/ 2675734 w 5819775"/>
              <a:gd name="connsiteY25" fmla="*/ 4716780 h 5162550"/>
              <a:gd name="connsiteX26" fmla="*/ 2398709 w 5819775"/>
              <a:gd name="connsiteY26" fmla="*/ 4455881 h 5162550"/>
              <a:gd name="connsiteX27" fmla="*/ 1551508 w 5819775"/>
              <a:gd name="connsiteY27" fmla="*/ 3616738 h 5162550"/>
              <a:gd name="connsiteX28" fmla="*/ 593636 w 5819775"/>
              <a:gd name="connsiteY28" fmla="*/ 2508628 h 5162550"/>
              <a:gd name="connsiteX29" fmla="*/ 293160 w 5819775"/>
              <a:gd name="connsiteY29" fmla="*/ 1661427 h 5162550"/>
              <a:gd name="connsiteX30" fmla="*/ 934431 w 5819775"/>
              <a:gd name="connsiteY30" fmla="*/ 513740 h 5162550"/>
              <a:gd name="connsiteX31" fmla="*/ 1654845 w 5819775"/>
              <a:gd name="connsiteY31" fmla="*/ 292408 h 5162550"/>
              <a:gd name="connsiteX32" fmla="*/ 2082108 w 5819775"/>
              <a:gd name="connsiteY32" fmla="*/ 363493 h 5162550"/>
              <a:gd name="connsiteX33" fmla="*/ 2715311 w 5819775"/>
              <a:gd name="connsiteY33" fmla="*/ 846458 h 5162550"/>
              <a:gd name="connsiteX34" fmla="*/ 2921251 w 5819775"/>
              <a:gd name="connsiteY34" fmla="*/ 941737 h 5162550"/>
              <a:gd name="connsiteX35" fmla="*/ 3119123 w 5819775"/>
              <a:gd name="connsiteY35" fmla="*/ 846458 h 5162550"/>
              <a:gd name="connsiteX36" fmla="*/ 3127181 w 5819775"/>
              <a:gd name="connsiteY36" fmla="*/ 830332 h 5162550"/>
              <a:gd name="connsiteX37" fmla="*/ 3348514 w 5819775"/>
              <a:gd name="connsiteY37" fmla="*/ 592884 h 5162550"/>
              <a:gd name="connsiteX38" fmla="*/ 4156148 w 5819775"/>
              <a:gd name="connsiteY38" fmla="*/ 284340 h 5162550"/>
              <a:gd name="connsiteX39" fmla="*/ 4852378 w 5819775"/>
              <a:gd name="connsiteY39" fmla="*/ 482213 h 5162550"/>
              <a:gd name="connsiteX40" fmla="*/ 5517100 w 5819775"/>
              <a:gd name="connsiteY40" fmla="*/ 1415901 h 5162550"/>
              <a:gd name="connsiteX41" fmla="*/ 5286975 w 5819775"/>
              <a:gd name="connsiteY41" fmla="*/ 2429475 h 5162550"/>
              <a:gd name="connsiteX42" fmla="*/ 2033730 w 5819775"/>
              <a:gd name="connsiteY42" fmla="*/ 1115425 h 5162550"/>
              <a:gd name="connsiteX43" fmla="*/ 1835858 w 5819775"/>
              <a:gd name="connsiteY43" fmla="*/ 1186510 h 5162550"/>
              <a:gd name="connsiteX44" fmla="*/ 1614526 w 5819775"/>
              <a:gd name="connsiteY44" fmla="*/ 1138876 h 5162550"/>
              <a:gd name="connsiteX45" fmla="*/ 1083926 w 5819775"/>
              <a:gd name="connsiteY45" fmla="*/ 1669475 h 5162550"/>
              <a:gd name="connsiteX46" fmla="*/ 1171137 w 5819775"/>
              <a:gd name="connsiteY46" fmla="*/ 1962626 h 5162550"/>
              <a:gd name="connsiteX47" fmla="*/ 1131561 w 5819775"/>
              <a:gd name="connsiteY47" fmla="*/ 2168566 h 5162550"/>
              <a:gd name="connsiteX48" fmla="*/ 1052408 w 5819775"/>
              <a:gd name="connsiteY48" fmla="*/ 2192017 h 5162550"/>
              <a:gd name="connsiteX49" fmla="*/ 933679 w 5819775"/>
              <a:gd name="connsiteY49" fmla="*/ 2128990 h 5162550"/>
              <a:gd name="connsiteX50" fmla="*/ 798833 w 5819775"/>
              <a:gd name="connsiteY50" fmla="*/ 1670209 h 5162550"/>
              <a:gd name="connsiteX51" fmla="*/ 1621850 w 5819775"/>
              <a:gd name="connsiteY51" fmla="*/ 847192 h 5162550"/>
              <a:gd name="connsiteX52" fmla="*/ 1969970 w 5819775"/>
              <a:gd name="connsiteY52" fmla="*/ 926344 h 5162550"/>
              <a:gd name="connsiteX53" fmla="*/ 2033730 w 5819775"/>
              <a:gd name="connsiteY53" fmla="*/ 1115425 h 5162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5819775" h="5162550">
                <a:moveTo>
                  <a:pt x="5809507" y="1377067"/>
                </a:moveTo>
                <a:cubicBezTo>
                  <a:pt x="5730355" y="894102"/>
                  <a:pt x="5461388" y="506406"/>
                  <a:pt x="5001873" y="237449"/>
                </a:cubicBezTo>
                <a:cubicBezTo>
                  <a:pt x="4740974" y="79143"/>
                  <a:pt x="4447823" y="0"/>
                  <a:pt x="4154672" y="0"/>
                </a:cubicBezTo>
                <a:cubicBezTo>
                  <a:pt x="3775043" y="0"/>
                  <a:pt x="3418866" y="134845"/>
                  <a:pt x="3149165" y="387696"/>
                </a:cubicBezTo>
                <a:cubicBezTo>
                  <a:pt x="3061954" y="466849"/>
                  <a:pt x="2990860" y="546002"/>
                  <a:pt x="2911716" y="633212"/>
                </a:cubicBezTo>
                <a:cubicBezTo>
                  <a:pt x="2682326" y="348120"/>
                  <a:pt x="2444877" y="174431"/>
                  <a:pt x="2175910" y="87220"/>
                </a:cubicBezTo>
                <a:cubicBezTo>
                  <a:pt x="1692945" y="-71085"/>
                  <a:pt x="1218038" y="-8058"/>
                  <a:pt x="782707" y="268976"/>
                </a:cubicBezTo>
                <a:cubicBezTo>
                  <a:pt x="260899" y="600951"/>
                  <a:pt x="0" y="1067791"/>
                  <a:pt x="0" y="1661427"/>
                </a:cubicBezTo>
                <a:cubicBezTo>
                  <a:pt x="0" y="2009546"/>
                  <a:pt x="118729" y="2342274"/>
                  <a:pt x="356178" y="2674258"/>
                </a:cubicBezTo>
                <a:cubicBezTo>
                  <a:pt x="609752" y="3030436"/>
                  <a:pt x="926354" y="3394672"/>
                  <a:pt x="1337501" y="3821945"/>
                </a:cubicBezTo>
                <a:cubicBezTo>
                  <a:pt x="1622593" y="4107037"/>
                  <a:pt x="1907677" y="4392121"/>
                  <a:pt x="2192036" y="4669146"/>
                </a:cubicBezTo>
                <a:lnTo>
                  <a:pt x="2469061" y="4938113"/>
                </a:lnTo>
                <a:cubicBezTo>
                  <a:pt x="2492512" y="4961563"/>
                  <a:pt x="2516696" y="4985747"/>
                  <a:pt x="2540146" y="5009198"/>
                </a:cubicBezTo>
                <a:lnTo>
                  <a:pt x="2571664" y="5040716"/>
                </a:lnTo>
                <a:cubicBezTo>
                  <a:pt x="2627366" y="5088351"/>
                  <a:pt x="2753420" y="5167503"/>
                  <a:pt x="2911716" y="5167503"/>
                </a:cubicBezTo>
                <a:cubicBezTo>
                  <a:pt x="3046562" y="5167503"/>
                  <a:pt x="3172616" y="5111801"/>
                  <a:pt x="3284020" y="5009198"/>
                </a:cubicBezTo>
                <a:cubicBezTo>
                  <a:pt x="3758927" y="4557741"/>
                  <a:pt x="4273401" y="4067451"/>
                  <a:pt x="4756366" y="3544910"/>
                </a:cubicBezTo>
                <a:cubicBezTo>
                  <a:pt x="5009941" y="3275943"/>
                  <a:pt x="5294300" y="2951283"/>
                  <a:pt x="5531749" y="2595106"/>
                </a:cubicBezTo>
                <a:cubicBezTo>
                  <a:pt x="5785323" y="2208152"/>
                  <a:pt x="5872544" y="1796272"/>
                  <a:pt x="5809507" y="1377067"/>
                </a:cubicBezTo>
                <a:close/>
                <a:moveTo>
                  <a:pt x="5286975" y="2429475"/>
                </a:moveTo>
                <a:cubicBezTo>
                  <a:pt x="5065643" y="2769527"/>
                  <a:pt x="4795952" y="3062678"/>
                  <a:pt x="4543101" y="3339703"/>
                </a:cubicBezTo>
                <a:cubicBezTo>
                  <a:pt x="4060136" y="3854187"/>
                  <a:pt x="3561779" y="4345210"/>
                  <a:pt x="3086872" y="4787865"/>
                </a:cubicBezTo>
                <a:cubicBezTo>
                  <a:pt x="3023845" y="4843567"/>
                  <a:pt x="2968142" y="4867018"/>
                  <a:pt x="2912450" y="4867018"/>
                </a:cubicBezTo>
                <a:cubicBezTo>
                  <a:pt x="2841365" y="4867018"/>
                  <a:pt x="2785663" y="4827441"/>
                  <a:pt x="2770270" y="4811316"/>
                </a:cubicBezTo>
                <a:lnTo>
                  <a:pt x="2746820" y="4787865"/>
                </a:lnTo>
                <a:cubicBezTo>
                  <a:pt x="2723369" y="4764415"/>
                  <a:pt x="2699185" y="4740231"/>
                  <a:pt x="2675734" y="4716780"/>
                </a:cubicBezTo>
                <a:lnTo>
                  <a:pt x="2398709" y="4455881"/>
                </a:lnTo>
                <a:cubicBezTo>
                  <a:pt x="2121684" y="4178856"/>
                  <a:pt x="1828533" y="3901831"/>
                  <a:pt x="1551508" y="3616738"/>
                </a:cubicBezTo>
                <a:cubicBezTo>
                  <a:pt x="1139628" y="3197533"/>
                  <a:pt x="847211" y="2856748"/>
                  <a:pt x="593636" y="2508628"/>
                </a:cubicBezTo>
                <a:cubicBezTo>
                  <a:pt x="395764" y="2223535"/>
                  <a:pt x="293160" y="1946510"/>
                  <a:pt x="293160" y="1661427"/>
                </a:cubicBezTo>
                <a:cubicBezTo>
                  <a:pt x="293160" y="1170403"/>
                  <a:pt x="499100" y="790765"/>
                  <a:pt x="934431" y="513740"/>
                </a:cubicBezTo>
                <a:cubicBezTo>
                  <a:pt x="1163822" y="363503"/>
                  <a:pt x="1409338" y="292408"/>
                  <a:pt x="1654845" y="292408"/>
                </a:cubicBezTo>
                <a:cubicBezTo>
                  <a:pt x="1797025" y="292408"/>
                  <a:pt x="1939938" y="315859"/>
                  <a:pt x="2082108" y="363493"/>
                </a:cubicBezTo>
                <a:cubicBezTo>
                  <a:pt x="2311499" y="442646"/>
                  <a:pt x="2509371" y="592884"/>
                  <a:pt x="2715311" y="846458"/>
                </a:cubicBezTo>
                <a:cubicBezTo>
                  <a:pt x="2731437" y="862584"/>
                  <a:pt x="2802522" y="941737"/>
                  <a:pt x="2921251" y="941737"/>
                </a:cubicBezTo>
                <a:cubicBezTo>
                  <a:pt x="2968885" y="941737"/>
                  <a:pt x="3048038" y="925611"/>
                  <a:pt x="3119123" y="846458"/>
                </a:cubicBezTo>
                <a:lnTo>
                  <a:pt x="3127181" y="830332"/>
                </a:lnTo>
                <a:cubicBezTo>
                  <a:pt x="3206334" y="743121"/>
                  <a:pt x="3277419" y="663969"/>
                  <a:pt x="3348514" y="592884"/>
                </a:cubicBezTo>
                <a:cubicBezTo>
                  <a:pt x="3569846" y="386944"/>
                  <a:pt x="3846871" y="284340"/>
                  <a:pt x="4156148" y="284340"/>
                </a:cubicBezTo>
                <a:cubicBezTo>
                  <a:pt x="4401665" y="284340"/>
                  <a:pt x="4639113" y="355425"/>
                  <a:pt x="4852378" y="482213"/>
                </a:cubicBezTo>
                <a:cubicBezTo>
                  <a:pt x="5232006" y="711603"/>
                  <a:pt x="5454073" y="1012812"/>
                  <a:pt x="5517100" y="1415901"/>
                </a:cubicBezTo>
                <a:cubicBezTo>
                  <a:pt x="5572058" y="1772822"/>
                  <a:pt x="5500974" y="2104816"/>
                  <a:pt x="5286975" y="2429475"/>
                </a:cubicBezTo>
                <a:close/>
                <a:moveTo>
                  <a:pt x="2033730" y="1115425"/>
                </a:moveTo>
                <a:cubicBezTo>
                  <a:pt x="2002212" y="1186510"/>
                  <a:pt x="1915001" y="1218028"/>
                  <a:pt x="1835858" y="1186510"/>
                </a:cubicBezTo>
                <a:cubicBezTo>
                  <a:pt x="1764773" y="1154992"/>
                  <a:pt x="1693678" y="1138876"/>
                  <a:pt x="1614526" y="1138876"/>
                </a:cubicBezTo>
                <a:cubicBezTo>
                  <a:pt x="1321375" y="1138876"/>
                  <a:pt x="1083926" y="1376324"/>
                  <a:pt x="1083926" y="1669475"/>
                </a:cubicBezTo>
                <a:cubicBezTo>
                  <a:pt x="1083926" y="1772079"/>
                  <a:pt x="1115444" y="1875415"/>
                  <a:pt x="1171137" y="1962626"/>
                </a:cubicBezTo>
                <a:cubicBezTo>
                  <a:pt x="1218771" y="2025653"/>
                  <a:pt x="1194587" y="2120932"/>
                  <a:pt x="1131561" y="2168566"/>
                </a:cubicBezTo>
                <a:cubicBezTo>
                  <a:pt x="1108110" y="2184692"/>
                  <a:pt x="1075858" y="2192017"/>
                  <a:pt x="1052408" y="2192017"/>
                </a:cubicBezTo>
                <a:cubicBezTo>
                  <a:pt x="1004773" y="2192017"/>
                  <a:pt x="957129" y="2168566"/>
                  <a:pt x="933679" y="2128990"/>
                </a:cubicBezTo>
                <a:cubicBezTo>
                  <a:pt x="846468" y="1994144"/>
                  <a:pt x="798833" y="1835839"/>
                  <a:pt x="798833" y="1670209"/>
                </a:cubicBezTo>
                <a:cubicBezTo>
                  <a:pt x="798833" y="1218752"/>
                  <a:pt x="1171137" y="847192"/>
                  <a:pt x="1621850" y="847192"/>
                </a:cubicBezTo>
                <a:cubicBezTo>
                  <a:pt x="1740580" y="847192"/>
                  <a:pt x="1859299" y="870642"/>
                  <a:pt x="1969970" y="926344"/>
                </a:cubicBezTo>
                <a:cubicBezTo>
                  <a:pt x="2033730" y="957129"/>
                  <a:pt x="2065249" y="1044340"/>
                  <a:pt x="2033730" y="111542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403" name="Forma libre 402">
            <a:extLst>
              <a:ext uri="{FF2B5EF4-FFF2-40B4-BE49-F238E27FC236}">
                <a16:creationId xmlns:a16="http://schemas.microsoft.com/office/drawing/2014/main" id="{B33319A9-647D-D74C-9416-19A729E491A4}"/>
              </a:ext>
            </a:extLst>
          </p:cNvPr>
          <p:cNvSpPr/>
          <p:nvPr/>
        </p:nvSpPr>
        <p:spPr>
          <a:xfrm>
            <a:off x="3533811" y="3427406"/>
            <a:ext cx="301831" cy="224894"/>
          </a:xfrm>
          <a:custGeom>
            <a:avLst/>
            <a:gdLst>
              <a:gd name="connsiteX0" fmla="*/ 5286308 w 5829300"/>
              <a:gd name="connsiteY0" fmla="*/ 563880 h 4343400"/>
              <a:gd name="connsiteX1" fmla="*/ 1931137 w 5829300"/>
              <a:gd name="connsiteY1" fmla="*/ 563880 h 4343400"/>
              <a:gd name="connsiteX2" fmla="*/ 1931137 w 5829300"/>
              <a:gd name="connsiteY2" fmla="*/ 542992 h 4343400"/>
              <a:gd name="connsiteX3" fmla="*/ 1931137 w 5829300"/>
              <a:gd name="connsiteY3" fmla="*/ 281940 h 4343400"/>
              <a:gd name="connsiteX4" fmla="*/ 1649197 w 5829300"/>
              <a:gd name="connsiteY4" fmla="*/ 0 h 4343400"/>
              <a:gd name="connsiteX5" fmla="*/ 683304 w 5829300"/>
              <a:gd name="connsiteY5" fmla="*/ 0 h 4343400"/>
              <a:gd name="connsiteX6" fmla="*/ 401364 w 5829300"/>
              <a:gd name="connsiteY6" fmla="*/ 281940 h 4343400"/>
              <a:gd name="connsiteX7" fmla="*/ 401364 w 5829300"/>
              <a:gd name="connsiteY7" fmla="*/ 542992 h 4343400"/>
              <a:gd name="connsiteX8" fmla="*/ 408546 w 5829300"/>
              <a:gd name="connsiteY8" fmla="*/ 578234 h 4343400"/>
              <a:gd name="connsiteX9" fmla="*/ 0 w 5829300"/>
              <a:gd name="connsiteY9" fmla="*/ 1092518 h 4343400"/>
              <a:gd name="connsiteX10" fmla="*/ 0 w 5829300"/>
              <a:gd name="connsiteY10" fmla="*/ 3813334 h 4343400"/>
              <a:gd name="connsiteX11" fmla="*/ 535810 w 5829300"/>
              <a:gd name="connsiteY11" fmla="*/ 4349144 h 4343400"/>
              <a:gd name="connsiteX12" fmla="*/ 5293491 w 5829300"/>
              <a:gd name="connsiteY12" fmla="*/ 4349144 h 4343400"/>
              <a:gd name="connsiteX13" fmla="*/ 5829300 w 5829300"/>
              <a:gd name="connsiteY13" fmla="*/ 3813334 h 4343400"/>
              <a:gd name="connsiteX14" fmla="*/ 5829300 w 5829300"/>
              <a:gd name="connsiteY14" fmla="*/ 1092518 h 4343400"/>
              <a:gd name="connsiteX15" fmla="*/ 5286308 w 5829300"/>
              <a:gd name="connsiteY15" fmla="*/ 563880 h 4343400"/>
              <a:gd name="connsiteX16" fmla="*/ 662416 w 5829300"/>
              <a:gd name="connsiteY16" fmla="*/ 275425 h 4343400"/>
              <a:gd name="connsiteX17" fmla="*/ 683304 w 5829300"/>
              <a:gd name="connsiteY17" fmla="*/ 254537 h 4343400"/>
              <a:gd name="connsiteX18" fmla="*/ 1649197 w 5829300"/>
              <a:gd name="connsiteY18" fmla="*/ 254537 h 4343400"/>
              <a:gd name="connsiteX19" fmla="*/ 1670085 w 5829300"/>
              <a:gd name="connsiteY19" fmla="*/ 275425 h 4343400"/>
              <a:gd name="connsiteX20" fmla="*/ 1670085 w 5829300"/>
              <a:gd name="connsiteY20" fmla="*/ 536477 h 4343400"/>
              <a:gd name="connsiteX21" fmla="*/ 1649197 w 5829300"/>
              <a:gd name="connsiteY21" fmla="*/ 557365 h 4343400"/>
              <a:gd name="connsiteX22" fmla="*/ 683304 w 5829300"/>
              <a:gd name="connsiteY22" fmla="*/ 557365 h 4343400"/>
              <a:gd name="connsiteX23" fmla="*/ 662416 w 5829300"/>
              <a:gd name="connsiteY23" fmla="*/ 536477 h 4343400"/>
              <a:gd name="connsiteX24" fmla="*/ 662416 w 5829300"/>
              <a:gd name="connsiteY24" fmla="*/ 275425 h 4343400"/>
              <a:gd name="connsiteX25" fmla="*/ 535162 w 5829300"/>
              <a:gd name="connsiteY25" fmla="*/ 817759 h 4343400"/>
              <a:gd name="connsiteX26" fmla="*/ 690486 w 5829300"/>
              <a:gd name="connsiteY26" fmla="*/ 817759 h 4343400"/>
              <a:gd name="connsiteX27" fmla="*/ 1656378 w 5829300"/>
              <a:gd name="connsiteY27" fmla="*/ 817759 h 4343400"/>
              <a:gd name="connsiteX28" fmla="*/ 5292843 w 5829300"/>
              <a:gd name="connsiteY28" fmla="*/ 817759 h 4343400"/>
              <a:gd name="connsiteX29" fmla="*/ 5567601 w 5829300"/>
              <a:gd name="connsiteY29" fmla="*/ 1092518 h 4343400"/>
              <a:gd name="connsiteX30" fmla="*/ 5567601 w 5829300"/>
              <a:gd name="connsiteY30" fmla="*/ 2361229 h 4343400"/>
              <a:gd name="connsiteX31" fmla="*/ 4165092 w 5829300"/>
              <a:gd name="connsiteY31" fmla="*/ 2361229 h 4343400"/>
              <a:gd name="connsiteX32" fmla="*/ 2924442 w 5829300"/>
              <a:gd name="connsiteY32" fmla="*/ 1240660 h 4343400"/>
              <a:gd name="connsiteX33" fmla="*/ 1683791 w 5829300"/>
              <a:gd name="connsiteY33" fmla="*/ 2361229 h 4343400"/>
              <a:gd name="connsiteX34" fmla="*/ 260404 w 5829300"/>
              <a:gd name="connsiteY34" fmla="*/ 2361229 h 4343400"/>
              <a:gd name="connsiteX35" fmla="*/ 260404 w 5829300"/>
              <a:gd name="connsiteY35" fmla="*/ 1092518 h 4343400"/>
              <a:gd name="connsiteX36" fmla="*/ 535162 w 5829300"/>
              <a:gd name="connsiteY36" fmla="*/ 817759 h 4343400"/>
              <a:gd name="connsiteX37" fmla="*/ 3911870 w 5829300"/>
              <a:gd name="connsiteY37" fmla="*/ 2495674 h 4343400"/>
              <a:gd name="connsiteX38" fmla="*/ 2925090 w 5829300"/>
              <a:gd name="connsiteY38" fmla="*/ 3482454 h 4343400"/>
              <a:gd name="connsiteX39" fmla="*/ 1938309 w 5829300"/>
              <a:gd name="connsiteY39" fmla="*/ 2495674 h 4343400"/>
              <a:gd name="connsiteX40" fmla="*/ 2925090 w 5829300"/>
              <a:gd name="connsiteY40" fmla="*/ 1508893 h 4343400"/>
              <a:gd name="connsiteX41" fmla="*/ 3911870 w 5829300"/>
              <a:gd name="connsiteY41" fmla="*/ 2495674 h 4343400"/>
              <a:gd name="connsiteX42" fmla="*/ 5286308 w 5829300"/>
              <a:gd name="connsiteY42" fmla="*/ 4088092 h 4343400"/>
              <a:gd name="connsiteX43" fmla="*/ 535162 w 5829300"/>
              <a:gd name="connsiteY43" fmla="*/ 4088092 h 4343400"/>
              <a:gd name="connsiteX44" fmla="*/ 260404 w 5829300"/>
              <a:gd name="connsiteY44" fmla="*/ 3813334 h 4343400"/>
              <a:gd name="connsiteX45" fmla="*/ 260404 w 5829300"/>
              <a:gd name="connsiteY45" fmla="*/ 2622280 h 4343400"/>
              <a:gd name="connsiteX46" fmla="*/ 1677257 w 5829300"/>
              <a:gd name="connsiteY46" fmla="*/ 2622280 h 4343400"/>
              <a:gd name="connsiteX47" fmla="*/ 2917908 w 5829300"/>
              <a:gd name="connsiteY47" fmla="*/ 3742849 h 4343400"/>
              <a:gd name="connsiteX48" fmla="*/ 4158558 w 5829300"/>
              <a:gd name="connsiteY48" fmla="*/ 2622280 h 4343400"/>
              <a:gd name="connsiteX49" fmla="*/ 5553885 w 5829300"/>
              <a:gd name="connsiteY49" fmla="*/ 2622280 h 4343400"/>
              <a:gd name="connsiteX50" fmla="*/ 5553885 w 5829300"/>
              <a:gd name="connsiteY50" fmla="*/ 3813334 h 4343400"/>
              <a:gd name="connsiteX51" fmla="*/ 5286308 w 5829300"/>
              <a:gd name="connsiteY51" fmla="*/ 4088092 h 4343400"/>
              <a:gd name="connsiteX52" fmla="*/ 2925090 w 5829300"/>
              <a:gd name="connsiteY52" fmla="*/ 1861309 h 4343400"/>
              <a:gd name="connsiteX53" fmla="*/ 2297906 w 5829300"/>
              <a:gd name="connsiteY53" fmla="*/ 2488483 h 4343400"/>
              <a:gd name="connsiteX54" fmla="*/ 2925090 w 5829300"/>
              <a:gd name="connsiteY54" fmla="*/ 3115656 h 4343400"/>
              <a:gd name="connsiteX55" fmla="*/ 3552273 w 5829300"/>
              <a:gd name="connsiteY55" fmla="*/ 2488483 h 4343400"/>
              <a:gd name="connsiteX56" fmla="*/ 2925090 w 5829300"/>
              <a:gd name="connsiteY56" fmla="*/ 1861309 h 4343400"/>
              <a:gd name="connsiteX57" fmla="*/ 2925090 w 5829300"/>
              <a:gd name="connsiteY57" fmla="*/ 2861796 h 4343400"/>
              <a:gd name="connsiteX58" fmla="*/ 2558310 w 5829300"/>
              <a:gd name="connsiteY58" fmla="*/ 2495017 h 4343400"/>
              <a:gd name="connsiteX59" fmla="*/ 2925090 w 5829300"/>
              <a:gd name="connsiteY59" fmla="*/ 2128238 h 4343400"/>
              <a:gd name="connsiteX60" fmla="*/ 3291869 w 5829300"/>
              <a:gd name="connsiteY60" fmla="*/ 2495017 h 4343400"/>
              <a:gd name="connsiteX61" fmla="*/ 2925090 w 5829300"/>
              <a:gd name="connsiteY61" fmla="*/ 2861796 h 4343400"/>
              <a:gd name="connsiteX62" fmla="*/ 4933893 w 5829300"/>
              <a:gd name="connsiteY62" fmla="*/ 1318327 h 4343400"/>
              <a:gd name="connsiteX63" fmla="*/ 5074863 w 5829300"/>
              <a:gd name="connsiteY63" fmla="*/ 1177357 h 4343400"/>
              <a:gd name="connsiteX64" fmla="*/ 5215833 w 5829300"/>
              <a:gd name="connsiteY64" fmla="*/ 1318327 h 4343400"/>
              <a:gd name="connsiteX65" fmla="*/ 5074863 w 5829300"/>
              <a:gd name="connsiteY65" fmla="*/ 1459297 h 4343400"/>
              <a:gd name="connsiteX66" fmla="*/ 4933893 w 5829300"/>
              <a:gd name="connsiteY66" fmla="*/ 1318327 h 4343400"/>
              <a:gd name="connsiteX67" fmla="*/ 4411790 w 5829300"/>
              <a:gd name="connsiteY67" fmla="*/ 1318327 h 4343400"/>
              <a:gd name="connsiteX68" fmla="*/ 4552760 w 5829300"/>
              <a:gd name="connsiteY68" fmla="*/ 1177357 h 4343400"/>
              <a:gd name="connsiteX69" fmla="*/ 4693730 w 5829300"/>
              <a:gd name="connsiteY69" fmla="*/ 1318327 h 4343400"/>
              <a:gd name="connsiteX70" fmla="*/ 4552760 w 5829300"/>
              <a:gd name="connsiteY70" fmla="*/ 1459297 h 4343400"/>
              <a:gd name="connsiteX71" fmla="*/ 4411790 w 5829300"/>
              <a:gd name="connsiteY71" fmla="*/ 1318327 h 434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5829300" h="4343400">
                <a:moveTo>
                  <a:pt x="5286308" y="563880"/>
                </a:moveTo>
                <a:lnTo>
                  <a:pt x="1931137" y="563880"/>
                </a:lnTo>
                <a:cubicBezTo>
                  <a:pt x="1931137" y="556698"/>
                  <a:pt x="1931137" y="549526"/>
                  <a:pt x="1931137" y="542992"/>
                </a:cubicBezTo>
                <a:lnTo>
                  <a:pt x="1931137" y="281940"/>
                </a:lnTo>
                <a:cubicBezTo>
                  <a:pt x="1931137" y="126616"/>
                  <a:pt x="1804530" y="0"/>
                  <a:pt x="1649197" y="0"/>
                </a:cubicBezTo>
                <a:lnTo>
                  <a:pt x="683304" y="0"/>
                </a:lnTo>
                <a:cubicBezTo>
                  <a:pt x="527980" y="0"/>
                  <a:pt x="401364" y="126606"/>
                  <a:pt x="401364" y="281940"/>
                </a:cubicBezTo>
                <a:lnTo>
                  <a:pt x="401364" y="542992"/>
                </a:lnTo>
                <a:cubicBezTo>
                  <a:pt x="401364" y="557346"/>
                  <a:pt x="401364" y="571052"/>
                  <a:pt x="408546" y="578234"/>
                </a:cubicBezTo>
                <a:cubicBezTo>
                  <a:pt x="176213" y="634365"/>
                  <a:pt x="0" y="845820"/>
                  <a:pt x="0" y="1092518"/>
                </a:cubicBezTo>
                <a:lnTo>
                  <a:pt x="0" y="3813334"/>
                </a:lnTo>
                <a:cubicBezTo>
                  <a:pt x="0" y="4109628"/>
                  <a:pt x="239516" y="4349144"/>
                  <a:pt x="535810" y="4349144"/>
                </a:cubicBezTo>
                <a:lnTo>
                  <a:pt x="5293491" y="4349144"/>
                </a:lnTo>
                <a:cubicBezTo>
                  <a:pt x="5589785" y="4349144"/>
                  <a:pt x="5829300" y="4109628"/>
                  <a:pt x="5829300" y="3813334"/>
                </a:cubicBezTo>
                <a:lnTo>
                  <a:pt x="5829300" y="1092518"/>
                </a:lnTo>
                <a:cubicBezTo>
                  <a:pt x="5821470" y="796871"/>
                  <a:pt x="5581955" y="563880"/>
                  <a:pt x="5286308" y="563880"/>
                </a:cubicBezTo>
                <a:close/>
                <a:moveTo>
                  <a:pt x="662416" y="275425"/>
                </a:moveTo>
                <a:cubicBezTo>
                  <a:pt x="662416" y="261071"/>
                  <a:pt x="669598" y="254537"/>
                  <a:pt x="683304" y="254537"/>
                </a:cubicBezTo>
                <a:lnTo>
                  <a:pt x="1649197" y="254537"/>
                </a:lnTo>
                <a:cubicBezTo>
                  <a:pt x="1663551" y="254537"/>
                  <a:pt x="1670085" y="261718"/>
                  <a:pt x="1670085" y="275425"/>
                </a:cubicBezTo>
                <a:lnTo>
                  <a:pt x="1670085" y="536477"/>
                </a:lnTo>
                <a:cubicBezTo>
                  <a:pt x="1670085" y="550831"/>
                  <a:pt x="1662903" y="557365"/>
                  <a:pt x="1649197" y="557365"/>
                </a:cubicBezTo>
                <a:lnTo>
                  <a:pt x="683304" y="557365"/>
                </a:lnTo>
                <a:cubicBezTo>
                  <a:pt x="668950" y="557365"/>
                  <a:pt x="662416" y="550183"/>
                  <a:pt x="662416" y="536477"/>
                </a:cubicBezTo>
                <a:lnTo>
                  <a:pt x="662416" y="275425"/>
                </a:lnTo>
                <a:close/>
                <a:moveTo>
                  <a:pt x="535162" y="817759"/>
                </a:moveTo>
                <a:lnTo>
                  <a:pt x="690486" y="817759"/>
                </a:lnTo>
                <a:lnTo>
                  <a:pt x="1656378" y="817759"/>
                </a:lnTo>
                <a:lnTo>
                  <a:pt x="5292843" y="817759"/>
                </a:lnTo>
                <a:cubicBezTo>
                  <a:pt x="5440985" y="817759"/>
                  <a:pt x="5567601" y="937841"/>
                  <a:pt x="5567601" y="1092518"/>
                </a:cubicBezTo>
                <a:lnTo>
                  <a:pt x="5567601" y="2361229"/>
                </a:lnTo>
                <a:lnTo>
                  <a:pt x="4165092" y="2361229"/>
                </a:lnTo>
                <a:cubicBezTo>
                  <a:pt x="4101789" y="1734055"/>
                  <a:pt x="3565979" y="1240660"/>
                  <a:pt x="2924442" y="1240660"/>
                </a:cubicBezTo>
                <a:cubicBezTo>
                  <a:pt x="2282905" y="1240660"/>
                  <a:pt x="1747095" y="1734045"/>
                  <a:pt x="1683791" y="2361229"/>
                </a:cubicBezTo>
                <a:lnTo>
                  <a:pt x="260404" y="2361229"/>
                </a:lnTo>
                <a:lnTo>
                  <a:pt x="260404" y="1092518"/>
                </a:lnTo>
                <a:cubicBezTo>
                  <a:pt x="260404" y="945023"/>
                  <a:pt x="380486" y="817759"/>
                  <a:pt x="535162" y="817759"/>
                </a:cubicBezTo>
                <a:close/>
                <a:moveTo>
                  <a:pt x="3911870" y="2495674"/>
                </a:moveTo>
                <a:cubicBezTo>
                  <a:pt x="3911870" y="3038666"/>
                  <a:pt x="3468081" y="3482454"/>
                  <a:pt x="2925090" y="3482454"/>
                </a:cubicBezTo>
                <a:cubicBezTo>
                  <a:pt x="2382098" y="3482454"/>
                  <a:pt x="1938309" y="3038008"/>
                  <a:pt x="1938309" y="2495674"/>
                </a:cubicBezTo>
                <a:cubicBezTo>
                  <a:pt x="1938309" y="1953340"/>
                  <a:pt x="2382098" y="1508893"/>
                  <a:pt x="2925090" y="1508893"/>
                </a:cubicBezTo>
                <a:cubicBezTo>
                  <a:pt x="3467434" y="1501712"/>
                  <a:pt x="3911870" y="1945500"/>
                  <a:pt x="3911870" y="2495674"/>
                </a:cubicBezTo>
                <a:close/>
                <a:moveTo>
                  <a:pt x="5286308" y="4088092"/>
                </a:moveTo>
                <a:lnTo>
                  <a:pt x="535162" y="4088092"/>
                </a:lnTo>
                <a:cubicBezTo>
                  <a:pt x="387010" y="4088092"/>
                  <a:pt x="260404" y="3968010"/>
                  <a:pt x="260404" y="3813334"/>
                </a:cubicBezTo>
                <a:lnTo>
                  <a:pt x="260404" y="2622280"/>
                </a:lnTo>
                <a:lnTo>
                  <a:pt x="1677257" y="2622280"/>
                </a:lnTo>
                <a:cubicBezTo>
                  <a:pt x="1740560" y="3249454"/>
                  <a:pt x="2276370" y="3742849"/>
                  <a:pt x="2917908" y="3742849"/>
                </a:cubicBezTo>
                <a:cubicBezTo>
                  <a:pt x="3559445" y="3742849"/>
                  <a:pt x="4095255" y="3249463"/>
                  <a:pt x="4158558" y="2622280"/>
                </a:cubicBezTo>
                <a:lnTo>
                  <a:pt x="5553885" y="2622280"/>
                </a:lnTo>
                <a:lnTo>
                  <a:pt x="5553885" y="3813334"/>
                </a:lnTo>
                <a:cubicBezTo>
                  <a:pt x="5561067" y="3968658"/>
                  <a:pt x="5440985" y="4088092"/>
                  <a:pt x="5286308" y="4088092"/>
                </a:cubicBezTo>
                <a:close/>
                <a:moveTo>
                  <a:pt x="2925090" y="1861309"/>
                </a:moveTo>
                <a:cubicBezTo>
                  <a:pt x="2579846" y="1861309"/>
                  <a:pt x="2297906" y="2143249"/>
                  <a:pt x="2297906" y="2488483"/>
                </a:cubicBezTo>
                <a:cubicBezTo>
                  <a:pt x="2297906" y="2833716"/>
                  <a:pt x="2579846" y="3115656"/>
                  <a:pt x="2925090" y="3115656"/>
                </a:cubicBezTo>
                <a:cubicBezTo>
                  <a:pt x="3270333" y="3115656"/>
                  <a:pt x="3552273" y="2833716"/>
                  <a:pt x="3552273" y="2488483"/>
                </a:cubicBezTo>
                <a:cubicBezTo>
                  <a:pt x="3552273" y="2143249"/>
                  <a:pt x="3270333" y="1861309"/>
                  <a:pt x="2925090" y="1861309"/>
                </a:cubicBezTo>
                <a:close/>
                <a:moveTo>
                  <a:pt x="2925090" y="2861796"/>
                </a:moveTo>
                <a:cubicBezTo>
                  <a:pt x="2720816" y="2861796"/>
                  <a:pt x="2558310" y="2699947"/>
                  <a:pt x="2558310" y="2495017"/>
                </a:cubicBezTo>
                <a:cubicBezTo>
                  <a:pt x="2558310" y="2290087"/>
                  <a:pt x="2720159" y="2128238"/>
                  <a:pt x="2925090" y="2128238"/>
                </a:cubicBezTo>
                <a:cubicBezTo>
                  <a:pt x="3130020" y="2128238"/>
                  <a:pt x="3291869" y="2290087"/>
                  <a:pt x="3291869" y="2495017"/>
                </a:cubicBezTo>
                <a:cubicBezTo>
                  <a:pt x="3291221" y="2699947"/>
                  <a:pt x="3122190" y="2861796"/>
                  <a:pt x="2925090" y="2861796"/>
                </a:cubicBezTo>
                <a:close/>
                <a:moveTo>
                  <a:pt x="4933893" y="1318327"/>
                </a:moveTo>
                <a:cubicBezTo>
                  <a:pt x="4933893" y="1240660"/>
                  <a:pt x="4997196" y="1177357"/>
                  <a:pt x="5074863" y="1177357"/>
                </a:cubicBezTo>
                <a:cubicBezTo>
                  <a:pt x="5152530" y="1177357"/>
                  <a:pt x="5215833" y="1240660"/>
                  <a:pt x="5215833" y="1318327"/>
                </a:cubicBezTo>
                <a:cubicBezTo>
                  <a:pt x="5215833" y="1395994"/>
                  <a:pt x="5152530" y="1459297"/>
                  <a:pt x="5074863" y="1459297"/>
                </a:cubicBezTo>
                <a:cubicBezTo>
                  <a:pt x="4997196" y="1466469"/>
                  <a:pt x="4933893" y="1403166"/>
                  <a:pt x="4933893" y="1318327"/>
                </a:cubicBezTo>
                <a:close/>
                <a:moveTo>
                  <a:pt x="4411790" y="1318327"/>
                </a:moveTo>
                <a:cubicBezTo>
                  <a:pt x="4411790" y="1240660"/>
                  <a:pt x="4475093" y="1177357"/>
                  <a:pt x="4552760" y="1177357"/>
                </a:cubicBezTo>
                <a:cubicBezTo>
                  <a:pt x="4630427" y="1177357"/>
                  <a:pt x="4693730" y="1240660"/>
                  <a:pt x="4693730" y="1318327"/>
                </a:cubicBezTo>
                <a:cubicBezTo>
                  <a:pt x="4693730" y="1395994"/>
                  <a:pt x="4630427" y="1459297"/>
                  <a:pt x="4552760" y="1459297"/>
                </a:cubicBezTo>
                <a:cubicBezTo>
                  <a:pt x="4475741" y="1466469"/>
                  <a:pt x="4411790" y="1403166"/>
                  <a:pt x="4411790" y="131832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405" name="Forma libre 404">
            <a:extLst>
              <a:ext uri="{FF2B5EF4-FFF2-40B4-BE49-F238E27FC236}">
                <a16:creationId xmlns:a16="http://schemas.microsoft.com/office/drawing/2014/main" id="{C30CFCA6-B79B-5F47-965C-4B65668DF692}"/>
              </a:ext>
            </a:extLst>
          </p:cNvPr>
          <p:cNvSpPr/>
          <p:nvPr/>
        </p:nvSpPr>
        <p:spPr>
          <a:xfrm>
            <a:off x="7979556" y="2781720"/>
            <a:ext cx="301831" cy="301831"/>
          </a:xfrm>
          <a:custGeom>
            <a:avLst/>
            <a:gdLst>
              <a:gd name="connsiteX0" fmla="*/ 5548826 w 5829300"/>
              <a:gd name="connsiteY0" fmla="*/ 4152538 h 5829300"/>
              <a:gd name="connsiteX1" fmla="*/ 5765044 w 5829300"/>
              <a:gd name="connsiteY1" fmla="*/ 2288905 h 5829300"/>
              <a:gd name="connsiteX2" fmla="*/ 2919840 w 5829300"/>
              <a:gd name="connsiteY2" fmla="*/ 0 h 5829300"/>
              <a:gd name="connsiteX3" fmla="*/ 2293381 w 5829300"/>
              <a:gd name="connsiteY3" fmla="*/ 69447 h 5829300"/>
              <a:gd name="connsiteX4" fmla="*/ 460542 w 5829300"/>
              <a:gd name="connsiteY4" fmla="*/ 1345283 h 5829300"/>
              <a:gd name="connsiteX5" fmla="*/ 66045 w 5829300"/>
              <a:gd name="connsiteY5" fmla="*/ 3541109 h 5829300"/>
              <a:gd name="connsiteX6" fmla="*/ 630221 w 5829300"/>
              <a:gd name="connsiteY6" fmla="*/ 4723867 h 5829300"/>
              <a:gd name="connsiteX7" fmla="*/ 645975 w 5829300"/>
              <a:gd name="connsiteY7" fmla="*/ 4746774 h 5829300"/>
              <a:gd name="connsiteX8" fmla="*/ 668883 w 5829300"/>
              <a:gd name="connsiteY8" fmla="*/ 4769682 h 5829300"/>
              <a:gd name="connsiteX9" fmla="*/ 2903372 w 5829300"/>
              <a:gd name="connsiteY9" fmla="*/ 5829300 h 5829300"/>
              <a:gd name="connsiteX10" fmla="*/ 3529831 w 5829300"/>
              <a:gd name="connsiteY10" fmla="*/ 5759854 h 5829300"/>
              <a:gd name="connsiteX11" fmla="*/ 4720465 w 5829300"/>
              <a:gd name="connsiteY11" fmla="*/ 5195678 h 5829300"/>
              <a:gd name="connsiteX12" fmla="*/ 4728343 w 5829300"/>
              <a:gd name="connsiteY12" fmla="*/ 5195678 h 5829300"/>
              <a:gd name="connsiteX13" fmla="*/ 4736220 w 5829300"/>
              <a:gd name="connsiteY13" fmla="*/ 5187801 h 5829300"/>
              <a:gd name="connsiteX14" fmla="*/ 5540234 w 5829300"/>
              <a:gd name="connsiteY14" fmla="*/ 4174722 h 5829300"/>
              <a:gd name="connsiteX15" fmla="*/ 5548112 w 5829300"/>
              <a:gd name="connsiteY15" fmla="*/ 4166845 h 5829300"/>
              <a:gd name="connsiteX16" fmla="*/ 5548826 w 5829300"/>
              <a:gd name="connsiteY16" fmla="*/ 4152538 h 5829300"/>
              <a:gd name="connsiteX17" fmla="*/ 5478665 w 5829300"/>
              <a:gd name="connsiteY17" fmla="*/ 2343322 h 5829300"/>
              <a:gd name="connsiteX18" fmla="*/ 5339772 w 5829300"/>
              <a:gd name="connsiteY18" fmla="*/ 3905536 h 5829300"/>
              <a:gd name="connsiteX19" fmla="*/ 3058734 w 5829300"/>
              <a:gd name="connsiteY19" fmla="*/ 2815133 h 5829300"/>
              <a:gd name="connsiteX20" fmla="*/ 3050866 w 5829300"/>
              <a:gd name="connsiteY20" fmla="*/ 278511 h 5829300"/>
              <a:gd name="connsiteX21" fmla="*/ 5478665 w 5829300"/>
              <a:gd name="connsiteY21" fmla="*/ 2343322 h 5829300"/>
              <a:gd name="connsiteX22" fmla="*/ 708259 w 5829300"/>
              <a:gd name="connsiteY22" fmla="*/ 1484890 h 5829300"/>
              <a:gd name="connsiteX23" fmla="*/ 2354951 w 5829300"/>
              <a:gd name="connsiteY23" fmla="*/ 340795 h 5829300"/>
              <a:gd name="connsiteX24" fmla="*/ 2764478 w 5829300"/>
              <a:gd name="connsiteY24" fmla="*/ 286379 h 5829300"/>
              <a:gd name="connsiteX25" fmla="*/ 2772355 w 5829300"/>
              <a:gd name="connsiteY25" fmla="*/ 2838040 h 5829300"/>
              <a:gd name="connsiteX26" fmla="*/ 785583 w 5829300"/>
              <a:gd name="connsiteY26" fmla="*/ 4446794 h 5829300"/>
              <a:gd name="connsiteX27" fmla="*/ 344556 w 5829300"/>
              <a:gd name="connsiteY27" fmla="*/ 3472377 h 5829300"/>
              <a:gd name="connsiteX28" fmla="*/ 708259 w 5829300"/>
              <a:gd name="connsiteY28" fmla="*/ 1484890 h 5829300"/>
              <a:gd name="connsiteX29" fmla="*/ 3476138 w 5829300"/>
              <a:gd name="connsiteY29" fmla="*/ 5474903 h 5829300"/>
              <a:gd name="connsiteX30" fmla="*/ 2911963 w 5829300"/>
              <a:gd name="connsiteY30" fmla="*/ 5536473 h 5829300"/>
              <a:gd name="connsiteX31" fmla="*/ 971006 w 5829300"/>
              <a:gd name="connsiteY31" fmla="*/ 4670165 h 5829300"/>
              <a:gd name="connsiteX32" fmla="*/ 2896209 w 5829300"/>
              <a:gd name="connsiteY32" fmla="*/ 3115828 h 5829300"/>
              <a:gd name="connsiteX33" fmla="*/ 4442669 w 5829300"/>
              <a:gd name="connsiteY33" fmla="*/ 5056775 h 5829300"/>
              <a:gd name="connsiteX34" fmla="*/ 3476138 w 5829300"/>
              <a:gd name="connsiteY34" fmla="*/ 5474903 h 5829300"/>
              <a:gd name="connsiteX35" fmla="*/ 4659610 w 5829300"/>
              <a:gd name="connsiteY35" fmla="*/ 4872066 h 5829300"/>
              <a:gd name="connsiteX36" fmla="*/ 3414569 w 5829300"/>
              <a:gd name="connsiteY36" fmla="*/ 3302699 h 5829300"/>
              <a:gd name="connsiteX37" fmla="*/ 5223786 w 5829300"/>
              <a:gd name="connsiteY37" fmla="*/ 4161130 h 5829300"/>
              <a:gd name="connsiteX38" fmla="*/ 4659610 w 5829300"/>
              <a:gd name="connsiteY38" fmla="*/ 4872066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829300" h="5829300">
                <a:moveTo>
                  <a:pt x="5548826" y="4152538"/>
                </a:moveTo>
                <a:cubicBezTo>
                  <a:pt x="5811583" y="3588363"/>
                  <a:pt x="5904652" y="2938282"/>
                  <a:pt x="5765044" y="2288905"/>
                </a:cubicBezTo>
                <a:cubicBezTo>
                  <a:pt x="5478665" y="958663"/>
                  <a:pt x="4280153" y="0"/>
                  <a:pt x="2919840" y="0"/>
                </a:cubicBezTo>
                <a:cubicBezTo>
                  <a:pt x="2710785" y="0"/>
                  <a:pt x="2502436" y="22908"/>
                  <a:pt x="2293381" y="69447"/>
                </a:cubicBezTo>
                <a:cubicBezTo>
                  <a:pt x="1535905" y="231972"/>
                  <a:pt x="885814" y="688038"/>
                  <a:pt x="460542" y="1345283"/>
                </a:cubicBezTo>
                <a:cubicBezTo>
                  <a:pt x="43138" y="2002527"/>
                  <a:pt x="-96470" y="2775756"/>
                  <a:pt x="66045" y="3541109"/>
                </a:cubicBezTo>
                <a:cubicBezTo>
                  <a:pt x="159124" y="3982136"/>
                  <a:pt x="359587" y="4383786"/>
                  <a:pt x="630221" y="4723867"/>
                </a:cubicBezTo>
                <a:cubicBezTo>
                  <a:pt x="638098" y="4731744"/>
                  <a:pt x="638098" y="4739621"/>
                  <a:pt x="645975" y="4746774"/>
                </a:cubicBezTo>
                <a:cubicBezTo>
                  <a:pt x="653852" y="4754652"/>
                  <a:pt x="661729" y="4762529"/>
                  <a:pt x="668883" y="4769682"/>
                </a:cubicBezTo>
                <a:cubicBezTo>
                  <a:pt x="1210141" y="5419059"/>
                  <a:pt x="2022033" y="5829300"/>
                  <a:pt x="2903372" y="5829300"/>
                </a:cubicBezTo>
                <a:cubicBezTo>
                  <a:pt x="3112426" y="5829300"/>
                  <a:pt x="3320776" y="5806393"/>
                  <a:pt x="3529831" y="5759854"/>
                </a:cubicBezTo>
                <a:cubicBezTo>
                  <a:pt x="3978020" y="5659622"/>
                  <a:pt x="4380385" y="5466312"/>
                  <a:pt x="4720465" y="5195678"/>
                </a:cubicBezTo>
                <a:cubicBezTo>
                  <a:pt x="4720465" y="5195678"/>
                  <a:pt x="4720465" y="5195678"/>
                  <a:pt x="4728343" y="5195678"/>
                </a:cubicBezTo>
                <a:lnTo>
                  <a:pt x="4736220" y="5187801"/>
                </a:lnTo>
                <a:cubicBezTo>
                  <a:pt x="5076300" y="4917167"/>
                  <a:pt x="5346925" y="4569219"/>
                  <a:pt x="5540234" y="4174722"/>
                </a:cubicBezTo>
                <a:cubicBezTo>
                  <a:pt x="5540234" y="4174722"/>
                  <a:pt x="5540234" y="4166845"/>
                  <a:pt x="5548112" y="4166845"/>
                </a:cubicBezTo>
                <a:cubicBezTo>
                  <a:pt x="5540949" y="4160415"/>
                  <a:pt x="5548826" y="4152538"/>
                  <a:pt x="5548826" y="4152538"/>
                </a:cubicBezTo>
                <a:close/>
                <a:moveTo>
                  <a:pt x="5478665" y="2343322"/>
                </a:moveTo>
                <a:cubicBezTo>
                  <a:pt x="5594651" y="2884580"/>
                  <a:pt x="5540234" y="3425847"/>
                  <a:pt x="5339772" y="3905536"/>
                </a:cubicBezTo>
                <a:lnTo>
                  <a:pt x="3058734" y="2815133"/>
                </a:lnTo>
                <a:lnTo>
                  <a:pt x="3050866" y="278511"/>
                </a:lnTo>
                <a:cubicBezTo>
                  <a:pt x="4218584" y="348672"/>
                  <a:pt x="5231662" y="1191349"/>
                  <a:pt x="5478665" y="2343322"/>
                </a:cubicBezTo>
                <a:close/>
                <a:moveTo>
                  <a:pt x="708259" y="1484890"/>
                </a:moveTo>
                <a:cubicBezTo>
                  <a:pt x="1087002" y="897093"/>
                  <a:pt x="1666922" y="487566"/>
                  <a:pt x="2354951" y="340795"/>
                </a:cubicBezTo>
                <a:cubicBezTo>
                  <a:pt x="2493844" y="310010"/>
                  <a:pt x="2625584" y="294256"/>
                  <a:pt x="2764478" y="286379"/>
                </a:cubicBezTo>
                <a:lnTo>
                  <a:pt x="2772355" y="2838040"/>
                </a:lnTo>
                <a:lnTo>
                  <a:pt x="785583" y="4446794"/>
                </a:lnTo>
                <a:cubicBezTo>
                  <a:pt x="576528" y="4160415"/>
                  <a:pt x="421880" y="3828212"/>
                  <a:pt x="344556" y="3472377"/>
                </a:cubicBezTo>
                <a:cubicBezTo>
                  <a:pt x="197786" y="2784348"/>
                  <a:pt x="329516" y="2080565"/>
                  <a:pt x="708259" y="1484890"/>
                </a:cubicBezTo>
                <a:close/>
                <a:moveTo>
                  <a:pt x="3476138" y="5474903"/>
                </a:moveTo>
                <a:cubicBezTo>
                  <a:pt x="3290706" y="5513566"/>
                  <a:pt x="3105273" y="5536473"/>
                  <a:pt x="2911963" y="5536473"/>
                </a:cubicBezTo>
                <a:cubicBezTo>
                  <a:pt x="2154487" y="5536473"/>
                  <a:pt x="1458572" y="5204270"/>
                  <a:pt x="971006" y="4670165"/>
                </a:cubicBezTo>
                <a:lnTo>
                  <a:pt x="2896209" y="3115828"/>
                </a:lnTo>
                <a:lnTo>
                  <a:pt x="4442669" y="5056775"/>
                </a:lnTo>
                <a:cubicBezTo>
                  <a:pt x="4157014" y="5250809"/>
                  <a:pt x="3831964" y="5397580"/>
                  <a:pt x="3476138" y="5474903"/>
                </a:cubicBezTo>
                <a:close/>
                <a:moveTo>
                  <a:pt x="4659610" y="4872066"/>
                </a:moveTo>
                <a:lnTo>
                  <a:pt x="3414569" y="3302699"/>
                </a:lnTo>
                <a:lnTo>
                  <a:pt x="5223786" y="4161130"/>
                </a:lnTo>
                <a:cubicBezTo>
                  <a:pt x="5077015" y="4431040"/>
                  <a:pt x="4883705" y="4670889"/>
                  <a:pt x="4659610" y="487206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407" name="Forma libre 406">
            <a:extLst>
              <a:ext uri="{FF2B5EF4-FFF2-40B4-BE49-F238E27FC236}">
                <a16:creationId xmlns:a16="http://schemas.microsoft.com/office/drawing/2014/main" id="{EDF14857-8550-E54A-A88E-EE12E2F5325C}"/>
              </a:ext>
            </a:extLst>
          </p:cNvPr>
          <p:cNvSpPr/>
          <p:nvPr/>
        </p:nvSpPr>
        <p:spPr>
          <a:xfrm>
            <a:off x="6509085" y="2732390"/>
            <a:ext cx="301338" cy="300351"/>
          </a:xfrm>
          <a:custGeom>
            <a:avLst/>
            <a:gdLst>
              <a:gd name="connsiteX0" fmla="*/ 5448100 w 5819775"/>
              <a:gd name="connsiteY0" fmla="*/ 4329170 h 5800725"/>
              <a:gd name="connsiteX1" fmla="*/ 5828596 w 5819775"/>
              <a:gd name="connsiteY1" fmla="*/ 2898800 h 5800725"/>
              <a:gd name="connsiteX2" fmla="*/ 5448100 w 5819775"/>
              <a:gd name="connsiteY2" fmla="*/ 1468431 h 5800725"/>
              <a:gd name="connsiteX3" fmla="*/ 5425555 w 5819775"/>
              <a:gd name="connsiteY3" fmla="*/ 1438132 h 5800725"/>
              <a:gd name="connsiteX4" fmla="*/ 2914298 w 5819775"/>
              <a:gd name="connsiteY4" fmla="*/ 0 h 5800725"/>
              <a:gd name="connsiteX5" fmla="*/ 403041 w 5819775"/>
              <a:gd name="connsiteY5" fmla="*/ 1438123 h 5800725"/>
              <a:gd name="connsiteX6" fmla="*/ 380495 w 5819775"/>
              <a:gd name="connsiteY6" fmla="*/ 1468422 h 5800725"/>
              <a:gd name="connsiteX7" fmla="*/ 0 w 5819775"/>
              <a:gd name="connsiteY7" fmla="*/ 2898791 h 5800725"/>
              <a:gd name="connsiteX8" fmla="*/ 0 w 5819775"/>
              <a:gd name="connsiteY8" fmla="*/ 2898791 h 5800725"/>
              <a:gd name="connsiteX9" fmla="*/ 0 w 5819775"/>
              <a:gd name="connsiteY9" fmla="*/ 2898791 h 5800725"/>
              <a:gd name="connsiteX10" fmla="*/ 0 w 5819775"/>
              <a:gd name="connsiteY10" fmla="*/ 2898791 h 5800725"/>
              <a:gd name="connsiteX11" fmla="*/ 2907249 w 5819775"/>
              <a:gd name="connsiteY11" fmla="*/ 5806040 h 5800725"/>
              <a:gd name="connsiteX12" fmla="*/ 5418506 w 5819775"/>
              <a:gd name="connsiteY12" fmla="*/ 4367918 h 5800725"/>
              <a:gd name="connsiteX13" fmla="*/ 5448100 w 5819775"/>
              <a:gd name="connsiteY13" fmla="*/ 4329170 h 5800725"/>
              <a:gd name="connsiteX14" fmla="*/ 295942 w 5819775"/>
              <a:gd name="connsiteY14" fmla="*/ 3035484 h 5800725"/>
              <a:gd name="connsiteX15" fmla="*/ 1278179 w 5819775"/>
              <a:gd name="connsiteY15" fmla="*/ 3035484 h 5800725"/>
              <a:gd name="connsiteX16" fmla="*/ 1490977 w 5819775"/>
              <a:gd name="connsiteY16" fmla="*/ 4138917 h 5800725"/>
              <a:gd name="connsiteX17" fmla="*/ 600332 w 5819775"/>
              <a:gd name="connsiteY17" fmla="*/ 4138917 h 5800725"/>
              <a:gd name="connsiteX18" fmla="*/ 295942 w 5819775"/>
              <a:gd name="connsiteY18" fmla="*/ 3035484 h 5800725"/>
              <a:gd name="connsiteX19" fmla="*/ 600332 w 5819775"/>
              <a:gd name="connsiteY19" fmla="*/ 1657960 h 5800725"/>
              <a:gd name="connsiteX20" fmla="*/ 1490967 w 5819775"/>
              <a:gd name="connsiteY20" fmla="*/ 1657960 h 5800725"/>
              <a:gd name="connsiteX21" fmla="*/ 1278169 w 5819775"/>
              <a:gd name="connsiteY21" fmla="*/ 2753640 h 5800725"/>
              <a:gd name="connsiteX22" fmla="*/ 295942 w 5819775"/>
              <a:gd name="connsiteY22" fmla="*/ 2753640 h 5800725"/>
              <a:gd name="connsiteX23" fmla="*/ 600332 w 5819775"/>
              <a:gd name="connsiteY23" fmla="*/ 1657960 h 5800725"/>
              <a:gd name="connsiteX24" fmla="*/ 5539702 w 5819775"/>
              <a:gd name="connsiteY24" fmla="*/ 2753640 h 5800725"/>
              <a:gd name="connsiteX25" fmla="*/ 4572972 w 5819775"/>
              <a:gd name="connsiteY25" fmla="*/ 2753640 h 5800725"/>
              <a:gd name="connsiteX26" fmla="*/ 4360174 w 5819775"/>
              <a:gd name="connsiteY26" fmla="*/ 1657960 h 5800725"/>
              <a:gd name="connsiteX27" fmla="*/ 5235312 w 5819775"/>
              <a:gd name="connsiteY27" fmla="*/ 1657960 h 5800725"/>
              <a:gd name="connsiteX28" fmla="*/ 5539702 w 5819775"/>
              <a:gd name="connsiteY28" fmla="*/ 2753640 h 5800725"/>
              <a:gd name="connsiteX29" fmla="*/ 4291117 w 5819775"/>
              <a:gd name="connsiteY29" fmla="*/ 2753640 h 5800725"/>
              <a:gd name="connsiteX30" fmla="*/ 3058039 w 5819775"/>
              <a:gd name="connsiteY30" fmla="*/ 2753640 h 5800725"/>
              <a:gd name="connsiteX31" fmla="*/ 3058039 w 5819775"/>
              <a:gd name="connsiteY31" fmla="*/ 1657960 h 5800725"/>
              <a:gd name="connsiteX32" fmla="*/ 4055069 w 5819775"/>
              <a:gd name="connsiteY32" fmla="*/ 1657960 h 5800725"/>
              <a:gd name="connsiteX33" fmla="*/ 4291117 w 5819775"/>
              <a:gd name="connsiteY33" fmla="*/ 2753640 h 5800725"/>
              <a:gd name="connsiteX34" fmla="*/ 3058744 w 5819775"/>
              <a:gd name="connsiteY34" fmla="*/ 1376115 h 5800725"/>
              <a:gd name="connsiteX35" fmla="*/ 3058744 w 5819775"/>
              <a:gd name="connsiteY35" fmla="*/ 310734 h 5800725"/>
              <a:gd name="connsiteX36" fmla="*/ 3926129 w 5819775"/>
              <a:gd name="connsiteY36" fmla="*/ 1368362 h 5800725"/>
              <a:gd name="connsiteX37" fmla="*/ 3058744 w 5819775"/>
              <a:gd name="connsiteY37" fmla="*/ 1368362 h 5800725"/>
              <a:gd name="connsiteX38" fmla="*/ 3058744 w 5819775"/>
              <a:gd name="connsiteY38" fmla="*/ 1376115 h 5800725"/>
              <a:gd name="connsiteX39" fmla="*/ 2776900 w 5819775"/>
              <a:gd name="connsiteY39" fmla="*/ 326231 h 5800725"/>
              <a:gd name="connsiteX40" fmla="*/ 2776900 w 5819775"/>
              <a:gd name="connsiteY40" fmla="*/ 1369066 h 5800725"/>
              <a:gd name="connsiteX41" fmla="*/ 1924317 w 5819775"/>
              <a:gd name="connsiteY41" fmla="*/ 1369066 h 5800725"/>
              <a:gd name="connsiteX42" fmla="*/ 2776900 w 5819775"/>
              <a:gd name="connsiteY42" fmla="*/ 326231 h 5800725"/>
              <a:gd name="connsiteX43" fmla="*/ 2776900 w 5819775"/>
              <a:gd name="connsiteY43" fmla="*/ 1657960 h 5800725"/>
              <a:gd name="connsiteX44" fmla="*/ 2776900 w 5819775"/>
              <a:gd name="connsiteY44" fmla="*/ 2753640 h 5800725"/>
              <a:gd name="connsiteX45" fmla="*/ 1559319 w 5819775"/>
              <a:gd name="connsiteY45" fmla="*/ 2753640 h 5800725"/>
              <a:gd name="connsiteX46" fmla="*/ 1795367 w 5819775"/>
              <a:gd name="connsiteY46" fmla="*/ 1657960 h 5800725"/>
              <a:gd name="connsiteX47" fmla="*/ 2776900 w 5819775"/>
              <a:gd name="connsiteY47" fmla="*/ 1657960 h 5800725"/>
              <a:gd name="connsiteX48" fmla="*/ 1559319 w 5819775"/>
              <a:gd name="connsiteY48" fmla="*/ 3035484 h 5800725"/>
              <a:gd name="connsiteX49" fmla="*/ 2776900 w 5819775"/>
              <a:gd name="connsiteY49" fmla="*/ 3035484 h 5800725"/>
              <a:gd name="connsiteX50" fmla="*/ 2776900 w 5819775"/>
              <a:gd name="connsiteY50" fmla="*/ 4138917 h 5800725"/>
              <a:gd name="connsiteX51" fmla="*/ 1795367 w 5819775"/>
              <a:gd name="connsiteY51" fmla="*/ 4138917 h 5800725"/>
              <a:gd name="connsiteX52" fmla="*/ 1559319 w 5819775"/>
              <a:gd name="connsiteY52" fmla="*/ 3035484 h 5800725"/>
              <a:gd name="connsiteX53" fmla="*/ 2776900 w 5819775"/>
              <a:gd name="connsiteY53" fmla="*/ 4420057 h 5800725"/>
              <a:gd name="connsiteX54" fmla="*/ 2776900 w 5819775"/>
              <a:gd name="connsiteY54" fmla="*/ 5462893 h 5800725"/>
              <a:gd name="connsiteX55" fmla="*/ 1924317 w 5819775"/>
              <a:gd name="connsiteY55" fmla="*/ 4420057 h 5800725"/>
              <a:gd name="connsiteX56" fmla="*/ 2776900 w 5819775"/>
              <a:gd name="connsiteY56" fmla="*/ 4420057 h 5800725"/>
              <a:gd name="connsiteX57" fmla="*/ 3058744 w 5819775"/>
              <a:gd name="connsiteY57" fmla="*/ 5477695 h 5800725"/>
              <a:gd name="connsiteX58" fmla="*/ 3058744 w 5819775"/>
              <a:gd name="connsiteY58" fmla="*/ 4420057 h 5800725"/>
              <a:gd name="connsiteX59" fmla="*/ 3926129 w 5819775"/>
              <a:gd name="connsiteY59" fmla="*/ 4420057 h 5800725"/>
              <a:gd name="connsiteX60" fmla="*/ 3058744 w 5819775"/>
              <a:gd name="connsiteY60" fmla="*/ 5477695 h 5800725"/>
              <a:gd name="connsiteX61" fmla="*/ 3058744 w 5819775"/>
              <a:gd name="connsiteY61" fmla="*/ 4138917 h 5800725"/>
              <a:gd name="connsiteX62" fmla="*/ 3058744 w 5819775"/>
              <a:gd name="connsiteY62" fmla="*/ 3035484 h 5800725"/>
              <a:gd name="connsiteX63" fmla="*/ 4291822 w 5819775"/>
              <a:gd name="connsiteY63" fmla="*/ 3035484 h 5800725"/>
              <a:gd name="connsiteX64" fmla="*/ 4055774 w 5819775"/>
              <a:gd name="connsiteY64" fmla="*/ 4138917 h 5800725"/>
              <a:gd name="connsiteX65" fmla="*/ 3058744 w 5819775"/>
              <a:gd name="connsiteY65" fmla="*/ 4138917 h 5800725"/>
              <a:gd name="connsiteX66" fmla="*/ 3058744 w 5819775"/>
              <a:gd name="connsiteY66" fmla="*/ 4138917 h 5800725"/>
              <a:gd name="connsiteX67" fmla="*/ 4572972 w 5819775"/>
              <a:gd name="connsiteY67" fmla="*/ 3035484 h 5800725"/>
              <a:gd name="connsiteX68" fmla="*/ 5539712 w 5819775"/>
              <a:gd name="connsiteY68" fmla="*/ 3035484 h 5800725"/>
              <a:gd name="connsiteX69" fmla="*/ 5227568 w 5819775"/>
              <a:gd name="connsiteY69" fmla="*/ 4138917 h 5800725"/>
              <a:gd name="connsiteX70" fmla="*/ 4360183 w 5819775"/>
              <a:gd name="connsiteY70" fmla="*/ 4138917 h 5800725"/>
              <a:gd name="connsiteX71" fmla="*/ 4572972 w 5819775"/>
              <a:gd name="connsiteY71" fmla="*/ 3035484 h 5800725"/>
              <a:gd name="connsiteX72" fmla="*/ 5059861 w 5819775"/>
              <a:gd name="connsiteY72" fmla="*/ 1376115 h 5800725"/>
              <a:gd name="connsiteX73" fmla="*/ 4238273 w 5819775"/>
              <a:gd name="connsiteY73" fmla="*/ 1376115 h 5800725"/>
              <a:gd name="connsiteX74" fmla="*/ 3507581 w 5819775"/>
              <a:gd name="connsiteY74" fmla="*/ 341033 h 5800725"/>
              <a:gd name="connsiteX75" fmla="*/ 5059861 w 5819775"/>
              <a:gd name="connsiteY75" fmla="*/ 1376115 h 5800725"/>
              <a:gd name="connsiteX76" fmla="*/ 2350608 w 5819775"/>
              <a:gd name="connsiteY76" fmla="*/ 333985 h 5800725"/>
              <a:gd name="connsiteX77" fmla="*/ 1612173 w 5819775"/>
              <a:gd name="connsiteY77" fmla="*/ 1376820 h 5800725"/>
              <a:gd name="connsiteX78" fmla="*/ 775783 w 5819775"/>
              <a:gd name="connsiteY78" fmla="*/ 1376820 h 5800725"/>
              <a:gd name="connsiteX79" fmla="*/ 2350608 w 5819775"/>
              <a:gd name="connsiteY79" fmla="*/ 333985 h 5800725"/>
              <a:gd name="connsiteX80" fmla="*/ 775783 w 5819775"/>
              <a:gd name="connsiteY80" fmla="*/ 4420057 h 5800725"/>
              <a:gd name="connsiteX81" fmla="*/ 1605115 w 5819775"/>
              <a:gd name="connsiteY81" fmla="*/ 4420057 h 5800725"/>
              <a:gd name="connsiteX82" fmla="*/ 2343550 w 5819775"/>
              <a:gd name="connsiteY82" fmla="*/ 5462893 h 5800725"/>
              <a:gd name="connsiteX83" fmla="*/ 775783 w 5819775"/>
              <a:gd name="connsiteY83" fmla="*/ 4420057 h 5800725"/>
              <a:gd name="connsiteX84" fmla="*/ 3507581 w 5819775"/>
              <a:gd name="connsiteY84" fmla="*/ 5455149 h 5800725"/>
              <a:gd name="connsiteX85" fmla="*/ 4238273 w 5819775"/>
              <a:gd name="connsiteY85" fmla="*/ 4420067 h 5800725"/>
              <a:gd name="connsiteX86" fmla="*/ 5052813 w 5819775"/>
              <a:gd name="connsiteY86" fmla="*/ 4420067 h 5800725"/>
              <a:gd name="connsiteX87" fmla="*/ 3507581 w 5819775"/>
              <a:gd name="connsiteY87" fmla="*/ 5455149 h 580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5819775" h="5800725">
                <a:moveTo>
                  <a:pt x="5448100" y="4329170"/>
                </a:moveTo>
                <a:cubicBezTo>
                  <a:pt x="5691902" y="3902878"/>
                  <a:pt x="5828596" y="3415989"/>
                  <a:pt x="5828596" y="2898800"/>
                </a:cubicBezTo>
                <a:cubicBezTo>
                  <a:pt x="5828596" y="2381612"/>
                  <a:pt x="5691902" y="1886969"/>
                  <a:pt x="5448100" y="1468431"/>
                </a:cubicBezTo>
                <a:cubicBezTo>
                  <a:pt x="5440347" y="1452934"/>
                  <a:pt x="5432603" y="1445886"/>
                  <a:pt x="5425555" y="1438132"/>
                </a:cubicBezTo>
                <a:cubicBezTo>
                  <a:pt x="4923158" y="578491"/>
                  <a:pt x="3987432" y="0"/>
                  <a:pt x="2914298" y="0"/>
                </a:cubicBezTo>
                <a:cubicBezTo>
                  <a:pt x="1848917" y="0"/>
                  <a:pt x="913181" y="578491"/>
                  <a:pt x="403041" y="1438123"/>
                </a:cubicBezTo>
                <a:cubicBezTo>
                  <a:pt x="395288" y="1445876"/>
                  <a:pt x="387544" y="1460668"/>
                  <a:pt x="380495" y="1468422"/>
                </a:cubicBezTo>
                <a:cubicBezTo>
                  <a:pt x="136693" y="1886960"/>
                  <a:pt x="0" y="2373849"/>
                  <a:pt x="0" y="2898791"/>
                </a:cubicBezTo>
                <a:lnTo>
                  <a:pt x="0" y="2898791"/>
                </a:lnTo>
                <a:lnTo>
                  <a:pt x="0" y="2898791"/>
                </a:lnTo>
                <a:lnTo>
                  <a:pt x="0" y="2898791"/>
                </a:lnTo>
                <a:cubicBezTo>
                  <a:pt x="0" y="4504611"/>
                  <a:pt x="1301429" y="5806040"/>
                  <a:pt x="2907249" y="5806040"/>
                </a:cubicBezTo>
                <a:cubicBezTo>
                  <a:pt x="3972630" y="5806040"/>
                  <a:pt x="4908366" y="5227549"/>
                  <a:pt x="5418506" y="4367918"/>
                </a:cubicBezTo>
                <a:cubicBezTo>
                  <a:pt x="5432603" y="4351716"/>
                  <a:pt x="5440347" y="4343962"/>
                  <a:pt x="5448100" y="4329170"/>
                </a:cubicBezTo>
                <a:close/>
                <a:moveTo>
                  <a:pt x="295942" y="3035484"/>
                </a:moveTo>
                <a:lnTo>
                  <a:pt x="1278179" y="3035484"/>
                </a:lnTo>
                <a:cubicBezTo>
                  <a:pt x="1293676" y="3415979"/>
                  <a:pt x="1369781" y="3788721"/>
                  <a:pt x="1490977" y="4138917"/>
                </a:cubicBezTo>
                <a:lnTo>
                  <a:pt x="600332" y="4138917"/>
                </a:lnTo>
                <a:cubicBezTo>
                  <a:pt x="425587" y="3803523"/>
                  <a:pt x="319192" y="3430781"/>
                  <a:pt x="295942" y="3035484"/>
                </a:cubicBezTo>
                <a:close/>
                <a:moveTo>
                  <a:pt x="600332" y="1657960"/>
                </a:moveTo>
                <a:lnTo>
                  <a:pt x="1490967" y="1657960"/>
                </a:lnTo>
                <a:cubicBezTo>
                  <a:pt x="1361313" y="2008156"/>
                  <a:pt x="1292971" y="2373144"/>
                  <a:pt x="1278169" y="2753640"/>
                </a:cubicBezTo>
                <a:lnTo>
                  <a:pt x="295942" y="2753640"/>
                </a:lnTo>
                <a:cubicBezTo>
                  <a:pt x="319192" y="2357647"/>
                  <a:pt x="425587" y="1984905"/>
                  <a:pt x="600332" y="1657960"/>
                </a:cubicBezTo>
                <a:close/>
                <a:moveTo>
                  <a:pt x="5539702" y="2753640"/>
                </a:moveTo>
                <a:lnTo>
                  <a:pt x="4572972" y="2753640"/>
                </a:lnTo>
                <a:cubicBezTo>
                  <a:pt x="4557475" y="2373144"/>
                  <a:pt x="4481370" y="2008156"/>
                  <a:pt x="4360174" y="1657960"/>
                </a:cubicBezTo>
                <a:lnTo>
                  <a:pt x="5235312" y="1657960"/>
                </a:lnTo>
                <a:cubicBezTo>
                  <a:pt x="5410057" y="1984905"/>
                  <a:pt x="5516452" y="2357647"/>
                  <a:pt x="5539702" y="2753640"/>
                </a:cubicBezTo>
                <a:close/>
                <a:moveTo>
                  <a:pt x="4291117" y="2753640"/>
                </a:moveTo>
                <a:lnTo>
                  <a:pt x="3058039" y="2753640"/>
                </a:lnTo>
                <a:lnTo>
                  <a:pt x="3058039" y="1657960"/>
                </a:lnTo>
                <a:lnTo>
                  <a:pt x="4055069" y="1657960"/>
                </a:lnTo>
                <a:cubicBezTo>
                  <a:pt x="4192476" y="2000402"/>
                  <a:pt x="4276325" y="2365401"/>
                  <a:pt x="4291117" y="2753640"/>
                </a:cubicBezTo>
                <a:close/>
                <a:moveTo>
                  <a:pt x="3058744" y="1376115"/>
                </a:moveTo>
                <a:lnTo>
                  <a:pt x="3058744" y="310734"/>
                </a:lnTo>
                <a:cubicBezTo>
                  <a:pt x="3423733" y="607381"/>
                  <a:pt x="3721084" y="965321"/>
                  <a:pt x="3926129" y="1368362"/>
                </a:cubicBezTo>
                <a:lnTo>
                  <a:pt x="3058744" y="1368362"/>
                </a:lnTo>
                <a:lnTo>
                  <a:pt x="3058744" y="1376115"/>
                </a:lnTo>
                <a:close/>
                <a:moveTo>
                  <a:pt x="2776900" y="326231"/>
                </a:moveTo>
                <a:lnTo>
                  <a:pt x="2776900" y="1369066"/>
                </a:lnTo>
                <a:lnTo>
                  <a:pt x="1924317" y="1369066"/>
                </a:lnTo>
                <a:cubicBezTo>
                  <a:pt x="2130057" y="973074"/>
                  <a:pt x="2419655" y="622878"/>
                  <a:pt x="2776900" y="326231"/>
                </a:cubicBezTo>
                <a:close/>
                <a:moveTo>
                  <a:pt x="2776900" y="1657960"/>
                </a:moveTo>
                <a:lnTo>
                  <a:pt x="2776900" y="2753640"/>
                </a:lnTo>
                <a:lnTo>
                  <a:pt x="1559319" y="2753640"/>
                </a:lnTo>
                <a:cubicBezTo>
                  <a:pt x="1574816" y="2373144"/>
                  <a:pt x="1657969" y="2000402"/>
                  <a:pt x="1795367" y="1657960"/>
                </a:cubicBezTo>
                <a:lnTo>
                  <a:pt x="2776900" y="1657960"/>
                </a:lnTo>
                <a:close/>
                <a:moveTo>
                  <a:pt x="1559319" y="3035484"/>
                </a:moveTo>
                <a:lnTo>
                  <a:pt x="2776900" y="3035484"/>
                </a:lnTo>
                <a:lnTo>
                  <a:pt x="2776900" y="4138917"/>
                </a:lnTo>
                <a:lnTo>
                  <a:pt x="1795367" y="4138917"/>
                </a:lnTo>
                <a:cubicBezTo>
                  <a:pt x="1658674" y="3788721"/>
                  <a:pt x="1574816" y="3415979"/>
                  <a:pt x="1559319" y="3035484"/>
                </a:cubicBezTo>
                <a:close/>
                <a:moveTo>
                  <a:pt x="2776900" y="4420057"/>
                </a:moveTo>
                <a:lnTo>
                  <a:pt x="2776900" y="5462893"/>
                </a:lnTo>
                <a:cubicBezTo>
                  <a:pt x="2418950" y="5173999"/>
                  <a:pt x="2130057" y="4816050"/>
                  <a:pt x="1924317" y="4420057"/>
                </a:cubicBezTo>
                <a:lnTo>
                  <a:pt x="2776900" y="4420057"/>
                </a:lnTo>
                <a:close/>
                <a:moveTo>
                  <a:pt x="3058744" y="5477695"/>
                </a:moveTo>
                <a:lnTo>
                  <a:pt x="3058744" y="4420057"/>
                </a:lnTo>
                <a:lnTo>
                  <a:pt x="3926129" y="4420057"/>
                </a:lnTo>
                <a:cubicBezTo>
                  <a:pt x="3713331" y="4823803"/>
                  <a:pt x="3423733" y="5181048"/>
                  <a:pt x="3058744" y="5477695"/>
                </a:cubicBezTo>
                <a:close/>
                <a:moveTo>
                  <a:pt x="3058744" y="4138917"/>
                </a:moveTo>
                <a:lnTo>
                  <a:pt x="3058744" y="3035484"/>
                </a:lnTo>
                <a:lnTo>
                  <a:pt x="4291822" y="3035484"/>
                </a:lnTo>
                <a:cubicBezTo>
                  <a:pt x="4276325" y="3423733"/>
                  <a:pt x="4193172" y="3796475"/>
                  <a:pt x="4055774" y="4138917"/>
                </a:cubicBezTo>
                <a:lnTo>
                  <a:pt x="3058744" y="4138917"/>
                </a:lnTo>
                <a:lnTo>
                  <a:pt x="3058744" y="4138917"/>
                </a:lnTo>
                <a:close/>
                <a:moveTo>
                  <a:pt x="4572972" y="3035484"/>
                </a:moveTo>
                <a:lnTo>
                  <a:pt x="5539712" y="3035484"/>
                </a:lnTo>
                <a:cubicBezTo>
                  <a:pt x="5517166" y="3431477"/>
                  <a:pt x="5410057" y="3811972"/>
                  <a:pt x="5227568" y="4138917"/>
                </a:cubicBezTo>
                <a:lnTo>
                  <a:pt x="4360183" y="4138917"/>
                </a:lnTo>
                <a:cubicBezTo>
                  <a:pt x="4481370" y="3788721"/>
                  <a:pt x="4557465" y="3415979"/>
                  <a:pt x="4572972" y="3035484"/>
                </a:cubicBezTo>
                <a:close/>
                <a:moveTo>
                  <a:pt x="5059861" y="1376115"/>
                </a:moveTo>
                <a:lnTo>
                  <a:pt x="4238273" y="1376115"/>
                </a:lnTo>
                <a:cubicBezTo>
                  <a:pt x="4063527" y="995620"/>
                  <a:pt x="3811981" y="637680"/>
                  <a:pt x="3507581" y="341033"/>
                </a:cubicBezTo>
                <a:cubicBezTo>
                  <a:pt x="4138927" y="486185"/>
                  <a:pt x="4687119" y="858926"/>
                  <a:pt x="5059861" y="1376115"/>
                </a:cubicBezTo>
                <a:close/>
                <a:moveTo>
                  <a:pt x="2350608" y="333985"/>
                </a:moveTo>
                <a:cubicBezTo>
                  <a:pt x="2038464" y="638375"/>
                  <a:pt x="1795367" y="988571"/>
                  <a:pt x="1612173" y="1376820"/>
                </a:cubicBezTo>
                <a:lnTo>
                  <a:pt x="775783" y="1376820"/>
                </a:lnTo>
                <a:cubicBezTo>
                  <a:pt x="1148525" y="851173"/>
                  <a:pt x="1703765" y="470678"/>
                  <a:pt x="2350608" y="333985"/>
                </a:cubicBezTo>
                <a:close/>
                <a:moveTo>
                  <a:pt x="775783" y="4420057"/>
                </a:moveTo>
                <a:lnTo>
                  <a:pt x="1605115" y="4420057"/>
                </a:lnTo>
                <a:cubicBezTo>
                  <a:pt x="1787614" y="4808306"/>
                  <a:pt x="2031406" y="5158493"/>
                  <a:pt x="2343550" y="5462893"/>
                </a:cubicBezTo>
                <a:cubicBezTo>
                  <a:pt x="1703765" y="5318446"/>
                  <a:pt x="1148525" y="4937960"/>
                  <a:pt x="775783" y="4420057"/>
                </a:cubicBezTo>
                <a:close/>
                <a:moveTo>
                  <a:pt x="3507581" y="5455149"/>
                </a:moveTo>
                <a:cubicBezTo>
                  <a:pt x="3811972" y="5150758"/>
                  <a:pt x="4062822" y="4800562"/>
                  <a:pt x="4238273" y="4420067"/>
                </a:cubicBezTo>
                <a:lnTo>
                  <a:pt x="5052813" y="4420067"/>
                </a:lnTo>
                <a:cubicBezTo>
                  <a:pt x="4687119" y="4930207"/>
                  <a:pt x="4138927" y="5310702"/>
                  <a:pt x="3507581" y="545514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409" name="Forma libre 408">
            <a:extLst>
              <a:ext uri="{FF2B5EF4-FFF2-40B4-BE49-F238E27FC236}">
                <a16:creationId xmlns:a16="http://schemas.microsoft.com/office/drawing/2014/main" id="{C3293F66-1CED-AE4C-939E-E2459AFD5CF2}"/>
              </a:ext>
            </a:extLst>
          </p:cNvPr>
          <p:cNvSpPr/>
          <p:nvPr/>
        </p:nvSpPr>
        <p:spPr>
          <a:xfrm>
            <a:off x="4276895" y="2765389"/>
            <a:ext cx="301338" cy="232785"/>
          </a:xfrm>
          <a:custGeom>
            <a:avLst/>
            <a:gdLst>
              <a:gd name="connsiteX0" fmla="*/ 5700770 w 5819775"/>
              <a:gd name="connsiteY0" fmla="*/ 0 h 4495800"/>
              <a:gd name="connsiteX1" fmla="*/ 4772825 w 5819775"/>
              <a:gd name="connsiteY1" fmla="*/ 0 h 4495800"/>
              <a:gd name="connsiteX2" fmla="*/ 3844881 w 5819775"/>
              <a:gd name="connsiteY2" fmla="*/ 0 h 4495800"/>
              <a:gd name="connsiteX3" fmla="*/ 2917603 w 5819775"/>
              <a:gd name="connsiteY3" fmla="*/ 0 h 4495800"/>
              <a:gd name="connsiteX4" fmla="*/ 1989658 w 5819775"/>
              <a:gd name="connsiteY4" fmla="*/ 0 h 4495800"/>
              <a:gd name="connsiteX5" fmla="*/ 1061714 w 5819775"/>
              <a:gd name="connsiteY5" fmla="*/ 0 h 4495800"/>
              <a:gd name="connsiteX6" fmla="*/ 127216 w 5819775"/>
              <a:gd name="connsiteY6" fmla="*/ 0 h 4495800"/>
              <a:gd name="connsiteX7" fmla="*/ 0 w 5819775"/>
              <a:gd name="connsiteY7" fmla="*/ 127225 h 4495800"/>
              <a:gd name="connsiteX8" fmla="*/ 0 w 5819775"/>
              <a:gd name="connsiteY8" fmla="*/ 906304 h 4495800"/>
              <a:gd name="connsiteX9" fmla="*/ 0 w 5819775"/>
              <a:gd name="connsiteY9" fmla="*/ 3590449 h 4495800"/>
              <a:gd name="connsiteX10" fmla="*/ 0 w 5819775"/>
              <a:gd name="connsiteY10" fmla="*/ 4369527 h 4495800"/>
              <a:gd name="connsiteX11" fmla="*/ 127225 w 5819775"/>
              <a:gd name="connsiteY11" fmla="*/ 4496753 h 4495800"/>
              <a:gd name="connsiteX12" fmla="*/ 1054513 w 5819775"/>
              <a:gd name="connsiteY12" fmla="*/ 4496753 h 4495800"/>
              <a:gd name="connsiteX13" fmla="*/ 1989668 w 5819775"/>
              <a:gd name="connsiteY13" fmla="*/ 4496753 h 4495800"/>
              <a:gd name="connsiteX14" fmla="*/ 2917612 w 5819775"/>
              <a:gd name="connsiteY14" fmla="*/ 4496753 h 4495800"/>
              <a:gd name="connsiteX15" fmla="*/ 3845557 w 5819775"/>
              <a:gd name="connsiteY15" fmla="*/ 4496753 h 4495800"/>
              <a:gd name="connsiteX16" fmla="*/ 4772844 w 5819775"/>
              <a:gd name="connsiteY16" fmla="*/ 4496753 h 4495800"/>
              <a:gd name="connsiteX17" fmla="*/ 5700789 w 5819775"/>
              <a:gd name="connsiteY17" fmla="*/ 4496753 h 4495800"/>
              <a:gd name="connsiteX18" fmla="*/ 5828014 w 5819775"/>
              <a:gd name="connsiteY18" fmla="*/ 4369527 h 4495800"/>
              <a:gd name="connsiteX19" fmla="*/ 5828014 w 5819775"/>
              <a:gd name="connsiteY19" fmla="*/ 3590439 h 4495800"/>
              <a:gd name="connsiteX20" fmla="*/ 5828014 w 5819775"/>
              <a:gd name="connsiteY20" fmla="*/ 906294 h 4495800"/>
              <a:gd name="connsiteX21" fmla="*/ 5828014 w 5819775"/>
              <a:gd name="connsiteY21" fmla="*/ 127225 h 4495800"/>
              <a:gd name="connsiteX22" fmla="*/ 5700770 w 5819775"/>
              <a:gd name="connsiteY22" fmla="*/ 0 h 4495800"/>
              <a:gd name="connsiteX23" fmla="*/ 4772825 w 5819775"/>
              <a:gd name="connsiteY23" fmla="*/ 3456003 h 4495800"/>
              <a:gd name="connsiteX24" fmla="*/ 3844881 w 5819775"/>
              <a:gd name="connsiteY24" fmla="*/ 3456003 h 4495800"/>
              <a:gd name="connsiteX25" fmla="*/ 2917603 w 5819775"/>
              <a:gd name="connsiteY25" fmla="*/ 3456003 h 4495800"/>
              <a:gd name="connsiteX26" fmla="*/ 1989658 w 5819775"/>
              <a:gd name="connsiteY26" fmla="*/ 3456003 h 4495800"/>
              <a:gd name="connsiteX27" fmla="*/ 1061714 w 5819775"/>
              <a:gd name="connsiteY27" fmla="*/ 3456003 h 4495800"/>
              <a:gd name="connsiteX28" fmla="*/ 261661 w 5819775"/>
              <a:gd name="connsiteY28" fmla="*/ 3456003 h 4495800"/>
              <a:gd name="connsiteX29" fmla="*/ 261661 w 5819775"/>
              <a:gd name="connsiteY29" fmla="*/ 1033529 h 4495800"/>
              <a:gd name="connsiteX30" fmla="*/ 1061723 w 5819775"/>
              <a:gd name="connsiteY30" fmla="*/ 1033529 h 4495800"/>
              <a:gd name="connsiteX31" fmla="*/ 1989668 w 5819775"/>
              <a:gd name="connsiteY31" fmla="*/ 1033529 h 4495800"/>
              <a:gd name="connsiteX32" fmla="*/ 2917612 w 5819775"/>
              <a:gd name="connsiteY32" fmla="*/ 1033529 h 4495800"/>
              <a:gd name="connsiteX33" fmla="*/ 3845557 w 5819775"/>
              <a:gd name="connsiteY33" fmla="*/ 1033529 h 4495800"/>
              <a:gd name="connsiteX34" fmla="*/ 4772844 w 5819775"/>
              <a:gd name="connsiteY34" fmla="*/ 1033529 h 4495800"/>
              <a:gd name="connsiteX35" fmla="*/ 5572906 w 5819775"/>
              <a:gd name="connsiteY35" fmla="*/ 1033529 h 4495800"/>
              <a:gd name="connsiteX36" fmla="*/ 5572906 w 5819775"/>
              <a:gd name="connsiteY36" fmla="*/ 3456013 h 4495800"/>
              <a:gd name="connsiteX37" fmla="*/ 4772825 w 5819775"/>
              <a:gd name="connsiteY37" fmla="*/ 3456013 h 4495800"/>
              <a:gd name="connsiteX38" fmla="*/ 5573544 w 5819775"/>
              <a:gd name="connsiteY38" fmla="*/ 771868 h 4495800"/>
              <a:gd name="connsiteX39" fmla="*/ 4907919 w 5819775"/>
              <a:gd name="connsiteY39" fmla="*/ 771868 h 4495800"/>
              <a:gd name="connsiteX40" fmla="*/ 4907919 w 5819775"/>
              <a:gd name="connsiteY40" fmla="*/ 255108 h 4495800"/>
              <a:gd name="connsiteX41" fmla="*/ 5573544 w 5819775"/>
              <a:gd name="connsiteY41" fmla="*/ 255108 h 4495800"/>
              <a:gd name="connsiteX42" fmla="*/ 5573544 w 5819775"/>
              <a:gd name="connsiteY42" fmla="*/ 771868 h 4495800"/>
              <a:gd name="connsiteX43" fmla="*/ 4645600 w 5819775"/>
              <a:gd name="connsiteY43" fmla="*/ 771868 h 4495800"/>
              <a:gd name="connsiteX44" fmla="*/ 3972763 w 5819775"/>
              <a:gd name="connsiteY44" fmla="*/ 771868 h 4495800"/>
              <a:gd name="connsiteX45" fmla="*/ 3972763 w 5819775"/>
              <a:gd name="connsiteY45" fmla="*/ 255108 h 4495800"/>
              <a:gd name="connsiteX46" fmla="*/ 4638390 w 5819775"/>
              <a:gd name="connsiteY46" fmla="*/ 255108 h 4495800"/>
              <a:gd name="connsiteX47" fmla="*/ 4638390 w 5819775"/>
              <a:gd name="connsiteY47" fmla="*/ 771868 h 4495800"/>
              <a:gd name="connsiteX48" fmla="*/ 4645600 w 5819775"/>
              <a:gd name="connsiteY48" fmla="*/ 771868 h 4495800"/>
              <a:gd name="connsiteX49" fmla="*/ 3710445 w 5819775"/>
              <a:gd name="connsiteY49" fmla="*/ 771868 h 4495800"/>
              <a:gd name="connsiteX50" fmla="*/ 3044819 w 5819775"/>
              <a:gd name="connsiteY50" fmla="*/ 771868 h 4495800"/>
              <a:gd name="connsiteX51" fmla="*/ 3044819 w 5819775"/>
              <a:gd name="connsiteY51" fmla="*/ 255108 h 4495800"/>
              <a:gd name="connsiteX52" fmla="*/ 3710445 w 5819775"/>
              <a:gd name="connsiteY52" fmla="*/ 255108 h 4495800"/>
              <a:gd name="connsiteX53" fmla="*/ 3710445 w 5819775"/>
              <a:gd name="connsiteY53" fmla="*/ 771868 h 4495800"/>
              <a:gd name="connsiteX54" fmla="*/ 3710445 w 5819775"/>
              <a:gd name="connsiteY54" fmla="*/ 771868 h 4495800"/>
              <a:gd name="connsiteX55" fmla="*/ 2783167 w 5819775"/>
              <a:gd name="connsiteY55" fmla="*/ 771868 h 4495800"/>
              <a:gd name="connsiteX56" fmla="*/ 2116884 w 5819775"/>
              <a:gd name="connsiteY56" fmla="*/ 771868 h 4495800"/>
              <a:gd name="connsiteX57" fmla="*/ 2116884 w 5819775"/>
              <a:gd name="connsiteY57" fmla="*/ 255108 h 4495800"/>
              <a:gd name="connsiteX58" fmla="*/ 2782510 w 5819775"/>
              <a:gd name="connsiteY58" fmla="*/ 255108 h 4495800"/>
              <a:gd name="connsiteX59" fmla="*/ 2783167 w 5819775"/>
              <a:gd name="connsiteY59" fmla="*/ 771868 h 4495800"/>
              <a:gd name="connsiteX60" fmla="*/ 2783167 w 5819775"/>
              <a:gd name="connsiteY60" fmla="*/ 771868 h 4495800"/>
              <a:gd name="connsiteX61" fmla="*/ 1855222 w 5819775"/>
              <a:gd name="connsiteY61" fmla="*/ 771868 h 4495800"/>
              <a:gd name="connsiteX62" fmla="*/ 1189596 w 5819775"/>
              <a:gd name="connsiteY62" fmla="*/ 771868 h 4495800"/>
              <a:gd name="connsiteX63" fmla="*/ 1189596 w 5819775"/>
              <a:gd name="connsiteY63" fmla="*/ 255108 h 4495800"/>
              <a:gd name="connsiteX64" fmla="*/ 1855222 w 5819775"/>
              <a:gd name="connsiteY64" fmla="*/ 255108 h 4495800"/>
              <a:gd name="connsiteX65" fmla="*/ 1855222 w 5819775"/>
              <a:gd name="connsiteY65" fmla="*/ 771868 h 4495800"/>
              <a:gd name="connsiteX66" fmla="*/ 261661 w 5819775"/>
              <a:gd name="connsiteY66" fmla="*/ 261661 h 4495800"/>
              <a:gd name="connsiteX67" fmla="*/ 927287 w 5819775"/>
              <a:gd name="connsiteY67" fmla="*/ 261661 h 4495800"/>
              <a:gd name="connsiteX68" fmla="*/ 927287 w 5819775"/>
              <a:gd name="connsiteY68" fmla="*/ 778421 h 4495800"/>
              <a:gd name="connsiteX69" fmla="*/ 261661 w 5819775"/>
              <a:gd name="connsiteY69" fmla="*/ 778421 h 4495800"/>
              <a:gd name="connsiteX70" fmla="*/ 261661 w 5819775"/>
              <a:gd name="connsiteY70" fmla="*/ 261661 h 4495800"/>
              <a:gd name="connsiteX71" fmla="*/ 261661 w 5819775"/>
              <a:gd name="connsiteY71" fmla="*/ 3718322 h 4495800"/>
              <a:gd name="connsiteX72" fmla="*/ 927287 w 5819775"/>
              <a:gd name="connsiteY72" fmla="*/ 3718322 h 4495800"/>
              <a:gd name="connsiteX73" fmla="*/ 927287 w 5819775"/>
              <a:gd name="connsiteY73" fmla="*/ 4235082 h 4495800"/>
              <a:gd name="connsiteX74" fmla="*/ 261661 w 5819775"/>
              <a:gd name="connsiteY74" fmla="*/ 4235082 h 4495800"/>
              <a:gd name="connsiteX75" fmla="*/ 261661 w 5819775"/>
              <a:gd name="connsiteY75" fmla="*/ 3718322 h 4495800"/>
              <a:gd name="connsiteX76" fmla="*/ 1189596 w 5819775"/>
              <a:gd name="connsiteY76" fmla="*/ 3718322 h 4495800"/>
              <a:gd name="connsiteX77" fmla="*/ 1855222 w 5819775"/>
              <a:gd name="connsiteY77" fmla="*/ 3718322 h 4495800"/>
              <a:gd name="connsiteX78" fmla="*/ 1855222 w 5819775"/>
              <a:gd name="connsiteY78" fmla="*/ 4235082 h 4495800"/>
              <a:gd name="connsiteX79" fmla="*/ 1189596 w 5819775"/>
              <a:gd name="connsiteY79" fmla="*/ 4235082 h 4495800"/>
              <a:gd name="connsiteX80" fmla="*/ 1189596 w 5819775"/>
              <a:gd name="connsiteY80" fmla="*/ 3718322 h 4495800"/>
              <a:gd name="connsiteX81" fmla="*/ 1189596 w 5819775"/>
              <a:gd name="connsiteY81" fmla="*/ 3718322 h 4495800"/>
              <a:gd name="connsiteX82" fmla="*/ 2116884 w 5819775"/>
              <a:gd name="connsiteY82" fmla="*/ 3718322 h 4495800"/>
              <a:gd name="connsiteX83" fmla="*/ 2782510 w 5819775"/>
              <a:gd name="connsiteY83" fmla="*/ 3718322 h 4495800"/>
              <a:gd name="connsiteX84" fmla="*/ 2782510 w 5819775"/>
              <a:gd name="connsiteY84" fmla="*/ 4235082 h 4495800"/>
              <a:gd name="connsiteX85" fmla="*/ 2116884 w 5819775"/>
              <a:gd name="connsiteY85" fmla="*/ 4235082 h 4495800"/>
              <a:gd name="connsiteX86" fmla="*/ 2116884 w 5819775"/>
              <a:gd name="connsiteY86" fmla="*/ 3718322 h 4495800"/>
              <a:gd name="connsiteX87" fmla="*/ 2116884 w 5819775"/>
              <a:gd name="connsiteY87" fmla="*/ 3718322 h 4495800"/>
              <a:gd name="connsiteX88" fmla="*/ 3044828 w 5819775"/>
              <a:gd name="connsiteY88" fmla="*/ 3718322 h 4495800"/>
              <a:gd name="connsiteX89" fmla="*/ 3710454 w 5819775"/>
              <a:gd name="connsiteY89" fmla="*/ 3718322 h 4495800"/>
              <a:gd name="connsiteX90" fmla="*/ 3710454 w 5819775"/>
              <a:gd name="connsiteY90" fmla="*/ 4235082 h 4495800"/>
              <a:gd name="connsiteX91" fmla="*/ 3044828 w 5819775"/>
              <a:gd name="connsiteY91" fmla="*/ 4235082 h 4495800"/>
              <a:gd name="connsiteX92" fmla="*/ 3044828 w 5819775"/>
              <a:gd name="connsiteY92" fmla="*/ 3718322 h 4495800"/>
              <a:gd name="connsiteX93" fmla="*/ 3972763 w 5819775"/>
              <a:gd name="connsiteY93" fmla="*/ 3718322 h 4495800"/>
              <a:gd name="connsiteX94" fmla="*/ 4638390 w 5819775"/>
              <a:gd name="connsiteY94" fmla="*/ 3718322 h 4495800"/>
              <a:gd name="connsiteX95" fmla="*/ 4638390 w 5819775"/>
              <a:gd name="connsiteY95" fmla="*/ 4235082 h 4495800"/>
              <a:gd name="connsiteX96" fmla="*/ 3972763 w 5819775"/>
              <a:gd name="connsiteY96" fmla="*/ 4235082 h 4495800"/>
              <a:gd name="connsiteX97" fmla="*/ 3972763 w 5819775"/>
              <a:gd name="connsiteY97" fmla="*/ 3718322 h 4495800"/>
              <a:gd name="connsiteX98" fmla="*/ 5573544 w 5819775"/>
              <a:gd name="connsiteY98" fmla="*/ 4235082 h 4495800"/>
              <a:gd name="connsiteX99" fmla="*/ 4907919 w 5819775"/>
              <a:gd name="connsiteY99" fmla="*/ 4235082 h 4495800"/>
              <a:gd name="connsiteX100" fmla="*/ 4907919 w 5819775"/>
              <a:gd name="connsiteY100" fmla="*/ 3718322 h 4495800"/>
              <a:gd name="connsiteX101" fmla="*/ 5573544 w 5819775"/>
              <a:gd name="connsiteY101" fmla="*/ 3718322 h 4495800"/>
              <a:gd name="connsiteX102" fmla="*/ 5573544 w 5819775"/>
              <a:gd name="connsiteY102" fmla="*/ 4235082 h 4495800"/>
              <a:gd name="connsiteX103" fmla="*/ 3633064 w 5819775"/>
              <a:gd name="connsiteY103" fmla="*/ 2124751 h 4495800"/>
              <a:gd name="connsiteX104" fmla="*/ 2535279 w 5819775"/>
              <a:gd name="connsiteY104" fmla="*/ 1487329 h 4495800"/>
              <a:gd name="connsiteX105" fmla="*/ 2408053 w 5819775"/>
              <a:gd name="connsiteY105" fmla="*/ 1487329 h 4495800"/>
              <a:gd name="connsiteX106" fmla="*/ 2344446 w 5819775"/>
              <a:gd name="connsiteY106" fmla="*/ 1600781 h 4495800"/>
              <a:gd name="connsiteX107" fmla="*/ 2344446 w 5819775"/>
              <a:gd name="connsiteY107" fmla="*/ 2868416 h 4495800"/>
              <a:gd name="connsiteX108" fmla="*/ 2408053 w 5819775"/>
              <a:gd name="connsiteY108" fmla="*/ 2981868 h 4495800"/>
              <a:gd name="connsiteX109" fmla="*/ 2471661 w 5819775"/>
              <a:gd name="connsiteY109" fmla="*/ 2996298 h 4495800"/>
              <a:gd name="connsiteX110" fmla="*/ 2535270 w 5819775"/>
              <a:gd name="connsiteY110" fmla="*/ 2981868 h 4495800"/>
              <a:gd name="connsiteX111" fmla="*/ 3633054 w 5819775"/>
              <a:gd name="connsiteY111" fmla="*/ 2344445 h 4495800"/>
              <a:gd name="connsiteX112" fmla="*/ 3696662 w 5819775"/>
              <a:gd name="connsiteY112" fmla="*/ 2230993 h 4495800"/>
              <a:gd name="connsiteX113" fmla="*/ 3633064 w 5819775"/>
              <a:gd name="connsiteY113" fmla="*/ 2124751 h 4495800"/>
              <a:gd name="connsiteX114" fmla="*/ 2598887 w 5819775"/>
              <a:gd name="connsiteY114" fmla="*/ 2648731 h 4495800"/>
              <a:gd name="connsiteX115" fmla="*/ 2598887 w 5819775"/>
              <a:gd name="connsiteY115" fmla="*/ 1834239 h 4495800"/>
              <a:gd name="connsiteX116" fmla="*/ 3307137 w 5819775"/>
              <a:gd name="connsiteY116" fmla="*/ 2244766 h 4495800"/>
              <a:gd name="connsiteX117" fmla="*/ 2598887 w 5819775"/>
              <a:gd name="connsiteY117" fmla="*/ 2648731 h 449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5819775" h="4495800">
                <a:moveTo>
                  <a:pt x="5700770" y="0"/>
                </a:moveTo>
                <a:lnTo>
                  <a:pt x="4772825" y="0"/>
                </a:lnTo>
                <a:lnTo>
                  <a:pt x="3844881" y="0"/>
                </a:lnTo>
                <a:lnTo>
                  <a:pt x="2917603" y="0"/>
                </a:lnTo>
                <a:lnTo>
                  <a:pt x="1989658" y="0"/>
                </a:lnTo>
                <a:lnTo>
                  <a:pt x="1061714" y="0"/>
                </a:lnTo>
                <a:lnTo>
                  <a:pt x="127216" y="0"/>
                </a:lnTo>
                <a:cubicBezTo>
                  <a:pt x="56398" y="0"/>
                  <a:pt x="0" y="56398"/>
                  <a:pt x="0" y="127225"/>
                </a:cubicBezTo>
                <a:lnTo>
                  <a:pt x="0" y="906304"/>
                </a:lnTo>
                <a:lnTo>
                  <a:pt x="0" y="3590449"/>
                </a:lnTo>
                <a:lnTo>
                  <a:pt x="0" y="4369527"/>
                </a:lnTo>
                <a:cubicBezTo>
                  <a:pt x="0" y="4440355"/>
                  <a:pt x="56398" y="4496753"/>
                  <a:pt x="127225" y="4496753"/>
                </a:cubicBezTo>
                <a:lnTo>
                  <a:pt x="1054513" y="4496753"/>
                </a:lnTo>
                <a:lnTo>
                  <a:pt x="1989668" y="4496753"/>
                </a:lnTo>
                <a:lnTo>
                  <a:pt x="2917612" y="4496753"/>
                </a:lnTo>
                <a:lnTo>
                  <a:pt x="3845557" y="4496753"/>
                </a:lnTo>
                <a:lnTo>
                  <a:pt x="4772844" y="4496753"/>
                </a:lnTo>
                <a:lnTo>
                  <a:pt x="5700789" y="4496753"/>
                </a:lnTo>
                <a:cubicBezTo>
                  <a:pt x="5771617" y="4496753"/>
                  <a:pt x="5828014" y="4440355"/>
                  <a:pt x="5828014" y="4369527"/>
                </a:cubicBezTo>
                <a:lnTo>
                  <a:pt x="5828014" y="3590439"/>
                </a:lnTo>
                <a:lnTo>
                  <a:pt x="5828014" y="906294"/>
                </a:lnTo>
                <a:lnTo>
                  <a:pt x="5828014" y="127225"/>
                </a:lnTo>
                <a:cubicBezTo>
                  <a:pt x="5835206" y="56398"/>
                  <a:pt x="5771588" y="0"/>
                  <a:pt x="5700770" y="0"/>
                </a:cubicBezTo>
                <a:close/>
                <a:moveTo>
                  <a:pt x="4772825" y="3456003"/>
                </a:moveTo>
                <a:lnTo>
                  <a:pt x="3844881" y="3456003"/>
                </a:lnTo>
                <a:lnTo>
                  <a:pt x="2917603" y="3456003"/>
                </a:lnTo>
                <a:lnTo>
                  <a:pt x="1989658" y="3456003"/>
                </a:lnTo>
                <a:lnTo>
                  <a:pt x="1061714" y="3456003"/>
                </a:lnTo>
                <a:lnTo>
                  <a:pt x="261661" y="3456003"/>
                </a:lnTo>
                <a:lnTo>
                  <a:pt x="261661" y="1033529"/>
                </a:lnTo>
                <a:lnTo>
                  <a:pt x="1061723" y="1033529"/>
                </a:lnTo>
                <a:lnTo>
                  <a:pt x="1989668" y="1033529"/>
                </a:lnTo>
                <a:lnTo>
                  <a:pt x="2917612" y="1033529"/>
                </a:lnTo>
                <a:lnTo>
                  <a:pt x="3845557" y="1033529"/>
                </a:lnTo>
                <a:lnTo>
                  <a:pt x="4772844" y="1033529"/>
                </a:lnTo>
                <a:lnTo>
                  <a:pt x="5572906" y="1033529"/>
                </a:lnTo>
                <a:lnTo>
                  <a:pt x="5572906" y="3456013"/>
                </a:lnTo>
                <a:lnTo>
                  <a:pt x="4772825" y="3456013"/>
                </a:lnTo>
                <a:close/>
                <a:moveTo>
                  <a:pt x="5573544" y="771868"/>
                </a:moveTo>
                <a:lnTo>
                  <a:pt x="4907919" y="771868"/>
                </a:lnTo>
                <a:lnTo>
                  <a:pt x="4907919" y="255108"/>
                </a:lnTo>
                <a:lnTo>
                  <a:pt x="5573544" y="255108"/>
                </a:lnTo>
                <a:lnTo>
                  <a:pt x="5573544" y="771868"/>
                </a:lnTo>
                <a:close/>
                <a:moveTo>
                  <a:pt x="4645600" y="771868"/>
                </a:moveTo>
                <a:lnTo>
                  <a:pt x="3972763" y="771868"/>
                </a:lnTo>
                <a:lnTo>
                  <a:pt x="3972763" y="255108"/>
                </a:lnTo>
                <a:lnTo>
                  <a:pt x="4638390" y="255108"/>
                </a:lnTo>
                <a:lnTo>
                  <a:pt x="4638390" y="771868"/>
                </a:lnTo>
                <a:lnTo>
                  <a:pt x="4645600" y="771868"/>
                </a:lnTo>
                <a:close/>
                <a:moveTo>
                  <a:pt x="3710445" y="771868"/>
                </a:moveTo>
                <a:lnTo>
                  <a:pt x="3044819" y="771868"/>
                </a:lnTo>
                <a:lnTo>
                  <a:pt x="3044819" y="255108"/>
                </a:lnTo>
                <a:lnTo>
                  <a:pt x="3710445" y="255108"/>
                </a:lnTo>
                <a:lnTo>
                  <a:pt x="3710445" y="771868"/>
                </a:lnTo>
                <a:lnTo>
                  <a:pt x="3710445" y="771868"/>
                </a:lnTo>
                <a:close/>
                <a:moveTo>
                  <a:pt x="2783167" y="771868"/>
                </a:moveTo>
                <a:lnTo>
                  <a:pt x="2116884" y="771868"/>
                </a:lnTo>
                <a:lnTo>
                  <a:pt x="2116884" y="255108"/>
                </a:lnTo>
                <a:lnTo>
                  <a:pt x="2782510" y="255108"/>
                </a:lnTo>
                <a:lnTo>
                  <a:pt x="2783167" y="771868"/>
                </a:lnTo>
                <a:lnTo>
                  <a:pt x="2783167" y="771868"/>
                </a:lnTo>
                <a:close/>
                <a:moveTo>
                  <a:pt x="1855222" y="771868"/>
                </a:moveTo>
                <a:lnTo>
                  <a:pt x="1189596" y="771868"/>
                </a:lnTo>
                <a:lnTo>
                  <a:pt x="1189596" y="255108"/>
                </a:lnTo>
                <a:lnTo>
                  <a:pt x="1855222" y="255108"/>
                </a:lnTo>
                <a:lnTo>
                  <a:pt x="1855222" y="771868"/>
                </a:lnTo>
                <a:close/>
                <a:moveTo>
                  <a:pt x="261661" y="261661"/>
                </a:moveTo>
                <a:lnTo>
                  <a:pt x="927287" y="261661"/>
                </a:lnTo>
                <a:lnTo>
                  <a:pt x="927287" y="778421"/>
                </a:lnTo>
                <a:lnTo>
                  <a:pt x="261661" y="778421"/>
                </a:lnTo>
                <a:lnTo>
                  <a:pt x="261661" y="261661"/>
                </a:lnTo>
                <a:close/>
                <a:moveTo>
                  <a:pt x="261661" y="3718322"/>
                </a:moveTo>
                <a:lnTo>
                  <a:pt x="927287" y="3718322"/>
                </a:lnTo>
                <a:lnTo>
                  <a:pt x="927287" y="4235082"/>
                </a:lnTo>
                <a:lnTo>
                  <a:pt x="261661" y="4235082"/>
                </a:lnTo>
                <a:lnTo>
                  <a:pt x="261661" y="3718322"/>
                </a:lnTo>
                <a:close/>
                <a:moveTo>
                  <a:pt x="1189596" y="3718322"/>
                </a:moveTo>
                <a:lnTo>
                  <a:pt x="1855222" y="3718322"/>
                </a:lnTo>
                <a:lnTo>
                  <a:pt x="1855222" y="4235082"/>
                </a:lnTo>
                <a:lnTo>
                  <a:pt x="1189596" y="4235082"/>
                </a:lnTo>
                <a:lnTo>
                  <a:pt x="1189596" y="3718322"/>
                </a:lnTo>
                <a:lnTo>
                  <a:pt x="1189596" y="3718322"/>
                </a:lnTo>
                <a:close/>
                <a:moveTo>
                  <a:pt x="2116884" y="3718322"/>
                </a:moveTo>
                <a:lnTo>
                  <a:pt x="2782510" y="3718322"/>
                </a:lnTo>
                <a:lnTo>
                  <a:pt x="2782510" y="4235082"/>
                </a:lnTo>
                <a:lnTo>
                  <a:pt x="2116884" y="4235082"/>
                </a:lnTo>
                <a:lnTo>
                  <a:pt x="2116884" y="3718322"/>
                </a:lnTo>
                <a:lnTo>
                  <a:pt x="2116884" y="3718322"/>
                </a:lnTo>
                <a:close/>
                <a:moveTo>
                  <a:pt x="3044828" y="3718322"/>
                </a:moveTo>
                <a:lnTo>
                  <a:pt x="3710454" y="3718322"/>
                </a:lnTo>
                <a:lnTo>
                  <a:pt x="3710454" y="4235082"/>
                </a:lnTo>
                <a:lnTo>
                  <a:pt x="3044828" y="4235082"/>
                </a:lnTo>
                <a:lnTo>
                  <a:pt x="3044828" y="3718322"/>
                </a:lnTo>
                <a:close/>
                <a:moveTo>
                  <a:pt x="3972763" y="3718322"/>
                </a:moveTo>
                <a:lnTo>
                  <a:pt x="4638390" y="3718322"/>
                </a:lnTo>
                <a:lnTo>
                  <a:pt x="4638390" y="4235082"/>
                </a:lnTo>
                <a:lnTo>
                  <a:pt x="3972763" y="4235082"/>
                </a:lnTo>
                <a:lnTo>
                  <a:pt x="3972763" y="3718322"/>
                </a:lnTo>
                <a:close/>
                <a:moveTo>
                  <a:pt x="5573544" y="4235082"/>
                </a:moveTo>
                <a:lnTo>
                  <a:pt x="4907919" y="4235082"/>
                </a:lnTo>
                <a:lnTo>
                  <a:pt x="4907919" y="3718322"/>
                </a:lnTo>
                <a:lnTo>
                  <a:pt x="5573544" y="3718322"/>
                </a:lnTo>
                <a:lnTo>
                  <a:pt x="5573544" y="4235082"/>
                </a:lnTo>
                <a:close/>
                <a:moveTo>
                  <a:pt x="3633064" y="2124751"/>
                </a:moveTo>
                <a:lnTo>
                  <a:pt x="2535279" y="1487329"/>
                </a:lnTo>
                <a:cubicBezTo>
                  <a:pt x="2492655" y="1466345"/>
                  <a:pt x="2443468" y="1466345"/>
                  <a:pt x="2408053" y="1487329"/>
                </a:cubicBezTo>
                <a:cubicBezTo>
                  <a:pt x="2365429" y="1508312"/>
                  <a:pt x="2344446" y="1550937"/>
                  <a:pt x="2344446" y="1600781"/>
                </a:cubicBezTo>
                <a:lnTo>
                  <a:pt x="2344446" y="2868416"/>
                </a:lnTo>
                <a:cubicBezTo>
                  <a:pt x="2344446" y="2918260"/>
                  <a:pt x="2372649" y="2960227"/>
                  <a:pt x="2408053" y="2981868"/>
                </a:cubicBezTo>
                <a:cubicBezTo>
                  <a:pt x="2429037" y="2996298"/>
                  <a:pt x="2450678" y="2996298"/>
                  <a:pt x="2471661" y="2996298"/>
                </a:cubicBezTo>
                <a:cubicBezTo>
                  <a:pt x="2492645" y="2996298"/>
                  <a:pt x="2514286" y="2989088"/>
                  <a:pt x="2535270" y="2981868"/>
                </a:cubicBezTo>
                <a:lnTo>
                  <a:pt x="3633054" y="2344445"/>
                </a:lnTo>
                <a:cubicBezTo>
                  <a:pt x="3675679" y="2323462"/>
                  <a:pt x="3696662" y="2280837"/>
                  <a:pt x="3696662" y="2230993"/>
                </a:cubicBezTo>
                <a:cubicBezTo>
                  <a:pt x="3696681" y="2195579"/>
                  <a:pt x="3668478" y="2152955"/>
                  <a:pt x="3633064" y="2124751"/>
                </a:cubicBezTo>
                <a:close/>
                <a:moveTo>
                  <a:pt x="2598887" y="2648731"/>
                </a:moveTo>
                <a:lnTo>
                  <a:pt x="2598887" y="1834239"/>
                </a:lnTo>
                <a:lnTo>
                  <a:pt x="3307137" y="2244766"/>
                </a:lnTo>
                <a:lnTo>
                  <a:pt x="2598887" y="2648731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411" name="Forma libre 410">
            <a:extLst>
              <a:ext uri="{FF2B5EF4-FFF2-40B4-BE49-F238E27FC236}">
                <a16:creationId xmlns:a16="http://schemas.microsoft.com/office/drawing/2014/main" id="{611F0032-FBD2-8340-B52B-A952DD5041FA}"/>
              </a:ext>
            </a:extLst>
          </p:cNvPr>
          <p:cNvSpPr/>
          <p:nvPr/>
        </p:nvSpPr>
        <p:spPr>
          <a:xfrm>
            <a:off x="8000016" y="3425293"/>
            <a:ext cx="300885" cy="327477"/>
          </a:xfrm>
          <a:custGeom>
            <a:avLst/>
            <a:gdLst>
              <a:gd name="connsiteX0" fmla="*/ 5281602 w 5811023"/>
              <a:gd name="connsiteY0" fmla="*/ 1551753 h 6324599"/>
              <a:gd name="connsiteX1" fmla="*/ 4899445 w 5811023"/>
              <a:gd name="connsiteY1" fmla="*/ 1551753 h 6324599"/>
              <a:gd name="connsiteX2" fmla="*/ 4899445 w 5811023"/>
              <a:gd name="connsiteY2" fmla="*/ 1543802 h 6324599"/>
              <a:gd name="connsiteX3" fmla="*/ 4899445 w 5811023"/>
              <a:gd name="connsiteY3" fmla="*/ 296191 h 6324599"/>
              <a:gd name="connsiteX4" fmla="*/ 4603253 w 5811023"/>
              <a:gd name="connsiteY4" fmla="*/ 0 h 6324599"/>
              <a:gd name="connsiteX5" fmla="*/ 1240392 w 5811023"/>
              <a:gd name="connsiteY5" fmla="*/ 0 h 6324599"/>
              <a:gd name="connsiteX6" fmla="*/ 944201 w 5811023"/>
              <a:gd name="connsiteY6" fmla="*/ 296191 h 6324599"/>
              <a:gd name="connsiteX7" fmla="*/ 944201 w 5811023"/>
              <a:gd name="connsiteY7" fmla="*/ 1536583 h 6324599"/>
              <a:gd name="connsiteX8" fmla="*/ 944201 w 5811023"/>
              <a:gd name="connsiteY8" fmla="*/ 1544534 h 6324599"/>
              <a:gd name="connsiteX9" fmla="*/ 538200 w 5811023"/>
              <a:gd name="connsiteY9" fmla="*/ 1544534 h 6324599"/>
              <a:gd name="connsiteX10" fmla="*/ 0 w 5811023"/>
              <a:gd name="connsiteY10" fmla="*/ 2082734 h 6324599"/>
              <a:gd name="connsiteX11" fmla="*/ 0 w 5811023"/>
              <a:gd name="connsiteY11" fmla="*/ 4306340 h 6324599"/>
              <a:gd name="connsiteX12" fmla="*/ 538200 w 5811023"/>
              <a:gd name="connsiteY12" fmla="*/ 4844539 h 6324599"/>
              <a:gd name="connsiteX13" fmla="*/ 944201 w 5811023"/>
              <a:gd name="connsiteY13" fmla="*/ 4844539 h 6324599"/>
              <a:gd name="connsiteX14" fmla="*/ 944201 w 5811023"/>
              <a:gd name="connsiteY14" fmla="*/ 6022808 h 6324599"/>
              <a:gd name="connsiteX15" fmla="*/ 1248343 w 5811023"/>
              <a:gd name="connsiteY15" fmla="*/ 6326949 h 6324599"/>
              <a:gd name="connsiteX16" fmla="*/ 4595312 w 5811023"/>
              <a:gd name="connsiteY16" fmla="*/ 6326949 h 6324599"/>
              <a:gd name="connsiteX17" fmla="*/ 4899454 w 5811023"/>
              <a:gd name="connsiteY17" fmla="*/ 6022808 h 6324599"/>
              <a:gd name="connsiteX18" fmla="*/ 4899454 w 5811023"/>
              <a:gd name="connsiteY18" fmla="*/ 4844549 h 6324599"/>
              <a:gd name="connsiteX19" fmla="*/ 5281612 w 5811023"/>
              <a:gd name="connsiteY19" fmla="*/ 4844549 h 6324599"/>
              <a:gd name="connsiteX20" fmla="*/ 5819812 w 5811023"/>
              <a:gd name="connsiteY20" fmla="*/ 4306349 h 6324599"/>
              <a:gd name="connsiteX21" fmla="*/ 5819812 w 5811023"/>
              <a:gd name="connsiteY21" fmla="*/ 2082734 h 6324599"/>
              <a:gd name="connsiteX22" fmla="*/ 5281602 w 5811023"/>
              <a:gd name="connsiteY22" fmla="*/ 1551753 h 6324599"/>
              <a:gd name="connsiteX23" fmla="*/ 1232441 w 5811023"/>
              <a:gd name="connsiteY23" fmla="*/ 1536583 h 6324599"/>
              <a:gd name="connsiteX24" fmla="*/ 1232441 w 5811023"/>
              <a:gd name="connsiteY24" fmla="*/ 296191 h 6324599"/>
              <a:gd name="connsiteX25" fmla="*/ 1240392 w 5811023"/>
              <a:gd name="connsiteY25" fmla="*/ 288240 h 6324599"/>
              <a:gd name="connsiteX26" fmla="*/ 4603253 w 5811023"/>
              <a:gd name="connsiteY26" fmla="*/ 288240 h 6324599"/>
              <a:gd name="connsiteX27" fmla="*/ 4611204 w 5811023"/>
              <a:gd name="connsiteY27" fmla="*/ 296191 h 6324599"/>
              <a:gd name="connsiteX28" fmla="*/ 4611204 w 5811023"/>
              <a:gd name="connsiteY28" fmla="*/ 1536583 h 6324599"/>
              <a:gd name="connsiteX29" fmla="*/ 4603253 w 5811023"/>
              <a:gd name="connsiteY29" fmla="*/ 1544534 h 6324599"/>
              <a:gd name="connsiteX30" fmla="*/ 1240392 w 5811023"/>
              <a:gd name="connsiteY30" fmla="*/ 1544534 h 6324599"/>
              <a:gd name="connsiteX31" fmla="*/ 1232441 w 5811023"/>
              <a:gd name="connsiteY31" fmla="*/ 1536583 h 6324599"/>
              <a:gd name="connsiteX32" fmla="*/ 4610481 w 5811023"/>
              <a:gd name="connsiteY32" fmla="*/ 6014866 h 6324599"/>
              <a:gd name="connsiteX33" fmla="*/ 4594589 w 5811023"/>
              <a:gd name="connsiteY33" fmla="*/ 6030758 h 6324599"/>
              <a:gd name="connsiteX34" fmla="*/ 1248333 w 5811023"/>
              <a:gd name="connsiteY34" fmla="*/ 6030758 h 6324599"/>
              <a:gd name="connsiteX35" fmla="*/ 1232441 w 5811023"/>
              <a:gd name="connsiteY35" fmla="*/ 6014866 h 6324599"/>
              <a:gd name="connsiteX36" fmla="*/ 1232441 w 5811023"/>
              <a:gd name="connsiteY36" fmla="*/ 4696449 h 6324599"/>
              <a:gd name="connsiteX37" fmla="*/ 1232441 w 5811023"/>
              <a:gd name="connsiteY37" fmla="*/ 3729127 h 6324599"/>
              <a:gd name="connsiteX38" fmla="*/ 1248333 w 5811023"/>
              <a:gd name="connsiteY38" fmla="*/ 3713235 h 6324599"/>
              <a:gd name="connsiteX39" fmla="*/ 4595302 w 5811023"/>
              <a:gd name="connsiteY39" fmla="*/ 3713235 h 6324599"/>
              <a:gd name="connsiteX40" fmla="*/ 4611195 w 5811023"/>
              <a:gd name="connsiteY40" fmla="*/ 3729127 h 6324599"/>
              <a:gd name="connsiteX41" fmla="*/ 4611195 w 5811023"/>
              <a:gd name="connsiteY41" fmla="*/ 4704390 h 6324599"/>
              <a:gd name="connsiteX42" fmla="*/ 4611195 w 5811023"/>
              <a:gd name="connsiteY42" fmla="*/ 6014857 h 6324599"/>
              <a:gd name="connsiteX43" fmla="*/ 4610481 w 5811023"/>
              <a:gd name="connsiteY43" fmla="*/ 6014857 h 6324599"/>
              <a:gd name="connsiteX44" fmla="*/ 5531562 w 5811023"/>
              <a:gd name="connsiteY44" fmla="*/ 4306340 h 6324599"/>
              <a:gd name="connsiteX45" fmla="*/ 5281602 w 5811023"/>
              <a:gd name="connsiteY45" fmla="*/ 4556299 h 6324599"/>
              <a:gd name="connsiteX46" fmla="*/ 4899445 w 5811023"/>
              <a:gd name="connsiteY46" fmla="*/ 4556299 h 6324599"/>
              <a:gd name="connsiteX47" fmla="*/ 4899445 w 5811023"/>
              <a:gd name="connsiteY47" fmla="*/ 3729127 h 6324599"/>
              <a:gd name="connsiteX48" fmla="*/ 4595302 w 5811023"/>
              <a:gd name="connsiteY48" fmla="*/ 3424985 h 6324599"/>
              <a:gd name="connsiteX49" fmla="*/ 1248333 w 5811023"/>
              <a:gd name="connsiteY49" fmla="*/ 3424985 h 6324599"/>
              <a:gd name="connsiteX50" fmla="*/ 944192 w 5811023"/>
              <a:gd name="connsiteY50" fmla="*/ 3729127 h 6324599"/>
              <a:gd name="connsiteX51" fmla="*/ 944192 w 5811023"/>
              <a:gd name="connsiteY51" fmla="*/ 4556299 h 6324599"/>
              <a:gd name="connsiteX52" fmla="*/ 538200 w 5811023"/>
              <a:gd name="connsiteY52" fmla="*/ 4556299 h 6324599"/>
              <a:gd name="connsiteX53" fmla="*/ 288240 w 5811023"/>
              <a:gd name="connsiteY53" fmla="*/ 4306340 h 6324599"/>
              <a:gd name="connsiteX54" fmla="*/ 288240 w 5811023"/>
              <a:gd name="connsiteY54" fmla="*/ 2082734 h 6324599"/>
              <a:gd name="connsiteX55" fmla="*/ 538200 w 5811023"/>
              <a:gd name="connsiteY55" fmla="*/ 1832774 h 6324599"/>
              <a:gd name="connsiteX56" fmla="*/ 1240392 w 5811023"/>
              <a:gd name="connsiteY56" fmla="*/ 1832774 h 6324599"/>
              <a:gd name="connsiteX57" fmla="*/ 4603253 w 5811023"/>
              <a:gd name="connsiteY57" fmla="*/ 1832774 h 6324599"/>
              <a:gd name="connsiteX58" fmla="*/ 5282325 w 5811023"/>
              <a:gd name="connsiteY58" fmla="*/ 1832774 h 6324599"/>
              <a:gd name="connsiteX59" fmla="*/ 5532285 w 5811023"/>
              <a:gd name="connsiteY59" fmla="*/ 2082734 h 6324599"/>
              <a:gd name="connsiteX60" fmla="*/ 5531562 w 5811023"/>
              <a:gd name="connsiteY60" fmla="*/ 4306340 h 6324599"/>
              <a:gd name="connsiteX61" fmla="*/ 5531562 w 5811023"/>
              <a:gd name="connsiteY61" fmla="*/ 4306340 h 6324599"/>
              <a:gd name="connsiteX62" fmla="*/ 5086548 w 5811023"/>
              <a:gd name="connsiteY62" fmla="*/ 2417937 h 6324599"/>
              <a:gd name="connsiteX63" fmla="*/ 4930506 w 5811023"/>
              <a:gd name="connsiteY63" fmla="*/ 2573979 h 6324599"/>
              <a:gd name="connsiteX64" fmla="*/ 4774464 w 5811023"/>
              <a:gd name="connsiteY64" fmla="*/ 2417937 h 6324599"/>
              <a:gd name="connsiteX65" fmla="*/ 4930506 w 5811023"/>
              <a:gd name="connsiteY65" fmla="*/ 2261896 h 6324599"/>
              <a:gd name="connsiteX66" fmla="*/ 5086548 w 5811023"/>
              <a:gd name="connsiteY66" fmla="*/ 2417937 h 6324599"/>
              <a:gd name="connsiteX67" fmla="*/ 4509335 w 5811023"/>
              <a:gd name="connsiteY67" fmla="*/ 2417937 h 6324599"/>
              <a:gd name="connsiteX68" fmla="*/ 4353294 w 5811023"/>
              <a:gd name="connsiteY68" fmla="*/ 2573979 h 6324599"/>
              <a:gd name="connsiteX69" fmla="*/ 4197252 w 5811023"/>
              <a:gd name="connsiteY69" fmla="*/ 2417937 h 6324599"/>
              <a:gd name="connsiteX70" fmla="*/ 4353294 w 5811023"/>
              <a:gd name="connsiteY70" fmla="*/ 2261896 h 6324599"/>
              <a:gd name="connsiteX71" fmla="*/ 4509335 w 5811023"/>
              <a:gd name="connsiteY71" fmla="*/ 2417937 h 6324599"/>
              <a:gd name="connsiteX72" fmla="*/ 4096115 w 5811023"/>
              <a:gd name="connsiteY72" fmla="*/ 5296781 h 6324599"/>
              <a:gd name="connsiteX73" fmla="*/ 3955966 w 5811023"/>
              <a:gd name="connsiteY73" fmla="*/ 5436931 h 6324599"/>
              <a:gd name="connsiteX74" fmla="*/ 1918741 w 5811023"/>
              <a:gd name="connsiteY74" fmla="*/ 5436931 h 6324599"/>
              <a:gd name="connsiteX75" fmla="*/ 1778592 w 5811023"/>
              <a:gd name="connsiteY75" fmla="*/ 5296781 h 6324599"/>
              <a:gd name="connsiteX76" fmla="*/ 1918741 w 5811023"/>
              <a:gd name="connsiteY76" fmla="*/ 5156632 h 6324599"/>
              <a:gd name="connsiteX77" fmla="*/ 3955243 w 5811023"/>
              <a:gd name="connsiteY77" fmla="*/ 5156632 h 6324599"/>
              <a:gd name="connsiteX78" fmla="*/ 4096115 w 5811023"/>
              <a:gd name="connsiteY78" fmla="*/ 5296781 h 6324599"/>
              <a:gd name="connsiteX79" fmla="*/ 4096115 w 5811023"/>
              <a:gd name="connsiteY79" fmla="*/ 4446489 h 6324599"/>
              <a:gd name="connsiteX80" fmla="*/ 3955966 w 5811023"/>
              <a:gd name="connsiteY80" fmla="*/ 4586638 h 6324599"/>
              <a:gd name="connsiteX81" fmla="*/ 1918741 w 5811023"/>
              <a:gd name="connsiteY81" fmla="*/ 4586638 h 6324599"/>
              <a:gd name="connsiteX82" fmla="*/ 1778592 w 5811023"/>
              <a:gd name="connsiteY82" fmla="*/ 4446489 h 6324599"/>
              <a:gd name="connsiteX83" fmla="*/ 1918741 w 5811023"/>
              <a:gd name="connsiteY83" fmla="*/ 4306340 h 6324599"/>
              <a:gd name="connsiteX84" fmla="*/ 3955243 w 5811023"/>
              <a:gd name="connsiteY84" fmla="*/ 4306340 h 6324599"/>
              <a:gd name="connsiteX85" fmla="*/ 4096115 w 5811023"/>
              <a:gd name="connsiteY85" fmla="*/ 4446489 h 6324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5811023" h="6324599">
                <a:moveTo>
                  <a:pt x="5281602" y="1551753"/>
                </a:moveTo>
                <a:lnTo>
                  <a:pt x="4899445" y="1551753"/>
                </a:lnTo>
                <a:lnTo>
                  <a:pt x="4899445" y="1543802"/>
                </a:lnTo>
                <a:lnTo>
                  <a:pt x="4899445" y="296191"/>
                </a:lnTo>
                <a:cubicBezTo>
                  <a:pt x="4899445" y="132198"/>
                  <a:pt x="4766523" y="0"/>
                  <a:pt x="4603253" y="0"/>
                </a:cubicBezTo>
                <a:lnTo>
                  <a:pt x="1240392" y="0"/>
                </a:lnTo>
                <a:cubicBezTo>
                  <a:pt x="1076399" y="0"/>
                  <a:pt x="944201" y="132921"/>
                  <a:pt x="944201" y="296191"/>
                </a:cubicBezTo>
                <a:lnTo>
                  <a:pt x="944201" y="1536583"/>
                </a:lnTo>
                <a:lnTo>
                  <a:pt x="944201" y="1544534"/>
                </a:lnTo>
                <a:lnTo>
                  <a:pt x="538200" y="1544534"/>
                </a:lnTo>
                <a:cubicBezTo>
                  <a:pt x="242009" y="1544534"/>
                  <a:pt x="0" y="1786543"/>
                  <a:pt x="0" y="2082734"/>
                </a:cubicBezTo>
                <a:lnTo>
                  <a:pt x="0" y="4306340"/>
                </a:lnTo>
                <a:cubicBezTo>
                  <a:pt x="0" y="4602531"/>
                  <a:pt x="242009" y="4844539"/>
                  <a:pt x="538200" y="4844539"/>
                </a:cubicBezTo>
                <a:lnTo>
                  <a:pt x="944201" y="4844539"/>
                </a:lnTo>
                <a:lnTo>
                  <a:pt x="944201" y="6022808"/>
                </a:lnTo>
                <a:cubicBezTo>
                  <a:pt x="944201" y="6194742"/>
                  <a:pt x="1084350" y="6326949"/>
                  <a:pt x="1248343" y="6326949"/>
                </a:cubicBezTo>
                <a:lnTo>
                  <a:pt x="4595312" y="6326949"/>
                </a:lnTo>
                <a:cubicBezTo>
                  <a:pt x="4767246" y="6326949"/>
                  <a:pt x="4899454" y="6186800"/>
                  <a:pt x="4899454" y="6022808"/>
                </a:cubicBezTo>
                <a:lnTo>
                  <a:pt x="4899454" y="4844549"/>
                </a:lnTo>
                <a:lnTo>
                  <a:pt x="5281612" y="4844549"/>
                </a:lnTo>
                <a:cubicBezTo>
                  <a:pt x="5577803" y="4844549"/>
                  <a:pt x="5819812" y="4602540"/>
                  <a:pt x="5819812" y="4306349"/>
                </a:cubicBezTo>
                <a:lnTo>
                  <a:pt x="5819812" y="2082734"/>
                </a:lnTo>
                <a:cubicBezTo>
                  <a:pt x="5819812" y="1785820"/>
                  <a:pt x="5578516" y="1551753"/>
                  <a:pt x="5281602" y="1551753"/>
                </a:cubicBezTo>
                <a:close/>
                <a:moveTo>
                  <a:pt x="1232441" y="1536583"/>
                </a:moveTo>
                <a:lnTo>
                  <a:pt x="1232441" y="296191"/>
                </a:lnTo>
                <a:cubicBezTo>
                  <a:pt x="1232441" y="288240"/>
                  <a:pt x="1240392" y="288240"/>
                  <a:pt x="1240392" y="288240"/>
                </a:cubicBezTo>
                <a:lnTo>
                  <a:pt x="4603253" y="288240"/>
                </a:lnTo>
                <a:cubicBezTo>
                  <a:pt x="4611204" y="288240"/>
                  <a:pt x="4611204" y="296191"/>
                  <a:pt x="4611204" y="296191"/>
                </a:cubicBezTo>
                <a:lnTo>
                  <a:pt x="4611204" y="1536583"/>
                </a:lnTo>
                <a:cubicBezTo>
                  <a:pt x="4611204" y="1544534"/>
                  <a:pt x="4603253" y="1544534"/>
                  <a:pt x="4603253" y="1544534"/>
                </a:cubicBezTo>
                <a:lnTo>
                  <a:pt x="1240392" y="1544534"/>
                </a:lnTo>
                <a:cubicBezTo>
                  <a:pt x="1240392" y="1551753"/>
                  <a:pt x="1232441" y="1544534"/>
                  <a:pt x="1232441" y="1536583"/>
                </a:cubicBezTo>
                <a:close/>
                <a:moveTo>
                  <a:pt x="4610481" y="6014866"/>
                </a:moveTo>
                <a:cubicBezTo>
                  <a:pt x="4610481" y="6022817"/>
                  <a:pt x="4602531" y="6030758"/>
                  <a:pt x="4594589" y="6030758"/>
                </a:cubicBezTo>
                <a:lnTo>
                  <a:pt x="1248333" y="6030758"/>
                </a:lnTo>
                <a:cubicBezTo>
                  <a:pt x="1240383" y="6030758"/>
                  <a:pt x="1232441" y="6022808"/>
                  <a:pt x="1232441" y="6014866"/>
                </a:cubicBezTo>
                <a:lnTo>
                  <a:pt x="1232441" y="4696449"/>
                </a:lnTo>
                <a:lnTo>
                  <a:pt x="1232441" y="3729127"/>
                </a:lnTo>
                <a:cubicBezTo>
                  <a:pt x="1232441" y="3721176"/>
                  <a:pt x="1240392" y="3713235"/>
                  <a:pt x="1248333" y="3713235"/>
                </a:cubicBezTo>
                <a:lnTo>
                  <a:pt x="4595302" y="3713235"/>
                </a:lnTo>
                <a:cubicBezTo>
                  <a:pt x="4603253" y="3713235"/>
                  <a:pt x="4611195" y="3721186"/>
                  <a:pt x="4611195" y="3729127"/>
                </a:cubicBezTo>
                <a:lnTo>
                  <a:pt x="4611195" y="4704390"/>
                </a:lnTo>
                <a:lnTo>
                  <a:pt x="4611195" y="6014857"/>
                </a:lnTo>
                <a:lnTo>
                  <a:pt x="4610481" y="6014857"/>
                </a:lnTo>
                <a:close/>
                <a:moveTo>
                  <a:pt x="5531562" y="4306340"/>
                </a:moveTo>
                <a:cubicBezTo>
                  <a:pt x="5531562" y="4446489"/>
                  <a:pt x="5422474" y="4556299"/>
                  <a:pt x="5281602" y="4556299"/>
                </a:cubicBezTo>
                <a:lnTo>
                  <a:pt x="4899445" y="4556299"/>
                </a:lnTo>
                <a:lnTo>
                  <a:pt x="4899445" y="3729127"/>
                </a:lnTo>
                <a:cubicBezTo>
                  <a:pt x="4899445" y="3557193"/>
                  <a:pt x="4759295" y="3424985"/>
                  <a:pt x="4595302" y="3424985"/>
                </a:cubicBezTo>
                <a:lnTo>
                  <a:pt x="1248333" y="3424985"/>
                </a:lnTo>
                <a:cubicBezTo>
                  <a:pt x="1076399" y="3424985"/>
                  <a:pt x="944192" y="3565134"/>
                  <a:pt x="944192" y="3729127"/>
                </a:cubicBezTo>
                <a:lnTo>
                  <a:pt x="944192" y="4556299"/>
                </a:lnTo>
                <a:lnTo>
                  <a:pt x="538200" y="4556299"/>
                </a:lnTo>
                <a:cubicBezTo>
                  <a:pt x="398050" y="4556299"/>
                  <a:pt x="288240" y="4447212"/>
                  <a:pt x="288240" y="4306340"/>
                </a:cubicBezTo>
                <a:lnTo>
                  <a:pt x="288240" y="2082734"/>
                </a:lnTo>
                <a:cubicBezTo>
                  <a:pt x="288240" y="1942584"/>
                  <a:pt x="397328" y="1832774"/>
                  <a:pt x="538200" y="1832774"/>
                </a:cubicBezTo>
                <a:lnTo>
                  <a:pt x="1240392" y="1832774"/>
                </a:lnTo>
                <a:lnTo>
                  <a:pt x="4603253" y="1832774"/>
                </a:lnTo>
                <a:lnTo>
                  <a:pt x="5282325" y="1832774"/>
                </a:lnTo>
                <a:cubicBezTo>
                  <a:pt x="5422474" y="1832774"/>
                  <a:pt x="5532285" y="1941862"/>
                  <a:pt x="5532285" y="2082734"/>
                </a:cubicBezTo>
                <a:lnTo>
                  <a:pt x="5531562" y="4306340"/>
                </a:lnTo>
                <a:lnTo>
                  <a:pt x="5531562" y="4306340"/>
                </a:lnTo>
                <a:close/>
                <a:moveTo>
                  <a:pt x="5086548" y="2417937"/>
                </a:moveTo>
                <a:cubicBezTo>
                  <a:pt x="5086548" y="2503905"/>
                  <a:pt x="5016473" y="2573979"/>
                  <a:pt x="4930506" y="2573979"/>
                </a:cubicBezTo>
                <a:cubicBezTo>
                  <a:pt x="4844539" y="2573979"/>
                  <a:pt x="4774464" y="2503905"/>
                  <a:pt x="4774464" y="2417937"/>
                </a:cubicBezTo>
                <a:cubicBezTo>
                  <a:pt x="4774464" y="2331971"/>
                  <a:pt x="4844539" y="2261896"/>
                  <a:pt x="4930506" y="2261896"/>
                </a:cubicBezTo>
                <a:cubicBezTo>
                  <a:pt x="5016473" y="2261896"/>
                  <a:pt x="5086548" y="2331971"/>
                  <a:pt x="5086548" y="2417937"/>
                </a:cubicBezTo>
                <a:close/>
                <a:moveTo>
                  <a:pt x="4509335" y="2417937"/>
                </a:moveTo>
                <a:cubicBezTo>
                  <a:pt x="4509335" y="2503905"/>
                  <a:pt x="4439261" y="2573979"/>
                  <a:pt x="4353294" y="2573979"/>
                </a:cubicBezTo>
                <a:cubicBezTo>
                  <a:pt x="4267327" y="2573979"/>
                  <a:pt x="4197252" y="2503905"/>
                  <a:pt x="4197252" y="2417937"/>
                </a:cubicBezTo>
                <a:cubicBezTo>
                  <a:pt x="4197252" y="2331971"/>
                  <a:pt x="4267327" y="2261896"/>
                  <a:pt x="4353294" y="2261896"/>
                </a:cubicBezTo>
                <a:cubicBezTo>
                  <a:pt x="4439261" y="2261896"/>
                  <a:pt x="4509335" y="2331971"/>
                  <a:pt x="4509335" y="2417937"/>
                </a:cubicBezTo>
                <a:close/>
                <a:moveTo>
                  <a:pt x="4096115" y="5296781"/>
                </a:moveTo>
                <a:cubicBezTo>
                  <a:pt x="4096115" y="5374807"/>
                  <a:pt x="4033992" y="5436931"/>
                  <a:pt x="3955966" y="5436931"/>
                </a:cubicBezTo>
                <a:lnTo>
                  <a:pt x="1918741" y="5436931"/>
                </a:lnTo>
                <a:cubicBezTo>
                  <a:pt x="1840715" y="5436931"/>
                  <a:pt x="1778592" y="5374807"/>
                  <a:pt x="1778592" y="5296781"/>
                </a:cubicBezTo>
                <a:cubicBezTo>
                  <a:pt x="1778592" y="5218756"/>
                  <a:pt x="1840715" y="5156632"/>
                  <a:pt x="1918741" y="5156632"/>
                </a:cubicBezTo>
                <a:lnTo>
                  <a:pt x="3955243" y="5156632"/>
                </a:lnTo>
                <a:cubicBezTo>
                  <a:pt x="4033259" y="5156632"/>
                  <a:pt x="4096115" y="5218756"/>
                  <a:pt x="4096115" y="5296781"/>
                </a:cubicBezTo>
                <a:close/>
                <a:moveTo>
                  <a:pt x="4096115" y="4446489"/>
                </a:moveTo>
                <a:cubicBezTo>
                  <a:pt x="4096115" y="4524515"/>
                  <a:pt x="4033992" y="4586638"/>
                  <a:pt x="3955966" y="4586638"/>
                </a:cubicBezTo>
                <a:lnTo>
                  <a:pt x="1918741" y="4586638"/>
                </a:lnTo>
                <a:cubicBezTo>
                  <a:pt x="1840715" y="4586638"/>
                  <a:pt x="1778592" y="4524515"/>
                  <a:pt x="1778592" y="4446489"/>
                </a:cubicBezTo>
                <a:cubicBezTo>
                  <a:pt x="1778592" y="4368463"/>
                  <a:pt x="1840715" y="4306340"/>
                  <a:pt x="1918741" y="4306340"/>
                </a:cubicBezTo>
                <a:lnTo>
                  <a:pt x="3955243" y="4306340"/>
                </a:lnTo>
                <a:cubicBezTo>
                  <a:pt x="4033259" y="4298398"/>
                  <a:pt x="4096115" y="4368473"/>
                  <a:pt x="4096115" y="444648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11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413" name="Forma libre 412">
            <a:extLst>
              <a:ext uri="{FF2B5EF4-FFF2-40B4-BE49-F238E27FC236}">
                <a16:creationId xmlns:a16="http://schemas.microsoft.com/office/drawing/2014/main" id="{593B045F-6A4E-2140-9C69-87C644693392}"/>
              </a:ext>
            </a:extLst>
          </p:cNvPr>
          <p:cNvSpPr/>
          <p:nvPr/>
        </p:nvSpPr>
        <p:spPr>
          <a:xfrm>
            <a:off x="2781817" y="3385423"/>
            <a:ext cx="300852" cy="305776"/>
          </a:xfrm>
          <a:custGeom>
            <a:avLst/>
            <a:gdLst>
              <a:gd name="connsiteX0" fmla="*/ 1030743 w 5810403"/>
              <a:gd name="connsiteY0" fmla="*/ 2643998 h 5905499"/>
              <a:gd name="connsiteX1" fmla="*/ 1022783 w 5810403"/>
              <a:gd name="connsiteY1" fmla="*/ 2643998 h 5905499"/>
              <a:gd name="connsiteX2" fmla="*/ 303796 w 5810403"/>
              <a:gd name="connsiteY2" fmla="*/ 2643998 h 5905499"/>
              <a:gd name="connsiteX3" fmla="*/ 61480 w 5810403"/>
              <a:gd name="connsiteY3" fmla="*/ 2526820 h 5905499"/>
              <a:gd name="connsiteX4" fmla="*/ 22424 w 5810403"/>
              <a:gd name="connsiteY4" fmla="*/ 2292464 h 5905499"/>
              <a:gd name="connsiteX5" fmla="*/ 1874145 w 5810403"/>
              <a:gd name="connsiteY5" fmla="*/ 199150 h 5905499"/>
              <a:gd name="connsiteX6" fmla="*/ 5053910 w 5810403"/>
              <a:gd name="connsiteY6" fmla="*/ 933324 h 5905499"/>
              <a:gd name="connsiteX7" fmla="*/ 5444510 w 5810403"/>
              <a:gd name="connsiteY7" fmla="*/ 558644 h 5905499"/>
              <a:gd name="connsiteX8" fmla="*/ 5631850 w 5810403"/>
              <a:gd name="connsiteY8" fmla="*/ 472572 h 5905499"/>
              <a:gd name="connsiteX9" fmla="*/ 5819191 w 5810403"/>
              <a:gd name="connsiteY9" fmla="*/ 691018 h 5905499"/>
              <a:gd name="connsiteX10" fmla="*/ 5819191 w 5810403"/>
              <a:gd name="connsiteY10" fmla="*/ 2393733 h 5905499"/>
              <a:gd name="connsiteX11" fmla="*/ 5600744 w 5810403"/>
              <a:gd name="connsiteY11" fmla="*/ 2644008 h 5905499"/>
              <a:gd name="connsiteX12" fmla="*/ 5569638 w 5810403"/>
              <a:gd name="connsiteY12" fmla="*/ 2644008 h 5905499"/>
              <a:gd name="connsiteX13" fmla="*/ 3882110 w 5810403"/>
              <a:gd name="connsiteY13" fmla="*/ 2644008 h 5905499"/>
              <a:gd name="connsiteX14" fmla="*/ 3866201 w 5810403"/>
              <a:gd name="connsiteY14" fmla="*/ 2644008 h 5905499"/>
              <a:gd name="connsiteX15" fmla="*/ 3662941 w 5810403"/>
              <a:gd name="connsiteY15" fmla="*/ 2503684 h 5905499"/>
              <a:gd name="connsiteX16" fmla="*/ 3725144 w 5810403"/>
              <a:gd name="connsiteY16" fmla="*/ 2277277 h 5905499"/>
              <a:gd name="connsiteX17" fmla="*/ 4138890 w 5810403"/>
              <a:gd name="connsiteY17" fmla="*/ 1855571 h 5905499"/>
              <a:gd name="connsiteX18" fmla="*/ 2794947 w 5810403"/>
              <a:gd name="connsiteY18" fmla="*/ 1300778 h 5905499"/>
              <a:gd name="connsiteX19" fmla="*/ 1341775 w 5810403"/>
              <a:gd name="connsiteY19" fmla="*/ 2410365 h 5905499"/>
              <a:gd name="connsiteX20" fmla="*/ 1030743 w 5810403"/>
              <a:gd name="connsiteY20" fmla="*/ 2643998 h 5905499"/>
              <a:gd name="connsiteX21" fmla="*/ 312478 w 5810403"/>
              <a:gd name="connsiteY21" fmla="*/ 2355390 h 5905499"/>
              <a:gd name="connsiteX22" fmla="*/ 312478 w 5810403"/>
              <a:gd name="connsiteY22" fmla="*/ 2355390 h 5905499"/>
              <a:gd name="connsiteX23" fmla="*/ 1031466 w 5810403"/>
              <a:gd name="connsiteY23" fmla="*/ 2355390 h 5905499"/>
              <a:gd name="connsiteX24" fmla="*/ 1078481 w 5810403"/>
              <a:gd name="connsiteY24" fmla="*/ 2308374 h 5905499"/>
              <a:gd name="connsiteX25" fmla="*/ 2773969 w 5810403"/>
              <a:gd name="connsiteY25" fmla="*/ 1027356 h 5905499"/>
              <a:gd name="connsiteX26" fmla="*/ 4453537 w 5810403"/>
              <a:gd name="connsiteY26" fmla="*/ 1785409 h 5905499"/>
              <a:gd name="connsiteX27" fmla="*/ 4445577 w 5810403"/>
              <a:gd name="connsiteY27" fmla="*/ 1980709 h 5905499"/>
              <a:gd name="connsiteX28" fmla="*/ 4062937 w 5810403"/>
              <a:gd name="connsiteY28" fmla="*/ 2363349 h 5905499"/>
              <a:gd name="connsiteX29" fmla="*/ 5524068 w 5810403"/>
              <a:gd name="connsiteY29" fmla="*/ 2363349 h 5905499"/>
              <a:gd name="connsiteX30" fmla="*/ 5524068 w 5810403"/>
              <a:gd name="connsiteY30" fmla="*/ 878349 h 5905499"/>
              <a:gd name="connsiteX31" fmla="*/ 5156614 w 5810403"/>
              <a:gd name="connsiteY31" fmla="*/ 1237843 h 5905499"/>
              <a:gd name="connsiteX32" fmla="*/ 5055346 w 5810403"/>
              <a:gd name="connsiteY32" fmla="*/ 1276899 h 5905499"/>
              <a:gd name="connsiteX33" fmla="*/ 4954078 w 5810403"/>
              <a:gd name="connsiteY33" fmla="*/ 1229883 h 5905499"/>
              <a:gd name="connsiteX34" fmla="*/ 1976136 w 5810403"/>
              <a:gd name="connsiteY34" fmla="*/ 464603 h 5905499"/>
              <a:gd name="connsiteX35" fmla="*/ 312478 w 5810403"/>
              <a:gd name="connsiteY35" fmla="*/ 2355390 h 5905499"/>
              <a:gd name="connsiteX36" fmla="*/ 2866555 w 5810403"/>
              <a:gd name="connsiteY36" fmla="*/ 5909835 h 5905499"/>
              <a:gd name="connsiteX37" fmla="*/ 765281 w 5810403"/>
              <a:gd name="connsiteY37" fmla="*/ 4972402 h 5905499"/>
              <a:gd name="connsiteX38" fmla="*/ 374681 w 5810403"/>
              <a:gd name="connsiteY38" fmla="*/ 5347082 h 5905499"/>
              <a:gd name="connsiteX39" fmla="*/ 187340 w 5810403"/>
              <a:gd name="connsiteY39" fmla="*/ 5433163 h 5905499"/>
              <a:gd name="connsiteX40" fmla="*/ 187340 w 5810403"/>
              <a:gd name="connsiteY40" fmla="*/ 5433163 h 5905499"/>
              <a:gd name="connsiteX41" fmla="*/ 0 w 5810403"/>
              <a:gd name="connsiteY41" fmla="*/ 5214717 h 5905499"/>
              <a:gd name="connsiteX42" fmla="*/ 0 w 5810403"/>
              <a:gd name="connsiteY42" fmla="*/ 3519230 h 5905499"/>
              <a:gd name="connsiteX43" fmla="*/ 218446 w 5810403"/>
              <a:gd name="connsiteY43" fmla="*/ 3268955 h 5905499"/>
              <a:gd name="connsiteX44" fmla="*/ 249553 w 5810403"/>
              <a:gd name="connsiteY44" fmla="*/ 3268955 h 5905499"/>
              <a:gd name="connsiteX45" fmla="*/ 1929121 w 5810403"/>
              <a:gd name="connsiteY45" fmla="*/ 3268955 h 5905499"/>
              <a:gd name="connsiteX46" fmla="*/ 1945030 w 5810403"/>
              <a:gd name="connsiteY46" fmla="*/ 3268955 h 5905499"/>
              <a:gd name="connsiteX47" fmla="*/ 2148290 w 5810403"/>
              <a:gd name="connsiteY47" fmla="*/ 3409279 h 5905499"/>
              <a:gd name="connsiteX48" fmla="*/ 2086087 w 5810403"/>
              <a:gd name="connsiteY48" fmla="*/ 3635685 h 5905499"/>
              <a:gd name="connsiteX49" fmla="*/ 1672341 w 5810403"/>
              <a:gd name="connsiteY49" fmla="*/ 4057391 h 5905499"/>
              <a:gd name="connsiteX50" fmla="*/ 3016284 w 5810403"/>
              <a:gd name="connsiteY50" fmla="*/ 4612185 h 5905499"/>
              <a:gd name="connsiteX51" fmla="*/ 4469456 w 5810403"/>
              <a:gd name="connsiteY51" fmla="*/ 3502597 h 5905499"/>
              <a:gd name="connsiteX52" fmla="*/ 4477415 w 5810403"/>
              <a:gd name="connsiteY52" fmla="*/ 3494638 h 5905499"/>
              <a:gd name="connsiteX53" fmla="*/ 4781934 w 5810403"/>
              <a:gd name="connsiteY53" fmla="*/ 3276191 h 5905499"/>
              <a:gd name="connsiteX54" fmla="*/ 5508158 w 5810403"/>
              <a:gd name="connsiteY54" fmla="*/ 3276191 h 5905499"/>
              <a:gd name="connsiteX55" fmla="*/ 5750474 w 5810403"/>
              <a:gd name="connsiteY55" fmla="*/ 3393370 h 5905499"/>
              <a:gd name="connsiteX56" fmla="*/ 5789530 w 5810403"/>
              <a:gd name="connsiteY56" fmla="*/ 3627725 h 5905499"/>
              <a:gd name="connsiteX57" fmla="*/ 3945759 w 5810403"/>
              <a:gd name="connsiteY57" fmla="*/ 5729000 h 5905499"/>
              <a:gd name="connsiteX58" fmla="*/ 2866555 w 5810403"/>
              <a:gd name="connsiteY58" fmla="*/ 5909835 h 5905499"/>
              <a:gd name="connsiteX59" fmla="*/ 773240 w 5810403"/>
              <a:gd name="connsiteY59" fmla="*/ 4628095 h 5905499"/>
              <a:gd name="connsiteX60" fmla="*/ 773240 w 5810403"/>
              <a:gd name="connsiteY60" fmla="*/ 4628095 h 5905499"/>
              <a:gd name="connsiteX61" fmla="*/ 874509 w 5810403"/>
              <a:gd name="connsiteY61" fmla="*/ 4675110 h 5905499"/>
              <a:gd name="connsiteX62" fmla="*/ 3851014 w 5810403"/>
              <a:gd name="connsiteY62" fmla="*/ 5441113 h 5905499"/>
              <a:gd name="connsiteX63" fmla="*/ 5514672 w 5810403"/>
              <a:gd name="connsiteY63" fmla="*/ 3550326 h 5905499"/>
              <a:gd name="connsiteX64" fmla="*/ 5514672 w 5810403"/>
              <a:gd name="connsiteY64" fmla="*/ 3550326 h 5905499"/>
              <a:gd name="connsiteX65" fmla="*/ 4795685 w 5810403"/>
              <a:gd name="connsiteY65" fmla="*/ 3550326 h 5905499"/>
              <a:gd name="connsiteX66" fmla="*/ 4756628 w 5810403"/>
              <a:gd name="connsiteY66" fmla="*/ 3597342 h 5905499"/>
              <a:gd name="connsiteX67" fmla="*/ 4756628 w 5810403"/>
              <a:gd name="connsiteY67" fmla="*/ 3597342 h 5905499"/>
              <a:gd name="connsiteX68" fmla="*/ 3061141 w 5810403"/>
              <a:gd name="connsiteY68" fmla="*/ 4878360 h 5905499"/>
              <a:gd name="connsiteX69" fmla="*/ 1381573 w 5810403"/>
              <a:gd name="connsiteY69" fmla="*/ 4120307 h 5905499"/>
              <a:gd name="connsiteX70" fmla="*/ 1389533 w 5810403"/>
              <a:gd name="connsiteY70" fmla="*/ 3925007 h 5905499"/>
              <a:gd name="connsiteX71" fmla="*/ 1772173 w 5810403"/>
              <a:gd name="connsiteY71" fmla="*/ 3542367 h 5905499"/>
              <a:gd name="connsiteX72" fmla="*/ 311033 w 5810403"/>
              <a:gd name="connsiteY72" fmla="*/ 3542367 h 5905499"/>
              <a:gd name="connsiteX73" fmla="*/ 311033 w 5810403"/>
              <a:gd name="connsiteY73" fmla="*/ 5018685 h 5905499"/>
              <a:gd name="connsiteX74" fmla="*/ 678486 w 5810403"/>
              <a:gd name="connsiteY74" fmla="*/ 4659191 h 5905499"/>
              <a:gd name="connsiteX75" fmla="*/ 773240 w 5810403"/>
              <a:gd name="connsiteY75" fmla="*/ 4628095 h 5905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5810403" h="5905499">
                <a:moveTo>
                  <a:pt x="1030743" y="2643998"/>
                </a:moveTo>
                <a:lnTo>
                  <a:pt x="1022783" y="2643998"/>
                </a:lnTo>
                <a:lnTo>
                  <a:pt x="303796" y="2643998"/>
                </a:lnTo>
                <a:cubicBezTo>
                  <a:pt x="272690" y="2643998"/>
                  <a:pt x="139602" y="2636039"/>
                  <a:pt x="61480" y="2526820"/>
                </a:cubicBezTo>
                <a:cubicBezTo>
                  <a:pt x="30374" y="2479805"/>
                  <a:pt x="-8682" y="2401683"/>
                  <a:pt x="22424" y="2292464"/>
                </a:cubicBezTo>
                <a:cubicBezTo>
                  <a:pt x="287886" y="1253762"/>
                  <a:pt x="912842" y="542725"/>
                  <a:pt x="1874145" y="199150"/>
                </a:cubicBezTo>
                <a:cubicBezTo>
                  <a:pt x="3045945" y="-222556"/>
                  <a:pt x="4131663" y="26987"/>
                  <a:pt x="5053910" y="933324"/>
                </a:cubicBezTo>
                <a:lnTo>
                  <a:pt x="5444510" y="558644"/>
                </a:lnTo>
                <a:cubicBezTo>
                  <a:pt x="5475616" y="535497"/>
                  <a:pt x="5545779" y="472572"/>
                  <a:pt x="5631850" y="472572"/>
                </a:cubicBezTo>
                <a:cubicBezTo>
                  <a:pt x="5702012" y="472572"/>
                  <a:pt x="5819191" y="519588"/>
                  <a:pt x="5819191" y="691018"/>
                </a:cubicBezTo>
                <a:lnTo>
                  <a:pt x="5819191" y="2393733"/>
                </a:lnTo>
                <a:cubicBezTo>
                  <a:pt x="5819191" y="2518870"/>
                  <a:pt x="5733118" y="2620139"/>
                  <a:pt x="5600744" y="2644008"/>
                </a:cubicBezTo>
                <a:cubicBezTo>
                  <a:pt x="5592785" y="2644008"/>
                  <a:pt x="5577597" y="2644008"/>
                  <a:pt x="5569638" y="2644008"/>
                </a:cubicBezTo>
                <a:lnTo>
                  <a:pt x="3882110" y="2644008"/>
                </a:lnTo>
                <a:cubicBezTo>
                  <a:pt x="3874151" y="2644008"/>
                  <a:pt x="3874151" y="2644008"/>
                  <a:pt x="3866201" y="2644008"/>
                </a:cubicBezTo>
                <a:cubicBezTo>
                  <a:pt x="3827144" y="2636048"/>
                  <a:pt x="3702007" y="2620862"/>
                  <a:pt x="3662941" y="2503684"/>
                </a:cubicBezTo>
                <a:cubicBezTo>
                  <a:pt x="3647031" y="2456668"/>
                  <a:pt x="3631835" y="2370586"/>
                  <a:pt x="3725144" y="2277277"/>
                </a:cubicBezTo>
                <a:lnTo>
                  <a:pt x="4138890" y="1855571"/>
                </a:lnTo>
                <a:cubicBezTo>
                  <a:pt x="3764210" y="1449062"/>
                  <a:pt x="3310675" y="1261722"/>
                  <a:pt x="2794947" y="1300778"/>
                </a:cubicBezTo>
                <a:cubicBezTo>
                  <a:pt x="2083909" y="1362981"/>
                  <a:pt x="1607237" y="1722484"/>
                  <a:pt x="1341775" y="2410365"/>
                </a:cubicBezTo>
                <a:cubicBezTo>
                  <a:pt x="1265108" y="2589746"/>
                  <a:pt x="1132734" y="2643998"/>
                  <a:pt x="1030743" y="2643998"/>
                </a:cubicBezTo>
                <a:close/>
                <a:moveTo>
                  <a:pt x="312478" y="2355390"/>
                </a:moveTo>
                <a:lnTo>
                  <a:pt x="312478" y="2355390"/>
                </a:lnTo>
                <a:lnTo>
                  <a:pt x="1031466" y="2355390"/>
                </a:lnTo>
                <a:cubicBezTo>
                  <a:pt x="1039425" y="2355390"/>
                  <a:pt x="1054612" y="2347430"/>
                  <a:pt x="1078481" y="2308374"/>
                </a:cubicBezTo>
                <a:cubicBezTo>
                  <a:pt x="1383000" y="1527174"/>
                  <a:pt x="1960940" y="1089559"/>
                  <a:pt x="2773969" y="1027356"/>
                </a:cubicBezTo>
                <a:cubicBezTo>
                  <a:pt x="3430030" y="972381"/>
                  <a:pt x="4000734" y="1230615"/>
                  <a:pt x="4453537" y="1785409"/>
                </a:cubicBezTo>
                <a:cubicBezTo>
                  <a:pt x="4500552" y="1840385"/>
                  <a:pt x="4492593" y="1925734"/>
                  <a:pt x="4445577" y="1980709"/>
                </a:cubicBezTo>
                <a:lnTo>
                  <a:pt x="4062937" y="2363349"/>
                </a:lnTo>
                <a:lnTo>
                  <a:pt x="5524068" y="2363349"/>
                </a:lnTo>
                <a:lnTo>
                  <a:pt x="5524068" y="878349"/>
                </a:lnTo>
                <a:lnTo>
                  <a:pt x="5156614" y="1237843"/>
                </a:lnTo>
                <a:cubicBezTo>
                  <a:pt x="5125508" y="1260989"/>
                  <a:pt x="5086452" y="1276899"/>
                  <a:pt x="5055346" y="1276899"/>
                </a:cubicBezTo>
                <a:cubicBezTo>
                  <a:pt x="5016290" y="1276899"/>
                  <a:pt x="4977224" y="1260989"/>
                  <a:pt x="4954078" y="1229883"/>
                </a:cubicBezTo>
                <a:cubicBezTo>
                  <a:pt x="4085370" y="324278"/>
                  <a:pt x="3077774" y="66053"/>
                  <a:pt x="1976136" y="464603"/>
                </a:cubicBezTo>
                <a:cubicBezTo>
                  <a:pt x="1108865" y="777081"/>
                  <a:pt x="554071" y="1417956"/>
                  <a:pt x="312478" y="2355390"/>
                </a:cubicBezTo>
                <a:close/>
                <a:moveTo>
                  <a:pt x="2866555" y="5909835"/>
                </a:moveTo>
                <a:cubicBezTo>
                  <a:pt x="2108501" y="5909835"/>
                  <a:pt x="1405423" y="5597357"/>
                  <a:pt x="765281" y="4972402"/>
                </a:cubicBezTo>
                <a:lnTo>
                  <a:pt x="374681" y="5347082"/>
                </a:lnTo>
                <a:cubicBezTo>
                  <a:pt x="343575" y="5370229"/>
                  <a:pt x="273412" y="5433163"/>
                  <a:pt x="187340" y="5433163"/>
                </a:cubicBezTo>
                <a:lnTo>
                  <a:pt x="187340" y="5433163"/>
                </a:lnTo>
                <a:cubicBezTo>
                  <a:pt x="117178" y="5433163"/>
                  <a:pt x="0" y="5386148"/>
                  <a:pt x="0" y="5214717"/>
                </a:cubicBezTo>
                <a:lnTo>
                  <a:pt x="0" y="3519230"/>
                </a:lnTo>
                <a:cubicBezTo>
                  <a:pt x="0" y="3394092"/>
                  <a:pt x="86072" y="3292824"/>
                  <a:pt x="218446" y="3268955"/>
                </a:cubicBezTo>
                <a:cubicBezTo>
                  <a:pt x="226406" y="3268955"/>
                  <a:pt x="241593" y="3268955"/>
                  <a:pt x="249553" y="3268955"/>
                </a:cubicBezTo>
                <a:lnTo>
                  <a:pt x="1929121" y="3268955"/>
                </a:lnTo>
                <a:cubicBezTo>
                  <a:pt x="1937080" y="3268955"/>
                  <a:pt x="1937080" y="3268955"/>
                  <a:pt x="1945030" y="3268955"/>
                </a:cubicBezTo>
                <a:cubicBezTo>
                  <a:pt x="1984086" y="3276914"/>
                  <a:pt x="2109224" y="3292101"/>
                  <a:pt x="2148290" y="3409279"/>
                </a:cubicBezTo>
                <a:cubicBezTo>
                  <a:pt x="2164199" y="3456295"/>
                  <a:pt x="2179396" y="3542376"/>
                  <a:pt x="2086087" y="3635685"/>
                </a:cubicBezTo>
                <a:lnTo>
                  <a:pt x="1672341" y="4057391"/>
                </a:lnTo>
                <a:cubicBezTo>
                  <a:pt x="2047021" y="4463901"/>
                  <a:pt x="2500556" y="4651241"/>
                  <a:pt x="3016284" y="4612185"/>
                </a:cubicBezTo>
                <a:cubicBezTo>
                  <a:pt x="3727322" y="4549982"/>
                  <a:pt x="4203994" y="4190488"/>
                  <a:pt x="4469456" y="3502597"/>
                </a:cubicBezTo>
                <a:cubicBezTo>
                  <a:pt x="4469456" y="3502597"/>
                  <a:pt x="4469456" y="3494638"/>
                  <a:pt x="4477415" y="3494638"/>
                </a:cubicBezTo>
                <a:cubicBezTo>
                  <a:pt x="4547577" y="3330444"/>
                  <a:pt x="4688625" y="3276191"/>
                  <a:pt x="4781934" y="3276191"/>
                </a:cubicBezTo>
                <a:lnTo>
                  <a:pt x="5508158" y="3276191"/>
                </a:lnTo>
                <a:cubicBezTo>
                  <a:pt x="5539264" y="3276191"/>
                  <a:pt x="5672352" y="3284151"/>
                  <a:pt x="5750474" y="3393370"/>
                </a:cubicBezTo>
                <a:cubicBezTo>
                  <a:pt x="5781580" y="3440385"/>
                  <a:pt x="5820636" y="3518507"/>
                  <a:pt x="5789530" y="3627725"/>
                </a:cubicBezTo>
                <a:cubicBezTo>
                  <a:pt x="5524068" y="4674387"/>
                  <a:pt x="4907072" y="5377465"/>
                  <a:pt x="3945759" y="5729000"/>
                </a:cubicBezTo>
                <a:cubicBezTo>
                  <a:pt x="3585551" y="5846910"/>
                  <a:pt x="3218098" y="5909835"/>
                  <a:pt x="2866555" y="5909835"/>
                </a:cubicBezTo>
                <a:close/>
                <a:moveTo>
                  <a:pt x="773240" y="4628095"/>
                </a:moveTo>
                <a:lnTo>
                  <a:pt x="773240" y="4628095"/>
                </a:lnTo>
                <a:cubicBezTo>
                  <a:pt x="812296" y="4628095"/>
                  <a:pt x="851362" y="4644004"/>
                  <a:pt x="874509" y="4675110"/>
                </a:cubicBezTo>
                <a:cubicBezTo>
                  <a:pt x="1741780" y="5581438"/>
                  <a:pt x="2749377" y="5838950"/>
                  <a:pt x="3851014" y="5441113"/>
                </a:cubicBezTo>
                <a:cubicBezTo>
                  <a:pt x="4710326" y="5128635"/>
                  <a:pt x="5273079" y="4495720"/>
                  <a:pt x="5514672" y="3550326"/>
                </a:cubicBezTo>
                <a:lnTo>
                  <a:pt x="5514672" y="3550326"/>
                </a:lnTo>
                <a:lnTo>
                  <a:pt x="4795685" y="3550326"/>
                </a:lnTo>
                <a:cubicBezTo>
                  <a:pt x="4795685" y="3550326"/>
                  <a:pt x="4772538" y="3558286"/>
                  <a:pt x="4756628" y="3597342"/>
                </a:cubicBezTo>
                <a:lnTo>
                  <a:pt x="4756628" y="3597342"/>
                </a:lnTo>
                <a:cubicBezTo>
                  <a:pt x="4444151" y="4378542"/>
                  <a:pt x="3874170" y="4808198"/>
                  <a:pt x="3061141" y="4878360"/>
                </a:cubicBezTo>
                <a:cubicBezTo>
                  <a:pt x="2405079" y="4933336"/>
                  <a:pt x="1834376" y="4675101"/>
                  <a:pt x="1381573" y="4120307"/>
                </a:cubicBezTo>
                <a:cubicBezTo>
                  <a:pt x="1334557" y="4065332"/>
                  <a:pt x="1342517" y="3979982"/>
                  <a:pt x="1389533" y="3925007"/>
                </a:cubicBezTo>
                <a:lnTo>
                  <a:pt x="1772173" y="3542367"/>
                </a:lnTo>
                <a:lnTo>
                  <a:pt x="311033" y="3542367"/>
                </a:lnTo>
                <a:lnTo>
                  <a:pt x="311033" y="5018685"/>
                </a:lnTo>
                <a:lnTo>
                  <a:pt x="678486" y="4659191"/>
                </a:lnTo>
                <a:cubicBezTo>
                  <a:pt x="703078" y="4644004"/>
                  <a:pt x="734184" y="4628095"/>
                  <a:pt x="773240" y="462809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415" name="Forma libre 414">
            <a:extLst>
              <a:ext uri="{FF2B5EF4-FFF2-40B4-BE49-F238E27FC236}">
                <a16:creationId xmlns:a16="http://schemas.microsoft.com/office/drawing/2014/main" id="{45D1ED5C-EA16-0245-8DA3-433FD4017AD1}"/>
              </a:ext>
            </a:extLst>
          </p:cNvPr>
          <p:cNvSpPr/>
          <p:nvPr/>
        </p:nvSpPr>
        <p:spPr>
          <a:xfrm>
            <a:off x="4258099" y="2005535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29300 h 5829300"/>
              <a:gd name="connsiteX3" fmla="*/ 5830005 w 5829300"/>
              <a:gd name="connsiteY3" fmla="*/ 2914298 h 5829300"/>
              <a:gd name="connsiteX4" fmla="*/ 2915002 w 5829300"/>
              <a:gd name="connsiteY4" fmla="*/ 0 h 5829300"/>
              <a:gd name="connsiteX5" fmla="*/ 2915002 w 5829300"/>
              <a:gd name="connsiteY5" fmla="*/ 5554475 h 5829300"/>
              <a:gd name="connsiteX6" fmla="*/ 282597 w 5829300"/>
              <a:gd name="connsiteY6" fmla="*/ 2922070 h 5829300"/>
              <a:gd name="connsiteX7" fmla="*/ 2915002 w 5829300"/>
              <a:gd name="connsiteY7" fmla="*/ 289665 h 5829300"/>
              <a:gd name="connsiteX8" fmla="*/ 5547408 w 5829300"/>
              <a:gd name="connsiteY8" fmla="*/ 2922070 h 5829300"/>
              <a:gd name="connsiteX9" fmla="*/ 2915002 w 5829300"/>
              <a:gd name="connsiteY9" fmla="*/ 5554475 h 5829300"/>
              <a:gd name="connsiteX10" fmla="*/ 3785407 w 5829300"/>
              <a:gd name="connsiteY10" fmla="*/ 1731626 h 5829300"/>
              <a:gd name="connsiteX11" fmla="*/ 3632807 w 5829300"/>
              <a:gd name="connsiteY11" fmla="*/ 1800158 h 5829300"/>
              <a:gd name="connsiteX12" fmla="*/ 2846480 w 5829300"/>
              <a:gd name="connsiteY12" fmla="*/ 2532793 h 5829300"/>
              <a:gd name="connsiteX13" fmla="*/ 2846480 w 5829300"/>
              <a:gd name="connsiteY13" fmla="*/ 1998678 h 5829300"/>
              <a:gd name="connsiteX14" fmla="*/ 2647950 w 5829300"/>
              <a:gd name="connsiteY14" fmla="*/ 1731626 h 5829300"/>
              <a:gd name="connsiteX15" fmla="*/ 2495350 w 5829300"/>
              <a:gd name="connsiteY15" fmla="*/ 1800158 h 5829300"/>
              <a:gd name="connsiteX16" fmla="*/ 1541583 w 5829300"/>
              <a:gd name="connsiteY16" fmla="*/ 2693165 h 5829300"/>
              <a:gd name="connsiteX17" fmla="*/ 1495663 w 5829300"/>
              <a:gd name="connsiteY17" fmla="*/ 3090215 h 5829300"/>
              <a:gd name="connsiteX18" fmla="*/ 1511208 w 5829300"/>
              <a:gd name="connsiteY18" fmla="*/ 3105760 h 5829300"/>
              <a:gd name="connsiteX19" fmla="*/ 2510904 w 5829300"/>
              <a:gd name="connsiteY19" fmla="*/ 4036219 h 5829300"/>
              <a:gd name="connsiteX20" fmla="*/ 2655732 w 5829300"/>
              <a:gd name="connsiteY20" fmla="*/ 4096979 h 5829300"/>
              <a:gd name="connsiteX21" fmla="*/ 2846489 w 5829300"/>
              <a:gd name="connsiteY21" fmla="*/ 3829927 h 5829300"/>
              <a:gd name="connsiteX22" fmla="*/ 2846489 w 5829300"/>
              <a:gd name="connsiteY22" fmla="*/ 3288040 h 5829300"/>
              <a:gd name="connsiteX23" fmla="*/ 3647656 w 5829300"/>
              <a:gd name="connsiteY23" fmla="*/ 4036219 h 5829300"/>
              <a:gd name="connsiteX24" fmla="*/ 3792484 w 5829300"/>
              <a:gd name="connsiteY24" fmla="*/ 4096979 h 5829300"/>
              <a:gd name="connsiteX25" fmla="*/ 3983241 w 5829300"/>
              <a:gd name="connsiteY25" fmla="*/ 3829927 h 5829300"/>
              <a:gd name="connsiteX26" fmla="*/ 3983241 w 5829300"/>
              <a:gd name="connsiteY26" fmla="*/ 1998678 h 5829300"/>
              <a:gd name="connsiteX27" fmla="*/ 3785407 w 5829300"/>
              <a:gd name="connsiteY27" fmla="*/ 1731626 h 5829300"/>
              <a:gd name="connsiteX28" fmla="*/ 2564578 w 5829300"/>
              <a:gd name="connsiteY28" fmla="*/ 3708397 h 5829300"/>
              <a:gd name="connsiteX29" fmla="*/ 1725263 w 5829300"/>
              <a:gd name="connsiteY29" fmla="*/ 2914298 h 5829300"/>
              <a:gd name="connsiteX30" fmla="*/ 1740808 w 5829300"/>
              <a:gd name="connsiteY30" fmla="*/ 2898753 h 5829300"/>
              <a:gd name="connsiteX31" fmla="*/ 2564578 w 5829300"/>
              <a:gd name="connsiteY31" fmla="*/ 2128676 h 5829300"/>
              <a:gd name="connsiteX32" fmla="*/ 2564578 w 5829300"/>
              <a:gd name="connsiteY32" fmla="*/ 3708397 h 5829300"/>
              <a:gd name="connsiteX33" fmla="*/ 3701329 w 5829300"/>
              <a:gd name="connsiteY33" fmla="*/ 3708397 h 5829300"/>
              <a:gd name="connsiteX34" fmla="*/ 2854242 w 5829300"/>
              <a:gd name="connsiteY34" fmla="*/ 2914298 h 5829300"/>
              <a:gd name="connsiteX35" fmla="*/ 2869787 w 5829300"/>
              <a:gd name="connsiteY35" fmla="*/ 2898753 h 5829300"/>
              <a:gd name="connsiteX36" fmla="*/ 3701329 w 5829300"/>
              <a:gd name="connsiteY36" fmla="*/ 2128676 h 5829300"/>
              <a:gd name="connsiteX37" fmla="*/ 3701329 w 5829300"/>
              <a:gd name="connsiteY37" fmla="*/ 3708397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02"/>
                </a:cubicBezTo>
                <a:cubicBezTo>
                  <a:pt x="0" y="4525099"/>
                  <a:pt x="1305601" y="5829300"/>
                  <a:pt x="2915002" y="5829300"/>
                </a:cubicBezTo>
                <a:cubicBezTo>
                  <a:pt x="4525109" y="5837073"/>
                  <a:pt x="5830005" y="4524404"/>
                  <a:pt x="5830005" y="2914298"/>
                </a:cubicBezTo>
                <a:cubicBezTo>
                  <a:pt x="5830005" y="1304192"/>
                  <a:pt x="4525109" y="0"/>
                  <a:pt x="2915002" y="0"/>
                </a:cubicBezTo>
                <a:close/>
                <a:moveTo>
                  <a:pt x="2915002" y="5554475"/>
                </a:moveTo>
                <a:cubicBezTo>
                  <a:pt x="1465269" y="5554475"/>
                  <a:pt x="282597" y="4371804"/>
                  <a:pt x="282597" y="2922070"/>
                </a:cubicBezTo>
                <a:cubicBezTo>
                  <a:pt x="282597" y="1472336"/>
                  <a:pt x="1465269" y="289665"/>
                  <a:pt x="2915002" y="289665"/>
                </a:cubicBezTo>
                <a:cubicBezTo>
                  <a:pt x="4364736" y="289665"/>
                  <a:pt x="5547408" y="1472336"/>
                  <a:pt x="5547408" y="2922070"/>
                </a:cubicBezTo>
                <a:cubicBezTo>
                  <a:pt x="5547408" y="4371804"/>
                  <a:pt x="4372509" y="5554475"/>
                  <a:pt x="2915002" y="5554475"/>
                </a:cubicBezTo>
                <a:close/>
                <a:moveTo>
                  <a:pt x="3785407" y="1731626"/>
                </a:moveTo>
                <a:cubicBezTo>
                  <a:pt x="3731714" y="1731626"/>
                  <a:pt x="3678726" y="1754238"/>
                  <a:pt x="3632807" y="1800158"/>
                </a:cubicBezTo>
                <a:lnTo>
                  <a:pt x="2846480" y="2532793"/>
                </a:lnTo>
                <a:lnTo>
                  <a:pt x="2846480" y="1998678"/>
                </a:lnTo>
                <a:cubicBezTo>
                  <a:pt x="2846480" y="1747161"/>
                  <a:pt x="2693880" y="1731626"/>
                  <a:pt x="2647950" y="1731626"/>
                </a:cubicBezTo>
                <a:cubicBezTo>
                  <a:pt x="2594258" y="1731626"/>
                  <a:pt x="2541270" y="1754238"/>
                  <a:pt x="2495350" y="1800158"/>
                </a:cubicBezTo>
                <a:lnTo>
                  <a:pt x="1541583" y="2693165"/>
                </a:lnTo>
                <a:cubicBezTo>
                  <a:pt x="1381211" y="2837993"/>
                  <a:pt x="1419358" y="2998375"/>
                  <a:pt x="1495663" y="3090215"/>
                </a:cubicBezTo>
                <a:cubicBezTo>
                  <a:pt x="1495663" y="3097987"/>
                  <a:pt x="1503436" y="3097987"/>
                  <a:pt x="1511208" y="3105760"/>
                </a:cubicBezTo>
                <a:lnTo>
                  <a:pt x="2510904" y="4036219"/>
                </a:lnTo>
                <a:cubicBezTo>
                  <a:pt x="2556825" y="4082139"/>
                  <a:pt x="2602744" y="4096979"/>
                  <a:pt x="2655732" y="4096979"/>
                </a:cubicBezTo>
                <a:cubicBezTo>
                  <a:pt x="2701652" y="4096979"/>
                  <a:pt x="2846489" y="4074367"/>
                  <a:pt x="2846489" y="3829927"/>
                </a:cubicBezTo>
                <a:lnTo>
                  <a:pt x="2846489" y="3288040"/>
                </a:lnTo>
                <a:lnTo>
                  <a:pt x="3647656" y="4036219"/>
                </a:lnTo>
                <a:cubicBezTo>
                  <a:pt x="3693576" y="4082139"/>
                  <a:pt x="3739496" y="4096979"/>
                  <a:pt x="3792484" y="4096979"/>
                </a:cubicBezTo>
                <a:cubicBezTo>
                  <a:pt x="3838404" y="4096979"/>
                  <a:pt x="3983241" y="4074367"/>
                  <a:pt x="3983241" y="3829927"/>
                </a:cubicBezTo>
                <a:lnTo>
                  <a:pt x="3983241" y="1998678"/>
                </a:lnTo>
                <a:cubicBezTo>
                  <a:pt x="3983222" y="1754943"/>
                  <a:pt x="3830622" y="1731626"/>
                  <a:pt x="3785407" y="1731626"/>
                </a:cubicBezTo>
                <a:close/>
                <a:moveTo>
                  <a:pt x="2564578" y="3708397"/>
                </a:moveTo>
                <a:lnTo>
                  <a:pt x="1725263" y="2914298"/>
                </a:lnTo>
                <a:cubicBezTo>
                  <a:pt x="1725263" y="2906525"/>
                  <a:pt x="1733036" y="2906525"/>
                  <a:pt x="1740808" y="2898753"/>
                </a:cubicBezTo>
                <a:lnTo>
                  <a:pt x="2564578" y="2128676"/>
                </a:lnTo>
                <a:lnTo>
                  <a:pt x="2564578" y="3708397"/>
                </a:lnTo>
                <a:close/>
                <a:moveTo>
                  <a:pt x="3701329" y="3708397"/>
                </a:moveTo>
                <a:lnTo>
                  <a:pt x="2854242" y="2914298"/>
                </a:lnTo>
                <a:cubicBezTo>
                  <a:pt x="2854242" y="2906525"/>
                  <a:pt x="2862015" y="2906525"/>
                  <a:pt x="2869787" y="2898753"/>
                </a:cubicBezTo>
                <a:lnTo>
                  <a:pt x="3701329" y="2128676"/>
                </a:lnTo>
                <a:lnTo>
                  <a:pt x="3701329" y="3708397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417" name="Forma libre 416">
            <a:extLst>
              <a:ext uri="{FF2B5EF4-FFF2-40B4-BE49-F238E27FC236}">
                <a16:creationId xmlns:a16="http://schemas.microsoft.com/office/drawing/2014/main" id="{9E1D0FB4-D711-984A-8447-6681250AAF97}"/>
              </a:ext>
            </a:extLst>
          </p:cNvPr>
          <p:cNvSpPr/>
          <p:nvPr/>
        </p:nvSpPr>
        <p:spPr>
          <a:xfrm>
            <a:off x="481817" y="3385423"/>
            <a:ext cx="301339" cy="301339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10247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1433 h 5819790"/>
              <a:gd name="connsiteX8" fmla="*/ 5538358 w 5819790"/>
              <a:gd name="connsiteY8" fmla="*/ 2909544 h 5819790"/>
              <a:gd name="connsiteX9" fmla="*/ 2910247 w 5819790"/>
              <a:gd name="connsiteY9" fmla="*/ 5545414 h 5819790"/>
              <a:gd name="connsiteX10" fmla="*/ 4265916 w 5819790"/>
              <a:gd name="connsiteY10" fmla="*/ 2977964 h 5819790"/>
              <a:gd name="connsiteX11" fmla="*/ 4258157 w 5819790"/>
              <a:gd name="connsiteY11" fmla="*/ 2985724 h 5819790"/>
              <a:gd name="connsiteX12" fmla="*/ 4242637 w 5819790"/>
              <a:gd name="connsiteY12" fmla="*/ 3008299 h 5819790"/>
              <a:gd name="connsiteX13" fmla="*/ 3191680 w 5819790"/>
              <a:gd name="connsiteY13" fmla="*/ 4059256 h 5819790"/>
              <a:gd name="connsiteX14" fmla="*/ 3092933 w 5819790"/>
              <a:gd name="connsiteY14" fmla="*/ 4097342 h 5819790"/>
              <a:gd name="connsiteX15" fmla="*/ 2994187 w 5819790"/>
              <a:gd name="connsiteY15" fmla="*/ 4059256 h 5819790"/>
              <a:gd name="connsiteX16" fmla="*/ 2994187 w 5819790"/>
              <a:gd name="connsiteY16" fmla="*/ 3861051 h 5819790"/>
              <a:gd name="connsiteX17" fmla="*/ 3801807 w 5819790"/>
              <a:gd name="connsiteY17" fmla="*/ 3053431 h 5819790"/>
              <a:gd name="connsiteX18" fmla="*/ 1569385 w 5819790"/>
              <a:gd name="connsiteY18" fmla="*/ 3053431 h 5819790"/>
              <a:gd name="connsiteX19" fmla="*/ 1432543 w 5819790"/>
              <a:gd name="connsiteY19" fmla="*/ 2916590 h 5819790"/>
              <a:gd name="connsiteX20" fmla="*/ 1569385 w 5819790"/>
              <a:gd name="connsiteY20" fmla="*/ 2779749 h 5819790"/>
              <a:gd name="connsiteX21" fmla="*/ 3801094 w 5819790"/>
              <a:gd name="connsiteY21" fmla="*/ 2779749 h 5819790"/>
              <a:gd name="connsiteX22" fmla="*/ 3001937 w 5819790"/>
              <a:gd name="connsiteY22" fmla="*/ 1980593 h 5819790"/>
              <a:gd name="connsiteX23" fmla="*/ 3001937 w 5819790"/>
              <a:gd name="connsiteY23" fmla="*/ 1782387 h 5819790"/>
              <a:gd name="connsiteX24" fmla="*/ 3200143 w 5819790"/>
              <a:gd name="connsiteY24" fmla="*/ 1782387 h 5819790"/>
              <a:gd name="connsiteX25" fmla="*/ 4235590 w 5819790"/>
              <a:gd name="connsiteY25" fmla="*/ 2818538 h 5819790"/>
              <a:gd name="connsiteX26" fmla="*/ 4251110 w 5819790"/>
              <a:gd name="connsiteY26" fmla="*/ 2841113 h 5819790"/>
              <a:gd name="connsiteX27" fmla="*/ 4258870 w 5819790"/>
              <a:gd name="connsiteY27" fmla="*/ 2848873 h 5819790"/>
              <a:gd name="connsiteX28" fmla="*/ 4266629 w 5819790"/>
              <a:gd name="connsiteY28" fmla="*/ 2864393 h 5819790"/>
              <a:gd name="connsiteX29" fmla="*/ 4274389 w 5819790"/>
              <a:gd name="connsiteY29" fmla="*/ 2879912 h 5819790"/>
              <a:gd name="connsiteX30" fmla="*/ 4274389 w 5819790"/>
              <a:gd name="connsiteY30" fmla="*/ 2895432 h 5819790"/>
              <a:gd name="connsiteX31" fmla="*/ 4274389 w 5819790"/>
              <a:gd name="connsiteY31" fmla="*/ 2949036 h 5819790"/>
              <a:gd name="connsiteX32" fmla="*/ 4274389 w 5819790"/>
              <a:gd name="connsiteY32" fmla="*/ 2964556 h 5819790"/>
              <a:gd name="connsiteX33" fmla="*/ 4265916 w 5819790"/>
              <a:gd name="connsiteY33" fmla="*/ 2977964 h 5819790"/>
              <a:gd name="connsiteX34" fmla="*/ 4265916 w 5819790"/>
              <a:gd name="connsiteY34" fmla="*/ 2977964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768"/>
                  <a:pt x="0" y="2910247"/>
                </a:cubicBezTo>
                <a:cubicBezTo>
                  <a:pt x="0" y="4517727"/>
                  <a:pt x="1302768" y="5827550"/>
                  <a:pt x="2910247" y="5827550"/>
                </a:cubicBezTo>
                <a:cubicBezTo>
                  <a:pt x="4517727" y="5827550"/>
                  <a:pt x="5820495" y="4524783"/>
                  <a:pt x="5820495" y="2917303"/>
                </a:cubicBezTo>
                <a:cubicBezTo>
                  <a:pt x="5820495" y="1309824"/>
                  <a:pt x="4517727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1433"/>
                  <a:pt x="2910247" y="281433"/>
                </a:cubicBezTo>
                <a:cubicBezTo>
                  <a:pt x="4357616" y="281433"/>
                  <a:pt x="5538358" y="1462175"/>
                  <a:pt x="5538358" y="2909544"/>
                </a:cubicBezTo>
                <a:cubicBezTo>
                  <a:pt x="5538358" y="4356912"/>
                  <a:pt x="4357616" y="5545414"/>
                  <a:pt x="2910247" y="5545414"/>
                </a:cubicBezTo>
                <a:close/>
                <a:moveTo>
                  <a:pt x="4265916" y="2977964"/>
                </a:moveTo>
                <a:cubicBezTo>
                  <a:pt x="4265916" y="2977964"/>
                  <a:pt x="4265916" y="2985724"/>
                  <a:pt x="4258157" y="2985724"/>
                </a:cubicBezTo>
                <a:cubicBezTo>
                  <a:pt x="4250397" y="2993484"/>
                  <a:pt x="4250397" y="3001243"/>
                  <a:pt x="4242637" y="3008299"/>
                </a:cubicBezTo>
                <a:lnTo>
                  <a:pt x="3191680" y="4059256"/>
                </a:lnTo>
                <a:cubicBezTo>
                  <a:pt x="3161354" y="4089582"/>
                  <a:pt x="3131019" y="4097342"/>
                  <a:pt x="3092933" y="4097342"/>
                </a:cubicBezTo>
                <a:cubicBezTo>
                  <a:pt x="3054848" y="4097342"/>
                  <a:pt x="3024513" y="4081822"/>
                  <a:pt x="2994187" y="4059256"/>
                </a:cubicBezTo>
                <a:cubicBezTo>
                  <a:pt x="2940582" y="4005652"/>
                  <a:pt x="2940582" y="3914665"/>
                  <a:pt x="2994187" y="3861051"/>
                </a:cubicBezTo>
                <a:lnTo>
                  <a:pt x="3801807" y="3053431"/>
                </a:lnTo>
                <a:lnTo>
                  <a:pt x="1569385" y="3053431"/>
                </a:lnTo>
                <a:cubicBezTo>
                  <a:pt x="1493204" y="3053431"/>
                  <a:pt x="1432543" y="2992770"/>
                  <a:pt x="1432543" y="2916590"/>
                </a:cubicBezTo>
                <a:cubicBezTo>
                  <a:pt x="1432543" y="2840410"/>
                  <a:pt x="1493204" y="2779749"/>
                  <a:pt x="1569385" y="2779749"/>
                </a:cubicBezTo>
                <a:lnTo>
                  <a:pt x="3801094" y="2779749"/>
                </a:lnTo>
                <a:lnTo>
                  <a:pt x="3001937" y="1980593"/>
                </a:lnTo>
                <a:cubicBezTo>
                  <a:pt x="2948333" y="1926988"/>
                  <a:pt x="2948333" y="1836001"/>
                  <a:pt x="3001937" y="1782387"/>
                </a:cubicBezTo>
                <a:cubicBezTo>
                  <a:pt x="3055542" y="1728782"/>
                  <a:pt x="3146529" y="1728782"/>
                  <a:pt x="3200143" y="1782387"/>
                </a:cubicBezTo>
                <a:lnTo>
                  <a:pt x="4235590" y="2818538"/>
                </a:lnTo>
                <a:cubicBezTo>
                  <a:pt x="4243350" y="2826298"/>
                  <a:pt x="4251110" y="2834057"/>
                  <a:pt x="4251110" y="2841113"/>
                </a:cubicBezTo>
                <a:lnTo>
                  <a:pt x="4258870" y="2848873"/>
                </a:lnTo>
                <a:cubicBezTo>
                  <a:pt x="4258870" y="2856633"/>
                  <a:pt x="4266629" y="2856633"/>
                  <a:pt x="4266629" y="2864393"/>
                </a:cubicBezTo>
                <a:cubicBezTo>
                  <a:pt x="4266629" y="2872152"/>
                  <a:pt x="4266629" y="2872152"/>
                  <a:pt x="4274389" y="2879912"/>
                </a:cubicBezTo>
                <a:cubicBezTo>
                  <a:pt x="4274389" y="2887672"/>
                  <a:pt x="4274389" y="2887672"/>
                  <a:pt x="4274389" y="2895432"/>
                </a:cubicBezTo>
                <a:cubicBezTo>
                  <a:pt x="4274389" y="2910951"/>
                  <a:pt x="4274389" y="2933517"/>
                  <a:pt x="4274389" y="2949036"/>
                </a:cubicBezTo>
                <a:cubicBezTo>
                  <a:pt x="4274389" y="2956796"/>
                  <a:pt x="4274389" y="2956796"/>
                  <a:pt x="4274389" y="2964556"/>
                </a:cubicBezTo>
                <a:cubicBezTo>
                  <a:pt x="4273676" y="2970908"/>
                  <a:pt x="4273676" y="2970908"/>
                  <a:pt x="4265916" y="2977964"/>
                </a:cubicBezTo>
                <a:cubicBezTo>
                  <a:pt x="4265916" y="2970908"/>
                  <a:pt x="4265916" y="2977964"/>
                  <a:pt x="4265916" y="297796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419" name="Forma libre 418">
            <a:extLst>
              <a:ext uri="{FF2B5EF4-FFF2-40B4-BE49-F238E27FC236}">
                <a16:creationId xmlns:a16="http://schemas.microsoft.com/office/drawing/2014/main" id="{B6F50AAF-9878-8D44-9750-9B98FF5D3AC5}"/>
              </a:ext>
            </a:extLst>
          </p:cNvPr>
          <p:cNvSpPr/>
          <p:nvPr/>
        </p:nvSpPr>
        <p:spPr>
          <a:xfrm>
            <a:off x="6491661" y="2069004"/>
            <a:ext cx="301338" cy="301338"/>
          </a:xfrm>
          <a:custGeom>
            <a:avLst/>
            <a:gdLst>
              <a:gd name="connsiteX0" fmla="*/ 5773646 w 5819775"/>
              <a:gd name="connsiteY0" fmla="*/ 1146820 h 5819775"/>
              <a:gd name="connsiteX1" fmla="*/ 4666374 w 5819775"/>
              <a:gd name="connsiteY1" fmla="*/ 39548 h 5819775"/>
              <a:gd name="connsiteX2" fmla="*/ 4563847 w 5819775"/>
              <a:gd name="connsiteY2" fmla="*/ 0 h 5819775"/>
              <a:gd name="connsiteX3" fmla="*/ 4136898 w 5819775"/>
              <a:gd name="connsiteY3" fmla="*/ 0 h 5819775"/>
              <a:gd name="connsiteX4" fmla="*/ 1676286 w 5819775"/>
              <a:gd name="connsiteY4" fmla="*/ 0 h 5819775"/>
              <a:gd name="connsiteX5" fmla="*/ 387401 w 5819775"/>
              <a:gd name="connsiteY5" fmla="*/ 0 h 5819775"/>
              <a:gd name="connsiteX6" fmla="*/ 0 w 5819775"/>
              <a:gd name="connsiteY6" fmla="*/ 387401 h 5819775"/>
              <a:gd name="connsiteX7" fmla="*/ 0 w 5819775"/>
              <a:gd name="connsiteY7" fmla="*/ 5433117 h 5819775"/>
              <a:gd name="connsiteX8" fmla="*/ 387401 w 5819775"/>
              <a:gd name="connsiteY8" fmla="*/ 5820518 h 5819775"/>
              <a:gd name="connsiteX9" fmla="*/ 1209799 w 5819775"/>
              <a:gd name="connsiteY9" fmla="*/ 5820518 h 5819775"/>
              <a:gd name="connsiteX10" fmla="*/ 4721295 w 5819775"/>
              <a:gd name="connsiteY10" fmla="*/ 5820518 h 5819775"/>
              <a:gd name="connsiteX11" fmla="*/ 5441166 w 5819775"/>
              <a:gd name="connsiteY11" fmla="*/ 5820518 h 5819775"/>
              <a:gd name="connsiteX12" fmla="*/ 5828567 w 5819775"/>
              <a:gd name="connsiteY12" fmla="*/ 5433117 h 5819775"/>
              <a:gd name="connsiteX13" fmla="*/ 5828567 w 5819775"/>
              <a:gd name="connsiteY13" fmla="*/ 1250080 h 5819775"/>
              <a:gd name="connsiteX14" fmla="*/ 5773646 w 5819775"/>
              <a:gd name="connsiteY14" fmla="*/ 1146820 h 5819775"/>
              <a:gd name="connsiteX15" fmla="*/ 3994099 w 5819775"/>
              <a:gd name="connsiteY15" fmla="*/ 292932 h 5819775"/>
              <a:gd name="connsiteX16" fmla="*/ 3994099 w 5819775"/>
              <a:gd name="connsiteY16" fmla="*/ 1589875 h 5819775"/>
              <a:gd name="connsiteX17" fmla="*/ 3986041 w 5819775"/>
              <a:gd name="connsiteY17" fmla="*/ 1597933 h 5819775"/>
              <a:gd name="connsiteX18" fmla="*/ 3582533 w 5819775"/>
              <a:gd name="connsiteY18" fmla="*/ 1597933 h 5819775"/>
              <a:gd name="connsiteX19" fmla="*/ 3582533 w 5819775"/>
              <a:gd name="connsiteY19" fmla="*/ 292932 h 5819775"/>
              <a:gd name="connsiteX20" fmla="*/ 3994099 w 5819775"/>
              <a:gd name="connsiteY20" fmla="*/ 292932 h 5819775"/>
              <a:gd name="connsiteX21" fmla="*/ 3282277 w 5819775"/>
              <a:gd name="connsiteY21" fmla="*/ 292932 h 5819775"/>
              <a:gd name="connsiteX22" fmla="*/ 3282277 w 5819775"/>
              <a:gd name="connsiteY22" fmla="*/ 1597933 h 5819775"/>
              <a:gd name="connsiteX23" fmla="*/ 1834467 w 5819775"/>
              <a:gd name="connsiteY23" fmla="*/ 1597933 h 5819775"/>
              <a:gd name="connsiteX24" fmla="*/ 1826409 w 5819775"/>
              <a:gd name="connsiteY24" fmla="*/ 1589875 h 5819775"/>
              <a:gd name="connsiteX25" fmla="*/ 1826409 w 5819775"/>
              <a:gd name="connsiteY25" fmla="*/ 292932 h 5819775"/>
              <a:gd name="connsiteX26" fmla="*/ 3282277 w 5819775"/>
              <a:gd name="connsiteY26" fmla="*/ 292932 h 5819775"/>
              <a:gd name="connsiteX27" fmla="*/ 1351874 w 5819775"/>
              <a:gd name="connsiteY27" fmla="*/ 5529044 h 5819775"/>
              <a:gd name="connsiteX28" fmla="*/ 1351874 w 5819775"/>
              <a:gd name="connsiteY28" fmla="*/ 3717274 h 5819775"/>
              <a:gd name="connsiteX29" fmla="*/ 1968494 w 5819775"/>
              <a:gd name="connsiteY29" fmla="*/ 3100654 h 5819775"/>
              <a:gd name="connsiteX30" fmla="*/ 3953828 w 5819775"/>
              <a:gd name="connsiteY30" fmla="*/ 3100654 h 5819775"/>
              <a:gd name="connsiteX31" fmla="*/ 4570448 w 5819775"/>
              <a:gd name="connsiteY31" fmla="*/ 3717274 h 5819775"/>
              <a:gd name="connsiteX32" fmla="*/ 4570448 w 5819775"/>
              <a:gd name="connsiteY32" fmla="*/ 5528310 h 5819775"/>
              <a:gd name="connsiteX33" fmla="*/ 1351874 w 5819775"/>
              <a:gd name="connsiteY33" fmla="*/ 5528310 h 5819775"/>
              <a:gd name="connsiteX34" fmla="*/ 1351874 w 5819775"/>
              <a:gd name="connsiteY34" fmla="*/ 5529044 h 5819775"/>
              <a:gd name="connsiteX35" fmla="*/ 5528320 w 5819775"/>
              <a:gd name="connsiteY35" fmla="*/ 5433842 h 5819775"/>
              <a:gd name="connsiteX36" fmla="*/ 5433117 w 5819775"/>
              <a:gd name="connsiteY36" fmla="*/ 5529044 h 5819775"/>
              <a:gd name="connsiteX37" fmla="*/ 4863370 w 5819775"/>
              <a:gd name="connsiteY37" fmla="*/ 5529044 h 5819775"/>
              <a:gd name="connsiteX38" fmla="*/ 4863370 w 5819775"/>
              <a:gd name="connsiteY38" fmla="*/ 3717274 h 5819775"/>
              <a:gd name="connsiteX39" fmla="*/ 3953828 w 5819775"/>
              <a:gd name="connsiteY39" fmla="*/ 2807732 h 5819775"/>
              <a:gd name="connsiteX40" fmla="*/ 1976542 w 5819775"/>
              <a:gd name="connsiteY40" fmla="*/ 2807732 h 5819775"/>
              <a:gd name="connsiteX41" fmla="*/ 1067000 w 5819775"/>
              <a:gd name="connsiteY41" fmla="*/ 3717274 h 5819775"/>
              <a:gd name="connsiteX42" fmla="*/ 1067000 w 5819775"/>
              <a:gd name="connsiteY42" fmla="*/ 5528310 h 5819775"/>
              <a:gd name="connsiteX43" fmla="*/ 386667 w 5819775"/>
              <a:gd name="connsiteY43" fmla="*/ 5528310 h 5819775"/>
              <a:gd name="connsiteX44" fmla="*/ 291465 w 5819775"/>
              <a:gd name="connsiteY44" fmla="*/ 5433108 h 5819775"/>
              <a:gd name="connsiteX45" fmla="*/ 291465 w 5819775"/>
              <a:gd name="connsiteY45" fmla="*/ 387401 h 5819775"/>
              <a:gd name="connsiteX46" fmla="*/ 386667 w 5819775"/>
              <a:gd name="connsiteY46" fmla="*/ 292198 h 5819775"/>
              <a:gd name="connsiteX47" fmla="*/ 1533487 w 5819775"/>
              <a:gd name="connsiteY47" fmla="*/ 292198 h 5819775"/>
              <a:gd name="connsiteX48" fmla="*/ 1533487 w 5819775"/>
              <a:gd name="connsiteY48" fmla="*/ 1589141 h 5819775"/>
              <a:gd name="connsiteX49" fmla="*/ 1833744 w 5819775"/>
              <a:gd name="connsiteY49" fmla="*/ 1889398 h 5819775"/>
              <a:gd name="connsiteX50" fmla="*/ 3985308 w 5819775"/>
              <a:gd name="connsiteY50" fmla="*/ 1889398 h 5819775"/>
              <a:gd name="connsiteX51" fmla="*/ 4285565 w 5819775"/>
              <a:gd name="connsiteY51" fmla="*/ 1589141 h 5819775"/>
              <a:gd name="connsiteX52" fmla="*/ 4285565 w 5819775"/>
              <a:gd name="connsiteY52" fmla="*/ 292932 h 5819775"/>
              <a:gd name="connsiteX53" fmla="*/ 4506725 w 5819775"/>
              <a:gd name="connsiteY53" fmla="*/ 292932 h 5819775"/>
              <a:gd name="connsiteX54" fmla="*/ 5526853 w 5819775"/>
              <a:gd name="connsiteY54" fmla="*/ 1313059 h 5819775"/>
              <a:gd name="connsiteX55" fmla="*/ 5528320 w 5819775"/>
              <a:gd name="connsiteY55" fmla="*/ 5433842 h 5819775"/>
              <a:gd name="connsiteX56" fmla="*/ 5528320 w 5819775"/>
              <a:gd name="connsiteY56" fmla="*/ 5433842 h 5819775"/>
              <a:gd name="connsiteX57" fmla="*/ 4025589 w 5819775"/>
              <a:gd name="connsiteY57" fmla="*/ 4666364 h 5819775"/>
              <a:gd name="connsiteX58" fmla="*/ 3883514 w 5819775"/>
              <a:gd name="connsiteY58" fmla="*/ 4808439 h 5819775"/>
              <a:gd name="connsiteX59" fmla="*/ 2071745 w 5819775"/>
              <a:gd name="connsiteY59" fmla="*/ 4808439 h 5819775"/>
              <a:gd name="connsiteX60" fmla="*/ 1929670 w 5819775"/>
              <a:gd name="connsiteY60" fmla="*/ 4666364 h 5819775"/>
              <a:gd name="connsiteX61" fmla="*/ 2071745 w 5819775"/>
              <a:gd name="connsiteY61" fmla="*/ 4524290 h 5819775"/>
              <a:gd name="connsiteX62" fmla="*/ 3874723 w 5819775"/>
              <a:gd name="connsiteY62" fmla="*/ 4524290 h 5819775"/>
              <a:gd name="connsiteX63" fmla="*/ 4025589 w 5819775"/>
              <a:gd name="connsiteY63" fmla="*/ 4666364 h 5819775"/>
              <a:gd name="connsiteX64" fmla="*/ 4025589 w 5819775"/>
              <a:gd name="connsiteY64" fmla="*/ 3907679 h 5819775"/>
              <a:gd name="connsiteX65" fmla="*/ 3883514 w 5819775"/>
              <a:gd name="connsiteY65" fmla="*/ 4049754 h 5819775"/>
              <a:gd name="connsiteX66" fmla="*/ 2071745 w 5819775"/>
              <a:gd name="connsiteY66" fmla="*/ 4049754 h 5819775"/>
              <a:gd name="connsiteX67" fmla="*/ 1929670 w 5819775"/>
              <a:gd name="connsiteY67" fmla="*/ 3907679 h 5819775"/>
              <a:gd name="connsiteX68" fmla="*/ 2071745 w 5819775"/>
              <a:gd name="connsiteY68" fmla="*/ 3765604 h 5819775"/>
              <a:gd name="connsiteX69" fmla="*/ 3874723 w 5819775"/>
              <a:gd name="connsiteY69" fmla="*/ 3765604 h 5819775"/>
              <a:gd name="connsiteX70" fmla="*/ 4025589 w 5819775"/>
              <a:gd name="connsiteY70" fmla="*/ 3907679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819775" h="5819775">
                <a:moveTo>
                  <a:pt x="5773646" y="1146820"/>
                </a:moveTo>
                <a:lnTo>
                  <a:pt x="4666374" y="39548"/>
                </a:lnTo>
                <a:cubicBezTo>
                  <a:pt x="4642942" y="16116"/>
                  <a:pt x="4603395" y="0"/>
                  <a:pt x="4563847" y="0"/>
                </a:cubicBezTo>
                <a:lnTo>
                  <a:pt x="4136898" y="0"/>
                </a:lnTo>
                <a:lnTo>
                  <a:pt x="1676286" y="0"/>
                </a:lnTo>
                <a:lnTo>
                  <a:pt x="387401" y="0"/>
                </a:lnTo>
                <a:cubicBezTo>
                  <a:pt x="173565" y="0"/>
                  <a:pt x="0" y="174288"/>
                  <a:pt x="0" y="387401"/>
                </a:cubicBezTo>
                <a:lnTo>
                  <a:pt x="0" y="5433117"/>
                </a:lnTo>
                <a:cubicBezTo>
                  <a:pt x="0" y="5646954"/>
                  <a:pt x="174288" y="5820518"/>
                  <a:pt x="387401" y="5820518"/>
                </a:cubicBezTo>
                <a:lnTo>
                  <a:pt x="1209799" y="5820518"/>
                </a:lnTo>
                <a:lnTo>
                  <a:pt x="4721295" y="5820518"/>
                </a:lnTo>
                <a:lnTo>
                  <a:pt x="5441166" y="5820518"/>
                </a:lnTo>
                <a:cubicBezTo>
                  <a:pt x="5655002" y="5820518"/>
                  <a:pt x="5828567" y="5646220"/>
                  <a:pt x="5828567" y="5433117"/>
                </a:cubicBezTo>
                <a:lnTo>
                  <a:pt x="5828567" y="1250080"/>
                </a:lnTo>
                <a:cubicBezTo>
                  <a:pt x="5820509" y="1218590"/>
                  <a:pt x="5805135" y="1179043"/>
                  <a:pt x="5773646" y="1146820"/>
                </a:cubicBezTo>
                <a:close/>
                <a:moveTo>
                  <a:pt x="3994099" y="292932"/>
                </a:moveTo>
                <a:lnTo>
                  <a:pt x="3994099" y="1589875"/>
                </a:lnTo>
                <a:cubicBezTo>
                  <a:pt x="3994099" y="1597933"/>
                  <a:pt x="3986041" y="1597933"/>
                  <a:pt x="3986041" y="1597933"/>
                </a:cubicBezTo>
                <a:lnTo>
                  <a:pt x="3582533" y="1597933"/>
                </a:lnTo>
                <a:lnTo>
                  <a:pt x="3582533" y="292932"/>
                </a:lnTo>
                <a:lnTo>
                  <a:pt x="3994099" y="292932"/>
                </a:lnTo>
                <a:close/>
                <a:moveTo>
                  <a:pt x="3282277" y="292932"/>
                </a:moveTo>
                <a:lnTo>
                  <a:pt x="3282277" y="1597933"/>
                </a:lnTo>
                <a:lnTo>
                  <a:pt x="1834467" y="1597933"/>
                </a:lnTo>
                <a:cubicBezTo>
                  <a:pt x="1826409" y="1597933"/>
                  <a:pt x="1826409" y="1589875"/>
                  <a:pt x="1826409" y="1589875"/>
                </a:cubicBezTo>
                <a:lnTo>
                  <a:pt x="1826409" y="292932"/>
                </a:lnTo>
                <a:lnTo>
                  <a:pt x="3282277" y="292932"/>
                </a:lnTo>
                <a:close/>
                <a:moveTo>
                  <a:pt x="1351874" y="5529044"/>
                </a:moveTo>
                <a:lnTo>
                  <a:pt x="1351874" y="3717274"/>
                </a:lnTo>
                <a:cubicBezTo>
                  <a:pt x="1351874" y="3377479"/>
                  <a:pt x="1628689" y="3100654"/>
                  <a:pt x="1968494" y="3100654"/>
                </a:cubicBezTo>
                <a:lnTo>
                  <a:pt x="3953828" y="3100654"/>
                </a:lnTo>
                <a:cubicBezTo>
                  <a:pt x="4293622" y="3100654"/>
                  <a:pt x="4570448" y="3377470"/>
                  <a:pt x="4570448" y="3717274"/>
                </a:cubicBezTo>
                <a:lnTo>
                  <a:pt x="4570448" y="5528310"/>
                </a:lnTo>
                <a:lnTo>
                  <a:pt x="1351874" y="5528310"/>
                </a:lnTo>
                <a:lnTo>
                  <a:pt x="1351874" y="5529044"/>
                </a:lnTo>
                <a:close/>
                <a:moveTo>
                  <a:pt x="5528320" y="5433842"/>
                </a:moveTo>
                <a:cubicBezTo>
                  <a:pt x="5528320" y="5481438"/>
                  <a:pt x="5488772" y="5529044"/>
                  <a:pt x="5433117" y="5529044"/>
                </a:cubicBezTo>
                <a:lnTo>
                  <a:pt x="4863370" y="5529044"/>
                </a:lnTo>
                <a:lnTo>
                  <a:pt x="4863370" y="3717274"/>
                </a:lnTo>
                <a:cubicBezTo>
                  <a:pt x="4863370" y="3219298"/>
                  <a:pt x="4451804" y="2807732"/>
                  <a:pt x="3953828" y="2807732"/>
                </a:cubicBezTo>
                <a:lnTo>
                  <a:pt x="1976542" y="2807732"/>
                </a:lnTo>
                <a:cubicBezTo>
                  <a:pt x="1478566" y="2807732"/>
                  <a:pt x="1067000" y="3219298"/>
                  <a:pt x="1067000" y="3717274"/>
                </a:cubicBezTo>
                <a:lnTo>
                  <a:pt x="1067000" y="5528310"/>
                </a:lnTo>
                <a:lnTo>
                  <a:pt x="386667" y="5528310"/>
                </a:lnTo>
                <a:cubicBezTo>
                  <a:pt x="339071" y="5528310"/>
                  <a:pt x="291465" y="5488763"/>
                  <a:pt x="291465" y="5433108"/>
                </a:cubicBezTo>
                <a:lnTo>
                  <a:pt x="291465" y="387401"/>
                </a:lnTo>
                <a:cubicBezTo>
                  <a:pt x="291465" y="339804"/>
                  <a:pt x="331013" y="292198"/>
                  <a:pt x="386667" y="292198"/>
                </a:cubicBezTo>
                <a:lnTo>
                  <a:pt x="1533487" y="292198"/>
                </a:lnTo>
                <a:lnTo>
                  <a:pt x="1533487" y="1589141"/>
                </a:lnTo>
                <a:cubicBezTo>
                  <a:pt x="1533487" y="1755381"/>
                  <a:pt x="1668237" y="1889398"/>
                  <a:pt x="1833744" y="1889398"/>
                </a:cubicBezTo>
                <a:lnTo>
                  <a:pt x="3985308" y="1889398"/>
                </a:lnTo>
                <a:cubicBezTo>
                  <a:pt x="4151548" y="1889398"/>
                  <a:pt x="4285565" y="1754648"/>
                  <a:pt x="4285565" y="1589141"/>
                </a:cubicBezTo>
                <a:lnTo>
                  <a:pt x="4285565" y="292932"/>
                </a:lnTo>
                <a:lnTo>
                  <a:pt x="4506725" y="292932"/>
                </a:lnTo>
                <a:lnTo>
                  <a:pt x="5526853" y="1313059"/>
                </a:lnTo>
                <a:lnTo>
                  <a:pt x="5528320" y="5433842"/>
                </a:lnTo>
                <a:lnTo>
                  <a:pt x="5528320" y="5433842"/>
                </a:lnTo>
                <a:close/>
                <a:moveTo>
                  <a:pt x="4025589" y="4666364"/>
                </a:moveTo>
                <a:cubicBezTo>
                  <a:pt x="4025589" y="4745460"/>
                  <a:pt x="3962610" y="4808439"/>
                  <a:pt x="3883514" y="4808439"/>
                </a:cubicBezTo>
                <a:lnTo>
                  <a:pt x="2071745" y="4808439"/>
                </a:lnTo>
                <a:cubicBezTo>
                  <a:pt x="1992649" y="4808439"/>
                  <a:pt x="1929670" y="4745460"/>
                  <a:pt x="1929670" y="4666364"/>
                </a:cubicBezTo>
                <a:cubicBezTo>
                  <a:pt x="1929670" y="4587278"/>
                  <a:pt x="1992649" y="4524290"/>
                  <a:pt x="2071745" y="4524290"/>
                </a:cubicBezTo>
                <a:lnTo>
                  <a:pt x="3874723" y="4524290"/>
                </a:lnTo>
                <a:cubicBezTo>
                  <a:pt x="3961876" y="4524299"/>
                  <a:pt x="4025589" y="4587278"/>
                  <a:pt x="4025589" y="4666364"/>
                </a:cubicBezTo>
                <a:close/>
                <a:moveTo>
                  <a:pt x="4025589" y="3907679"/>
                </a:moveTo>
                <a:cubicBezTo>
                  <a:pt x="4025589" y="3986765"/>
                  <a:pt x="3962610" y="4049754"/>
                  <a:pt x="3883514" y="4049754"/>
                </a:cubicBezTo>
                <a:lnTo>
                  <a:pt x="2071745" y="4049754"/>
                </a:lnTo>
                <a:cubicBezTo>
                  <a:pt x="1992649" y="4049754"/>
                  <a:pt x="1929670" y="3986775"/>
                  <a:pt x="1929670" y="3907679"/>
                </a:cubicBezTo>
                <a:cubicBezTo>
                  <a:pt x="1929670" y="3828583"/>
                  <a:pt x="1992649" y="3765604"/>
                  <a:pt x="2071745" y="3765604"/>
                </a:cubicBezTo>
                <a:lnTo>
                  <a:pt x="3874723" y="3765604"/>
                </a:lnTo>
                <a:cubicBezTo>
                  <a:pt x="3961876" y="3756822"/>
                  <a:pt x="4025589" y="3820535"/>
                  <a:pt x="4025589" y="390767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421" name="Forma libre 420">
            <a:extLst>
              <a:ext uri="{FF2B5EF4-FFF2-40B4-BE49-F238E27FC236}">
                <a16:creationId xmlns:a16="http://schemas.microsoft.com/office/drawing/2014/main" id="{6353A0BF-EE62-5544-801B-F1023FEC6354}"/>
              </a:ext>
            </a:extLst>
          </p:cNvPr>
          <p:cNvSpPr/>
          <p:nvPr/>
        </p:nvSpPr>
        <p:spPr>
          <a:xfrm>
            <a:off x="2843524" y="2048377"/>
            <a:ext cx="301338" cy="297392"/>
          </a:xfrm>
          <a:custGeom>
            <a:avLst/>
            <a:gdLst>
              <a:gd name="connsiteX0" fmla="*/ 5644982 w 5819775"/>
              <a:gd name="connsiteY0" fmla="*/ 4681871 h 5743575"/>
              <a:gd name="connsiteX1" fmla="*/ 4364612 w 5819775"/>
              <a:gd name="connsiteY1" fmla="*/ 3401501 h 5743575"/>
              <a:gd name="connsiteX2" fmla="*/ 4633532 w 5819775"/>
              <a:gd name="connsiteY2" fmla="*/ 2316766 h 5743575"/>
              <a:gd name="connsiteX3" fmla="*/ 2316766 w 5819775"/>
              <a:gd name="connsiteY3" fmla="*/ 0 h 5743575"/>
              <a:gd name="connsiteX4" fmla="*/ 0 w 5819775"/>
              <a:gd name="connsiteY4" fmla="*/ 2316766 h 5743575"/>
              <a:gd name="connsiteX5" fmla="*/ 2325072 w 5819775"/>
              <a:gd name="connsiteY5" fmla="*/ 4625216 h 5743575"/>
              <a:gd name="connsiteX6" fmla="*/ 3491389 w 5819775"/>
              <a:gd name="connsiteY6" fmla="*/ 4307196 h 5743575"/>
              <a:gd name="connsiteX7" fmla="*/ 4755899 w 5819775"/>
              <a:gd name="connsiteY7" fmla="*/ 5570954 h 5743575"/>
              <a:gd name="connsiteX8" fmla="*/ 5204594 w 5819775"/>
              <a:gd name="connsiteY8" fmla="*/ 5750738 h 5743575"/>
              <a:gd name="connsiteX9" fmla="*/ 5644982 w 5819775"/>
              <a:gd name="connsiteY9" fmla="*/ 5563401 h 5743575"/>
              <a:gd name="connsiteX10" fmla="*/ 5644982 w 5819775"/>
              <a:gd name="connsiteY10" fmla="*/ 4681871 h 5743575"/>
              <a:gd name="connsiteX11" fmla="*/ 3433982 w 5819775"/>
              <a:gd name="connsiteY11" fmla="*/ 3980126 h 5743575"/>
              <a:gd name="connsiteX12" fmla="*/ 2316013 w 5819775"/>
              <a:gd name="connsiteY12" fmla="*/ 4314759 h 5743575"/>
              <a:gd name="connsiteX13" fmla="*/ 309715 w 5819775"/>
              <a:gd name="connsiteY13" fmla="*/ 2307708 h 5743575"/>
              <a:gd name="connsiteX14" fmla="*/ 2325072 w 5819775"/>
              <a:gd name="connsiteY14" fmla="*/ 292332 h 5743575"/>
              <a:gd name="connsiteX15" fmla="*/ 4340438 w 5819775"/>
              <a:gd name="connsiteY15" fmla="*/ 2307698 h 5743575"/>
              <a:gd name="connsiteX16" fmla="*/ 4054907 w 5819775"/>
              <a:gd name="connsiteY16" fmla="*/ 3335779 h 5743575"/>
              <a:gd name="connsiteX17" fmla="*/ 4046601 w 5819775"/>
              <a:gd name="connsiteY17" fmla="*/ 3344085 h 5743575"/>
              <a:gd name="connsiteX18" fmla="*/ 3433982 w 5819775"/>
              <a:gd name="connsiteY18" fmla="*/ 3980126 h 5743575"/>
              <a:gd name="connsiteX19" fmla="*/ 5432727 w 5819775"/>
              <a:gd name="connsiteY19" fmla="*/ 5359451 h 5743575"/>
              <a:gd name="connsiteX20" fmla="*/ 4967412 w 5819775"/>
              <a:gd name="connsiteY20" fmla="*/ 5359451 h 5743575"/>
              <a:gd name="connsiteX21" fmla="*/ 3743687 w 5819775"/>
              <a:gd name="connsiteY21" fmla="*/ 4135727 h 5743575"/>
              <a:gd name="connsiteX22" fmla="*/ 3760308 w 5819775"/>
              <a:gd name="connsiteY22" fmla="*/ 4127421 h 5743575"/>
              <a:gd name="connsiteX23" fmla="*/ 4200697 w 5819775"/>
              <a:gd name="connsiteY23" fmla="*/ 3670411 h 5743575"/>
              <a:gd name="connsiteX24" fmla="*/ 5432727 w 5819775"/>
              <a:gd name="connsiteY24" fmla="*/ 4902442 h 5743575"/>
              <a:gd name="connsiteX25" fmla="*/ 5432727 w 5819775"/>
              <a:gd name="connsiteY25" fmla="*/ 5359451 h 5743575"/>
              <a:gd name="connsiteX26" fmla="*/ 2325072 w 5819775"/>
              <a:gd name="connsiteY26" fmla="*/ 929126 h 5743575"/>
              <a:gd name="connsiteX27" fmla="*/ 946499 w 5819775"/>
              <a:gd name="connsiteY27" fmla="*/ 2307698 h 5743575"/>
              <a:gd name="connsiteX28" fmla="*/ 2325072 w 5819775"/>
              <a:gd name="connsiteY28" fmla="*/ 3686270 h 5743575"/>
              <a:gd name="connsiteX29" fmla="*/ 3703644 w 5819775"/>
              <a:gd name="connsiteY29" fmla="*/ 2307698 h 5743575"/>
              <a:gd name="connsiteX30" fmla="*/ 2325072 w 5819775"/>
              <a:gd name="connsiteY30" fmla="*/ 929126 h 5743575"/>
              <a:gd name="connsiteX31" fmla="*/ 2325072 w 5819775"/>
              <a:gd name="connsiteY31" fmla="*/ 3393186 h 5743575"/>
              <a:gd name="connsiteX32" fmla="*/ 1240336 w 5819775"/>
              <a:gd name="connsiteY32" fmla="*/ 2308450 h 5743575"/>
              <a:gd name="connsiteX33" fmla="*/ 2325072 w 5819775"/>
              <a:gd name="connsiteY33" fmla="*/ 1223715 h 5743575"/>
              <a:gd name="connsiteX34" fmla="*/ 3409807 w 5819775"/>
              <a:gd name="connsiteY34" fmla="*/ 2308450 h 5743575"/>
              <a:gd name="connsiteX35" fmla="*/ 2325072 w 5819775"/>
              <a:gd name="connsiteY35" fmla="*/ 3393186 h 574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819775" h="5743575">
                <a:moveTo>
                  <a:pt x="5644982" y="4681871"/>
                </a:moveTo>
                <a:lnTo>
                  <a:pt x="4364612" y="3401501"/>
                </a:lnTo>
                <a:cubicBezTo>
                  <a:pt x="4536082" y="3075175"/>
                  <a:pt x="4633532" y="2708062"/>
                  <a:pt x="4633532" y="2316766"/>
                </a:cubicBezTo>
                <a:cubicBezTo>
                  <a:pt x="4633532" y="1043940"/>
                  <a:pt x="3597145" y="0"/>
                  <a:pt x="2316766" y="0"/>
                </a:cubicBezTo>
                <a:cubicBezTo>
                  <a:pt x="1043940" y="0"/>
                  <a:pt x="0" y="1036387"/>
                  <a:pt x="0" y="2316766"/>
                </a:cubicBezTo>
                <a:cubicBezTo>
                  <a:pt x="0" y="3597145"/>
                  <a:pt x="1043940" y="4625216"/>
                  <a:pt x="2325072" y="4625216"/>
                </a:cubicBezTo>
                <a:cubicBezTo>
                  <a:pt x="2749601" y="4625216"/>
                  <a:pt x="3149194" y="4511155"/>
                  <a:pt x="3491389" y="4307196"/>
                </a:cubicBezTo>
                <a:lnTo>
                  <a:pt x="4755899" y="5570954"/>
                </a:lnTo>
                <a:cubicBezTo>
                  <a:pt x="4878267" y="5685015"/>
                  <a:pt x="5033124" y="5750738"/>
                  <a:pt x="5204594" y="5750738"/>
                </a:cubicBezTo>
                <a:cubicBezTo>
                  <a:pt x="5376063" y="5750738"/>
                  <a:pt x="5530920" y="5685777"/>
                  <a:pt x="5644982" y="5563401"/>
                </a:cubicBezTo>
                <a:cubicBezTo>
                  <a:pt x="5889727" y="5326219"/>
                  <a:pt x="5889727" y="4926616"/>
                  <a:pt x="5644982" y="4681871"/>
                </a:cubicBezTo>
                <a:close/>
                <a:moveTo>
                  <a:pt x="3433982" y="3980126"/>
                </a:moveTo>
                <a:cubicBezTo>
                  <a:pt x="3115961" y="4192391"/>
                  <a:pt x="2732227" y="4314759"/>
                  <a:pt x="2316013" y="4314759"/>
                </a:cubicBezTo>
                <a:cubicBezTo>
                  <a:pt x="1215419" y="4323064"/>
                  <a:pt x="309715" y="3417361"/>
                  <a:pt x="309715" y="2307708"/>
                </a:cubicBezTo>
                <a:cubicBezTo>
                  <a:pt x="309715" y="1198055"/>
                  <a:pt x="1215419" y="292332"/>
                  <a:pt x="2325072" y="292332"/>
                </a:cubicBezTo>
                <a:cubicBezTo>
                  <a:pt x="3434725" y="292332"/>
                  <a:pt x="4340438" y="1198036"/>
                  <a:pt x="4340438" y="2307698"/>
                </a:cubicBezTo>
                <a:cubicBezTo>
                  <a:pt x="4340438" y="2683126"/>
                  <a:pt x="4234682" y="3033617"/>
                  <a:pt x="4054907" y="3335779"/>
                </a:cubicBezTo>
                <a:lnTo>
                  <a:pt x="4046601" y="3344085"/>
                </a:lnTo>
                <a:cubicBezTo>
                  <a:pt x="3890982" y="3597145"/>
                  <a:pt x="3678726" y="3816963"/>
                  <a:pt x="3433982" y="3980126"/>
                </a:cubicBezTo>
                <a:close/>
                <a:moveTo>
                  <a:pt x="5432727" y="5359451"/>
                </a:moveTo>
                <a:cubicBezTo>
                  <a:pt x="5310359" y="5481819"/>
                  <a:pt x="5089779" y="5481819"/>
                  <a:pt x="4967412" y="5359451"/>
                </a:cubicBezTo>
                <a:lnTo>
                  <a:pt x="3743687" y="4135727"/>
                </a:lnTo>
                <a:cubicBezTo>
                  <a:pt x="3751993" y="4135727"/>
                  <a:pt x="3751993" y="4127421"/>
                  <a:pt x="3760308" y="4127421"/>
                </a:cubicBezTo>
                <a:cubicBezTo>
                  <a:pt x="3923471" y="3996738"/>
                  <a:pt x="4078329" y="3841890"/>
                  <a:pt x="4200697" y="3670411"/>
                </a:cubicBezTo>
                <a:lnTo>
                  <a:pt x="5432727" y="4902442"/>
                </a:lnTo>
                <a:cubicBezTo>
                  <a:pt x="5563410" y="5024819"/>
                  <a:pt x="5563410" y="5228768"/>
                  <a:pt x="5432727" y="5359451"/>
                </a:cubicBezTo>
                <a:close/>
                <a:moveTo>
                  <a:pt x="2325072" y="929126"/>
                </a:moveTo>
                <a:cubicBezTo>
                  <a:pt x="1566663" y="929126"/>
                  <a:pt x="946499" y="1549299"/>
                  <a:pt x="946499" y="2307698"/>
                </a:cubicBezTo>
                <a:cubicBezTo>
                  <a:pt x="946499" y="3066098"/>
                  <a:pt x="1566672" y="3686270"/>
                  <a:pt x="2325072" y="3686270"/>
                </a:cubicBezTo>
                <a:cubicBezTo>
                  <a:pt x="3083471" y="3686270"/>
                  <a:pt x="3703644" y="3066098"/>
                  <a:pt x="3703644" y="2307698"/>
                </a:cubicBezTo>
                <a:cubicBezTo>
                  <a:pt x="3703644" y="1549299"/>
                  <a:pt x="3083481" y="929126"/>
                  <a:pt x="2325072" y="929126"/>
                </a:cubicBezTo>
                <a:close/>
                <a:moveTo>
                  <a:pt x="2325072" y="3393186"/>
                </a:moveTo>
                <a:cubicBezTo>
                  <a:pt x="1729826" y="3393186"/>
                  <a:pt x="1240336" y="2912002"/>
                  <a:pt x="1240336" y="2308450"/>
                </a:cubicBezTo>
                <a:cubicBezTo>
                  <a:pt x="1240336" y="1713205"/>
                  <a:pt x="1721520" y="1223715"/>
                  <a:pt x="2325072" y="1223715"/>
                </a:cubicBezTo>
                <a:cubicBezTo>
                  <a:pt x="2920318" y="1223715"/>
                  <a:pt x="3409807" y="1704899"/>
                  <a:pt x="3409807" y="2308450"/>
                </a:cubicBezTo>
                <a:cubicBezTo>
                  <a:pt x="3401492" y="2903696"/>
                  <a:pt x="2920318" y="3393186"/>
                  <a:pt x="2325072" y="339318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423" name="Forma libre 422">
            <a:extLst>
              <a:ext uri="{FF2B5EF4-FFF2-40B4-BE49-F238E27FC236}">
                <a16:creationId xmlns:a16="http://schemas.microsoft.com/office/drawing/2014/main" id="{AF38788E-566B-2446-B4CD-363CA669500C}"/>
              </a:ext>
            </a:extLst>
          </p:cNvPr>
          <p:cNvSpPr/>
          <p:nvPr/>
        </p:nvSpPr>
        <p:spPr>
          <a:xfrm>
            <a:off x="482275" y="2050721"/>
            <a:ext cx="301338" cy="253499"/>
          </a:xfrm>
          <a:custGeom>
            <a:avLst/>
            <a:gdLst>
              <a:gd name="connsiteX0" fmla="*/ 5725987 w 5819775"/>
              <a:gd name="connsiteY0" fmla="*/ 1390502 h 4895850"/>
              <a:gd name="connsiteX1" fmla="*/ 4429606 w 5819775"/>
              <a:gd name="connsiteY1" fmla="*/ 94112 h 4895850"/>
              <a:gd name="connsiteX2" fmla="*/ 3965881 w 5819775"/>
              <a:gd name="connsiteY2" fmla="*/ 94112 h 4895850"/>
              <a:gd name="connsiteX3" fmla="*/ 3332355 w 5819775"/>
              <a:gd name="connsiteY3" fmla="*/ 727639 h 4895850"/>
              <a:gd name="connsiteX4" fmla="*/ 2875450 w 5819775"/>
              <a:gd name="connsiteY4" fmla="*/ 1184543 h 4895850"/>
              <a:gd name="connsiteX5" fmla="*/ 2514700 w 5819775"/>
              <a:gd name="connsiteY5" fmla="*/ 823793 h 4895850"/>
              <a:gd name="connsiteX6" fmla="*/ 2507194 w 5819775"/>
              <a:gd name="connsiteY6" fmla="*/ 816288 h 4895850"/>
              <a:gd name="connsiteX7" fmla="*/ 2499689 w 5819775"/>
              <a:gd name="connsiteY7" fmla="*/ 808782 h 4895850"/>
              <a:gd name="connsiteX8" fmla="*/ 1858656 w 5819775"/>
              <a:gd name="connsiteY8" fmla="*/ 167750 h 4895850"/>
              <a:gd name="connsiteX9" fmla="*/ 1372424 w 5819775"/>
              <a:gd name="connsiteY9" fmla="*/ 167750 h 4895850"/>
              <a:gd name="connsiteX10" fmla="*/ 99227 w 5819775"/>
              <a:gd name="connsiteY10" fmla="*/ 1464150 h 4895850"/>
              <a:gd name="connsiteX11" fmla="*/ 99227 w 5819775"/>
              <a:gd name="connsiteY11" fmla="*/ 1950382 h 4895850"/>
              <a:gd name="connsiteX12" fmla="*/ 740259 w 5819775"/>
              <a:gd name="connsiteY12" fmla="*/ 2591415 h 4895850"/>
              <a:gd name="connsiteX13" fmla="*/ 747765 w 5819775"/>
              <a:gd name="connsiteY13" fmla="*/ 2598920 h 4895850"/>
              <a:gd name="connsiteX14" fmla="*/ 755271 w 5819775"/>
              <a:gd name="connsiteY14" fmla="*/ 2606426 h 4895850"/>
              <a:gd name="connsiteX15" fmla="*/ 1351974 w 5819775"/>
              <a:gd name="connsiteY15" fmla="*/ 3203129 h 4895850"/>
              <a:gd name="connsiteX16" fmla="*/ 1330152 w 5819775"/>
              <a:gd name="connsiteY16" fmla="*/ 3224951 h 4895850"/>
              <a:gd name="connsiteX17" fmla="*/ 1300825 w 5819775"/>
              <a:gd name="connsiteY17" fmla="*/ 3269280 h 4895850"/>
              <a:gd name="connsiteX18" fmla="*/ 1205355 w 5819775"/>
              <a:gd name="connsiteY18" fmla="*/ 3497737 h 4895850"/>
              <a:gd name="connsiteX19" fmla="*/ 1300825 w 5819775"/>
              <a:gd name="connsiteY19" fmla="*/ 3726194 h 4895850"/>
              <a:gd name="connsiteX20" fmla="*/ 2353756 w 5819775"/>
              <a:gd name="connsiteY20" fmla="*/ 4779126 h 4895850"/>
              <a:gd name="connsiteX21" fmla="*/ 2582213 w 5819775"/>
              <a:gd name="connsiteY21" fmla="*/ 4874595 h 4895850"/>
              <a:gd name="connsiteX22" fmla="*/ 2810671 w 5819775"/>
              <a:gd name="connsiteY22" fmla="*/ 4779126 h 4895850"/>
              <a:gd name="connsiteX23" fmla="*/ 2869316 w 5819775"/>
              <a:gd name="connsiteY23" fmla="*/ 4720481 h 4895850"/>
              <a:gd name="connsiteX24" fmla="*/ 2972291 w 5819775"/>
              <a:gd name="connsiteY24" fmla="*/ 4823455 h 4895850"/>
              <a:gd name="connsiteX25" fmla="*/ 2979796 w 5819775"/>
              <a:gd name="connsiteY25" fmla="*/ 4830961 h 4895850"/>
              <a:gd name="connsiteX26" fmla="*/ 3178926 w 5819775"/>
              <a:gd name="connsiteY26" fmla="*/ 4904608 h 4895850"/>
              <a:gd name="connsiteX27" fmla="*/ 3407383 w 5819775"/>
              <a:gd name="connsiteY27" fmla="*/ 4801634 h 4895850"/>
              <a:gd name="connsiteX28" fmla="*/ 4452114 w 5819775"/>
              <a:gd name="connsiteY28" fmla="*/ 3754817 h 4895850"/>
              <a:gd name="connsiteX29" fmla="*/ 4473936 w 5819775"/>
              <a:gd name="connsiteY29" fmla="*/ 3276091 h 4895850"/>
              <a:gd name="connsiteX30" fmla="*/ 4392783 w 5819775"/>
              <a:gd name="connsiteY30" fmla="*/ 3194938 h 4895850"/>
              <a:gd name="connsiteX31" fmla="*/ 5099966 w 5819775"/>
              <a:gd name="connsiteY31" fmla="*/ 2488440 h 4895850"/>
              <a:gd name="connsiteX32" fmla="*/ 5733493 w 5819775"/>
              <a:gd name="connsiteY32" fmla="*/ 1854913 h 4895850"/>
              <a:gd name="connsiteX33" fmla="*/ 5828962 w 5819775"/>
              <a:gd name="connsiteY33" fmla="*/ 1618960 h 4895850"/>
              <a:gd name="connsiteX34" fmla="*/ 5725987 w 5819775"/>
              <a:gd name="connsiteY34" fmla="*/ 1390502 h 4895850"/>
              <a:gd name="connsiteX35" fmla="*/ 290860 w 5819775"/>
              <a:gd name="connsiteY35" fmla="*/ 1655774 h 4895850"/>
              <a:gd name="connsiteX36" fmla="*/ 1579736 w 5819775"/>
              <a:gd name="connsiteY36" fmla="*/ 366898 h 4895850"/>
              <a:gd name="connsiteX37" fmla="*/ 1631561 w 5819775"/>
              <a:gd name="connsiteY37" fmla="*/ 345076 h 4895850"/>
              <a:gd name="connsiteX38" fmla="*/ 1683387 w 5819775"/>
              <a:gd name="connsiteY38" fmla="*/ 366898 h 4895850"/>
              <a:gd name="connsiteX39" fmla="*/ 2228264 w 5819775"/>
              <a:gd name="connsiteY39" fmla="*/ 911776 h 4895850"/>
              <a:gd name="connsiteX40" fmla="*/ 828918 w 5819775"/>
              <a:gd name="connsiteY40" fmla="*/ 2296130 h 4895850"/>
              <a:gd name="connsiteX41" fmla="*/ 284040 w 5819775"/>
              <a:gd name="connsiteY41" fmla="*/ 1751252 h 4895850"/>
              <a:gd name="connsiteX42" fmla="*/ 290860 w 5819775"/>
              <a:gd name="connsiteY42" fmla="*/ 1655774 h 4895850"/>
              <a:gd name="connsiteX43" fmla="*/ 2574022 w 5819775"/>
              <a:gd name="connsiteY43" fmla="*/ 4601799 h 4895850"/>
              <a:gd name="connsiteX44" fmla="*/ 2537198 w 5819775"/>
              <a:gd name="connsiteY44" fmla="*/ 4586798 h 4895850"/>
              <a:gd name="connsiteX45" fmla="*/ 1483581 w 5819775"/>
              <a:gd name="connsiteY45" fmla="*/ 3533866 h 4895850"/>
              <a:gd name="connsiteX46" fmla="*/ 1468579 w 5819775"/>
              <a:gd name="connsiteY46" fmla="*/ 3497042 h 4895850"/>
              <a:gd name="connsiteX47" fmla="*/ 1483581 w 5819775"/>
              <a:gd name="connsiteY47" fmla="*/ 3460218 h 4895850"/>
              <a:gd name="connsiteX48" fmla="*/ 1520404 w 5819775"/>
              <a:gd name="connsiteY48" fmla="*/ 3423395 h 4895850"/>
              <a:gd name="connsiteX49" fmla="*/ 1520404 w 5819775"/>
              <a:gd name="connsiteY49" fmla="*/ 3423395 h 4895850"/>
              <a:gd name="connsiteX50" fmla="*/ 1594052 w 5819775"/>
              <a:gd name="connsiteY50" fmla="*/ 3349747 h 4895850"/>
              <a:gd name="connsiteX51" fmla="*/ 1763178 w 5819775"/>
              <a:gd name="connsiteY51" fmla="*/ 3180621 h 4895850"/>
              <a:gd name="connsiteX52" fmla="*/ 1770683 w 5819775"/>
              <a:gd name="connsiteY52" fmla="*/ 3173116 h 4895850"/>
              <a:gd name="connsiteX53" fmla="*/ 1800011 w 5819775"/>
              <a:gd name="connsiteY53" fmla="*/ 3165610 h 4895850"/>
              <a:gd name="connsiteX54" fmla="*/ 1836834 w 5819775"/>
              <a:gd name="connsiteY54" fmla="*/ 3180612 h 4895850"/>
              <a:gd name="connsiteX55" fmla="*/ 2890442 w 5819775"/>
              <a:gd name="connsiteY55" fmla="*/ 4233544 h 4895850"/>
              <a:gd name="connsiteX56" fmla="*/ 2890442 w 5819775"/>
              <a:gd name="connsiteY56" fmla="*/ 4307191 h 4895850"/>
              <a:gd name="connsiteX57" fmla="*/ 2764960 w 5819775"/>
              <a:gd name="connsiteY57" fmla="*/ 4432673 h 4895850"/>
              <a:gd name="connsiteX58" fmla="*/ 2610836 w 5819775"/>
              <a:gd name="connsiteY58" fmla="*/ 4587474 h 4895850"/>
              <a:gd name="connsiteX59" fmla="*/ 2574022 w 5819775"/>
              <a:gd name="connsiteY59" fmla="*/ 4601799 h 4895850"/>
              <a:gd name="connsiteX60" fmla="*/ 4252984 w 5819775"/>
              <a:gd name="connsiteY60" fmla="*/ 3556373 h 4895850"/>
              <a:gd name="connsiteX61" fmla="*/ 3206872 w 5819775"/>
              <a:gd name="connsiteY61" fmla="*/ 4609296 h 4895850"/>
              <a:gd name="connsiteX62" fmla="*/ 3170049 w 5819775"/>
              <a:gd name="connsiteY62" fmla="*/ 4631117 h 4895850"/>
              <a:gd name="connsiteX63" fmla="*/ 3155047 w 5819775"/>
              <a:gd name="connsiteY63" fmla="*/ 4623612 h 4895850"/>
              <a:gd name="connsiteX64" fmla="*/ 3059578 w 5819775"/>
              <a:gd name="connsiteY64" fmla="*/ 4528142 h 4895850"/>
              <a:gd name="connsiteX65" fmla="*/ 3081400 w 5819775"/>
              <a:gd name="connsiteY65" fmla="*/ 4506321 h 4895850"/>
              <a:gd name="connsiteX66" fmla="*/ 3081400 w 5819775"/>
              <a:gd name="connsiteY66" fmla="*/ 4506321 h 4895850"/>
              <a:gd name="connsiteX67" fmla="*/ 3103221 w 5819775"/>
              <a:gd name="connsiteY67" fmla="*/ 4476993 h 4895850"/>
              <a:gd name="connsiteX68" fmla="*/ 3125043 w 5819775"/>
              <a:gd name="connsiteY68" fmla="*/ 4455171 h 4895850"/>
              <a:gd name="connsiteX69" fmla="*/ 3132549 w 5819775"/>
              <a:gd name="connsiteY69" fmla="*/ 4433349 h 4895850"/>
              <a:gd name="connsiteX70" fmla="*/ 3154370 w 5819775"/>
              <a:gd name="connsiteY70" fmla="*/ 4396526 h 4895850"/>
              <a:gd name="connsiteX71" fmla="*/ 3154370 w 5819775"/>
              <a:gd name="connsiteY71" fmla="*/ 4396526 h 4895850"/>
              <a:gd name="connsiteX72" fmla="*/ 3080723 w 5819775"/>
              <a:gd name="connsiteY72" fmla="*/ 4043272 h 4895850"/>
              <a:gd name="connsiteX73" fmla="*/ 2028458 w 5819775"/>
              <a:gd name="connsiteY73" fmla="*/ 2981482 h 4895850"/>
              <a:gd name="connsiteX74" fmla="*/ 1976633 w 5819775"/>
              <a:gd name="connsiteY74" fmla="*/ 2937153 h 4895850"/>
              <a:gd name="connsiteX75" fmla="*/ 1954811 w 5819775"/>
              <a:gd name="connsiteY75" fmla="*/ 2929647 h 4895850"/>
              <a:gd name="connsiteX76" fmla="*/ 1917987 w 5819775"/>
              <a:gd name="connsiteY76" fmla="*/ 2907826 h 4895850"/>
              <a:gd name="connsiteX77" fmla="*/ 1896166 w 5819775"/>
              <a:gd name="connsiteY77" fmla="*/ 2900320 h 4895850"/>
              <a:gd name="connsiteX78" fmla="*/ 1859342 w 5819775"/>
              <a:gd name="connsiteY78" fmla="*/ 2892814 h 4895850"/>
              <a:gd name="connsiteX79" fmla="*/ 1837520 w 5819775"/>
              <a:gd name="connsiteY79" fmla="*/ 2892814 h 4895850"/>
              <a:gd name="connsiteX80" fmla="*/ 1793191 w 5819775"/>
              <a:gd name="connsiteY80" fmla="*/ 2885308 h 4895850"/>
              <a:gd name="connsiteX81" fmla="*/ 1756367 w 5819775"/>
              <a:gd name="connsiteY81" fmla="*/ 2885308 h 4895850"/>
              <a:gd name="connsiteX82" fmla="*/ 1727040 w 5819775"/>
              <a:gd name="connsiteY82" fmla="*/ 2885308 h 4895850"/>
              <a:gd name="connsiteX83" fmla="*/ 1675214 w 5819775"/>
              <a:gd name="connsiteY83" fmla="*/ 2900310 h 4895850"/>
              <a:gd name="connsiteX84" fmla="*/ 1667709 w 5819775"/>
              <a:gd name="connsiteY84" fmla="*/ 2900310 h 4895850"/>
              <a:gd name="connsiteX85" fmla="*/ 1557228 w 5819775"/>
              <a:gd name="connsiteY85" fmla="*/ 2966461 h 4895850"/>
              <a:gd name="connsiteX86" fmla="*/ 1535406 w 5819775"/>
              <a:gd name="connsiteY86" fmla="*/ 2988283 h 4895850"/>
              <a:gd name="connsiteX87" fmla="*/ 1027352 w 5819775"/>
              <a:gd name="connsiteY87" fmla="*/ 2480229 h 4895850"/>
              <a:gd name="connsiteX88" fmla="*/ 2419212 w 5819775"/>
              <a:gd name="connsiteY88" fmla="*/ 1110191 h 4895850"/>
              <a:gd name="connsiteX89" fmla="*/ 2684493 w 5819775"/>
              <a:gd name="connsiteY89" fmla="*/ 1375472 h 4895850"/>
              <a:gd name="connsiteX90" fmla="*/ 1947991 w 5819775"/>
              <a:gd name="connsiteY90" fmla="*/ 2111974 h 4895850"/>
              <a:gd name="connsiteX91" fmla="*/ 1947991 w 5819775"/>
              <a:gd name="connsiteY91" fmla="*/ 2517053 h 4895850"/>
              <a:gd name="connsiteX92" fmla="*/ 2235094 w 5819775"/>
              <a:gd name="connsiteY92" fmla="*/ 2804155 h 4895850"/>
              <a:gd name="connsiteX93" fmla="*/ 2279423 w 5819775"/>
              <a:gd name="connsiteY93" fmla="*/ 2833483 h 4895850"/>
              <a:gd name="connsiteX94" fmla="*/ 2426727 w 5819775"/>
              <a:gd name="connsiteY94" fmla="*/ 2877812 h 4895850"/>
              <a:gd name="connsiteX95" fmla="*/ 2478553 w 5819775"/>
              <a:gd name="connsiteY95" fmla="*/ 2870307 h 4895850"/>
              <a:gd name="connsiteX96" fmla="*/ 2486058 w 5819775"/>
              <a:gd name="connsiteY96" fmla="*/ 2870307 h 4895850"/>
              <a:gd name="connsiteX97" fmla="*/ 2530388 w 5819775"/>
              <a:gd name="connsiteY97" fmla="*/ 2855305 h 4895850"/>
              <a:gd name="connsiteX98" fmla="*/ 2537894 w 5819775"/>
              <a:gd name="connsiteY98" fmla="*/ 2855305 h 4895850"/>
              <a:gd name="connsiteX99" fmla="*/ 2582223 w 5819775"/>
              <a:gd name="connsiteY99" fmla="*/ 2833483 h 4895850"/>
              <a:gd name="connsiteX100" fmla="*/ 2589729 w 5819775"/>
              <a:gd name="connsiteY100" fmla="*/ 2825977 h 4895850"/>
              <a:gd name="connsiteX101" fmla="*/ 2634058 w 5819775"/>
              <a:gd name="connsiteY101" fmla="*/ 2789153 h 4895850"/>
              <a:gd name="connsiteX102" fmla="*/ 3112784 w 5819775"/>
              <a:gd name="connsiteY102" fmla="*/ 2310427 h 4895850"/>
              <a:gd name="connsiteX103" fmla="*/ 4246869 w 5819775"/>
              <a:gd name="connsiteY103" fmla="*/ 3444512 h 4895850"/>
              <a:gd name="connsiteX104" fmla="*/ 4261871 w 5819775"/>
              <a:gd name="connsiteY104" fmla="*/ 3459513 h 4895850"/>
              <a:gd name="connsiteX105" fmla="*/ 4252984 w 5819775"/>
              <a:gd name="connsiteY105" fmla="*/ 3556373 h 4895850"/>
              <a:gd name="connsiteX106" fmla="*/ 4194329 w 5819775"/>
              <a:gd name="connsiteY106" fmla="*/ 3003990 h 4895850"/>
              <a:gd name="connsiteX107" fmla="*/ 3310523 w 5819775"/>
              <a:gd name="connsiteY107" fmla="*/ 2120184 h 4895850"/>
              <a:gd name="connsiteX108" fmla="*/ 3436006 w 5819775"/>
              <a:gd name="connsiteY108" fmla="*/ 1994702 h 4895850"/>
              <a:gd name="connsiteX109" fmla="*/ 3472830 w 5819775"/>
              <a:gd name="connsiteY109" fmla="*/ 1899233 h 4895850"/>
              <a:gd name="connsiteX110" fmla="*/ 3436006 w 5819775"/>
              <a:gd name="connsiteY110" fmla="*/ 1803764 h 4895850"/>
              <a:gd name="connsiteX111" fmla="*/ 3244382 w 5819775"/>
              <a:gd name="connsiteY111" fmla="*/ 1803764 h 4895850"/>
              <a:gd name="connsiteX112" fmla="*/ 3023431 w 5819775"/>
              <a:gd name="connsiteY112" fmla="*/ 2024715 h 4895850"/>
              <a:gd name="connsiteX113" fmla="*/ 2449225 w 5819775"/>
              <a:gd name="connsiteY113" fmla="*/ 2598920 h 4895850"/>
              <a:gd name="connsiteX114" fmla="*/ 2434223 w 5819775"/>
              <a:gd name="connsiteY114" fmla="*/ 2613922 h 4895850"/>
              <a:gd name="connsiteX115" fmla="*/ 2434223 w 5819775"/>
              <a:gd name="connsiteY115" fmla="*/ 2613922 h 4895850"/>
              <a:gd name="connsiteX116" fmla="*/ 2147121 w 5819775"/>
              <a:gd name="connsiteY116" fmla="*/ 2326819 h 4895850"/>
              <a:gd name="connsiteX117" fmla="*/ 2139615 w 5819775"/>
              <a:gd name="connsiteY117" fmla="*/ 2311818 h 4895850"/>
              <a:gd name="connsiteX118" fmla="*/ 2147121 w 5819775"/>
              <a:gd name="connsiteY118" fmla="*/ 2296816 h 4895850"/>
              <a:gd name="connsiteX119" fmla="*/ 3436006 w 5819775"/>
              <a:gd name="connsiteY119" fmla="*/ 1007931 h 4895850"/>
              <a:gd name="connsiteX120" fmla="*/ 4201835 w 5819775"/>
              <a:gd name="connsiteY120" fmla="*/ 1773760 h 4895850"/>
              <a:gd name="connsiteX121" fmla="*/ 4812864 w 5819775"/>
              <a:gd name="connsiteY121" fmla="*/ 2384789 h 4895850"/>
              <a:gd name="connsiteX122" fmla="*/ 4194329 w 5819775"/>
              <a:gd name="connsiteY122" fmla="*/ 3003990 h 4895850"/>
              <a:gd name="connsiteX123" fmla="*/ 5534363 w 5819775"/>
              <a:gd name="connsiteY123" fmla="*/ 1663279 h 4895850"/>
              <a:gd name="connsiteX124" fmla="*/ 4996991 w 5819775"/>
              <a:gd name="connsiteY124" fmla="*/ 2200651 h 4895850"/>
              <a:gd name="connsiteX125" fmla="*/ 3884729 w 5819775"/>
              <a:gd name="connsiteY125" fmla="*/ 1088398 h 4895850"/>
              <a:gd name="connsiteX126" fmla="*/ 3619448 w 5819775"/>
              <a:gd name="connsiteY126" fmla="*/ 823117 h 4895850"/>
              <a:gd name="connsiteX127" fmla="*/ 4156820 w 5819775"/>
              <a:gd name="connsiteY127" fmla="*/ 285745 h 4895850"/>
              <a:gd name="connsiteX128" fmla="*/ 4201149 w 5819775"/>
              <a:gd name="connsiteY128" fmla="*/ 270743 h 4895850"/>
              <a:gd name="connsiteX129" fmla="*/ 4245478 w 5819775"/>
              <a:gd name="connsiteY129" fmla="*/ 285745 h 4895850"/>
              <a:gd name="connsiteX130" fmla="*/ 5541860 w 5819775"/>
              <a:gd name="connsiteY130" fmla="*/ 1582126 h 4895850"/>
              <a:gd name="connsiteX131" fmla="*/ 5556861 w 5819775"/>
              <a:gd name="connsiteY131" fmla="*/ 1626456 h 4895850"/>
              <a:gd name="connsiteX132" fmla="*/ 5534363 w 5819775"/>
              <a:gd name="connsiteY132" fmla="*/ 1663279 h 489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5819775" h="4895850">
                <a:moveTo>
                  <a:pt x="5725987" y="1390502"/>
                </a:moveTo>
                <a:lnTo>
                  <a:pt x="4429606" y="94112"/>
                </a:lnTo>
                <a:cubicBezTo>
                  <a:pt x="4304124" y="-31371"/>
                  <a:pt x="4090678" y="-31371"/>
                  <a:pt x="3965881" y="94112"/>
                </a:cubicBezTo>
                <a:lnTo>
                  <a:pt x="3332355" y="727639"/>
                </a:lnTo>
                <a:lnTo>
                  <a:pt x="2875450" y="1184543"/>
                </a:lnTo>
                <a:lnTo>
                  <a:pt x="2514700" y="823793"/>
                </a:lnTo>
                <a:cubicBezTo>
                  <a:pt x="2514700" y="823793"/>
                  <a:pt x="2514700" y="823793"/>
                  <a:pt x="2507194" y="816288"/>
                </a:cubicBezTo>
                <a:cubicBezTo>
                  <a:pt x="2507194" y="816288"/>
                  <a:pt x="2507194" y="816288"/>
                  <a:pt x="2499689" y="808782"/>
                </a:cubicBezTo>
                <a:lnTo>
                  <a:pt x="1858656" y="167750"/>
                </a:lnTo>
                <a:cubicBezTo>
                  <a:pt x="1726354" y="35447"/>
                  <a:pt x="1505402" y="35447"/>
                  <a:pt x="1372424" y="167750"/>
                </a:cubicBezTo>
                <a:lnTo>
                  <a:pt x="99227" y="1464150"/>
                </a:lnTo>
                <a:cubicBezTo>
                  <a:pt x="-33076" y="1596452"/>
                  <a:pt x="-33076" y="1817403"/>
                  <a:pt x="99227" y="1950382"/>
                </a:cubicBezTo>
                <a:lnTo>
                  <a:pt x="740259" y="2591415"/>
                </a:lnTo>
                <a:cubicBezTo>
                  <a:pt x="740259" y="2591415"/>
                  <a:pt x="740259" y="2591415"/>
                  <a:pt x="747765" y="2598920"/>
                </a:cubicBezTo>
                <a:cubicBezTo>
                  <a:pt x="747765" y="2598920"/>
                  <a:pt x="747765" y="2598920"/>
                  <a:pt x="755271" y="2606426"/>
                </a:cubicBezTo>
                <a:lnTo>
                  <a:pt x="1351974" y="3203129"/>
                </a:lnTo>
                <a:lnTo>
                  <a:pt x="1330152" y="3224951"/>
                </a:lnTo>
                <a:cubicBezTo>
                  <a:pt x="1315150" y="3239953"/>
                  <a:pt x="1308330" y="3254278"/>
                  <a:pt x="1300825" y="3269280"/>
                </a:cubicBezTo>
                <a:cubicBezTo>
                  <a:pt x="1242179" y="3327925"/>
                  <a:pt x="1205355" y="3409079"/>
                  <a:pt x="1205355" y="3497737"/>
                </a:cubicBezTo>
                <a:cubicBezTo>
                  <a:pt x="1205355" y="3586396"/>
                  <a:pt x="1242179" y="3666863"/>
                  <a:pt x="1300825" y="3726194"/>
                </a:cubicBezTo>
                <a:lnTo>
                  <a:pt x="2353756" y="4779126"/>
                </a:lnTo>
                <a:cubicBezTo>
                  <a:pt x="2412402" y="4837772"/>
                  <a:pt x="2501060" y="4874595"/>
                  <a:pt x="2582213" y="4874595"/>
                </a:cubicBezTo>
                <a:cubicBezTo>
                  <a:pt x="2670863" y="4874595"/>
                  <a:pt x="2751339" y="4837772"/>
                  <a:pt x="2810671" y="4779126"/>
                </a:cubicBezTo>
                <a:lnTo>
                  <a:pt x="2869316" y="4720481"/>
                </a:lnTo>
                <a:lnTo>
                  <a:pt x="2972291" y="4823455"/>
                </a:lnTo>
                <a:lnTo>
                  <a:pt x="2979796" y="4830961"/>
                </a:lnTo>
                <a:cubicBezTo>
                  <a:pt x="3016620" y="4867785"/>
                  <a:pt x="3090277" y="4904608"/>
                  <a:pt x="3178926" y="4904608"/>
                </a:cubicBezTo>
                <a:cubicBezTo>
                  <a:pt x="3237572" y="4904608"/>
                  <a:pt x="3318724" y="4889606"/>
                  <a:pt x="3407383" y="4801634"/>
                </a:cubicBezTo>
                <a:lnTo>
                  <a:pt x="4452114" y="3754817"/>
                </a:lnTo>
                <a:cubicBezTo>
                  <a:pt x="4628736" y="3578195"/>
                  <a:pt x="4577596" y="3394067"/>
                  <a:pt x="4473936" y="3276091"/>
                </a:cubicBezTo>
                <a:lnTo>
                  <a:pt x="4392783" y="3194938"/>
                </a:lnTo>
                <a:lnTo>
                  <a:pt x="5099966" y="2488440"/>
                </a:lnTo>
                <a:lnTo>
                  <a:pt x="5733493" y="1854913"/>
                </a:lnTo>
                <a:cubicBezTo>
                  <a:pt x="5792139" y="1796267"/>
                  <a:pt x="5828962" y="1707609"/>
                  <a:pt x="5828962" y="1618960"/>
                </a:cubicBezTo>
                <a:cubicBezTo>
                  <a:pt x="5821466" y="1537797"/>
                  <a:pt x="5784642" y="1449824"/>
                  <a:pt x="5725987" y="1390502"/>
                </a:cubicBezTo>
                <a:close/>
                <a:moveTo>
                  <a:pt x="290860" y="1655774"/>
                </a:moveTo>
                <a:lnTo>
                  <a:pt x="1579736" y="366898"/>
                </a:lnTo>
                <a:cubicBezTo>
                  <a:pt x="1594737" y="351896"/>
                  <a:pt x="1609063" y="345076"/>
                  <a:pt x="1631561" y="345076"/>
                </a:cubicBezTo>
                <a:cubicBezTo>
                  <a:pt x="1654069" y="345076"/>
                  <a:pt x="1668385" y="352582"/>
                  <a:pt x="1683387" y="366898"/>
                </a:cubicBezTo>
                <a:lnTo>
                  <a:pt x="2228264" y="911776"/>
                </a:lnTo>
                <a:lnTo>
                  <a:pt x="828918" y="2296130"/>
                </a:lnTo>
                <a:lnTo>
                  <a:pt x="284040" y="1751252"/>
                </a:lnTo>
                <a:cubicBezTo>
                  <a:pt x="260847" y="1729431"/>
                  <a:pt x="260847" y="1685101"/>
                  <a:pt x="290860" y="1655774"/>
                </a:cubicBezTo>
                <a:close/>
                <a:moveTo>
                  <a:pt x="2574022" y="4601799"/>
                </a:moveTo>
                <a:cubicBezTo>
                  <a:pt x="2566516" y="4601799"/>
                  <a:pt x="2552200" y="4601799"/>
                  <a:pt x="2537198" y="4586798"/>
                </a:cubicBezTo>
                <a:lnTo>
                  <a:pt x="1483581" y="3533866"/>
                </a:lnTo>
                <a:cubicBezTo>
                  <a:pt x="1468579" y="3518864"/>
                  <a:pt x="1468579" y="3504538"/>
                  <a:pt x="1468579" y="3497042"/>
                </a:cubicBezTo>
                <a:cubicBezTo>
                  <a:pt x="1468579" y="3489536"/>
                  <a:pt x="1468579" y="3475220"/>
                  <a:pt x="1483581" y="3460218"/>
                </a:cubicBezTo>
                <a:lnTo>
                  <a:pt x="1520404" y="3423395"/>
                </a:lnTo>
                <a:lnTo>
                  <a:pt x="1520404" y="3423395"/>
                </a:lnTo>
                <a:lnTo>
                  <a:pt x="1594052" y="3349747"/>
                </a:lnTo>
                <a:lnTo>
                  <a:pt x="1763178" y="3180621"/>
                </a:lnTo>
                <a:lnTo>
                  <a:pt x="1770683" y="3173116"/>
                </a:lnTo>
                <a:cubicBezTo>
                  <a:pt x="1778189" y="3165610"/>
                  <a:pt x="1792505" y="3165610"/>
                  <a:pt x="1800011" y="3165610"/>
                </a:cubicBezTo>
                <a:cubicBezTo>
                  <a:pt x="1807516" y="3165610"/>
                  <a:pt x="1821833" y="3165610"/>
                  <a:pt x="1836834" y="3180612"/>
                </a:cubicBezTo>
                <a:lnTo>
                  <a:pt x="2890442" y="4233544"/>
                </a:lnTo>
                <a:cubicBezTo>
                  <a:pt x="2912264" y="4255365"/>
                  <a:pt x="2912264" y="4292189"/>
                  <a:pt x="2890442" y="4307191"/>
                </a:cubicBezTo>
                <a:lnTo>
                  <a:pt x="2764960" y="4432673"/>
                </a:lnTo>
                <a:lnTo>
                  <a:pt x="2610836" y="4587474"/>
                </a:lnTo>
                <a:cubicBezTo>
                  <a:pt x="2595844" y="4601799"/>
                  <a:pt x="2580842" y="4601799"/>
                  <a:pt x="2574022" y="4601799"/>
                </a:cubicBezTo>
                <a:close/>
                <a:moveTo>
                  <a:pt x="4252984" y="3556373"/>
                </a:moveTo>
                <a:lnTo>
                  <a:pt x="3206872" y="4609296"/>
                </a:lnTo>
                <a:cubicBezTo>
                  <a:pt x="3185051" y="4631117"/>
                  <a:pt x="3177545" y="4631117"/>
                  <a:pt x="3170049" y="4631117"/>
                </a:cubicBezTo>
                <a:cubicBezTo>
                  <a:pt x="3170049" y="4631117"/>
                  <a:pt x="3162543" y="4631117"/>
                  <a:pt x="3155047" y="4623612"/>
                </a:cubicBezTo>
                <a:lnTo>
                  <a:pt x="3059578" y="4528142"/>
                </a:lnTo>
                <a:lnTo>
                  <a:pt x="3081400" y="4506321"/>
                </a:lnTo>
                <a:lnTo>
                  <a:pt x="3081400" y="4506321"/>
                </a:lnTo>
                <a:cubicBezTo>
                  <a:pt x="3088905" y="4498815"/>
                  <a:pt x="3096401" y="4491319"/>
                  <a:pt x="3103221" y="4476993"/>
                </a:cubicBezTo>
                <a:cubicBezTo>
                  <a:pt x="3110727" y="4469487"/>
                  <a:pt x="3118223" y="4461991"/>
                  <a:pt x="3125043" y="4455171"/>
                </a:cubicBezTo>
                <a:cubicBezTo>
                  <a:pt x="3132549" y="4447665"/>
                  <a:pt x="3132549" y="4440169"/>
                  <a:pt x="3132549" y="4433349"/>
                </a:cubicBezTo>
                <a:cubicBezTo>
                  <a:pt x="3140055" y="4418348"/>
                  <a:pt x="3147551" y="4411528"/>
                  <a:pt x="3154370" y="4396526"/>
                </a:cubicBezTo>
                <a:lnTo>
                  <a:pt x="3154370" y="4396526"/>
                </a:lnTo>
                <a:cubicBezTo>
                  <a:pt x="3198700" y="4278549"/>
                  <a:pt x="3176192" y="4138751"/>
                  <a:pt x="3080723" y="4043272"/>
                </a:cubicBezTo>
                <a:lnTo>
                  <a:pt x="2028458" y="2981482"/>
                </a:lnTo>
                <a:cubicBezTo>
                  <a:pt x="2013456" y="2966480"/>
                  <a:pt x="1999131" y="2952155"/>
                  <a:pt x="1976633" y="2937153"/>
                </a:cubicBezTo>
                <a:cubicBezTo>
                  <a:pt x="1969127" y="2929647"/>
                  <a:pt x="1961631" y="2929647"/>
                  <a:pt x="1954811" y="2929647"/>
                </a:cubicBezTo>
                <a:cubicBezTo>
                  <a:pt x="1939809" y="2922142"/>
                  <a:pt x="1932989" y="2914645"/>
                  <a:pt x="1917987" y="2907826"/>
                </a:cubicBezTo>
                <a:cubicBezTo>
                  <a:pt x="1910482" y="2907826"/>
                  <a:pt x="1902985" y="2900320"/>
                  <a:pt x="1896166" y="2900320"/>
                </a:cubicBezTo>
                <a:cubicBezTo>
                  <a:pt x="1881164" y="2892814"/>
                  <a:pt x="1874344" y="2892814"/>
                  <a:pt x="1859342" y="2892814"/>
                </a:cubicBezTo>
                <a:cubicBezTo>
                  <a:pt x="1851836" y="2892814"/>
                  <a:pt x="1844340" y="2892814"/>
                  <a:pt x="1837520" y="2892814"/>
                </a:cubicBezTo>
                <a:cubicBezTo>
                  <a:pt x="1822518" y="2892814"/>
                  <a:pt x="1808193" y="2885308"/>
                  <a:pt x="1793191" y="2885308"/>
                </a:cubicBezTo>
                <a:cubicBezTo>
                  <a:pt x="1778189" y="2885308"/>
                  <a:pt x="1771369" y="2885308"/>
                  <a:pt x="1756367" y="2885308"/>
                </a:cubicBezTo>
                <a:cubicBezTo>
                  <a:pt x="1748861" y="2885308"/>
                  <a:pt x="1734545" y="2885308"/>
                  <a:pt x="1727040" y="2885308"/>
                </a:cubicBezTo>
                <a:cubicBezTo>
                  <a:pt x="1705218" y="2885308"/>
                  <a:pt x="1690216" y="2892814"/>
                  <a:pt x="1675214" y="2900310"/>
                </a:cubicBezTo>
                <a:lnTo>
                  <a:pt x="1667709" y="2900310"/>
                </a:lnTo>
                <a:cubicBezTo>
                  <a:pt x="1630885" y="2915312"/>
                  <a:pt x="1594061" y="2937134"/>
                  <a:pt x="1557228" y="2966461"/>
                </a:cubicBezTo>
                <a:lnTo>
                  <a:pt x="1535406" y="2988283"/>
                </a:lnTo>
                <a:lnTo>
                  <a:pt x="1027352" y="2480229"/>
                </a:lnTo>
                <a:lnTo>
                  <a:pt x="2419212" y="1110191"/>
                </a:lnTo>
                <a:lnTo>
                  <a:pt x="2684493" y="1375472"/>
                </a:lnTo>
                <a:lnTo>
                  <a:pt x="1947991" y="2111974"/>
                </a:lnTo>
                <a:cubicBezTo>
                  <a:pt x="1852522" y="2207443"/>
                  <a:pt x="1808193" y="2377254"/>
                  <a:pt x="1947991" y="2517053"/>
                </a:cubicBezTo>
                <a:lnTo>
                  <a:pt x="2235094" y="2804155"/>
                </a:lnTo>
                <a:cubicBezTo>
                  <a:pt x="2250096" y="2819157"/>
                  <a:pt x="2264421" y="2825977"/>
                  <a:pt x="2279423" y="2833483"/>
                </a:cubicBezTo>
                <a:cubicBezTo>
                  <a:pt x="2323752" y="2862810"/>
                  <a:pt x="2374892" y="2877812"/>
                  <a:pt x="2426727" y="2877812"/>
                </a:cubicBezTo>
                <a:cubicBezTo>
                  <a:pt x="2441729" y="2877812"/>
                  <a:pt x="2456055" y="2877812"/>
                  <a:pt x="2478553" y="2870307"/>
                </a:cubicBezTo>
                <a:cubicBezTo>
                  <a:pt x="2478553" y="2870307"/>
                  <a:pt x="2478553" y="2870307"/>
                  <a:pt x="2486058" y="2870307"/>
                </a:cubicBezTo>
                <a:cubicBezTo>
                  <a:pt x="2501060" y="2870307"/>
                  <a:pt x="2515386" y="2862801"/>
                  <a:pt x="2530388" y="2855305"/>
                </a:cubicBezTo>
                <a:lnTo>
                  <a:pt x="2537894" y="2855305"/>
                </a:lnTo>
                <a:cubicBezTo>
                  <a:pt x="2552895" y="2847799"/>
                  <a:pt x="2567221" y="2840303"/>
                  <a:pt x="2582223" y="2833483"/>
                </a:cubicBezTo>
                <a:cubicBezTo>
                  <a:pt x="2582223" y="2833483"/>
                  <a:pt x="2589729" y="2833483"/>
                  <a:pt x="2589729" y="2825977"/>
                </a:cubicBezTo>
                <a:cubicBezTo>
                  <a:pt x="2604730" y="2818471"/>
                  <a:pt x="2619056" y="2804155"/>
                  <a:pt x="2634058" y="2789153"/>
                </a:cubicBezTo>
                <a:lnTo>
                  <a:pt x="3112784" y="2310427"/>
                </a:lnTo>
                <a:lnTo>
                  <a:pt x="4246869" y="3444512"/>
                </a:lnTo>
                <a:lnTo>
                  <a:pt x="4261871" y="3459513"/>
                </a:lnTo>
                <a:cubicBezTo>
                  <a:pt x="4289808" y="3482716"/>
                  <a:pt x="4304810" y="3504538"/>
                  <a:pt x="4252984" y="3556373"/>
                </a:cubicBezTo>
                <a:close/>
                <a:moveTo>
                  <a:pt x="4194329" y="3003990"/>
                </a:moveTo>
                <a:lnTo>
                  <a:pt x="3310523" y="2120184"/>
                </a:lnTo>
                <a:lnTo>
                  <a:pt x="3436006" y="1994702"/>
                </a:lnTo>
                <a:cubicBezTo>
                  <a:pt x="3465333" y="1965374"/>
                  <a:pt x="3472830" y="1936056"/>
                  <a:pt x="3472830" y="1899233"/>
                </a:cubicBezTo>
                <a:cubicBezTo>
                  <a:pt x="3472830" y="1862409"/>
                  <a:pt x="3457828" y="1833082"/>
                  <a:pt x="3436006" y="1803764"/>
                </a:cubicBezTo>
                <a:cubicBezTo>
                  <a:pt x="3384180" y="1751938"/>
                  <a:pt x="3296207" y="1751938"/>
                  <a:pt x="3244382" y="1803764"/>
                </a:cubicBezTo>
                <a:lnTo>
                  <a:pt x="3023431" y="2024715"/>
                </a:lnTo>
                <a:lnTo>
                  <a:pt x="2449225" y="2598920"/>
                </a:lnTo>
                <a:cubicBezTo>
                  <a:pt x="2441720" y="2606426"/>
                  <a:pt x="2434223" y="2606426"/>
                  <a:pt x="2434223" y="2613922"/>
                </a:cubicBezTo>
                <a:lnTo>
                  <a:pt x="2434223" y="2613922"/>
                </a:lnTo>
                <a:lnTo>
                  <a:pt x="2147121" y="2326819"/>
                </a:lnTo>
                <a:cubicBezTo>
                  <a:pt x="2139615" y="2319314"/>
                  <a:pt x="2139615" y="2319314"/>
                  <a:pt x="2139615" y="2311818"/>
                </a:cubicBezTo>
                <a:cubicBezTo>
                  <a:pt x="2139615" y="2304312"/>
                  <a:pt x="2147121" y="2304312"/>
                  <a:pt x="2147121" y="2296816"/>
                </a:cubicBezTo>
                <a:lnTo>
                  <a:pt x="3436006" y="1007931"/>
                </a:lnTo>
                <a:lnTo>
                  <a:pt x="4201835" y="1773760"/>
                </a:lnTo>
                <a:lnTo>
                  <a:pt x="4812864" y="2384789"/>
                </a:lnTo>
                <a:lnTo>
                  <a:pt x="4194329" y="3003990"/>
                </a:lnTo>
                <a:close/>
                <a:moveTo>
                  <a:pt x="5534363" y="1663279"/>
                </a:moveTo>
                <a:lnTo>
                  <a:pt x="4996991" y="2200651"/>
                </a:lnTo>
                <a:lnTo>
                  <a:pt x="3884729" y="1088398"/>
                </a:lnTo>
                <a:lnTo>
                  <a:pt x="3619448" y="823117"/>
                </a:lnTo>
                <a:lnTo>
                  <a:pt x="4156820" y="285745"/>
                </a:lnTo>
                <a:cubicBezTo>
                  <a:pt x="4171821" y="270743"/>
                  <a:pt x="4186147" y="270743"/>
                  <a:pt x="4201149" y="270743"/>
                </a:cubicBezTo>
                <a:cubicBezTo>
                  <a:pt x="4208655" y="270743"/>
                  <a:pt x="4230477" y="270743"/>
                  <a:pt x="4245478" y="285745"/>
                </a:cubicBezTo>
                <a:lnTo>
                  <a:pt x="5541860" y="1582126"/>
                </a:lnTo>
                <a:cubicBezTo>
                  <a:pt x="5556861" y="1597128"/>
                  <a:pt x="5556861" y="1611454"/>
                  <a:pt x="5556861" y="1626456"/>
                </a:cubicBezTo>
                <a:cubicBezTo>
                  <a:pt x="5549365" y="1633952"/>
                  <a:pt x="5549365" y="1648277"/>
                  <a:pt x="5534363" y="166327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425" name="Forma libre 424">
            <a:extLst>
              <a:ext uri="{FF2B5EF4-FFF2-40B4-BE49-F238E27FC236}">
                <a16:creationId xmlns:a16="http://schemas.microsoft.com/office/drawing/2014/main" id="{69C28078-FD55-3E4D-A50B-5073F3AF8066}"/>
              </a:ext>
            </a:extLst>
          </p:cNvPr>
          <p:cNvSpPr/>
          <p:nvPr/>
        </p:nvSpPr>
        <p:spPr>
          <a:xfrm>
            <a:off x="4983499" y="2019434"/>
            <a:ext cx="301831" cy="291967"/>
          </a:xfrm>
          <a:custGeom>
            <a:avLst/>
            <a:gdLst>
              <a:gd name="connsiteX0" fmla="*/ 5382454 w 5829300"/>
              <a:gd name="connsiteY0" fmla="*/ 1944503 h 5638800"/>
              <a:gd name="connsiteX1" fmla="*/ 5104448 w 5829300"/>
              <a:gd name="connsiteY1" fmla="*/ 1944503 h 5638800"/>
              <a:gd name="connsiteX2" fmla="*/ 3017377 w 5829300"/>
              <a:gd name="connsiteY2" fmla="*/ 33054 h 5638800"/>
              <a:gd name="connsiteX3" fmla="*/ 2834297 w 5829300"/>
              <a:gd name="connsiteY3" fmla="*/ 33054 h 5638800"/>
              <a:gd name="connsiteX4" fmla="*/ 710613 w 5829300"/>
              <a:gd name="connsiteY4" fmla="*/ 1944503 h 5638800"/>
              <a:gd name="connsiteX5" fmla="*/ 446846 w 5829300"/>
              <a:gd name="connsiteY5" fmla="*/ 1944503 h 5638800"/>
              <a:gd name="connsiteX6" fmla="*/ 0 w 5829300"/>
              <a:gd name="connsiteY6" fmla="*/ 2391349 h 5638800"/>
              <a:gd name="connsiteX7" fmla="*/ 0 w 5829300"/>
              <a:gd name="connsiteY7" fmla="*/ 2566971 h 5638800"/>
              <a:gd name="connsiteX8" fmla="*/ 227152 w 5829300"/>
              <a:gd name="connsiteY8" fmla="*/ 2954820 h 5638800"/>
              <a:gd name="connsiteX9" fmla="*/ 695697 w 5829300"/>
              <a:gd name="connsiteY9" fmla="*/ 5386352 h 5638800"/>
              <a:gd name="connsiteX10" fmla="*/ 695697 w 5829300"/>
              <a:gd name="connsiteY10" fmla="*/ 5386352 h 5638800"/>
              <a:gd name="connsiteX11" fmla="*/ 1032691 w 5829300"/>
              <a:gd name="connsiteY11" fmla="*/ 5642660 h 5638800"/>
              <a:gd name="connsiteX12" fmla="*/ 4833233 w 5829300"/>
              <a:gd name="connsiteY12" fmla="*/ 5642660 h 5638800"/>
              <a:gd name="connsiteX13" fmla="*/ 5126155 w 5829300"/>
              <a:gd name="connsiteY13" fmla="*/ 5437882 h 5638800"/>
              <a:gd name="connsiteX14" fmla="*/ 5126155 w 5829300"/>
              <a:gd name="connsiteY14" fmla="*/ 5422966 h 5638800"/>
              <a:gd name="connsiteX15" fmla="*/ 5602158 w 5829300"/>
              <a:gd name="connsiteY15" fmla="*/ 2948038 h 5638800"/>
              <a:gd name="connsiteX16" fmla="*/ 5829310 w 5829300"/>
              <a:gd name="connsiteY16" fmla="*/ 2560189 h 5638800"/>
              <a:gd name="connsiteX17" fmla="*/ 5829310 w 5829300"/>
              <a:gd name="connsiteY17" fmla="*/ 2384567 h 5638800"/>
              <a:gd name="connsiteX18" fmla="*/ 5382454 w 5829300"/>
              <a:gd name="connsiteY18" fmla="*/ 1944503 h 5638800"/>
              <a:gd name="connsiteX19" fmla="*/ 2922451 w 5829300"/>
              <a:gd name="connsiteY19" fmla="*/ 311737 h 5638800"/>
              <a:gd name="connsiteX20" fmla="*/ 4701683 w 5829300"/>
              <a:gd name="connsiteY20" fmla="*/ 1937730 h 5638800"/>
              <a:gd name="connsiteX21" fmla="*/ 1113377 w 5829300"/>
              <a:gd name="connsiteY21" fmla="*/ 1937730 h 5638800"/>
              <a:gd name="connsiteX22" fmla="*/ 2922451 w 5829300"/>
              <a:gd name="connsiteY22" fmla="*/ 311737 h 5638800"/>
              <a:gd name="connsiteX23" fmla="*/ 271224 w 5829300"/>
              <a:gd name="connsiteY23" fmla="*/ 2391349 h 5638800"/>
              <a:gd name="connsiteX24" fmla="*/ 446846 w 5829300"/>
              <a:gd name="connsiteY24" fmla="*/ 2215727 h 5638800"/>
              <a:gd name="connsiteX25" fmla="*/ 5382464 w 5829300"/>
              <a:gd name="connsiteY25" fmla="*/ 2215727 h 5638800"/>
              <a:gd name="connsiteX26" fmla="*/ 5558085 w 5829300"/>
              <a:gd name="connsiteY26" fmla="*/ 2391349 h 5638800"/>
              <a:gd name="connsiteX27" fmla="*/ 5558085 w 5829300"/>
              <a:gd name="connsiteY27" fmla="*/ 2566971 h 5638800"/>
              <a:gd name="connsiteX28" fmla="*/ 5382464 w 5829300"/>
              <a:gd name="connsiteY28" fmla="*/ 2742593 h 5638800"/>
              <a:gd name="connsiteX29" fmla="*/ 446846 w 5829300"/>
              <a:gd name="connsiteY29" fmla="*/ 2742593 h 5638800"/>
              <a:gd name="connsiteX30" fmla="*/ 271224 w 5829300"/>
              <a:gd name="connsiteY30" fmla="*/ 2566971 h 5638800"/>
              <a:gd name="connsiteX31" fmla="*/ 271224 w 5829300"/>
              <a:gd name="connsiteY31" fmla="*/ 2391349 h 5638800"/>
              <a:gd name="connsiteX32" fmla="*/ 271224 w 5829300"/>
              <a:gd name="connsiteY32" fmla="*/ 2391349 h 5638800"/>
              <a:gd name="connsiteX33" fmla="*/ 4863065 w 5829300"/>
              <a:gd name="connsiteY33" fmla="*/ 5364654 h 5638800"/>
              <a:gd name="connsiteX34" fmla="*/ 4826451 w 5829300"/>
              <a:gd name="connsiteY34" fmla="*/ 5372112 h 5638800"/>
              <a:gd name="connsiteX35" fmla="*/ 1032691 w 5829300"/>
              <a:gd name="connsiteY35" fmla="*/ 5372112 h 5638800"/>
              <a:gd name="connsiteX36" fmla="*/ 966921 w 5829300"/>
              <a:gd name="connsiteY36" fmla="*/ 5335498 h 5638800"/>
              <a:gd name="connsiteX37" fmla="*/ 512616 w 5829300"/>
              <a:gd name="connsiteY37" fmla="*/ 3007026 h 5638800"/>
              <a:gd name="connsiteX38" fmla="*/ 5316684 w 5829300"/>
              <a:gd name="connsiteY38" fmla="*/ 3007026 h 5638800"/>
              <a:gd name="connsiteX39" fmla="*/ 4863065 w 5829300"/>
              <a:gd name="connsiteY39" fmla="*/ 5364654 h 5638800"/>
              <a:gd name="connsiteX40" fmla="*/ 1340530 w 5829300"/>
              <a:gd name="connsiteY40" fmla="*/ 3804431 h 5638800"/>
              <a:gd name="connsiteX41" fmla="*/ 1472070 w 5829300"/>
              <a:gd name="connsiteY41" fmla="*/ 3672890 h 5638800"/>
              <a:gd name="connsiteX42" fmla="*/ 4298918 w 5829300"/>
              <a:gd name="connsiteY42" fmla="*/ 3672890 h 5638800"/>
              <a:gd name="connsiteX43" fmla="*/ 4430459 w 5829300"/>
              <a:gd name="connsiteY43" fmla="*/ 3804431 h 5638800"/>
              <a:gd name="connsiteX44" fmla="*/ 4298918 w 5829300"/>
              <a:gd name="connsiteY44" fmla="*/ 3935971 h 5638800"/>
              <a:gd name="connsiteX45" fmla="*/ 1479528 w 5829300"/>
              <a:gd name="connsiteY45" fmla="*/ 3935971 h 5638800"/>
              <a:gd name="connsiteX46" fmla="*/ 1340530 w 5829300"/>
              <a:gd name="connsiteY46" fmla="*/ 3804431 h 5638800"/>
              <a:gd name="connsiteX47" fmla="*/ 4283993 w 5829300"/>
              <a:gd name="connsiteY47" fmla="*/ 4559115 h 5638800"/>
              <a:gd name="connsiteX48" fmla="*/ 4152452 w 5829300"/>
              <a:gd name="connsiteY48" fmla="*/ 4690656 h 5638800"/>
              <a:gd name="connsiteX49" fmla="*/ 1640910 w 5829300"/>
              <a:gd name="connsiteY49" fmla="*/ 4690656 h 5638800"/>
              <a:gd name="connsiteX50" fmla="*/ 1509370 w 5829300"/>
              <a:gd name="connsiteY50" fmla="*/ 4559115 h 5638800"/>
              <a:gd name="connsiteX51" fmla="*/ 1640910 w 5829300"/>
              <a:gd name="connsiteY51" fmla="*/ 4427575 h 5638800"/>
              <a:gd name="connsiteX52" fmla="*/ 4145671 w 5829300"/>
              <a:gd name="connsiteY52" fmla="*/ 4427575 h 5638800"/>
              <a:gd name="connsiteX53" fmla="*/ 4283993 w 5829300"/>
              <a:gd name="connsiteY53" fmla="*/ 4559115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5829300" h="5638800">
                <a:moveTo>
                  <a:pt x="5382454" y="1944503"/>
                </a:moveTo>
                <a:lnTo>
                  <a:pt x="5104448" y="1944503"/>
                </a:lnTo>
                <a:lnTo>
                  <a:pt x="3017377" y="33054"/>
                </a:lnTo>
                <a:cubicBezTo>
                  <a:pt x="2965847" y="-11018"/>
                  <a:pt x="2885837" y="-11018"/>
                  <a:pt x="2834297" y="33054"/>
                </a:cubicBezTo>
                <a:lnTo>
                  <a:pt x="710613" y="1944503"/>
                </a:lnTo>
                <a:lnTo>
                  <a:pt x="446846" y="1944503"/>
                </a:lnTo>
                <a:cubicBezTo>
                  <a:pt x="197996" y="1944503"/>
                  <a:pt x="0" y="2142499"/>
                  <a:pt x="0" y="2391349"/>
                </a:cubicBezTo>
                <a:lnTo>
                  <a:pt x="0" y="2566971"/>
                </a:lnTo>
                <a:cubicBezTo>
                  <a:pt x="0" y="2735135"/>
                  <a:pt x="94926" y="2881591"/>
                  <a:pt x="227152" y="2954820"/>
                </a:cubicBezTo>
                <a:lnTo>
                  <a:pt x="695697" y="5386352"/>
                </a:lnTo>
                <a:lnTo>
                  <a:pt x="695697" y="5386352"/>
                </a:lnTo>
                <a:cubicBezTo>
                  <a:pt x="710613" y="5474496"/>
                  <a:pt x="798081" y="5642660"/>
                  <a:pt x="1032691" y="5642660"/>
                </a:cubicBezTo>
                <a:lnTo>
                  <a:pt x="4833233" y="5642660"/>
                </a:lnTo>
                <a:cubicBezTo>
                  <a:pt x="4979699" y="5642660"/>
                  <a:pt x="5089541" y="5561974"/>
                  <a:pt x="5126155" y="5437882"/>
                </a:cubicBezTo>
                <a:cubicBezTo>
                  <a:pt x="5126155" y="5430424"/>
                  <a:pt x="5126155" y="5430424"/>
                  <a:pt x="5126155" y="5422966"/>
                </a:cubicBezTo>
                <a:lnTo>
                  <a:pt x="5602158" y="2948038"/>
                </a:lnTo>
                <a:cubicBezTo>
                  <a:pt x="5733698" y="2867351"/>
                  <a:pt x="5829310" y="2728344"/>
                  <a:pt x="5829310" y="2560189"/>
                </a:cubicBezTo>
                <a:lnTo>
                  <a:pt x="5829310" y="2384567"/>
                </a:lnTo>
                <a:cubicBezTo>
                  <a:pt x="5829300" y="2142499"/>
                  <a:pt x="5631980" y="1944503"/>
                  <a:pt x="5382454" y="1944503"/>
                </a:cubicBezTo>
                <a:close/>
                <a:moveTo>
                  <a:pt x="2922451" y="311737"/>
                </a:moveTo>
                <a:lnTo>
                  <a:pt x="4701683" y="1937730"/>
                </a:lnTo>
                <a:lnTo>
                  <a:pt x="1113377" y="1937730"/>
                </a:lnTo>
                <a:lnTo>
                  <a:pt x="2922451" y="311737"/>
                </a:lnTo>
                <a:close/>
                <a:moveTo>
                  <a:pt x="271224" y="2391349"/>
                </a:moveTo>
                <a:cubicBezTo>
                  <a:pt x="271224" y="2296423"/>
                  <a:pt x="351911" y="2215727"/>
                  <a:pt x="446846" y="2215727"/>
                </a:cubicBezTo>
                <a:lnTo>
                  <a:pt x="5382464" y="2215727"/>
                </a:lnTo>
                <a:cubicBezTo>
                  <a:pt x="5477390" y="2215727"/>
                  <a:pt x="5558085" y="2296413"/>
                  <a:pt x="5558085" y="2391349"/>
                </a:cubicBezTo>
                <a:lnTo>
                  <a:pt x="5558085" y="2566971"/>
                </a:lnTo>
                <a:cubicBezTo>
                  <a:pt x="5558085" y="2661897"/>
                  <a:pt x="5477399" y="2742593"/>
                  <a:pt x="5382464" y="2742593"/>
                </a:cubicBezTo>
                <a:lnTo>
                  <a:pt x="446846" y="2742593"/>
                </a:lnTo>
                <a:cubicBezTo>
                  <a:pt x="351920" y="2742593"/>
                  <a:pt x="271224" y="2661907"/>
                  <a:pt x="271224" y="2566971"/>
                </a:cubicBezTo>
                <a:lnTo>
                  <a:pt x="271224" y="2391349"/>
                </a:lnTo>
                <a:lnTo>
                  <a:pt x="271224" y="2391349"/>
                </a:lnTo>
                <a:close/>
                <a:moveTo>
                  <a:pt x="4863065" y="5364654"/>
                </a:moveTo>
                <a:cubicBezTo>
                  <a:pt x="4863065" y="5372112"/>
                  <a:pt x="4855607" y="5372112"/>
                  <a:pt x="4826451" y="5372112"/>
                </a:cubicBezTo>
                <a:lnTo>
                  <a:pt x="1032691" y="5372112"/>
                </a:lnTo>
                <a:cubicBezTo>
                  <a:pt x="1017775" y="5372112"/>
                  <a:pt x="974379" y="5372112"/>
                  <a:pt x="966921" y="5335498"/>
                </a:cubicBezTo>
                <a:lnTo>
                  <a:pt x="512616" y="3007026"/>
                </a:lnTo>
                <a:lnTo>
                  <a:pt x="5316684" y="3007026"/>
                </a:lnTo>
                <a:lnTo>
                  <a:pt x="4863065" y="5364654"/>
                </a:lnTo>
                <a:close/>
                <a:moveTo>
                  <a:pt x="1340530" y="3804431"/>
                </a:moveTo>
                <a:cubicBezTo>
                  <a:pt x="1340530" y="3731202"/>
                  <a:pt x="1398842" y="3672890"/>
                  <a:pt x="1472070" y="3672890"/>
                </a:cubicBezTo>
                <a:lnTo>
                  <a:pt x="4298918" y="3672890"/>
                </a:lnTo>
                <a:cubicBezTo>
                  <a:pt x="4372147" y="3672890"/>
                  <a:pt x="4430459" y="3731202"/>
                  <a:pt x="4430459" y="3804431"/>
                </a:cubicBezTo>
                <a:cubicBezTo>
                  <a:pt x="4430459" y="3877659"/>
                  <a:pt x="4372147" y="3935971"/>
                  <a:pt x="4298918" y="3935971"/>
                </a:cubicBezTo>
                <a:lnTo>
                  <a:pt x="1479528" y="3935971"/>
                </a:lnTo>
                <a:cubicBezTo>
                  <a:pt x="1406300" y="3936656"/>
                  <a:pt x="1340530" y="3877659"/>
                  <a:pt x="1340530" y="3804431"/>
                </a:cubicBezTo>
                <a:close/>
                <a:moveTo>
                  <a:pt x="4283993" y="4559115"/>
                </a:moveTo>
                <a:cubicBezTo>
                  <a:pt x="4283993" y="4632343"/>
                  <a:pt x="4225681" y="4690656"/>
                  <a:pt x="4152452" y="4690656"/>
                </a:cubicBezTo>
                <a:lnTo>
                  <a:pt x="1640910" y="4690656"/>
                </a:lnTo>
                <a:cubicBezTo>
                  <a:pt x="1567682" y="4690656"/>
                  <a:pt x="1509370" y="4632343"/>
                  <a:pt x="1509370" y="4559115"/>
                </a:cubicBezTo>
                <a:cubicBezTo>
                  <a:pt x="1509370" y="4485887"/>
                  <a:pt x="1567682" y="4427575"/>
                  <a:pt x="1640910" y="4427575"/>
                </a:cubicBezTo>
                <a:lnTo>
                  <a:pt x="4145671" y="4427575"/>
                </a:lnTo>
                <a:cubicBezTo>
                  <a:pt x="4218223" y="4426889"/>
                  <a:pt x="4283993" y="4485887"/>
                  <a:pt x="4283993" y="455911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427" name="Forma libre 426">
            <a:extLst>
              <a:ext uri="{FF2B5EF4-FFF2-40B4-BE49-F238E27FC236}">
                <a16:creationId xmlns:a16="http://schemas.microsoft.com/office/drawing/2014/main" id="{2D54638C-91A1-EF4E-A15A-377B0E3316A7}"/>
              </a:ext>
            </a:extLst>
          </p:cNvPr>
          <p:cNvSpPr/>
          <p:nvPr/>
        </p:nvSpPr>
        <p:spPr>
          <a:xfrm>
            <a:off x="1270707" y="3395150"/>
            <a:ext cx="301338" cy="280624"/>
          </a:xfrm>
          <a:custGeom>
            <a:avLst/>
            <a:gdLst>
              <a:gd name="connsiteX0" fmla="*/ 5579212 w 5819775"/>
              <a:gd name="connsiteY0" fmla="*/ 0 h 5419725"/>
              <a:gd name="connsiteX1" fmla="*/ 249479 w 5819775"/>
              <a:gd name="connsiteY1" fmla="*/ 0 h 5419725"/>
              <a:gd name="connsiteX2" fmla="*/ 0 w 5819775"/>
              <a:gd name="connsiteY2" fmla="*/ 249479 h 5419725"/>
              <a:gd name="connsiteX3" fmla="*/ 0 w 5819775"/>
              <a:gd name="connsiteY3" fmla="*/ 808682 h 5419725"/>
              <a:gd name="connsiteX4" fmla="*/ 249479 w 5819775"/>
              <a:gd name="connsiteY4" fmla="*/ 1058161 h 5419725"/>
              <a:gd name="connsiteX5" fmla="*/ 295723 w 5819775"/>
              <a:gd name="connsiteY5" fmla="*/ 1058161 h 5419725"/>
              <a:gd name="connsiteX6" fmla="*/ 295723 w 5819775"/>
              <a:gd name="connsiteY6" fmla="*/ 1695850 h 5419725"/>
              <a:gd name="connsiteX7" fmla="*/ 295723 w 5819775"/>
              <a:gd name="connsiteY7" fmla="*/ 1695850 h 5419725"/>
              <a:gd name="connsiteX8" fmla="*/ 295723 w 5819775"/>
              <a:gd name="connsiteY8" fmla="*/ 5113106 h 5419725"/>
              <a:gd name="connsiteX9" fmla="*/ 610914 w 5819775"/>
              <a:gd name="connsiteY9" fmla="*/ 5428298 h 5419725"/>
              <a:gd name="connsiteX10" fmla="*/ 2300069 w 5819775"/>
              <a:gd name="connsiteY10" fmla="*/ 5428298 h 5419725"/>
              <a:gd name="connsiteX11" fmla="*/ 3548682 w 5819775"/>
              <a:gd name="connsiteY11" fmla="*/ 5428298 h 5419725"/>
              <a:gd name="connsiteX12" fmla="*/ 5224463 w 5819775"/>
              <a:gd name="connsiteY12" fmla="*/ 5428298 h 5419725"/>
              <a:gd name="connsiteX13" fmla="*/ 5539655 w 5819775"/>
              <a:gd name="connsiteY13" fmla="*/ 5113106 h 5419725"/>
              <a:gd name="connsiteX14" fmla="*/ 5539655 w 5819775"/>
              <a:gd name="connsiteY14" fmla="*/ 1498702 h 5419725"/>
              <a:gd name="connsiteX15" fmla="*/ 5539655 w 5819775"/>
              <a:gd name="connsiteY15" fmla="*/ 1471927 h 5419725"/>
              <a:gd name="connsiteX16" fmla="*/ 5539655 w 5819775"/>
              <a:gd name="connsiteY16" fmla="*/ 1058161 h 5419725"/>
              <a:gd name="connsiteX17" fmla="*/ 5579202 w 5819775"/>
              <a:gd name="connsiteY17" fmla="*/ 1058161 h 5419725"/>
              <a:gd name="connsiteX18" fmla="*/ 5828681 w 5819775"/>
              <a:gd name="connsiteY18" fmla="*/ 808682 h 5419725"/>
              <a:gd name="connsiteX19" fmla="*/ 5828681 w 5819775"/>
              <a:gd name="connsiteY19" fmla="*/ 250088 h 5419725"/>
              <a:gd name="connsiteX20" fmla="*/ 5579212 w 5819775"/>
              <a:gd name="connsiteY20" fmla="*/ 0 h 5419725"/>
              <a:gd name="connsiteX21" fmla="*/ 2175339 w 5819775"/>
              <a:gd name="connsiteY21" fmla="*/ 5184905 h 5419725"/>
              <a:gd name="connsiteX22" fmla="*/ 611534 w 5819775"/>
              <a:gd name="connsiteY22" fmla="*/ 5184905 h 5419725"/>
              <a:gd name="connsiteX23" fmla="*/ 539125 w 5819775"/>
              <a:gd name="connsiteY23" fmla="*/ 5112496 h 5419725"/>
              <a:gd name="connsiteX24" fmla="*/ 539125 w 5819775"/>
              <a:gd name="connsiteY24" fmla="*/ 4337285 h 5419725"/>
              <a:gd name="connsiteX25" fmla="*/ 2175348 w 5819775"/>
              <a:gd name="connsiteY25" fmla="*/ 4337285 h 5419725"/>
              <a:gd name="connsiteX26" fmla="*/ 2175348 w 5819775"/>
              <a:gd name="connsiteY26" fmla="*/ 5184905 h 5419725"/>
              <a:gd name="connsiteX27" fmla="*/ 2175339 w 5819775"/>
              <a:gd name="connsiteY27" fmla="*/ 5184905 h 5419725"/>
              <a:gd name="connsiteX28" fmla="*/ 3423952 w 5819775"/>
              <a:gd name="connsiteY28" fmla="*/ 5184905 h 5419725"/>
              <a:gd name="connsiteX29" fmla="*/ 2418121 w 5819775"/>
              <a:gd name="connsiteY29" fmla="*/ 5184905 h 5419725"/>
              <a:gd name="connsiteX30" fmla="*/ 2418121 w 5819775"/>
              <a:gd name="connsiteY30" fmla="*/ 2983402 h 5419725"/>
              <a:gd name="connsiteX31" fmla="*/ 2437590 w 5819775"/>
              <a:gd name="connsiteY31" fmla="*/ 2963932 h 5419725"/>
              <a:gd name="connsiteX32" fmla="*/ 3397177 w 5819775"/>
              <a:gd name="connsiteY32" fmla="*/ 2963932 h 5419725"/>
              <a:gd name="connsiteX33" fmla="*/ 3416646 w 5819775"/>
              <a:gd name="connsiteY33" fmla="*/ 2983402 h 5419725"/>
              <a:gd name="connsiteX34" fmla="*/ 3416646 w 5819775"/>
              <a:gd name="connsiteY34" fmla="*/ 5184905 h 5419725"/>
              <a:gd name="connsiteX35" fmla="*/ 3423952 w 5819775"/>
              <a:gd name="connsiteY35" fmla="*/ 5184905 h 5419725"/>
              <a:gd name="connsiteX36" fmla="*/ 5290185 w 5819775"/>
              <a:gd name="connsiteY36" fmla="*/ 5113106 h 5419725"/>
              <a:gd name="connsiteX37" fmla="*/ 5217776 w 5819775"/>
              <a:gd name="connsiteY37" fmla="*/ 5185515 h 5419725"/>
              <a:gd name="connsiteX38" fmla="*/ 3666735 w 5819775"/>
              <a:gd name="connsiteY38" fmla="*/ 5185515 h 5419725"/>
              <a:gd name="connsiteX39" fmla="*/ 3666735 w 5819775"/>
              <a:gd name="connsiteY39" fmla="*/ 4416390 h 5419725"/>
              <a:gd name="connsiteX40" fmla="*/ 5296262 w 5819775"/>
              <a:gd name="connsiteY40" fmla="*/ 4416390 h 5419725"/>
              <a:gd name="connsiteX41" fmla="*/ 5296262 w 5819775"/>
              <a:gd name="connsiteY41" fmla="*/ 5113106 h 5419725"/>
              <a:gd name="connsiteX42" fmla="*/ 5290185 w 5819775"/>
              <a:gd name="connsiteY42" fmla="*/ 5113106 h 5419725"/>
              <a:gd name="connsiteX43" fmla="*/ 5290185 w 5819775"/>
              <a:gd name="connsiteY43" fmla="*/ 4172998 h 5419725"/>
              <a:gd name="connsiteX44" fmla="*/ 3666744 w 5819775"/>
              <a:gd name="connsiteY44" fmla="*/ 4172998 h 5419725"/>
              <a:gd name="connsiteX45" fmla="*/ 3666744 w 5819775"/>
              <a:gd name="connsiteY45" fmla="*/ 2983402 h 5419725"/>
              <a:gd name="connsiteX46" fmla="*/ 3403883 w 5819775"/>
              <a:gd name="connsiteY46" fmla="*/ 2720531 h 5419725"/>
              <a:gd name="connsiteX47" fmla="*/ 2438210 w 5819775"/>
              <a:gd name="connsiteY47" fmla="*/ 2720531 h 5419725"/>
              <a:gd name="connsiteX48" fmla="*/ 2175339 w 5819775"/>
              <a:gd name="connsiteY48" fmla="*/ 2983402 h 5419725"/>
              <a:gd name="connsiteX49" fmla="*/ 2175339 w 5819775"/>
              <a:gd name="connsiteY49" fmla="*/ 4094502 h 5419725"/>
              <a:gd name="connsiteX50" fmla="*/ 538515 w 5819775"/>
              <a:gd name="connsiteY50" fmla="*/ 4094502 h 5419725"/>
              <a:gd name="connsiteX51" fmla="*/ 538515 w 5819775"/>
              <a:gd name="connsiteY51" fmla="*/ 2149174 h 5419725"/>
              <a:gd name="connsiteX52" fmla="*/ 545211 w 5819775"/>
              <a:gd name="connsiteY52" fmla="*/ 2155870 h 5419725"/>
              <a:gd name="connsiteX53" fmla="*/ 597541 w 5819775"/>
              <a:gd name="connsiteY53" fmla="*/ 2182035 h 5419725"/>
              <a:gd name="connsiteX54" fmla="*/ 610924 w 5819775"/>
              <a:gd name="connsiteY54" fmla="*/ 2188731 h 5419725"/>
              <a:gd name="connsiteX55" fmla="*/ 676637 w 5819775"/>
              <a:gd name="connsiteY55" fmla="*/ 2214896 h 5419725"/>
              <a:gd name="connsiteX56" fmla="*/ 683333 w 5819775"/>
              <a:gd name="connsiteY56" fmla="*/ 2214896 h 5419725"/>
              <a:gd name="connsiteX57" fmla="*/ 742360 w 5819775"/>
              <a:gd name="connsiteY57" fmla="*/ 2228279 h 5419725"/>
              <a:gd name="connsiteX58" fmla="*/ 761829 w 5819775"/>
              <a:gd name="connsiteY58" fmla="*/ 2228279 h 5419725"/>
              <a:gd name="connsiteX59" fmla="*/ 834238 w 5819775"/>
              <a:gd name="connsiteY59" fmla="*/ 2234975 h 5419725"/>
              <a:gd name="connsiteX60" fmla="*/ 893264 w 5819775"/>
              <a:gd name="connsiteY60" fmla="*/ 2228279 h 5419725"/>
              <a:gd name="connsiteX61" fmla="*/ 1248013 w 5819775"/>
              <a:gd name="connsiteY61" fmla="*/ 2037826 h 5419725"/>
              <a:gd name="connsiteX62" fmla="*/ 1602762 w 5819775"/>
              <a:gd name="connsiteY62" fmla="*/ 2228279 h 5419725"/>
              <a:gd name="connsiteX63" fmla="*/ 1661789 w 5819775"/>
              <a:gd name="connsiteY63" fmla="*/ 2234975 h 5419725"/>
              <a:gd name="connsiteX64" fmla="*/ 1720815 w 5819775"/>
              <a:gd name="connsiteY64" fmla="*/ 2228279 h 5419725"/>
              <a:gd name="connsiteX65" fmla="*/ 2075564 w 5819775"/>
              <a:gd name="connsiteY65" fmla="*/ 2037826 h 5419725"/>
              <a:gd name="connsiteX66" fmla="*/ 2430313 w 5819775"/>
              <a:gd name="connsiteY66" fmla="*/ 2228279 h 5419725"/>
              <a:gd name="connsiteX67" fmla="*/ 2489340 w 5819775"/>
              <a:gd name="connsiteY67" fmla="*/ 2234975 h 5419725"/>
              <a:gd name="connsiteX68" fmla="*/ 2548366 w 5819775"/>
              <a:gd name="connsiteY68" fmla="*/ 2228279 h 5419725"/>
              <a:gd name="connsiteX69" fmla="*/ 2903115 w 5819775"/>
              <a:gd name="connsiteY69" fmla="*/ 2037826 h 5419725"/>
              <a:gd name="connsiteX70" fmla="*/ 3257864 w 5819775"/>
              <a:gd name="connsiteY70" fmla="*/ 2228279 h 5419725"/>
              <a:gd name="connsiteX71" fmla="*/ 3316891 w 5819775"/>
              <a:gd name="connsiteY71" fmla="*/ 2234975 h 5419725"/>
              <a:gd name="connsiteX72" fmla="*/ 3375917 w 5819775"/>
              <a:gd name="connsiteY72" fmla="*/ 2228279 h 5419725"/>
              <a:gd name="connsiteX73" fmla="*/ 3730666 w 5819775"/>
              <a:gd name="connsiteY73" fmla="*/ 2037826 h 5419725"/>
              <a:gd name="connsiteX74" fmla="*/ 4085416 w 5819775"/>
              <a:gd name="connsiteY74" fmla="*/ 2228279 h 5419725"/>
              <a:gd name="connsiteX75" fmla="*/ 4144442 w 5819775"/>
              <a:gd name="connsiteY75" fmla="*/ 2234975 h 5419725"/>
              <a:gd name="connsiteX76" fmla="*/ 4203468 w 5819775"/>
              <a:gd name="connsiteY76" fmla="*/ 2228279 h 5419725"/>
              <a:gd name="connsiteX77" fmla="*/ 4558218 w 5819775"/>
              <a:gd name="connsiteY77" fmla="*/ 2037826 h 5419725"/>
              <a:gd name="connsiteX78" fmla="*/ 4912967 w 5819775"/>
              <a:gd name="connsiteY78" fmla="*/ 2228279 h 5419725"/>
              <a:gd name="connsiteX79" fmla="*/ 4971993 w 5819775"/>
              <a:gd name="connsiteY79" fmla="*/ 2234975 h 5419725"/>
              <a:gd name="connsiteX80" fmla="*/ 5044402 w 5819775"/>
              <a:gd name="connsiteY80" fmla="*/ 2228279 h 5419725"/>
              <a:gd name="connsiteX81" fmla="*/ 5063871 w 5819775"/>
              <a:gd name="connsiteY81" fmla="*/ 2228279 h 5419725"/>
              <a:gd name="connsiteX82" fmla="*/ 5136280 w 5819775"/>
              <a:gd name="connsiteY82" fmla="*/ 2208810 h 5419725"/>
              <a:gd name="connsiteX83" fmla="*/ 5142976 w 5819775"/>
              <a:gd name="connsiteY83" fmla="*/ 2208810 h 5419725"/>
              <a:gd name="connsiteX84" fmla="*/ 5202003 w 5819775"/>
              <a:gd name="connsiteY84" fmla="*/ 2182644 h 5419725"/>
              <a:gd name="connsiteX85" fmla="*/ 5215385 w 5819775"/>
              <a:gd name="connsiteY85" fmla="*/ 2175948 h 5419725"/>
              <a:gd name="connsiteX86" fmla="*/ 5274412 w 5819775"/>
              <a:gd name="connsiteY86" fmla="*/ 2143087 h 5419725"/>
              <a:gd name="connsiteX87" fmla="*/ 5274412 w 5819775"/>
              <a:gd name="connsiteY87" fmla="*/ 2143087 h 5419725"/>
              <a:gd name="connsiteX88" fmla="*/ 5274412 w 5819775"/>
              <a:gd name="connsiteY88" fmla="*/ 4173607 h 5419725"/>
              <a:gd name="connsiteX89" fmla="*/ 5290233 w 5819775"/>
              <a:gd name="connsiteY89" fmla="*/ 4173607 h 5419725"/>
              <a:gd name="connsiteX90" fmla="*/ 5290233 w 5819775"/>
              <a:gd name="connsiteY90" fmla="*/ 4172998 h 5419725"/>
              <a:gd name="connsiteX91" fmla="*/ 538515 w 5819775"/>
              <a:gd name="connsiteY91" fmla="*/ 1695850 h 5419725"/>
              <a:gd name="connsiteX92" fmla="*/ 538515 w 5819775"/>
              <a:gd name="connsiteY92" fmla="*/ 1064847 h 5419725"/>
              <a:gd name="connsiteX93" fmla="*/ 1123274 w 5819775"/>
              <a:gd name="connsiteY93" fmla="*/ 1064847 h 5419725"/>
              <a:gd name="connsiteX94" fmla="*/ 1123274 w 5819775"/>
              <a:gd name="connsiteY94" fmla="*/ 1695850 h 5419725"/>
              <a:gd name="connsiteX95" fmla="*/ 945594 w 5819775"/>
              <a:gd name="connsiteY95" fmla="*/ 1965408 h 5419725"/>
              <a:gd name="connsiteX96" fmla="*/ 833628 w 5819775"/>
              <a:gd name="connsiteY96" fmla="*/ 1991573 h 5419725"/>
              <a:gd name="connsiteX97" fmla="*/ 721662 w 5819775"/>
              <a:gd name="connsiteY97" fmla="*/ 1965408 h 5419725"/>
              <a:gd name="connsiteX98" fmla="*/ 538515 w 5819775"/>
              <a:gd name="connsiteY98" fmla="*/ 1695850 h 5419725"/>
              <a:gd name="connsiteX99" fmla="*/ 1366657 w 5819775"/>
              <a:gd name="connsiteY99" fmla="*/ 1695850 h 5419725"/>
              <a:gd name="connsiteX100" fmla="*/ 1366657 w 5819775"/>
              <a:gd name="connsiteY100" fmla="*/ 1064847 h 5419725"/>
              <a:gd name="connsiteX101" fmla="*/ 1951415 w 5819775"/>
              <a:gd name="connsiteY101" fmla="*/ 1064847 h 5419725"/>
              <a:gd name="connsiteX102" fmla="*/ 1951415 w 5819775"/>
              <a:gd name="connsiteY102" fmla="*/ 1695850 h 5419725"/>
              <a:gd name="connsiteX103" fmla="*/ 1773736 w 5819775"/>
              <a:gd name="connsiteY103" fmla="*/ 1965408 h 5419725"/>
              <a:gd name="connsiteX104" fmla="*/ 1661770 w 5819775"/>
              <a:gd name="connsiteY104" fmla="*/ 1991573 h 5419725"/>
              <a:gd name="connsiteX105" fmla="*/ 1549803 w 5819775"/>
              <a:gd name="connsiteY105" fmla="*/ 1965408 h 5419725"/>
              <a:gd name="connsiteX106" fmla="*/ 1366657 w 5819775"/>
              <a:gd name="connsiteY106" fmla="*/ 1695850 h 5419725"/>
              <a:gd name="connsiteX107" fmla="*/ 2194808 w 5819775"/>
              <a:gd name="connsiteY107" fmla="*/ 1695850 h 5419725"/>
              <a:gd name="connsiteX108" fmla="*/ 2194808 w 5819775"/>
              <a:gd name="connsiteY108" fmla="*/ 1064847 h 5419725"/>
              <a:gd name="connsiteX109" fmla="*/ 2779567 w 5819775"/>
              <a:gd name="connsiteY109" fmla="*/ 1064847 h 5419725"/>
              <a:gd name="connsiteX110" fmla="*/ 2779567 w 5819775"/>
              <a:gd name="connsiteY110" fmla="*/ 1695850 h 5419725"/>
              <a:gd name="connsiteX111" fmla="*/ 2601887 w 5819775"/>
              <a:gd name="connsiteY111" fmla="*/ 1965408 h 5419725"/>
              <a:gd name="connsiteX112" fmla="*/ 2489930 w 5819775"/>
              <a:gd name="connsiteY112" fmla="*/ 1991573 h 5419725"/>
              <a:gd name="connsiteX113" fmla="*/ 2377964 w 5819775"/>
              <a:gd name="connsiteY113" fmla="*/ 1965408 h 5419725"/>
              <a:gd name="connsiteX114" fmla="*/ 2194808 w 5819775"/>
              <a:gd name="connsiteY114" fmla="*/ 1695850 h 5419725"/>
              <a:gd name="connsiteX115" fmla="*/ 3029655 w 5819775"/>
              <a:gd name="connsiteY115" fmla="*/ 1695850 h 5419725"/>
              <a:gd name="connsiteX116" fmla="*/ 3029655 w 5819775"/>
              <a:gd name="connsiteY116" fmla="*/ 1064847 h 5419725"/>
              <a:gd name="connsiteX117" fmla="*/ 3614414 w 5819775"/>
              <a:gd name="connsiteY117" fmla="*/ 1064847 h 5419725"/>
              <a:gd name="connsiteX118" fmla="*/ 3614414 w 5819775"/>
              <a:gd name="connsiteY118" fmla="*/ 1695850 h 5419725"/>
              <a:gd name="connsiteX119" fmla="*/ 3436735 w 5819775"/>
              <a:gd name="connsiteY119" fmla="*/ 1965408 h 5419725"/>
              <a:gd name="connsiteX120" fmla="*/ 3324768 w 5819775"/>
              <a:gd name="connsiteY120" fmla="*/ 1991573 h 5419725"/>
              <a:gd name="connsiteX121" fmla="*/ 3212802 w 5819775"/>
              <a:gd name="connsiteY121" fmla="*/ 1965408 h 5419725"/>
              <a:gd name="connsiteX122" fmla="*/ 3029655 w 5819775"/>
              <a:gd name="connsiteY122" fmla="*/ 1695850 h 5419725"/>
              <a:gd name="connsiteX123" fmla="*/ 3857196 w 5819775"/>
              <a:gd name="connsiteY123" fmla="*/ 1695850 h 5419725"/>
              <a:gd name="connsiteX124" fmla="*/ 3857196 w 5819775"/>
              <a:gd name="connsiteY124" fmla="*/ 1064847 h 5419725"/>
              <a:gd name="connsiteX125" fmla="*/ 4441955 w 5819775"/>
              <a:gd name="connsiteY125" fmla="*/ 1064847 h 5419725"/>
              <a:gd name="connsiteX126" fmla="*/ 4441955 w 5819775"/>
              <a:gd name="connsiteY126" fmla="*/ 1695850 h 5419725"/>
              <a:gd name="connsiteX127" fmla="*/ 4264276 w 5819775"/>
              <a:gd name="connsiteY127" fmla="*/ 1965408 h 5419725"/>
              <a:gd name="connsiteX128" fmla="*/ 4152319 w 5819775"/>
              <a:gd name="connsiteY128" fmla="*/ 1991573 h 5419725"/>
              <a:gd name="connsiteX129" fmla="*/ 4040353 w 5819775"/>
              <a:gd name="connsiteY129" fmla="*/ 1965408 h 5419725"/>
              <a:gd name="connsiteX130" fmla="*/ 3857196 w 5819775"/>
              <a:gd name="connsiteY130" fmla="*/ 1695850 h 5419725"/>
              <a:gd name="connsiteX131" fmla="*/ 4692034 w 5819775"/>
              <a:gd name="connsiteY131" fmla="*/ 1695850 h 5419725"/>
              <a:gd name="connsiteX132" fmla="*/ 4692034 w 5819775"/>
              <a:gd name="connsiteY132" fmla="*/ 1064847 h 5419725"/>
              <a:gd name="connsiteX133" fmla="*/ 5276793 w 5819775"/>
              <a:gd name="connsiteY133" fmla="*/ 1064847 h 5419725"/>
              <a:gd name="connsiteX134" fmla="*/ 5276793 w 5819775"/>
              <a:gd name="connsiteY134" fmla="*/ 1400127 h 5419725"/>
              <a:gd name="connsiteX135" fmla="*/ 5276793 w 5819775"/>
              <a:gd name="connsiteY135" fmla="*/ 1695850 h 5419725"/>
              <a:gd name="connsiteX136" fmla="*/ 5099114 w 5819775"/>
              <a:gd name="connsiteY136" fmla="*/ 1965408 h 5419725"/>
              <a:gd name="connsiteX137" fmla="*/ 4987157 w 5819775"/>
              <a:gd name="connsiteY137" fmla="*/ 1991573 h 5419725"/>
              <a:gd name="connsiteX138" fmla="*/ 4875190 w 5819775"/>
              <a:gd name="connsiteY138" fmla="*/ 1965408 h 5419725"/>
              <a:gd name="connsiteX139" fmla="*/ 4692034 w 5819775"/>
              <a:gd name="connsiteY139" fmla="*/ 1695850 h 5419725"/>
              <a:gd name="connsiteX140" fmla="*/ 5579212 w 5819775"/>
              <a:gd name="connsiteY140" fmla="*/ 808673 h 5419725"/>
              <a:gd name="connsiteX141" fmla="*/ 5579212 w 5819775"/>
              <a:gd name="connsiteY141" fmla="*/ 808673 h 5419725"/>
              <a:gd name="connsiteX142" fmla="*/ 249479 w 5819775"/>
              <a:gd name="connsiteY142" fmla="*/ 808673 h 5419725"/>
              <a:gd name="connsiteX143" fmla="*/ 256175 w 5819775"/>
              <a:gd name="connsiteY143" fmla="*/ 243392 h 5419725"/>
              <a:gd name="connsiteX144" fmla="*/ 5579212 w 5819775"/>
              <a:gd name="connsiteY144" fmla="*/ 250088 h 5419725"/>
              <a:gd name="connsiteX145" fmla="*/ 5579212 w 5819775"/>
              <a:gd name="connsiteY145" fmla="*/ 808673 h 5419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5819775" h="5419725">
                <a:moveTo>
                  <a:pt x="5579212" y="0"/>
                </a:moveTo>
                <a:lnTo>
                  <a:pt x="249479" y="0"/>
                </a:lnTo>
                <a:cubicBezTo>
                  <a:pt x="111357" y="0"/>
                  <a:pt x="0" y="111957"/>
                  <a:pt x="0" y="249479"/>
                </a:cubicBezTo>
                <a:lnTo>
                  <a:pt x="0" y="808682"/>
                </a:lnTo>
                <a:cubicBezTo>
                  <a:pt x="0" y="946804"/>
                  <a:pt x="111957" y="1058161"/>
                  <a:pt x="249479" y="1058161"/>
                </a:cubicBezTo>
                <a:lnTo>
                  <a:pt x="295723" y="1058161"/>
                </a:lnTo>
                <a:lnTo>
                  <a:pt x="295723" y="1695850"/>
                </a:lnTo>
                <a:lnTo>
                  <a:pt x="295723" y="1695850"/>
                </a:lnTo>
                <a:lnTo>
                  <a:pt x="295723" y="5113106"/>
                </a:lnTo>
                <a:cubicBezTo>
                  <a:pt x="295723" y="5284089"/>
                  <a:pt x="440541" y="5428298"/>
                  <a:pt x="610914" y="5428298"/>
                </a:cubicBezTo>
                <a:lnTo>
                  <a:pt x="2300069" y="5428298"/>
                </a:lnTo>
                <a:lnTo>
                  <a:pt x="3548682" y="5428298"/>
                </a:lnTo>
                <a:lnTo>
                  <a:pt x="5224463" y="5428298"/>
                </a:lnTo>
                <a:cubicBezTo>
                  <a:pt x="5395446" y="5428298"/>
                  <a:pt x="5539655" y="5283480"/>
                  <a:pt x="5539655" y="5113106"/>
                </a:cubicBezTo>
                <a:lnTo>
                  <a:pt x="5539655" y="1498702"/>
                </a:lnTo>
                <a:lnTo>
                  <a:pt x="5539655" y="1471927"/>
                </a:lnTo>
                <a:lnTo>
                  <a:pt x="5539655" y="1058161"/>
                </a:lnTo>
                <a:lnTo>
                  <a:pt x="5579202" y="1058161"/>
                </a:lnTo>
                <a:cubicBezTo>
                  <a:pt x="5717325" y="1058161"/>
                  <a:pt x="5828681" y="946204"/>
                  <a:pt x="5828681" y="808682"/>
                </a:cubicBezTo>
                <a:lnTo>
                  <a:pt x="5828681" y="250088"/>
                </a:lnTo>
                <a:cubicBezTo>
                  <a:pt x="5822604" y="111957"/>
                  <a:pt x="5717334" y="0"/>
                  <a:pt x="5579212" y="0"/>
                </a:cubicBezTo>
                <a:close/>
                <a:moveTo>
                  <a:pt x="2175339" y="5184905"/>
                </a:moveTo>
                <a:lnTo>
                  <a:pt x="611534" y="5184905"/>
                </a:lnTo>
                <a:cubicBezTo>
                  <a:pt x="571986" y="5184905"/>
                  <a:pt x="539125" y="5152044"/>
                  <a:pt x="539125" y="5112496"/>
                </a:cubicBezTo>
                <a:lnTo>
                  <a:pt x="539125" y="4337285"/>
                </a:lnTo>
                <a:lnTo>
                  <a:pt x="2175348" y="4337285"/>
                </a:lnTo>
                <a:lnTo>
                  <a:pt x="2175348" y="5184905"/>
                </a:lnTo>
                <a:lnTo>
                  <a:pt x="2175339" y="5184905"/>
                </a:lnTo>
                <a:close/>
                <a:moveTo>
                  <a:pt x="3423952" y="5184905"/>
                </a:moveTo>
                <a:lnTo>
                  <a:pt x="2418121" y="5184905"/>
                </a:lnTo>
                <a:lnTo>
                  <a:pt x="2418121" y="2983402"/>
                </a:lnTo>
                <a:cubicBezTo>
                  <a:pt x="2418121" y="2970019"/>
                  <a:pt x="2431504" y="2963932"/>
                  <a:pt x="2437590" y="2963932"/>
                </a:cubicBezTo>
                <a:lnTo>
                  <a:pt x="3397177" y="2963932"/>
                </a:lnTo>
                <a:cubicBezTo>
                  <a:pt x="3410560" y="2963932"/>
                  <a:pt x="3416646" y="2977315"/>
                  <a:pt x="3416646" y="2983402"/>
                </a:cubicBezTo>
                <a:lnTo>
                  <a:pt x="3416646" y="5184905"/>
                </a:lnTo>
                <a:lnTo>
                  <a:pt x="3423952" y="5184905"/>
                </a:lnTo>
                <a:close/>
                <a:moveTo>
                  <a:pt x="5290185" y="5113106"/>
                </a:moveTo>
                <a:cubicBezTo>
                  <a:pt x="5290185" y="5152654"/>
                  <a:pt x="5257324" y="5185515"/>
                  <a:pt x="5217776" y="5185515"/>
                </a:cubicBezTo>
                <a:lnTo>
                  <a:pt x="3666735" y="5185515"/>
                </a:lnTo>
                <a:lnTo>
                  <a:pt x="3666735" y="4416390"/>
                </a:lnTo>
                <a:lnTo>
                  <a:pt x="5296262" y="4416390"/>
                </a:lnTo>
                <a:lnTo>
                  <a:pt x="5296262" y="5113106"/>
                </a:lnTo>
                <a:lnTo>
                  <a:pt x="5290185" y="5113106"/>
                </a:lnTo>
                <a:close/>
                <a:moveTo>
                  <a:pt x="5290185" y="4172998"/>
                </a:moveTo>
                <a:lnTo>
                  <a:pt x="3666744" y="4172998"/>
                </a:lnTo>
                <a:lnTo>
                  <a:pt x="3666744" y="2983402"/>
                </a:lnTo>
                <a:cubicBezTo>
                  <a:pt x="3666744" y="2838584"/>
                  <a:pt x="3548701" y="2720531"/>
                  <a:pt x="3403883" y="2720531"/>
                </a:cubicBezTo>
                <a:lnTo>
                  <a:pt x="2438210" y="2720531"/>
                </a:lnTo>
                <a:cubicBezTo>
                  <a:pt x="2293392" y="2720531"/>
                  <a:pt x="2175339" y="2838574"/>
                  <a:pt x="2175339" y="2983402"/>
                </a:cubicBezTo>
                <a:lnTo>
                  <a:pt x="2175339" y="4094502"/>
                </a:lnTo>
                <a:lnTo>
                  <a:pt x="538515" y="4094502"/>
                </a:lnTo>
                <a:lnTo>
                  <a:pt x="538515" y="2149174"/>
                </a:lnTo>
                <a:cubicBezTo>
                  <a:pt x="538515" y="2149174"/>
                  <a:pt x="545211" y="2149174"/>
                  <a:pt x="545211" y="2155870"/>
                </a:cubicBezTo>
                <a:cubicBezTo>
                  <a:pt x="558594" y="2169252"/>
                  <a:pt x="578072" y="2175339"/>
                  <a:pt x="597541" y="2182035"/>
                </a:cubicBezTo>
                <a:cubicBezTo>
                  <a:pt x="604237" y="2182035"/>
                  <a:pt x="610924" y="2188731"/>
                  <a:pt x="610924" y="2188731"/>
                </a:cubicBezTo>
                <a:cubicBezTo>
                  <a:pt x="630393" y="2195427"/>
                  <a:pt x="650472" y="2208200"/>
                  <a:pt x="676637" y="2214896"/>
                </a:cubicBezTo>
                <a:lnTo>
                  <a:pt x="683333" y="2214896"/>
                </a:lnTo>
                <a:cubicBezTo>
                  <a:pt x="702802" y="2221592"/>
                  <a:pt x="722881" y="2228279"/>
                  <a:pt x="742360" y="2228279"/>
                </a:cubicBezTo>
                <a:cubicBezTo>
                  <a:pt x="749056" y="2228279"/>
                  <a:pt x="755742" y="2228279"/>
                  <a:pt x="761829" y="2228279"/>
                </a:cubicBezTo>
                <a:cubicBezTo>
                  <a:pt x="787994" y="2228279"/>
                  <a:pt x="808072" y="2234975"/>
                  <a:pt x="834238" y="2234975"/>
                </a:cubicBezTo>
                <a:cubicBezTo>
                  <a:pt x="853707" y="2234975"/>
                  <a:pt x="873785" y="2234975"/>
                  <a:pt x="893264" y="2228279"/>
                </a:cubicBezTo>
                <a:cubicBezTo>
                  <a:pt x="1038082" y="2214896"/>
                  <a:pt x="1162822" y="2143087"/>
                  <a:pt x="1248013" y="2037826"/>
                </a:cubicBezTo>
                <a:cubicBezTo>
                  <a:pt x="1333205" y="2143097"/>
                  <a:pt x="1458554" y="2215506"/>
                  <a:pt x="1602762" y="2228279"/>
                </a:cubicBezTo>
                <a:cubicBezTo>
                  <a:pt x="1622231" y="2228279"/>
                  <a:pt x="1642310" y="2234975"/>
                  <a:pt x="1661789" y="2234975"/>
                </a:cubicBezTo>
                <a:cubicBezTo>
                  <a:pt x="1681267" y="2234975"/>
                  <a:pt x="1701336" y="2234975"/>
                  <a:pt x="1720815" y="2228279"/>
                </a:cubicBezTo>
                <a:cubicBezTo>
                  <a:pt x="1865633" y="2214896"/>
                  <a:pt x="1990373" y="2143087"/>
                  <a:pt x="2075564" y="2037826"/>
                </a:cubicBezTo>
                <a:cubicBezTo>
                  <a:pt x="2160756" y="2143097"/>
                  <a:pt x="2286105" y="2215506"/>
                  <a:pt x="2430313" y="2228279"/>
                </a:cubicBezTo>
                <a:cubicBezTo>
                  <a:pt x="2449783" y="2228279"/>
                  <a:pt x="2469861" y="2234975"/>
                  <a:pt x="2489340" y="2234975"/>
                </a:cubicBezTo>
                <a:cubicBezTo>
                  <a:pt x="2508809" y="2234975"/>
                  <a:pt x="2528888" y="2234975"/>
                  <a:pt x="2548366" y="2228279"/>
                </a:cubicBezTo>
                <a:cubicBezTo>
                  <a:pt x="2693184" y="2214896"/>
                  <a:pt x="2817924" y="2143087"/>
                  <a:pt x="2903115" y="2037826"/>
                </a:cubicBezTo>
                <a:cubicBezTo>
                  <a:pt x="2988307" y="2143097"/>
                  <a:pt x="3113656" y="2215506"/>
                  <a:pt x="3257864" y="2228279"/>
                </a:cubicBezTo>
                <a:cubicBezTo>
                  <a:pt x="3277334" y="2228279"/>
                  <a:pt x="3297412" y="2234975"/>
                  <a:pt x="3316891" y="2234975"/>
                </a:cubicBezTo>
                <a:cubicBezTo>
                  <a:pt x="3336369" y="2234975"/>
                  <a:pt x="3356439" y="2234975"/>
                  <a:pt x="3375917" y="2228279"/>
                </a:cubicBezTo>
                <a:cubicBezTo>
                  <a:pt x="3520736" y="2214896"/>
                  <a:pt x="3645475" y="2143087"/>
                  <a:pt x="3730666" y="2037826"/>
                </a:cubicBezTo>
                <a:cubicBezTo>
                  <a:pt x="3815858" y="2143097"/>
                  <a:pt x="3941207" y="2215506"/>
                  <a:pt x="4085416" y="2228279"/>
                </a:cubicBezTo>
                <a:cubicBezTo>
                  <a:pt x="4104885" y="2228279"/>
                  <a:pt x="4124963" y="2234975"/>
                  <a:pt x="4144442" y="2234975"/>
                </a:cubicBezTo>
                <a:cubicBezTo>
                  <a:pt x="4163911" y="2234975"/>
                  <a:pt x="4183990" y="2234975"/>
                  <a:pt x="4203468" y="2228279"/>
                </a:cubicBezTo>
                <a:cubicBezTo>
                  <a:pt x="4348287" y="2214896"/>
                  <a:pt x="4473026" y="2143087"/>
                  <a:pt x="4558218" y="2037826"/>
                </a:cubicBezTo>
                <a:cubicBezTo>
                  <a:pt x="4643409" y="2143097"/>
                  <a:pt x="4768758" y="2215506"/>
                  <a:pt x="4912967" y="2228279"/>
                </a:cubicBezTo>
                <a:cubicBezTo>
                  <a:pt x="4932436" y="2228279"/>
                  <a:pt x="4952514" y="2234975"/>
                  <a:pt x="4971993" y="2234975"/>
                </a:cubicBezTo>
                <a:cubicBezTo>
                  <a:pt x="4998159" y="2234975"/>
                  <a:pt x="5024323" y="2234975"/>
                  <a:pt x="5044402" y="2228279"/>
                </a:cubicBezTo>
                <a:cubicBezTo>
                  <a:pt x="5051098" y="2228279"/>
                  <a:pt x="5057785" y="2228279"/>
                  <a:pt x="5063871" y="2228279"/>
                </a:cubicBezTo>
                <a:cubicBezTo>
                  <a:pt x="5090037" y="2221583"/>
                  <a:pt x="5110115" y="2221583"/>
                  <a:pt x="5136280" y="2208810"/>
                </a:cubicBezTo>
                <a:lnTo>
                  <a:pt x="5142976" y="2208810"/>
                </a:lnTo>
                <a:cubicBezTo>
                  <a:pt x="5162446" y="2202113"/>
                  <a:pt x="5182524" y="2195427"/>
                  <a:pt x="5202003" y="2182644"/>
                </a:cubicBezTo>
                <a:cubicBezTo>
                  <a:pt x="5208699" y="2182644"/>
                  <a:pt x="5208699" y="2175948"/>
                  <a:pt x="5215385" y="2175948"/>
                </a:cubicBezTo>
                <a:cubicBezTo>
                  <a:pt x="5234855" y="2162566"/>
                  <a:pt x="5254933" y="2156479"/>
                  <a:pt x="5274412" y="2143087"/>
                </a:cubicBezTo>
                <a:lnTo>
                  <a:pt x="5274412" y="2143087"/>
                </a:lnTo>
                <a:lnTo>
                  <a:pt x="5274412" y="4173607"/>
                </a:lnTo>
                <a:lnTo>
                  <a:pt x="5290233" y="4173607"/>
                </a:lnTo>
                <a:lnTo>
                  <a:pt x="5290233" y="4172998"/>
                </a:lnTo>
                <a:close/>
                <a:moveTo>
                  <a:pt x="538515" y="1695850"/>
                </a:moveTo>
                <a:lnTo>
                  <a:pt x="538515" y="1064847"/>
                </a:lnTo>
                <a:lnTo>
                  <a:pt x="1123274" y="1064847"/>
                </a:lnTo>
                <a:lnTo>
                  <a:pt x="1123274" y="1695850"/>
                </a:lnTo>
                <a:cubicBezTo>
                  <a:pt x="1123274" y="1813893"/>
                  <a:pt x="1050865" y="1919164"/>
                  <a:pt x="945594" y="1965408"/>
                </a:cubicBezTo>
                <a:cubicBezTo>
                  <a:pt x="912733" y="1978790"/>
                  <a:pt x="873185" y="1991573"/>
                  <a:pt x="833628" y="1991573"/>
                </a:cubicBezTo>
                <a:cubicBezTo>
                  <a:pt x="794080" y="1991573"/>
                  <a:pt x="754523" y="1984877"/>
                  <a:pt x="721662" y="1965408"/>
                </a:cubicBezTo>
                <a:cubicBezTo>
                  <a:pt x="610924" y="1925860"/>
                  <a:pt x="538515" y="1820590"/>
                  <a:pt x="538515" y="1695850"/>
                </a:cubicBezTo>
                <a:close/>
                <a:moveTo>
                  <a:pt x="1366657" y="1695850"/>
                </a:moveTo>
                <a:lnTo>
                  <a:pt x="1366657" y="1064847"/>
                </a:lnTo>
                <a:lnTo>
                  <a:pt x="1951415" y="1064847"/>
                </a:lnTo>
                <a:lnTo>
                  <a:pt x="1951415" y="1695850"/>
                </a:lnTo>
                <a:cubicBezTo>
                  <a:pt x="1951415" y="1813893"/>
                  <a:pt x="1879006" y="1919164"/>
                  <a:pt x="1773736" y="1965408"/>
                </a:cubicBezTo>
                <a:cubicBezTo>
                  <a:pt x="1740875" y="1978790"/>
                  <a:pt x="1701327" y="1991573"/>
                  <a:pt x="1661770" y="1991573"/>
                </a:cubicBezTo>
                <a:cubicBezTo>
                  <a:pt x="1622212" y="1991573"/>
                  <a:pt x="1582665" y="1984877"/>
                  <a:pt x="1549803" y="1965408"/>
                </a:cubicBezTo>
                <a:cubicBezTo>
                  <a:pt x="1439075" y="1925860"/>
                  <a:pt x="1366657" y="1820590"/>
                  <a:pt x="1366657" y="1695850"/>
                </a:cubicBezTo>
                <a:close/>
                <a:moveTo>
                  <a:pt x="2194808" y="1695850"/>
                </a:moveTo>
                <a:lnTo>
                  <a:pt x="2194808" y="1064847"/>
                </a:lnTo>
                <a:lnTo>
                  <a:pt x="2779567" y="1064847"/>
                </a:lnTo>
                <a:lnTo>
                  <a:pt x="2779567" y="1695850"/>
                </a:lnTo>
                <a:cubicBezTo>
                  <a:pt x="2779567" y="1813893"/>
                  <a:pt x="2707158" y="1919164"/>
                  <a:pt x="2601887" y="1965408"/>
                </a:cubicBezTo>
                <a:cubicBezTo>
                  <a:pt x="2569026" y="1978790"/>
                  <a:pt x="2529478" y="1991573"/>
                  <a:pt x="2489930" y="1991573"/>
                </a:cubicBezTo>
                <a:cubicBezTo>
                  <a:pt x="2450383" y="1991573"/>
                  <a:pt x="2410825" y="1984877"/>
                  <a:pt x="2377964" y="1965408"/>
                </a:cubicBezTo>
                <a:cubicBezTo>
                  <a:pt x="2273913" y="1925860"/>
                  <a:pt x="2194808" y="1820590"/>
                  <a:pt x="2194808" y="1695850"/>
                </a:cubicBezTo>
                <a:close/>
                <a:moveTo>
                  <a:pt x="3029655" y="1695850"/>
                </a:moveTo>
                <a:lnTo>
                  <a:pt x="3029655" y="1064847"/>
                </a:lnTo>
                <a:lnTo>
                  <a:pt x="3614414" y="1064847"/>
                </a:lnTo>
                <a:lnTo>
                  <a:pt x="3614414" y="1695850"/>
                </a:lnTo>
                <a:cubicBezTo>
                  <a:pt x="3614414" y="1813893"/>
                  <a:pt x="3542005" y="1919164"/>
                  <a:pt x="3436735" y="1965408"/>
                </a:cubicBezTo>
                <a:cubicBezTo>
                  <a:pt x="3403873" y="1978790"/>
                  <a:pt x="3364325" y="1991573"/>
                  <a:pt x="3324768" y="1991573"/>
                </a:cubicBezTo>
                <a:cubicBezTo>
                  <a:pt x="3285211" y="1991573"/>
                  <a:pt x="3245663" y="1984877"/>
                  <a:pt x="3212802" y="1965408"/>
                </a:cubicBezTo>
                <a:cubicBezTo>
                  <a:pt x="3101454" y="1925860"/>
                  <a:pt x="3029655" y="1820590"/>
                  <a:pt x="3029655" y="1695850"/>
                </a:cubicBezTo>
                <a:close/>
                <a:moveTo>
                  <a:pt x="3857196" y="1695850"/>
                </a:moveTo>
                <a:lnTo>
                  <a:pt x="3857196" y="1064847"/>
                </a:lnTo>
                <a:lnTo>
                  <a:pt x="4441955" y="1064847"/>
                </a:lnTo>
                <a:lnTo>
                  <a:pt x="4441955" y="1695850"/>
                </a:lnTo>
                <a:cubicBezTo>
                  <a:pt x="4441955" y="1813893"/>
                  <a:pt x="4369546" y="1919164"/>
                  <a:pt x="4264276" y="1965408"/>
                </a:cubicBezTo>
                <a:cubicBezTo>
                  <a:pt x="4231415" y="1978790"/>
                  <a:pt x="4191867" y="1991573"/>
                  <a:pt x="4152319" y="1991573"/>
                </a:cubicBezTo>
                <a:cubicBezTo>
                  <a:pt x="4112771" y="1991573"/>
                  <a:pt x="4073214" y="1984877"/>
                  <a:pt x="4040353" y="1965408"/>
                </a:cubicBezTo>
                <a:cubicBezTo>
                  <a:pt x="3936302" y="1925860"/>
                  <a:pt x="3857196" y="1820590"/>
                  <a:pt x="3857196" y="1695850"/>
                </a:cubicBezTo>
                <a:close/>
                <a:moveTo>
                  <a:pt x="4692034" y="1695850"/>
                </a:moveTo>
                <a:lnTo>
                  <a:pt x="4692034" y="1064847"/>
                </a:lnTo>
                <a:lnTo>
                  <a:pt x="5276793" y="1064847"/>
                </a:lnTo>
                <a:lnTo>
                  <a:pt x="5276793" y="1400127"/>
                </a:lnTo>
                <a:lnTo>
                  <a:pt x="5276793" y="1695850"/>
                </a:lnTo>
                <a:cubicBezTo>
                  <a:pt x="5276793" y="1813893"/>
                  <a:pt x="5204384" y="1919164"/>
                  <a:pt x="5099114" y="1965408"/>
                </a:cubicBezTo>
                <a:cubicBezTo>
                  <a:pt x="5066253" y="1978790"/>
                  <a:pt x="5026704" y="1991573"/>
                  <a:pt x="4987157" y="1991573"/>
                </a:cubicBezTo>
                <a:cubicBezTo>
                  <a:pt x="4947609" y="1991573"/>
                  <a:pt x="4908052" y="1984877"/>
                  <a:pt x="4875190" y="1965408"/>
                </a:cubicBezTo>
                <a:cubicBezTo>
                  <a:pt x="4764453" y="1925860"/>
                  <a:pt x="4692034" y="1820590"/>
                  <a:pt x="4692034" y="1695850"/>
                </a:cubicBezTo>
                <a:close/>
                <a:moveTo>
                  <a:pt x="5579212" y="808673"/>
                </a:moveTo>
                <a:cubicBezTo>
                  <a:pt x="5579212" y="814759"/>
                  <a:pt x="5579212" y="814759"/>
                  <a:pt x="5579212" y="808673"/>
                </a:cubicBezTo>
                <a:lnTo>
                  <a:pt x="249479" y="808673"/>
                </a:lnTo>
                <a:lnTo>
                  <a:pt x="256175" y="243392"/>
                </a:lnTo>
                <a:lnTo>
                  <a:pt x="5579212" y="250088"/>
                </a:lnTo>
                <a:lnTo>
                  <a:pt x="5579212" y="808673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429" name="Forma libre 428">
            <a:extLst>
              <a:ext uri="{FF2B5EF4-FFF2-40B4-BE49-F238E27FC236}">
                <a16:creationId xmlns:a16="http://schemas.microsoft.com/office/drawing/2014/main" id="{453E9F91-0202-3746-BAA5-31808BCA8703}"/>
              </a:ext>
            </a:extLst>
          </p:cNvPr>
          <p:cNvSpPr/>
          <p:nvPr/>
        </p:nvSpPr>
        <p:spPr>
          <a:xfrm>
            <a:off x="5700413" y="2733003"/>
            <a:ext cx="301339" cy="301339"/>
          </a:xfrm>
          <a:custGeom>
            <a:avLst/>
            <a:gdLst>
              <a:gd name="connsiteX0" fmla="*/ 2910247 w 5819790"/>
              <a:gd name="connsiteY0" fmla="*/ 5827550 h 5819790"/>
              <a:gd name="connsiteX1" fmla="*/ 0 w 5819790"/>
              <a:gd name="connsiteY1" fmla="*/ 2910247 h 5819790"/>
              <a:gd name="connsiteX2" fmla="*/ 2910247 w 5819790"/>
              <a:gd name="connsiteY2" fmla="*/ 0 h 5819790"/>
              <a:gd name="connsiteX3" fmla="*/ 5820495 w 5819790"/>
              <a:gd name="connsiteY3" fmla="*/ 2910247 h 5819790"/>
              <a:gd name="connsiteX4" fmla="*/ 2910247 w 5819790"/>
              <a:gd name="connsiteY4" fmla="*/ 5827550 h 5819790"/>
              <a:gd name="connsiteX5" fmla="*/ 2910247 w 5819790"/>
              <a:gd name="connsiteY5" fmla="*/ 281433 h 5819790"/>
              <a:gd name="connsiteX6" fmla="*/ 282136 w 5819790"/>
              <a:gd name="connsiteY6" fmla="*/ 2909544 h 5819790"/>
              <a:gd name="connsiteX7" fmla="*/ 2910247 w 5819790"/>
              <a:gd name="connsiteY7" fmla="*/ 5537655 h 5819790"/>
              <a:gd name="connsiteX8" fmla="*/ 5538358 w 5819790"/>
              <a:gd name="connsiteY8" fmla="*/ 2909544 h 5819790"/>
              <a:gd name="connsiteX9" fmla="*/ 2910247 w 5819790"/>
              <a:gd name="connsiteY9" fmla="*/ 281433 h 5819790"/>
              <a:gd name="connsiteX10" fmla="*/ 3672022 w 5819790"/>
              <a:gd name="connsiteY10" fmla="*/ 3999299 h 5819790"/>
              <a:gd name="connsiteX11" fmla="*/ 2155529 w 5819790"/>
              <a:gd name="connsiteY11" fmla="*/ 3999299 h 5819790"/>
              <a:gd name="connsiteX12" fmla="*/ 1850817 w 5819790"/>
              <a:gd name="connsiteY12" fmla="*/ 3694588 h 5819790"/>
              <a:gd name="connsiteX13" fmla="*/ 1850817 w 5819790"/>
              <a:gd name="connsiteY13" fmla="*/ 2178808 h 5819790"/>
              <a:gd name="connsiteX14" fmla="*/ 2155529 w 5819790"/>
              <a:gd name="connsiteY14" fmla="*/ 1874096 h 5819790"/>
              <a:gd name="connsiteX15" fmla="*/ 3671309 w 5819790"/>
              <a:gd name="connsiteY15" fmla="*/ 1874096 h 5819790"/>
              <a:gd name="connsiteX16" fmla="*/ 3976020 w 5819790"/>
              <a:gd name="connsiteY16" fmla="*/ 2178808 h 5819790"/>
              <a:gd name="connsiteX17" fmla="*/ 3976020 w 5819790"/>
              <a:gd name="connsiteY17" fmla="*/ 3694588 h 5819790"/>
              <a:gd name="connsiteX18" fmla="*/ 3672022 w 5819790"/>
              <a:gd name="connsiteY18" fmla="*/ 3999299 h 5819790"/>
              <a:gd name="connsiteX19" fmla="*/ 2155529 w 5819790"/>
              <a:gd name="connsiteY19" fmla="*/ 2155529 h 5819790"/>
              <a:gd name="connsiteX20" fmla="*/ 2132953 w 5819790"/>
              <a:gd name="connsiteY20" fmla="*/ 2178104 h 5819790"/>
              <a:gd name="connsiteX21" fmla="*/ 2132953 w 5819790"/>
              <a:gd name="connsiteY21" fmla="*/ 3693884 h 5819790"/>
              <a:gd name="connsiteX22" fmla="*/ 2155529 w 5819790"/>
              <a:gd name="connsiteY22" fmla="*/ 3716459 h 5819790"/>
              <a:gd name="connsiteX23" fmla="*/ 3671309 w 5819790"/>
              <a:gd name="connsiteY23" fmla="*/ 3716459 h 5819790"/>
              <a:gd name="connsiteX24" fmla="*/ 3693884 w 5819790"/>
              <a:gd name="connsiteY24" fmla="*/ 3693884 h 5819790"/>
              <a:gd name="connsiteX25" fmla="*/ 3693884 w 5819790"/>
              <a:gd name="connsiteY25" fmla="*/ 2178808 h 5819790"/>
              <a:gd name="connsiteX26" fmla="*/ 3671309 w 5819790"/>
              <a:gd name="connsiteY26" fmla="*/ 2156233 h 5819790"/>
              <a:gd name="connsiteX27" fmla="*/ 2155529 w 5819790"/>
              <a:gd name="connsiteY27" fmla="*/ 2156233 h 5819790"/>
              <a:gd name="connsiteX28" fmla="*/ 2155529 w 5819790"/>
              <a:gd name="connsiteY28" fmla="*/ 2155529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819790" h="5819790">
                <a:moveTo>
                  <a:pt x="2910247" y="5827550"/>
                </a:moveTo>
                <a:cubicBezTo>
                  <a:pt x="1310528" y="5827550"/>
                  <a:pt x="0" y="4517023"/>
                  <a:pt x="0" y="2910247"/>
                </a:cubicBezTo>
                <a:cubicBezTo>
                  <a:pt x="0" y="1303471"/>
                  <a:pt x="1302768" y="0"/>
                  <a:pt x="2910247" y="0"/>
                </a:cubicBezTo>
                <a:cubicBezTo>
                  <a:pt x="4517727" y="0"/>
                  <a:pt x="5820495" y="1302768"/>
                  <a:pt x="5820495" y="2910247"/>
                </a:cubicBezTo>
                <a:cubicBezTo>
                  <a:pt x="5820495" y="4517727"/>
                  <a:pt x="4517023" y="5827550"/>
                  <a:pt x="2910247" y="5827550"/>
                </a:cubicBezTo>
                <a:close/>
                <a:moveTo>
                  <a:pt x="2910247" y="281433"/>
                </a:moveTo>
                <a:cubicBezTo>
                  <a:pt x="1462879" y="281433"/>
                  <a:pt x="282136" y="1462175"/>
                  <a:pt x="282136" y="2909544"/>
                </a:cubicBezTo>
                <a:cubicBezTo>
                  <a:pt x="282136" y="4356912"/>
                  <a:pt x="1462879" y="5537655"/>
                  <a:pt x="2910247" y="5537655"/>
                </a:cubicBezTo>
                <a:cubicBezTo>
                  <a:pt x="4357616" y="5537655"/>
                  <a:pt x="5538358" y="4356912"/>
                  <a:pt x="5538358" y="2909544"/>
                </a:cubicBezTo>
                <a:cubicBezTo>
                  <a:pt x="5538358" y="1462175"/>
                  <a:pt x="4364662" y="281433"/>
                  <a:pt x="2910247" y="281433"/>
                </a:cubicBezTo>
                <a:close/>
                <a:moveTo>
                  <a:pt x="3672022" y="3999299"/>
                </a:moveTo>
                <a:lnTo>
                  <a:pt x="2155529" y="3999299"/>
                </a:lnTo>
                <a:cubicBezTo>
                  <a:pt x="1987658" y="3999299"/>
                  <a:pt x="1850817" y="3862458"/>
                  <a:pt x="1850817" y="3694588"/>
                </a:cubicBezTo>
                <a:lnTo>
                  <a:pt x="1850817" y="2178808"/>
                </a:lnTo>
                <a:cubicBezTo>
                  <a:pt x="1850817" y="2010937"/>
                  <a:pt x="1987658" y="1874096"/>
                  <a:pt x="2155529" y="1874096"/>
                </a:cubicBezTo>
                <a:lnTo>
                  <a:pt x="3671309" y="1874096"/>
                </a:lnTo>
                <a:cubicBezTo>
                  <a:pt x="3839179" y="1874096"/>
                  <a:pt x="3976020" y="2010937"/>
                  <a:pt x="3976020" y="2178808"/>
                </a:cubicBezTo>
                <a:lnTo>
                  <a:pt x="3976020" y="3694588"/>
                </a:lnTo>
                <a:cubicBezTo>
                  <a:pt x="3976724" y="3861755"/>
                  <a:pt x="3839188" y="3999299"/>
                  <a:pt x="3672022" y="3999299"/>
                </a:cubicBezTo>
                <a:close/>
                <a:moveTo>
                  <a:pt x="2155529" y="2155529"/>
                </a:moveTo>
                <a:cubicBezTo>
                  <a:pt x="2140009" y="2155529"/>
                  <a:pt x="2132953" y="2163289"/>
                  <a:pt x="2132953" y="2178104"/>
                </a:cubicBezTo>
                <a:lnTo>
                  <a:pt x="2132953" y="3693884"/>
                </a:lnTo>
                <a:cubicBezTo>
                  <a:pt x="2132953" y="3709403"/>
                  <a:pt x="2140713" y="3716459"/>
                  <a:pt x="2155529" y="3716459"/>
                </a:cubicBezTo>
                <a:lnTo>
                  <a:pt x="3671309" y="3716459"/>
                </a:lnTo>
                <a:cubicBezTo>
                  <a:pt x="3686828" y="3716459"/>
                  <a:pt x="3693884" y="3708700"/>
                  <a:pt x="3693884" y="3693884"/>
                </a:cubicBezTo>
                <a:lnTo>
                  <a:pt x="3693884" y="2178808"/>
                </a:lnTo>
                <a:cubicBezTo>
                  <a:pt x="3693884" y="2163289"/>
                  <a:pt x="3686124" y="2156233"/>
                  <a:pt x="3671309" y="2156233"/>
                </a:cubicBezTo>
                <a:lnTo>
                  <a:pt x="2155529" y="2156233"/>
                </a:lnTo>
                <a:lnTo>
                  <a:pt x="2155529" y="2155529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431" name="Forma libre 430">
            <a:extLst>
              <a:ext uri="{FF2B5EF4-FFF2-40B4-BE49-F238E27FC236}">
                <a16:creationId xmlns:a16="http://schemas.microsoft.com/office/drawing/2014/main" id="{2C42D341-0C34-A546-94C2-8B77A84EF819}"/>
              </a:ext>
            </a:extLst>
          </p:cNvPr>
          <p:cNvSpPr/>
          <p:nvPr/>
        </p:nvSpPr>
        <p:spPr>
          <a:xfrm>
            <a:off x="1271348" y="2051711"/>
            <a:ext cx="301338" cy="259417"/>
          </a:xfrm>
          <a:custGeom>
            <a:avLst/>
            <a:gdLst>
              <a:gd name="connsiteX0" fmla="*/ 5694531 w 5819775"/>
              <a:gd name="connsiteY0" fmla="*/ 1985629 h 5010150"/>
              <a:gd name="connsiteX1" fmla="*/ 4662783 w 5819775"/>
              <a:gd name="connsiteY1" fmla="*/ 1985629 h 5010150"/>
              <a:gd name="connsiteX2" fmla="*/ 4535862 w 5819775"/>
              <a:gd name="connsiteY2" fmla="*/ 2112550 h 5010150"/>
              <a:gd name="connsiteX3" fmla="*/ 4535862 w 5819775"/>
              <a:gd name="connsiteY3" fmla="*/ 4797562 h 5010150"/>
              <a:gd name="connsiteX4" fmla="*/ 4090978 w 5819775"/>
              <a:gd name="connsiteY4" fmla="*/ 4797562 h 5010150"/>
              <a:gd name="connsiteX5" fmla="*/ 4090978 w 5819775"/>
              <a:gd name="connsiteY5" fmla="*/ 664054 h 5010150"/>
              <a:gd name="connsiteX6" fmla="*/ 3964058 w 5819775"/>
              <a:gd name="connsiteY6" fmla="*/ 537134 h 5010150"/>
              <a:gd name="connsiteX7" fmla="*/ 2925118 w 5819775"/>
              <a:gd name="connsiteY7" fmla="*/ 537134 h 5010150"/>
              <a:gd name="connsiteX8" fmla="*/ 2798197 w 5819775"/>
              <a:gd name="connsiteY8" fmla="*/ 664054 h 5010150"/>
              <a:gd name="connsiteX9" fmla="*/ 2798197 w 5819775"/>
              <a:gd name="connsiteY9" fmla="*/ 4804762 h 5010150"/>
              <a:gd name="connsiteX10" fmla="*/ 2353313 w 5819775"/>
              <a:gd name="connsiteY10" fmla="*/ 4804762 h 5010150"/>
              <a:gd name="connsiteX11" fmla="*/ 2353313 w 5819775"/>
              <a:gd name="connsiteY11" fmla="*/ 2805389 h 5010150"/>
              <a:gd name="connsiteX12" fmla="*/ 2226393 w 5819775"/>
              <a:gd name="connsiteY12" fmla="*/ 2678468 h 5010150"/>
              <a:gd name="connsiteX13" fmla="*/ 1186796 w 5819775"/>
              <a:gd name="connsiteY13" fmla="*/ 2678468 h 5010150"/>
              <a:gd name="connsiteX14" fmla="*/ 1059875 w 5819775"/>
              <a:gd name="connsiteY14" fmla="*/ 2805389 h 5010150"/>
              <a:gd name="connsiteX15" fmla="*/ 1059875 w 5819775"/>
              <a:gd name="connsiteY15" fmla="*/ 4804762 h 5010150"/>
              <a:gd name="connsiteX16" fmla="*/ 791632 w 5819775"/>
              <a:gd name="connsiteY16" fmla="*/ 4804762 h 5010150"/>
              <a:gd name="connsiteX17" fmla="*/ 777240 w 5819775"/>
              <a:gd name="connsiteY17" fmla="*/ 4804762 h 5010150"/>
              <a:gd name="connsiteX18" fmla="*/ 699383 w 5819775"/>
              <a:gd name="connsiteY18" fmla="*/ 4776626 h 5010150"/>
              <a:gd name="connsiteX19" fmla="*/ 656854 w 5819775"/>
              <a:gd name="connsiteY19" fmla="*/ 4635313 h 5010150"/>
              <a:gd name="connsiteX20" fmla="*/ 656854 w 5819775"/>
              <a:gd name="connsiteY20" fmla="*/ 126921 h 5010150"/>
              <a:gd name="connsiteX21" fmla="*/ 529933 w 5819775"/>
              <a:gd name="connsiteY21" fmla="*/ 0 h 5010150"/>
              <a:gd name="connsiteX22" fmla="*/ 126921 w 5819775"/>
              <a:gd name="connsiteY22" fmla="*/ 0 h 5010150"/>
              <a:gd name="connsiteX23" fmla="*/ 0 w 5819775"/>
              <a:gd name="connsiteY23" fmla="*/ 126921 h 5010150"/>
              <a:gd name="connsiteX24" fmla="*/ 126921 w 5819775"/>
              <a:gd name="connsiteY24" fmla="*/ 253841 h 5010150"/>
              <a:gd name="connsiteX25" fmla="*/ 402355 w 5819775"/>
              <a:gd name="connsiteY25" fmla="*/ 253841 h 5010150"/>
              <a:gd name="connsiteX26" fmla="*/ 402355 w 5819775"/>
              <a:gd name="connsiteY26" fmla="*/ 826961 h 5010150"/>
              <a:gd name="connsiteX27" fmla="*/ 126921 w 5819775"/>
              <a:gd name="connsiteY27" fmla="*/ 826961 h 5010150"/>
              <a:gd name="connsiteX28" fmla="*/ 0 w 5819775"/>
              <a:gd name="connsiteY28" fmla="*/ 953891 h 5010150"/>
              <a:gd name="connsiteX29" fmla="*/ 126921 w 5819775"/>
              <a:gd name="connsiteY29" fmla="*/ 1080811 h 5010150"/>
              <a:gd name="connsiteX30" fmla="*/ 402355 w 5819775"/>
              <a:gd name="connsiteY30" fmla="*/ 1080811 h 5010150"/>
              <a:gd name="connsiteX31" fmla="*/ 402355 w 5819775"/>
              <a:gd name="connsiteY31" fmla="*/ 1653273 h 5010150"/>
              <a:gd name="connsiteX32" fmla="*/ 126921 w 5819775"/>
              <a:gd name="connsiteY32" fmla="*/ 1653273 h 5010150"/>
              <a:gd name="connsiteX33" fmla="*/ 0 w 5819775"/>
              <a:gd name="connsiteY33" fmla="*/ 1780194 h 5010150"/>
              <a:gd name="connsiteX34" fmla="*/ 126921 w 5819775"/>
              <a:gd name="connsiteY34" fmla="*/ 1907115 h 5010150"/>
              <a:gd name="connsiteX35" fmla="*/ 402355 w 5819775"/>
              <a:gd name="connsiteY35" fmla="*/ 1907115 h 5010150"/>
              <a:gd name="connsiteX36" fmla="*/ 402355 w 5819775"/>
              <a:gd name="connsiteY36" fmla="*/ 2479577 h 5010150"/>
              <a:gd name="connsiteX37" fmla="*/ 126921 w 5819775"/>
              <a:gd name="connsiteY37" fmla="*/ 2479577 h 5010150"/>
              <a:gd name="connsiteX38" fmla="*/ 0 w 5819775"/>
              <a:gd name="connsiteY38" fmla="*/ 2606507 h 5010150"/>
              <a:gd name="connsiteX39" fmla="*/ 126921 w 5819775"/>
              <a:gd name="connsiteY39" fmla="*/ 2733427 h 5010150"/>
              <a:gd name="connsiteX40" fmla="*/ 402355 w 5819775"/>
              <a:gd name="connsiteY40" fmla="*/ 2733427 h 5010150"/>
              <a:gd name="connsiteX41" fmla="*/ 402355 w 5819775"/>
              <a:gd name="connsiteY41" fmla="*/ 3306547 h 5010150"/>
              <a:gd name="connsiteX42" fmla="*/ 126921 w 5819775"/>
              <a:gd name="connsiteY42" fmla="*/ 3306547 h 5010150"/>
              <a:gd name="connsiteX43" fmla="*/ 0 w 5819775"/>
              <a:gd name="connsiteY43" fmla="*/ 3433467 h 5010150"/>
              <a:gd name="connsiteX44" fmla="*/ 126921 w 5819775"/>
              <a:gd name="connsiteY44" fmla="*/ 3560388 h 5010150"/>
              <a:gd name="connsiteX45" fmla="*/ 402355 w 5819775"/>
              <a:gd name="connsiteY45" fmla="*/ 3560388 h 5010150"/>
              <a:gd name="connsiteX46" fmla="*/ 402355 w 5819775"/>
              <a:gd name="connsiteY46" fmla="*/ 4132850 h 5010150"/>
              <a:gd name="connsiteX47" fmla="*/ 126921 w 5819775"/>
              <a:gd name="connsiteY47" fmla="*/ 4132850 h 5010150"/>
              <a:gd name="connsiteX48" fmla="*/ 0 w 5819775"/>
              <a:gd name="connsiteY48" fmla="*/ 4259771 h 5010150"/>
              <a:gd name="connsiteX49" fmla="*/ 126921 w 5819775"/>
              <a:gd name="connsiteY49" fmla="*/ 4386691 h 5010150"/>
              <a:gd name="connsiteX50" fmla="*/ 402355 w 5819775"/>
              <a:gd name="connsiteY50" fmla="*/ 4386691 h 5010150"/>
              <a:gd name="connsiteX51" fmla="*/ 402355 w 5819775"/>
              <a:gd name="connsiteY51" fmla="*/ 4584268 h 5010150"/>
              <a:gd name="connsiteX52" fmla="*/ 529276 w 5819775"/>
              <a:gd name="connsiteY52" fmla="*/ 4923168 h 5010150"/>
              <a:gd name="connsiteX53" fmla="*/ 776583 w 5819775"/>
              <a:gd name="connsiteY53" fmla="*/ 5014760 h 5010150"/>
              <a:gd name="connsiteX54" fmla="*/ 797519 w 5819775"/>
              <a:gd name="connsiteY54" fmla="*/ 5014760 h 5010150"/>
              <a:gd name="connsiteX55" fmla="*/ 1193340 w 5819775"/>
              <a:gd name="connsiteY55" fmla="*/ 5014760 h 5010150"/>
              <a:gd name="connsiteX56" fmla="*/ 2225078 w 5819775"/>
              <a:gd name="connsiteY56" fmla="*/ 5014760 h 5010150"/>
              <a:gd name="connsiteX57" fmla="*/ 2931662 w 5819775"/>
              <a:gd name="connsiteY57" fmla="*/ 5014760 h 5010150"/>
              <a:gd name="connsiteX58" fmla="*/ 3963400 w 5819775"/>
              <a:gd name="connsiteY58" fmla="*/ 5014760 h 5010150"/>
              <a:gd name="connsiteX59" fmla="*/ 4669984 w 5819775"/>
              <a:gd name="connsiteY59" fmla="*/ 5014760 h 5010150"/>
              <a:gd name="connsiteX60" fmla="*/ 5701723 w 5819775"/>
              <a:gd name="connsiteY60" fmla="*/ 5014760 h 5010150"/>
              <a:gd name="connsiteX61" fmla="*/ 5828643 w 5819775"/>
              <a:gd name="connsiteY61" fmla="*/ 4887840 h 5010150"/>
              <a:gd name="connsiteX62" fmla="*/ 5828643 w 5819775"/>
              <a:gd name="connsiteY62" fmla="*/ 2119751 h 5010150"/>
              <a:gd name="connsiteX63" fmla="*/ 5694531 w 5819775"/>
              <a:gd name="connsiteY63" fmla="*/ 1985629 h 5010150"/>
              <a:gd name="connsiteX64" fmla="*/ 1320918 w 5819775"/>
              <a:gd name="connsiteY64" fmla="*/ 4804762 h 5010150"/>
              <a:gd name="connsiteX65" fmla="*/ 1320918 w 5819775"/>
              <a:gd name="connsiteY65" fmla="*/ 2932319 h 5010150"/>
              <a:gd name="connsiteX66" fmla="*/ 2090957 w 5819775"/>
              <a:gd name="connsiteY66" fmla="*/ 2932319 h 5010150"/>
              <a:gd name="connsiteX67" fmla="*/ 2090957 w 5819775"/>
              <a:gd name="connsiteY67" fmla="*/ 4797562 h 5010150"/>
              <a:gd name="connsiteX68" fmla="*/ 1320918 w 5819775"/>
              <a:gd name="connsiteY68" fmla="*/ 4797562 h 5010150"/>
              <a:gd name="connsiteX69" fmla="*/ 1320918 w 5819775"/>
              <a:gd name="connsiteY69" fmla="*/ 4804762 h 5010150"/>
              <a:gd name="connsiteX70" fmla="*/ 3059240 w 5819775"/>
              <a:gd name="connsiteY70" fmla="*/ 4804762 h 5010150"/>
              <a:gd name="connsiteX71" fmla="*/ 3059240 w 5819775"/>
              <a:gd name="connsiteY71" fmla="*/ 791632 h 5010150"/>
              <a:gd name="connsiteX72" fmla="*/ 3829279 w 5819775"/>
              <a:gd name="connsiteY72" fmla="*/ 791632 h 5010150"/>
              <a:gd name="connsiteX73" fmla="*/ 3829279 w 5819775"/>
              <a:gd name="connsiteY73" fmla="*/ 4798209 h 5010150"/>
              <a:gd name="connsiteX74" fmla="*/ 3059240 w 5819775"/>
              <a:gd name="connsiteY74" fmla="*/ 4798209 h 5010150"/>
              <a:gd name="connsiteX75" fmla="*/ 3059240 w 5819775"/>
              <a:gd name="connsiteY75" fmla="*/ 4804762 h 5010150"/>
              <a:gd name="connsiteX76" fmla="*/ 4797562 w 5819775"/>
              <a:gd name="connsiteY76" fmla="*/ 4804762 h 5010150"/>
              <a:gd name="connsiteX77" fmla="*/ 4797562 w 5819775"/>
              <a:gd name="connsiteY77" fmla="*/ 2246671 h 5010150"/>
              <a:gd name="connsiteX78" fmla="*/ 5567601 w 5819775"/>
              <a:gd name="connsiteY78" fmla="*/ 2246671 h 5010150"/>
              <a:gd name="connsiteX79" fmla="*/ 5567601 w 5819775"/>
              <a:gd name="connsiteY79" fmla="*/ 4804762 h 5010150"/>
              <a:gd name="connsiteX80" fmla="*/ 4797562 w 5819775"/>
              <a:gd name="connsiteY80" fmla="*/ 4804762 h 501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5819775" h="5010150">
                <a:moveTo>
                  <a:pt x="5694531" y="1985629"/>
                </a:moveTo>
                <a:lnTo>
                  <a:pt x="4662783" y="1985629"/>
                </a:lnTo>
                <a:cubicBezTo>
                  <a:pt x="4592127" y="1985629"/>
                  <a:pt x="4535862" y="2041893"/>
                  <a:pt x="4535862" y="2112550"/>
                </a:cubicBezTo>
                <a:lnTo>
                  <a:pt x="4535862" y="4797562"/>
                </a:lnTo>
                <a:lnTo>
                  <a:pt x="4090978" y="4797562"/>
                </a:lnTo>
                <a:lnTo>
                  <a:pt x="4090978" y="664054"/>
                </a:lnTo>
                <a:cubicBezTo>
                  <a:pt x="4090978" y="593398"/>
                  <a:pt x="4034714" y="537134"/>
                  <a:pt x="3964058" y="537134"/>
                </a:cubicBezTo>
                <a:lnTo>
                  <a:pt x="2925118" y="537134"/>
                </a:lnTo>
                <a:cubicBezTo>
                  <a:pt x="2854462" y="537134"/>
                  <a:pt x="2798197" y="593398"/>
                  <a:pt x="2798197" y="664054"/>
                </a:cubicBezTo>
                <a:lnTo>
                  <a:pt x="2798197" y="4804762"/>
                </a:lnTo>
                <a:lnTo>
                  <a:pt x="2353313" y="4804762"/>
                </a:lnTo>
                <a:lnTo>
                  <a:pt x="2353313" y="2805389"/>
                </a:lnTo>
                <a:cubicBezTo>
                  <a:pt x="2353313" y="2734733"/>
                  <a:pt x="2297049" y="2678468"/>
                  <a:pt x="2226393" y="2678468"/>
                </a:cubicBezTo>
                <a:lnTo>
                  <a:pt x="1186796" y="2678468"/>
                </a:lnTo>
                <a:cubicBezTo>
                  <a:pt x="1116140" y="2678468"/>
                  <a:pt x="1059875" y="2734733"/>
                  <a:pt x="1059875" y="2805389"/>
                </a:cubicBezTo>
                <a:lnTo>
                  <a:pt x="1059875" y="4804762"/>
                </a:lnTo>
                <a:lnTo>
                  <a:pt x="791632" y="4804762"/>
                </a:lnTo>
                <a:cubicBezTo>
                  <a:pt x="784431" y="4804762"/>
                  <a:pt x="784431" y="4804762"/>
                  <a:pt x="777240" y="4804762"/>
                </a:cubicBezTo>
                <a:cubicBezTo>
                  <a:pt x="777240" y="4804762"/>
                  <a:pt x="727520" y="4804762"/>
                  <a:pt x="699383" y="4776626"/>
                </a:cubicBezTo>
                <a:cubicBezTo>
                  <a:pt x="664054" y="4748498"/>
                  <a:pt x="656854" y="4685034"/>
                  <a:pt x="656854" y="4635313"/>
                </a:cubicBezTo>
                <a:lnTo>
                  <a:pt x="656854" y="126921"/>
                </a:lnTo>
                <a:cubicBezTo>
                  <a:pt x="656854" y="56264"/>
                  <a:pt x="600589" y="0"/>
                  <a:pt x="529933" y="0"/>
                </a:cubicBezTo>
                <a:lnTo>
                  <a:pt x="126921" y="0"/>
                </a:lnTo>
                <a:cubicBezTo>
                  <a:pt x="56264" y="0"/>
                  <a:pt x="0" y="56264"/>
                  <a:pt x="0" y="126921"/>
                </a:cubicBezTo>
                <a:cubicBezTo>
                  <a:pt x="0" y="197577"/>
                  <a:pt x="56264" y="253841"/>
                  <a:pt x="126921" y="253841"/>
                </a:cubicBezTo>
                <a:lnTo>
                  <a:pt x="402355" y="253841"/>
                </a:lnTo>
                <a:lnTo>
                  <a:pt x="402355" y="826961"/>
                </a:lnTo>
                <a:lnTo>
                  <a:pt x="126921" y="826961"/>
                </a:lnTo>
                <a:cubicBezTo>
                  <a:pt x="56264" y="826961"/>
                  <a:pt x="0" y="883225"/>
                  <a:pt x="0" y="953891"/>
                </a:cubicBezTo>
                <a:cubicBezTo>
                  <a:pt x="0" y="1024547"/>
                  <a:pt x="56264" y="1080811"/>
                  <a:pt x="126921" y="1080811"/>
                </a:cubicBezTo>
                <a:lnTo>
                  <a:pt x="402355" y="1080811"/>
                </a:lnTo>
                <a:lnTo>
                  <a:pt x="402355" y="1653273"/>
                </a:lnTo>
                <a:lnTo>
                  <a:pt x="126921" y="1653273"/>
                </a:lnTo>
                <a:cubicBezTo>
                  <a:pt x="56264" y="1653273"/>
                  <a:pt x="0" y="1709538"/>
                  <a:pt x="0" y="1780194"/>
                </a:cubicBezTo>
                <a:cubicBezTo>
                  <a:pt x="0" y="1850850"/>
                  <a:pt x="56264" y="1907115"/>
                  <a:pt x="126921" y="1907115"/>
                </a:cubicBezTo>
                <a:lnTo>
                  <a:pt x="402355" y="1907115"/>
                </a:lnTo>
                <a:lnTo>
                  <a:pt x="402355" y="2479577"/>
                </a:lnTo>
                <a:lnTo>
                  <a:pt x="126921" y="2479577"/>
                </a:lnTo>
                <a:cubicBezTo>
                  <a:pt x="56264" y="2479577"/>
                  <a:pt x="0" y="2535841"/>
                  <a:pt x="0" y="2606507"/>
                </a:cubicBezTo>
                <a:cubicBezTo>
                  <a:pt x="0" y="2677163"/>
                  <a:pt x="56264" y="2733427"/>
                  <a:pt x="126921" y="2733427"/>
                </a:cubicBezTo>
                <a:lnTo>
                  <a:pt x="402355" y="2733427"/>
                </a:lnTo>
                <a:lnTo>
                  <a:pt x="402355" y="3306547"/>
                </a:lnTo>
                <a:lnTo>
                  <a:pt x="126921" y="3306547"/>
                </a:lnTo>
                <a:cubicBezTo>
                  <a:pt x="56264" y="3306547"/>
                  <a:pt x="0" y="3362811"/>
                  <a:pt x="0" y="3433467"/>
                </a:cubicBezTo>
                <a:cubicBezTo>
                  <a:pt x="0" y="3504124"/>
                  <a:pt x="56264" y="3560388"/>
                  <a:pt x="126921" y="3560388"/>
                </a:cubicBezTo>
                <a:lnTo>
                  <a:pt x="402355" y="3560388"/>
                </a:lnTo>
                <a:lnTo>
                  <a:pt x="402355" y="4132850"/>
                </a:lnTo>
                <a:lnTo>
                  <a:pt x="126921" y="4132850"/>
                </a:lnTo>
                <a:cubicBezTo>
                  <a:pt x="56264" y="4132850"/>
                  <a:pt x="0" y="4189114"/>
                  <a:pt x="0" y="4259771"/>
                </a:cubicBezTo>
                <a:cubicBezTo>
                  <a:pt x="0" y="4330427"/>
                  <a:pt x="56264" y="4386691"/>
                  <a:pt x="126921" y="4386691"/>
                </a:cubicBezTo>
                <a:lnTo>
                  <a:pt x="402355" y="4386691"/>
                </a:lnTo>
                <a:lnTo>
                  <a:pt x="402355" y="4584268"/>
                </a:lnTo>
                <a:cubicBezTo>
                  <a:pt x="402355" y="4732783"/>
                  <a:pt x="444884" y="4845968"/>
                  <a:pt x="529276" y="4923168"/>
                </a:cubicBezTo>
                <a:cubicBezTo>
                  <a:pt x="620868" y="5001025"/>
                  <a:pt x="726853" y="5014760"/>
                  <a:pt x="776583" y="5014760"/>
                </a:cubicBezTo>
                <a:cubicBezTo>
                  <a:pt x="783784" y="5014760"/>
                  <a:pt x="797519" y="5014760"/>
                  <a:pt x="797519" y="5014760"/>
                </a:cubicBezTo>
                <a:lnTo>
                  <a:pt x="1193340" y="5014760"/>
                </a:lnTo>
                <a:lnTo>
                  <a:pt x="2225078" y="5014760"/>
                </a:lnTo>
                <a:lnTo>
                  <a:pt x="2931662" y="5014760"/>
                </a:lnTo>
                <a:lnTo>
                  <a:pt x="3963400" y="5014760"/>
                </a:lnTo>
                <a:lnTo>
                  <a:pt x="4669984" y="5014760"/>
                </a:lnTo>
                <a:lnTo>
                  <a:pt x="5701723" y="5014760"/>
                </a:lnTo>
                <a:cubicBezTo>
                  <a:pt x="5772379" y="5014760"/>
                  <a:pt x="5828643" y="4958496"/>
                  <a:pt x="5828643" y="4887840"/>
                </a:cubicBezTo>
                <a:lnTo>
                  <a:pt x="5828643" y="2119751"/>
                </a:lnTo>
                <a:cubicBezTo>
                  <a:pt x="5822109" y="2041893"/>
                  <a:pt x="5765187" y="1985629"/>
                  <a:pt x="5694531" y="1985629"/>
                </a:cubicBezTo>
                <a:close/>
                <a:moveTo>
                  <a:pt x="1320918" y="4804762"/>
                </a:moveTo>
                <a:lnTo>
                  <a:pt x="1320918" y="2932319"/>
                </a:lnTo>
                <a:lnTo>
                  <a:pt x="2090957" y="2932319"/>
                </a:lnTo>
                <a:lnTo>
                  <a:pt x="2090957" y="4797562"/>
                </a:lnTo>
                <a:lnTo>
                  <a:pt x="1320918" y="4797562"/>
                </a:lnTo>
                <a:lnTo>
                  <a:pt x="1320918" y="4804762"/>
                </a:lnTo>
                <a:close/>
                <a:moveTo>
                  <a:pt x="3059240" y="4804762"/>
                </a:moveTo>
                <a:lnTo>
                  <a:pt x="3059240" y="791632"/>
                </a:lnTo>
                <a:lnTo>
                  <a:pt x="3829279" y="791632"/>
                </a:lnTo>
                <a:lnTo>
                  <a:pt x="3829279" y="4798209"/>
                </a:lnTo>
                <a:lnTo>
                  <a:pt x="3059240" y="4798209"/>
                </a:lnTo>
                <a:lnTo>
                  <a:pt x="3059240" y="4804762"/>
                </a:lnTo>
                <a:close/>
                <a:moveTo>
                  <a:pt x="4797562" y="4804762"/>
                </a:moveTo>
                <a:lnTo>
                  <a:pt x="4797562" y="2246671"/>
                </a:lnTo>
                <a:lnTo>
                  <a:pt x="5567601" y="2246671"/>
                </a:lnTo>
                <a:lnTo>
                  <a:pt x="5567601" y="4804762"/>
                </a:lnTo>
                <a:lnTo>
                  <a:pt x="4797562" y="4804762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433" name="Forma libre 432">
            <a:extLst>
              <a:ext uri="{FF2B5EF4-FFF2-40B4-BE49-F238E27FC236}">
                <a16:creationId xmlns:a16="http://schemas.microsoft.com/office/drawing/2014/main" id="{DBBFB989-36C8-B54C-965B-055DF5E0746A}"/>
              </a:ext>
            </a:extLst>
          </p:cNvPr>
          <p:cNvSpPr/>
          <p:nvPr/>
        </p:nvSpPr>
        <p:spPr>
          <a:xfrm>
            <a:off x="482275" y="2745593"/>
            <a:ext cx="301338" cy="241169"/>
          </a:xfrm>
          <a:custGeom>
            <a:avLst/>
            <a:gdLst>
              <a:gd name="connsiteX0" fmla="*/ 5293491 w 5819775"/>
              <a:gd name="connsiteY0" fmla="*/ 867346 h 4657725"/>
              <a:gd name="connsiteX1" fmla="*/ 4828166 w 5819775"/>
              <a:gd name="connsiteY1" fmla="*/ 867346 h 4657725"/>
              <a:gd name="connsiteX2" fmla="*/ 4158568 w 5819775"/>
              <a:gd name="connsiteY2" fmla="*/ 867346 h 4657725"/>
              <a:gd name="connsiteX3" fmla="*/ 3968649 w 5819775"/>
              <a:gd name="connsiteY3" fmla="*/ 867346 h 4657725"/>
              <a:gd name="connsiteX4" fmla="*/ 3968649 w 5819775"/>
              <a:gd name="connsiteY4" fmla="*/ 359597 h 4657725"/>
              <a:gd name="connsiteX5" fmla="*/ 3609051 w 5819775"/>
              <a:gd name="connsiteY5" fmla="*/ 0 h 4657725"/>
              <a:gd name="connsiteX6" fmla="*/ 2220906 w 5819775"/>
              <a:gd name="connsiteY6" fmla="*/ 0 h 4657725"/>
              <a:gd name="connsiteX7" fmla="*/ 1861309 w 5819775"/>
              <a:gd name="connsiteY7" fmla="*/ 359597 h 4657725"/>
              <a:gd name="connsiteX8" fmla="*/ 1861309 w 5819775"/>
              <a:gd name="connsiteY8" fmla="*/ 867346 h 4657725"/>
              <a:gd name="connsiteX9" fmla="*/ 1670742 w 5819775"/>
              <a:gd name="connsiteY9" fmla="*/ 867346 h 4657725"/>
              <a:gd name="connsiteX10" fmla="*/ 1001144 w 5819775"/>
              <a:gd name="connsiteY10" fmla="*/ 867346 h 4657725"/>
              <a:gd name="connsiteX11" fmla="*/ 535810 w 5819775"/>
              <a:gd name="connsiteY11" fmla="*/ 867346 h 4657725"/>
              <a:gd name="connsiteX12" fmla="*/ 0 w 5819775"/>
              <a:gd name="connsiteY12" fmla="*/ 1403156 h 4657725"/>
              <a:gd name="connsiteX13" fmla="*/ 0 w 5819775"/>
              <a:gd name="connsiteY13" fmla="*/ 4123325 h 4657725"/>
              <a:gd name="connsiteX14" fmla="*/ 535810 w 5819775"/>
              <a:gd name="connsiteY14" fmla="*/ 4659135 h 4657725"/>
              <a:gd name="connsiteX15" fmla="*/ 1001135 w 5819775"/>
              <a:gd name="connsiteY15" fmla="*/ 4659135 h 4657725"/>
              <a:gd name="connsiteX16" fmla="*/ 1670733 w 5819775"/>
              <a:gd name="connsiteY16" fmla="*/ 4659135 h 4657725"/>
              <a:gd name="connsiteX17" fmla="*/ 4158558 w 5819775"/>
              <a:gd name="connsiteY17" fmla="*/ 4659135 h 4657725"/>
              <a:gd name="connsiteX18" fmla="*/ 4828156 w 5819775"/>
              <a:gd name="connsiteY18" fmla="*/ 4659135 h 4657725"/>
              <a:gd name="connsiteX19" fmla="*/ 5293481 w 5819775"/>
              <a:gd name="connsiteY19" fmla="*/ 4659135 h 4657725"/>
              <a:gd name="connsiteX20" fmla="*/ 5829291 w 5819775"/>
              <a:gd name="connsiteY20" fmla="*/ 4123325 h 4657725"/>
              <a:gd name="connsiteX21" fmla="*/ 5829291 w 5819775"/>
              <a:gd name="connsiteY21" fmla="*/ 1395327 h 4657725"/>
              <a:gd name="connsiteX22" fmla="*/ 5293491 w 5819775"/>
              <a:gd name="connsiteY22" fmla="*/ 867346 h 4657725"/>
              <a:gd name="connsiteX23" fmla="*/ 874528 w 5819775"/>
              <a:gd name="connsiteY23" fmla="*/ 4398731 h 4657725"/>
              <a:gd name="connsiteX24" fmla="*/ 535810 w 5819775"/>
              <a:gd name="connsiteY24" fmla="*/ 4398731 h 4657725"/>
              <a:gd name="connsiteX25" fmla="*/ 261052 w 5819775"/>
              <a:gd name="connsiteY25" fmla="*/ 4123973 h 4657725"/>
              <a:gd name="connsiteX26" fmla="*/ 261052 w 5819775"/>
              <a:gd name="connsiteY26" fmla="*/ 1395975 h 4657725"/>
              <a:gd name="connsiteX27" fmla="*/ 535810 w 5819775"/>
              <a:gd name="connsiteY27" fmla="*/ 1121216 h 4657725"/>
              <a:gd name="connsiteX28" fmla="*/ 873871 w 5819775"/>
              <a:gd name="connsiteY28" fmla="*/ 1121216 h 4657725"/>
              <a:gd name="connsiteX29" fmla="*/ 873871 w 5819775"/>
              <a:gd name="connsiteY29" fmla="*/ 4398731 h 4657725"/>
              <a:gd name="connsiteX30" fmla="*/ 874528 w 5819775"/>
              <a:gd name="connsiteY30" fmla="*/ 4398731 h 4657725"/>
              <a:gd name="connsiteX31" fmla="*/ 1536944 w 5819775"/>
              <a:gd name="connsiteY31" fmla="*/ 4398731 h 4657725"/>
              <a:gd name="connsiteX32" fmla="*/ 1128398 w 5819775"/>
              <a:gd name="connsiteY32" fmla="*/ 4398731 h 4657725"/>
              <a:gd name="connsiteX33" fmla="*/ 1128398 w 5819775"/>
              <a:gd name="connsiteY33" fmla="*/ 1127751 h 4657725"/>
              <a:gd name="connsiteX34" fmla="*/ 1536944 w 5819775"/>
              <a:gd name="connsiteY34" fmla="*/ 1127751 h 4657725"/>
              <a:gd name="connsiteX35" fmla="*/ 1536944 w 5819775"/>
              <a:gd name="connsiteY35" fmla="*/ 4398731 h 4657725"/>
              <a:gd name="connsiteX36" fmla="*/ 2115179 w 5819775"/>
              <a:gd name="connsiteY36" fmla="*/ 359597 h 4657725"/>
              <a:gd name="connsiteX37" fmla="*/ 2213724 w 5819775"/>
              <a:gd name="connsiteY37" fmla="*/ 261052 h 4657725"/>
              <a:gd name="connsiteX38" fmla="*/ 3602526 w 5819775"/>
              <a:gd name="connsiteY38" fmla="*/ 261052 h 4657725"/>
              <a:gd name="connsiteX39" fmla="*/ 3701072 w 5819775"/>
              <a:gd name="connsiteY39" fmla="*/ 359597 h 4657725"/>
              <a:gd name="connsiteX40" fmla="*/ 3701072 w 5819775"/>
              <a:gd name="connsiteY40" fmla="*/ 867346 h 4657725"/>
              <a:gd name="connsiteX41" fmla="*/ 2115179 w 5819775"/>
              <a:gd name="connsiteY41" fmla="*/ 867346 h 4657725"/>
              <a:gd name="connsiteX42" fmla="*/ 2115179 w 5819775"/>
              <a:gd name="connsiteY42" fmla="*/ 359597 h 4657725"/>
              <a:gd name="connsiteX43" fmla="*/ 4024779 w 5819775"/>
              <a:gd name="connsiteY43" fmla="*/ 4398731 h 4657725"/>
              <a:gd name="connsiteX44" fmla="*/ 1797996 w 5819775"/>
              <a:gd name="connsiteY44" fmla="*/ 4398731 h 4657725"/>
              <a:gd name="connsiteX45" fmla="*/ 1797996 w 5819775"/>
              <a:gd name="connsiteY45" fmla="*/ 1127751 h 4657725"/>
              <a:gd name="connsiteX46" fmla="*/ 1988563 w 5819775"/>
              <a:gd name="connsiteY46" fmla="*/ 1127751 h 4657725"/>
              <a:gd name="connsiteX47" fmla="*/ 3835508 w 5819775"/>
              <a:gd name="connsiteY47" fmla="*/ 1127751 h 4657725"/>
              <a:gd name="connsiteX48" fmla="*/ 4026075 w 5819775"/>
              <a:gd name="connsiteY48" fmla="*/ 1127751 h 4657725"/>
              <a:gd name="connsiteX49" fmla="*/ 4026075 w 5819775"/>
              <a:gd name="connsiteY49" fmla="*/ 4398741 h 4657725"/>
              <a:gd name="connsiteX50" fmla="*/ 4024779 w 5819775"/>
              <a:gd name="connsiteY50" fmla="*/ 4398741 h 4657725"/>
              <a:gd name="connsiteX51" fmla="*/ 4694377 w 5819775"/>
              <a:gd name="connsiteY51" fmla="*/ 4398731 h 4657725"/>
              <a:gd name="connsiteX52" fmla="*/ 4285831 w 5819775"/>
              <a:gd name="connsiteY52" fmla="*/ 4398731 h 4657725"/>
              <a:gd name="connsiteX53" fmla="*/ 4285831 w 5819775"/>
              <a:gd name="connsiteY53" fmla="*/ 1127751 h 4657725"/>
              <a:gd name="connsiteX54" fmla="*/ 4694377 w 5819775"/>
              <a:gd name="connsiteY54" fmla="*/ 1127751 h 4657725"/>
              <a:gd name="connsiteX55" fmla="*/ 4694377 w 5819775"/>
              <a:gd name="connsiteY55" fmla="*/ 4398731 h 4657725"/>
              <a:gd name="connsiteX56" fmla="*/ 5561724 w 5819775"/>
              <a:gd name="connsiteY56" fmla="*/ 4123325 h 4657725"/>
              <a:gd name="connsiteX57" fmla="*/ 5286966 w 5819775"/>
              <a:gd name="connsiteY57" fmla="*/ 4398083 h 4657725"/>
              <a:gd name="connsiteX58" fmla="*/ 4955429 w 5819775"/>
              <a:gd name="connsiteY58" fmla="*/ 4398083 h 4657725"/>
              <a:gd name="connsiteX59" fmla="*/ 4955429 w 5819775"/>
              <a:gd name="connsiteY59" fmla="*/ 1127751 h 4657725"/>
              <a:gd name="connsiteX60" fmla="*/ 5293491 w 5819775"/>
              <a:gd name="connsiteY60" fmla="*/ 1127751 h 4657725"/>
              <a:gd name="connsiteX61" fmla="*/ 5568249 w 5819775"/>
              <a:gd name="connsiteY61" fmla="*/ 1402509 h 4657725"/>
              <a:gd name="connsiteX62" fmla="*/ 5568249 w 5819775"/>
              <a:gd name="connsiteY62" fmla="*/ 4123325 h 4657725"/>
              <a:gd name="connsiteX63" fmla="*/ 5561724 w 5819775"/>
              <a:gd name="connsiteY63" fmla="*/ 4123325 h 4657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819775" h="4657725">
                <a:moveTo>
                  <a:pt x="5293491" y="867346"/>
                </a:moveTo>
                <a:lnTo>
                  <a:pt x="4828166" y="867346"/>
                </a:lnTo>
                <a:lnTo>
                  <a:pt x="4158568" y="867346"/>
                </a:lnTo>
                <a:lnTo>
                  <a:pt x="3968649" y="867346"/>
                </a:lnTo>
                <a:lnTo>
                  <a:pt x="3968649" y="359597"/>
                </a:lnTo>
                <a:cubicBezTo>
                  <a:pt x="3968649" y="162506"/>
                  <a:pt x="3806800" y="0"/>
                  <a:pt x="3609051" y="0"/>
                </a:cubicBezTo>
                <a:lnTo>
                  <a:pt x="2220906" y="0"/>
                </a:lnTo>
                <a:cubicBezTo>
                  <a:pt x="2023815" y="0"/>
                  <a:pt x="1861309" y="161849"/>
                  <a:pt x="1861309" y="359597"/>
                </a:cubicBezTo>
                <a:lnTo>
                  <a:pt x="1861309" y="867346"/>
                </a:lnTo>
                <a:lnTo>
                  <a:pt x="1670742" y="867346"/>
                </a:lnTo>
                <a:lnTo>
                  <a:pt x="1001144" y="867346"/>
                </a:lnTo>
                <a:lnTo>
                  <a:pt x="535810" y="867346"/>
                </a:lnTo>
                <a:cubicBezTo>
                  <a:pt x="239516" y="867346"/>
                  <a:pt x="0" y="1106862"/>
                  <a:pt x="0" y="1403156"/>
                </a:cubicBezTo>
                <a:lnTo>
                  <a:pt x="0" y="4123325"/>
                </a:lnTo>
                <a:cubicBezTo>
                  <a:pt x="0" y="4419619"/>
                  <a:pt x="239516" y="4659135"/>
                  <a:pt x="535810" y="4659135"/>
                </a:cubicBezTo>
                <a:lnTo>
                  <a:pt x="1001135" y="4659135"/>
                </a:lnTo>
                <a:lnTo>
                  <a:pt x="1670733" y="4659135"/>
                </a:lnTo>
                <a:lnTo>
                  <a:pt x="4158558" y="4659135"/>
                </a:lnTo>
                <a:lnTo>
                  <a:pt x="4828156" y="4659135"/>
                </a:lnTo>
                <a:lnTo>
                  <a:pt x="5293481" y="4659135"/>
                </a:lnTo>
                <a:cubicBezTo>
                  <a:pt x="5589775" y="4659135"/>
                  <a:pt x="5829291" y="4419619"/>
                  <a:pt x="5829291" y="4123325"/>
                </a:cubicBezTo>
                <a:lnTo>
                  <a:pt x="5829291" y="1395327"/>
                </a:lnTo>
                <a:cubicBezTo>
                  <a:pt x="5822118" y="1106862"/>
                  <a:pt x="5582603" y="867346"/>
                  <a:pt x="5293491" y="867346"/>
                </a:cubicBezTo>
                <a:close/>
                <a:moveTo>
                  <a:pt x="874528" y="4398731"/>
                </a:moveTo>
                <a:lnTo>
                  <a:pt x="535810" y="4398731"/>
                </a:lnTo>
                <a:cubicBezTo>
                  <a:pt x="387658" y="4398731"/>
                  <a:pt x="261052" y="4278649"/>
                  <a:pt x="261052" y="4123973"/>
                </a:cubicBezTo>
                <a:lnTo>
                  <a:pt x="261052" y="1395975"/>
                </a:lnTo>
                <a:cubicBezTo>
                  <a:pt x="261052" y="1247823"/>
                  <a:pt x="381133" y="1121216"/>
                  <a:pt x="535810" y="1121216"/>
                </a:cubicBezTo>
                <a:lnTo>
                  <a:pt x="873871" y="1121216"/>
                </a:lnTo>
                <a:lnTo>
                  <a:pt x="873871" y="4398731"/>
                </a:lnTo>
                <a:lnTo>
                  <a:pt x="874528" y="4398731"/>
                </a:lnTo>
                <a:close/>
                <a:moveTo>
                  <a:pt x="1536944" y="4398731"/>
                </a:moveTo>
                <a:lnTo>
                  <a:pt x="1128398" y="4398731"/>
                </a:lnTo>
                <a:lnTo>
                  <a:pt x="1128398" y="1127751"/>
                </a:lnTo>
                <a:lnTo>
                  <a:pt x="1536944" y="1127751"/>
                </a:lnTo>
                <a:lnTo>
                  <a:pt x="1536944" y="4398731"/>
                </a:lnTo>
                <a:close/>
                <a:moveTo>
                  <a:pt x="2115179" y="359597"/>
                </a:moveTo>
                <a:cubicBezTo>
                  <a:pt x="2115179" y="303467"/>
                  <a:pt x="2157603" y="261052"/>
                  <a:pt x="2213724" y="261052"/>
                </a:cubicBezTo>
                <a:lnTo>
                  <a:pt x="3602526" y="261052"/>
                </a:lnTo>
                <a:cubicBezTo>
                  <a:pt x="3658657" y="261052"/>
                  <a:pt x="3701072" y="303476"/>
                  <a:pt x="3701072" y="359597"/>
                </a:cubicBezTo>
                <a:lnTo>
                  <a:pt x="3701072" y="867346"/>
                </a:lnTo>
                <a:lnTo>
                  <a:pt x="2115179" y="867346"/>
                </a:lnTo>
                <a:lnTo>
                  <a:pt x="2115179" y="359597"/>
                </a:lnTo>
                <a:close/>
                <a:moveTo>
                  <a:pt x="4024779" y="4398731"/>
                </a:moveTo>
                <a:lnTo>
                  <a:pt x="1797996" y="4398731"/>
                </a:lnTo>
                <a:lnTo>
                  <a:pt x="1797996" y="1127751"/>
                </a:lnTo>
                <a:lnTo>
                  <a:pt x="1988563" y="1127751"/>
                </a:lnTo>
                <a:lnTo>
                  <a:pt x="3835508" y="1127751"/>
                </a:lnTo>
                <a:lnTo>
                  <a:pt x="4026075" y="1127751"/>
                </a:lnTo>
                <a:lnTo>
                  <a:pt x="4026075" y="4398741"/>
                </a:lnTo>
                <a:lnTo>
                  <a:pt x="4024779" y="4398741"/>
                </a:lnTo>
                <a:close/>
                <a:moveTo>
                  <a:pt x="4694377" y="4398731"/>
                </a:moveTo>
                <a:lnTo>
                  <a:pt x="4285831" y="4398731"/>
                </a:lnTo>
                <a:lnTo>
                  <a:pt x="4285831" y="1127751"/>
                </a:lnTo>
                <a:lnTo>
                  <a:pt x="4694377" y="1127751"/>
                </a:lnTo>
                <a:lnTo>
                  <a:pt x="4694377" y="4398731"/>
                </a:lnTo>
                <a:close/>
                <a:moveTo>
                  <a:pt x="5561724" y="4123325"/>
                </a:moveTo>
                <a:cubicBezTo>
                  <a:pt x="5561724" y="4271477"/>
                  <a:pt x="5441643" y="4398083"/>
                  <a:pt x="5286966" y="4398083"/>
                </a:cubicBezTo>
                <a:lnTo>
                  <a:pt x="4955429" y="4398083"/>
                </a:lnTo>
                <a:lnTo>
                  <a:pt x="4955429" y="1127751"/>
                </a:lnTo>
                <a:lnTo>
                  <a:pt x="5293491" y="1127751"/>
                </a:lnTo>
                <a:cubicBezTo>
                  <a:pt x="5441643" y="1127751"/>
                  <a:pt x="5568249" y="1247832"/>
                  <a:pt x="5568249" y="1402509"/>
                </a:cubicBezTo>
                <a:lnTo>
                  <a:pt x="5568249" y="4123325"/>
                </a:lnTo>
                <a:lnTo>
                  <a:pt x="5561724" y="412332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435" name="Forma libre 434">
            <a:extLst>
              <a:ext uri="{FF2B5EF4-FFF2-40B4-BE49-F238E27FC236}">
                <a16:creationId xmlns:a16="http://schemas.microsoft.com/office/drawing/2014/main" id="{09A1568C-42D1-FE40-A3CF-DE373EEE9AA9}"/>
              </a:ext>
            </a:extLst>
          </p:cNvPr>
          <p:cNvSpPr/>
          <p:nvPr/>
        </p:nvSpPr>
        <p:spPr>
          <a:xfrm>
            <a:off x="5709090" y="2048742"/>
            <a:ext cx="301338" cy="300845"/>
          </a:xfrm>
          <a:custGeom>
            <a:avLst/>
            <a:gdLst>
              <a:gd name="connsiteX0" fmla="*/ 5531520 w 5819775"/>
              <a:gd name="connsiteY0" fmla="*/ 0 h 5810250"/>
              <a:gd name="connsiteX1" fmla="*/ 3424628 w 5819775"/>
              <a:gd name="connsiteY1" fmla="*/ 0 h 5810250"/>
              <a:gd name="connsiteX2" fmla="*/ 3199791 w 5819775"/>
              <a:gd name="connsiteY2" fmla="*/ 120606 h 5810250"/>
              <a:gd name="connsiteX3" fmla="*/ 3263818 w 5819775"/>
              <a:gd name="connsiteY3" fmla="*/ 370008 h 5810250"/>
              <a:gd name="connsiteX4" fmla="*/ 3762623 w 5819775"/>
              <a:gd name="connsiteY4" fmla="*/ 884444 h 5810250"/>
              <a:gd name="connsiteX5" fmla="*/ 3545234 w 5819775"/>
              <a:gd name="connsiteY5" fmla="*/ 1101833 h 5810250"/>
              <a:gd name="connsiteX6" fmla="*/ 2934015 w 5819775"/>
              <a:gd name="connsiteY6" fmla="*/ 1713052 h 5810250"/>
              <a:gd name="connsiteX7" fmla="*/ 2925823 w 5819775"/>
              <a:gd name="connsiteY7" fmla="*/ 2227488 h 5810250"/>
              <a:gd name="connsiteX8" fmla="*/ 3432067 w 5819775"/>
              <a:gd name="connsiteY8" fmla="*/ 2741924 h 5810250"/>
              <a:gd name="connsiteX9" fmla="*/ 3584686 w 5819775"/>
              <a:gd name="connsiteY9" fmla="*/ 2886351 h 5810250"/>
              <a:gd name="connsiteX10" fmla="*/ 3673278 w 5819775"/>
              <a:gd name="connsiteY10" fmla="*/ 2966752 h 5810250"/>
              <a:gd name="connsiteX11" fmla="*/ 3857911 w 5819775"/>
              <a:gd name="connsiteY11" fmla="*/ 3030779 h 5810250"/>
              <a:gd name="connsiteX12" fmla="*/ 4035095 w 5819775"/>
              <a:gd name="connsiteY12" fmla="*/ 2966752 h 5810250"/>
              <a:gd name="connsiteX13" fmla="*/ 4131878 w 5819775"/>
              <a:gd name="connsiteY13" fmla="*/ 2878160 h 5810250"/>
              <a:gd name="connsiteX14" fmla="*/ 4952295 w 5819775"/>
              <a:gd name="connsiteY14" fmla="*/ 2057743 h 5810250"/>
              <a:gd name="connsiteX15" fmla="*/ 5451101 w 5819775"/>
              <a:gd name="connsiteY15" fmla="*/ 2548357 h 5810250"/>
              <a:gd name="connsiteX16" fmla="*/ 5635733 w 5819775"/>
              <a:gd name="connsiteY16" fmla="*/ 2628757 h 5810250"/>
              <a:gd name="connsiteX17" fmla="*/ 5828557 w 5819775"/>
              <a:gd name="connsiteY17" fmla="*/ 2387546 h 5810250"/>
              <a:gd name="connsiteX18" fmla="*/ 5828557 w 5819775"/>
              <a:gd name="connsiteY18" fmla="*/ 305981 h 5810250"/>
              <a:gd name="connsiteX19" fmla="*/ 5531520 w 5819775"/>
              <a:gd name="connsiteY19" fmla="*/ 0 h 5810250"/>
              <a:gd name="connsiteX20" fmla="*/ 5538959 w 5819775"/>
              <a:gd name="connsiteY20" fmla="*/ 2211115 h 5810250"/>
              <a:gd name="connsiteX21" fmla="*/ 5064729 w 5819775"/>
              <a:gd name="connsiteY21" fmla="*/ 1745066 h 5810250"/>
              <a:gd name="connsiteX22" fmla="*/ 4855531 w 5819775"/>
              <a:gd name="connsiteY22" fmla="*/ 1745066 h 5810250"/>
              <a:gd name="connsiteX23" fmla="*/ 4831709 w 5819775"/>
              <a:gd name="connsiteY23" fmla="*/ 1768888 h 5810250"/>
              <a:gd name="connsiteX24" fmla="*/ 4791504 w 5819775"/>
              <a:gd name="connsiteY24" fmla="*/ 1809093 h 5810250"/>
              <a:gd name="connsiteX25" fmla="*/ 3930882 w 5819775"/>
              <a:gd name="connsiteY25" fmla="*/ 2669715 h 5810250"/>
              <a:gd name="connsiteX26" fmla="*/ 3858663 w 5819775"/>
              <a:gd name="connsiteY26" fmla="*/ 2733742 h 5810250"/>
              <a:gd name="connsiteX27" fmla="*/ 3858663 w 5819775"/>
              <a:gd name="connsiteY27" fmla="*/ 2733742 h 5810250"/>
              <a:gd name="connsiteX28" fmla="*/ 3802085 w 5819775"/>
              <a:gd name="connsiteY28" fmla="*/ 2685355 h 5810250"/>
              <a:gd name="connsiteX29" fmla="*/ 3649466 w 5819775"/>
              <a:gd name="connsiteY29" fmla="*/ 2540918 h 5810250"/>
              <a:gd name="connsiteX30" fmla="*/ 3143222 w 5819775"/>
              <a:gd name="connsiteY30" fmla="*/ 2026482 h 5810250"/>
              <a:gd name="connsiteX31" fmla="*/ 3103016 w 5819775"/>
              <a:gd name="connsiteY31" fmla="*/ 1978095 h 5810250"/>
              <a:gd name="connsiteX32" fmla="*/ 3143222 w 5819775"/>
              <a:gd name="connsiteY32" fmla="*/ 1929708 h 5810250"/>
              <a:gd name="connsiteX33" fmla="*/ 3754441 w 5819775"/>
              <a:gd name="connsiteY33" fmla="*/ 1318489 h 5810250"/>
              <a:gd name="connsiteX34" fmla="*/ 4019474 w 5819775"/>
              <a:gd name="connsiteY34" fmla="*/ 1053456 h 5810250"/>
              <a:gd name="connsiteX35" fmla="*/ 4059679 w 5819775"/>
              <a:gd name="connsiteY35" fmla="*/ 1013250 h 5810250"/>
              <a:gd name="connsiteX36" fmla="*/ 4076062 w 5819775"/>
              <a:gd name="connsiteY36" fmla="*/ 996868 h 5810250"/>
              <a:gd name="connsiteX37" fmla="*/ 4076062 w 5819775"/>
              <a:gd name="connsiteY37" fmla="*/ 787670 h 5810250"/>
              <a:gd name="connsiteX38" fmla="*/ 3610013 w 5819775"/>
              <a:gd name="connsiteY38" fmla="*/ 305248 h 5810250"/>
              <a:gd name="connsiteX39" fmla="*/ 5531520 w 5819775"/>
              <a:gd name="connsiteY39" fmla="*/ 305248 h 5810250"/>
              <a:gd name="connsiteX40" fmla="*/ 5539712 w 5819775"/>
              <a:gd name="connsiteY40" fmla="*/ 305248 h 5810250"/>
              <a:gd name="connsiteX41" fmla="*/ 5539712 w 5819775"/>
              <a:gd name="connsiteY41" fmla="*/ 313439 h 5810250"/>
              <a:gd name="connsiteX42" fmla="*/ 5538959 w 5819775"/>
              <a:gd name="connsiteY42" fmla="*/ 2211115 h 5810250"/>
              <a:gd name="connsiteX43" fmla="*/ 5538959 w 5819775"/>
              <a:gd name="connsiteY43" fmla="*/ 2211115 h 5810250"/>
              <a:gd name="connsiteX44" fmla="*/ 2395757 w 5819775"/>
              <a:gd name="connsiteY44" fmla="*/ 3079928 h 5810250"/>
              <a:gd name="connsiteX45" fmla="*/ 2243138 w 5819775"/>
              <a:gd name="connsiteY45" fmla="*/ 2927309 h 5810250"/>
              <a:gd name="connsiteX46" fmla="*/ 2154546 w 5819775"/>
              <a:gd name="connsiteY46" fmla="*/ 2846908 h 5810250"/>
              <a:gd name="connsiteX47" fmla="*/ 1792729 w 5819775"/>
              <a:gd name="connsiteY47" fmla="*/ 2846908 h 5810250"/>
              <a:gd name="connsiteX48" fmla="*/ 1695945 w 5819775"/>
              <a:gd name="connsiteY48" fmla="*/ 2935500 h 5810250"/>
              <a:gd name="connsiteX49" fmla="*/ 1101100 w 5819775"/>
              <a:gd name="connsiteY49" fmla="*/ 3530346 h 5810250"/>
              <a:gd name="connsiteX50" fmla="*/ 876262 w 5819775"/>
              <a:gd name="connsiteY50" fmla="*/ 3755184 h 5810250"/>
              <a:gd name="connsiteX51" fmla="*/ 377457 w 5819775"/>
              <a:gd name="connsiteY51" fmla="*/ 3264570 h 5810250"/>
              <a:gd name="connsiteX52" fmla="*/ 192824 w 5819775"/>
              <a:gd name="connsiteY52" fmla="*/ 3184169 h 5810250"/>
              <a:gd name="connsiteX53" fmla="*/ 0 w 5819775"/>
              <a:gd name="connsiteY53" fmla="*/ 3425381 h 5810250"/>
              <a:gd name="connsiteX54" fmla="*/ 0 w 5819775"/>
              <a:gd name="connsiteY54" fmla="*/ 5507698 h 5810250"/>
              <a:gd name="connsiteX55" fmla="*/ 305238 w 5819775"/>
              <a:gd name="connsiteY55" fmla="*/ 5812936 h 5810250"/>
              <a:gd name="connsiteX56" fmla="*/ 305238 w 5819775"/>
              <a:gd name="connsiteY56" fmla="*/ 5812936 h 5810250"/>
              <a:gd name="connsiteX57" fmla="*/ 2412121 w 5819775"/>
              <a:gd name="connsiteY57" fmla="*/ 5812936 h 5810250"/>
              <a:gd name="connsiteX58" fmla="*/ 2636958 w 5819775"/>
              <a:gd name="connsiteY58" fmla="*/ 5692330 h 5810250"/>
              <a:gd name="connsiteX59" fmla="*/ 2572931 w 5819775"/>
              <a:gd name="connsiteY59" fmla="*/ 5442928 h 5810250"/>
              <a:gd name="connsiteX60" fmla="*/ 2074126 w 5819775"/>
              <a:gd name="connsiteY60" fmla="*/ 4928492 h 5810250"/>
              <a:gd name="connsiteX61" fmla="*/ 2307146 w 5819775"/>
              <a:gd name="connsiteY61" fmla="*/ 4695473 h 5810250"/>
              <a:gd name="connsiteX62" fmla="*/ 2901992 w 5819775"/>
              <a:gd name="connsiteY62" fmla="*/ 4100627 h 5810250"/>
              <a:gd name="connsiteX63" fmla="*/ 2910183 w 5819775"/>
              <a:gd name="connsiteY63" fmla="*/ 3586191 h 5810250"/>
              <a:gd name="connsiteX64" fmla="*/ 2395757 w 5819775"/>
              <a:gd name="connsiteY64" fmla="*/ 3079928 h 5810250"/>
              <a:gd name="connsiteX65" fmla="*/ 2684612 w 5819775"/>
              <a:gd name="connsiteY65" fmla="*/ 3899602 h 5810250"/>
              <a:gd name="connsiteX66" fmla="*/ 2089766 w 5819775"/>
              <a:gd name="connsiteY66" fmla="*/ 4494448 h 5810250"/>
              <a:gd name="connsiteX67" fmla="*/ 1800158 w 5819775"/>
              <a:gd name="connsiteY67" fmla="*/ 4784055 h 5810250"/>
              <a:gd name="connsiteX68" fmla="*/ 1759953 w 5819775"/>
              <a:gd name="connsiteY68" fmla="*/ 4824260 h 5810250"/>
              <a:gd name="connsiteX69" fmla="*/ 1743570 w 5819775"/>
              <a:gd name="connsiteY69" fmla="*/ 4840643 h 5810250"/>
              <a:gd name="connsiteX70" fmla="*/ 1743570 w 5819775"/>
              <a:gd name="connsiteY70" fmla="*/ 5049841 h 5810250"/>
              <a:gd name="connsiteX71" fmla="*/ 2209619 w 5819775"/>
              <a:gd name="connsiteY71" fmla="*/ 5532263 h 5810250"/>
              <a:gd name="connsiteX72" fmla="*/ 288865 w 5819775"/>
              <a:gd name="connsiteY72" fmla="*/ 5532263 h 5810250"/>
              <a:gd name="connsiteX73" fmla="*/ 280673 w 5819775"/>
              <a:gd name="connsiteY73" fmla="*/ 5532263 h 5810250"/>
              <a:gd name="connsiteX74" fmla="*/ 280673 w 5819775"/>
              <a:gd name="connsiteY74" fmla="*/ 5524072 h 5810250"/>
              <a:gd name="connsiteX75" fmla="*/ 280673 w 5819775"/>
              <a:gd name="connsiteY75" fmla="*/ 3610747 h 5810250"/>
              <a:gd name="connsiteX76" fmla="*/ 754913 w 5819775"/>
              <a:gd name="connsiteY76" fmla="*/ 4076795 h 5810250"/>
              <a:gd name="connsiteX77" fmla="*/ 964111 w 5819775"/>
              <a:gd name="connsiteY77" fmla="*/ 4076795 h 5810250"/>
              <a:gd name="connsiteX78" fmla="*/ 987933 w 5819775"/>
              <a:gd name="connsiteY78" fmla="*/ 4060413 h 5810250"/>
              <a:gd name="connsiteX79" fmla="*/ 1036320 w 5819775"/>
              <a:gd name="connsiteY79" fmla="*/ 4020207 h 5810250"/>
              <a:gd name="connsiteX80" fmla="*/ 1309545 w 5819775"/>
              <a:gd name="connsiteY80" fmla="*/ 3746983 h 5810250"/>
              <a:gd name="connsiteX81" fmla="*/ 1904390 w 5819775"/>
              <a:gd name="connsiteY81" fmla="*/ 3152137 h 5810250"/>
              <a:gd name="connsiteX82" fmla="*/ 1976609 w 5819775"/>
              <a:gd name="connsiteY82" fmla="*/ 3088110 h 5810250"/>
              <a:gd name="connsiteX83" fmla="*/ 1976609 w 5819775"/>
              <a:gd name="connsiteY83" fmla="*/ 3088110 h 5810250"/>
              <a:gd name="connsiteX84" fmla="*/ 2033188 w 5819775"/>
              <a:gd name="connsiteY84" fmla="*/ 3136497 h 5810250"/>
              <a:gd name="connsiteX85" fmla="*/ 2185807 w 5819775"/>
              <a:gd name="connsiteY85" fmla="*/ 3289116 h 5810250"/>
              <a:gd name="connsiteX86" fmla="*/ 2692051 w 5819775"/>
              <a:gd name="connsiteY86" fmla="*/ 3795360 h 5810250"/>
              <a:gd name="connsiteX87" fmla="*/ 2732256 w 5819775"/>
              <a:gd name="connsiteY87" fmla="*/ 3843747 h 5810250"/>
              <a:gd name="connsiteX88" fmla="*/ 2684612 w 5819775"/>
              <a:gd name="connsiteY88" fmla="*/ 3899602 h 581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5819775" h="5810250">
                <a:moveTo>
                  <a:pt x="5531520" y="0"/>
                </a:moveTo>
                <a:lnTo>
                  <a:pt x="3424628" y="0"/>
                </a:lnTo>
                <a:cubicBezTo>
                  <a:pt x="3280201" y="0"/>
                  <a:pt x="3223622" y="64027"/>
                  <a:pt x="3199791" y="120606"/>
                </a:cubicBezTo>
                <a:cubicBezTo>
                  <a:pt x="3151404" y="233020"/>
                  <a:pt x="3239996" y="337995"/>
                  <a:pt x="3263818" y="370008"/>
                </a:cubicBezTo>
                <a:lnTo>
                  <a:pt x="3762623" y="884444"/>
                </a:lnTo>
                <a:lnTo>
                  <a:pt x="3545234" y="1101833"/>
                </a:lnTo>
                <a:cubicBezTo>
                  <a:pt x="3344228" y="1302839"/>
                  <a:pt x="3135021" y="1512046"/>
                  <a:pt x="2934015" y="1713052"/>
                </a:cubicBezTo>
                <a:cubicBezTo>
                  <a:pt x="2756830" y="1890236"/>
                  <a:pt x="2756830" y="2051047"/>
                  <a:pt x="2925823" y="2227488"/>
                </a:cubicBezTo>
                <a:cubicBezTo>
                  <a:pt x="3094825" y="2396490"/>
                  <a:pt x="3263818" y="2572931"/>
                  <a:pt x="3432067" y="2741924"/>
                </a:cubicBezTo>
                <a:lnTo>
                  <a:pt x="3584686" y="2886351"/>
                </a:lnTo>
                <a:cubicBezTo>
                  <a:pt x="3608508" y="2910173"/>
                  <a:pt x="3641265" y="2942930"/>
                  <a:pt x="3673278" y="2966752"/>
                </a:cubicBezTo>
                <a:cubicBezTo>
                  <a:pt x="3729857" y="3006957"/>
                  <a:pt x="3793884" y="3030779"/>
                  <a:pt x="3857911" y="3030779"/>
                </a:cubicBezTo>
                <a:cubicBezTo>
                  <a:pt x="3921938" y="3030779"/>
                  <a:pt x="3986708" y="3006957"/>
                  <a:pt x="4035095" y="2966752"/>
                </a:cubicBezTo>
                <a:cubicBezTo>
                  <a:pt x="4067108" y="2942930"/>
                  <a:pt x="4099122" y="2910173"/>
                  <a:pt x="4131878" y="2878160"/>
                </a:cubicBezTo>
                <a:lnTo>
                  <a:pt x="4952295" y="2057743"/>
                </a:lnTo>
                <a:lnTo>
                  <a:pt x="5451101" y="2548357"/>
                </a:lnTo>
                <a:cubicBezTo>
                  <a:pt x="5474923" y="2572179"/>
                  <a:pt x="5547884" y="2628757"/>
                  <a:pt x="5635733" y="2628757"/>
                </a:cubicBezTo>
                <a:cubicBezTo>
                  <a:pt x="5707951" y="2628757"/>
                  <a:pt x="5828557" y="2580370"/>
                  <a:pt x="5828557" y="2387546"/>
                </a:cubicBezTo>
                <a:lnTo>
                  <a:pt x="5828557" y="305981"/>
                </a:lnTo>
                <a:cubicBezTo>
                  <a:pt x="5836758" y="104975"/>
                  <a:pt x="5684139" y="0"/>
                  <a:pt x="5531520" y="0"/>
                </a:cubicBezTo>
                <a:close/>
                <a:moveTo>
                  <a:pt x="5538959" y="2211115"/>
                </a:moveTo>
                <a:lnTo>
                  <a:pt x="5064729" y="1745066"/>
                </a:lnTo>
                <a:cubicBezTo>
                  <a:pt x="5008150" y="1688487"/>
                  <a:pt x="4912109" y="1688487"/>
                  <a:pt x="4855531" y="1745066"/>
                </a:cubicBezTo>
                <a:lnTo>
                  <a:pt x="4831709" y="1768888"/>
                </a:lnTo>
                <a:cubicBezTo>
                  <a:pt x="4815326" y="1785271"/>
                  <a:pt x="4799695" y="1792710"/>
                  <a:pt x="4791504" y="1809093"/>
                </a:cubicBezTo>
                <a:lnTo>
                  <a:pt x="3930882" y="2669715"/>
                </a:lnTo>
                <a:cubicBezTo>
                  <a:pt x="3907060" y="2693537"/>
                  <a:pt x="3882495" y="2709920"/>
                  <a:pt x="3858663" y="2733742"/>
                </a:cubicBezTo>
                <a:lnTo>
                  <a:pt x="3858663" y="2733742"/>
                </a:lnTo>
                <a:cubicBezTo>
                  <a:pt x="3834841" y="2717359"/>
                  <a:pt x="3818458" y="2701728"/>
                  <a:pt x="3802085" y="2685355"/>
                </a:cubicBezTo>
                <a:lnTo>
                  <a:pt x="3649466" y="2540918"/>
                </a:lnTo>
                <a:cubicBezTo>
                  <a:pt x="3480473" y="2363734"/>
                  <a:pt x="3304023" y="2195474"/>
                  <a:pt x="3143222" y="2026482"/>
                </a:cubicBezTo>
                <a:cubicBezTo>
                  <a:pt x="3119399" y="2002660"/>
                  <a:pt x="3111208" y="1986277"/>
                  <a:pt x="3103016" y="1978095"/>
                </a:cubicBezTo>
                <a:cubicBezTo>
                  <a:pt x="3111208" y="1969903"/>
                  <a:pt x="3119399" y="1954273"/>
                  <a:pt x="3143222" y="1929708"/>
                </a:cubicBezTo>
                <a:cubicBezTo>
                  <a:pt x="3344228" y="1728702"/>
                  <a:pt x="3553435" y="1519495"/>
                  <a:pt x="3754441" y="1318489"/>
                </a:cubicBezTo>
                <a:lnTo>
                  <a:pt x="4019474" y="1053456"/>
                </a:lnTo>
                <a:cubicBezTo>
                  <a:pt x="4035857" y="1037073"/>
                  <a:pt x="4043296" y="1021442"/>
                  <a:pt x="4059679" y="1013250"/>
                </a:cubicBezTo>
                <a:lnTo>
                  <a:pt x="4076062" y="996868"/>
                </a:lnTo>
                <a:cubicBezTo>
                  <a:pt x="4132641" y="940289"/>
                  <a:pt x="4132641" y="844248"/>
                  <a:pt x="4076062" y="787670"/>
                </a:cubicBezTo>
                <a:lnTo>
                  <a:pt x="3610013" y="305248"/>
                </a:lnTo>
                <a:lnTo>
                  <a:pt x="5531520" y="305248"/>
                </a:lnTo>
                <a:lnTo>
                  <a:pt x="5539712" y="305248"/>
                </a:lnTo>
                <a:cubicBezTo>
                  <a:pt x="5539712" y="305248"/>
                  <a:pt x="5539712" y="305248"/>
                  <a:pt x="5539712" y="313439"/>
                </a:cubicBezTo>
                <a:lnTo>
                  <a:pt x="5538959" y="2211115"/>
                </a:lnTo>
                <a:lnTo>
                  <a:pt x="5538959" y="2211115"/>
                </a:lnTo>
                <a:close/>
                <a:moveTo>
                  <a:pt x="2395757" y="3079928"/>
                </a:moveTo>
                <a:lnTo>
                  <a:pt x="2243138" y="2927309"/>
                </a:lnTo>
                <a:cubicBezTo>
                  <a:pt x="2219316" y="2903487"/>
                  <a:pt x="2186559" y="2870730"/>
                  <a:pt x="2154546" y="2846908"/>
                </a:cubicBezTo>
                <a:cubicBezTo>
                  <a:pt x="2042131" y="2766508"/>
                  <a:pt x="1905143" y="2766508"/>
                  <a:pt x="1792729" y="2846908"/>
                </a:cubicBezTo>
                <a:cubicBezTo>
                  <a:pt x="1760715" y="2870730"/>
                  <a:pt x="1728702" y="2903487"/>
                  <a:pt x="1695945" y="2935500"/>
                </a:cubicBezTo>
                <a:cubicBezTo>
                  <a:pt x="1494939" y="3136506"/>
                  <a:pt x="1302115" y="3329330"/>
                  <a:pt x="1101100" y="3530346"/>
                </a:cubicBezTo>
                <a:lnTo>
                  <a:pt x="876262" y="3755184"/>
                </a:lnTo>
                <a:lnTo>
                  <a:pt x="377457" y="3264570"/>
                </a:lnTo>
                <a:cubicBezTo>
                  <a:pt x="353635" y="3240748"/>
                  <a:pt x="280673" y="3184169"/>
                  <a:pt x="192824" y="3184169"/>
                </a:cubicBezTo>
                <a:cubicBezTo>
                  <a:pt x="120606" y="3184169"/>
                  <a:pt x="0" y="3232557"/>
                  <a:pt x="0" y="3425381"/>
                </a:cubicBezTo>
                <a:lnTo>
                  <a:pt x="0" y="5507698"/>
                </a:lnTo>
                <a:cubicBezTo>
                  <a:pt x="0" y="5708704"/>
                  <a:pt x="152619" y="5812936"/>
                  <a:pt x="305238" y="5812936"/>
                </a:cubicBezTo>
                <a:lnTo>
                  <a:pt x="305238" y="5812936"/>
                </a:lnTo>
                <a:lnTo>
                  <a:pt x="2412121" y="5812936"/>
                </a:lnTo>
                <a:cubicBezTo>
                  <a:pt x="2556548" y="5812936"/>
                  <a:pt x="2613127" y="5748909"/>
                  <a:pt x="2636958" y="5692330"/>
                </a:cubicBezTo>
                <a:cubicBezTo>
                  <a:pt x="2685345" y="5579917"/>
                  <a:pt x="2596753" y="5474941"/>
                  <a:pt x="2572931" y="5442928"/>
                </a:cubicBezTo>
                <a:lnTo>
                  <a:pt x="2074126" y="4928492"/>
                </a:lnTo>
                <a:lnTo>
                  <a:pt x="2307146" y="4695473"/>
                </a:lnTo>
                <a:cubicBezTo>
                  <a:pt x="2508152" y="4494467"/>
                  <a:pt x="2700976" y="4301643"/>
                  <a:pt x="2901992" y="4100627"/>
                </a:cubicBezTo>
                <a:cubicBezTo>
                  <a:pt x="3079175" y="3923443"/>
                  <a:pt x="3079175" y="3762632"/>
                  <a:pt x="2910183" y="3586191"/>
                </a:cubicBezTo>
                <a:cubicBezTo>
                  <a:pt x="2733008" y="3417180"/>
                  <a:pt x="2564006" y="3248930"/>
                  <a:pt x="2395757" y="3079928"/>
                </a:cubicBezTo>
                <a:close/>
                <a:moveTo>
                  <a:pt x="2684612" y="3899602"/>
                </a:moveTo>
                <a:cubicBezTo>
                  <a:pt x="2491788" y="4100608"/>
                  <a:pt x="2290782" y="4293432"/>
                  <a:pt x="2089766" y="4494448"/>
                </a:cubicBezTo>
                <a:lnTo>
                  <a:pt x="1800158" y="4784055"/>
                </a:lnTo>
                <a:cubicBezTo>
                  <a:pt x="1783775" y="4800438"/>
                  <a:pt x="1768145" y="4816069"/>
                  <a:pt x="1759953" y="4824260"/>
                </a:cubicBezTo>
                <a:lnTo>
                  <a:pt x="1743570" y="4840643"/>
                </a:lnTo>
                <a:cubicBezTo>
                  <a:pt x="1686992" y="4897222"/>
                  <a:pt x="1686992" y="4993263"/>
                  <a:pt x="1743570" y="5049841"/>
                </a:cubicBezTo>
                <a:lnTo>
                  <a:pt x="2209619" y="5532263"/>
                </a:lnTo>
                <a:lnTo>
                  <a:pt x="288865" y="5532263"/>
                </a:lnTo>
                <a:lnTo>
                  <a:pt x="280673" y="5532263"/>
                </a:lnTo>
                <a:cubicBezTo>
                  <a:pt x="280673" y="5532263"/>
                  <a:pt x="280673" y="5532263"/>
                  <a:pt x="280673" y="5524072"/>
                </a:cubicBezTo>
                <a:lnTo>
                  <a:pt x="280673" y="3610747"/>
                </a:lnTo>
                <a:lnTo>
                  <a:pt x="754913" y="4076795"/>
                </a:lnTo>
                <a:cubicBezTo>
                  <a:pt x="811492" y="4133374"/>
                  <a:pt x="899341" y="4133374"/>
                  <a:pt x="964111" y="4076795"/>
                </a:cubicBezTo>
                <a:lnTo>
                  <a:pt x="987933" y="4060413"/>
                </a:lnTo>
                <a:cubicBezTo>
                  <a:pt x="1004316" y="4044029"/>
                  <a:pt x="1019947" y="4028399"/>
                  <a:pt x="1036320" y="4020207"/>
                </a:cubicBezTo>
                <a:lnTo>
                  <a:pt x="1309545" y="3746983"/>
                </a:lnTo>
                <a:cubicBezTo>
                  <a:pt x="1510551" y="3545977"/>
                  <a:pt x="1703375" y="3353152"/>
                  <a:pt x="1904390" y="3152137"/>
                </a:cubicBezTo>
                <a:cubicBezTo>
                  <a:pt x="1928213" y="3128315"/>
                  <a:pt x="1952777" y="3111932"/>
                  <a:pt x="1976609" y="3088110"/>
                </a:cubicBezTo>
                <a:lnTo>
                  <a:pt x="1976609" y="3088110"/>
                </a:lnTo>
                <a:cubicBezTo>
                  <a:pt x="2000431" y="3104493"/>
                  <a:pt x="2016814" y="3120123"/>
                  <a:pt x="2033188" y="3136497"/>
                </a:cubicBezTo>
                <a:lnTo>
                  <a:pt x="2185807" y="3289116"/>
                </a:lnTo>
                <a:cubicBezTo>
                  <a:pt x="2354809" y="3458118"/>
                  <a:pt x="2523801" y="3627110"/>
                  <a:pt x="2692051" y="3795360"/>
                </a:cubicBezTo>
                <a:cubicBezTo>
                  <a:pt x="2715873" y="3819182"/>
                  <a:pt x="2724064" y="3835565"/>
                  <a:pt x="2732256" y="3843747"/>
                </a:cubicBezTo>
                <a:cubicBezTo>
                  <a:pt x="2724817" y="3851958"/>
                  <a:pt x="2709186" y="3867588"/>
                  <a:pt x="2684612" y="389960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437" name="Forma libre 436">
            <a:extLst>
              <a:ext uri="{FF2B5EF4-FFF2-40B4-BE49-F238E27FC236}">
                <a16:creationId xmlns:a16="http://schemas.microsoft.com/office/drawing/2014/main" id="{E172F9F7-6602-5E42-9D07-F83880571EBE}"/>
              </a:ext>
            </a:extLst>
          </p:cNvPr>
          <p:cNvSpPr/>
          <p:nvPr/>
        </p:nvSpPr>
        <p:spPr>
          <a:xfrm>
            <a:off x="2060906" y="2759239"/>
            <a:ext cx="301338" cy="254485"/>
          </a:xfrm>
          <a:custGeom>
            <a:avLst/>
            <a:gdLst>
              <a:gd name="connsiteX0" fmla="*/ 5324637 w 5819775"/>
              <a:gd name="connsiteY0" fmla="*/ 1550365 h 4914900"/>
              <a:gd name="connsiteX1" fmla="*/ 4026922 w 5819775"/>
              <a:gd name="connsiteY1" fmla="*/ 1550365 h 4914900"/>
              <a:gd name="connsiteX2" fmla="*/ 4026922 w 5819775"/>
              <a:gd name="connsiteY2" fmla="*/ 498167 h 4914900"/>
              <a:gd name="connsiteX3" fmla="*/ 3528755 w 5819775"/>
              <a:gd name="connsiteY3" fmla="*/ 0 h 4914900"/>
              <a:gd name="connsiteX4" fmla="*/ 498167 w 5819775"/>
              <a:gd name="connsiteY4" fmla="*/ 0 h 4914900"/>
              <a:gd name="connsiteX5" fmla="*/ 0 w 5819775"/>
              <a:gd name="connsiteY5" fmla="*/ 498167 h 4914900"/>
              <a:gd name="connsiteX6" fmla="*/ 0 w 5819775"/>
              <a:gd name="connsiteY6" fmla="*/ 2321976 h 4914900"/>
              <a:gd name="connsiteX7" fmla="*/ 498167 w 5819775"/>
              <a:gd name="connsiteY7" fmla="*/ 2820143 h 4914900"/>
              <a:gd name="connsiteX8" fmla="*/ 793042 w 5819775"/>
              <a:gd name="connsiteY8" fmla="*/ 2820143 h 4914900"/>
              <a:gd name="connsiteX9" fmla="*/ 1164555 w 5819775"/>
              <a:gd name="connsiteY9" fmla="*/ 3318310 h 4914900"/>
              <a:gd name="connsiteX10" fmla="*/ 1269778 w 5819775"/>
              <a:gd name="connsiteY10" fmla="*/ 3367669 h 4914900"/>
              <a:gd name="connsiteX11" fmla="*/ 1375000 w 5819775"/>
              <a:gd name="connsiteY11" fmla="*/ 3318310 h 4914900"/>
              <a:gd name="connsiteX12" fmla="*/ 1746514 w 5819775"/>
              <a:gd name="connsiteY12" fmla="*/ 2820143 h 4914900"/>
              <a:gd name="connsiteX13" fmla="*/ 1802368 w 5819775"/>
              <a:gd name="connsiteY13" fmla="*/ 2820143 h 4914900"/>
              <a:gd name="connsiteX14" fmla="*/ 1802368 w 5819775"/>
              <a:gd name="connsiteY14" fmla="*/ 3872341 h 4914900"/>
              <a:gd name="connsiteX15" fmla="*/ 2300535 w 5819775"/>
              <a:gd name="connsiteY15" fmla="*/ 4370508 h 4914900"/>
              <a:gd name="connsiteX16" fmla="*/ 4082129 w 5819775"/>
              <a:gd name="connsiteY16" fmla="*/ 4370508 h 4914900"/>
              <a:gd name="connsiteX17" fmla="*/ 4453643 w 5819775"/>
              <a:gd name="connsiteY17" fmla="*/ 4868675 h 4914900"/>
              <a:gd name="connsiteX18" fmla="*/ 4558865 w 5819775"/>
              <a:gd name="connsiteY18" fmla="*/ 4918034 h 4914900"/>
              <a:gd name="connsiteX19" fmla="*/ 4664088 w 5819775"/>
              <a:gd name="connsiteY19" fmla="*/ 4868675 h 4914900"/>
              <a:gd name="connsiteX20" fmla="*/ 5035601 w 5819775"/>
              <a:gd name="connsiteY20" fmla="*/ 4370508 h 4914900"/>
              <a:gd name="connsiteX21" fmla="*/ 5330476 w 5819775"/>
              <a:gd name="connsiteY21" fmla="*/ 4370508 h 4914900"/>
              <a:gd name="connsiteX22" fmla="*/ 5828643 w 5819775"/>
              <a:gd name="connsiteY22" fmla="*/ 3872341 h 4914900"/>
              <a:gd name="connsiteX23" fmla="*/ 5828643 w 5819775"/>
              <a:gd name="connsiteY23" fmla="*/ 2048532 h 4914900"/>
              <a:gd name="connsiteX24" fmla="*/ 5324637 w 5819775"/>
              <a:gd name="connsiteY24" fmla="*/ 1550365 h 4914900"/>
              <a:gd name="connsiteX25" fmla="*/ 1677019 w 5819775"/>
              <a:gd name="connsiteY25" fmla="*/ 2560339 h 4914900"/>
              <a:gd name="connsiteX26" fmla="*/ 1571797 w 5819775"/>
              <a:gd name="connsiteY26" fmla="*/ 2609698 h 4914900"/>
              <a:gd name="connsiteX27" fmla="*/ 1263282 w 5819775"/>
              <a:gd name="connsiteY27" fmla="*/ 3016291 h 4914900"/>
              <a:gd name="connsiteX28" fmla="*/ 954767 w 5819775"/>
              <a:gd name="connsiteY28" fmla="*/ 2609698 h 4914900"/>
              <a:gd name="connsiteX29" fmla="*/ 849544 w 5819775"/>
              <a:gd name="connsiteY29" fmla="*/ 2560339 h 4914900"/>
              <a:gd name="connsiteX30" fmla="*/ 484527 w 5819775"/>
              <a:gd name="connsiteY30" fmla="*/ 2560339 h 4914900"/>
              <a:gd name="connsiteX31" fmla="*/ 246155 w 5819775"/>
              <a:gd name="connsiteY31" fmla="*/ 2321966 h 4914900"/>
              <a:gd name="connsiteX32" fmla="*/ 246155 w 5819775"/>
              <a:gd name="connsiteY32" fmla="*/ 498167 h 4914900"/>
              <a:gd name="connsiteX33" fmla="*/ 484527 w 5819775"/>
              <a:gd name="connsiteY33" fmla="*/ 259794 h 4914900"/>
              <a:gd name="connsiteX34" fmla="*/ 3515116 w 5819775"/>
              <a:gd name="connsiteY34" fmla="*/ 259794 h 4914900"/>
              <a:gd name="connsiteX35" fmla="*/ 3753479 w 5819775"/>
              <a:gd name="connsiteY35" fmla="*/ 498167 h 4914900"/>
              <a:gd name="connsiteX36" fmla="*/ 3753479 w 5819775"/>
              <a:gd name="connsiteY36" fmla="*/ 1683515 h 4914900"/>
              <a:gd name="connsiteX37" fmla="*/ 3753479 w 5819775"/>
              <a:gd name="connsiteY37" fmla="*/ 2321976 h 4914900"/>
              <a:gd name="connsiteX38" fmla="*/ 3515116 w 5819775"/>
              <a:gd name="connsiteY38" fmla="*/ 2560349 h 4914900"/>
              <a:gd name="connsiteX39" fmla="*/ 1929032 w 5819775"/>
              <a:gd name="connsiteY39" fmla="*/ 2560349 h 4914900"/>
              <a:gd name="connsiteX40" fmla="*/ 1677019 w 5819775"/>
              <a:gd name="connsiteY40" fmla="*/ 2560339 h 4914900"/>
              <a:gd name="connsiteX41" fmla="*/ 1677019 w 5819775"/>
              <a:gd name="connsiteY41" fmla="*/ 2560339 h 4914900"/>
              <a:gd name="connsiteX42" fmla="*/ 5570144 w 5819775"/>
              <a:gd name="connsiteY42" fmla="*/ 3872341 h 4914900"/>
              <a:gd name="connsiteX43" fmla="*/ 5331781 w 5819775"/>
              <a:gd name="connsiteY43" fmla="*/ 4110714 h 4914900"/>
              <a:gd name="connsiteX44" fmla="*/ 4966764 w 5819775"/>
              <a:gd name="connsiteY44" fmla="*/ 4110714 h 4914900"/>
              <a:gd name="connsiteX45" fmla="*/ 4861541 w 5819775"/>
              <a:gd name="connsiteY45" fmla="*/ 4160072 h 4914900"/>
              <a:gd name="connsiteX46" fmla="*/ 4553026 w 5819775"/>
              <a:gd name="connsiteY46" fmla="*/ 4566667 h 4914900"/>
              <a:gd name="connsiteX47" fmla="*/ 4244512 w 5819775"/>
              <a:gd name="connsiteY47" fmla="*/ 4160072 h 4914900"/>
              <a:gd name="connsiteX48" fmla="*/ 4139289 w 5819775"/>
              <a:gd name="connsiteY48" fmla="*/ 4110714 h 4914900"/>
              <a:gd name="connsiteX49" fmla="*/ 2301193 w 5819775"/>
              <a:gd name="connsiteY49" fmla="*/ 4110714 h 4914900"/>
              <a:gd name="connsiteX50" fmla="*/ 2062820 w 5819775"/>
              <a:gd name="connsiteY50" fmla="*/ 3872341 h 4914900"/>
              <a:gd name="connsiteX51" fmla="*/ 2062820 w 5819775"/>
              <a:gd name="connsiteY51" fmla="*/ 2820143 h 4914900"/>
              <a:gd name="connsiteX52" fmla="*/ 3528755 w 5819775"/>
              <a:gd name="connsiteY52" fmla="*/ 2820143 h 4914900"/>
              <a:gd name="connsiteX53" fmla="*/ 3795055 w 5819775"/>
              <a:gd name="connsiteY53" fmla="*/ 2742848 h 4914900"/>
              <a:gd name="connsiteX54" fmla="*/ 4777102 w 5819775"/>
              <a:gd name="connsiteY54" fmla="*/ 2742848 h 4914900"/>
              <a:gd name="connsiteX55" fmla="*/ 4903109 w 5819775"/>
              <a:gd name="connsiteY55" fmla="*/ 2616842 h 4914900"/>
              <a:gd name="connsiteX56" fmla="*/ 4777102 w 5819775"/>
              <a:gd name="connsiteY56" fmla="*/ 2490835 h 4914900"/>
              <a:gd name="connsiteX57" fmla="*/ 4005491 w 5819775"/>
              <a:gd name="connsiteY57" fmla="*/ 2490835 h 4914900"/>
              <a:gd name="connsiteX58" fmla="*/ 4033418 w 5819775"/>
              <a:gd name="connsiteY58" fmla="*/ 2322614 h 4914900"/>
              <a:gd name="connsiteX59" fmla="*/ 4033418 w 5819775"/>
              <a:gd name="connsiteY59" fmla="*/ 1817303 h 4914900"/>
              <a:gd name="connsiteX60" fmla="*/ 5331124 w 5819775"/>
              <a:gd name="connsiteY60" fmla="*/ 1817303 h 4914900"/>
              <a:gd name="connsiteX61" fmla="*/ 5569496 w 5819775"/>
              <a:gd name="connsiteY61" fmla="*/ 2055676 h 4914900"/>
              <a:gd name="connsiteX62" fmla="*/ 5569496 w 5819775"/>
              <a:gd name="connsiteY62" fmla="*/ 3872341 h 4914900"/>
              <a:gd name="connsiteX63" fmla="*/ 5570144 w 5819775"/>
              <a:gd name="connsiteY63" fmla="*/ 3872341 h 4914900"/>
              <a:gd name="connsiteX64" fmla="*/ 4896612 w 5819775"/>
              <a:gd name="connsiteY64" fmla="*/ 3339103 h 4914900"/>
              <a:gd name="connsiteX65" fmla="*/ 4770606 w 5819775"/>
              <a:gd name="connsiteY65" fmla="*/ 3465110 h 4914900"/>
              <a:gd name="connsiteX66" fmla="*/ 2862367 w 5819775"/>
              <a:gd name="connsiteY66" fmla="*/ 3465110 h 4914900"/>
              <a:gd name="connsiteX67" fmla="*/ 2736361 w 5819775"/>
              <a:gd name="connsiteY67" fmla="*/ 3339103 h 4914900"/>
              <a:gd name="connsiteX68" fmla="*/ 2862367 w 5819775"/>
              <a:gd name="connsiteY68" fmla="*/ 3213097 h 4914900"/>
              <a:gd name="connsiteX69" fmla="*/ 4770606 w 5819775"/>
              <a:gd name="connsiteY69" fmla="*/ 3213097 h 4914900"/>
              <a:gd name="connsiteX70" fmla="*/ 4896612 w 5819775"/>
              <a:gd name="connsiteY70" fmla="*/ 3339103 h 4914900"/>
              <a:gd name="connsiteX71" fmla="*/ 2953293 w 5819775"/>
              <a:gd name="connsiteY71" fmla="*/ 1914735 h 4914900"/>
              <a:gd name="connsiteX72" fmla="*/ 1052198 w 5819775"/>
              <a:gd name="connsiteY72" fmla="*/ 1914735 h 4914900"/>
              <a:gd name="connsiteX73" fmla="*/ 926192 w 5819775"/>
              <a:gd name="connsiteY73" fmla="*/ 1788728 h 4914900"/>
              <a:gd name="connsiteX74" fmla="*/ 1052198 w 5819775"/>
              <a:gd name="connsiteY74" fmla="*/ 1662722 h 4914900"/>
              <a:gd name="connsiteX75" fmla="*/ 2953293 w 5819775"/>
              <a:gd name="connsiteY75" fmla="*/ 1662722 h 4914900"/>
              <a:gd name="connsiteX76" fmla="*/ 3079299 w 5819775"/>
              <a:gd name="connsiteY76" fmla="*/ 1788728 h 4914900"/>
              <a:gd name="connsiteX77" fmla="*/ 2953293 w 5819775"/>
              <a:gd name="connsiteY77" fmla="*/ 1914735 h 4914900"/>
              <a:gd name="connsiteX78" fmla="*/ 926192 w 5819775"/>
              <a:gd name="connsiteY78" fmla="*/ 1059342 h 4914900"/>
              <a:gd name="connsiteX79" fmla="*/ 1052198 w 5819775"/>
              <a:gd name="connsiteY79" fmla="*/ 933336 h 4914900"/>
              <a:gd name="connsiteX80" fmla="*/ 2195322 w 5819775"/>
              <a:gd name="connsiteY80" fmla="*/ 933336 h 4914900"/>
              <a:gd name="connsiteX81" fmla="*/ 2321328 w 5819775"/>
              <a:gd name="connsiteY81" fmla="*/ 1059342 h 4914900"/>
              <a:gd name="connsiteX82" fmla="*/ 2195322 w 5819775"/>
              <a:gd name="connsiteY82" fmla="*/ 1185348 h 4914900"/>
              <a:gd name="connsiteX83" fmla="*/ 1052198 w 5819775"/>
              <a:gd name="connsiteY83" fmla="*/ 1185348 h 4914900"/>
              <a:gd name="connsiteX84" fmla="*/ 926192 w 5819775"/>
              <a:gd name="connsiteY84" fmla="*/ 1059342 h 491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9775" h="4914900">
                <a:moveTo>
                  <a:pt x="5324637" y="1550365"/>
                </a:moveTo>
                <a:lnTo>
                  <a:pt x="4026922" y="1550365"/>
                </a:lnTo>
                <a:lnTo>
                  <a:pt x="4026922" y="498167"/>
                </a:lnTo>
                <a:cubicBezTo>
                  <a:pt x="4026922" y="224723"/>
                  <a:pt x="3802190" y="0"/>
                  <a:pt x="3528755" y="0"/>
                </a:cubicBezTo>
                <a:lnTo>
                  <a:pt x="498167" y="0"/>
                </a:lnTo>
                <a:cubicBezTo>
                  <a:pt x="224733" y="0"/>
                  <a:pt x="0" y="224723"/>
                  <a:pt x="0" y="498167"/>
                </a:cubicBezTo>
                <a:lnTo>
                  <a:pt x="0" y="2321976"/>
                </a:lnTo>
                <a:cubicBezTo>
                  <a:pt x="0" y="2595420"/>
                  <a:pt x="224733" y="2820143"/>
                  <a:pt x="498167" y="2820143"/>
                </a:cubicBezTo>
                <a:lnTo>
                  <a:pt x="793042" y="2820143"/>
                </a:lnTo>
                <a:lnTo>
                  <a:pt x="1164555" y="3318310"/>
                </a:lnTo>
                <a:cubicBezTo>
                  <a:pt x="1185339" y="3353381"/>
                  <a:pt x="1227553" y="3367669"/>
                  <a:pt x="1269778" y="3367669"/>
                </a:cubicBezTo>
                <a:cubicBezTo>
                  <a:pt x="1312002" y="3367669"/>
                  <a:pt x="1347073" y="3346885"/>
                  <a:pt x="1375000" y="3318310"/>
                </a:cubicBezTo>
                <a:lnTo>
                  <a:pt x="1746514" y="2820143"/>
                </a:lnTo>
                <a:lnTo>
                  <a:pt x="1802368" y="2820143"/>
                </a:lnTo>
                <a:lnTo>
                  <a:pt x="1802368" y="3872341"/>
                </a:lnTo>
                <a:cubicBezTo>
                  <a:pt x="1802368" y="4145785"/>
                  <a:pt x="2027101" y="4370508"/>
                  <a:pt x="2300535" y="4370508"/>
                </a:cubicBezTo>
                <a:lnTo>
                  <a:pt x="4082129" y="4370508"/>
                </a:lnTo>
                <a:lnTo>
                  <a:pt x="4453643" y="4868675"/>
                </a:lnTo>
                <a:cubicBezTo>
                  <a:pt x="4474426" y="4903747"/>
                  <a:pt x="4516641" y="4918034"/>
                  <a:pt x="4558865" y="4918034"/>
                </a:cubicBezTo>
                <a:cubicBezTo>
                  <a:pt x="4601089" y="4918034"/>
                  <a:pt x="4636161" y="4897250"/>
                  <a:pt x="4664088" y="4868675"/>
                </a:cubicBezTo>
                <a:lnTo>
                  <a:pt x="5035601" y="4370508"/>
                </a:lnTo>
                <a:lnTo>
                  <a:pt x="5330476" y="4370508"/>
                </a:lnTo>
                <a:cubicBezTo>
                  <a:pt x="5603920" y="4370508"/>
                  <a:pt x="5828643" y="4145776"/>
                  <a:pt x="5828643" y="3872341"/>
                </a:cubicBezTo>
                <a:lnTo>
                  <a:pt x="5828643" y="2048532"/>
                </a:lnTo>
                <a:cubicBezTo>
                  <a:pt x="5829300" y="1774441"/>
                  <a:pt x="5605224" y="1550365"/>
                  <a:pt x="5324637" y="1550365"/>
                </a:cubicBezTo>
                <a:close/>
                <a:moveTo>
                  <a:pt x="1677019" y="2560339"/>
                </a:moveTo>
                <a:cubicBezTo>
                  <a:pt x="1634804" y="2560339"/>
                  <a:pt x="1599724" y="2581123"/>
                  <a:pt x="1571797" y="2609698"/>
                </a:cubicBezTo>
                <a:lnTo>
                  <a:pt x="1263282" y="3016291"/>
                </a:lnTo>
                <a:lnTo>
                  <a:pt x="954767" y="2609698"/>
                </a:lnTo>
                <a:cubicBezTo>
                  <a:pt x="933983" y="2574627"/>
                  <a:pt x="891769" y="2560339"/>
                  <a:pt x="849544" y="2560339"/>
                </a:cubicBezTo>
                <a:lnTo>
                  <a:pt x="484527" y="2560339"/>
                </a:lnTo>
                <a:cubicBezTo>
                  <a:pt x="351377" y="2560339"/>
                  <a:pt x="246155" y="2455117"/>
                  <a:pt x="246155" y="2321966"/>
                </a:cubicBezTo>
                <a:lnTo>
                  <a:pt x="246155" y="498167"/>
                </a:lnTo>
                <a:cubicBezTo>
                  <a:pt x="246155" y="365017"/>
                  <a:pt x="351377" y="259794"/>
                  <a:pt x="484527" y="259794"/>
                </a:cubicBezTo>
                <a:lnTo>
                  <a:pt x="3515116" y="259794"/>
                </a:lnTo>
                <a:cubicBezTo>
                  <a:pt x="3648266" y="259794"/>
                  <a:pt x="3753479" y="365017"/>
                  <a:pt x="3753479" y="498167"/>
                </a:cubicBezTo>
                <a:lnTo>
                  <a:pt x="3753479" y="1683515"/>
                </a:lnTo>
                <a:lnTo>
                  <a:pt x="3753479" y="2321976"/>
                </a:lnTo>
                <a:cubicBezTo>
                  <a:pt x="3753479" y="2455126"/>
                  <a:pt x="3648256" y="2560349"/>
                  <a:pt x="3515116" y="2560349"/>
                </a:cubicBezTo>
                <a:lnTo>
                  <a:pt x="1929032" y="2560349"/>
                </a:lnTo>
                <a:lnTo>
                  <a:pt x="1677019" y="2560339"/>
                </a:lnTo>
                <a:lnTo>
                  <a:pt x="1677019" y="2560339"/>
                </a:lnTo>
                <a:close/>
                <a:moveTo>
                  <a:pt x="5570144" y="3872341"/>
                </a:moveTo>
                <a:cubicBezTo>
                  <a:pt x="5570144" y="4005491"/>
                  <a:pt x="5464921" y="4110714"/>
                  <a:pt x="5331781" y="4110714"/>
                </a:cubicBezTo>
                <a:lnTo>
                  <a:pt x="4966764" y="4110714"/>
                </a:lnTo>
                <a:cubicBezTo>
                  <a:pt x="4924549" y="4110714"/>
                  <a:pt x="4889469" y="4131497"/>
                  <a:pt x="4861541" y="4160072"/>
                </a:cubicBezTo>
                <a:lnTo>
                  <a:pt x="4553026" y="4566667"/>
                </a:lnTo>
                <a:lnTo>
                  <a:pt x="4244512" y="4160072"/>
                </a:lnTo>
                <a:cubicBezTo>
                  <a:pt x="4223728" y="4125002"/>
                  <a:pt x="4181513" y="4110714"/>
                  <a:pt x="4139289" y="4110714"/>
                </a:cubicBezTo>
                <a:lnTo>
                  <a:pt x="2301193" y="4110714"/>
                </a:lnTo>
                <a:cubicBezTo>
                  <a:pt x="2168042" y="4110714"/>
                  <a:pt x="2062820" y="4005491"/>
                  <a:pt x="2062820" y="3872341"/>
                </a:cubicBezTo>
                <a:lnTo>
                  <a:pt x="2062820" y="2820143"/>
                </a:lnTo>
                <a:lnTo>
                  <a:pt x="3528755" y="2820143"/>
                </a:lnTo>
                <a:cubicBezTo>
                  <a:pt x="3626834" y="2820143"/>
                  <a:pt x="3718408" y="2792216"/>
                  <a:pt x="3795055" y="2742848"/>
                </a:cubicBezTo>
                <a:lnTo>
                  <a:pt x="4777102" y="2742848"/>
                </a:lnTo>
                <a:cubicBezTo>
                  <a:pt x="4847244" y="2742848"/>
                  <a:pt x="4903109" y="2686993"/>
                  <a:pt x="4903109" y="2616842"/>
                </a:cubicBezTo>
                <a:cubicBezTo>
                  <a:pt x="4903109" y="2546690"/>
                  <a:pt x="4847254" y="2490835"/>
                  <a:pt x="4777102" y="2490835"/>
                </a:cubicBezTo>
                <a:lnTo>
                  <a:pt x="4005491" y="2490835"/>
                </a:lnTo>
                <a:cubicBezTo>
                  <a:pt x="4026275" y="2441477"/>
                  <a:pt x="4033418" y="2385613"/>
                  <a:pt x="4033418" y="2322614"/>
                </a:cubicBezTo>
                <a:lnTo>
                  <a:pt x="4033418" y="1817303"/>
                </a:lnTo>
                <a:lnTo>
                  <a:pt x="5331124" y="1817303"/>
                </a:lnTo>
                <a:cubicBezTo>
                  <a:pt x="5464274" y="1817303"/>
                  <a:pt x="5569496" y="1922526"/>
                  <a:pt x="5569496" y="2055676"/>
                </a:cubicBezTo>
                <a:lnTo>
                  <a:pt x="5569496" y="3872341"/>
                </a:lnTo>
                <a:lnTo>
                  <a:pt x="5570144" y="3872341"/>
                </a:lnTo>
                <a:close/>
                <a:moveTo>
                  <a:pt x="4896612" y="3339103"/>
                </a:moveTo>
                <a:cubicBezTo>
                  <a:pt x="4896612" y="3409245"/>
                  <a:pt x="4840758" y="3465110"/>
                  <a:pt x="4770606" y="3465110"/>
                </a:cubicBezTo>
                <a:lnTo>
                  <a:pt x="2862367" y="3465110"/>
                </a:lnTo>
                <a:cubicBezTo>
                  <a:pt x="2792225" y="3465110"/>
                  <a:pt x="2736361" y="3409255"/>
                  <a:pt x="2736361" y="3339103"/>
                </a:cubicBezTo>
                <a:cubicBezTo>
                  <a:pt x="2736361" y="3268951"/>
                  <a:pt x="2792216" y="3213097"/>
                  <a:pt x="2862367" y="3213097"/>
                </a:cubicBezTo>
                <a:lnTo>
                  <a:pt x="4770606" y="3213097"/>
                </a:lnTo>
                <a:cubicBezTo>
                  <a:pt x="4840110" y="3212449"/>
                  <a:pt x="4896612" y="3268951"/>
                  <a:pt x="4896612" y="3339103"/>
                </a:cubicBezTo>
                <a:close/>
                <a:moveTo>
                  <a:pt x="2953293" y="1914735"/>
                </a:moveTo>
                <a:lnTo>
                  <a:pt x="1052198" y="1914735"/>
                </a:lnTo>
                <a:cubicBezTo>
                  <a:pt x="982056" y="1914735"/>
                  <a:pt x="926192" y="1858880"/>
                  <a:pt x="926192" y="1788728"/>
                </a:cubicBezTo>
                <a:cubicBezTo>
                  <a:pt x="926192" y="1718577"/>
                  <a:pt x="982047" y="1662722"/>
                  <a:pt x="1052198" y="1662722"/>
                </a:cubicBezTo>
                <a:lnTo>
                  <a:pt x="2953293" y="1662722"/>
                </a:lnTo>
                <a:cubicBezTo>
                  <a:pt x="3023435" y="1662722"/>
                  <a:pt x="3079299" y="1718577"/>
                  <a:pt x="3079299" y="1788728"/>
                </a:cubicBezTo>
                <a:cubicBezTo>
                  <a:pt x="3086443" y="1858880"/>
                  <a:pt x="3023445" y="1914735"/>
                  <a:pt x="2953293" y="1914735"/>
                </a:cubicBezTo>
                <a:close/>
                <a:moveTo>
                  <a:pt x="926192" y="1059342"/>
                </a:moveTo>
                <a:cubicBezTo>
                  <a:pt x="926192" y="989200"/>
                  <a:pt x="982047" y="933336"/>
                  <a:pt x="1052198" y="933336"/>
                </a:cubicBezTo>
                <a:lnTo>
                  <a:pt x="2195322" y="933336"/>
                </a:lnTo>
                <a:cubicBezTo>
                  <a:pt x="2265464" y="933336"/>
                  <a:pt x="2321328" y="989190"/>
                  <a:pt x="2321328" y="1059342"/>
                </a:cubicBezTo>
                <a:cubicBezTo>
                  <a:pt x="2321328" y="1129484"/>
                  <a:pt x="2265474" y="1185348"/>
                  <a:pt x="2195322" y="1185348"/>
                </a:cubicBezTo>
                <a:lnTo>
                  <a:pt x="1052198" y="1185348"/>
                </a:lnTo>
                <a:cubicBezTo>
                  <a:pt x="982047" y="1185339"/>
                  <a:pt x="926192" y="1129484"/>
                  <a:pt x="926192" y="105934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439" name="Forma libre 438">
            <a:extLst>
              <a:ext uri="{FF2B5EF4-FFF2-40B4-BE49-F238E27FC236}">
                <a16:creationId xmlns:a16="http://schemas.microsoft.com/office/drawing/2014/main" id="{E8C3B254-6D05-194F-BBCF-FD6EF14AD6AF}"/>
              </a:ext>
            </a:extLst>
          </p:cNvPr>
          <p:cNvSpPr/>
          <p:nvPr/>
        </p:nvSpPr>
        <p:spPr>
          <a:xfrm>
            <a:off x="7262125" y="2047669"/>
            <a:ext cx="271701" cy="354647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441" name="Forma libre 440">
            <a:extLst>
              <a:ext uri="{FF2B5EF4-FFF2-40B4-BE49-F238E27FC236}">
                <a16:creationId xmlns:a16="http://schemas.microsoft.com/office/drawing/2014/main" id="{60A5F70C-4E56-F347-B025-7D3EB0469C37}"/>
              </a:ext>
            </a:extLst>
          </p:cNvPr>
          <p:cNvSpPr/>
          <p:nvPr/>
        </p:nvSpPr>
        <p:spPr>
          <a:xfrm>
            <a:off x="2085584" y="2026394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443" name="Forma libre 442">
            <a:extLst>
              <a:ext uri="{FF2B5EF4-FFF2-40B4-BE49-F238E27FC236}">
                <a16:creationId xmlns:a16="http://schemas.microsoft.com/office/drawing/2014/main" id="{C60F2B42-C748-3646-9264-C4F7B8786BBE}"/>
              </a:ext>
            </a:extLst>
          </p:cNvPr>
          <p:cNvSpPr/>
          <p:nvPr/>
        </p:nvSpPr>
        <p:spPr>
          <a:xfrm>
            <a:off x="7976464" y="2055499"/>
            <a:ext cx="301523" cy="321723"/>
          </a:xfrm>
          <a:custGeom>
            <a:avLst/>
            <a:gdLst>
              <a:gd name="connsiteX0" fmla="*/ 4851866 w 5823357"/>
              <a:gd name="connsiteY0" fmla="*/ 2377719 h 6213484"/>
              <a:gd name="connsiteX1" fmla="*/ 3741355 w 5823357"/>
              <a:gd name="connsiteY1" fmla="*/ 2377719 h 6213484"/>
              <a:gd name="connsiteX2" fmla="*/ 3741355 w 5823357"/>
              <a:gd name="connsiteY2" fmla="*/ 1813624 h 6213484"/>
              <a:gd name="connsiteX3" fmla="*/ 4262060 w 5823357"/>
              <a:gd name="connsiteY3" fmla="*/ 1813624 h 6213484"/>
              <a:gd name="connsiteX4" fmla="*/ 4496698 w 5823357"/>
              <a:gd name="connsiteY4" fmla="*/ 1683445 h 6213484"/>
              <a:gd name="connsiteX5" fmla="*/ 4444469 w 5823357"/>
              <a:gd name="connsiteY5" fmla="*/ 1457647 h 6213484"/>
              <a:gd name="connsiteX6" fmla="*/ 3133062 w 5823357"/>
              <a:gd name="connsiteY6" fmla="*/ 95619 h 6213484"/>
              <a:gd name="connsiteX7" fmla="*/ 2924943 w 5823357"/>
              <a:gd name="connsiteY7" fmla="*/ 0 h 6213484"/>
              <a:gd name="connsiteX8" fmla="*/ 2699145 w 5823357"/>
              <a:gd name="connsiteY8" fmla="*/ 95619 h 6213484"/>
              <a:gd name="connsiteX9" fmla="*/ 1406227 w 5823357"/>
              <a:gd name="connsiteY9" fmla="*/ 1431937 h 6213484"/>
              <a:gd name="connsiteX10" fmla="*/ 1337117 w 5823357"/>
              <a:gd name="connsiteY10" fmla="*/ 1683445 h 6213484"/>
              <a:gd name="connsiteX11" fmla="*/ 1554075 w 5823357"/>
              <a:gd name="connsiteY11" fmla="*/ 1813624 h 6213484"/>
              <a:gd name="connsiteX12" fmla="*/ 2083620 w 5823357"/>
              <a:gd name="connsiteY12" fmla="*/ 1813624 h 6213484"/>
              <a:gd name="connsiteX13" fmla="*/ 2083620 w 5823357"/>
              <a:gd name="connsiteY13" fmla="*/ 2368879 h 6213484"/>
              <a:gd name="connsiteX14" fmla="*/ 972301 w 5823357"/>
              <a:gd name="connsiteY14" fmla="*/ 2368879 h 6213484"/>
              <a:gd name="connsiteX15" fmla="*/ 0 w 5823357"/>
              <a:gd name="connsiteY15" fmla="*/ 3341180 h 6213484"/>
              <a:gd name="connsiteX16" fmla="*/ 0 w 5823357"/>
              <a:gd name="connsiteY16" fmla="*/ 5250424 h 6213484"/>
              <a:gd name="connsiteX17" fmla="*/ 972301 w 5823357"/>
              <a:gd name="connsiteY17" fmla="*/ 6222724 h 6213484"/>
              <a:gd name="connsiteX18" fmla="*/ 2239509 w 5823357"/>
              <a:gd name="connsiteY18" fmla="*/ 6222724 h 6213484"/>
              <a:gd name="connsiteX19" fmla="*/ 2239509 w 5823357"/>
              <a:gd name="connsiteY19" fmla="*/ 6222724 h 6213484"/>
              <a:gd name="connsiteX20" fmla="*/ 2239509 w 5823357"/>
              <a:gd name="connsiteY20" fmla="*/ 6222724 h 6213484"/>
              <a:gd name="connsiteX21" fmla="*/ 3575818 w 5823357"/>
              <a:gd name="connsiteY21" fmla="*/ 6222724 h 6213484"/>
              <a:gd name="connsiteX22" fmla="*/ 4851866 w 5823357"/>
              <a:gd name="connsiteY22" fmla="*/ 6222724 h 6213484"/>
              <a:gd name="connsiteX23" fmla="*/ 5824167 w 5823357"/>
              <a:gd name="connsiteY23" fmla="*/ 5250424 h 6213484"/>
              <a:gd name="connsiteX24" fmla="*/ 5824167 w 5823357"/>
              <a:gd name="connsiteY24" fmla="*/ 3341180 h 6213484"/>
              <a:gd name="connsiteX25" fmla="*/ 4851866 w 5823357"/>
              <a:gd name="connsiteY25" fmla="*/ 2377719 h 6213484"/>
              <a:gd name="connsiteX26" fmla="*/ 2083620 w 5823357"/>
              <a:gd name="connsiteY26" fmla="*/ 5910137 h 6213484"/>
              <a:gd name="connsiteX27" fmla="*/ 972301 w 5823357"/>
              <a:gd name="connsiteY27" fmla="*/ 5910137 h 6213484"/>
              <a:gd name="connsiteX28" fmla="*/ 321427 w 5823357"/>
              <a:gd name="connsiteY28" fmla="*/ 5259263 h 6213484"/>
              <a:gd name="connsiteX29" fmla="*/ 321427 w 5823357"/>
              <a:gd name="connsiteY29" fmla="*/ 3350020 h 6213484"/>
              <a:gd name="connsiteX30" fmla="*/ 972301 w 5823357"/>
              <a:gd name="connsiteY30" fmla="*/ 2699146 h 6213484"/>
              <a:gd name="connsiteX31" fmla="*/ 2083620 w 5823357"/>
              <a:gd name="connsiteY31" fmla="*/ 2699146 h 6213484"/>
              <a:gd name="connsiteX32" fmla="*/ 2083620 w 5823357"/>
              <a:gd name="connsiteY32" fmla="*/ 5284983 h 6213484"/>
              <a:gd name="connsiteX33" fmla="*/ 2074781 w 5823357"/>
              <a:gd name="connsiteY33" fmla="*/ 5319533 h 6213484"/>
              <a:gd name="connsiteX34" fmla="*/ 2074781 w 5823357"/>
              <a:gd name="connsiteY34" fmla="*/ 5909338 h 6213484"/>
              <a:gd name="connsiteX35" fmla="*/ 2083620 w 5823357"/>
              <a:gd name="connsiteY35" fmla="*/ 5909338 h 6213484"/>
              <a:gd name="connsiteX36" fmla="*/ 2083620 w 5823357"/>
              <a:gd name="connsiteY36" fmla="*/ 5910137 h 6213484"/>
              <a:gd name="connsiteX37" fmla="*/ 2404238 w 5823357"/>
              <a:gd name="connsiteY37" fmla="*/ 5319533 h 6213484"/>
              <a:gd name="connsiteX38" fmla="*/ 2404238 w 5823357"/>
              <a:gd name="connsiteY38" fmla="*/ 2542448 h 6213484"/>
              <a:gd name="connsiteX39" fmla="*/ 2404238 w 5823357"/>
              <a:gd name="connsiteY39" fmla="*/ 1657735 h 6213484"/>
              <a:gd name="connsiteX40" fmla="*/ 2248349 w 5823357"/>
              <a:gd name="connsiteY40" fmla="*/ 1501846 h 6213484"/>
              <a:gd name="connsiteX41" fmla="*/ 1796753 w 5823357"/>
              <a:gd name="connsiteY41" fmla="*/ 1501846 h 6213484"/>
              <a:gd name="connsiteX42" fmla="*/ 2916104 w 5823357"/>
              <a:gd name="connsiteY42" fmla="*/ 339096 h 6213484"/>
              <a:gd name="connsiteX43" fmla="*/ 4036253 w 5823357"/>
              <a:gd name="connsiteY43" fmla="*/ 1501037 h 6213484"/>
              <a:gd name="connsiteX44" fmla="*/ 3584658 w 5823357"/>
              <a:gd name="connsiteY44" fmla="*/ 1501037 h 6213484"/>
              <a:gd name="connsiteX45" fmla="*/ 3428769 w 5823357"/>
              <a:gd name="connsiteY45" fmla="*/ 1656926 h 6213484"/>
              <a:gd name="connsiteX46" fmla="*/ 3428769 w 5823357"/>
              <a:gd name="connsiteY46" fmla="*/ 2533608 h 6213484"/>
              <a:gd name="connsiteX47" fmla="*/ 3428769 w 5823357"/>
              <a:gd name="connsiteY47" fmla="*/ 5900498 h 6213484"/>
              <a:gd name="connsiteX48" fmla="*/ 2404238 w 5823357"/>
              <a:gd name="connsiteY48" fmla="*/ 5900498 h 6213484"/>
              <a:gd name="connsiteX49" fmla="*/ 2404238 w 5823357"/>
              <a:gd name="connsiteY49" fmla="*/ 5319533 h 6213484"/>
              <a:gd name="connsiteX50" fmla="*/ 5502740 w 5823357"/>
              <a:gd name="connsiteY50" fmla="*/ 5259263 h 6213484"/>
              <a:gd name="connsiteX51" fmla="*/ 4851856 w 5823357"/>
              <a:gd name="connsiteY51" fmla="*/ 5910137 h 6213484"/>
              <a:gd name="connsiteX52" fmla="*/ 3741355 w 5823357"/>
              <a:gd name="connsiteY52" fmla="*/ 5910137 h 6213484"/>
              <a:gd name="connsiteX53" fmla="*/ 3741355 w 5823357"/>
              <a:gd name="connsiteY53" fmla="*/ 2699136 h 6213484"/>
              <a:gd name="connsiteX54" fmla="*/ 4851866 w 5823357"/>
              <a:gd name="connsiteY54" fmla="*/ 2699136 h 6213484"/>
              <a:gd name="connsiteX55" fmla="*/ 5502750 w 5823357"/>
              <a:gd name="connsiteY55" fmla="*/ 3350010 h 6213484"/>
              <a:gd name="connsiteX56" fmla="*/ 5502750 w 5823357"/>
              <a:gd name="connsiteY56" fmla="*/ 5259263 h 6213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823357" h="6213484">
                <a:moveTo>
                  <a:pt x="4851866" y="2377719"/>
                </a:moveTo>
                <a:lnTo>
                  <a:pt x="3741355" y="2377719"/>
                </a:lnTo>
                <a:lnTo>
                  <a:pt x="3741355" y="1813624"/>
                </a:lnTo>
                <a:lnTo>
                  <a:pt x="4262060" y="1813624"/>
                </a:lnTo>
                <a:cubicBezTo>
                  <a:pt x="4417950" y="1813624"/>
                  <a:pt x="4479019" y="1735675"/>
                  <a:pt x="4496698" y="1683445"/>
                </a:cubicBezTo>
                <a:cubicBezTo>
                  <a:pt x="4514378" y="1648895"/>
                  <a:pt x="4540088" y="1553267"/>
                  <a:pt x="4444469" y="1457647"/>
                </a:cubicBezTo>
                <a:lnTo>
                  <a:pt x="3133062" y="95619"/>
                </a:lnTo>
                <a:cubicBezTo>
                  <a:pt x="3055112" y="17679"/>
                  <a:pt x="2977173" y="0"/>
                  <a:pt x="2924943" y="0"/>
                </a:cubicBezTo>
                <a:cubicBezTo>
                  <a:pt x="2812444" y="0"/>
                  <a:pt x="2733696" y="69110"/>
                  <a:pt x="2699145" y="95619"/>
                </a:cubicBezTo>
                <a:lnTo>
                  <a:pt x="1406227" y="1431937"/>
                </a:lnTo>
                <a:cubicBezTo>
                  <a:pt x="1301768" y="1536396"/>
                  <a:pt x="1310608" y="1623185"/>
                  <a:pt x="1337117" y="1683445"/>
                </a:cubicBezTo>
                <a:cubicBezTo>
                  <a:pt x="1354797" y="1717995"/>
                  <a:pt x="1406227" y="1804784"/>
                  <a:pt x="1554075" y="1813624"/>
                </a:cubicBezTo>
                <a:lnTo>
                  <a:pt x="2083620" y="1813624"/>
                </a:lnTo>
                <a:lnTo>
                  <a:pt x="2083620" y="2368879"/>
                </a:lnTo>
                <a:lnTo>
                  <a:pt x="972301" y="2368879"/>
                </a:lnTo>
                <a:cubicBezTo>
                  <a:pt x="433916" y="2368879"/>
                  <a:pt x="0" y="2802796"/>
                  <a:pt x="0" y="3341180"/>
                </a:cubicBezTo>
                <a:lnTo>
                  <a:pt x="0" y="5250424"/>
                </a:lnTo>
                <a:cubicBezTo>
                  <a:pt x="0" y="5788808"/>
                  <a:pt x="433916" y="6222724"/>
                  <a:pt x="972301" y="6222724"/>
                </a:cubicBezTo>
                <a:lnTo>
                  <a:pt x="2239509" y="6222724"/>
                </a:lnTo>
                <a:lnTo>
                  <a:pt x="2239509" y="6222724"/>
                </a:lnTo>
                <a:lnTo>
                  <a:pt x="2239509" y="6222724"/>
                </a:lnTo>
                <a:lnTo>
                  <a:pt x="3575818" y="6222724"/>
                </a:lnTo>
                <a:lnTo>
                  <a:pt x="4851866" y="6222724"/>
                </a:lnTo>
                <a:cubicBezTo>
                  <a:pt x="5390251" y="6222724"/>
                  <a:pt x="5824167" y="5788808"/>
                  <a:pt x="5824167" y="5250424"/>
                </a:cubicBezTo>
                <a:lnTo>
                  <a:pt x="5824167" y="3341180"/>
                </a:lnTo>
                <a:cubicBezTo>
                  <a:pt x="5823358" y="2811635"/>
                  <a:pt x="5389442" y="2377719"/>
                  <a:pt x="4851866" y="2377719"/>
                </a:cubicBezTo>
                <a:close/>
                <a:moveTo>
                  <a:pt x="2083620" y="5910137"/>
                </a:moveTo>
                <a:lnTo>
                  <a:pt x="972301" y="5910137"/>
                </a:lnTo>
                <a:cubicBezTo>
                  <a:pt x="616324" y="5910137"/>
                  <a:pt x="321427" y="5615230"/>
                  <a:pt x="321427" y="5259263"/>
                </a:cubicBezTo>
                <a:lnTo>
                  <a:pt x="321427" y="3350020"/>
                </a:lnTo>
                <a:cubicBezTo>
                  <a:pt x="321427" y="2994043"/>
                  <a:pt x="616334" y="2699146"/>
                  <a:pt x="972301" y="2699146"/>
                </a:cubicBezTo>
                <a:lnTo>
                  <a:pt x="2083620" y="2699146"/>
                </a:lnTo>
                <a:lnTo>
                  <a:pt x="2083620" y="5284983"/>
                </a:lnTo>
                <a:cubicBezTo>
                  <a:pt x="2083620" y="5293823"/>
                  <a:pt x="2074781" y="5310693"/>
                  <a:pt x="2074781" y="5319533"/>
                </a:cubicBezTo>
                <a:lnTo>
                  <a:pt x="2074781" y="5909338"/>
                </a:lnTo>
                <a:lnTo>
                  <a:pt x="2083620" y="5909338"/>
                </a:lnTo>
                <a:lnTo>
                  <a:pt x="2083620" y="5910137"/>
                </a:lnTo>
                <a:close/>
                <a:moveTo>
                  <a:pt x="2404238" y="5319533"/>
                </a:moveTo>
                <a:lnTo>
                  <a:pt x="2404238" y="2542448"/>
                </a:lnTo>
                <a:lnTo>
                  <a:pt x="2404238" y="1657735"/>
                </a:lnTo>
                <a:cubicBezTo>
                  <a:pt x="2404238" y="1570956"/>
                  <a:pt x="2335129" y="1501846"/>
                  <a:pt x="2248349" y="1501846"/>
                </a:cubicBezTo>
                <a:lnTo>
                  <a:pt x="1796753" y="1501846"/>
                </a:lnTo>
                <a:lnTo>
                  <a:pt x="2916104" y="339096"/>
                </a:lnTo>
                <a:lnTo>
                  <a:pt x="4036253" y="1501037"/>
                </a:lnTo>
                <a:lnTo>
                  <a:pt x="3584658" y="1501037"/>
                </a:lnTo>
                <a:cubicBezTo>
                  <a:pt x="3497869" y="1501037"/>
                  <a:pt x="3428769" y="1570147"/>
                  <a:pt x="3428769" y="1656926"/>
                </a:cubicBezTo>
                <a:lnTo>
                  <a:pt x="3428769" y="2533608"/>
                </a:lnTo>
                <a:lnTo>
                  <a:pt x="3428769" y="5900498"/>
                </a:lnTo>
                <a:lnTo>
                  <a:pt x="2404238" y="5900498"/>
                </a:lnTo>
                <a:lnTo>
                  <a:pt x="2404238" y="5319533"/>
                </a:lnTo>
                <a:close/>
                <a:moveTo>
                  <a:pt x="5502740" y="5259263"/>
                </a:moveTo>
                <a:cubicBezTo>
                  <a:pt x="5502740" y="5615240"/>
                  <a:pt x="5207833" y="5910137"/>
                  <a:pt x="4851856" y="5910137"/>
                </a:cubicBezTo>
                <a:lnTo>
                  <a:pt x="3741355" y="5910137"/>
                </a:lnTo>
                <a:lnTo>
                  <a:pt x="3741355" y="2699136"/>
                </a:lnTo>
                <a:lnTo>
                  <a:pt x="4851866" y="2699136"/>
                </a:lnTo>
                <a:cubicBezTo>
                  <a:pt x="5207842" y="2699136"/>
                  <a:pt x="5502750" y="2994043"/>
                  <a:pt x="5502750" y="3350010"/>
                </a:cubicBezTo>
                <a:lnTo>
                  <a:pt x="5502750" y="5259263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445" name="Forma libre 444">
            <a:extLst>
              <a:ext uri="{FF2B5EF4-FFF2-40B4-BE49-F238E27FC236}">
                <a16:creationId xmlns:a16="http://schemas.microsoft.com/office/drawing/2014/main" id="{D9BD46DD-D399-5444-A75B-11785410BE28}"/>
              </a:ext>
            </a:extLst>
          </p:cNvPr>
          <p:cNvSpPr/>
          <p:nvPr/>
        </p:nvSpPr>
        <p:spPr>
          <a:xfrm>
            <a:off x="3541322" y="2047364"/>
            <a:ext cx="301831" cy="278158"/>
          </a:xfrm>
          <a:custGeom>
            <a:avLst/>
            <a:gdLst>
              <a:gd name="connsiteX0" fmla="*/ 5392693 w 5829300"/>
              <a:gd name="connsiteY0" fmla="*/ 563880 h 5372100"/>
              <a:gd name="connsiteX1" fmla="*/ 4821641 w 5829300"/>
              <a:gd name="connsiteY1" fmla="*/ 563880 h 5372100"/>
              <a:gd name="connsiteX2" fmla="*/ 4821641 w 5829300"/>
              <a:gd name="connsiteY2" fmla="*/ 246697 h 5372100"/>
              <a:gd name="connsiteX3" fmla="*/ 4574943 w 5829300"/>
              <a:gd name="connsiteY3" fmla="*/ 0 h 5372100"/>
              <a:gd name="connsiteX4" fmla="*/ 4222518 w 5829300"/>
              <a:gd name="connsiteY4" fmla="*/ 0 h 5372100"/>
              <a:gd name="connsiteX5" fmla="*/ 3975821 w 5829300"/>
              <a:gd name="connsiteY5" fmla="*/ 246697 h 5372100"/>
              <a:gd name="connsiteX6" fmla="*/ 3975821 w 5829300"/>
              <a:gd name="connsiteY6" fmla="*/ 563880 h 5372100"/>
              <a:gd name="connsiteX7" fmla="*/ 1882188 w 5829300"/>
              <a:gd name="connsiteY7" fmla="*/ 563880 h 5372100"/>
              <a:gd name="connsiteX8" fmla="*/ 1882188 w 5829300"/>
              <a:gd name="connsiteY8" fmla="*/ 246697 h 5372100"/>
              <a:gd name="connsiteX9" fmla="*/ 1635490 w 5829300"/>
              <a:gd name="connsiteY9" fmla="*/ 0 h 5372100"/>
              <a:gd name="connsiteX10" fmla="*/ 1283065 w 5829300"/>
              <a:gd name="connsiteY10" fmla="*/ 0 h 5372100"/>
              <a:gd name="connsiteX11" fmla="*/ 1036368 w 5829300"/>
              <a:gd name="connsiteY11" fmla="*/ 246697 h 5372100"/>
              <a:gd name="connsiteX12" fmla="*/ 1036368 w 5829300"/>
              <a:gd name="connsiteY12" fmla="*/ 563880 h 5372100"/>
              <a:gd name="connsiteX13" fmla="*/ 437264 w 5829300"/>
              <a:gd name="connsiteY13" fmla="*/ 563880 h 5372100"/>
              <a:gd name="connsiteX14" fmla="*/ 0 w 5829300"/>
              <a:gd name="connsiteY14" fmla="*/ 1001144 h 5372100"/>
              <a:gd name="connsiteX15" fmla="*/ 0 w 5829300"/>
              <a:gd name="connsiteY15" fmla="*/ 4941075 h 5372100"/>
              <a:gd name="connsiteX16" fmla="*/ 437264 w 5829300"/>
              <a:gd name="connsiteY16" fmla="*/ 5378339 h 5372100"/>
              <a:gd name="connsiteX17" fmla="*/ 5392036 w 5829300"/>
              <a:gd name="connsiteY17" fmla="*/ 5378339 h 5372100"/>
              <a:gd name="connsiteX18" fmla="*/ 5829300 w 5829300"/>
              <a:gd name="connsiteY18" fmla="*/ 4941075 h 5372100"/>
              <a:gd name="connsiteX19" fmla="*/ 5829300 w 5829300"/>
              <a:gd name="connsiteY19" fmla="*/ 1001144 h 5372100"/>
              <a:gd name="connsiteX20" fmla="*/ 5392693 w 5829300"/>
              <a:gd name="connsiteY20" fmla="*/ 563880 h 5372100"/>
              <a:gd name="connsiteX21" fmla="*/ 4236882 w 5829300"/>
              <a:gd name="connsiteY21" fmla="*/ 267586 h 5372100"/>
              <a:gd name="connsiteX22" fmla="*/ 4561237 w 5829300"/>
              <a:gd name="connsiteY22" fmla="*/ 267586 h 5372100"/>
              <a:gd name="connsiteX23" fmla="*/ 4561237 w 5829300"/>
              <a:gd name="connsiteY23" fmla="*/ 697668 h 5372100"/>
              <a:gd name="connsiteX24" fmla="*/ 4561237 w 5829300"/>
              <a:gd name="connsiteY24" fmla="*/ 1042911 h 5372100"/>
              <a:gd name="connsiteX25" fmla="*/ 4236882 w 5829300"/>
              <a:gd name="connsiteY25" fmla="*/ 1042911 h 5372100"/>
              <a:gd name="connsiteX26" fmla="*/ 4236882 w 5829300"/>
              <a:gd name="connsiteY26" fmla="*/ 697668 h 5372100"/>
              <a:gd name="connsiteX27" fmla="*/ 4236882 w 5829300"/>
              <a:gd name="connsiteY27" fmla="*/ 267586 h 5372100"/>
              <a:gd name="connsiteX28" fmla="*/ 1297429 w 5829300"/>
              <a:gd name="connsiteY28" fmla="*/ 267586 h 5372100"/>
              <a:gd name="connsiteX29" fmla="*/ 1621784 w 5829300"/>
              <a:gd name="connsiteY29" fmla="*/ 267586 h 5372100"/>
              <a:gd name="connsiteX30" fmla="*/ 1621784 w 5829300"/>
              <a:gd name="connsiteY30" fmla="*/ 697668 h 5372100"/>
              <a:gd name="connsiteX31" fmla="*/ 1621784 w 5829300"/>
              <a:gd name="connsiteY31" fmla="*/ 1042911 h 5372100"/>
              <a:gd name="connsiteX32" fmla="*/ 1297429 w 5829300"/>
              <a:gd name="connsiteY32" fmla="*/ 1042911 h 5372100"/>
              <a:gd name="connsiteX33" fmla="*/ 1297429 w 5829300"/>
              <a:gd name="connsiteY33" fmla="*/ 697668 h 5372100"/>
              <a:gd name="connsiteX34" fmla="*/ 1297429 w 5829300"/>
              <a:gd name="connsiteY34" fmla="*/ 267586 h 5372100"/>
              <a:gd name="connsiteX35" fmla="*/ 444446 w 5829300"/>
              <a:gd name="connsiteY35" fmla="*/ 824932 h 5372100"/>
              <a:gd name="connsiteX36" fmla="*/ 1043559 w 5829300"/>
              <a:gd name="connsiteY36" fmla="*/ 824932 h 5372100"/>
              <a:gd name="connsiteX37" fmla="*/ 1043559 w 5829300"/>
              <a:gd name="connsiteY37" fmla="*/ 1057266 h 5372100"/>
              <a:gd name="connsiteX38" fmla="*/ 1290257 w 5829300"/>
              <a:gd name="connsiteY38" fmla="*/ 1303963 h 5372100"/>
              <a:gd name="connsiteX39" fmla="*/ 1642682 w 5829300"/>
              <a:gd name="connsiteY39" fmla="*/ 1303963 h 5372100"/>
              <a:gd name="connsiteX40" fmla="*/ 1889379 w 5829300"/>
              <a:gd name="connsiteY40" fmla="*/ 1057266 h 5372100"/>
              <a:gd name="connsiteX41" fmla="*/ 1889379 w 5829300"/>
              <a:gd name="connsiteY41" fmla="*/ 824932 h 5372100"/>
              <a:gd name="connsiteX42" fmla="*/ 3975830 w 5829300"/>
              <a:gd name="connsiteY42" fmla="*/ 824932 h 5372100"/>
              <a:gd name="connsiteX43" fmla="*/ 3975830 w 5829300"/>
              <a:gd name="connsiteY43" fmla="*/ 1057266 h 5372100"/>
              <a:gd name="connsiteX44" fmla="*/ 4222528 w 5829300"/>
              <a:gd name="connsiteY44" fmla="*/ 1303963 h 5372100"/>
              <a:gd name="connsiteX45" fmla="*/ 4574953 w 5829300"/>
              <a:gd name="connsiteY45" fmla="*/ 1303963 h 5372100"/>
              <a:gd name="connsiteX46" fmla="*/ 4821650 w 5829300"/>
              <a:gd name="connsiteY46" fmla="*/ 1057266 h 5372100"/>
              <a:gd name="connsiteX47" fmla="*/ 4821650 w 5829300"/>
              <a:gd name="connsiteY47" fmla="*/ 824932 h 5372100"/>
              <a:gd name="connsiteX48" fmla="*/ 5399885 w 5829300"/>
              <a:gd name="connsiteY48" fmla="*/ 824932 h 5372100"/>
              <a:gd name="connsiteX49" fmla="*/ 5576097 w 5829300"/>
              <a:gd name="connsiteY49" fmla="*/ 1001144 h 5372100"/>
              <a:gd name="connsiteX50" fmla="*/ 5576097 w 5829300"/>
              <a:gd name="connsiteY50" fmla="*/ 1705985 h 5372100"/>
              <a:gd name="connsiteX51" fmla="*/ 268234 w 5829300"/>
              <a:gd name="connsiteY51" fmla="*/ 1705985 h 5372100"/>
              <a:gd name="connsiteX52" fmla="*/ 268234 w 5829300"/>
              <a:gd name="connsiteY52" fmla="*/ 1001144 h 5372100"/>
              <a:gd name="connsiteX53" fmla="*/ 444446 w 5829300"/>
              <a:gd name="connsiteY53" fmla="*/ 824932 h 5372100"/>
              <a:gd name="connsiteX54" fmla="*/ 5392693 w 5829300"/>
              <a:gd name="connsiteY54" fmla="*/ 5117287 h 5372100"/>
              <a:gd name="connsiteX55" fmla="*/ 444446 w 5829300"/>
              <a:gd name="connsiteY55" fmla="*/ 5117287 h 5372100"/>
              <a:gd name="connsiteX56" fmla="*/ 268234 w 5829300"/>
              <a:gd name="connsiteY56" fmla="*/ 4941075 h 5372100"/>
              <a:gd name="connsiteX57" fmla="*/ 268234 w 5829300"/>
              <a:gd name="connsiteY57" fmla="*/ 1966389 h 5372100"/>
              <a:gd name="connsiteX58" fmla="*/ 5568906 w 5829300"/>
              <a:gd name="connsiteY58" fmla="*/ 1966389 h 5372100"/>
              <a:gd name="connsiteX59" fmla="*/ 5568906 w 5829300"/>
              <a:gd name="connsiteY59" fmla="*/ 4941075 h 5372100"/>
              <a:gd name="connsiteX60" fmla="*/ 5392693 w 5829300"/>
              <a:gd name="connsiteY60" fmla="*/ 5117287 h 5372100"/>
              <a:gd name="connsiteX61" fmla="*/ 1417511 w 5829300"/>
              <a:gd name="connsiteY61" fmla="*/ 2678401 h 5372100"/>
              <a:gd name="connsiteX62" fmla="*/ 1290904 w 5829300"/>
              <a:gd name="connsiteY62" fmla="*/ 2805008 h 5372100"/>
              <a:gd name="connsiteX63" fmla="*/ 867994 w 5829300"/>
              <a:gd name="connsiteY63" fmla="*/ 2805008 h 5372100"/>
              <a:gd name="connsiteX64" fmla="*/ 741388 w 5829300"/>
              <a:gd name="connsiteY64" fmla="*/ 2678401 h 5372100"/>
              <a:gd name="connsiteX65" fmla="*/ 867994 w 5829300"/>
              <a:gd name="connsiteY65" fmla="*/ 2551795 h 5372100"/>
              <a:gd name="connsiteX66" fmla="*/ 1290895 w 5829300"/>
              <a:gd name="connsiteY66" fmla="*/ 2551795 h 5372100"/>
              <a:gd name="connsiteX67" fmla="*/ 1417511 w 5829300"/>
              <a:gd name="connsiteY67" fmla="*/ 2678401 h 5372100"/>
              <a:gd name="connsiteX68" fmla="*/ 2636625 w 5829300"/>
              <a:gd name="connsiteY68" fmla="*/ 2678401 h 5372100"/>
              <a:gd name="connsiteX69" fmla="*/ 2510019 w 5829300"/>
              <a:gd name="connsiteY69" fmla="*/ 2805008 h 5372100"/>
              <a:gd name="connsiteX70" fmla="*/ 2087118 w 5829300"/>
              <a:gd name="connsiteY70" fmla="*/ 2805008 h 5372100"/>
              <a:gd name="connsiteX71" fmla="*/ 1960512 w 5829300"/>
              <a:gd name="connsiteY71" fmla="*/ 2678401 h 5372100"/>
              <a:gd name="connsiteX72" fmla="*/ 2087118 w 5829300"/>
              <a:gd name="connsiteY72" fmla="*/ 2551795 h 5372100"/>
              <a:gd name="connsiteX73" fmla="*/ 2510019 w 5829300"/>
              <a:gd name="connsiteY73" fmla="*/ 2551795 h 5372100"/>
              <a:gd name="connsiteX74" fmla="*/ 2636625 w 5829300"/>
              <a:gd name="connsiteY74" fmla="*/ 2678401 h 5372100"/>
              <a:gd name="connsiteX75" fmla="*/ 3849215 w 5829300"/>
              <a:gd name="connsiteY75" fmla="*/ 2678401 h 5372100"/>
              <a:gd name="connsiteX76" fmla="*/ 3722608 w 5829300"/>
              <a:gd name="connsiteY76" fmla="*/ 2805008 h 5372100"/>
              <a:gd name="connsiteX77" fmla="*/ 3299708 w 5829300"/>
              <a:gd name="connsiteY77" fmla="*/ 2805008 h 5372100"/>
              <a:gd name="connsiteX78" fmla="*/ 3173102 w 5829300"/>
              <a:gd name="connsiteY78" fmla="*/ 2678401 h 5372100"/>
              <a:gd name="connsiteX79" fmla="*/ 3299708 w 5829300"/>
              <a:gd name="connsiteY79" fmla="*/ 2551795 h 5372100"/>
              <a:gd name="connsiteX80" fmla="*/ 3722608 w 5829300"/>
              <a:gd name="connsiteY80" fmla="*/ 2551795 h 5372100"/>
              <a:gd name="connsiteX81" fmla="*/ 3849215 w 5829300"/>
              <a:gd name="connsiteY81" fmla="*/ 2678401 h 5372100"/>
              <a:gd name="connsiteX82" fmla="*/ 5068329 w 5829300"/>
              <a:gd name="connsiteY82" fmla="*/ 2678401 h 5372100"/>
              <a:gd name="connsiteX83" fmla="*/ 4941722 w 5829300"/>
              <a:gd name="connsiteY83" fmla="*/ 2805008 h 5372100"/>
              <a:gd name="connsiteX84" fmla="*/ 4518813 w 5829300"/>
              <a:gd name="connsiteY84" fmla="*/ 2805008 h 5372100"/>
              <a:gd name="connsiteX85" fmla="*/ 4392206 w 5829300"/>
              <a:gd name="connsiteY85" fmla="*/ 2678401 h 5372100"/>
              <a:gd name="connsiteX86" fmla="*/ 4518813 w 5829300"/>
              <a:gd name="connsiteY86" fmla="*/ 2551795 h 5372100"/>
              <a:gd name="connsiteX87" fmla="*/ 4941722 w 5829300"/>
              <a:gd name="connsiteY87" fmla="*/ 2551795 h 5372100"/>
              <a:gd name="connsiteX88" fmla="*/ 5068329 w 5829300"/>
              <a:gd name="connsiteY88" fmla="*/ 2678401 h 5372100"/>
              <a:gd name="connsiteX89" fmla="*/ 1417511 w 5829300"/>
              <a:gd name="connsiteY89" fmla="*/ 3545100 h 5372100"/>
              <a:gd name="connsiteX90" fmla="*/ 1290904 w 5829300"/>
              <a:gd name="connsiteY90" fmla="*/ 3671707 h 5372100"/>
              <a:gd name="connsiteX91" fmla="*/ 867994 w 5829300"/>
              <a:gd name="connsiteY91" fmla="*/ 3671707 h 5372100"/>
              <a:gd name="connsiteX92" fmla="*/ 741388 w 5829300"/>
              <a:gd name="connsiteY92" fmla="*/ 3545100 h 5372100"/>
              <a:gd name="connsiteX93" fmla="*/ 867994 w 5829300"/>
              <a:gd name="connsiteY93" fmla="*/ 3418494 h 5372100"/>
              <a:gd name="connsiteX94" fmla="*/ 1290895 w 5829300"/>
              <a:gd name="connsiteY94" fmla="*/ 3418494 h 5372100"/>
              <a:gd name="connsiteX95" fmla="*/ 1417511 w 5829300"/>
              <a:gd name="connsiteY95" fmla="*/ 3545100 h 5372100"/>
              <a:gd name="connsiteX96" fmla="*/ 2636625 w 5829300"/>
              <a:gd name="connsiteY96" fmla="*/ 3545100 h 5372100"/>
              <a:gd name="connsiteX97" fmla="*/ 2510019 w 5829300"/>
              <a:gd name="connsiteY97" fmla="*/ 3671707 h 5372100"/>
              <a:gd name="connsiteX98" fmla="*/ 2087118 w 5829300"/>
              <a:gd name="connsiteY98" fmla="*/ 3671707 h 5372100"/>
              <a:gd name="connsiteX99" fmla="*/ 1960512 w 5829300"/>
              <a:gd name="connsiteY99" fmla="*/ 3545100 h 5372100"/>
              <a:gd name="connsiteX100" fmla="*/ 2087118 w 5829300"/>
              <a:gd name="connsiteY100" fmla="*/ 3418494 h 5372100"/>
              <a:gd name="connsiteX101" fmla="*/ 2510019 w 5829300"/>
              <a:gd name="connsiteY101" fmla="*/ 3418494 h 5372100"/>
              <a:gd name="connsiteX102" fmla="*/ 2636625 w 5829300"/>
              <a:gd name="connsiteY102" fmla="*/ 3545100 h 5372100"/>
              <a:gd name="connsiteX103" fmla="*/ 3849215 w 5829300"/>
              <a:gd name="connsiteY103" fmla="*/ 3545100 h 5372100"/>
              <a:gd name="connsiteX104" fmla="*/ 3722608 w 5829300"/>
              <a:gd name="connsiteY104" fmla="*/ 3671707 h 5372100"/>
              <a:gd name="connsiteX105" fmla="*/ 3299708 w 5829300"/>
              <a:gd name="connsiteY105" fmla="*/ 3671707 h 5372100"/>
              <a:gd name="connsiteX106" fmla="*/ 3173102 w 5829300"/>
              <a:gd name="connsiteY106" fmla="*/ 3545100 h 5372100"/>
              <a:gd name="connsiteX107" fmla="*/ 3299708 w 5829300"/>
              <a:gd name="connsiteY107" fmla="*/ 3418494 h 5372100"/>
              <a:gd name="connsiteX108" fmla="*/ 3722608 w 5829300"/>
              <a:gd name="connsiteY108" fmla="*/ 3418494 h 5372100"/>
              <a:gd name="connsiteX109" fmla="*/ 3849215 w 5829300"/>
              <a:gd name="connsiteY109" fmla="*/ 3545100 h 5372100"/>
              <a:gd name="connsiteX110" fmla="*/ 5068329 w 5829300"/>
              <a:gd name="connsiteY110" fmla="*/ 3545100 h 5372100"/>
              <a:gd name="connsiteX111" fmla="*/ 4941722 w 5829300"/>
              <a:gd name="connsiteY111" fmla="*/ 3671707 h 5372100"/>
              <a:gd name="connsiteX112" fmla="*/ 4518813 w 5829300"/>
              <a:gd name="connsiteY112" fmla="*/ 3671707 h 5372100"/>
              <a:gd name="connsiteX113" fmla="*/ 4392206 w 5829300"/>
              <a:gd name="connsiteY113" fmla="*/ 3545100 h 5372100"/>
              <a:gd name="connsiteX114" fmla="*/ 4518813 w 5829300"/>
              <a:gd name="connsiteY114" fmla="*/ 3418494 h 5372100"/>
              <a:gd name="connsiteX115" fmla="*/ 4941722 w 5829300"/>
              <a:gd name="connsiteY115" fmla="*/ 3418494 h 5372100"/>
              <a:gd name="connsiteX116" fmla="*/ 5068329 w 5829300"/>
              <a:gd name="connsiteY116" fmla="*/ 3545100 h 5372100"/>
              <a:gd name="connsiteX117" fmla="*/ 1417511 w 5829300"/>
              <a:gd name="connsiteY117" fmla="*/ 4419629 h 5372100"/>
              <a:gd name="connsiteX118" fmla="*/ 1290904 w 5829300"/>
              <a:gd name="connsiteY118" fmla="*/ 4546235 h 5372100"/>
              <a:gd name="connsiteX119" fmla="*/ 867994 w 5829300"/>
              <a:gd name="connsiteY119" fmla="*/ 4546235 h 5372100"/>
              <a:gd name="connsiteX120" fmla="*/ 741388 w 5829300"/>
              <a:gd name="connsiteY120" fmla="*/ 4419629 h 5372100"/>
              <a:gd name="connsiteX121" fmla="*/ 867994 w 5829300"/>
              <a:gd name="connsiteY121" fmla="*/ 4293022 h 5372100"/>
              <a:gd name="connsiteX122" fmla="*/ 1290895 w 5829300"/>
              <a:gd name="connsiteY122" fmla="*/ 4293022 h 5372100"/>
              <a:gd name="connsiteX123" fmla="*/ 1417511 w 5829300"/>
              <a:gd name="connsiteY123" fmla="*/ 4419629 h 5372100"/>
              <a:gd name="connsiteX124" fmla="*/ 2636625 w 5829300"/>
              <a:gd name="connsiteY124" fmla="*/ 4419629 h 5372100"/>
              <a:gd name="connsiteX125" fmla="*/ 2510019 w 5829300"/>
              <a:gd name="connsiteY125" fmla="*/ 4546235 h 5372100"/>
              <a:gd name="connsiteX126" fmla="*/ 2087118 w 5829300"/>
              <a:gd name="connsiteY126" fmla="*/ 4546235 h 5372100"/>
              <a:gd name="connsiteX127" fmla="*/ 1960512 w 5829300"/>
              <a:gd name="connsiteY127" fmla="*/ 4419629 h 5372100"/>
              <a:gd name="connsiteX128" fmla="*/ 2087118 w 5829300"/>
              <a:gd name="connsiteY128" fmla="*/ 4293022 h 5372100"/>
              <a:gd name="connsiteX129" fmla="*/ 2510019 w 5829300"/>
              <a:gd name="connsiteY129" fmla="*/ 4293022 h 5372100"/>
              <a:gd name="connsiteX130" fmla="*/ 2636625 w 5829300"/>
              <a:gd name="connsiteY130" fmla="*/ 4419629 h 5372100"/>
              <a:gd name="connsiteX131" fmla="*/ 3849215 w 5829300"/>
              <a:gd name="connsiteY131" fmla="*/ 4419629 h 5372100"/>
              <a:gd name="connsiteX132" fmla="*/ 3722608 w 5829300"/>
              <a:gd name="connsiteY132" fmla="*/ 4546235 h 5372100"/>
              <a:gd name="connsiteX133" fmla="*/ 3299708 w 5829300"/>
              <a:gd name="connsiteY133" fmla="*/ 4546235 h 5372100"/>
              <a:gd name="connsiteX134" fmla="*/ 3173102 w 5829300"/>
              <a:gd name="connsiteY134" fmla="*/ 4419629 h 5372100"/>
              <a:gd name="connsiteX135" fmla="*/ 3299708 w 5829300"/>
              <a:gd name="connsiteY135" fmla="*/ 4293022 h 5372100"/>
              <a:gd name="connsiteX136" fmla="*/ 3722608 w 5829300"/>
              <a:gd name="connsiteY136" fmla="*/ 4293022 h 5372100"/>
              <a:gd name="connsiteX137" fmla="*/ 3849215 w 5829300"/>
              <a:gd name="connsiteY137" fmla="*/ 4419629 h 5372100"/>
              <a:gd name="connsiteX138" fmla="*/ 5068329 w 5829300"/>
              <a:gd name="connsiteY138" fmla="*/ 4419629 h 5372100"/>
              <a:gd name="connsiteX139" fmla="*/ 4941722 w 5829300"/>
              <a:gd name="connsiteY139" fmla="*/ 4546235 h 5372100"/>
              <a:gd name="connsiteX140" fmla="*/ 4518813 w 5829300"/>
              <a:gd name="connsiteY140" fmla="*/ 4546235 h 5372100"/>
              <a:gd name="connsiteX141" fmla="*/ 4392206 w 5829300"/>
              <a:gd name="connsiteY141" fmla="*/ 4419629 h 5372100"/>
              <a:gd name="connsiteX142" fmla="*/ 4518813 w 5829300"/>
              <a:gd name="connsiteY142" fmla="*/ 4293022 h 5372100"/>
              <a:gd name="connsiteX143" fmla="*/ 4941722 w 5829300"/>
              <a:gd name="connsiteY143" fmla="*/ 4293022 h 5372100"/>
              <a:gd name="connsiteX144" fmla="*/ 5068329 w 5829300"/>
              <a:gd name="connsiteY144" fmla="*/ 4419629 h 537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5829300" h="5372100">
                <a:moveTo>
                  <a:pt x="5392693" y="563880"/>
                </a:moveTo>
                <a:lnTo>
                  <a:pt x="4821641" y="563880"/>
                </a:lnTo>
                <a:lnTo>
                  <a:pt x="4821641" y="246697"/>
                </a:lnTo>
                <a:cubicBezTo>
                  <a:pt x="4821641" y="112909"/>
                  <a:pt x="4708732" y="0"/>
                  <a:pt x="4574943" y="0"/>
                </a:cubicBezTo>
                <a:lnTo>
                  <a:pt x="4222518" y="0"/>
                </a:lnTo>
                <a:cubicBezTo>
                  <a:pt x="4088730" y="0"/>
                  <a:pt x="3975821" y="112909"/>
                  <a:pt x="3975821" y="246697"/>
                </a:cubicBezTo>
                <a:lnTo>
                  <a:pt x="3975821" y="563880"/>
                </a:lnTo>
                <a:lnTo>
                  <a:pt x="1882188" y="563880"/>
                </a:lnTo>
                <a:lnTo>
                  <a:pt x="1882188" y="246697"/>
                </a:lnTo>
                <a:cubicBezTo>
                  <a:pt x="1882188" y="112909"/>
                  <a:pt x="1769278" y="0"/>
                  <a:pt x="1635490" y="0"/>
                </a:cubicBezTo>
                <a:lnTo>
                  <a:pt x="1283065" y="0"/>
                </a:lnTo>
                <a:cubicBezTo>
                  <a:pt x="1149277" y="0"/>
                  <a:pt x="1036368" y="112909"/>
                  <a:pt x="1036368" y="246697"/>
                </a:cubicBezTo>
                <a:lnTo>
                  <a:pt x="1036368" y="563880"/>
                </a:lnTo>
                <a:lnTo>
                  <a:pt x="437264" y="563880"/>
                </a:lnTo>
                <a:cubicBezTo>
                  <a:pt x="197749" y="563880"/>
                  <a:pt x="0" y="760971"/>
                  <a:pt x="0" y="1001144"/>
                </a:cubicBezTo>
                <a:lnTo>
                  <a:pt x="0" y="4941075"/>
                </a:lnTo>
                <a:cubicBezTo>
                  <a:pt x="0" y="5180590"/>
                  <a:pt x="197091" y="5378339"/>
                  <a:pt x="437264" y="5378339"/>
                </a:cubicBezTo>
                <a:lnTo>
                  <a:pt x="5392036" y="5378339"/>
                </a:lnTo>
                <a:cubicBezTo>
                  <a:pt x="5631552" y="5378339"/>
                  <a:pt x="5829300" y="5181248"/>
                  <a:pt x="5829300" y="4941075"/>
                </a:cubicBezTo>
                <a:lnTo>
                  <a:pt x="5829300" y="1001144"/>
                </a:lnTo>
                <a:cubicBezTo>
                  <a:pt x="5829300" y="760971"/>
                  <a:pt x="5632209" y="563880"/>
                  <a:pt x="5392693" y="563880"/>
                </a:cubicBezTo>
                <a:close/>
                <a:moveTo>
                  <a:pt x="4236882" y="267586"/>
                </a:moveTo>
                <a:lnTo>
                  <a:pt x="4561237" y="267586"/>
                </a:lnTo>
                <a:lnTo>
                  <a:pt x="4561237" y="697668"/>
                </a:lnTo>
                <a:lnTo>
                  <a:pt x="4561237" y="1042911"/>
                </a:lnTo>
                <a:lnTo>
                  <a:pt x="4236882" y="1042911"/>
                </a:lnTo>
                <a:lnTo>
                  <a:pt x="4236882" y="697668"/>
                </a:lnTo>
                <a:lnTo>
                  <a:pt x="4236882" y="267586"/>
                </a:lnTo>
                <a:close/>
                <a:moveTo>
                  <a:pt x="1297429" y="267586"/>
                </a:moveTo>
                <a:lnTo>
                  <a:pt x="1621784" y="267586"/>
                </a:lnTo>
                <a:lnTo>
                  <a:pt x="1621784" y="697668"/>
                </a:lnTo>
                <a:lnTo>
                  <a:pt x="1621784" y="1042911"/>
                </a:lnTo>
                <a:lnTo>
                  <a:pt x="1297429" y="1042911"/>
                </a:lnTo>
                <a:lnTo>
                  <a:pt x="1297429" y="697668"/>
                </a:lnTo>
                <a:lnTo>
                  <a:pt x="1297429" y="267586"/>
                </a:lnTo>
                <a:close/>
                <a:moveTo>
                  <a:pt x="444446" y="824932"/>
                </a:moveTo>
                <a:lnTo>
                  <a:pt x="1043559" y="824932"/>
                </a:lnTo>
                <a:lnTo>
                  <a:pt x="1043559" y="1057266"/>
                </a:lnTo>
                <a:cubicBezTo>
                  <a:pt x="1043559" y="1191054"/>
                  <a:pt x="1156468" y="1303963"/>
                  <a:pt x="1290257" y="1303963"/>
                </a:cubicBezTo>
                <a:lnTo>
                  <a:pt x="1642682" y="1303963"/>
                </a:lnTo>
                <a:cubicBezTo>
                  <a:pt x="1776470" y="1303963"/>
                  <a:pt x="1889379" y="1191054"/>
                  <a:pt x="1889379" y="1057266"/>
                </a:cubicBezTo>
                <a:lnTo>
                  <a:pt x="1889379" y="824932"/>
                </a:lnTo>
                <a:lnTo>
                  <a:pt x="3975830" y="824932"/>
                </a:lnTo>
                <a:lnTo>
                  <a:pt x="3975830" y="1057266"/>
                </a:lnTo>
                <a:cubicBezTo>
                  <a:pt x="3975830" y="1191054"/>
                  <a:pt x="4088740" y="1303963"/>
                  <a:pt x="4222528" y="1303963"/>
                </a:cubicBezTo>
                <a:lnTo>
                  <a:pt x="4574953" y="1303963"/>
                </a:lnTo>
                <a:cubicBezTo>
                  <a:pt x="4708741" y="1303963"/>
                  <a:pt x="4821650" y="1191054"/>
                  <a:pt x="4821650" y="1057266"/>
                </a:cubicBezTo>
                <a:lnTo>
                  <a:pt x="4821650" y="824932"/>
                </a:lnTo>
                <a:lnTo>
                  <a:pt x="5399885" y="824932"/>
                </a:lnTo>
                <a:cubicBezTo>
                  <a:pt x="5498430" y="824932"/>
                  <a:pt x="5576097" y="902599"/>
                  <a:pt x="5576097" y="1001144"/>
                </a:cubicBezTo>
                <a:lnTo>
                  <a:pt x="5576097" y="1705985"/>
                </a:lnTo>
                <a:lnTo>
                  <a:pt x="268234" y="1705985"/>
                </a:lnTo>
                <a:lnTo>
                  <a:pt x="268234" y="1001144"/>
                </a:lnTo>
                <a:cubicBezTo>
                  <a:pt x="268234" y="901941"/>
                  <a:pt x="345891" y="824932"/>
                  <a:pt x="444446" y="824932"/>
                </a:cubicBezTo>
                <a:close/>
                <a:moveTo>
                  <a:pt x="5392693" y="5117287"/>
                </a:moveTo>
                <a:lnTo>
                  <a:pt x="444446" y="5117287"/>
                </a:lnTo>
                <a:cubicBezTo>
                  <a:pt x="345900" y="5117287"/>
                  <a:pt x="268234" y="5039621"/>
                  <a:pt x="268234" y="4941075"/>
                </a:cubicBezTo>
                <a:lnTo>
                  <a:pt x="268234" y="1966389"/>
                </a:lnTo>
                <a:lnTo>
                  <a:pt x="5568906" y="1966389"/>
                </a:lnTo>
                <a:lnTo>
                  <a:pt x="5568906" y="4941075"/>
                </a:lnTo>
                <a:cubicBezTo>
                  <a:pt x="5568896" y="5039621"/>
                  <a:pt x="5491239" y="5117287"/>
                  <a:pt x="5392693" y="5117287"/>
                </a:cubicBezTo>
                <a:close/>
                <a:moveTo>
                  <a:pt x="1417511" y="2678401"/>
                </a:moveTo>
                <a:cubicBezTo>
                  <a:pt x="1417511" y="2748887"/>
                  <a:pt x="1361380" y="2805008"/>
                  <a:pt x="1290904" y="2805008"/>
                </a:cubicBezTo>
                <a:lnTo>
                  <a:pt x="867994" y="2805008"/>
                </a:lnTo>
                <a:cubicBezTo>
                  <a:pt x="797509" y="2805008"/>
                  <a:pt x="741388" y="2748877"/>
                  <a:pt x="741388" y="2678401"/>
                </a:cubicBezTo>
                <a:cubicBezTo>
                  <a:pt x="741388" y="2607916"/>
                  <a:pt x="797519" y="2551795"/>
                  <a:pt x="867994" y="2551795"/>
                </a:cubicBezTo>
                <a:lnTo>
                  <a:pt x="1290895" y="2551795"/>
                </a:lnTo>
                <a:cubicBezTo>
                  <a:pt x="1360732" y="2544613"/>
                  <a:pt x="1417511" y="2607926"/>
                  <a:pt x="1417511" y="2678401"/>
                </a:cubicBezTo>
                <a:close/>
                <a:moveTo>
                  <a:pt x="2636625" y="2678401"/>
                </a:moveTo>
                <a:cubicBezTo>
                  <a:pt x="2636625" y="2748887"/>
                  <a:pt x="2580494" y="2805008"/>
                  <a:pt x="2510019" y="2805008"/>
                </a:cubicBezTo>
                <a:lnTo>
                  <a:pt x="2087118" y="2805008"/>
                </a:lnTo>
                <a:cubicBezTo>
                  <a:pt x="2016633" y="2805008"/>
                  <a:pt x="1960512" y="2748877"/>
                  <a:pt x="1960512" y="2678401"/>
                </a:cubicBezTo>
                <a:cubicBezTo>
                  <a:pt x="1960512" y="2607916"/>
                  <a:pt x="2016643" y="2551795"/>
                  <a:pt x="2087118" y="2551795"/>
                </a:cubicBezTo>
                <a:lnTo>
                  <a:pt x="2510019" y="2551795"/>
                </a:lnTo>
                <a:cubicBezTo>
                  <a:pt x="2573322" y="2544613"/>
                  <a:pt x="2636625" y="2607926"/>
                  <a:pt x="2636625" y="2678401"/>
                </a:cubicBezTo>
                <a:close/>
                <a:moveTo>
                  <a:pt x="3849215" y="2678401"/>
                </a:moveTo>
                <a:cubicBezTo>
                  <a:pt x="3849215" y="2748887"/>
                  <a:pt x="3793093" y="2805008"/>
                  <a:pt x="3722608" y="2805008"/>
                </a:cubicBezTo>
                <a:lnTo>
                  <a:pt x="3299708" y="2805008"/>
                </a:lnTo>
                <a:cubicBezTo>
                  <a:pt x="3229223" y="2805008"/>
                  <a:pt x="3173102" y="2748877"/>
                  <a:pt x="3173102" y="2678401"/>
                </a:cubicBezTo>
                <a:cubicBezTo>
                  <a:pt x="3173102" y="2607916"/>
                  <a:pt x="3229232" y="2551795"/>
                  <a:pt x="3299708" y="2551795"/>
                </a:cubicBezTo>
                <a:lnTo>
                  <a:pt x="3722608" y="2551795"/>
                </a:lnTo>
                <a:cubicBezTo>
                  <a:pt x="3792436" y="2544613"/>
                  <a:pt x="3849215" y="2607926"/>
                  <a:pt x="3849215" y="2678401"/>
                </a:cubicBezTo>
                <a:close/>
                <a:moveTo>
                  <a:pt x="5068329" y="2678401"/>
                </a:moveTo>
                <a:cubicBezTo>
                  <a:pt x="5068329" y="2748887"/>
                  <a:pt x="5012198" y="2805008"/>
                  <a:pt x="4941722" y="2805008"/>
                </a:cubicBezTo>
                <a:lnTo>
                  <a:pt x="4518813" y="2805008"/>
                </a:lnTo>
                <a:cubicBezTo>
                  <a:pt x="4448328" y="2805008"/>
                  <a:pt x="4392206" y="2748877"/>
                  <a:pt x="4392206" y="2678401"/>
                </a:cubicBezTo>
                <a:cubicBezTo>
                  <a:pt x="4392206" y="2607916"/>
                  <a:pt x="4448337" y="2551795"/>
                  <a:pt x="4518813" y="2551795"/>
                </a:cubicBezTo>
                <a:lnTo>
                  <a:pt x="4941722" y="2551795"/>
                </a:lnTo>
                <a:cubicBezTo>
                  <a:pt x="5012208" y="2544613"/>
                  <a:pt x="5068329" y="2607926"/>
                  <a:pt x="5068329" y="2678401"/>
                </a:cubicBezTo>
                <a:close/>
                <a:moveTo>
                  <a:pt x="1417511" y="3545100"/>
                </a:moveTo>
                <a:cubicBezTo>
                  <a:pt x="1417511" y="3615585"/>
                  <a:pt x="1361380" y="3671707"/>
                  <a:pt x="1290904" y="3671707"/>
                </a:cubicBezTo>
                <a:lnTo>
                  <a:pt x="867994" y="3671707"/>
                </a:lnTo>
                <a:cubicBezTo>
                  <a:pt x="797509" y="3671707"/>
                  <a:pt x="741388" y="3615576"/>
                  <a:pt x="741388" y="3545100"/>
                </a:cubicBezTo>
                <a:cubicBezTo>
                  <a:pt x="741388" y="3474615"/>
                  <a:pt x="797519" y="3418494"/>
                  <a:pt x="867994" y="3418494"/>
                </a:cubicBezTo>
                <a:lnTo>
                  <a:pt x="1290895" y="3418494"/>
                </a:lnTo>
                <a:cubicBezTo>
                  <a:pt x="1360732" y="3418494"/>
                  <a:pt x="1417511" y="3474615"/>
                  <a:pt x="1417511" y="3545100"/>
                </a:cubicBezTo>
                <a:close/>
                <a:moveTo>
                  <a:pt x="2636625" y="3545100"/>
                </a:moveTo>
                <a:cubicBezTo>
                  <a:pt x="2636625" y="3615585"/>
                  <a:pt x="2580494" y="3671707"/>
                  <a:pt x="2510019" y="3671707"/>
                </a:cubicBezTo>
                <a:lnTo>
                  <a:pt x="2087118" y="3671707"/>
                </a:lnTo>
                <a:cubicBezTo>
                  <a:pt x="2016633" y="3671707"/>
                  <a:pt x="1960512" y="3615576"/>
                  <a:pt x="1960512" y="3545100"/>
                </a:cubicBezTo>
                <a:cubicBezTo>
                  <a:pt x="1960512" y="3474615"/>
                  <a:pt x="2016643" y="3418494"/>
                  <a:pt x="2087118" y="3418494"/>
                </a:cubicBezTo>
                <a:lnTo>
                  <a:pt x="2510019" y="3418494"/>
                </a:lnTo>
                <a:cubicBezTo>
                  <a:pt x="2573322" y="3418494"/>
                  <a:pt x="2636625" y="3474615"/>
                  <a:pt x="2636625" y="3545100"/>
                </a:cubicBezTo>
                <a:close/>
                <a:moveTo>
                  <a:pt x="3849215" y="3545100"/>
                </a:moveTo>
                <a:cubicBezTo>
                  <a:pt x="3849215" y="3615585"/>
                  <a:pt x="3793093" y="3671707"/>
                  <a:pt x="3722608" y="3671707"/>
                </a:cubicBezTo>
                <a:lnTo>
                  <a:pt x="3299708" y="3671707"/>
                </a:lnTo>
                <a:cubicBezTo>
                  <a:pt x="3229223" y="3671707"/>
                  <a:pt x="3173102" y="3615576"/>
                  <a:pt x="3173102" y="3545100"/>
                </a:cubicBezTo>
                <a:cubicBezTo>
                  <a:pt x="3173102" y="3474615"/>
                  <a:pt x="3229232" y="3418494"/>
                  <a:pt x="3299708" y="3418494"/>
                </a:cubicBezTo>
                <a:lnTo>
                  <a:pt x="3722608" y="3418494"/>
                </a:lnTo>
                <a:cubicBezTo>
                  <a:pt x="3792436" y="3418494"/>
                  <a:pt x="3849215" y="3474615"/>
                  <a:pt x="3849215" y="3545100"/>
                </a:cubicBezTo>
                <a:close/>
                <a:moveTo>
                  <a:pt x="5068329" y="3545100"/>
                </a:moveTo>
                <a:cubicBezTo>
                  <a:pt x="5068329" y="3615585"/>
                  <a:pt x="5012198" y="3671707"/>
                  <a:pt x="4941722" y="3671707"/>
                </a:cubicBezTo>
                <a:lnTo>
                  <a:pt x="4518813" y="3671707"/>
                </a:lnTo>
                <a:cubicBezTo>
                  <a:pt x="4448328" y="3671707"/>
                  <a:pt x="4392206" y="3615576"/>
                  <a:pt x="4392206" y="3545100"/>
                </a:cubicBezTo>
                <a:cubicBezTo>
                  <a:pt x="4392206" y="3474615"/>
                  <a:pt x="4448337" y="3418494"/>
                  <a:pt x="4518813" y="3418494"/>
                </a:cubicBezTo>
                <a:lnTo>
                  <a:pt x="4941722" y="3418494"/>
                </a:lnTo>
                <a:cubicBezTo>
                  <a:pt x="5012208" y="3418494"/>
                  <a:pt x="5068329" y="3474615"/>
                  <a:pt x="5068329" y="3545100"/>
                </a:cubicBezTo>
                <a:close/>
                <a:moveTo>
                  <a:pt x="1417511" y="4419629"/>
                </a:moveTo>
                <a:cubicBezTo>
                  <a:pt x="1417511" y="4490114"/>
                  <a:pt x="1361380" y="4546235"/>
                  <a:pt x="1290904" y="4546235"/>
                </a:cubicBezTo>
                <a:lnTo>
                  <a:pt x="867994" y="4546235"/>
                </a:lnTo>
                <a:cubicBezTo>
                  <a:pt x="797509" y="4546235"/>
                  <a:pt x="741388" y="4490114"/>
                  <a:pt x="741388" y="4419629"/>
                </a:cubicBezTo>
                <a:cubicBezTo>
                  <a:pt x="741388" y="4349144"/>
                  <a:pt x="797519" y="4293022"/>
                  <a:pt x="867994" y="4293022"/>
                </a:cubicBezTo>
                <a:lnTo>
                  <a:pt x="1290895" y="4293022"/>
                </a:lnTo>
                <a:cubicBezTo>
                  <a:pt x="1360732" y="4285183"/>
                  <a:pt x="1417511" y="4341962"/>
                  <a:pt x="1417511" y="4419629"/>
                </a:cubicBezTo>
                <a:close/>
                <a:moveTo>
                  <a:pt x="2636625" y="4419629"/>
                </a:moveTo>
                <a:cubicBezTo>
                  <a:pt x="2636625" y="4490114"/>
                  <a:pt x="2580494" y="4546235"/>
                  <a:pt x="2510019" y="4546235"/>
                </a:cubicBezTo>
                <a:lnTo>
                  <a:pt x="2087118" y="4546235"/>
                </a:lnTo>
                <a:cubicBezTo>
                  <a:pt x="2016633" y="4546235"/>
                  <a:pt x="1960512" y="4490114"/>
                  <a:pt x="1960512" y="4419629"/>
                </a:cubicBezTo>
                <a:cubicBezTo>
                  <a:pt x="1960512" y="4349144"/>
                  <a:pt x="2016643" y="4293022"/>
                  <a:pt x="2087118" y="4293022"/>
                </a:cubicBezTo>
                <a:lnTo>
                  <a:pt x="2510019" y="4293022"/>
                </a:lnTo>
                <a:cubicBezTo>
                  <a:pt x="2573322" y="4285183"/>
                  <a:pt x="2636625" y="4341962"/>
                  <a:pt x="2636625" y="4419629"/>
                </a:cubicBezTo>
                <a:close/>
                <a:moveTo>
                  <a:pt x="3849215" y="4419629"/>
                </a:moveTo>
                <a:cubicBezTo>
                  <a:pt x="3849215" y="4490114"/>
                  <a:pt x="3793093" y="4546235"/>
                  <a:pt x="3722608" y="4546235"/>
                </a:cubicBezTo>
                <a:lnTo>
                  <a:pt x="3299708" y="4546235"/>
                </a:lnTo>
                <a:cubicBezTo>
                  <a:pt x="3229223" y="4546235"/>
                  <a:pt x="3173102" y="4490114"/>
                  <a:pt x="3173102" y="4419629"/>
                </a:cubicBezTo>
                <a:cubicBezTo>
                  <a:pt x="3173102" y="4349144"/>
                  <a:pt x="3229232" y="4293022"/>
                  <a:pt x="3299708" y="4293022"/>
                </a:cubicBezTo>
                <a:lnTo>
                  <a:pt x="3722608" y="4293022"/>
                </a:lnTo>
                <a:cubicBezTo>
                  <a:pt x="3792436" y="4285183"/>
                  <a:pt x="3849215" y="4341962"/>
                  <a:pt x="3849215" y="4419629"/>
                </a:cubicBezTo>
                <a:close/>
                <a:moveTo>
                  <a:pt x="5068329" y="4419629"/>
                </a:moveTo>
                <a:cubicBezTo>
                  <a:pt x="5068329" y="4490114"/>
                  <a:pt x="5012198" y="4546235"/>
                  <a:pt x="4941722" y="4546235"/>
                </a:cubicBezTo>
                <a:lnTo>
                  <a:pt x="4518813" y="4546235"/>
                </a:lnTo>
                <a:cubicBezTo>
                  <a:pt x="4448328" y="4546235"/>
                  <a:pt x="4392206" y="4490114"/>
                  <a:pt x="4392206" y="4419629"/>
                </a:cubicBezTo>
                <a:cubicBezTo>
                  <a:pt x="4392206" y="4349144"/>
                  <a:pt x="4448337" y="4293022"/>
                  <a:pt x="4518813" y="4293022"/>
                </a:cubicBezTo>
                <a:lnTo>
                  <a:pt x="4941722" y="4293022"/>
                </a:lnTo>
                <a:cubicBezTo>
                  <a:pt x="5012208" y="4285183"/>
                  <a:pt x="5068329" y="4341962"/>
                  <a:pt x="5068329" y="441962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447" name="Rectángulo 446">
            <a:extLst>
              <a:ext uri="{FF2B5EF4-FFF2-40B4-BE49-F238E27FC236}">
                <a16:creationId xmlns:a16="http://schemas.microsoft.com/office/drawing/2014/main" id="{61A2FF76-BA4A-8C47-8B11-E9DB903A5F91}"/>
              </a:ext>
            </a:extLst>
          </p:cNvPr>
          <p:cNvSpPr/>
          <p:nvPr/>
        </p:nvSpPr>
        <p:spPr>
          <a:xfrm>
            <a:off x="361973" y="226098"/>
            <a:ext cx="9244137" cy="785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6080"/>
              </a:lnSpc>
            </a:pPr>
            <a:r>
              <a:rPr lang="es-ES" sz="3200" b="1" dirty="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rPr>
              <a:t>Editable </a:t>
            </a:r>
            <a:r>
              <a:rPr lang="es-ES" sz="3200" b="1" dirty="0" err="1">
                <a:solidFill>
                  <a:schemeClr val="bg2">
                    <a:lumMod val="10000"/>
                  </a:schemeClr>
                </a:solidFill>
                <a:latin typeface="Montserrat" pitchFamily="2" charset="77"/>
              </a:rPr>
              <a:t>Icon</a:t>
            </a:r>
            <a:r>
              <a:rPr lang="es-ES" sz="3200" b="1" dirty="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rPr>
              <a:t> Set</a:t>
            </a:r>
            <a:endParaRPr lang="es-ES" sz="3200" b="1" dirty="0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449" name="Rectángulo 448">
            <a:extLst>
              <a:ext uri="{FF2B5EF4-FFF2-40B4-BE49-F238E27FC236}">
                <a16:creationId xmlns:a16="http://schemas.microsoft.com/office/drawing/2014/main" id="{B27E3FC4-EA21-AE4C-B7BD-235E6DD72A9A}"/>
              </a:ext>
            </a:extLst>
          </p:cNvPr>
          <p:cNvSpPr/>
          <p:nvPr/>
        </p:nvSpPr>
        <p:spPr>
          <a:xfrm>
            <a:off x="9766450" y="1293929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Montserrat" pitchFamily="2" charset="77"/>
              </a:rPr>
              <a:t>Resize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Montserrat" pitchFamily="2" charset="77"/>
              </a:rPr>
              <a:t>the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Montserrat" pitchFamily="2" charset="77"/>
              </a:rPr>
              <a:t>icon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rPr>
              <a:t> </a:t>
            </a:r>
            <a:endParaRPr lang="es-ES" sz="1100" dirty="0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450" name="Forma libre 449">
            <a:extLst>
              <a:ext uri="{FF2B5EF4-FFF2-40B4-BE49-F238E27FC236}">
                <a16:creationId xmlns:a16="http://schemas.microsoft.com/office/drawing/2014/main" id="{EAB46CC1-9020-DD43-8741-6DFF281F95DE}"/>
              </a:ext>
            </a:extLst>
          </p:cNvPr>
          <p:cNvSpPr/>
          <p:nvPr/>
        </p:nvSpPr>
        <p:spPr>
          <a:xfrm>
            <a:off x="10501411" y="1714247"/>
            <a:ext cx="611724" cy="611724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rgbClr val="A890F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451" name="Forma libre 450">
            <a:extLst>
              <a:ext uri="{FF2B5EF4-FFF2-40B4-BE49-F238E27FC236}">
                <a16:creationId xmlns:a16="http://schemas.microsoft.com/office/drawing/2014/main" id="{0D401705-C8BB-0641-AD2B-C2CBD58FA782}"/>
              </a:ext>
            </a:extLst>
          </p:cNvPr>
          <p:cNvSpPr/>
          <p:nvPr/>
        </p:nvSpPr>
        <p:spPr>
          <a:xfrm>
            <a:off x="10498790" y="3185871"/>
            <a:ext cx="613210" cy="613210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rgbClr val="A890F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sp>
        <p:nvSpPr>
          <p:cNvPr id="452" name="Forma libre 451">
            <a:extLst>
              <a:ext uri="{FF2B5EF4-FFF2-40B4-BE49-F238E27FC236}">
                <a16:creationId xmlns:a16="http://schemas.microsoft.com/office/drawing/2014/main" id="{54451207-AFE4-BB44-A75C-A8BB484EB52E}"/>
              </a:ext>
            </a:extLst>
          </p:cNvPr>
          <p:cNvSpPr/>
          <p:nvPr/>
        </p:nvSpPr>
        <p:spPr>
          <a:xfrm>
            <a:off x="10516154" y="4555548"/>
            <a:ext cx="611724" cy="611724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accent1"/>
          </a:solidFill>
          <a:ln w="38100" cap="flat">
            <a:solidFill>
              <a:srgbClr val="A890FE"/>
            </a:solidFill>
            <a:prstDash val="solid"/>
            <a:miter/>
          </a:ln>
        </p:spPr>
        <p:txBody>
          <a:bodyPr rtlCol="0" anchor="ctr"/>
          <a:lstStyle/>
          <a:p>
            <a:endParaRPr lang="es-ES" dirty="0">
              <a:latin typeface="Montserrat" pitchFamily="2" charset="77"/>
            </a:endParaRPr>
          </a:p>
        </p:txBody>
      </p:sp>
      <p:sp>
        <p:nvSpPr>
          <p:cNvPr id="453" name="Forma libre 452">
            <a:extLst>
              <a:ext uri="{FF2B5EF4-FFF2-40B4-BE49-F238E27FC236}">
                <a16:creationId xmlns:a16="http://schemas.microsoft.com/office/drawing/2014/main" id="{BA3A6DDC-BE8C-1149-A625-722EAD7D801D}"/>
              </a:ext>
            </a:extLst>
          </p:cNvPr>
          <p:cNvSpPr/>
          <p:nvPr/>
        </p:nvSpPr>
        <p:spPr>
          <a:xfrm>
            <a:off x="10529668" y="5899195"/>
            <a:ext cx="613210" cy="613210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noFill/>
          <a:ln w="15875" cap="flat">
            <a:solidFill>
              <a:srgbClr val="A890FE"/>
            </a:solidFill>
            <a:prstDash val="sysDash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  <p:cxnSp>
        <p:nvCxnSpPr>
          <p:cNvPr id="456" name="Conector recto 455">
            <a:extLst>
              <a:ext uri="{FF2B5EF4-FFF2-40B4-BE49-F238E27FC236}">
                <a16:creationId xmlns:a16="http://schemas.microsoft.com/office/drawing/2014/main" id="{F79E5F12-CF38-894C-954A-A1E4C25D9554}"/>
              </a:ext>
            </a:extLst>
          </p:cNvPr>
          <p:cNvCxnSpPr/>
          <p:nvPr/>
        </p:nvCxnSpPr>
        <p:spPr>
          <a:xfrm>
            <a:off x="9606115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7" name="Rectángulo 456">
            <a:extLst>
              <a:ext uri="{FF2B5EF4-FFF2-40B4-BE49-F238E27FC236}">
                <a16:creationId xmlns:a16="http://schemas.microsoft.com/office/drawing/2014/main" id="{B3BD119C-6F6A-8540-8957-1AECC38D5E80}"/>
              </a:ext>
            </a:extLst>
          </p:cNvPr>
          <p:cNvSpPr/>
          <p:nvPr/>
        </p:nvSpPr>
        <p:spPr>
          <a:xfrm>
            <a:off x="9766450" y="2611646"/>
            <a:ext cx="20626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Montserrat" pitchFamily="2" charset="77"/>
              </a:rPr>
              <a:t>Change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Montserrat" pitchFamily="2" charset="77"/>
              </a:rPr>
              <a:t>fill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rPr>
              <a:t> color and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Montserrat" pitchFamily="2" charset="77"/>
              </a:rPr>
              <a:t>opacity</a:t>
            </a:r>
            <a:endParaRPr lang="es-ES" sz="1100" dirty="0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458" name="Rectángulo 457">
            <a:extLst>
              <a:ext uri="{FF2B5EF4-FFF2-40B4-BE49-F238E27FC236}">
                <a16:creationId xmlns:a16="http://schemas.microsoft.com/office/drawing/2014/main" id="{75BEB378-23A3-DE41-8E82-87538E2A67F4}"/>
              </a:ext>
            </a:extLst>
          </p:cNvPr>
          <p:cNvSpPr/>
          <p:nvPr/>
        </p:nvSpPr>
        <p:spPr>
          <a:xfrm>
            <a:off x="9766450" y="4123705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Montserrat" pitchFamily="2" charset="77"/>
              </a:rPr>
              <a:t>Add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Montserrat" pitchFamily="2" charset="77"/>
              </a:rPr>
              <a:t>stroke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rPr>
              <a:t> </a:t>
            </a:r>
            <a:endParaRPr lang="es-ES" sz="1100" dirty="0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459" name="Rectángulo 458">
            <a:extLst>
              <a:ext uri="{FF2B5EF4-FFF2-40B4-BE49-F238E27FC236}">
                <a16:creationId xmlns:a16="http://schemas.microsoft.com/office/drawing/2014/main" id="{D052518A-8B3B-D44B-9EA8-A59C07E242D9}"/>
              </a:ext>
            </a:extLst>
          </p:cNvPr>
          <p:cNvSpPr/>
          <p:nvPr/>
        </p:nvSpPr>
        <p:spPr>
          <a:xfrm>
            <a:off x="9765687" y="5475784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Montserrat" pitchFamily="2" charset="77"/>
              </a:rPr>
              <a:t>Add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Montserrat" pitchFamily="2" charset="77"/>
              </a:rPr>
              <a:t>dash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Montserrat" pitchFamily="2" charset="77"/>
              </a:rPr>
              <a:t>lines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rPr>
              <a:t> </a:t>
            </a:r>
            <a:endParaRPr lang="es-ES" sz="1100" dirty="0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460" name="Rectángulo 459">
            <a:extLst>
              <a:ext uri="{FF2B5EF4-FFF2-40B4-BE49-F238E27FC236}">
                <a16:creationId xmlns:a16="http://schemas.microsoft.com/office/drawing/2014/main" id="{966D5EBC-8D09-604C-9A2D-85416CBFD006}"/>
              </a:ext>
            </a:extLst>
          </p:cNvPr>
          <p:cNvSpPr/>
          <p:nvPr/>
        </p:nvSpPr>
        <p:spPr>
          <a:xfrm>
            <a:off x="9775503" y="498937"/>
            <a:ext cx="20626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600" b="1" dirty="0" err="1">
                <a:solidFill>
                  <a:schemeClr val="bg2">
                    <a:lumMod val="10000"/>
                  </a:schemeClr>
                </a:solidFill>
                <a:latin typeface="Montserrat" pitchFamily="2" charset="77"/>
              </a:rPr>
              <a:t>Things</a:t>
            </a:r>
            <a:r>
              <a:rPr lang="es-ES" sz="1600" b="1" dirty="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rPr>
              <a:t> </a:t>
            </a:r>
            <a:r>
              <a:rPr lang="es-ES" sz="1600" b="1" dirty="0" err="1">
                <a:solidFill>
                  <a:schemeClr val="bg2">
                    <a:lumMod val="10000"/>
                  </a:schemeClr>
                </a:solidFill>
                <a:latin typeface="Montserrat" pitchFamily="2" charset="77"/>
              </a:rPr>
              <a:t>you</a:t>
            </a:r>
            <a:r>
              <a:rPr lang="es-ES" sz="1600" b="1" dirty="0">
                <a:solidFill>
                  <a:schemeClr val="bg2">
                    <a:lumMod val="10000"/>
                  </a:schemeClr>
                </a:solidFill>
                <a:latin typeface="Montserrat" pitchFamily="2" charset="77"/>
              </a:rPr>
              <a:t> can do: </a:t>
            </a:r>
            <a:endParaRPr lang="es-ES" sz="1600" b="1" dirty="0">
              <a:solidFill>
                <a:schemeClr val="accent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74970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C9605A6A-D3E8-1F4C-967C-45BE7D1FFBED}"/>
              </a:ext>
            </a:extLst>
          </p:cNvPr>
          <p:cNvSpPr/>
          <p:nvPr/>
        </p:nvSpPr>
        <p:spPr>
          <a:xfrm>
            <a:off x="6096000" y="-38100"/>
            <a:ext cx="6200600" cy="6934200"/>
          </a:xfrm>
          <a:prstGeom prst="rect">
            <a:avLst/>
          </a:prstGeom>
          <a:solidFill>
            <a:srgbClr val="0116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/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B73FE50F-A9DD-5941-A7C3-02D784C6C260}"/>
              </a:ext>
            </a:extLst>
          </p:cNvPr>
          <p:cNvSpPr/>
          <p:nvPr/>
        </p:nvSpPr>
        <p:spPr>
          <a:xfrm>
            <a:off x="7052013" y="1259483"/>
            <a:ext cx="43546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41755"/>
            <a:r>
              <a:rPr lang="en" dirty="0">
                <a:solidFill>
                  <a:schemeClr val="bg2"/>
                </a:solidFill>
                <a:latin typeface="Montserrat" pitchFamily="2" charset="77"/>
                <a:ea typeface="Roboto Light" panose="02000000000000000000" pitchFamily="2" charset="0"/>
                <a:cs typeface="Arial" panose="020B0604020202020204" pitchFamily="34" charset="0"/>
              </a:rPr>
              <a:t>Big shout-out to the great people that provided us with the free resources of this presentation:</a:t>
            </a:r>
            <a:endParaRPr lang="en-US" dirty="0">
              <a:solidFill>
                <a:schemeClr val="bg2"/>
              </a:solidFill>
              <a:latin typeface="Montserrat" pitchFamily="2" charset="77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283F6954-A380-EB44-B1F8-44CC4B43D0C4}"/>
              </a:ext>
            </a:extLst>
          </p:cNvPr>
          <p:cNvSpPr txBox="1"/>
          <p:nvPr/>
        </p:nvSpPr>
        <p:spPr>
          <a:xfrm>
            <a:off x="7077413" y="3602465"/>
            <a:ext cx="272392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10">
              <a:spcAft>
                <a:spcPts val="600"/>
              </a:spcAft>
              <a:defRPr/>
            </a:pPr>
            <a:r>
              <a:rPr lang="es-ES" sz="1000" b="1" kern="0" dirty="0">
                <a:solidFill>
                  <a:schemeClr val="accent1"/>
                </a:solidFill>
                <a:latin typeface="Montserrat" pitchFamily="2" charset="77"/>
                <a:ea typeface="Roboto Th" pitchFamily="2" charset="0"/>
                <a:cs typeface="Arial" panose="020B0604020202020204" pitchFamily="34" charset="0"/>
              </a:rPr>
              <a:t>STOCK IMAGES &amp; ILLUSTRATIONS</a:t>
            </a:r>
            <a:endParaRPr lang="es-ES" sz="1200" b="1" kern="0" dirty="0">
              <a:solidFill>
                <a:schemeClr val="accent1"/>
              </a:solidFill>
              <a:latin typeface="Montserrat" pitchFamily="2" charset="77"/>
              <a:ea typeface="Roboto Th" pitchFamily="2" charset="0"/>
              <a:cs typeface="Arial" panose="020B0604020202020204" pitchFamily="34" charset="0"/>
            </a:endParaRPr>
          </a:p>
          <a:p>
            <a:pPr defTabSz="238110">
              <a:spcAft>
                <a:spcPts val="600"/>
              </a:spcAft>
              <a:defRPr/>
            </a:pPr>
            <a:r>
              <a:rPr lang="es-ES" sz="1600" kern="0" dirty="0" err="1">
                <a:latin typeface="Montserrat" pitchFamily="2" charset="77"/>
                <a:ea typeface="Roboto Th" pitchFamily="2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unsplash.com</a:t>
            </a:r>
            <a:endParaRPr lang="es-ES" sz="1600" kern="0" dirty="0">
              <a:latin typeface="Montserrat" pitchFamily="2" charset="77"/>
              <a:ea typeface="Roboto Th" pitchFamily="2" charset="0"/>
              <a:cs typeface="Arial" panose="020B0604020202020204" pitchFamily="34" charset="0"/>
            </a:endParaRPr>
          </a:p>
          <a:p>
            <a:pPr defTabSz="238110">
              <a:spcAft>
                <a:spcPts val="600"/>
              </a:spcAft>
              <a:defRPr/>
            </a:pPr>
            <a:r>
              <a:rPr lang="es-ES" sz="1600" kern="0" dirty="0" err="1">
                <a:latin typeface="Montserrat" pitchFamily="2" charset="77"/>
                <a:ea typeface="Roboto Th" pitchFamily="2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pixabay.com</a:t>
            </a:r>
            <a:endParaRPr lang="lt-LT" sz="1600" kern="0" dirty="0">
              <a:latin typeface="Montserrat" pitchFamily="2" charset="77"/>
              <a:ea typeface="Roboto Th" pitchFamily="2" charset="0"/>
              <a:cs typeface="Arial" panose="020B0604020202020204" pitchFamily="34" charset="0"/>
            </a:endParaRPr>
          </a:p>
        </p:txBody>
      </p:sp>
      <p:sp>
        <p:nvSpPr>
          <p:cNvPr id="7" name="Rectangle 27">
            <a:extLst>
              <a:ext uri="{FF2B5EF4-FFF2-40B4-BE49-F238E27FC236}">
                <a16:creationId xmlns:a16="http://schemas.microsoft.com/office/drawing/2014/main" id="{66CDC973-7063-F74D-9870-F2BF24B09F16}"/>
              </a:ext>
            </a:extLst>
          </p:cNvPr>
          <p:cNvSpPr/>
          <p:nvPr/>
        </p:nvSpPr>
        <p:spPr>
          <a:xfrm>
            <a:off x="875916" y="1259483"/>
            <a:ext cx="41637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41755"/>
            <a:r>
              <a:rPr lang="en" b="1" dirty="0">
                <a:solidFill>
                  <a:srgbClr val="011627"/>
                </a:solidFill>
                <a:latin typeface="Montserrat" pitchFamily="2" charset="77"/>
                <a:ea typeface="Roboto Light" panose="02000000000000000000" pitchFamily="2" charset="0"/>
                <a:cs typeface="Arial" panose="020B0604020202020204" pitchFamily="34" charset="0"/>
              </a:rPr>
              <a:t>This template was made specially for you by</a:t>
            </a:r>
          </a:p>
          <a:p>
            <a:pPr algn="ctr" defTabSz="941755"/>
            <a:r>
              <a:rPr lang="en-US" b="1" dirty="0">
                <a:solidFill>
                  <a:srgbClr val="011627"/>
                </a:solidFill>
                <a:latin typeface="Montserrat" pitchFamily="2" charset="77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3" name="Rectangle 26">
            <a:extLst>
              <a:ext uri="{FF2B5EF4-FFF2-40B4-BE49-F238E27FC236}">
                <a16:creationId xmlns:a16="http://schemas.microsoft.com/office/drawing/2014/main" id="{A71D5E65-69A0-1F4C-A232-2CAEF78E33A0}"/>
              </a:ext>
            </a:extLst>
          </p:cNvPr>
          <p:cNvSpPr/>
          <p:nvPr/>
        </p:nvSpPr>
        <p:spPr>
          <a:xfrm>
            <a:off x="964826" y="4998352"/>
            <a:ext cx="4140948" cy="914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41755">
              <a:lnSpc>
                <a:spcPts val="2220"/>
              </a:lnSpc>
            </a:pPr>
            <a:r>
              <a:rPr lang="en" sz="1100" dirty="0">
                <a:solidFill>
                  <a:srgbClr val="011627"/>
                </a:solidFill>
                <a:latin typeface="Montserrat" pitchFamily="2" charset="77"/>
                <a:ea typeface="Roboto Light" panose="02000000000000000000" pitchFamily="2" charset="0"/>
                <a:cs typeface="Arial" panose="020B0604020202020204" pitchFamily="34" charset="0"/>
              </a:rPr>
              <a:t>Visit </a:t>
            </a:r>
            <a:r>
              <a:rPr lang="en" sz="1100" dirty="0" err="1">
                <a:solidFill>
                  <a:schemeClr val="accent1"/>
                </a:solidFill>
                <a:latin typeface="Montserrat" pitchFamily="2" charset="77"/>
                <a:ea typeface="Roboto Light" panose="02000000000000000000" pitchFamily="2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slidecoretemplates.com</a:t>
            </a:r>
            <a:r>
              <a:rPr lang="en" sz="1100" dirty="0">
                <a:solidFill>
                  <a:schemeClr val="accent1"/>
                </a:solidFill>
                <a:latin typeface="Montserrat" pitchFamily="2" charset="77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" sz="1100" dirty="0">
                <a:solidFill>
                  <a:srgbClr val="011627"/>
                </a:solidFill>
                <a:latin typeface="Montserrat" pitchFamily="2" charset="77"/>
                <a:ea typeface="Roboto Light" panose="02000000000000000000" pitchFamily="2" charset="0"/>
                <a:cs typeface="Arial" panose="020B0604020202020204" pitchFamily="34" charset="0"/>
              </a:rPr>
              <a:t>to get more editable premium presentations for free</a:t>
            </a:r>
          </a:p>
          <a:p>
            <a:pPr algn="ctr" defTabSz="941755">
              <a:lnSpc>
                <a:spcPts val="2220"/>
              </a:lnSpc>
            </a:pPr>
            <a:endParaRPr lang="en-US" sz="1100" dirty="0">
              <a:solidFill>
                <a:srgbClr val="011627"/>
              </a:solidFill>
              <a:latin typeface="Montserrat" pitchFamily="2" charset="77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639830F8-B408-3C48-86B8-FE82433813AA}"/>
              </a:ext>
            </a:extLst>
          </p:cNvPr>
          <p:cNvSpPr txBox="1"/>
          <p:nvPr/>
        </p:nvSpPr>
        <p:spPr>
          <a:xfrm>
            <a:off x="7077413" y="5171828"/>
            <a:ext cx="4329205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10">
              <a:spcAft>
                <a:spcPts val="600"/>
              </a:spcAft>
              <a:defRPr/>
            </a:pPr>
            <a:r>
              <a:rPr lang="es-ES" sz="1000" b="1" kern="0" dirty="0">
                <a:solidFill>
                  <a:schemeClr val="accent1"/>
                </a:solidFill>
                <a:latin typeface="Montserrat" pitchFamily="2" charset="77"/>
                <a:ea typeface="Roboto Th" pitchFamily="2" charset="0"/>
                <a:cs typeface="Arial" panose="020B0604020202020204" pitchFamily="34" charset="0"/>
              </a:rPr>
              <a:t>ICONS</a:t>
            </a:r>
            <a:endParaRPr lang="es-ES" sz="1600" b="1" kern="0" dirty="0">
              <a:solidFill>
                <a:schemeClr val="bg2"/>
              </a:solidFill>
              <a:latin typeface="Montserrat" pitchFamily="2" charset="77"/>
              <a:ea typeface="Roboto Th" pitchFamily="2" charset="0"/>
              <a:cs typeface="Arial" panose="020B0604020202020204" pitchFamily="34" charset="0"/>
            </a:endParaRPr>
          </a:p>
          <a:p>
            <a:pPr defTabSz="238110">
              <a:spcAft>
                <a:spcPts val="600"/>
              </a:spcAft>
              <a:defRPr/>
            </a:pPr>
            <a:r>
              <a:rPr lang="es-ES" sz="1600" kern="0" dirty="0" err="1">
                <a:solidFill>
                  <a:schemeClr val="bg2"/>
                </a:solidFill>
                <a:latin typeface="Montserrat" pitchFamily="2" charset="77"/>
                <a:ea typeface="Roboto Th" pitchFamily="2" charset="0"/>
                <a:cs typeface="Arial" panose="020B0604020202020204" pitchFamily="34" charset="0"/>
              </a:rPr>
              <a:t>Thick</a:t>
            </a:r>
            <a:r>
              <a:rPr lang="es-ES" sz="1600" kern="0" dirty="0">
                <a:solidFill>
                  <a:schemeClr val="bg2"/>
                </a:solidFill>
                <a:latin typeface="Montserrat" pitchFamily="2" charset="77"/>
                <a:ea typeface="Roboto Th" pitchFamily="2" charset="0"/>
                <a:cs typeface="Arial" panose="020B0604020202020204" pitchFamily="34" charset="0"/>
              </a:rPr>
              <a:t> </a:t>
            </a:r>
            <a:r>
              <a:rPr lang="es-ES" sz="1600" kern="0" dirty="0" err="1">
                <a:solidFill>
                  <a:schemeClr val="bg2"/>
                </a:solidFill>
                <a:latin typeface="Montserrat" pitchFamily="2" charset="77"/>
                <a:ea typeface="Roboto Th" pitchFamily="2" charset="0"/>
                <a:cs typeface="Arial" panose="020B0604020202020204" pitchFamily="34" charset="0"/>
              </a:rPr>
              <a:t>Icons</a:t>
            </a:r>
            <a:r>
              <a:rPr lang="es-ES" sz="1600" kern="0" dirty="0">
                <a:solidFill>
                  <a:schemeClr val="bg2"/>
                </a:solidFill>
                <a:latin typeface="Montserrat" pitchFamily="2" charset="77"/>
                <a:ea typeface="Roboto Th" pitchFamily="2" charset="0"/>
                <a:cs typeface="Arial" panose="020B0604020202020204" pitchFamily="34" charset="0"/>
              </a:rPr>
              <a:t>  </a:t>
            </a:r>
            <a:r>
              <a:rPr lang="es-ES" sz="1000" kern="0" dirty="0" err="1">
                <a:solidFill>
                  <a:schemeClr val="bg2"/>
                </a:solidFill>
                <a:latin typeface="Montserrat" pitchFamily="2" charset="77"/>
                <a:ea typeface="Roboto Th" pitchFamily="2" charset="0"/>
                <a:cs typeface="Arial" panose="020B0604020202020204" pitchFamily="34" charset="0"/>
              </a:rPr>
              <a:t>by</a:t>
            </a:r>
            <a:r>
              <a:rPr lang="es-ES" sz="1600" kern="0" dirty="0">
                <a:solidFill>
                  <a:schemeClr val="bg2"/>
                </a:solidFill>
                <a:latin typeface="Montserrat" pitchFamily="2" charset="77"/>
                <a:ea typeface="Roboto Th" pitchFamily="2" charset="0"/>
                <a:cs typeface="Arial" panose="020B0604020202020204" pitchFamily="34" charset="0"/>
              </a:rPr>
              <a:t> </a:t>
            </a:r>
            <a:r>
              <a:rPr lang="es-ES" sz="1000" dirty="0">
                <a:latin typeface="Montserrat" pitchFamily="2" charset="77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Nice and Serious</a:t>
            </a:r>
            <a:endParaRPr lang="es-ES" sz="1000" dirty="0">
              <a:latin typeface="Montserrat" pitchFamily="2" charset="77"/>
              <a:cs typeface="Arial" panose="020B0604020202020204" pitchFamily="34" charset="0"/>
            </a:endParaRPr>
          </a:p>
          <a:p>
            <a:pPr defTabSz="238110">
              <a:spcAft>
                <a:spcPts val="600"/>
              </a:spcAft>
              <a:defRPr/>
            </a:pPr>
            <a:r>
              <a:rPr lang="es-ES" sz="1600" kern="0" dirty="0">
                <a:solidFill>
                  <a:schemeClr val="bg2"/>
                </a:solidFill>
                <a:latin typeface="Montserrat" pitchFamily="2" charset="77"/>
                <a:ea typeface="Roboto Th" pitchFamily="2" charset="0"/>
                <a:cs typeface="Arial" panose="020B0604020202020204" pitchFamily="34" charset="0"/>
              </a:rPr>
              <a:t>Digital Marketing </a:t>
            </a:r>
            <a:r>
              <a:rPr lang="es-ES" sz="1600" kern="0" dirty="0" err="1">
                <a:solidFill>
                  <a:schemeClr val="bg2"/>
                </a:solidFill>
                <a:latin typeface="Montserrat" pitchFamily="2" charset="77"/>
                <a:ea typeface="Roboto Th" pitchFamily="2" charset="0"/>
                <a:cs typeface="Arial" panose="020B0604020202020204" pitchFamily="34" charset="0"/>
              </a:rPr>
              <a:t>icons</a:t>
            </a:r>
            <a:r>
              <a:rPr lang="es-ES" sz="1600" kern="0" dirty="0">
                <a:solidFill>
                  <a:schemeClr val="bg2"/>
                </a:solidFill>
                <a:latin typeface="Montserrat" pitchFamily="2" charset="77"/>
                <a:ea typeface="Roboto Th" pitchFamily="2" charset="0"/>
                <a:cs typeface="Arial" panose="020B0604020202020204" pitchFamily="34" charset="0"/>
              </a:rPr>
              <a:t> </a:t>
            </a:r>
            <a:r>
              <a:rPr lang="es-ES" sz="1000" kern="0" dirty="0" err="1">
                <a:solidFill>
                  <a:schemeClr val="bg2"/>
                </a:solidFill>
                <a:latin typeface="Montserrat" pitchFamily="2" charset="77"/>
                <a:ea typeface="Roboto Th" pitchFamily="2" charset="0"/>
                <a:cs typeface="Arial" panose="020B0604020202020204" pitchFamily="34" charset="0"/>
              </a:rPr>
              <a:t>by</a:t>
            </a:r>
            <a:r>
              <a:rPr lang="es-ES" sz="1600" kern="0" dirty="0">
                <a:solidFill>
                  <a:schemeClr val="bg2"/>
                </a:solidFill>
                <a:latin typeface="Montserrat" pitchFamily="2" charset="77"/>
                <a:ea typeface="Roboto Th" pitchFamily="2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latin typeface="Montserrat" pitchFamily="2" charset="77"/>
                <a:cs typeface="Arial" panose="020B0604020202020204" pitchFamily="34" charset="0"/>
              </a:rPr>
              <a:t>Unicorn</a:t>
            </a:r>
            <a:r>
              <a:rPr lang="es-ES" sz="1000" dirty="0">
                <a:latin typeface="Montserrat" pitchFamily="2" charset="77"/>
                <a:cs typeface="Arial" panose="020B0604020202020204" pitchFamily="34" charset="0"/>
              </a:rPr>
              <a:t> </a:t>
            </a:r>
            <a:r>
              <a:rPr lang="es-ES" sz="1000" dirty="0" err="1">
                <a:latin typeface="Montserrat" pitchFamily="2" charset="77"/>
                <a:cs typeface="Arial" panose="020B0604020202020204" pitchFamily="34" charset="0"/>
              </a:rPr>
              <a:t>Squad</a:t>
            </a:r>
            <a:endParaRPr lang="es-ES" sz="1000" dirty="0">
              <a:latin typeface="Montserrat" pitchFamily="2" charset="77"/>
              <a:cs typeface="Arial" panose="020B0604020202020204" pitchFamily="34" charset="0"/>
            </a:endParaRPr>
          </a:p>
          <a:p>
            <a:pPr defTabSz="238110">
              <a:spcAft>
                <a:spcPts val="600"/>
              </a:spcAft>
              <a:defRPr/>
            </a:pPr>
            <a:r>
              <a:rPr lang="es-ES" sz="1600" kern="0" dirty="0">
                <a:solidFill>
                  <a:srgbClr val="E7E6E6"/>
                </a:solidFill>
                <a:latin typeface="Montserrat" pitchFamily="2" charset="77"/>
                <a:ea typeface="Roboto Th" pitchFamily="2" charset="0"/>
                <a:cs typeface="Arial" panose="020B0604020202020204" pitchFamily="34" charset="0"/>
              </a:rPr>
              <a:t>Seo </a:t>
            </a:r>
            <a:r>
              <a:rPr lang="es-ES" sz="1600" kern="0" dirty="0" err="1">
                <a:solidFill>
                  <a:srgbClr val="E7E6E6"/>
                </a:solidFill>
                <a:latin typeface="Montserrat" pitchFamily="2" charset="77"/>
                <a:ea typeface="Roboto Th" pitchFamily="2" charset="0"/>
                <a:cs typeface="Arial" panose="020B0604020202020204" pitchFamily="34" charset="0"/>
              </a:rPr>
              <a:t>Isometric</a:t>
            </a:r>
            <a:r>
              <a:rPr lang="es-ES" sz="1600" kern="0" dirty="0">
                <a:solidFill>
                  <a:srgbClr val="E7E6E6"/>
                </a:solidFill>
                <a:latin typeface="Montserrat" pitchFamily="2" charset="77"/>
                <a:ea typeface="Roboto Th" pitchFamily="2" charset="0"/>
                <a:cs typeface="Arial" panose="020B0604020202020204" pitchFamily="34" charset="0"/>
              </a:rPr>
              <a:t> </a:t>
            </a:r>
            <a:r>
              <a:rPr lang="es-ES" sz="1600" kern="0" dirty="0" err="1">
                <a:solidFill>
                  <a:srgbClr val="E7E6E6"/>
                </a:solidFill>
                <a:latin typeface="Montserrat" pitchFamily="2" charset="77"/>
                <a:ea typeface="Roboto Th" pitchFamily="2" charset="0"/>
                <a:cs typeface="Arial" panose="020B0604020202020204" pitchFamily="34" charset="0"/>
              </a:rPr>
              <a:t>icon</a:t>
            </a:r>
            <a:r>
              <a:rPr lang="es-ES" sz="1600" kern="0" dirty="0">
                <a:solidFill>
                  <a:srgbClr val="E7E6E6"/>
                </a:solidFill>
                <a:latin typeface="Montserrat" pitchFamily="2" charset="77"/>
                <a:ea typeface="Roboto Th" pitchFamily="2" charset="0"/>
                <a:cs typeface="Arial" panose="020B0604020202020204" pitchFamily="34" charset="0"/>
              </a:rPr>
              <a:t> </a:t>
            </a:r>
            <a:r>
              <a:rPr lang="es-ES" sz="1000" kern="0" dirty="0" err="1">
                <a:solidFill>
                  <a:srgbClr val="E7E6E6"/>
                </a:solidFill>
                <a:latin typeface="Montserrat" pitchFamily="2" charset="77"/>
                <a:ea typeface="Roboto Th" pitchFamily="2" charset="0"/>
                <a:cs typeface="Arial" panose="020B0604020202020204" pitchFamily="34" charset="0"/>
              </a:rPr>
              <a:t>by</a:t>
            </a:r>
            <a:r>
              <a:rPr lang="es-ES" sz="1600" kern="0" dirty="0">
                <a:solidFill>
                  <a:srgbClr val="E7E6E6"/>
                </a:solidFill>
                <a:latin typeface="Montserrat" pitchFamily="2" charset="77"/>
                <a:ea typeface="Roboto Th" pitchFamily="2" charset="0"/>
                <a:cs typeface="Arial" panose="020B0604020202020204" pitchFamily="34" charset="0"/>
              </a:rPr>
              <a:t> </a:t>
            </a:r>
            <a:r>
              <a:rPr lang="es-ES" sz="1000" dirty="0">
                <a:latin typeface="Montserrat" pitchFamily="2" charset="77"/>
                <a:cs typeface="Arial" panose="020B0604020202020204" pitchFamily="34" charset="0"/>
              </a:rPr>
              <a:t>Turan Kent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832D000-D4EA-F84A-9ECE-24DD5E118EE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3557" y="2573530"/>
            <a:ext cx="2303486" cy="2057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705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D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Elipse 6">
            <a:extLst>
              <a:ext uri="{FF2B5EF4-FFF2-40B4-BE49-F238E27FC236}">
                <a16:creationId xmlns:a16="http://schemas.microsoft.com/office/drawing/2014/main" id="{5B2D8B72-A1DD-DB47-939C-9754DE8D9BFB}"/>
              </a:ext>
            </a:extLst>
          </p:cNvPr>
          <p:cNvSpPr/>
          <p:nvPr/>
        </p:nvSpPr>
        <p:spPr>
          <a:xfrm>
            <a:off x="259084" y="3732049"/>
            <a:ext cx="1524065" cy="1046173"/>
          </a:xfrm>
          <a:custGeom>
            <a:avLst/>
            <a:gdLst>
              <a:gd name="connsiteX0" fmla="*/ 0 w 4470400"/>
              <a:gd name="connsiteY0" fmla="*/ 2235200 h 4470400"/>
              <a:gd name="connsiteX1" fmla="*/ 2235200 w 4470400"/>
              <a:gd name="connsiteY1" fmla="*/ 0 h 4470400"/>
              <a:gd name="connsiteX2" fmla="*/ 4470400 w 4470400"/>
              <a:gd name="connsiteY2" fmla="*/ 2235200 h 4470400"/>
              <a:gd name="connsiteX3" fmla="*/ 2235200 w 4470400"/>
              <a:gd name="connsiteY3" fmla="*/ 4470400 h 4470400"/>
              <a:gd name="connsiteX4" fmla="*/ 0 w 4470400"/>
              <a:gd name="connsiteY4" fmla="*/ 2235200 h 4470400"/>
              <a:gd name="connsiteX0" fmla="*/ 20592 w 4490992"/>
              <a:gd name="connsiteY0" fmla="*/ 1511300 h 3746500"/>
              <a:gd name="connsiteX1" fmla="*/ 1531892 w 4490992"/>
              <a:gd name="connsiteY1" fmla="*/ 0 h 3746500"/>
              <a:gd name="connsiteX2" fmla="*/ 4490992 w 4490992"/>
              <a:gd name="connsiteY2" fmla="*/ 1511300 h 3746500"/>
              <a:gd name="connsiteX3" fmla="*/ 2255792 w 4490992"/>
              <a:gd name="connsiteY3" fmla="*/ 3746500 h 3746500"/>
              <a:gd name="connsiteX4" fmla="*/ 20592 w 4490992"/>
              <a:gd name="connsiteY4" fmla="*/ 1511300 h 3746500"/>
              <a:gd name="connsiteX0" fmla="*/ 12039 w 4965039"/>
              <a:gd name="connsiteY0" fmla="*/ 1797845 h 4044607"/>
              <a:gd name="connsiteX1" fmla="*/ 1523339 w 4965039"/>
              <a:gd name="connsiteY1" fmla="*/ 286545 h 4044607"/>
              <a:gd name="connsiteX2" fmla="*/ 4965039 w 4965039"/>
              <a:gd name="connsiteY2" fmla="*/ 769145 h 4044607"/>
              <a:gd name="connsiteX3" fmla="*/ 2247239 w 4965039"/>
              <a:gd name="connsiteY3" fmla="*/ 4033045 h 4044607"/>
              <a:gd name="connsiteX4" fmla="*/ 12039 w 4965039"/>
              <a:gd name="connsiteY4" fmla="*/ 1797845 h 4044607"/>
              <a:gd name="connsiteX0" fmla="*/ 10236 w 4963236"/>
              <a:gd name="connsiteY0" fmla="*/ 1797845 h 3200509"/>
              <a:gd name="connsiteX1" fmla="*/ 1521536 w 4963236"/>
              <a:gd name="connsiteY1" fmla="*/ 286545 h 3200509"/>
              <a:gd name="connsiteX2" fmla="*/ 4963236 w 4963236"/>
              <a:gd name="connsiteY2" fmla="*/ 769145 h 3200509"/>
              <a:gd name="connsiteX3" fmla="*/ 2181936 w 4963236"/>
              <a:gd name="connsiteY3" fmla="*/ 3182145 h 3200509"/>
              <a:gd name="connsiteX4" fmla="*/ 10236 w 4963236"/>
              <a:gd name="connsiteY4" fmla="*/ 1797845 h 3200509"/>
              <a:gd name="connsiteX0" fmla="*/ 10586 w 4963586"/>
              <a:gd name="connsiteY0" fmla="*/ 1797845 h 4107795"/>
              <a:gd name="connsiteX1" fmla="*/ 1521886 w 4963586"/>
              <a:gd name="connsiteY1" fmla="*/ 286545 h 4107795"/>
              <a:gd name="connsiteX2" fmla="*/ 4963586 w 4963586"/>
              <a:gd name="connsiteY2" fmla="*/ 769145 h 4107795"/>
              <a:gd name="connsiteX3" fmla="*/ 2194986 w 4963586"/>
              <a:gd name="connsiteY3" fmla="*/ 4096545 h 4107795"/>
              <a:gd name="connsiteX4" fmla="*/ 10586 w 4963586"/>
              <a:gd name="connsiteY4" fmla="*/ 1797845 h 4107795"/>
              <a:gd name="connsiteX0" fmla="*/ 10586 w 4963586"/>
              <a:gd name="connsiteY0" fmla="*/ 1797845 h 4139511"/>
              <a:gd name="connsiteX1" fmla="*/ 1521886 w 4963586"/>
              <a:gd name="connsiteY1" fmla="*/ 286545 h 4139511"/>
              <a:gd name="connsiteX2" fmla="*/ 4963586 w 4963586"/>
              <a:gd name="connsiteY2" fmla="*/ 769145 h 4139511"/>
              <a:gd name="connsiteX3" fmla="*/ 2194986 w 4963586"/>
              <a:gd name="connsiteY3" fmla="*/ 4096545 h 4139511"/>
              <a:gd name="connsiteX4" fmla="*/ 10586 w 4963586"/>
              <a:gd name="connsiteY4" fmla="*/ 1797845 h 4139511"/>
              <a:gd name="connsiteX0" fmla="*/ 26370 w 4979370"/>
              <a:gd name="connsiteY0" fmla="*/ 1797845 h 3246403"/>
              <a:gd name="connsiteX1" fmla="*/ 1537670 w 4979370"/>
              <a:gd name="connsiteY1" fmla="*/ 286545 h 3246403"/>
              <a:gd name="connsiteX2" fmla="*/ 4979370 w 4979370"/>
              <a:gd name="connsiteY2" fmla="*/ 769145 h 3246403"/>
              <a:gd name="connsiteX3" fmla="*/ 2680670 w 4979370"/>
              <a:gd name="connsiteY3" fmla="*/ 3182145 h 3246403"/>
              <a:gd name="connsiteX4" fmla="*/ 26370 w 4979370"/>
              <a:gd name="connsiteY4" fmla="*/ 1797845 h 3246403"/>
              <a:gd name="connsiteX0" fmla="*/ 26370 w 4979370"/>
              <a:gd name="connsiteY0" fmla="*/ 1797845 h 3378043"/>
              <a:gd name="connsiteX1" fmla="*/ 1537670 w 4979370"/>
              <a:gd name="connsiteY1" fmla="*/ 286545 h 3378043"/>
              <a:gd name="connsiteX2" fmla="*/ 4979370 w 4979370"/>
              <a:gd name="connsiteY2" fmla="*/ 769145 h 3378043"/>
              <a:gd name="connsiteX3" fmla="*/ 2680670 w 4979370"/>
              <a:gd name="connsiteY3" fmla="*/ 3182145 h 3378043"/>
              <a:gd name="connsiteX4" fmla="*/ 26370 w 4979370"/>
              <a:gd name="connsiteY4" fmla="*/ 1797845 h 3378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79370" h="3378043">
                <a:moveTo>
                  <a:pt x="26370" y="1797845"/>
                </a:moveTo>
                <a:cubicBezTo>
                  <a:pt x="-164130" y="1315245"/>
                  <a:pt x="712170" y="457995"/>
                  <a:pt x="1537670" y="286545"/>
                </a:cubicBezTo>
                <a:cubicBezTo>
                  <a:pt x="2363170" y="115095"/>
                  <a:pt x="4979370" y="-465322"/>
                  <a:pt x="4979370" y="769145"/>
                </a:cubicBezTo>
                <a:cubicBezTo>
                  <a:pt x="4979370" y="2003612"/>
                  <a:pt x="4928570" y="4013995"/>
                  <a:pt x="2680670" y="3182145"/>
                </a:cubicBezTo>
                <a:cubicBezTo>
                  <a:pt x="432770" y="2350295"/>
                  <a:pt x="216870" y="2280445"/>
                  <a:pt x="26370" y="179784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7D9C7AA-4851-6C40-AB2C-F3D3F301D3DC}"/>
              </a:ext>
            </a:extLst>
          </p:cNvPr>
          <p:cNvSpPr txBox="1"/>
          <p:nvPr/>
        </p:nvSpPr>
        <p:spPr>
          <a:xfrm>
            <a:off x="1021117" y="3518203"/>
            <a:ext cx="1596038" cy="221599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3800" b="1" spc="600" dirty="0">
                <a:ln w="31750">
                  <a:solidFill>
                    <a:schemeClr val="bg1"/>
                  </a:solidFill>
                </a:ln>
                <a:noFill/>
                <a:latin typeface="Montserrat ExtraBold" pitchFamily="2" charset="77"/>
              </a:rPr>
              <a:t>3</a:t>
            </a:r>
          </a:p>
        </p:txBody>
      </p:sp>
      <p:sp>
        <p:nvSpPr>
          <p:cNvPr id="54" name="Elipse 6">
            <a:extLst>
              <a:ext uri="{FF2B5EF4-FFF2-40B4-BE49-F238E27FC236}">
                <a16:creationId xmlns:a16="http://schemas.microsoft.com/office/drawing/2014/main" id="{A0C980DF-BEF9-B245-9AF3-486FD5E2E76E}"/>
              </a:ext>
            </a:extLst>
          </p:cNvPr>
          <p:cNvSpPr/>
          <p:nvPr/>
        </p:nvSpPr>
        <p:spPr>
          <a:xfrm>
            <a:off x="4074840" y="3732049"/>
            <a:ext cx="1524065" cy="1046173"/>
          </a:xfrm>
          <a:custGeom>
            <a:avLst/>
            <a:gdLst>
              <a:gd name="connsiteX0" fmla="*/ 0 w 4470400"/>
              <a:gd name="connsiteY0" fmla="*/ 2235200 h 4470400"/>
              <a:gd name="connsiteX1" fmla="*/ 2235200 w 4470400"/>
              <a:gd name="connsiteY1" fmla="*/ 0 h 4470400"/>
              <a:gd name="connsiteX2" fmla="*/ 4470400 w 4470400"/>
              <a:gd name="connsiteY2" fmla="*/ 2235200 h 4470400"/>
              <a:gd name="connsiteX3" fmla="*/ 2235200 w 4470400"/>
              <a:gd name="connsiteY3" fmla="*/ 4470400 h 4470400"/>
              <a:gd name="connsiteX4" fmla="*/ 0 w 4470400"/>
              <a:gd name="connsiteY4" fmla="*/ 2235200 h 4470400"/>
              <a:gd name="connsiteX0" fmla="*/ 20592 w 4490992"/>
              <a:gd name="connsiteY0" fmla="*/ 1511300 h 3746500"/>
              <a:gd name="connsiteX1" fmla="*/ 1531892 w 4490992"/>
              <a:gd name="connsiteY1" fmla="*/ 0 h 3746500"/>
              <a:gd name="connsiteX2" fmla="*/ 4490992 w 4490992"/>
              <a:gd name="connsiteY2" fmla="*/ 1511300 h 3746500"/>
              <a:gd name="connsiteX3" fmla="*/ 2255792 w 4490992"/>
              <a:gd name="connsiteY3" fmla="*/ 3746500 h 3746500"/>
              <a:gd name="connsiteX4" fmla="*/ 20592 w 4490992"/>
              <a:gd name="connsiteY4" fmla="*/ 1511300 h 3746500"/>
              <a:gd name="connsiteX0" fmla="*/ 12039 w 4965039"/>
              <a:gd name="connsiteY0" fmla="*/ 1797845 h 4044607"/>
              <a:gd name="connsiteX1" fmla="*/ 1523339 w 4965039"/>
              <a:gd name="connsiteY1" fmla="*/ 286545 h 4044607"/>
              <a:gd name="connsiteX2" fmla="*/ 4965039 w 4965039"/>
              <a:gd name="connsiteY2" fmla="*/ 769145 h 4044607"/>
              <a:gd name="connsiteX3" fmla="*/ 2247239 w 4965039"/>
              <a:gd name="connsiteY3" fmla="*/ 4033045 h 4044607"/>
              <a:gd name="connsiteX4" fmla="*/ 12039 w 4965039"/>
              <a:gd name="connsiteY4" fmla="*/ 1797845 h 4044607"/>
              <a:gd name="connsiteX0" fmla="*/ 10236 w 4963236"/>
              <a:gd name="connsiteY0" fmla="*/ 1797845 h 3200509"/>
              <a:gd name="connsiteX1" fmla="*/ 1521536 w 4963236"/>
              <a:gd name="connsiteY1" fmla="*/ 286545 h 3200509"/>
              <a:gd name="connsiteX2" fmla="*/ 4963236 w 4963236"/>
              <a:gd name="connsiteY2" fmla="*/ 769145 h 3200509"/>
              <a:gd name="connsiteX3" fmla="*/ 2181936 w 4963236"/>
              <a:gd name="connsiteY3" fmla="*/ 3182145 h 3200509"/>
              <a:gd name="connsiteX4" fmla="*/ 10236 w 4963236"/>
              <a:gd name="connsiteY4" fmla="*/ 1797845 h 3200509"/>
              <a:gd name="connsiteX0" fmla="*/ 10586 w 4963586"/>
              <a:gd name="connsiteY0" fmla="*/ 1797845 h 4107795"/>
              <a:gd name="connsiteX1" fmla="*/ 1521886 w 4963586"/>
              <a:gd name="connsiteY1" fmla="*/ 286545 h 4107795"/>
              <a:gd name="connsiteX2" fmla="*/ 4963586 w 4963586"/>
              <a:gd name="connsiteY2" fmla="*/ 769145 h 4107795"/>
              <a:gd name="connsiteX3" fmla="*/ 2194986 w 4963586"/>
              <a:gd name="connsiteY3" fmla="*/ 4096545 h 4107795"/>
              <a:gd name="connsiteX4" fmla="*/ 10586 w 4963586"/>
              <a:gd name="connsiteY4" fmla="*/ 1797845 h 4107795"/>
              <a:gd name="connsiteX0" fmla="*/ 10586 w 4963586"/>
              <a:gd name="connsiteY0" fmla="*/ 1797845 h 4139511"/>
              <a:gd name="connsiteX1" fmla="*/ 1521886 w 4963586"/>
              <a:gd name="connsiteY1" fmla="*/ 286545 h 4139511"/>
              <a:gd name="connsiteX2" fmla="*/ 4963586 w 4963586"/>
              <a:gd name="connsiteY2" fmla="*/ 769145 h 4139511"/>
              <a:gd name="connsiteX3" fmla="*/ 2194986 w 4963586"/>
              <a:gd name="connsiteY3" fmla="*/ 4096545 h 4139511"/>
              <a:gd name="connsiteX4" fmla="*/ 10586 w 4963586"/>
              <a:gd name="connsiteY4" fmla="*/ 1797845 h 4139511"/>
              <a:gd name="connsiteX0" fmla="*/ 26370 w 4979370"/>
              <a:gd name="connsiteY0" fmla="*/ 1797845 h 3246403"/>
              <a:gd name="connsiteX1" fmla="*/ 1537670 w 4979370"/>
              <a:gd name="connsiteY1" fmla="*/ 286545 h 3246403"/>
              <a:gd name="connsiteX2" fmla="*/ 4979370 w 4979370"/>
              <a:gd name="connsiteY2" fmla="*/ 769145 h 3246403"/>
              <a:gd name="connsiteX3" fmla="*/ 2680670 w 4979370"/>
              <a:gd name="connsiteY3" fmla="*/ 3182145 h 3246403"/>
              <a:gd name="connsiteX4" fmla="*/ 26370 w 4979370"/>
              <a:gd name="connsiteY4" fmla="*/ 1797845 h 3246403"/>
              <a:gd name="connsiteX0" fmla="*/ 26370 w 4979370"/>
              <a:gd name="connsiteY0" fmla="*/ 1797845 h 3378043"/>
              <a:gd name="connsiteX1" fmla="*/ 1537670 w 4979370"/>
              <a:gd name="connsiteY1" fmla="*/ 286545 h 3378043"/>
              <a:gd name="connsiteX2" fmla="*/ 4979370 w 4979370"/>
              <a:gd name="connsiteY2" fmla="*/ 769145 h 3378043"/>
              <a:gd name="connsiteX3" fmla="*/ 2680670 w 4979370"/>
              <a:gd name="connsiteY3" fmla="*/ 3182145 h 3378043"/>
              <a:gd name="connsiteX4" fmla="*/ 26370 w 4979370"/>
              <a:gd name="connsiteY4" fmla="*/ 1797845 h 3378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79370" h="3378043">
                <a:moveTo>
                  <a:pt x="26370" y="1797845"/>
                </a:moveTo>
                <a:cubicBezTo>
                  <a:pt x="-164130" y="1315245"/>
                  <a:pt x="712170" y="457995"/>
                  <a:pt x="1537670" y="286545"/>
                </a:cubicBezTo>
                <a:cubicBezTo>
                  <a:pt x="2363170" y="115095"/>
                  <a:pt x="4979370" y="-465322"/>
                  <a:pt x="4979370" y="769145"/>
                </a:cubicBezTo>
                <a:cubicBezTo>
                  <a:pt x="4979370" y="2003612"/>
                  <a:pt x="4928570" y="4013995"/>
                  <a:pt x="2680670" y="3182145"/>
                </a:cubicBezTo>
                <a:cubicBezTo>
                  <a:pt x="432770" y="2350295"/>
                  <a:pt x="216870" y="2280445"/>
                  <a:pt x="26370" y="179784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1ED7762A-4847-7745-B2B5-DAA48458EF0A}"/>
              </a:ext>
            </a:extLst>
          </p:cNvPr>
          <p:cNvSpPr txBox="1"/>
          <p:nvPr/>
        </p:nvSpPr>
        <p:spPr>
          <a:xfrm>
            <a:off x="5811383" y="4169365"/>
            <a:ext cx="22407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err="1">
                <a:solidFill>
                  <a:srgbClr val="36267C"/>
                </a:solidFill>
                <a:latin typeface="Montserrat" pitchFamily="2" charset="77"/>
              </a:rPr>
              <a:t>Results</a:t>
            </a:r>
            <a:r>
              <a:rPr lang="es-ES" sz="2400" b="1" dirty="0">
                <a:solidFill>
                  <a:srgbClr val="36267C"/>
                </a:solidFill>
                <a:latin typeface="Montserrat" pitchFamily="2" charset="77"/>
              </a:rPr>
              <a:t> and </a:t>
            </a:r>
            <a:r>
              <a:rPr lang="es-ES" sz="2400" b="1" dirty="0" err="1">
                <a:solidFill>
                  <a:srgbClr val="36267C"/>
                </a:solidFill>
                <a:latin typeface="Montserrat" pitchFamily="2" charset="77"/>
              </a:rPr>
              <a:t>optimization</a:t>
            </a:r>
            <a:endParaRPr lang="es-ES" sz="2400" b="1" dirty="0">
              <a:solidFill>
                <a:srgbClr val="36267C"/>
              </a:solidFill>
              <a:latin typeface="Montserrat" pitchFamily="2" charset="77"/>
            </a:endParaRP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567BFA19-2891-494A-8473-8244EFE162E1}"/>
              </a:ext>
            </a:extLst>
          </p:cNvPr>
          <p:cNvSpPr txBox="1"/>
          <p:nvPr/>
        </p:nvSpPr>
        <p:spPr>
          <a:xfrm>
            <a:off x="2013395" y="4169365"/>
            <a:ext cx="17245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36267C"/>
                </a:solidFill>
                <a:latin typeface="Montserrat" pitchFamily="2" charset="77"/>
              </a:rPr>
              <a:t>Social </a:t>
            </a:r>
            <a:r>
              <a:rPr lang="es-ES" sz="2400" b="1" dirty="0" err="1">
                <a:solidFill>
                  <a:srgbClr val="36267C"/>
                </a:solidFill>
                <a:latin typeface="Montserrat" pitchFamily="2" charset="77"/>
              </a:rPr>
              <a:t>networks</a:t>
            </a:r>
            <a:endParaRPr lang="es-ES" sz="2400" b="1" dirty="0">
              <a:solidFill>
                <a:srgbClr val="36267C"/>
              </a:solidFill>
              <a:latin typeface="Montserrat" pitchFamily="2" charset="77"/>
            </a:endParaRPr>
          </a:p>
        </p:txBody>
      </p:sp>
      <p:sp>
        <p:nvSpPr>
          <p:cNvPr id="51" name="Elipse 6">
            <a:extLst>
              <a:ext uri="{FF2B5EF4-FFF2-40B4-BE49-F238E27FC236}">
                <a16:creationId xmlns:a16="http://schemas.microsoft.com/office/drawing/2014/main" id="{5725838A-1763-AD42-8745-0733535159F4}"/>
              </a:ext>
            </a:extLst>
          </p:cNvPr>
          <p:cNvSpPr/>
          <p:nvPr/>
        </p:nvSpPr>
        <p:spPr>
          <a:xfrm>
            <a:off x="4074840" y="895331"/>
            <a:ext cx="1524065" cy="1046173"/>
          </a:xfrm>
          <a:custGeom>
            <a:avLst/>
            <a:gdLst>
              <a:gd name="connsiteX0" fmla="*/ 0 w 4470400"/>
              <a:gd name="connsiteY0" fmla="*/ 2235200 h 4470400"/>
              <a:gd name="connsiteX1" fmla="*/ 2235200 w 4470400"/>
              <a:gd name="connsiteY1" fmla="*/ 0 h 4470400"/>
              <a:gd name="connsiteX2" fmla="*/ 4470400 w 4470400"/>
              <a:gd name="connsiteY2" fmla="*/ 2235200 h 4470400"/>
              <a:gd name="connsiteX3" fmla="*/ 2235200 w 4470400"/>
              <a:gd name="connsiteY3" fmla="*/ 4470400 h 4470400"/>
              <a:gd name="connsiteX4" fmla="*/ 0 w 4470400"/>
              <a:gd name="connsiteY4" fmla="*/ 2235200 h 4470400"/>
              <a:gd name="connsiteX0" fmla="*/ 20592 w 4490992"/>
              <a:gd name="connsiteY0" fmla="*/ 1511300 h 3746500"/>
              <a:gd name="connsiteX1" fmla="*/ 1531892 w 4490992"/>
              <a:gd name="connsiteY1" fmla="*/ 0 h 3746500"/>
              <a:gd name="connsiteX2" fmla="*/ 4490992 w 4490992"/>
              <a:gd name="connsiteY2" fmla="*/ 1511300 h 3746500"/>
              <a:gd name="connsiteX3" fmla="*/ 2255792 w 4490992"/>
              <a:gd name="connsiteY3" fmla="*/ 3746500 h 3746500"/>
              <a:gd name="connsiteX4" fmla="*/ 20592 w 4490992"/>
              <a:gd name="connsiteY4" fmla="*/ 1511300 h 3746500"/>
              <a:gd name="connsiteX0" fmla="*/ 12039 w 4965039"/>
              <a:gd name="connsiteY0" fmla="*/ 1797845 h 4044607"/>
              <a:gd name="connsiteX1" fmla="*/ 1523339 w 4965039"/>
              <a:gd name="connsiteY1" fmla="*/ 286545 h 4044607"/>
              <a:gd name="connsiteX2" fmla="*/ 4965039 w 4965039"/>
              <a:gd name="connsiteY2" fmla="*/ 769145 h 4044607"/>
              <a:gd name="connsiteX3" fmla="*/ 2247239 w 4965039"/>
              <a:gd name="connsiteY3" fmla="*/ 4033045 h 4044607"/>
              <a:gd name="connsiteX4" fmla="*/ 12039 w 4965039"/>
              <a:gd name="connsiteY4" fmla="*/ 1797845 h 4044607"/>
              <a:gd name="connsiteX0" fmla="*/ 10236 w 4963236"/>
              <a:gd name="connsiteY0" fmla="*/ 1797845 h 3200509"/>
              <a:gd name="connsiteX1" fmla="*/ 1521536 w 4963236"/>
              <a:gd name="connsiteY1" fmla="*/ 286545 h 3200509"/>
              <a:gd name="connsiteX2" fmla="*/ 4963236 w 4963236"/>
              <a:gd name="connsiteY2" fmla="*/ 769145 h 3200509"/>
              <a:gd name="connsiteX3" fmla="*/ 2181936 w 4963236"/>
              <a:gd name="connsiteY3" fmla="*/ 3182145 h 3200509"/>
              <a:gd name="connsiteX4" fmla="*/ 10236 w 4963236"/>
              <a:gd name="connsiteY4" fmla="*/ 1797845 h 3200509"/>
              <a:gd name="connsiteX0" fmla="*/ 10586 w 4963586"/>
              <a:gd name="connsiteY0" fmla="*/ 1797845 h 4107795"/>
              <a:gd name="connsiteX1" fmla="*/ 1521886 w 4963586"/>
              <a:gd name="connsiteY1" fmla="*/ 286545 h 4107795"/>
              <a:gd name="connsiteX2" fmla="*/ 4963586 w 4963586"/>
              <a:gd name="connsiteY2" fmla="*/ 769145 h 4107795"/>
              <a:gd name="connsiteX3" fmla="*/ 2194986 w 4963586"/>
              <a:gd name="connsiteY3" fmla="*/ 4096545 h 4107795"/>
              <a:gd name="connsiteX4" fmla="*/ 10586 w 4963586"/>
              <a:gd name="connsiteY4" fmla="*/ 1797845 h 4107795"/>
              <a:gd name="connsiteX0" fmla="*/ 10586 w 4963586"/>
              <a:gd name="connsiteY0" fmla="*/ 1797845 h 4139511"/>
              <a:gd name="connsiteX1" fmla="*/ 1521886 w 4963586"/>
              <a:gd name="connsiteY1" fmla="*/ 286545 h 4139511"/>
              <a:gd name="connsiteX2" fmla="*/ 4963586 w 4963586"/>
              <a:gd name="connsiteY2" fmla="*/ 769145 h 4139511"/>
              <a:gd name="connsiteX3" fmla="*/ 2194986 w 4963586"/>
              <a:gd name="connsiteY3" fmla="*/ 4096545 h 4139511"/>
              <a:gd name="connsiteX4" fmla="*/ 10586 w 4963586"/>
              <a:gd name="connsiteY4" fmla="*/ 1797845 h 4139511"/>
              <a:gd name="connsiteX0" fmla="*/ 26370 w 4979370"/>
              <a:gd name="connsiteY0" fmla="*/ 1797845 h 3246403"/>
              <a:gd name="connsiteX1" fmla="*/ 1537670 w 4979370"/>
              <a:gd name="connsiteY1" fmla="*/ 286545 h 3246403"/>
              <a:gd name="connsiteX2" fmla="*/ 4979370 w 4979370"/>
              <a:gd name="connsiteY2" fmla="*/ 769145 h 3246403"/>
              <a:gd name="connsiteX3" fmla="*/ 2680670 w 4979370"/>
              <a:gd name="connsiteY3" fmla="*/ 3182145 h 3246403"/>
              <a:gd name="connsiteX4" fmla="*/ 26370 w 4979370"/>
              <a:gd name="connsiteY4" fmla="*/ 1797845 h 3246403"/>
              <a:gd name="connsiteX0" fmla="*/ 26370 w 4979370"/>
              <a:gd name="connsiteY0" fmla="*/ 1797845 h 3378043"/>
              <a:gd name="connsiteX1" fmla="*/ 1537670 w 4979370"/>
              <a:gd name="connsiteY1" fmla="*/ 286545 h 3378043"/>
              <a:gd name="connsiteX2" fmla="*/ 4979370 w 4979370"/>
              <a:gd name="connsiteY2" fmla="*/ 769145 h 3378043"/>
              <a:gd name="connsiteX3" fmla="*/ 2680670 w 4979370"/>
              <a:gd name="connsiteY3" fmla="*/ 3182145 h 3378043"/>
              <a:gd name="connsiteX4" fmla="*/ 26370 w 4979370"/>
              <a:gd name="connsiteY4" fmla="*/ 1797845 h 3378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79370" h="3378043">
                <a:moveTo>
                  <a:pt x="26370" y="1797845"/>
                </a:moveTo>
                <a:cubicBezTo>
                  <a:pt x="-164130" y="1315245"/>
                  <a:pt x="712170" y="457995"/>
                  <a:pt x="1537670" y="286545"/>
                </a:cubicBezTo>
                <a:cubicBezTo>
                  <a:pt x="2363170" y="115095"/>
                  <a:pt x="4979370" y="-465322"/>
                  <a:pt x="4979370" y="769145"/>
                </a:cubicBezTo>
                <a:cubicBezTo>
                  <a:pt x="4979370" y="2003612"/>
                  <a:pt x="4928570" y="4013995"/>
                  <a:pt x="2680670" y="3182145"/>
                </a:cubicBezTo>
                <a:cubicBezTo>
                  <a:pt x="432770" y="2350295"/>
                  <a:pt x="216870" y="2280445"/>
                  <a:pt x="26370" y="179784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6ED2D4FE-9AC1-EE45-BA1A-3D069C1DC9A6}"/>
              </a:ext>
            </a:extLst>
          </p:cNvPr>
          <p:cNvSpPr txBox="1"/>
          <p:nvPr/>
        </p:nvSpPr>
        <p:spPr>
          <a:xfrm>
            <a:off x="5811383" y="1332647"/>
            <a:ext cx="16102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36267C"/>
                </a:solidFill>
                <a:latin typeface="Montserrat" pitchFamily="2" charset="77"/>
              </a:rPr>
              <a:t>Define </a:t>
            </a:r>
            <a:r>
              <a:rPr lang="es-ES" sz="2400" b="1" dirty="0" err="1">
                <a:solidFill>
                  <a:srgbClr val="36267C"/>
                </a:solidFill>
                <a:latin typeface="Montserrat" pitchFamily="2" charset="77"/>
              </a:rPr>
              <a:t>the</a:t>
            </a:r>
            <a:r>
              <a:rPr lang="es-ES" sz="2400" b="1" dirty="0">
                <a:solidFill>
                  <a:srgbClr val="36267C"/>
                </a:solidFill>
                <a:latin typeface="Montserrat" pitchFamily="2" charset="77"/>
              </a:rPr>
              <a:t> </a:t>
            </a:r>
            <a:r>
              <a:rPr lang="es-ES" sz="2400" b="1" dirty="0" err="1">
                <a:solidFill>
                  <a:srgbClr val="36267C"/>
                </a:solidFill>
                <a:latin typeface="Montserrat" pitchFamily="2" charset="77"/>
              </a:rPr>
              <a:t>strategy</a:t>
            </a:r>
            <a:endParaRPr lang="es-ES" sz="2400" b="1" dirty="0">
              <a:solidFill>
                <a:srgbClr val="36267C"/>
              </a:solidFill>
              <a:latin typeface="Montserrat" pitchFamily="2" charset="77"/>
            </a:endParaRP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B01B860F-66DE-6047-B47D-234CA5A7FB69}"/>
              </a:ext>
            </a:extLst>
          </p:cNvPr>
          <p:cNvSpPr/>
          <p:nvPr/>
        </p:nvSpPr>
        <p:spPr>
          <a:xfrm>
            <a:off x="8451542" y="0"/>
            <a:ext cx="3723698" cy="6858000"/>
          </a:xfrm>
          <a:prstGeom prst="rect">
            <a:avLst/>
          </a:prstGeom>
          <a:solidFill>
            <a:schemeClr val="bg1"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6" name="Elipse 6">
            <a:extLst>
              <a:ext uri="{FF2B5EF4-FFF2-40B4-BE49-F238E27FC236}">
                <a16:creationId xmlns:a16="http://schemas.microsoft.com/office/drawing/2014/main" id="{45B40F58-00D8-FC42-928C-40B083A0648E}"/>
              </a:ext>
            </a:extLst>
          </p:cNvPr>
          <p:cNvSpPr/>
          <p:nvPr/>
        </p:nvSpPr>
        <p:spPr>
          <a:xfrm>
            <a:off x="259084" y="895331"/>
            <a:ext cx="1524065" cy="1046173"/>
          </a:xfrm>
          <a:custGeom>
            <a:avLst/>
            <a:gdLst>
              <a:gd name="connsiteX0" fmla="*/ 0 w 4470400"/>
              <a:gd name="connsiteY0" fmla="*/ 2235200 h 4470400"/>
              <a:gd name="connsiteX1" fmla="*/ 2235200 w 4470400"/>
              <a:gd name="connsiteY1" fmla="*/ 0 h 4470400"/>
              <a:gd name="connsiteX2" fmla="*/ 4470400 w 4470400"/>
              <a:gd name="connsiteY2" fmla="*/ 2235200 h 4470400"/>
              <a:gd name="connsiteX3" fmla="*/ 2235200 w 4470400"/>
              <a:gd name="connsiteY3" fmla="*/ 4470400 h 4470400"/>
              <a:gd name="connsiteX4" fmla="*/ 0 w 4470400"/>
              <a:gd name="connsiteY4" fmla="*/ 2235200 h 4470400"/>
              <a:gd name="connsiteX0" fmla="*/ 20592 w 4490992"/>
              <a:gd name="connsiteY0" fmla="*/ 1511300 h 3746500"/>
              <a:gd name="connsiteX1" fmla="*/ 1531892 w 4490992"/>
              <a:gd name="connsiteY1" fmla="*/ 0 h 3746500"/>
              <a:gd name="connsiteX2" fmla="*/ 4490992 w 4490992"/>
              <a:gd name="connsiteY2" fmla="*/ 1511300 h 3746500"/>
              <a:gd name="connsiteX3" fmla="*/ 2255792 w 4490992"/>
              <a:gd name="connsiteY3" fmla="*/ 3746500 h 3746500"/>
              <a:gd name="connsiteX4" fmla="*/ 20592 w 4490992"/>
              <a:gd name="connsiteY4" fmla="*/ 1511300 h 3746500"/>
              <a:gd name="connsiteX0" fmla="*/ 12039 w 4965039"/>
              <a:gd name="connsiteY0" fmla="*/ 1797845 h 4044607"/>
              <a:gd name="connsiteX1" fmla="*/ 1523339 w 4965039"/>
              <a:gd name="connsiteY1" fmla="*/ 286545 h 4044607"/>
              <a:gd name="connsiteX2" fmla="*/ 4965039 w 4965039"/>
              <a:gd name="connsiteY2" fmla="*/ 769145 h 4044607"/>
              <a:gd name="connsiteX3" fmla="*/ 2247239 w 4965039"/>
              <a:gd name="connsiteY3" fmla="*/ 4033045 h 4044607"/>
              <a:gd name="connsiteX4" fmla="*/ 12039 w 4965039"/>
              <a:gd name="connsiteY4" fmla="*/ 1797845 h 4044607"/>
              <a:gd name="connsiteX0" fmla="*/ 10236 w 4963236"/>
              <a:gd name="connsiteY0" fmla="*/ 1797845 h 3200509"/>
              <a:gd name="connsiteX1" fmla="*/ 1521536 w 4963236"/>
              <a:gd name="connsiteY1" fmla="*/ 286545 h 3200509"/>
              <a:gd name="connsiteX2" fmla="*/ 4963236 w 4963236"/>
              <a:gd name="connsiteY2" fmla="*/ 769145 h 3200509"/>
              <a:gd name="connsiteX3" fmla="*/ 2181936 w 4963236"/>
              <a:gd name="connsiteY3" fmla="*/ 3182145 h 3200509"/>
              <a:gd name="connsiteX4" fmla="*/ 10236 w 4963236"/>
              <a:gd name="connsiteY4" fmla="*/ 1797845 h 3200509"/>
              <a:gd name="connsiteX0" fmla="*/ 10586 w 4963586"/>
              <a:gd name="connsiteY0" fmla="*/ 1797845 h 4107795"/>
              <a:gd name="connsiteX1" fmla="*/ 1521886 w 4963586"/>
              <a:gd name="connsiteY1" fmla="*/ 286545 h 4107795"/>
              <a:gd name="connsiteX2" fmla="*/ 4963586 w 4963586"/>
              <a:gd name="connsiteY2" fmla="*/ 769145 h 4107795"/>
              <a:gd name="connsiteX3" fmla="*/ 2194986 w 4963586"/>
              <a:gd name="connsiteY3" fmla="*/ 4096545 h 4107795"/>
              <a:gd name="connsiteX4" fmla="*/ 10586 w 4963586"/>
              <a:gd name="connsiteY4" fmla="*/ 1797845 h 4107795"/>
              <a:gd name="connsiteX0" fmla="*/ 10586 w 4963586"/>
              <a:gd name="connsiteY0" fmla="*/ 1797845 h 4139511"/>
              <a:gd name="connsiteX1" fmla="*/ 1521886 w 4963586"/>
              <a:gd name="connsiteY1" fmla="*/ 286545 h 4139511"/>
              <a:gd name="connsiteX2" fmla="*/ 4963586 w 4963586"/>
              <a:gd name="connsiteY2" fmla="*/ 769145 h 4139511"/>
              <a:gd name="connsiteX3" fmla="*/ 2194986 w 4963586"/>
              <a:gd name="connsiteY3" fmla="*/ 4096545 h 4139511"/>
              <a:gd name="connsiteX4" fmla="*/ 10586 w 4963586"/>
              <a:gd name="connsiteY4" fmla="*/ 1797845 h 4139511"/>
              <a:gd name="connsiteX0" fmla="*/ 26370 w 4979370"/>
              <a:gd name="connsiteY0" fmla="*/ 1797845 h 3246403"/>
              <a:gd name="connsiteX1" fmla="*/ 1537670 w 4979370"/>
              <a:gd name="connsiteY1" fmla="*/ 286545 h 3246403"/>
              <a:gd name="connsiteX2" fmla="*/ 4979370 w 4979370"/>
              <a:gd name="connsiteY2" fmla="*/ 769145 h 3246403"/>
              <a:gd name="connsiteX3" fmla="*/ 2680670 w 4979370"/>
              <a:gd name="connsiteY3" fmla="*/ 3182145 h 3246403"/>
              <a:gd name="connsiteX4" fmla="*/ 26370 w 4979370"/>
              <a:gd name="connsiteY4" fmla="*/ 1797845 h 3246403"/>
              <a:gd name="connsiteX0" fmla="*/ 26370 w 4979370"/>
              <a:gd name="connsiteY0" fmla="*/ 1797845 h 3378043"/>
              <a:gd name="connsiteX1" fmla="*/ 1537670 w 4979370"/>
              <a:gd name="connsiteY1" fmla="*/ 286545 h 3378043"/>
              <a:gd name="connsiteX2" fmla="*/ 4979370 w 4979370"/>
              <a:gd name="connsiteY2" fmla="*/ 769145 h 3378043"/>
              <a:gd name="connsiteX3" fmla="*/ 2680670 w 4979370"/>
              <a:gd name="connsiteY3" fmla="*/ 3182145 h 3378043"/>
              <a:gd name="connsiteX4" fmla="*/ 26370 w 4979370"/>
              <a:gd name="connsiteY4" fmla="*/ 1797845 h 3378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79370" h="3378043">
                <a:moveTo>
                  <a:pt x="26370" y="1797845"/>
                </a:moveTo>
                <a:cubicBezTo>
                  <a:pt x="-164130" y="1315245"/>
                  <a:pt x="712170" y="457995"/>
                  <a:pt x="1537670" y="286545"/>
                </a:cubicBezTo>
                <a:cubicBezTo>
                  <a:pt x="2363170" y="115095"/>
                  <a:pt x="4979370" y="-465322"/>
                  <a:pt x="4979370" y="769145"/>
                </a:cubicBezTo>
                <a:cubicBezTo>
                  <a:pt x="4979370" y="2003612"/>
                  <a:pt x="4928570" y="4013995"/>
                  <a:pt x="2680670" y="3182145"/>
                </a:cubicBezTo>
                <a:cubicBezTo>
                  <a:pt x="432770" y="2350295"/>
                  <a:pt x="216870" y="2280445"/>
                  <a:pt x="26370" y="1797845"/>
                </a:cubicBezTo>
                <a:close/>
              </a:path>
            </a:pathLst>
          </a:custGeom>
          <a:solidFill>
            <a:srgbClr val="CB6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030273A-9AED-154D-B532-6297DCE38280}"/>
              </a:ext>
            </a:extLst>
          </p:cNvPr>
          <p:cNvSpPr txBox="1"/>
          <p:nvPr/>
        </p:nvSpPr>
        <p:spPr>
          <a:xfrm>
            <a:off x="1021117" y="766810"/>
            <a:ext cx="1596038" cy="221599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3800" b="1" spc="600" dirty="0">
                <a:ln w="31750">
                  <a:solidFill>
                    <a:schemeClr val="bg1"/>
                  </a:solidFill>
                </a:ln>
                <a:noFill/>
                <a:latin typeface="Montserrat ExtraBold" pitchFamily="2" charset="77"/>
              </a:rPr>
              <a:t>1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E20A3F5-7FF8-2F4F-BCA5-19EE0C7D88D7}"/>
              </a:ext>
            </a:extLst>
          </p:cNvPr>
          <p:cNvSpPr txBox="1"/>
          <p:nvPr/>
        </p:nvSpPr>
        <p:spPr>
          <a:xfrm>
            <a:off x="2013395" y="1332647"/>
            <a:ext cx="2233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err="1">
                <a:solidFill>
                  <a:srgbClr val="36267C"/>
                </a:solidFill>
                <a:latin typeface="Montserrat" pitchFamily="2" charset="77"/>
              </a:rPr>
              <a:t>Analyze</a:t>
            </a:r>
            <a:r>
              <a:rPr lang="es-ES" sz="2400" b="1" dirty="0">
                <a:solidFill>
                  <a:srgbClr val="36267C"/>
                </a:solidFill>
                <a:latin typeface="Montserrat" pitchFamily="2" charset="77"/>
              </a:rPr>
              <a:t> </a:t>
            </a:r>
            <a:r>
              <a:rPr lang="es-ES" sz="2400" b="1" dirty="0" err="1">
                <a:solidFill>
                  <a:srgbClr val="36267C"/>
                </a:solidFill>
                <a:latin typeface="Montserrat" pitchFamily="2" charset="77"/>
              </a:rPr>
              <a:t>your</a:t>
            </a:r>
            <a:r>
              <a:rPr lang="es-ES" sz="2400" b="1" dirty="0">
                <a:solidFill>
                  <a:srgbClr val="36267C"/>
                </a:solidFill>
                <a:latin typeface="Montserrat" pitchFamily="2" charset="77"/>
              </a:rPr>
              <a:t> </a:t>
            </a:r>
            <a:r>
              <a:rPr lang="es-ES" sz="2400" b="1" dirty="0" err="1">
                <a:solidFill>
                  <a:srgbClr val="36267C"/>
                </a:solidFill>
                <a:latin typeface="Montserrat" pitchFamily="2" charset="77"/>
              </a:rPr>
              <a:t>competence</a:t>
            </a:r>
            <a:endParaRPr lang="es-ES" sz="2400" b="1" dirty="0">
              <a:solidFill>
                <a:srgbClr val="36267C"/>
              </a:solidFill>
              <a:latin typeface="Montserrat" pitchFamily="2" charset="77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1FAE725-2B07-E345-804D-1B60F3C46322}"/>
              </a:ext>
            </a:extLst>
          </p:cNvPr>
          <p:cNvSpPr txBox="1"/>
          <p:nvPr/>
        </p:nvSpPr>
        <p:spPr>
          <a:xfrm>
            <a:off x="4339799" y="766810"/>
            <a:ext cx="1596038" cy="221599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3800" b="1" spc="600" dirty="0">
                <a:ln w="31750">
                  <a:solidFill>
                    <a:schemeClr val="bg1"/>
                  </a:solidFill>
                </a:ln>
                <a:noFill/>
                <a:latin typeface="Montserrat ExtraBold" pitchFamily="2" charset="77"/>
              </a:rPr>
              <a:t>2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1A5679D-C4AE-8742-B844-37D7A673C4D3}"/>
              </a:ext>
            </a:extLst>
          </p:cNvPr>
          <p:cNvSpPr txBox="1"/>
          <p:nvPr/>
        </p:nvSpPr>
        <p:spPr>
          <a:xfrm>
            <a:off x="4339799" y="3518203"/>
            <a:ext cx="1596038" cy="221599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3800" b="1" spc="600" dirty="0">
                <a:ln w="31750">
                  <a:solidFill>
                    <a:schemeClr val="bg1"/>
                  </a:solidFill>
                </a:ln>
                <a:noFill/>
                <a:latin typeface="Montserrat ExtraBold" pitchFamily="2" charset="77"/>
              </a:rPr>
              <a:t>4</a:t>
            </a:r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910D65AD-F736-0841-8995-1342FDBC455E}"/>
              </a:ext>
            </a:extLst>
          </p:cNvPr>
          <p:cNvGrpSpPr/>
          <p:nvPr/>
        </p:nvGrpSpPr>
        <p:grpSpPr>
          <a:xfrm>
            <a:off x="20346345" y="1152963"/>
            <a:ext cx="2234551" cy="2607335"/>
            <a:chOff x="7215533" y="1385713"/>
            <a:chExt cx="390152" cy="455240"/>
          </a:xfrm>
        </p:grpSpPr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95D5918B-B1E3-3148-924F-71753466ABE2}"/>
                </a:ext>
              </a:extLst>
            </p:cNvPr>
            <p:cNvSpPr/>
            <p:nvPr/>
          </p:nvSpPr>
          <p:spPr>
            <a:xfrm>
              <a:off x="7215533" y="1391940"/>
              <a:ext cx="243088" cy="363234"/>
            </a:xfrm>
            <a:custGeom>
              <a:avLst/>
              <a:gdLst>
                <a:gd name="connsiteX0" fmla="*/ 21190 w 243087"/>
                <a:gd name="connsiteY0" fmla="*/ 363654 h 363234"/>
                <a:gd name="connsiteX1" fmla="*/ 80705 w 243087"/>
                <a:gd name="connsiteY1" fmla="*/ 74463 h 363234"/>
                <a:gd name="connsiteX2" fmla="*/ 213146 w 243087"/>
                <a:gd name="connsiteY2" fmla="*/ 2096 h 363234"/>
                <a:gd name="connsiteX3" fmla="*/ 241925 w 243087"/>
                <a:gd name="connsiteY3" fmla="*/ 132581 h 363234"/>
                <a:gd name="connsiteX4" fmla="*/ 136028 w 243087"/>
                <a:gd name="connsiteY4" fmla="*/ 264183 h 363234"/>
                <a:gd name="connsiteX5" fmla="*/ 145528 w 243087"/>
                <a:gd name="connsiteY5" fmla="*/ 314198 h 363234"/>
                <a:gd name="connsiteX6" fmla="*/ 21190 w 243087"/>
                <a:gd name="connsiteY6" fmla="*/ 363654 h 363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3087" h="363234">
                  <a:moveTo>
                    <a:pt x="21190" y="363654"/>
                  </a:moveTo>
                  <a:cubicBezTo>
                    <a:pt x="-17368" y="266977"/>
                    <a:pt x="2470" y="152698"/>
                    <a:pt x="80705" y="74463"/>
                  </a:cubicBezTo>
                  <a:cubicBezTo>
                    <a:pt x="118426" y="36743"/>
                    <a:pt x="164528" y="12434"/>
                    <a:pt x="213146" y="2096"/>
                  </a:cubicBezTo>
                  <a:lnTo>
                    <a:pt x="241925" y="132581"/>
                  </a:lnTo>
                  <a:cubicBezTo>
                    <a:pt x="181293" y="145713"/>
                    <a:pt x="136028" y="199639"/>
                    <a:pt x="136028" y="264183"/>
                  </a:cubicBezTo>
                  <a:cubicBezTo>
                    <a:pt x="136028" y="281786"/>
                    <a:pt x="139381" y="298551"/>
                    <a:pt x="145528" y="314198"/>
                  </a:cubicBezTo>
                  <a:lnTo>
                    <a:pt x="21190" y="363654"/>
                  </a:lnTo>
                  <a:close/>
                </a:path>
              </a:pathLst>
            </a:custGeom>
            <a:solidFill>
              <a:srgbClr val="34518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CA41C3A1-3B78-C24C-AC70-59A3AEA9B1EC}"/>
                </a:ext>
              </a:extLst>
            </p:cNvPr>
            <p:cNvSpPr/>
            <p:nvPr/>
          </p:nvSpPr>
          <p:spPr>
            <a:xfrm>
              <a:off x="7426862" y="1385713"/>
              <a:ext cx="178823" cy="150882"/>
            </a:xfrm>
            <a:custGeom>
              <a:avLst/>
              <a:gdLst>
                <a:gd name="connsiteX0" fmla="*/ 59375 w 178823"/>
                <a:gd name="connsiteY0" fmla="*/ 135734 h 150882"/>
                <a:gd name="connsiteX1" fmla="*/ 30596 w 178823"/>
                <a:gd name="connsiteY1" fmla="*/ 138807 h 150882"/>
                <a:gd name="connsiteX2" fmla="*/ 2096 w 178823"/>
                <a:gd name="connsiteY2" fmla="*/ 8322 h 150882"/>
                <a:gd name="connsiteX3" fmla="*/ 178125 w 178823"/>
                <a:gd name="connsiteY3" fmla="*/ 29837 h 150882"/>
                <a:gd name="connsiteX4" fmla="*/ 118889 w 178823"/>
                <a:gd name="connsiteY4" fmla="*/ 149704 h 150882"/>
                <a:gd name="connsiteX5" fmla="*/ 59375 w 178823"/>
                <a:gd name="connsiteY5" fmla="*/ 135734 h 150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8823" h="150882">
                  <a:moveTo>
                    <a:pt x="59375" y="135734"/>
                  </a:moveTo>
                  <a:cubicBezTo>
                    <a:pt x="49316" y="135734"/>
                    <a:pt x="39816" y="136851"/>
                    <a:pt x="30596" y="138807"/>
                  </a:cubicBezTo>
                  <a:lnTo>
                    <a:pt x="2096" y="8322"/>
                  </a:lnTo>
                  <a:cubicBezTo>
                    <a:pt x="60772" y="-4531"/>
                    <a:pt x="123081" y="2455"/>
                    <a:pt x="178125" y="29837"/>
                  </a:cubicBezTo>
                  <a:lnTo>
                    <a:pt x="118889" y="149704"/>
                  </a:lnTo>
                  <a:cubicBezTo>
                    <a:pt x="101007" y="140484"/>
                    <a:pt x="80610" y="135734"/>
                    <a:pt x="59375" y="135734"/>
                  </a:cubicBezTo>
                  <a:close/>
                </a:path>
              </a:pathLst>
            </a:custGeom>
            <a:solidFill>
              <a:srgbClr val="59BCA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5C7C5DC7-BBE2-E14C-8C75-19A3D8A4CC04}"/>
                </a:ext>
              </a:extLst>
            </p:cNvPr>
            <p:cNvSpPr/>
            <p:nvPr/>
          </p:nvSpPr>
          <p:spPr>
            <a:xfrm>
              <a:off x="7234627" y="1704042"/>
              <a:ext cx="153676" cy="136911"/>
            </a:xfrm>
            <a:custGeom>
              <a:avLst/>
              <a:gdLst>
                <a:gd name="connsiteX0" fmla="*/ 55463 w 153676"/>
                <a:gd name="connsiteY0" fmla="*/ 135375 h 136911"/>
                <a:gd name="connsiteX1" fmla="*/ 2096 w 153676"/>
                <a:gd name="connsiteY1" fmla="*/ 51551 h 136911"/>
                <a:gd name="connsiteX2" fmla="*/ 126434 w 153676"/>
                <a:gd name="connsiteY2" fmla="*/ 2096 h 136911"/>
                <a:gd name="connsiteX3" fmla="*/ 153257 w 153676"/>
                <a:gd name="connsiteY3" fmla="*/ 44287 h 136911"/>
                <a:gd name="connsiteX4" fmla="*/ 55463 w 153676"/>
                <a:gd name="connsiteY4" fmla="*/ 135375 h 136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676" h="136911">
                  <a:moveTo>
                    <a:pt x="55463" y="135375"/>
                  </a:moveTo>
                  <a:cubicBezTo>
                    <a:pt x="31993" y="110228"/>
                    <a:pt x="14110" y="81728"/>
                    <a:pt x="2096" y="51551"/>
                  </a:cubicBezTo>
                  <a:lnTo>
                    <a:pt x="126434" y="2096"/>
                  </a:lnTo>
                  <a:cubicBezTo>
                    <a:pt x="132581" y="17743"/>
                    <a:pt x="141801" y="31993"/>
                    <a:pt x="153257" y="44287"/>
                  </a:cubicBezTo>
                  <a:lnTo>
                    <a:pt x="55463" y="135375"/>
                  </a:lnTo>
                  <a:close/>
                </a:path>
              </a:pathLst>
            </a:custGeom>
            <a:solidFill>
              <a:srgbClr val="C1E4E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38" name="Grupo 37">
            <a:extLst>
              <a:ext uri="{FF2B5EF4-FFF2-40B4-BE49-F238E27FC236}">
                <a16:creationId xmlns:a16="http://schemas.microsoft.com/office/drawing/2014/main" id="{EFA4D928-2938-6A4A-8045-121CA93959E9}"/>
              </a:ext>
            </a:extLst>
          </p:cNvPr>
          <p:cNvGrpSpPr/>
          <p:nvPr/>
        </p:nvGrpSpPr>
        <p:grpSpPr>
          <a:xfrm>
            <a:off x="9102958" y="2017122"/>
            <a:ext cx="2151293" cy="3294875"/>
            <a:chOff x="8131710" y="2401694"/>
            <a:chExt cx="1851489" cy="2835701"/>
          </a:xfrm>
        </p:grpSpPr>
        <p:sp>
          <p:nvSpPr>
            <p:cNvPr id="39" name="Forma libre 38">
              <a:extLst>
                <a:ext uri="{FF2B5EF4-FFF2-40B4-BE49-F238E27FC236}">
                  <a16:creationId xmlns:a16="http://schemas.microsoft.com/office/drawing/2014/main" id="{6FB021C8-4653-F84D-A98B-792AC75E7B9D}"/>
                </a:ext>
              </a:extLst>
            </p:cNvPr>
            <p:cNvSpPr/>
            <p:nvPr/>
          </p:nvSpPr>
          <p:spPr>
            <a:xfrm>
              <a:off x="8222198" y="2451514"/>
              <a:ext cx="1758967" cy="2785881"/>
            </a:xfrm>
            <a:custGeom>
              <a:avLst/>
              <a:gdLst>
                <a:gd name="connsiteX0" fmla="*/ 483800 w 483381"/>
                <a:gd name="connsiteY0" fmla="*/ 94301 h 765586"/>
                <a:gd name="connsiteX1" fmla="*/ 482683 w 483381"/>
                <a:gd name="connsiteY1" fmla="*/ 2096 h 765586"/>
                <a:gd name="connsiteX2" fmla="*/ 413668 w 483381"/>
                <a:gd name="connsiteY2" fmla="*/ 89551 h 765586"/>
                <a:gd name="connsiteX3" fmla="*/ 435742 w 483381"/>
                <a:gd name="connsiteY3" fmla="*/ 90948 h 765586"/>
                <a:gd name="connsiteX4" fmla="*/ 356109 w 483381"/>
                <a:gd name="connsiteY4" fmla="*/ 301624 h 765586"/>
                <a:gd name="connsiteX5" fmla="*/ 304418 w 483381"/>
                <a:gd name="connsiteY5" fmla="*/ 182595 h 765586"/>
                <a:gd name="connsiteX6" fmla="*/ 180360 w 483381"/>
                <a:gd name="connsiteY6" fmla="*/ 546389 h 765586"/>
                <a:gd name="connsiteX7" fmla="*/ 111066 w 483381"/>
                <a:gd name="connsiteY7" fmla="*/ 450550 h 765586"/>
                <a:gd name="connsiteX8" fmla="*/ 98492 w 483381"/>
                <a:gd name="connsiteY8" fmla="*/ 485197 h 765586"/>
                <a:gd name="connsiteX9" fmla="*/ 50993 w 483381"/>
                <a:gd name="connsiteY9" fmla="*/ 618197 h 765586"/>
                <a:gd name="connsiteX10" fmla="*/ 2096 w 483381"/>
                <a:gd name="connsiteY10" fmla="*/ 764329 h 765586"/>
                <a:gd name="connsiteX11" fmla="*/ 31154 w 483381"/>
                <a:gd name="connsiteY11" fmla="*/ 751197 h 765586"/>
                <a:gd name="connsiteX12" fmla="*/ 112184 w 483381"/>
                <a:gd name="connsiteY12" fmla="*/ 520683 h 765586"/>
                <a:gd name="connsiteX13" fmla="*/ 182316 w 483381"/>
                <a:gd name="connsiteY13" fmla="*/ 617638 h 765586"/>
                <a:gd name="connsiteX14" fmla="*/ 301066 w 483381"/>
                <a:gd name="connsiteY14" fmla="*/ 268933 h 765586"/>
                <a:gd name="connsiteX15" fmla="*/ 351080 w 483381"/>
                <a:gd name="connsiteY15" fmla="*/ 384330 h 765586"/>
                <a:gd name="connsiteX16" fmla="*/ 461168 w 483381"/>
                <a:gd name="connsiteY16" fmla="*/ 92904 h 765586"/>
                <a:gd name="connsiteX17" fmla="*/ 483800 w 483381"/>
                <a:gd name="connsiteY17" fmla="*/ 94301 h 765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83381" h="765586">
                  <a:moveTo>
                    <a:pt x="483800" y="94301"/>
                  </a:moveTo>
                  <a:lnTo>
                    <a:pt x="482683" y="2096"/>
                  </a:lnTo>
                  <a:lnTo>
                    <a:pt x="413668" y="89551"/>
                  </a:lnTo>
                  <a:lnTo>
                    <a:pt x="435742" y="90948"/>
                  </a:lnTo>
                  <a:lnTo>
                    <a:pt x="356109" y="301624"/>
                  </a:lnTo>
                  <a:lnTo>
                    <a:pt x="304418" y="182595"/>
                  </a:lnTo>
                  <a:lnTo>
                    <a:pt x="180360" y="546389"/>
                  </a:lnTo>
                  <a:lnTo>
                    <a:pt x="111066" y="450550"/>
                  </a:lnTo>
                  <a:lnTo>
                    <a:pt x="98492" y="485197"/>
                  </a:lnTo>
                  <a:cubicBezTo>
                    <a:pt x="98213" y="485756"/>
                    <a:pt x="74463" y="552256"/>
                    <a:pt x="50993" y="618197"/>
                  </a:cubicBezTo>
                  <a:cubicBezTo>
                    <a:pt x="1816" y="757064"/>
                    <a:pt x="3772" y="757623"/>
                    <a:pt x="2096" y="764329"/>
                  </a:cubicBezTo>
                  <a:cubicBezTo>
                    <a:pt x="2096" y="764329"/>
                    <a:pt x="31434" y="750917"/>
                    <a:pt x="31154" y="751197"/>
                  </a:cubicBezTo>
                  <a:cubicBezTo>
                    <a:pt x="34507" y="739182"/>
                    <a:pt x="78375" y="615124"/>
                    <a:pt x="112184" y="520683"/>
                  </a:cubicBezTo>
                  <a:lnTo>
                    <a:pt x="182316" y="617638"/>
                  </a:lnTo>
                  <a:lnTo>
                    <a:pt x="301066" y="268933"/>
                  </a:lnTo>
                  <a:lnTo>
                    <a:pt x="351080" y="384330"/>
                  </a:lnTo>
                  <a:lnTo>
                    <a:pt x="461168" y="92904"/>
                  </a:lnTo>
                  <a:lnTo>
                    <a:pt x="483800" y="94301"/>
                  </a:lnTo>
                  <a:close/>
                </a:path>
              </a:pathLst>
            </a:custGeom>
            <a:solidFill>
              <a:srgbClr val="FFC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" name="Forma libre 39">
              <a:extLst>
                <a:ext uri="{FF2B5EF4-FFF2-40B4-BE49-F238E27FC236}">
                  <a16:creationId xmlns:a16="http://schemas.microsoft.com/office/drawing/2014/main" id="{83E07F2F-EAD8-F74A-A717-89CF71DE389A}"/>
                </a:ext>
              </a:extLst>
            </p:cNvPr>
            <p:cNvSpPr/>
            <p:nvPr/>
          </p:nvSpPr>
          <p:spPr>
            <a:xfrm>
              <a:off x="8131710" y="4033569"/>
              <a:ext cx="498203" cy="1199758"/>
            </a:xfrm>
            <a:custGeom>
              <a:avLst/>
              <a:gdLst>
                <a:gd name="connsiteX0" fmla="*/ 123360 w 136911"/>
                <a:gd name="connsiteY0" fmla="*/ 50713 h 329705"/>
                <a:gd name="connsiteX1" fmla="*/ 135654 w 136911"/>
                <a:gd name="connsiteY1" fmla="*/ 16066 h 329705"/>
                <a:gd name="connsiteX2" fmla="*/ 111066 w 136911"/>
                <a:gd name="connsiteY2" fmla="*/ 2096 h 329705"/>
                <a:gd name="connsiteX3" fmla="*/ 98492 w 136911"/>
                <a:gd name="connsiteY3" fmla="*/ 36743 h 329705"/>
                <a:gd name="connsiteX4" fmla="*/ 50993 w 136911"/>
                <a:gd name="connsiteY4" fmla="*/ 169742 h 329705"/>
                <a:gd name="connsiteX5" fmla="*/ 2096 w 136911"/>
                <a:gd name="connsiteY5" fmla="*/ 315874 h 329705"/>
                <a:gd name="connsiteX6" fmla="*/ 26684 w 136911"/>
                <a:gd name="connsiteY6" fmla="*/ 329565 h 329705"/>
                <a:gd name="connsiteX7" fmla="*/ 75581 w 136911"/>
                <a:gd name="connsiteY7" fmla="*/ 183433 h 329705"/>
                <a:gd name="connsiteX8" fmla="*/ 123360 w 136911"/>
                <a:gd name="connsiteY8" fmla="*/ 50713 h 329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6911" h="329705">
                  <a:moveTo>
                    <a:pt x="123360" y="50713"/>
                  </a:moveTo>
                  <a:lnTo>
                    <a:pt x="135654" y="16066"/>
                  </a:lnTo>
                  <a:lnTo>
                    <a:pt x="111066" y="2096"/>
                  </a:lnTo>
                  <a:lnTo>
                    <a:pt x="98492" y="36743"/>
                  </a:lnTo>
                  <a:cubicBezTo>
                    <a:pt x="98213" y="37301"/>
                    <a:pt x="74463" y="103801"/>
                    <a:pt x="50993" y="169742"/>
                  </a:cubicBezTo>
                  <a:cubicBezTo>
                    <a:pt x="1816" y="308610"/>
                    <a:pt x="3772" y="309168"/>
                    <a:pt x="2096" y="315874"/>
                  </a:cubicBezTo>
                  <a:lnTo>
                    <a:pt x="26684" y="329565"/>
                  </a:lnTo>
                  <a:cubicBezTo>
                    <a:pt x="28360" y="322860"/>
                    <a:pt x="26125" y="322301"/>
                    <a:pt x="75581" y="183433"/>
                  </a:cubicBezTo>
                  <a:cubicBezTo>
                    <a:pt x="99610" y="117492"/>
                    <a:pt x="123360" y="51272"/>
                    <a:pt x="123360" y="50713"/>
                  </a:cubicBezTo>
                  <a:close/>
                </a:path>
              </a:pathLst>
            </a:custGeom>
            <a:solidFill>
              <a:srgbClr val="A37D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1" name="Forma libre 40">
              <a:extLst>
                <a:ext uri="{FF2B5EF4-FFF2-40B4-BE49-F238E27FC236}">
                  <a16:creationId xmlns:a16="http://schemas.microsoft.com/office/drawing/2014/main" id="{D2756027-3E8A-E649-9CB3-B5A377C45CB3}"/>
                </a:ext>
              </a:extLst>
            </p:cNvPr>
            <p:cNvSpPr/>
            <p:nvPr/>
          </p:nvSpPr>
          <p:spPr>
            <a:xfrm>
              <a:off x="9322316" y="2401694"/>
              <a:ext cx="660883" cy="1148923"/>
            </a:xfrm>
            <a:custGeom>
              <a:avLst/>
              <a:gdLst>
                <a:gd name="connsiteX0" fmla="*/ 133419 w 181617"/>
                <a:gd name="connsiteY0" fmla="*/ 104639 h 315734"/>
                <a:gd name="connsiteX1" fmla="*/ 111345 w 181617"/>
                <a:gd name="connsiteY1" fmla="*/ 103242 h 315734"/>
                <a:gd name="connsiteX2" fmla="*/ 180360 w 181617"/>
                <a:gd name="connsiteY2" fmla="*/ 15787 h 315734"/>
                <a:gd name="connsiteX3" fmla="*/ 155492 w 181617"/>
                <a:gd name="connsiteY3" fmla="*/ 2096 h 315734"/>
                <a:gd name="connsiteX4" fmla="*/ 86478 w 181617"/>
                <a:gd name="connsiteY4" fmla="*/ 89551 h 315734"/>
                <a:gd name="connsiteX5" fmla="*/ 105198 w 181617"/>
                <a:gd name="connsiteY5" fmla="*/ 99889 h 315734"/>
                <a:gd name="connsiteX6" fmla="*/ 37860 w 181617"/>
                <a:gd name="connsiteY6" fmla="*/ 278713 h 315734"/>
                <a:gd name="connsiteX7" fmla="*/ 2096 w 181617"/>
                <a:gd name="connsiteY7" fmla="*/ 196286 h 315734"/>
                <a:gd name="connsiteX8" fmla="*/ 53787 w 181617"/>
                <a:gd name="connsiteY8" fmla="*/ 315315 h 315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1617" h="315734">
                  <a:moveTo>
                    <a:pt x="133419" y="104639"/>
                  </a:moveTo>
                  <a:lnTo>
                    <a:pt x="111345" y="103242"/>
                  </a:lnTo>
                  <a:lnTo>
                    <a:pt x="180360" y="15787"/>
                  </a:lnTo>
                  <a:lnTo>
                    <a:pt x="155492" y="2096"/>
                  </a:lnTo>
                  <a:lnTo>
                    <a:pt x="86478" y="89551"/>
                  </a:lnTo>
                  <a:lnTo>
                    <a:pt x="105198" y="99889"/>
                  </a:lnTo>
                  <a:lnTo>
                    <a:pt x="37860" y="278713"/>
                  </a:lnTo>
                  <a:lnTo>
                    <a:pt x="2096" y="196286"/>
                  </a:lnTo>
                  <a:lnTo>
                    <a:pt x="53787" y="315315"/>
                  </a:lnTo>
                  <a:close/>
                </a:path>
              </a:pathLst>
            </a:custGeom>
            <a:solidFill>
              <a:srgbClr val="A37D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" name="Forma libre 41">
              <a:extLst>
                <a:ext uri="{FF2B5EF4-FFF2-40B4-BE49-F238E27FC236}">
                  <a16:creationId xmlns:a16="http://schemas.microsoft.com/office/drawing/2014/main" id="{58DC5F6A-0F0D-FD4C-8248-530A7FDF3947}"/>
                </a:ext>
              </a:extLst>
            </p:cNvPr>
            <p:cNvSpPr/>
            <p:nvPr/>
          </p:nvSpPr>
          <p:spPr>
            <a:xfrm>
              <a:off x="8618731" y="3058512"/>
              <a:ext cx="711722" cy="1382772"/>
            </a:xfrm>
            <a:custGeom>
              <a:avLst/>
              <a:gdLst>
                <a:gd name="connsiteX0" fmla="*/ 195448 w 195587"/>
                <a:gd name="connsiteY0" fmla="*/ 15787 h 379999"/>
                <a:gd name="connsiteX1" fmla="*/ 170581 w 195587"/>
                <a:gd name="connsiteY1" fmla="*/ 2096 h 379999"/>
                <a:gd name="connsiteX2" fmla="*/ 51551 w 195587"/>
                <a:gd name="connsiteY2" fmla="*/ 351918 h 379999"/>
                <a:gd name="connsiteX3" fmla="*/ 2096 w 195587"/>
                <a:gd name="connsiteY3" fmla="*/ 284021 h 379999"/>
                <a:gd name="connsiteX4" fmla="*/ 71390 w 195587"/>
                <a:gd name="connsiteY4" fmla="*/ 379580 h 379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5587" h="379999">
                  <a:moveTo>
                    <a:pt x="195448" y="15787"/>
                  </a:moveTo>
                  <a:lnTo>
                    <a:pt x="170581" y="2096"/>
                  </a:lnTo>
                  <a:lnTo>
                    <a:pt x="51551" y="351918"/>
                  </a:lnTo>
                  <a:lnTo>
                    <a:pt x="2096" y="284021"/>
                  </a:lnTo>
                  <a:lnTo>
                    <a:pt x="71390" y="379580"/>
                  </a:lnTo>
                  <a:close/>
                </a:path>
              </a:pathLst>
            </a:custGeom>
            <a:solidFill>
              <a:srgbClr val="A37D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3" name="Forma libre 42">
              <a:extLst>
                <a:ext uri="{FF2B5EF4-FFF2-40B4-BE49-F238E27FC236}">
                  <a16:creationId xmlns:a16="http://schemas.microsoft.com/office/drawing/2014/main" id="{47D7FBAD-38BD-0B49-AE0F-F82AF061FAB3}"/>
                </a:ext>
              </a:extLst>
            </p:cNvPr>
            <p:cNvSpPr/>
            <p:nvPr/>
          </p:nvSpPr>
          <p:spPr>
            <a:xfrm>
              <a:off x="8605336" y="4339610"/>
              <a:ext cx="284688" cy="366028"/>
            </a:xfrm>
            <a:custGeom>
              <a:avLst/>
              <a:gdLst>
                <a:gd name="connsiteX0" fmla="*/ 2423 w 78235"/>
                <a:gd name="connsiteY0" fmla="*/ 15507 h 100588"/>
                <a:gd name="connsiteX1" fmla="*/ 52717 w 78235"/>
                <a:gd name="connsiteY1" fmla="*/ 85081 h 100588"/>
                <a:gd name="connsiteX2" fmla="*/ 52717 w 78235"/>
                <a:gd name="connsiteY2" fmla="*/ 85081 h 100588"/>
                <a:gd name="connsiteX3" fmla="*/ 77305 w 78235"/>
                <a:gd name="connsiteY3" fmla="*/ 99051 h 100588"/>
                <a:gd name="connsiteX4" fmla="*/ 7173 w 78235"/>
                <a:gd name="connsiteY4" fmla="*/ 2096 h 100588"/>
                <a:gd name="connsiteX5" fmla="*/ 2423 w 78235"/>
                <a:gd name="connsiteY5" fmla="*/ 15507 h 100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235" h="100588">
                  <a:moveTo>
                    <a:pt x="2423" y="15507"/>
                  </a:moveTo>
                  <a:lnTo>
                    <a:pt x="52717" y="85081"/>
                  </a:lnTo>
                  <a:lnTo>
                    <a:pt x="52717" y="85081"/>
                  </a:lnTo>
                  <a:lnTo>
                    <a:pt x="77305" y="99051"/>
                  </a:lnTo>
                  <a:lnTo>
                    <a:pt x="7173" y="2096"/>
                  </a:lnTo>
                  <a:cubicBezTo>
                    <a:pt x="4379" y="10198"/>
                    <a:pt x="1026" y="19419"/>
                    <a:pt x="2423" y="15507"/>
                  </a:cubicBezTo>
                  <a:close/>
                </a:path>
              </a:pathLst>
            </a:custGeom>
            <a:solidFill>
              <a:srgbClr val="A37D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" name="Forma libre 43">
              <a:extLst>
                <a:ext uri="{FF2B5EF4-FFF2-40B4-BE49-F238E27FC236}">
                  <a16:creationId xmlns:a16="http://schemas.microsoft.com/office/drawing/2014/main" id="{996EC1BC-7195-C945-8628-224D980782CC}"/>
                </a:ext>
              </a:extLst>
            </p:cNvPr>
            <p:cNvSpPr/>
            <p:nvPr/>
          </p:nvSpPr>
          <p:spPr>
            <a:xfrm>
              <a:off x="9282663" y="3422506"/>
              <a:ext cx="223682" cy="427034"/>
            </a:xfrm>
            <a:custGeom>
              <a:avLst/>
              <a:gdLst>
                <a:gd name="connsiteX0" fmla="*/ 2096 w 61470"/>
                <a:gd name="connsiteY0" fmla="*/ 26404 h 117352"/>
                <a:gd name="connsiteX1" fmla="*/ 35625 w 61470"/>
                <a:gd name="connsiteY1" fmla="*/ 103522 h 117352"/>
                <a:gd name="connsiteX2" fmla="*/ 60213 w 61470"/>
                <a:gd name="connsiteY2" fmla="*/ 117492 h 117352"/>
                <a:gd name="connsiteX3" fmla="*/ 10198 w 61470"/>
                <a:gd name="connsiteY3" fmla="*/ 2096 h 117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470" h="117352">
                  <a:moveTo>
                    <a:pt x="2096" y="26404"/>
                  </a:moveTo>
                  <a:lnTo>
                    <a:pt x="35625" y="103522"/>
                  </a:lnTo>
                  <a:lnTo>
                    <a:pt x="60213" y="117492"/>
                  </a:lnTo>
                  <a:lnTo>
                    <a:pt x="10198" y="2096"/>
                  </a:lnTo>
                  <a:close/>
                </a:path>
              </a:pathLst>
            </a:custGeom>
            <a:solidFill>
              <a:srgbClr val="A37D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48" name="Forma libre 47">
            <a:extLst>
              <a:ext uri="{FF2B5EF4-FFF2-40B4-BE49-F238E27FC236}">
                <a16:creationId xmlns:a16="http://schemas.microsoft.com/office/drawing/2014/main" id="{3B6A02C3-F20C-104F-815F-3DA303D07283}"/>
              </a:ext>
            </a:extLst>
          </p:cNvPr>
          <p:cNvSpPr/>
          <p:nvPr/>
        </p:nvSpPr>
        <p:spPr>
          <a:xfrm>
            <a:off x="10720302" y="-1021040"/>
            <a:ext cx="3490428" cy="4077052"/>
          </a:xfrm>
          <a:custGeom>
            <a:avLst/>
            <a:gdLst>
              <a:gd name="connsiteX0" fmla="*/ 243381 w 997497"/>
              <a:gd name="connsiteY0" fmla="*/ 32849 h 1165144"/>
              <a:gd name="connsiteX1" fmla="*/ 46955 w 997497"/>
              <a:gd name="connsiteY1" fmla="*/ 206084 h 1165144"/>
              <a:gd name="connsiteX2" fmla="*/ 18176 w 997497"/>
              <a:gd name="connsiteY2" fmla="*/ 450289 h 1165144"/>
              <a:gd name="connsiteX3" fmla="*/ 338940 w 997497"/>
              <a:gd name="connsiteY3" fmla="*/ 681642 h 1165144"/>
              <a:gd name="connsiteX4" fmla="*/ 326087 w 997497"/>
              <a:gd name="connsiteY4" fmla="*/ 1031744 h 1165144"/>
              <a:gd name="connsiteX5" fmla="*/ 505190 w 997497"/>
              <a:gd name="connsiteY5" fmla="*/ 1162788 h 1165144"/>
              <a:gd name="connsiteX6" fmla="*/ 958395 w 997497"/>
              <a:gd name="connsiteY6" fmla="*/ 336010 h 1165144"/>
              <a:gd name="connsiteX7" fmla="*/ 243381 w 997497"/>
              <a:gd name="connsiteY7" fmla="*/ 32849 h 1165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7497" h="1165144">
                <a:moveTo>
                  <a:pt x="243381" y="32849"/>
                </a:moveTo>
                <a:cubicBezTo>
                  <a:pt x="215440" y="44584"/>
                  <a:pt x="107308" y="89569"/>
                  <a:pt x="46955" y="206084"/>
                </a:cubicBezTo>
                <a:cubicBezTo>
                  <a:pt x="34102" y="230951"/>
                  <a:pt x="-26250" y="347466"/>
                  <a:pt x="18176" y="450289"/>
                </a:cubicBezTo>
                <a:cubicBezTo>
                  <a:pt x="77132" y="586642"/>
                  <a:pt x="256514" y="553392"/>
                  <a:pt x="338940" y="681642"/>
                </a:cubicBezTo>
                <a:cubicBezTo>
                  <a:pt x="409631" y="792009"/>
                  <a:pt x="262940" y="900420"/>
                  <a:pt x="326087" y="1031744"/>
                </a:cubicBezTo>
                <a:cubicBezTo>
                  <a:pt x="359058" y="1100199"/>
                  <a:pt x="435057" y="1157479"/>
                  <a:pt x="505190" y="1162788"/>
                </a:cubicBezTo>
                <a:cubicBezTo>
                  <a:pt x="724527" y="1179273"/>
                  <a:pt x="1118497" y="706789"/>
                  <a:pt x="958395" y="336010"/>
                </a:cubicBezTo>
                <a:cubicBezTo>
                  <a:pt x="841601" y="66658"/>
                  <a:pt x="469425" y="-61313"/>
                  <a:pt x="243381" y="32849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5042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D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Rectángulo 162">
            <a:extLst>
              <a:ext uri="{FF2B5EF4-FFF2-40B4-BE49-F238E27FC236}">
                <a16:creationId xmlns:a16="http://schemas.microsoft.com/office/drawing/2014/main" id="{A924F670-02A6-674D-8E24-D555CEA5B7CF}"/>
              </a:ext>
            </a:extLst>
          </p:cNvPr>
          <p:cNvSpPr/>
          <p:nvPr/>
        </p:nvSpPr>
        <p:spPr>
          <a:xfrm>
            <a:off x="0" y="6045200"/>
            <a:ext cx="12192000" cy="812800"/>
          </a:xfrm>
          <a:prstGeom prst="rect">
            <a:avLst/>
          </a:prstGeom>
          <a:solidFill>
            <a:schemeClr val="bg1"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71CD7634-AFAB-0544-9F1B-0574700CA60F}"/>
              </a:ext>
            </a:extLst>
          </p:cNvPr>
          <p:cNvSpPr/>
          <p:nvPr/>
        </p:nvSpPr>
        <p:spPr>
          <a:xfrm>
            <a:off x="79255" y="300027"/>
            <a:ext cx="3984745" cy="2735273"/>
          </a:xfrm>
          <a:custGeom>
            <a:avLst/>
            <a:gdLst>
              <a:gd name="connsiteX0" fmla="*/ 0 w 4470400"/>
              <a:gd name="connsiteY0" fmla="*/ 2235200 h 4470400"/>
              <a:gd name="connsiteX1" fmla="*/ 2235200 w 4470400"/>
              <a:gd name="connsiteY1" fmla="*/ 0 h 4470400"/>
              <a:gd name="connsiteX2" fmla="*/ 4470400 w 4470400"/>
              <a:gd name="connsiteY2" fmla="*/ 2235200 h 4470400"/>
              <a:gd name="connsiteX3" fmla="*/ 2235200 w 4470400"/>
              <a:gd name="connsiteY3" fmla="*/ 4470400 h 4470400"/>
              <a:gd name="connsiteX4" fmla="*/ 0 w 4470400"/>
              <a:gd name="connsiteY4" fmla="*/ 2235200 h 4470400"/>
              <a:gd name="connsiteX0" fmla="*/ 20592 w 4490992"/>
              <a:gd name="connsiteY0" fmla="*/ 1511300 h 3746500"/>
              <a:gd name="connsiteX1" fmla="*/ 1531892 w 4490992"/>
              <a:gd name="connsiteY1" fmla="*/ 0 h 3746500"/>
              <a:gd name="connsiteX2" fmla="*/ 4490992 w 4490992"/>
              <a:gd name="connsiteY2" fmla="*/ 1511300 h 3746500"/>
              <a:gd name="connsiteX3" fmla="*/ 2255792 w 4490992"/>
              <a:gd name="connsiteY3" fmla="*/ 3746500 h 3746500"/>
              <a:gd name="connsiteX4" fmla="*/ 20592 w 4490992"/>
              <a:gd name="connsiteY4" fmla="*/ 1511300 h 3746500"/>
              <a:gd name="connsiteX0" fmla="*/ 12039 w 4965039"/>
              <a:gd name="connsiteY0" fmla="*/ 1797845 h 4044607"/>
              <a:gd name="connsiteX1" fmla="*/ 1523339 w 4965039"/>
              <a:gd name="connsiteY1" fmla="*/ 286545 h 4044607"/>
              <a:gd name="connsiteX2" fmla="*/ 4965039 w 4965039"/>
              <a:gd name="connsiteY2" fmla="*/ 769145 h 4044607"/>
              <a:gd name="connsiteX3" fmla="*/ 2247239 w 4965039"/>
              <a:gd name="connsiteY3" fmla="*/ 4033045 h 4044607"/>
              <a:gd name="connsiteX4" fmla="*/ 12039 w 4965039"/>
              <a:gd name="connsiteY4" fmla="*/ 1797845 h 4044607"/>
              <a:gd name="connsiteX0" fmla="*/ 10236 w 4963236"/>
              <a:gd name="connsiteY0" fmla="*/ 1797845 h 3200509"/>
              <a:gd name="connsiteX1" fmla="*/ 1521536 w 4963236"/>
              <a:gd name="connsiteY1" fmla="*/ 286545 h 3200509"/>
              <a:gd name="connsiteX2" fmla="*/ 4963236 w 4963236"/>
              <a:gd name="connsiteY2" fmla="*/ 769145 h 3200509"/>
              <a:gd name="connsiteX3" fmla="*/ 2181936 w 4963236"/>
              <a:gd name="connsiteY3" fmla="*/ 3182145 h 3200509"/>
              <a:gd name="connsiteX4" fmla="*/ 10236 w 4963236"/>
              <a:gd name="connsiteY4" fmla="*/ 1797845 h 3200509"/>
              <a:gd name="connsiteX0" fmla="*/ 10586 w 4963586"/>
              <a:gd name="connsiteY0" fmla="*/ 1797845 h 4107795"/>
              <a:gd name="connsiteX1" fmla="*/ 1521886 w 4963586"/>
              <a:gd name="connsiteY1" fmla="*/ 286545 h 4107795"/>
              <a:gd name="connsiteX2" fmla="*/ 4963586 w 4963586"/>
              <a:gd name="connsiteY2" fmla="*/ 769145 h 4107795"/>
              <a:gd name="connsiteX3" fmla="*/ 2194986 w 4963586"/>
              <a:gd name="connsiteY3" fmla="*/ 4096545 h 4107795"/>
              <a:gd name="connsiteX4" fmla="*/ 10586 w 4963586"/>
              <a:gd name="connsiteY4" fmla="*/ 1797845 h 4107795"/>
              <a:gd name="connsiteX0" fmla="*/ 10586 w 4963586"/>
              <a:gd name="connsiteY0" fmla="*/ 1797845 h 4139511"/>
              <a:gd name="connsiteX1" fmla="*/ 1521886 w 4963586"/>
              <a:gd name="connsiteY1" fmla="*/ 286545 h 4139511"/>
              <a:gd name="connsiteX2" fmla="*/ 4963586 w 4963586"/>
              <a:gd name="connsiteY2" fmla="*/ 769145 h 4139511"/>
              <a:gd name="connsiteX3" fmla="*/ 2194986 w 4963586"/>
              <a:gd name="connsiteY3" fmla="*/ 4096545 h 4139511"/>
              <a:gd name="connsiteX4" fmla="*/ 10586 w 4963586"/>
              <a:gd name="connsiteY4" fmla="*/ 1797845 h 4139511"/>
              <a:gd name="connsiteX0" fmla="*/ 26370 w 4979370"/>
              <a:gd name="connsiteY0" fmla="*/ 1797845 h 3246403"/>
              <a:gd name="connsiteX1" fmla="*/ 1537670 w 4979370"/>
              <a:gd name="connsiteY1" fmla="*/ 286545 h 3246403"/>
              <a:gd name="connsiteX2" fmla="*/ 4979370 w 4979370"/>
              <a:gd name="connsiteY2" fmla="*/ 769145 h 3246403"/>
              <a:gd name="connsiteX3" fmla="*/ 2680670 w 4979370"/>
              <a:gd name="connsiteY3" fmla="*/ 3182145 h 3246403"/>
              <a:gd name="connsiteX4" fmla="*/ 26370 w 4979370"/>
              <a:gd name="connsiteY4" fmla="*/ 1797845 h 3246403"/>
              <a:gd name="connsiteX0" fmla="*/ 26370 w 4979370"/>
              <a:gd name="connsiteY0" fmla="*/ 1797845 h 3378043"/>
              <a:gd name="connsiteX1" fmla="*/ 1537670 w 4979370"/>
              <a:gd name="connsiteY1" fmla="*/ 286545 h 3378043"/>
              <a:gd name="connsiteX2" fmla="*/ 4979370 w 4979370"/>
              <a:gd name="connsiteY2" fmla="*/ 769145 h 3378043"/>
              <a:gd name="connsiteX3" fmla="*/ 2680670 w 4979370"/>
              <a:gd name="connsiteY3" fmla="*/ 3182145 h 3378043"/>
              <a:gd name="connsiteX4" fmla="*/ 26370 w 4979370"/>
              <a:gd name="connsiteY4" fmla="*/ 1797845 h 3378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79370" h="3378043">
                <a:moveTo>
                  <a:pt x="26370" y="1797845"/>
                </a:moveTo>
                <a:cubicBezTo>
                  <a:pt x="-164130" y="1315245"/>
                  <a:pt x="712170" y="457995"/>
                  <a:pt x="1537670" y="286545"/>
                </a:cubicBezTo>
                <a:cubicBezTo>
                  <a:pt x="2363170" y="115095"/>
                  <a:pt x="4979370" y="-465322"/>
                  <a:pt x="4979370" y="769145"/>
                </a:cubicBezTo>
                <a:cubicBezTo>
                  <a:pt x="4979370" y="2003612"/>
                  <a:pt x="4928570" y="4013995"/>
                  <a:pt x="2680670" y="3182145"/>
                </a:cubicBezTo>
                <a:cubicBezTo>
                  <a:pt x="432770" y="2350295"/>
                  <a:pt x="216870" y="2280445"/>
                  <a:pt x="26370" y="1797845"/>
                </a:cubicBezTo>
                <a:close/>
              </a:path>
            </a:pathLst>
          </a:custGeom>
          <a:solidFill>
            <a:srgbClr val="CB6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8" name="Gráfico 20">
            <a:extLst>
              <a:ext uri="{FF2B5EF4-FFF2-40B4-BE49-F238E27FC236}">
                <a16:creationId xmlns:a16="http://schemas.microsoft.com/office/drawing/2014/main" id="{78C3463F-1E07-CA4D-882B-AFBAC9ABC949}"/>
              </a:ext>
            </a:extLst>
          </p:cNvPr>
          <p:cNvGrpSpPr/>
          <p:nvPr/>
        </p:nvGrpSpPr>
        <p:grpSpPr>
          <a:xfrm>
            <a:off x="666023" y="2531529"/>
            <a:ext cx="4312864" cy="3724670"/>
            <a:chOff x="964136" y="1891933"/>
            <a:chExt cx="1401555" cy="1210409"/>
          </a:xfrm>
        </p:grpSpPr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405DF147-510D-044B-B153-558E22FAB67D}"/>
                </a:ext>
              </a:extLst>
            </p:cNvPr>
            <p:cNvSpPr/>
            <p:nvPr/>
          </p:nvSpPr>
          <p:spPr>
            <a:xfrm>
              <a:off x="2077898" y="2477458"/>
              <a:ext cx="287793" cy="452646"/>
            </a:xfrm>
            <a:custGeom>
              <a:avLst/>
              <a:gdLst>
                <a:gd name="connsiteX0" fmla="*/ 63537 w 287793"/>
                <a:gd name="connsiteY0" fmla="*/ 289731 h 452646"/>
                <a:gd name="connsiteX1" fmla="*/ 102655 w 287793"/>
                <a:gd name="connsiteY1" fmla="*/ 127672 h 452646"/>
                <a:gd name="connsiteX2" fmla="*/ 74713 w 287793"/>
                <a:gd name="connsiteY2" fmla="*/ 96378 h 452646"/>
                <a:gd name="connsiteX3" fmla="*/ 123052 w 287793"/>
                <a:gd name="connsiteY3" fmla="*/ 39099 h 452646"/>
                <a:gd name="connsiteX4" fmla="*/ 148757 w 287793"/>
                <a:gd name="connsiteY4" fmla="*/ 15069 h 452646"/>
                <a:gd name="connsiteX5" fmla="*/ 159096 w 287793"/>
                <a:gd name="connsiteY5" fmla="*/ 24290 h 452646"/>
                <a:gd name="connsiteX6" fmla="*/ 188154 w 287793"/>
                <a:gd name="connsiteY6" fmla="*/ 6687 h 452646"/>
                <a:gd name="connsiteX7" fmla="*/ 231463 w 287793"/>
                <a:gd name="connsiteY7" fmla="*/ 17025 h 452646"/>
                <a:gd name="connsiteX8" fmla="*/ 260242 w 287793"/>
                <a:gd name="connsiteY8" fmla="*/ 63966 h 452646"/>
                <a:gd name="connsiteX9" fmla="*/ 249904 w 287793"/>
                <a:gd name="connsiteY9" fmla="*/ 107275 h 452646"/>
                <a:gd name="connsiteX10" fmla="*/ 220845 w 287793"/>
                <a:gd name="connsiteY10" fmla="*/ 124878 h 452646"/>
                <a:gd name="connsiteX11" fmla="*/ 230066 w 287793"/>
                <a:gd name="connsiteY11" fmla="*/ 191657 h 452646"/>
                <a:gd name="connsiteX12" fmla="*/ 262757 w 287793"/>
                <a:gd name="connsiteY12" fmla="*/ 200878 h 452646"/>
                <a:gd name="connsiteX13" fmla="*/ 284551 w 287793"/>
                <a:gd name="connsiteY13" fmla="*/ 239716 h 452646"/>
                <a:gd name="connsiteX14" fmla="*/ 269742 w 287793"/>
                <a:gd name="connsiteY14" fmla="*/ 292804 h 452646"/>
                <a:gd name="connsiteX15" fmla="*/ 230904 w 287793"/>
                <a:gd name="connsiteY15" fmla="*/ 314598 h 452646"/>
                <a:gd name="connsiteX16" fmla="*/ 198213 w 287793"/>
                <a:gd name="connsiteY16" fmla="*/ 305378 h 452646"/>
                <a:gd name="connsiteX17" fmla="*/ 167199 w 287793"/>
                <a:gd name="connsiteY17" fmla="*/ 346451 h 452646"/>
                <a:gd name="connsiteX18" fmla="*/ 184801 w 287793"/>
                <a:gd name="connsiteY18" fmla="*/ 375510 h 452646"/>
                <a:gd name="connsiteX19" fmla="*/ 174463 w 287793"/>
                <a:gd name="connsiteY19" fmla="*/ 418819 h 452646"/>
                <a:gd name="connsiteX20" fmla="*/ 127522 w 287793"/>
                <a:gd name="connsiteY20" fmla="*/ 447598 h 452646"/>
                <a:gd name="connsiteX21" fmla="*/ 84213 w 287793"/>
                <a:gd name="connsiteY21" fmla="*/ 437260 h 452646"/>
                <a:gd name="connsiteX22" fmla="*/ 66611 w 287793"/>
                <a:gd name="connsiteY22" fmla="*/ 408201 h 452646"/>
                <a:gd name="connsiteX23" fmla="*/ 15199 w 287793"/>
                <a:gd name="connsiteY23" fmla="*/ 417142 h 452646"/>
                <a:gd name="connsiteX24" fmla="*/ 2346 w 287793"/>
                <a:gd name="connsiteY24" fmla="*/ 307613 h 452646"/>
                <a:gd name="connsiteX25" fmla="*/ 63537 w 287793"/>
                <a:gd name="connsiteY25" fmla="*/ 289731 h 45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7793" h="452646">
                  <a:moveTo>
                    <a:pt x="63537" y="289731"/>
                  </a:moveTo>
                  <a:cubicBezTo>
                    <a:pt x="119140" y="255922"/>
                    <a:pt x="136463" y="183275"/>
                    <a:pt x="102655" y="127672"/>
                  </a:cubicBezTo>
                  <a:cubicBezTo>
                    <a:pt x="95110" y="115378"/>
                    <a:pt x="85610" y="105040"/>
                    <a:pt x="74713" y="96378"/>
                  </a:cubicBezTo>
                  <a:cubicBezTo>
                    <a:pt x="88684" y="76540"/>
                    <a:pt x="104890" y="57260"/>
                    <a:pt x="123052" y="39099"/>
                  </a:cubicBezTo>
                  <a:cubicBezTo>
                    <a:pt x="131434" y="30716"/>
                    <a:pt x="140096" y="22613"/>
                    <a:pt x="148757" y="15069"/>
                  </a:cubicBezTo>
                  <a:cubicBezTo>
                    <a:pt x="152110" y="18143"/>
                    <a:pt x="155743" y="20937"/>
                    <a:pt x="159096" y="24290"/>
                  </a:cubicBezTo>
                  <a:lnTo>
                    <a:pt x="188154" y="6687"/>
                  </a:lnTo>
                  <a:cubicBezTo>
                    <a:pt x="202963" y="-2254"/>
                    <a:pt x="222243" y="2217"/>
                    <a:pt x="231463" y="17025"/>
                  </a:cubicBezTo>
                  <a:lnTo>
                    <a:pt x="260242" y="63966"/>
                  </a:lnTo>
                  <a:cubicBezTo>
                    <a:pt x="269184" y="78775"/>
                    <a:pt x="264713" y="98054"/>
                    <a:pt x="249904" y="107275"/>
                  </a:cubicBezTo>
                  <a:lnTo>
                    <a:pt x="220845" y="124878"/>
                  </a:lnTo>
                  <a:cubicBezTo>
                    <a:pt x="227272" y="146951"/>
                    <a:pt x="230345" y="169304"/>
                    <a:pt x="230066" y="191657"/>
                  </a:cubicBezTo>
                  <a:lnTo>
                    <a:pt x="262757" y="200878"/>
                  </a:lnTo>
                  <a:cubicBezTo>
                    <a:pt x="279522" y="205628"/>
                    <a:pt x="289301" y="222951"/>
                    <a:pt x="284551" y="239716"/>
                  </a:cubicBezTo>
                  <a:lnTo>
                    <a:pt x="269742" y="292804"/>
                  </a:lnTo>
                  <a:cubicBezTo>
                    <a:pt x="264992" y="309569"/>
                    <a:pt x="247669" y="319348"/>
                    <a:pt x="230904" y="314598"/>
                  </a:cubicBezTo>
                  <a:lnTo>
                    <a:pt x="198213" y="305378"/>
                  </a:lnTo>
                  <a:cubicBezTo>
                    <a:pt x="189551" y="320186"/>
                    <a:pt x="179213" y="333877"/>
                    <a:pt x="167199" y="346451"/>
                  </a:cubicBezTo>
                  <a:lnTo>
                    <a:pt x="184801" y="375510"/>
                  </a:lnTo>
                  <a:cubicBezTo>
                    <a:pt x="193743" y="390319"/>
                    <a:pt x="189272" y="409598"/>
                    <a:pt x="174463" y="418819"/>
                  </a:cubicBezTo>
                  <a:lnTo>
                    <a:pt x="127522" y="447598"/>
                  </a:lnTo>
                  <a:cubicBezTo>
                    <a:pt x="112713" y="456539"/>
                    <a:pt x="93434" y="452068"/>
                    <a:pt x="84213" y="437260"/>
                  </a:cubicBezTo>
                  <a:lnTo>
                    <a:pt x="66611" y="408201"/>
                  </a:lnTo>
                  <a:cubicBezTo>
                    <a:pt x="49566" y="413230"/>
                    <a:pt x="32522" y="416024"/>
                    <a:pt x="15199" y="417142"/>
                  </a:cubicBezTo>
                  <a:cubicBezTo>
                    <a:pt x="5419" y="381936"/>
                    <a:pt x="949" y="344775"/>
                    <a:pt x="2346" y="307613"/>
                  </a:cubicBezTo>
                  <a:cubicBezTo>
                    <a:pt x="23022" y="306775"/>
                    <a:pt x="44258" y="301466"/>
                    <a:pt x="63537" y="289731"/>
                  </a:cubicBezTo>
                  <a:close/>
                </a:path>
              </a:pathLst>
            </a:custGeom>
            <a:solidFill>
              <a:srgbClr val="5E91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37046888-5DA1-344A-967C-D242DE063232}"/>
                </a:ext>
              </a:extLst>
            </p:cNvPr>
            <p:cNvSpPr/>
            <p:nvPr/>
          </p:nvSpPr>
          <p:spPr>
            <a:xfrm>
              <a:off x="996268" y="2112668"/>
              <a:ext cx="1112056" cy="790734"/>
            </a:xfrm>
            <a:custGeom>
              <a:avLst/>
              <a:gdLst>
                <a:gd name="connsiteX0" fmla="*/ 1093476 w 1112056"/>
                <a:gd name="connsiteY0" fmla="*/ 791153 h 790733"/>
                <a:gd name="connsiteX1" fmla="*/ 21375 w 1112056"/>
                <a:gd name="connsiteY1" fmla="*/ 791153 h 790733"/>
                <a:gd name="connsiteX2" fmla="*/ 2096 w 1112056"/>
                <a:gd name="connsiteY2" fmla="*/ 771873 h 790733"/>
                <a:gd name="connsiteX3" fmla="*/ 2096 w 1112056"/>
                <a:gd name="connsiteY3" fmla="*/ 21375 h 790733"/>
                <a:gd name="connsiteX4" fmla="*/ 21375 w 1112056"/>
                <a:gd name="connsiteY4" fmla="*/ 2096 h 790733"/>
                <a:gd name="connsiteX5" fmla="*/ 1093196 w 1112056"/>
                <a:gd name="connsiteY5" fmla="*/ 2096 h 790733"/>
                <a:gd name="connsiteX6" fmla="*/ 1112475 w 1112056"/>
                <a:gd name="connsiteY6" fmla="*/ 21375 h 790733"/>
                <a:gd name="connsiteX7" fmla="*/ 1112475 w 1112056"/>
                <a:gd name="connsiteY7" fmla="*/ 771873 h 790733"/>
                <a:gd name="connsiteX8" fmla="*/ 1093476 w 1112056"/>
                <a:gd name="connsiteY8" fmla="*/ 791153 h 790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12056" h="790733">
                  <a:moveTo>
                    <a:pt x="1093476" y="791153"/>
                  </a:moveTo>
                  <a:lnTo>
                    <a:pt x="21375" y="791153"/>
                  </a:lnTo>
                  <a:cubicBezTo>
                    <a:pt x="10757" y="791153"/>
                    <a:pt x="2096" y="782491"/>
                    <a:pt x="2096" y="771873"/>
                  </a:cubicBezTo>
                  <a:lnTo>
                    <a:pt x="2096" y="21375"/>
                  </a:lnTo>
                  <a:cubicBezTo>
                    <a:pt x="2096" y="10757"/>
                    <a:pt x="10757" y="2096"/>
                    <a:pt x="21375" y="2096"/>
                  </a:cubicBezTo>
                  <a:lnTo>
                    <a:pt x="1093196" y="2096"/>
                  </a:lnTo>
                  <a:cubicBezTo>
                    <a:pt x="1103814" y="2096"/>
                    <a:pt x="1112475" y="10757"/>
                    <a:pt x="1112475" y="21375"/>
                  </a:cubicBezTo>
                  <a:lnTo>
                    <a:pt x="1112475" y="771873"/>
                  </a:lnTo>
                  <a:cubicBezTo>
                    <a:pt x="1112755" y="782491"/>
                    <a:pt x="1104093" y="791153"/>
                    <a:pt x="1093476" y="79115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4BD74E0D-DC49-B34C-92B7-A71135E13E47}"/>
                </a:ext>
              </a:extLst>
            </p:cNvPr>
            <p:cNvSpPr/>
            <p:nvPr/>
          </p:nvSpPr>
          <p:spPr>
            <a:xfrm>
              <a:off x="1011077" y="2123006"/>
              <a:ext cx="1084115" cy="771175"/>
            </a:xfrm>
            <a:custGeom>
              <a:avLst/>
              <a:gdLst>
                <a:gd name="connsiteX0" fmla="*/ 1068049 w 1084115"/>
                <a:gd name="connsiteY0" fmla="*/ 770476 h 771174"/>
                <a:gd name="connsiteX1" fmla="*/ 17463 w 1084115"/>
                <a:gd name="connsiteY1" fmla="*/ 770476 h 771174"/>
                <a:gd name="connsiteX2" fmla="*/ 2096 w 1084115"/>
                <a:gd name="connsiteY2" fmla="*/ 755109 h 771174"/>
                <a:gd name="connsiteX3" fmla="*/ 2096 w 1084115"/>
                <a:gd name="connsiteY3" fmla="*/ 17463 h 771174"/>
                <a:gd name="connsiteX4" fmla="*/ 17463 w 1084115"/>
                <a:gd name="connsiteY4" fmla="*/ 2096 h 771174"/>
                <a:gd name="connsiteX5" fmla="*/ 1068049 w 1084115"/>
                <a:gd name="connsiteY5" fmla="*/ 2096 h 771174"/>
                <a:gd name="connsiteX6" fmla="*/ 1083417 w 1084115"/>
                <a:gd name="connsiteY6" fmla="*/ 17463 h 771174"/>
                <a:gd name="connsiteX7" fmla="*/ 1083417 w 1084115"/>
                <a:gd name="connsiteY7" fmla="*/ 755109 h 771174"/>
                <a:gd name="connsiteX8" fmla="*/ 1068049 w 1084115"/>
                <a:gd name="connsiteY8" fmla="*/ 770476 h 771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4115" h="771174">
                  <a:moveTo>
                    <a:pt x="1068049" y="770476"/>
                  </a:moveTo>
                  <a:lnTo>
                    <a:pt x="17463" y="770476"/>
                  </a:lnTo>
                  <a:cubicBezTo>
                    <a:pt x="9081" y="770476"/>
                    <a:pt x="2096" y="763491"/>
                    <a:pt x="2096" y="755109"/>
                  </a:cubicBezTo>
                  <a:lnTo>
                    <a:pt x="2096" y="17463"/>
                  </a:lnTo>
                  <a:cubicBezTo>
                    <a:pt x="2096" y="9081"/>
                    <a:pt x="9081" y="2096"/>
                    <a:pt x="17463" y="2096"/>
                  </a:cubicBezTo>
                  <a:lnTo>
                    <a:pt x="1068049" y="2096"/>
                  </a:lnTo>
                  <a:cubicBezTo>
                    <a:pt x="1076431" y="2096"/>
                    <a:pt x="1083417" y="9081"/>
                    <a:pt x="1083417" y="17463"/>
                  </a:cubicBezTo>
                  <a:lnTo>
                    <a:pt x="1083417" y="755109"/>
                  </a:lnTo>
                  <a:cubicBezTo>
                    <a:pt x="1083417" y="763491"/>
                    <a:pt x="1076431" y="770476"/>
                    <a:pt x="1068049" y="770476"/>
                  </a:cubicBezTo>
                  <a:close/>
                </a:path>
              </a:pathLst>
            </a:custGeom>
            <a:solidFill>
              <a:srgbClr val="7AB3E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" name="Forma libre 11">
              <a:extLst>
                <a:ext uri="{FF2B5EF4-FFF2-40B4-BE49-F238E27FC236}">
                  <a16:creationId xmlns:a16="http://schemas.microsoft.com/office/drawing/2014/main" id="{79914282-CCA7-4248-8075-1A150E116519}"/>
                </a:ext>
              </a:extLst>
            </p:cNvPr>
            <p:cNvSpPr/>
            <p:nvPr/>
          </p:nvSpPr>
          <p:spPr>
            <a:xfrm>
              <a:off x="1057739" y="2159050"/>
              <a:ext cx="991910" cy="667793"/>
            </a:xfrm>
            <a:custGeom>
              <a:avLst/>
              <a:gdLst>
                <a:gd name="connsiteX0" fmla="*/ 980314 w 991909"/>
                <a:gd name="connsiteY0" fmla="*/ 666535 h 667792"/>
                <a:gd name="connsiteX1" fmla="*/ 11596 w 991909"/>
                <a:gd name="connsiteY1" fmla="*/ 666535 h 667792"/>
                <a:gd name="connsiteX2" fmla="*/ 2096 w 991909"/>
                <a:gd name="connsiteY2" fmla="*/ 657035 h 667792"/>
                <a:gd name="connsiteX3" fmla="*/ 2096 w 991909"/>
                <a:gd name="connsiteY3" fmla="*/ 11596 h 667792"/>
                <a:gd name="connsiteX4" fmla="*/ 11596 w 991909"/>
                <a:gd name="connsiteY4" fmla="*/ 2096 h 667792"/>
                <a:gd name="connsiteX5" fmla="*/ 980593 w 991909"/>
                <a:gd name="connsiteY5" fmla="*/ 2096 h 667792"/>
                <a:gd name="connsiteX6" fmla="*/ 990093 w 991909"/>
                <a:gd name="connsiteY6" fmla="*/ 11596 h 667792"/>
                <a:gd name="connsiteX7" fmla="*/ 990093 w 991909"/>
                <a:gd name="connsiteY7" fmla="*/ 657035 h 667792"/>
                <a:gd name="connsiteX8" fmla="*/ 980314 w 991909"/>
                <a:gd name="connsiteY8" fmla="*/ 666535 h 6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1909" h="667792">
                  <a:moveTo>
                    <a:pt x="980314" y="666535"/>
                  </a:moveTo>
                  <a:lnTo>
                    <a:pt x="11596" y="666535"/>
                  </a:lnTo>
                  <a:cubicBezTo>
                    <a:pt x="6287" y="666535"/>
                    <a:pt x="2096" y="662344"/>
                    <a:pt x="2096" y="657035"/>
                  </a:cubicBezTo>
                  <a:lnTo>
                    <a:pt x="2096" y="11596"/>
                  </a:lnTo>
                  <a:cubicBezTo>
                    <a:pt x="2096" y="6287"/>
                    <a:pt x="6287" y="2096"/>
                    <a:pt x="11596" y="2096"/>
                  </a:cubicBezTo>
                  <a:lnTo>
                    <a:pt x="980593" y="2096"/>
                  </a:lnTo>
                  <a:cubicBezTo>
                    <a:pt x="985902" y="2096"/>
                    <a:pt x="990093" y="6287"/>
                    <a:pt x="990093" y="11596"/>
                  </a:cubicBezTo>
                  <a:lnTo>
                    <a:pt x="990093" y="657035"/>
                  </a:lnTo>
                  <a:cubicBezTo>
                    <a:pt x="989814" y="662344"/>
                    <a:pt x="985623" y="666535"/>
                    <a:pt x="980314" y="666535"/>
                  </a:cubicBezTo>
                  <a:close/>
                </a:path>
              </a:pathLst>
            </a:custGeom>
            <a:solidFill>
              <a:srgbClr val="3F65A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588D44E0-41CF-214A-B9A8-6CF75673B78A}"/>
                </a:ext>
              </a:extLst>
            </p:cNvPr>
            <p:cNvSpPr/>
            <p:nvPr/>
          </p:nvSpPr>
          <p:spPr>
            <a:xfrm>
              <a:off x="964136" y="2860931"/>
              <a:ext cx="1179115" cy="64265"/>
            </a:xfrm>
            <a:custGeom>
              <a:avLst/>
              <a:gdLst>
                <a:gd name="connsiteX0" fmla="*/ 7404 w 1179114"/>
                <a:gd name="connsiteY0" fmla="*/ 2096 h 64264"/>
                <a:gd name="connsiteX1" fmla="*/ 2096 w 1179114"/>
                <a:gd name="connsiteY1" fmla="*/ 21934 h 64264"/>
                <a:gd name="connsiteX2" fmla="*/ 43728 w 1179114"/>
                <a:gd name="connsiteY2" fmla="*/ 63566 h 64264"/>
                <a:gd name="connsiteX3" fmla="*/ 1135387 w 1179114"/>
                <a:gd name="connsiteY3" fmla="*/ 63566 h 64264"/>
                <a:gd name="connsiteX4" fmla="*/ 1177019 w 1179114"/>
                <a:gd name="connsiteY4" fmla="*/ 21934 h 64264"/>
                <a:gd name="connsiteX5" fmla="*/ 1171711 w 1179114"/>
                <a:gd name="connsiteY5" fmla="*/ 2096 h 64264"/>
                <a:gd name="connsiteX6" fmla="*/ 7404 w 1179114"/>
                <a:gd name="connsiteY6" fmla="*/ 2096 h 6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9114" h="64264">
                  <a:moveTo>
                    <a:pt x="7404" y="2096"/>
                  </a:moveTo>
                  <a:cubicBezTo>
                    <a:pt x="4331" y="7963"/>
                    <a:pt x="2096" y="14669"/>
                    <a:pt x="2096" y="21934"/>
                  </a:cubicBezTo>
                  <a:cubicBezTo>
                    <a:pt x="2096" y="44846"/>
                    <a:pt x="20816" y="63566"/>
                    <a:pt x="43728" y="63566"/>
                  </a:cubicBezTo>
                  <a:lnTo>
                    <a:pt x="1135387" y="63566"/>
                  </a:lnTo>
                  <a:cubicBezTo>
                    <a:pt x="1158299" y="63566"/>
                    <a:pt x="1177019" y="44846"/>
                    <a:pt x="1177019" y="21934"/>
                  </a:cubicBezTo>
                  <a:cubicBezTo>
                    <a:pt x="1177019" y="14669"/>
                    <a:pt x="1175064" y="7963"/>
                    <a:pt x="1171711" y="2096"/>
                  </a:cubicBezTo>
                  <a:lnTo>
                    <a:pt x="7404" y="2096"/>
                  </a:ln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435951FD-E7F8-2D4F-9FB3-7F89B773359F}"/>
                </a:ext>
              </a:extLst>
            </p:cNvPr>
            <p:cNvSpPr/>
            <p:nvPr/>
          </p:nvSpPr>
          <p:spPr>
            <a:xfrm>
              <a:off x="969445" y="2900328"/>
              <a:ext cx="1167939" cy="25147"/>
            </a:xfrm>
            <a:custGeom>
              <a:avLst/>
              <a:gdLst>
                <a:gd name="connsiteX0" fmla="*/ 2096 w 1167938"/>
                <a:gd name="connsiteY0" fmla="*/ 2096 h 25147"/>
                <a:gd name="connsiteX1" fmla="*/ 38698 w 1167938"/>
                <a:gd name="connsiteY1" fmla="*/ 23890 h 25147"/>
                <a:gd name="connsiteX2" fmla="*/ 1130358 w 1167938"/>
                <a:gd name="connsiteY2" fmla="*/ 23890 h 25147"/>
                <a:gd name="connsiteX3" fmla="*/ 1166961 w 1167938"/>
                <a:gd name="connsiteY3" fmla="*/ 2096 h 25147"/>
                <a:gd name="connsiteX4" fmla="*/ 2096 w 1167938"/>
                <a:gd name="connsiteY4" fmla="*/ 2096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7938" h="25147">
                  <a:moveTo>
                    <a:pt x="2096" y="2096"/>
                  </a:moveTo>
                  <a:cubicBezTo>
                    <a:pt x="9081" y="15228"/>
                    <a:pt x="22772" y="23890"/>
                    <a:pt x="38698" y="23890"/>
                  </a:cubicBezTo>
                  <a:lnTo>
                    <a:pt x="1130358" y="23890"/>
                  </a:lnTo>
                  <a:cubicBezTo>
                    <a:pt x="1146284" y="23890"/>
                    <a:pt x="1159696" y="14949"/>
                    <a:pt x="1166961" y="2096"/>
                  </a:cubicBezTo>
                  <a:lnTo>
                    <a:pt x="2096" y="2096"/>
                  </a:lnTo>
                  <a:close/>
                </a:path>
              </a:pathLst>
            </a:custGeom>
            <a:solidFill>
              <a:srgbClr val="C9D6E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20A84157-81B5-D948-9393-486411CD9956}"/>
                </a:ext>
              </a:extLst>
            </p:cNvPr>
            <p:cNvSpPr/>
            <p:nvPr/>
          </p:nvSpPr>
          <p:spPr>
            <a:xfrm>
              <a:off x="1316194" y="2112668"/>
              <a:ext cx="793528" cy="516911"/>
            </a:xfrm>
            <a:custGeom>
              <a:avLst/>
              <a:gdLst>
                <a:gd name="connsiteX0" fmla="*/ 743094 w 793527"/>
                <a:gd name="connsiteY0" fmla="*/ 2096 h 516910"/>
                <a:gd name="connsiteX1" fmla="*/ 2096 w 793527"/>
                <a:gd name="connsiteY1" fmla="*/ 2096 h 516910"/>
                <a:gd name="connsiteX2" fmla="*/ 2096 w 793527"/>
                <a:gd name="connsiteY2" fmla="*/ 497492 h 516910"/>
                <a:gd name="connsiteX3" fmla="*/ 21934 w 793527"/>
                <a:gd name="connsiteY3" fmla="*/ 517330 h 516910"/>
                <a:gd name="connsiteX4" fmla="*/ 792829 w 793527"/>
                <a:gd name="connsiteY4" fmla="*/ 517330 h 516910"/>
                <a:gd name="connsiteX5" fmla="*/ 792829 w 793527"/>
                <a:gd name="connsiteY5" fmla="*/ 51831 h 516910"/>
                <a:gd name="connsiteX6" fmla="*/ 743094 w 793527"/>
                <a:gd name="connsiteY6" fmla="*/ 2096 h 516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3527" h="516910">
                  <a:moveTo>
                    <a:pt x="743094" y="2096"/>
                  </a:moveTo>
                  <a:lnTo>
                    <a:pt x="2096" y="2096"/>
                  </a:lnTo>
                  <a:lnTo>
                    <a:pt x="2096" y="497492"/>
                  </a:lnTo>
                  <a:cubicBezTo>
                    <a:pt x="2096" y="508389"/>
                    <a:pt x="11037" y="517330"/>
                    <a:pt x="21934" y="517330"/>
                  </a:cubicBezTo>
                  <a:lnTo>
                    <a:pt x="792829" y="517330"/>
                  </a:lnTo>
                  <a:lnTo>
                    <a:pt x="792829" y="51831"/>
                  </a:lnTo>
                  <a:cubicBezTo>
                    <a:pt x="792829" y="24448"/>
                    <a:pt x="770476" y="2096"/>
                    <a:pt x="743094" y="2096"/>
                  </a:cubicBezTo>
                  <a:close/>
                </a:path>
              </a:pathLst>
            </a:custGeom>
            <a:solidFill>
              <a:srgbClr val="424261">
                <a:alpha val="2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92419FD1-8019-DA40-AD3C-1CBC1AF4BE41}"/>
                </a:ext>
              </a:extLst>
            </p:cNvPr>
            <p:cNvSpPr/>
            <p:nvPr/>
          </p:nvSpPr>
          <p:spPr>
            <a:xfrm>
              <a:off x="1343297" y="2055109"/>
              <a:ext cx="871763" cy="553234"/>
            </a:xfrm>
            <a:custGeom>
              <a:avLst/>
              <a:gdLst>
                <a:gd name="connsiteX0" fmla="*/ 862123 w 871762"/>
                <a:gd name="connsiteY0" fmla="*/ 552536 h 553234"/>
                <a:gd name="connsiteX1" fmla="*/ 9919 w 871762"/>
                <a:gd name="connsiteY1" fmla="*/ 552536 h 553234"/>
                <a:gd name="connsiteX2" fmla="*/ 2096 w 871762"/>
                <a:gd name="connsiteY2" fmla="*/ 544712 h 553234"/>
                <a:gd name="connsiteX3" fmla="*/ 2096 w 871762"/>
                <a:gd name="connsiteY3" fmla="*/ 9919 h 553234"/>
                <a:gd name="connsiteX4" fmla="*/ 9919 w 871762"/>
                <a:gd name="connsiteY4" fmla="*/ 2096 h 553234"/>
                <a:gd name="connsiteX5" fmla="*/ 862123 w 871762"/>
                <a:gd name="connsiteY5" fmla="*/ 2096 h 553234"/>
                <a:gd name="connsiteX6" fmla="*/ 869947 w 871762"/>
                <a:gd name="connsiteY6" fmla="*/ 9919 h 553234"/>
                <a:gd name="connsiteX7" fmla="*/ 869947 w 871762"/>
                <a:gd name="connsiteY7" fmla="*/ 544712 h 553234"/>
                <a:gd name="connsiteX8" fmla="*/ 862123 w 871762"/>
                <a:gd name="connsiteY8" fmla="*/ 552536 h 553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71762" h="553234">
                  <a:moveTo>
                    <a:pt x="862123" y="552536"/>
                  </a:moveTo>
                  <a:lnTo>
                    <a:pt x="9919" y="552536"/>
                  </a:lnTo>
                  <a:cubicBezTo>
                    <a:pt x="5728" y="552536"/>
                    <a:pt x="2096" y="549183"/>
                    <a:pt x="2096" y="544712"/>
                  </a:cubicBezTo>
                  <a:lnTo>
                    <a:pt x="2096" y="9919"/>
                  </a:lnTo>
                  <a:cubicBezTo>
                    <a:pt x="2096" y="5728"/>
                    <a:pt x="5449" y="2096"/>
                    <a:pt x="9919" y="2096"/>
                  </a:cubicBezTo>
                  <a:lnTo>
                    <a:pt x="862123" y="2096"/>
                  </a:lnTo>
                  <a:cubicBezTo>
                    <a:pt x="866314" y="2096"/>
                    <a:pt x="869947" y="5449"/>
                    <a:pt x="869947" y="9919"/>
                  </a:cubicBezTo>
                  <a:lnTo>
                    <a:pt x="869947" y="544712"/>
                  </a:lnTo>
                  <a:cubicBezTo>
                    <a:pt x="869667" y="548903"/>
                    <a:pt x="866314" y="552536"/>
                    <a:pt x="862123" y="552536"/>
                  </a:cubicBezTo>
                  <a:close/>
                </a:path>
              </a:pathLst>
            </a:custGeom>
            <a:solidFill>
              <a:srgbClr val="E4E9F7">
                <a:alpha val="21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F0F38A09-687E-2546-8B80-D7521B44EBDE}"/>
                </a:ext>
              </a:extLst>
            </p:cNvPr>
            <p:cNvSpPr/>
            <p:nvPr/>
          </p:nvSpPr>
          <p:spPr>
            <a:xfrm>
              <a:off x="1377944" y="2017947"/>
              <a:ext cx="871763" cy="553234"/>
            </a:xfrm>
            <a:custGeom>
              <a:avLst/>
              <a:gdLst>
                <a:gd name="connsiteX0" fmla="*/ 862123 w 871762"/>
                <a:gd name="connsiteY0" fmla="*/ 552256 h 553234"/>
                <a:gd name="connsiteX1" fmla="*/ 9919 w 871762"/>
                <a:gd name="connsiteY1" fmla="*/ 552256 h 553234"/>
                <a:gd name="connsiteX2" fmla="*/ 2096 w 871762"/>
                <a:gd name="connsiteY2" fmla="*/ 544433 h 553234"/>
                <a:gd name="connsiteX3" fmla="*/ 2096 w 871762"/>
                <a:gd name="connsiteY3" fmla="*/ 9919 h 553234"/>
                <a:gd name="connsiteX4" fmla="*/ 9919 w 871762"/>
                <a:gd name="connsiteY4" fmla="*/ 2096 h 553234"/>
                <a:gd name="connsiteX5" fmla="*/ 862123 w 871762"/>
                <a:gd name="connsiteY5" fmla="*/ 2096 h 553234"/>
                <a:gd name="connsiteX6" fmla="*/ 869947 w 871762"/>
                <a:gd name="connsiteY6" fmla="*/ 9919 h 553234"/>
                <a:gd name="connsiteX7" fmla="*/ 869947 w 871762"/>
                <a:gd name="connsiteY7" fmla="*/ 544712 h 553234"/>
                <a:gd name="connsiteX8" fmla="*/ 862123 w 871762"/>
                <a:gd name="connsiteY8" fmla="*/ 552256 h 553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71762" h="553234">
                  <a:moveTo>
                    <a:pt x="862123" y="552256"/>
                  </a:moveTo>
                  <a:lnTo>
                    <a:pt x="9919" y="552256"/>
                  </a:lnTo>
                  <a:cubicBezTo>
                    <a:pt x="5728" y="552256"/>
                    <a:pt x="2096" y="548903"/>
                    <a:pt x="2096" y="544433"/>
                  </a:cubicBezTo>
                  <a:lnTo>
                    <a:pt x="2096" y="9919"/>
                  </a:lnTo>
                  <a:cubicBezTo>
                    <a:pt x="2096" y="5728"/>
                    <a:pt x="5449" y="2096"/>
                    <a:pt x="9919" y="2096"/>
                  </a:cubicBezTo>
                  <a:lnTo>
                    <a:pt x="862123" y="2096"/>
                  </a:lnTo>
                  <a:cubicBezTo>
                    <a:pt x="866314" y="2096"/>
                    <a:pt x="869947" y="5449"/>
                    <a:pt x="869947" y="9919"/>
                  </a:cubicBezTo>
                  <a:lnTo>
                    <a:pt x="869947" y="544712"/>
                  </a:lnTo>
                  <a:cubicBezTo>
                    <a:pt x="869667" y="548903"/>
                    <a:pt x="866314" y="552256"/>
                    <a:pt x="862123" y="552256"/>
                  </a:cubicBezTo>
                  <a:close/>
                </a:path>
              </a:pathLst>
            </a:custGeom>
            <a:solidFill>
              <a:srgbClr val="FA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3FE59203-EAEE-8B4C-8566-64B80C50B7B5}"/>
                </a:ext>
              </a:extLst>
            </p:cNvPr>
            <p:cNvSpPr/>
            <p:nvPr/>
          </p:nvSpPr>
          <p:spPr>
            <a:xfrm>
              <a:off x="1117533" y="2275844"/>
              <a:ext cx="114559" cy="120147"/>
            </a:xfrm>
            <a:custGeom>
              <a:avLst/>
              <a:gdLst>
                <a:gd name="connsiteX0" fmla="*/ 109948 w 114558"/>
                <a:gd name="connsiteY0" fmla="*/ 119728 h 120146"/>
                <a:gd name="connsiteX1" fmla="*/ 6846 w 114558"/>
                <a:gd name="connsiteY1" fmla="*/ 119728 h 120146"/>
                <a:gd name="connsiteX2" fmla="*/ 2096 w 114558"/>
                <a:gd name="connsiteY2" fmla="*/ 114978 h 120146"/>
                <a:gd name="connsiteX3" fmla="*/ 2096 w 114558"/>
                <a:gd name="connsiteY3" fmla="*/ 6846 h 120146"/>
                <a:gd name="connsiteX4" fmla="*/ 6846 w 114558"/>
                <a:gd name="connsiteY4" fmla="*/ 2096 h 120146"/>
                <a:gd name="connsiteX5" fmla="*/ 109948 w 114558"/>
                <a:gd name="connsiteY5" fmla="*/ 2096 h 120146"/>
                <a:gd name="connsiteX6" fmla="*/ 114698 w 114558"/>
                <a:gd name="connsiteY6" fmla="*/ 6846 h 120146"/>
                <a:gd name="connsiteX7" fmla="*/ 114698 w 114558"/>
                <a:gd name="connsiteY7" fmla="*/ 114978 h 120146"/>
                <a:gd name="connsiteX8" fmla="*/ 109948 w 114558"/>
                <a:gd name="connsiteY8" fmla="*/ 119728 h 12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558" h="120146">
                  <a:moveTo>
                    <a:pt x="109948" y="119728"/>
                  </a:moveTo>
                  <a:lnTo>
                    <a:pt x="6846" y="119728"/>
                  </a:lnTo>
                  <a:cubicBezTo>
                    <a:pt x="4051" y="119728"/>
                    <a:pt x="2096" y="117492"/>
                    <a:pt x="2096" y="114978"/>
                  </a:cubicBezTo>
                  <a:lnTo>
                    <a:pt x="2096" y="6846"/>
                  </a:lnTo>
                  <a:cubicBezTo>
                    <a:pt x="2096" y="4051"/>
                    <a:pt x="4331" y="2096"/>
                    <a:pt x="6846" y="2096"/>
                  </a:cubicBezTo>
                  <a:lnTo>
                    <a:pt x="109948" y="2096"/>
                  </a:lnTo>
                  <a:cubicBezTo>
                    <a:pt x="112742" y="2096"/>
                    <a:pt x="114698" y="4331"/>
                    <a:pt x="114698" y="6846"/>
                  </a:cubicBezTo>
                  <a:lnTo>
                    <a:pt x="114698" y="114978"/>
                  </a:lnTo>
                  <a:cubicBezTo>
                    <a:pt x="114978" y="117492"/>
                    <a:pt x="112742" y="119728"/>
                    <a:pt x="109948" y="119728"/>
                  </a:cubicBezTo>
                  <a:close/>
                </a:path>
              </a:pathLst>
            </a:custGeom>
            <a:solidFill>
              <a:srgbClr val="424261">
                <a:alpha val="2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0FC1DC2B-0B54-744B-886F-FC529D6AF2AC}"/>
                </a:ext>
              </a:extLst>
            </p:cNvPr>
            <p:cNvSpPr/>
            <p:nvPr/>
          </p:nvSpPr>
          <p:spPr>
            <a:xfrm>
              <a:off x="1111106" y="2446843"/>
              <a:ext cx="114559" cy="120147"/>
            </a:xfrm>
            <a:custGeom>
              <a:avLst/>
              <a:gdLst>
                <a:gd name="connsiteX0" fmla="*/ 109948 w 114558"/>
                <a:gd name="connsiteY0" fmla="*/ 119728 h 120146"/>
                <a:gd name="connsiteX1" fmla="*/ 6846 w 114558"/>
                <a:gd name="connsiteY1" fmla="*/ 119728 h 120146"/>
                <a:gd name="connsiteX2" fmla="*/ 2096 w 114558"/>
                <a:gd name="connsiteY2" fmla="*/ 114978 h 120146"/>
                <a:gd name="connsiteX3" fmla="*/ 2096 w 114558"/>
                <a:gd name="connsiteY3" fmla="*/ 6846 h 120146"/>
                <a:gd name="connsiteX4" fmla="*/ 6846 w 114558"/>
                <a:gd name="connsiteY4" fmla="*/ 2096 h 120146"/>
                <a:gd name="connsiteX5" fmla="*/ 109948 w 114558"/>
                <a:gd name="connsiteY5" fmla="*/ 2096 h 120146"/>
                <a:gd name="connsiteX6" fmla="*/ 114698 w 114558"/>
                <a:gd name="connsiteY6" fmla="*/ 6846 h 120146"/>
                <a:gd name="connsiteX7" fmla="*/ 114698 w 114558"/>
                <a:gd name="connsiteY7" fmla="*/ 114978 h 120146"/>
                <a:gd name="connsiteX8" fmla="*/ 109948 w 114558"/>
                <a:gd name="connsiteY8" fmla="*/ 119728 h 12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558" h="120146">
                  <a:moveTo>
                    <a:pt x="109948" y="119728"/>
                  </a:moveTo>
                  <a:lnTo>
                    <a:pt x="6846" y="119728"/>
                  </a:lnTo>
                  <a:cubicBezTo>
                    <a:pt x="4051" y="119728"/>
                    <a:pt x="2096" y="117492"/>
                    <a:pt x="2096" y="114978"/>
                  </a:cubicBezTo>
                  <a:lnTo>
                    <a:pt x="2096" y="6846"/>
                  </a:lnTo>
                  <a:cubicBezTo>
                    <a:pt x="2096" y="4051"/>
                    <a:pt x="4331" y="2096"/>
                    <a:pt x="6846" y="2096"/>
                  </a:cubicBezTo>
                  <a:lnTo>
                    <a:pt x="109948" y="2096"/>
                  </a:lnTo>
                  <a:cubicBezTo>
                    <a:pt x="112742" y="2096"/>
                    <a:pt x="114698" y="4331"/>
                    <a:pt x="114698" y="6846"/>
                  </a:cubicBezTo>
                  <a:lnTo>
                    <a:pt x="114698" y="114978"/>
                  </a:lnTo>
                  <a:cubicBezTo>
                    <a:pt x="114698" y="117492"/>
                    <a:pt x="112742" y="119728"/>
                    <a:pt x="109948" y="119728"/>
                  </a:cubicBezTo>
                  <a:close/>
                </a:path>
              </a:pathLst>
            </a:custGeom>
            <a:solidFill>
              <a:srgbClr val="7AB3E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7EBD4621-FA62-444E-9788-572B10E09AC2}"/>
                </a:ext>
              </a:extLst>
            </p:cNvPr>
            <p:cNvSpPr/>
            <p:nvPr/>
          </p:nvSpPr>
          <p:spPr>
            <a:xfrm>
              <a:off x="1111106" y="2614211"/>
              <a:ext cx="114559" cy="120147"/>
            </a:xfrm>
            <a:custGeom>
              <a:avLst/>
              <a:gdLst>
                <a:gd name="connsiteX0" fmla="*/ 109948 w 114558"/>
                <a:gd name="connsiteY0" fmla="*/ 119728 h 120146"/>
                <a:gd name="connsiteX1" fmla="*/ 6846 w 114558"/>
                <a:gd name="connsiteY1" fmla="*/ 119728 h 120146"/>
                <a:gd name="connsiteX2" fmla="*/ 2096 w 114558"/>
                <a:gd name="connsiteY2" fmla="*/ 114978 h 120146"/>
                <a:gd name="connsiteX3" fmla="*/ 2096 w 114558"/>
                <a:gd name="connsiteY3" fmla="*/ 6846 h 120146"/>
                <a:gd name="connsiteX4" fmla="*/ 6846 w 114558"/>
                <a:gd name="connsiteY4" fmla="*/ 2096 h 120146"/>
                <a:gd name="connsiteX5" fmla="*/ 109948 w 114558"/>
                <a:gd name="connsiteY5" fmla="*/ 2096 h 120146"/>
                <a:gd name="connsiteX6" fmla="*/ 114698 w 114558"/>
                <a:gd name="connsiteY6" fmla="*/ 6846 h 120146"/>
                <a:gd name="connsiteX7" fmla="*/ 114698 w 114558"/>
                <a:gd name="connsiteY7" fmla="*/ 114978 h 120146"/>
                <a:gd name="connsiteX8" fmla="*/ 109948 w 114558"/>
                <a:gd name="connsiteY8" fmla="*/ 119728 h 12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558" h="120146">
                  <a:moveTo>
                    <a:pt x="109948" y="119728"/>
                  </a:moveTo>
                  <a:lnTo>
                    <a:pt x="6846" y="119728"/>
                  </a:lnTo>
                  <a:cubicBezTo>
                    <a:pt x="4051" y="119728"/>
                    <a:pt x="2096" y="117492"/>
                    <a:pt x="2096" y="114978"/>
                  </a:cubicBezTo>
                  <a:lnTo>
                    <a:pt x="2096" y="6846"/>
                  </a:lnTo>
                  <a:cubicBezTo>
                    <a:pt x="2096" y="4051"/>
                    <a:pt x="4331" y="2096"/>
                    <a:pt x="6846" y="2096"/>
                  </a:cubicBezTo>
                  <a:lnTo>
                    <a:pt x="109948" y="2096"/>
                  </a:lnTo>
                  <a:cubicBezTo>
                    <a:pt x="112742" y="2096"/>
                    <a:pt x="114698" y="4331"/>
                    <a:pt x="114698" y="6846"/>
                  </a:cubicBezTo>
                  <a:lnTo>
                    <a:pt x="114698" y="114978"/>
                  </a:lnTo>
                  <a:cubicBezTo>
                    <a:pt x="114698" y="117492"/>
                    <a:pt x="112742" y="119728"/>
                    <a:pt x="109948" y="119728"/>
                  </a:cubicBezTo>
                  <a:close/>
                </a:path>
              </a:pathLst>
            </a:custGeom>
            <a:solidFill>
              <a:srgbClr val="7AB3E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7E2B421C-002C-6C4F-9499-86B2DCDF9AFE}"/>
                </a:ext>
              </a:extLst>
            </p:cNvPr>
            <p:cNvSpPr/>
            <p:nvPr/>
          </p:nvSpPr>
          <p:spPr>
            <a:xfrm>
              <a:off x="1138328" y="2633211"/>
              <a:ext cx="55882" cy="81029"/>
            </a:xfrm>
            <a:custGeom>
              <a:avLst/>
              <a:gdLst>
                <a:gd name="connsiteX0" fmla="*/ 55904 w 55882"/>
                <a:gd name="connsiteY0" fmla="*/ 28919 h 81029"/>
                <a:gd name="connsiteX1" fmla="*/ 29080 w 55882"/>
                <a:gd name="connsiteY1" fmla="*/ 2096 h 81029"/>
                <a:gd name="connsiteX2" fmla="*/ 2257 w 55882"/>
                <a:gd name="connsiteY2" fmla="*/ 28919 h 81029"/>
                <a:gd name="connsiteX3" fmla="*/ 29080 w 55882"/>
                <a:gd name="connsiteY3" fmla="*/ 79772 h 81029"/>
                <a:gd name="connsiteX4" fmla="*/ 55904 w 55882"/>
                <a:gd name="connsiteY4" fmla="*/ 28919 h 81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882" h="81029">
                  <a:moveTo>
                    <a:pt x="55904" y="28919"/>
                  </a:moveTo>
                  <a:cubicBezTo>
                    <a:pt x="55904" y="14110"/>
                    <a:pt x="43889" y="2096"/>
                    <a:pt x="29080" y="2096"/>
                  </a:cubicBezTo>
                  <a:cubicBezTo>
                    <a:pt x="14271" y="2096"/>
                    <a:pt x="2257" y="14110"/>
                    <a:pt x="2257" y="28919"/>
                  </a:cubicBezTo>
                  <a:cubicBezTo>
                    <a:pt x="2257" y="28919"/>
                    <a:pt x="-1655" y="57419"/>
                    <a:pt x="29080" y="79772"/>
                  </a:cubicBezTo>
                  <a:cubicBezTo>
                    <a:pt x="59536" y="57419"/>
                    <a:pt x="55904" y="28919"/>
                    <a:pt x="55904" y="28919"/>
                  </a:cubicBezTo>
                  <a:close/>
                </a:path>
              </a:pathLst>
            </a:custGeom>
            <a:solidFill>
              <a:srgbClr val="7C6E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" name="Forma libre 21">
              <a:extLst>
                <a:ext uri="{FF2B5EF4-FFF2-40B4-BE49-F238E27FC236}">
                  <a16:creationId xmlns:a16="http://schemas.microsoft.com/office/drawing/2014/main" id="{C005A19B-834E-D44B-9EDE-11EFAE17F532}"/>
                </a:ext>
              </a:extLst>
            </p:cNvPr>
            <p:cNvSpPr/>
            <p:nvPr/>
          </p:nvSpPr>
          <p:spPr>
            <a:xfrm>
              <a:off x="1145703" y="2640425"/>
              <a:ext cx="41912" cy="41912"/>
            </a:xfrm>
            <a:custGeom>
              <a:avLst/>
              <a:gdLst>
                <a:gd name="connsiteX0" fmla="*/ 23102 w 41911"/>
                <a:gd name="connsiteY0" fmla="*/ 40984 h 41911"/>
                <a:gd name="connsiteX1" fmla="*/ 2146 w 41911"/>
                <a:gd name="connsiteY1" fmla="*/ 20028 h 41911"/>
                <a:gd name="connsiteX2" fmla="*/ 20028 w 41911"/>
                <a:gd name="connsiteY2" fmla="*/ 2146 h 41911"/>
                <a:gd name="connsiteX3" fmla="*/ 40984 w 41911"/>
                <a:gd name="connsiteY3" fmla="*/ 23102 h 41911"/>
                <a:gd name="connsiteX4" fmla="*/ 23102 w 41911"/>
                <a:gd name="connsiteY4" fmla="*/ 40984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911" h="41911">
                  <a:moveTo>
                    <a:pt x="23102" y="40984"/>
                  </a:moveTo>
                  <a:cubicBezTo>
                    <a:pt x="11087" y="41822"/>
                    <a:pt x="1308" y="32043"/>
                    <a:pt x="2146" y="20028"/>
                  </a:cubicBezTo>
                  <a:cubicBezTo>
                    <a:pt x="2984" y="10528"/>
                    <a:pt x="10528" y="2984"/>
                    <a:pt x="20028" y="2146"/>
                  </a:cubicBezTo>
                  <a:cubicBezTo>
                    <a:pt x="32043" y="1308"/>
                    <a:pt x="41822" y="11087"/>
                    <a:pt x="40984" y="23102"/>
                  </a:cubicBezTo>
                  <a:cubicBezTo>
                    <a:pt x="40146" y="32602"/>
                    <a:pt x="32602" y="40425"/>
                    <a:pt x="23102" y="40984"/>
                  </a:cubicBezTo>
                  <a:close/>
                </a:path>
              </a:pathLst>
            </a:custGeom>
            <a:solidFill>
              <a:srgbClr val="FA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" name="Forma libre 22">
              <a:extLst>
                <a:ext uri="{FF2B5EF4-FFF2-40B4-BE49-F238E27FC236}">
                  <a16:creationId xmlns:a16="http://schemas.microsoft.com/office/drawing/2014/main" id="{E3EDEF70-9C7F-F94D-BA47-F55D0D263FEC}"/>
                </a:ext>
              </a:extLst>
            </p:cNvPr>
            <p:cNvSpPr/>
            <p:nvPr/>
          </p:nvSpPr>
          <p:spPr>
            <a:xfrm>
              <a:off x="1127592" y="2466961"/>
              <a:ext cx="78235" cy="78235"/>
            </a:xfrm>
            <a:custGeom>
              <a:avLst/>
              <a:gdLst>
                <a:gd name="connsiteX0" fmla="*/ 76419 w 78235"/>
                <a:gd name="connsiteY0" fmla="*/ 39257 h 78235"/>
                <a:gd name="connsiteX1" fmla="*/ 39257 w 78235"/>
                <a:gd name="connsiteY1" fmla="*/ 76419 h 78235"/>
                <a:gd name="connsiteX2" fmla="*/ 2096 w 78235"/>
                <a:gd name="connsiteY2" fmla="*/ 39257 h 78235"/>
                <a:gd name="connsiteX3" fmla="*/ 39257 w 78235"/>
                <a:gd name="connsiteY3" fmla="*/ 2096 h 78235"/>
                <a:gd name="connsiteX4" fmla="*/ 76419 w 78235"/>
                <a:gd name="connsiteY4" fmla="*/ 39257 h 78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235" h="78235">
                  <a:moveTo>
                    <a:pt x="76419" y="39257"/>
                  </a:moveTo>
                  <a:cubicBezTo>
                    <a:pt x="76419" y="59654"/>
                    <a:pt x="59934" y="76419"/>
                    <a:pt x="39257" y="76419"/>
                  </a:cubicBezTo>
                  <a:cubicBezTo>
                    <a:pt x="18581" y="76419"/>
                    <a:pt x="2096" y="59934"/>
                    <a:pt x="2096" y="39257"/>
                  </a:cubicBezTo>
                  <a:cubicBezTo>
                    <a:pt x="2096" y="18860"/>
                    <a:pt x="18581" y="2096"/>
                    <a:pt x="39257" y="2096"/>
                  </a:cubicBezTo>
                  <a:cubicBezTo>
                    <a:pt x="59934" y="2096"/>
                    <a:pt x="76419" y="18860"/>
                    <a:pt x="76419" y="39257"/>
                  </a:cubicBezTo>
                  <a:close/>
                </a:path>
              </a:pathLst>
            </a:custGeom>
            <a:solidFill>
              <a:srgbClr val="7C6E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" name="Forma libre 23">
              <a:extLst>
                <a:ext uri="{FF2B5EF4-FFF2-40B4-BE49-F238E27FC236}">
                  <a16:creationId xmlns:a16="http://schemas.microsoft.com/office/drawing/2014/main" id="{5C01A711-91F5-EA4F-AE75-75D4175E7CFA}"/>
                </a:ext>
              </a:extLst>
            </p:cNvPr>
            <p:cNvSpPr/>
            <p:nvPr/>
          </p:nvSpPr>
          <p:spPr>
            <a:xfrm>
              <a:off x="1134856" y="2474226"/>
              <a:ext cx="61470" cy="61470"/>
            </a:xfrm>
            <a:custGeom>
              <a:avLst/>
              <a:gdLst>
                <a:gd name="connsiteX0" fmla="*/ 61890 w 61470"/>
                <a:gd name="connsiteY0" fmla="*/ 31993 h 61470"/>
                <a:gd name="connsiteX1" fmla="*/ 31993 w 61470"/>
                <a:gd name="connsiteY1" fmla="*/ 61890 h 61470"/>
                <a:gd name="connsiteX2" fmla="*/ 2096 w 61470"/>
                <a:gd name="connsiteY2" fmla="*/ 31993 h 61470"/>
                <a:gd name="connsiteX3" fmla="*/ 31993 w 61470"/>
                <a:gd name="connsiteY3" fmla="*/ 2096 h 61470"/>
                <a:gd name="connsiteX4" fmla="*/ 61890 w 61470"/>
                <a:gd name="connsiteY4" fmla="*/ 31993 h 6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70" h="61470">
                  <a:moveTo>
                    <a:pt x="61890" y="31993"/>
                  </a:moveTo>
                  <a:cubicBezTo>
                    <a:pt x="61890" y="48478"/>
                    <a:pt x="48478" y="61890"/>
                    <a:pt x="31993" y="61890"/>
                  </a:cubicBezTo>
                  <a:cubicBezTo>
                    <a:pt x="15507" y="61890"/>
                    <a:pt x="2096" y="48478"/>
                    <a:pt x="2096" y="31993"/>
                  </a:cubicBezTo>
                  <a:cubicBezTo>
                    <a:pt x="2096" y="15507"/>
                    <a:pt x="15507" y="2096"/>
                    <a:pt x="31993" y="2096"/>
                  </a:cubicBezTo>
                  <a:cubicBezTo>
                    <a:pt x="48478" y="2096"/>
                    <a:pt x="61890" y="15507"/>
                    <a:pt x="61890" y="31993"/>
                  </a:cubicBezTo>
                  <a:close/>
                </a:path>
              </a:pathLst>
            </a:custGeom>
            <a:solidFill>
              <a:srgbClr val="FA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" name="Forma libre 24">
              <a:extLst>
                <a:ext uri="{FF2B5EF4-FFF2-40B4-BE49-F238E27FC236}">
                  <a16:creationId xmlns:a16="http://schemas.microsoft.com/office/drawing/2014/main" id="{34B4CC03-BBD0-A646-87B2-153689C33201}"/>
                </a:ext>
              </a:extLst>
            </p:cNvPr>
            <p:cNvSpPr/>
            <p:nvPr/>
          </p:nvSpPr>
          <p:spPr>
            <a:xfrm>
              <a:off x="1133666" y="2471990"/>
              <a:ext cx="64265" cy="27941"/>
            </a:xfrm>
            <a:custGeom>
              <a:avLst/>
              <a:gdLst>
                <a:gd name="connsiteX0" fmla="*/ 33183 w 64264"/>
                <a:gd name="connsiteY0" fmla="*/ 4331 h 27941"/>
                <a:gd name="connsiteX1" fmla="*/ 61962 w 64264"/>
                <a:gd name="connsiteY1" fmla="*/ 25846 h 27941"/>
                <a:gd name="connsiteX2" fmla="*/ 63080 w 64264"/>
                <a:gd name="connsiteY2" fmla="*/ 26684 h 27941"/>
                <a:gd name="connsiteX3" fmla="*/ 63080 w 64264"/>
                <a:gd name="connsiteY3" fmla="*/ 26684 h 27941"/>
                <a:gd name="connsiteX4" fmla="*/ 64198 w 64264"/>
                <a:gd name="connsiteY4" fmla="*/ 25287 h 27941"/>
                <a:gd name="connsiteX5" fmla="*/ 33183 w 64264"/>
                <a:gd name="connsiteY5" fmla="*/ 2096 h 27941"/>
                <a:gd name="connsiteX6" fmla="*/ 2168 w 64264"/>
                <a:gd name="connsiteY6" fmla="*/ 25287 h 27941"/>
                <a:gd name="connsiteX7" fmla="*/ 3286 w 64264"/>
                <a:gd name="connsiteY7" fmla="*/ 26684 h 27941"/>
                <a:gd name="connsiteX8" fmla="*/ 3286 w 64264"/>
                <a:gd name="connsiteY8" fmla="*/ 26684 h 27941"/>
                <a:gd name="connsiteX9" fmla="*/ 4404 w 64264"/>
                <a:gd name="connsiteY9" fmla="*/ 25846 h 27941"/>
                <a:gd name="connsiteX10" fmla="*/ 33183 w 64264"/>
                <a:gd name="connsiteY10" fmla="*/ 4331 h 27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264" h="27941">
                  <a:moveTo>
                    <a:pt x="33183" y="4331"/>
                  </a:moveTo>
                  <a:cubicBezTo>
                    <a:pt x="46874" y="4331"/>
                    <a:pt x="58050" y="13272"/>
                    <a:pt x="61962" y="25846"/>
                  </a:cubicBezTo>
                  <a:cubicBezTo>
                    <a:pt x="62242" y="26404"/>
                    <a:pt x="62521" y="26684"/>
                    <a:pt x="63080" y="26684"/>
                  </a:cubicBezTo>
                  <a:lnTo>
                    <a:pt x="63080" y="26684"/>
                  </a:lnTo>
                  <a:cubicBezTo>
                    <a:pt x="63918" y="26684"/>
                    <a:pt x="64477" y="25846"/>
                    <a:pt x="64198" y="25287"/>
                  </a:cubicBezTo>
                  <a:cubicBezTo>
                    <a:pt x="60286" y="11875"/>
                    <a:pt x="47992" y="2096"/>
                    <a:pt x="33183" y="2096"/>
                  </a:cubicBezTo>
                  <a:cubicBezTo>
                    <a:pt x="18654" y="2096"/>
                    <a:pt x="6080" y="11875"/>
                    <a:pt x="2168" y="25287"/>
                  </a:cubicBezTo>
                  <a:cubicBezTo>
                    <a:pt x="1889" y="26125"/>
                    <a:pt x="2448" y="26684"/>
                    <a:pt x="3286" y="26684"/>
                  </a:cubicBezTo>
                  <a:lnTo>
                    <a:pt x="3286" y="26684"/>
                  </a:lnTo>
                  <a:cubicBezTo>
                    <a:pt x="3845" y="26684"/>
                    <a:pt x="4404" y="26404"/>
                    <a:pt x="4404" y="25846"/>
                  </a:cubicBezTo>
                  <a:cubicBezTo>
                    <a:pt x="8036" y="13272"/>
                    <a:pt x="19492" y="4331"/>
                    <a:pt x="33183" y="4331"/>
                  </a:cubicBezTo>
                  <a:close/>
                </a:path>
              </a:pathLst>
            </a:custGeom>
            <a:solidFill>
              <a:srgbClr val="A488B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" name="Forma libre 25">
              <a:extLst>
                <a:ext uri="{FF2B5EF4-FFF2-40B4-BE49-F238E27FC236}">
                  <a16:creationId xmlns:a16="http://schemas.microsoft.com/office/drawing/2014/main" id="{A94DBA09-C985-254B-BC48-7797842493B1}"/>
                </a:ext>
              </a:extLst>
            </p:cNvPr>
            <p:cNvSpPr/>
            <p:nvPr/>
          </p:nvSpPr>
          <p:spPr>
            <a:xfrm>
              <a:off x="1127841" y="2504961"/>
              <a:ext cx="75441" cy="39118"/>
            </a:xfrm>
            <a:custGeom>
              <a:avLst/>
              <a:gdLst>
                <a:gd name="connsiteX0" fmla="*/ 72258 w 75441"/>
                <a:gd name="connsiteY0" fmla="*/ 2096 h 39117"/>
                <a:gd name="connsiteX1" fmla="*/ 68626 w 75441"/>
                <a:gd name="connsiteY1" fmla="*/ 5169 h 39117"/>
                <a:gd name="connsiteX2" fmla="*/ 39008 w 75441"/>
                <a:gd name="connsiteY2" fmla="*/ 31154 h 39117"/>
                <a:gd name="connsiteX3" fmla="*/ 9391 w 75441"/>
                <a:gd name="connsiteY3" fmla="*/ 5169 h 39117"/>
                <a:gd name="connsiteX4" fmla="*/ 5758 w 75441"/>
                <a:gd name="connsiteY4" fmla="*/ 2096 h 39117"/>
                <a:gd name="connsiteX5" fmla="*/ 5758 w 75441"/>
                <a:gd name="connsiteY5" fmla="*/ 2096 h 39117"/>
                <a:gd name="connsiteX6" fmla="*/ 2126 w 75441"/>
                <a:gd name="connsiteY6" fmla="*/ 6007 h 39117"/>
                <a:gd name="connsiteX7" fmla="*/ 39008 w 75441"/>
                <a:gd name="connsiteY7" fmla="*/ 38140 h 39117"/>
                <a:gd name="connsiteX8" fmla="*/ 75891 w 75441"/>
                <a:gd name="connsiteY8" fmla="*/ 6007 h 39117"/>
                <a:gd name="connsiteX9" fmla="*/ 72258 w 75441"/>
                <a:gd name="connsiteY9" fmla="*/ 2096 h 39117"/>
                <a:gd name="connsiteX10" fmla="*/ 72258 w 75441"/>
                <a:gd name="connsiteY10" fmla="*/ 2096 h 3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441" h="39117">
                  <a:moveTo>
                    <a:pt x="72258" y="2096"/>
                  </a:moveTo>
                  <a:cubicBezTo>
                    <a:pt x="70582" y="2096"/>
                    <a:pt x="68905" y="3493"/>
                    <a:pt x="68626" y="5169"/>
                  </a:cubicBezTo>
                  <a:cubicBezTo>
                    <a:pt x="66670" y="19699"/>
                    <a:pt x="54097" y="31154"/>
                    <a:pt x="39008" y="31154"/>
                  </a:cubicBezTo>
                  <a:cubicBezTo>
                    <a:pt x="23920" y="31154"/>
                    <a:pt x="11347" y="19978"/>
                    <a:pt x="9391" y="5169"/>
                  </a:cubicBezTo>
                  <a:cubicBezTo>
                    <a:pt x="9111" y="3493"/>
                    <a:pt x="7714" y="2096"/>
                    <a:pt x="5758" y="2096"/>
                  </a:cubicBezTo>
                  <a:lnTo>
                    <a:pt x="5758" y="2096"/>
                  </a:lnTo>
                  <a:cubicBezTo>
                    <a:pt x="3523" y="2096"/>
                    <a:pt x="1847" y="4051"/>
                    <a:pt x="2126" y="6007"/>
                  </a:cubicBezTo>
                  <a:cubicBezTo>
                    <a:pt x="4641" y="24169"/>
                    <a:pt x="20008" y="38140"/>
                    <a:pt x="39008" y="38140"/>
                  </a:cubicBezTo>
                  <a:cubicBezTo>
                    <a:pt x="57729" y="38140"/>
                    <a:pt x="73376" y="24169"/>
                    <a:pt x="75891" y="6007"/>
                  </a:cubicBezTo>
                  <a:cubicBezTo>
                    <a:pt x="75891" y="4051"/>
                    <a:pt x="74214" y="2096"/>
                    <a:pt x="72258" y="2096"/>
                  </a:cubicBezTo>
                  <a:lnTo>
                    <a:pt x="72258" y="2096"/>
                  </a:lnTo>
                  <a:close/>
                </a:path>
              </a:pathLst>
            </a:custGeom>
            <a:solidFill>
              <a:srgbClr val="6056A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" name="Forma libre 26">
              <a:extLst>
                <a:ext uri="{FF2B5EF4-FFF2-40B4-BE49-F238E27FC236}">
                  <a16:creationId xmlns:a16="http://schemas.microsoft.com/office/drawing/2014/main" id="{99EFCD95-E21C-964C-88BB-5FA466B906BC}"/>
                </a:ext>
              </a:extLst>
            </p:cNvPr>
            <p:cNvSpPr/>
            <p:nvPr/>
          </p:nvSpPr>
          <p:spPr>
            <a:xfrm>
              <a:off x="1134856" y="2474226"/>
              <a:ext cx="61470" cy="61470"/>
            </a:xfrm>
            <a:custGeom>
              <a:avLst/>
              <a:gdLst>
                <a:gd name="connsiteX0" fmla="*/ 61890 w 61470"/>
                <a:gd name="connsiteY0" fmla="*/ 31993 h 61470"/>
                <a:gd name="connsiteX1" fmla="*/ 31993 w 61470"/>
                <a:gd name="connsiteY1" fmla="*/ 61890 h 61470"/>
                <a:gd name="connsiteX2" fmla="*/ 2096 w 61470"/>
                <a:gd name="connsiteY2" fmla="*/ 31993 h 61470"/>
                <a:gd name="connsiteX3" fmla="*/ 31993 w 61470"/>
                <a:gd name="connsiteY3" fmla="*/ 2096 h 61470"/>
                <a:gd name="connsiteX4" fmla="*/ 61890 w 61470"/>
                <a:gd name="connsiteY4" fmla="*/ 31993 h 6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70" h="61470">
                  <a:moveTo>
                    <a:pt x="61890" y="31993"/>
                  </a:moveTo>
                  <a:cubicBezTo>
                    <a:pt x="61890" y="48478"/>
                    <a:pt x="48478" y="61890"/>
                    <a:pt x="31993" y="61890"/>
                  </a:cubicBezTo>
                  <a:cubicBezTo>
                    <a:pt x="15507" y="61890"/>
                    <a:pt x="2096" y="48478"/>
                    <a:pt x="2096" y="31993"/>
                  </a:cubicBezTo>
                  <a:cubicBezTo>
                    <a:pt x="2096" y="15507"/>
                    <a:pt x="15507" y="2096"/>
                    <a:pt x="31993" y="2096"/>
                  </a:cubicBezTo>
                  <a:cubicBezTo>
                    <a:pt x="48478" y="2096"/>
                    <a:pt x="61890" y="15507"/>
                    <a:pt x="61890" y="31993"/>
                  </a:cubicBezTo>
                  <a:close/>
                </a:path>
              </a:pathLst>
            </a:custGeom>
            <a:solidFill>
              <a:srgbClr val="FA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" name="Forma libre 27">
              <a:extLst>
                <a:ext uri="{FF2B5EF4-FFF2-40B4-BE49-F238E27FC236}">
                  <a16:creationId xmlns:a16="http://schemas.microsoft.com/office/drawing/2014/main" id="{7A11307A-6D00-D342-8263-A5BAEE1B0B1B}"/>
                </a:ext>
              </a:extLst>
            </p:cNvPr>
            <p:cNvSpPr/>
            <p:nvPr/>
          </p:nvSpPr>
          <p:spPr>
            <a:xfrm>
              <a:off x="1134504" y="2513623"/>
              <a:ext cx="64265" cy="25147"/>
            </a:xfrm>
            <a:custGeom>
              <a:avLst/>
              <a:gdLst>
                <a:gd name="connsiteX0" fmla="*/ 61403 w 64264"/>
                <a:gd name="connsiteY0" fmla="*/ 2096 h 25147"/>
                <a:gd name="connsiteX1" fmla="*/ 60286 w 64264"/>
                <a:gd name="connsiteY1" fmla="*/ 2934 h 25147"/>
                <a:gd name="connsiteX2" fmla="*/ 32345 w 64264"/>
                <a:gd name="connsiteY2" fmla="*/ 22493 h 25147"/>
                <a:gd name="connsiteX3" fmla="*/ 4404 w 64264"/>
                <a:gd name="connsiteY3" fmla="*/ 2934 h 25147"/>
                <a:gd name="connsiteX4" fmla="*/ 3286 w 64264"/>
                <a:gd name="connsiteY4" fmla="*/ 2096 h 25147"/>
                <a:gd name="connsiteX5" fmla="*/ 3286 w 64264"/>
                <a:gd name="connsiteY5" fmla="*/ 2096 h 25147"/>
                <a:gd name="connsiteX6" fmla="*/ 2168 w 64264"/>
                <a:gd name="connsiteY6" fmla="*/ 3772 h 25147"/>
                <a:gd name="connsiteX7" fmla="*/ 32345 w 64264"/>
                <a:gd name="connsiteY7" fmla="*/ 24728 h 25147"/>
                <a:gd name="connsiteX8" fmla="*/ 62521 w 64264"/>
                <a:gd name="connsiteY8" fmla="*/ 3772 h 25147"/>
                <a:gd name="connsiteX9" fmla="*/ 61403 w 64264"/>
                <a:gd name="connsiteY9" fmla="*/ 2096 h 25147"/>
                <a:gd name="connsiteX10" fmla="*/ 61403 w 64264"/>
                <a:gd name="connsiteY10" fmla="*/ 2096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264" h="25147">
                  <a:moveTo>
                    <a:pt x="61403" y="2096"/>
                  </a:moveTo>
                  <a:cubicBezTo>
                    <a:pt x="60845" y="2096"/>
                    <a:pt x="60565" y="2375"/>
                    <a:pt x="60286" y="2934"/>
                  </a:cubicBezTo>
                  <a:cubicBezTo>
                    <a:pt x="56095" y="14390"/>
                    <a:pt x="45198" y="22493"/>
                    <a:pt x="32345" y="22493"/>
                  </a:cubicBezTo>
                  <a:cubicBezTo>
                    <a:pt x="19492" y="22493"/>
                    <a:pt x="8595" y="14390"/>
                    <a:pt x="4404" y="2934"/>
                  </a:cubicBezTo>
                  <a:cubicBezTo>
                    <a:pt x="4124" y="2375"/>
                    <a:pt x="3845" y="2096"/>
                    <a:pt x="3286" y="2096"/>
                  </a:cubicBezTo>
                  <a:lnTo>
                    <a:pt x="3286" y="2096"/>
                  </a:lnTo>
                  <a:cubicBezTo>
                    <a:pt x="2448" y="2096"/>
                    <a:pt x="1889" y="2934"/>
                    <a:pt x="2168" y="3772"/>
                  </a:cubicBezTo>
                  <a:cubicBezTo>
                    <a:pt x="6639" y="16066"/>
                    <a:pt x="18654" y="24728"/>
                    <a:pt x="32345" y="24728"/>
                  </a:cubicBezTo>
                  <a:cubicBezTo>
                    <a:pt x="46315" y="24728"/>
                    <a:pt x="58050" y="16066"/>
                    <a:pt x="62521" y="3772"/>
                  </a:cubicBezTo>
                  <a:cubicBezTo>
                    <a:pt x="62800" y="2934"/>
                    <a:pt x="62242" y="2096"/>
                    <a:pt x="61403" y="2096"/>
                  </a:cubicBezTo>
                  <a:lnTo>
                    <a:pt x="61403" y="2096"/>
                  </a:lnTo>
                  <a:close/>
                </a:path>
              </a:pathLst>
            </a:custGeom>
            <a:solidFill>
              <a:srgbClr val="7C6E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" name="Forma libre 28">
              <a:extLst>
                <a:ext uri="{FF2B5EF4-FFF2-40B4-BE49-F238E27FC236}">
                  <a16:creationId xmlns:a16="http://schemas.microsoft.com/office/drawing/2014/main" id="{34C1A12A-0CD5-8E4D-8E13-B3B89EE6EB62}"/>
                </a:ext>
              </a:extLst>
            </p:cNvPr>
            <p:cNvSpPr/>
            <p:nvPr/>
          </p:nvSpPr>
          <p:spPr>
            <a:xfrm>
              <a:off x="1163356" y="2482887"/>
              <a:ext cx="5588" cy="27941"/>
            </a:xfrm>
            <a:custGeom>
              <a:avLst/>
              <a:gdLst>
                <a:gd name="connsiteX0" fmla="*/ 3493 w 5588"/>
                <a:gd name="connsiteY0" fmla="*/ 25846 h 27941"/>
                <a:gd name="connsiteX1" fmla="*/ 3493 w 5588"/>
                <a:gd name="connsiteY1" fmla="*/ 25846 h 27941"/>
                <a:gd name="connsiteX2" fmla="*/ 2096 w 5588"/>
                <a:gd name="connsiteY2" fmla="*/ 24448 h 27941"/>
                <a:gd name="connsiteX3" fmla="*/ 2096 w 5588"/>
                <a:gd name="connsiteY3" fmla="*/ 3493 h 27941"/>
                <a:gd name="connsiteX4" fmla="*/ 3493 w 5588"/>
                <a:gd name="connsiteY4" fmla="*/ 2096 h 27941"/>
                <a:gd name="connsiteX5" fmla="*/ 3493 w 5588"/>
                <a:gd name="connsiteY5" fmla="*/ 2096 h 27941"/>
                <a:gd name="connsiteX6" fmla="*/ 4890 w 5588"/>
                <a:gd name="connsiteY6" fmla="*/ 3493 h 27941"/>
                <a:gd name="connsiteX7" fmla="*/ 4890 w 5588"/>
                <a:gd name="connsiteY7" fmla="*/ 24448 h 27941"/>
                <a:gd name="connsiteX8" fmla="*/ 3493 w 5588"/>
                <a:gd name="connsiteY8" fmla="*/ 25846 h 27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" h="27941">
                  <a:moveTo>
                    <a:pt x="3493" y="25846"/>
                  </a:moveTo>
                  <a:lnTo>
                    <a:pt x="3493" y="25846"/>
                  </a:lnTo>
                  <a:cubicBezTo>
                    <a:pt x="2654" y="25846"/>
                    <a:pt x="2096" y="25287"/>
                    <a:pt x="2096" y="24448"/>
                  </a:cubicBezTo>
                  <a:lnTo>
                    <a:pt x="2096" y="3493"/>
                  </a:lnTo>
                  <a:cubicBezTo>
                    <a:pt x="2096" y="2654"/>
                    <a:pt x="2654" y="2096"/>
                    <a:pt x="3493" y="2096"/>
                  </a:cubicBezTo>
                  <a:lnTo>
                    <a:pt x="3493" y="2096"/>
                  </a:lnTo>
                  <a:cubicBezTo>
                    <a:pt x="4331" y="2096"/>
                    <a:pt x="4890" y="2654"/>
                    <a:pt x="4890" y="3493"/>
                  </a:cubicBezTo>
                  <a:lnTo>
                    <a:pt x="4890" y="24448"/>
                  </a:lnTo>
                  <a:cubicBezTo>
                    <a:pt x="4890" y="25287"/>
                    <a:pt x="4051" y="25846"/>
                    <a:pt x="3493" y="25846"/>
                  </a:cubicBezTo>
                  <a:close/>
                </a:path>
              </a:pathLst>
            </a:custGeom>
            <a:solidFill>
              <a:srgbClr val="7C6E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" name="Forma libre 29">
              <a:extLst>
                <a:ext uri="{FF2B5EF4-FFF2-40B4-BE49-F238E27FC236}">
                  <a16:creationId xmlns:a16="http://schemas.microsoft.com/office/drawing/2014/main" id="{DA03D94E-9007-1E40-8892-116B5C0D2678}"/>
                </a:ext>
              </a:extLst>
            </p:cNvPr>
            <p:cNvSpPr/>
            <p:nvPr/>
          </p:nvSpPr>
          <p:spPr>
            <a:xfrm>
              <a:off x="1163246" y="2503939"/>
              <a:ext cx="19559" cy="16765"/>
            </a:xfrm>
            <a:custGeom>
              <a:avLst/>
              <a:gdLst>
                <a:gd name="connsiteX0" fmla="*/ 2485 w 19558"/>
                <a:gd name="connsiteY0" fmla="*/ 2559 h 16764"/>
                <a:gd name="connsiteX1" fmla="*/ 2485 w 19558"/>
                <a:gd name="connsiteY1" fmla="*/ 2559 h 16764"/>
                <a:gd name="connsiteX2" fmla="*/ 4441 w 19558"/>
                <a:gd name="connsiteY2" fmla="*/ 2279 h 16764"/>
                <a:gd name="connsiteX3" fmla="*/ 17294 w 19558"/>
                <a:gd name="connsiteY3" fmla="*/ 13176 h 16764"/>
                <a:gd name="connsiteX4" fmla="*/ 17573 w 19558"/>
                <a:gd name="connsiteY4" fmla="*/ 15132 h 16764"/>
                <a:gd name="connsiteX5" fmla="*/ 17573 w 19558"/>
                <a:gd name="connsiteY5" fmla="*/ 15132 h 16764"/>
                <a:gd name="connsiteX6" fmla="*/ 15617 w 19558"/>
                <a:gd name="connsiteY6" fmla="*/ 15411 h 16764"/>
                <a:gd name="connsiteX7" fmla="*/ 2764 w 19558"/>
                <a:gd name="connsiteY7" fmla="*/ 4514 h 16764"/>
                <a:gd name="connsiteX8" fmla="*/ 2485 w 19558"/>
                <a:gd name="connsiteY8" fmla="*/ 2559 h 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558" h="16764">
                  <a:moveTo>
                    <a:pt x="2485" y="2559"/>
                  </a:moveTo>
                  <a:lnTo>
                    <a:pt x="2485" y="2559"/>
                  </a:lnTo>
                  <a:cubicBezTo>
                    <a:pt x="3044" y="2000"/>
                    <a:pt x="3882" y="2000"/>
                    <a:pt x="4441" y="2279"/>
                  </a:cubicBezTo>
                  <a:lnTo>
                    <a:pt x="17294" y="13176"/>
                  </a:lnTo>
                  <a:cubicBezTo>
                    <a:pt x="17853" y="13735"/>
                    <a:pt x="17853" y="14573"/>
                    <a:pt x="17573" y="15132"/>
                  </a:cubicBezTo>
                  <a:lnTo>
                    <a:pt x="17573" y="15132"/>
                  </a:lnTo>
                  <a:cubicBezTo>
                    <a:pt x="17014" y="15691"/>
                    <a:pt x="16176" y="15691"/>
                    <a:pt x="15617" y="15411"/>
                  </a:cubicBezTo>
                  <a:lnTo>
                    <a:pt x="2764" y="4514"/>
                  </a:lnTo>
                  <a:cubicBezTo>
                    <a:pt x="1926" y="4235"/>
                    <a:pt x="1926" y="3397"/>
                    <a:pt x="2485" y="2559"/>
                  </a:cubicBezTo>
                  <a:close/>
                </a:path>
              </a:pathLst>
            </a:custGeom>
            <a:solidFill>
              <a:srgbClr val="7C6E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" name="Forma libre 30">
              <a:extLst>
                <a:ext uri="{FF2B5EF4-FFF2-40B4-BE49-F238E27FC236}">
                  <a16:creationId xmlns:a16="http://schemas.microsoft.com/office/drawing/2014/main" id="{F072B124-3C8A-D544-B322-353BD9AD9A72}"/>
                </a:ext>
              </a:extLst>
            </p:cNvPr>
            <p:cNvSpPr/>
            <p:nvPr/>
          </p:nvSpPr>
          <p:spPr>
            <a:xfrm>
              <a:off x="1163915" y="2476182"/>
              <a:ext cx="2794" cy="5588"/>
            </a:xfrm>
            <a:custGeom>
              <a:avLst/>
              <a:gdLst>
                <a:gd name="connsiteX0" fmla="*/ 2096 w 2794"/>
                <a:gd name="connsiteY0" fmla="*/ 2096 h 5588"/>
                <a:gd name="connsiteX1" fmla="*/ 3213 w 2794"/>
                <a:gd name="connsiteY1" fmla="*/ 2096 h 5588"/>
                <a:gd name="connsiteX2" fmla="*/ 3213 w 2794"/>
                <a:gd name="connsiteY2" fmla="*/ 4890 h 5588"/>
                <a:gd name="connsiteX3" fmla="*/ 2096 w 2794"/>
                <a:gd name="connsiteY3" fmla="*/ 4890 h 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" h="5588">
                  <a:moveTo>
                    <a:pt x="2096" y="2096"/>
                  </a:moveTo>
                  <a:lnTo>
                    <a:pt x="3213" y="2096"/>
                  </a:lnTo>
                  <a:lnTo>
                    <a:pt x="3213" y="4890"/>
                  </a:lnTo>
                  <a:lnTo>
                    <a:pt x="2096" y="4890"/>
                  </a:lnTo>
                  <a:close/>
                </a:path>
              </a:pathLst>
            </a:custGeom>
            <a:solidFill>
              <a:srgbClr val="CFD4E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" name="Forma libre 31">
              <a:extLst>
                <a:ext uri="{FF2B5EF4-FFF2-40B4-BE49-F238E27FC236}">
                  <a16:creationId xmlns:a16="http://schemas.microsoft.com/office/drawing/2014/main" id="{364D9636-C020-8049-8043-4F356A9205F0}"/>
                </a:ext>
              </a:extLst>
            </p:cNvPr>
            <p:cNvSpPr/>
            <p:nvPr/>
          </p:nvSpPr>
          <p:spPr>
            <a:xfrm>
              <a:off x="1163915" y="2528711"/>
              <a:ext cx="2794" cy="5588"/>
            </a:xfrm>
            <a:custGeom>
              <a:avLst/>
              <a:gdLst>
                <a:gd name="connsiteX0" fmla="*/ 2096 w 2794"/>
                <a:gd name="connsiteY0" fmla="*/ 2096 h 5588"/>
                <a:gd name="connsiteX1" fmla="*/ 3213 w 2794"/>
                <a:gd name="connsiteY1" fmla="*/ 2096 h 5588"/>
                <a:gd name="connsiteX2" fmla="*/ 3213 w 2794"/>
                <a:gd name="connsiteY2" fmla="*/ 4890 h 5588"/>
                <a:gd name="connsiteX3" fmla="*/ 2096 w 2794"/>
                <a:gd name="connsiteY3" fmla="*/ 4890 h 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" h="5588">
                  <a:moveTo>
                    <a:pt x="2096" y="2096"/>
                  </a:moveTo>
                  <a:lnTo>
                    <a:pt x="3213" y="2096"/>
                  </a:lnTo>
                  <a:lnTo>
                    <a:pt x="3213" y="4890"/>
                  </a:lnTo>
                  <a:lnTo>
                    <a:pt x="2096" y="4890"/>
                  </a:lnTo>
                  <a:close/>
                </a:path>
              </a:pathLst>
            </a:custGeom>
            <a:solidFill>
              <a:srgbClr val="CFD4E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" name="Forma libre 32">
              <a:extLst>
                <a:ext uri="{FF2B5EF4-FFF2-40B4-BE49-F238E27FC236}">
                  <a16:creationId xmlns:a16="http://schemas.microsoft.com/office/drawing/2014/main" id="{12D677C1-F5C0-1D41-930A-71124C522276}"/>
                </a:ext>
              </a:extLst>
            </p:cNvPr>
            <p:cNvSpPr/>
            <p:nvPr/>
          </p:nvSpPr>
          <p:spPr>
            <a:xfrm>
              <a:off x="1136779" y="2503289"/>
              <a:ext cx="5588" cy="2794"/>
            </a:xfrm>
            <a:custGeom>
              <a:avLst/>
              <a:gdLst>
                <a:gd name="connsiteX0" fmla="*/ 2096 w 5588"/>
                <a:gd name="connsiteY0" fmla="*/ 3213 h 2794"/>
                <a:gd name="connsiteX1" fmla="*/ 2096 w 5588"/>
                <a:gd name="connsiteY1" fmla="*/ 2096 h 2794"/>
                <a:gd name="connsiteX2" fmla="*/ 4890 w 5588"/>
                <a:gd name="connsiteY2" fmla="*/ 2096 h 2794"/>
                <a:gd name="connsiteX3" fmla="*/ 4890 w 5588"/>
                <a:gd name="connsiteY3" fmla="*/ 3213 h 2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88" h="2794">
                  <a:moveTo>
                    <a:pt x="2096" y="3213"/>
                  </a:moveTo>
                  <a:lnTo>
                    <a:pt x="2096" y="2096"/>
                  </a:lnTo>
                  <a:lnTo>
                    <a:pt x="4890" y="2096"/>
                  </a:lnTo>
                  <a:lnTo>
                    <a:pt x="4890" y="3213"/>
                  </a:lnTo>
                  <a:close/>
                </a:path>
              </a:pathLst>
            </a:custGeom>
            <a:solidFill>
              <a:srgbClr val="CFD4E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" name="Forma libre 33">
              <a:extLst>
                <a:ext uri="{FF2B5EF4-FFF2-40B4-BE49-F238E27FC236}">
                  <a16:creationId xmlns:a16="http://schemas.microsoft.com/office/drawing/2014/main" id="{7182B564-B006-C943-910C-C568AA680C31}"/>
                </a:ext>
              </a:extLst>
            </p:cNvPr>
            <p:cNvSpPr/>
            <p:nvPr/>
          </p:nvSpPr>
          <p:spPr>
            <a:xfrm>
              <a:off x="1189182" y="2503163"/>
              <a:ext cx="5588" cy="2794"/>
            </a:xfrm>
            <a:custGeom>
              <a:avLst/>
              <a:gdLst>
                <a:gd name="connsiteX0" fmla="*/ 2096 w 5588"/>
                <a:gd name="connsiteY0" fmla="*/ 3213 h 2794"/>
                <a:gd name="connsiteX1" fmla="*/ 2096 w 5588"/>
                <a:gd name="connsiteY1" fmla="*/ 2096 h 2794"/>
                <a:gd name="connsiteX2" fmla="*/ 4890 w 5588"/>
                <a:gd name="connsiteY2" fmla="*/ 2096 h 2794"/>
                <a:gd name="connsiteX3" fmla="*/ 4890 w 5588"/>
                <a:gd name="connsiteY3" fmla="*/ 3213 h 2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88" h="2794">
                  <a:moveTo>
                    <a:pt x="2096" y="3213"/>
                  </a:moveTo>
                  <a:lnTo>
                    <a:pt x="2096" y="2096"/>
                  </a:lnTo>
                  <a:lnTo>
                    <a:pt x="4890" y="2096"/>
                  </a:lnTo>
                  <a:lnTo>
                    <a:pt x="4890" y="3213"/>
                  </a:lnTo>
                  <a:close/>
                </a:path>
              </a:pathLst>
            </a:custGeom>
            <a:solidFill>
              <a:srgbClr val="CFD4E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" name="Forma libre 34">
              <a:extLst>
                <a:ext uri="{FF2B5EF4-FFF2-40B4-BE49-F238E27FC236}">
                  <a16:creationId xmlns:a16="http://schemas.microsoft.com/office/drawing/2014/main" id="{5847457F-8111-CD4D-B87B-F9A62E68D389}"/>
                </a:ext>
              </a:extLst>
            </p:cNvPr>
            <p:cNvSpPr/>
            <p:nvPr/>
          </p:nvSpPr>
          <p:spPr>
            <a:xfrm>
              <a:off x="1143577" y="2483212"/>
              <a:ext cx="8382" cy="8382"/>
            </a:xfrm>
            <a:custGeom>
              <a:avLst/>
              <a:gdLst>
                <a:gd name="connsiteX0" fmla="*/ 2964 w 8382"/>
                <a:gd name="connsiteY0" fmla="*/ 3754 h 8382"/>
                <a:gd name="connsiteX1" fmla="*/ 3754 w 8382"/>
                <a:gd name="connsiteY1" fmla="*/ 2964 h 8382"/>
                <a:gd name="connsiteX2" fmla="*/ 5729 w 8382"/>
                <a:gd name="connsiteY2" fmla="*/ 4940 h 8382"/>
                <a:gd name="connsiteX3" fmla="*/ 4938 w 8382"/>
                <a:gd name="connsiteY3" fmla="*/ 5730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82" h="8382">
                  <a:moveTo>
                    <a:pt x="2964" y="3754"/>
                  </a:moveTo>
                  <a:lnTo>
                    <a:pt x="3754" y="2964"/>
                  </a:lnTo>
                  <a:lnTo>
                    <a:pt x="5729" y="4940"/>
                  </a:lnTo>
                  <a:lnTo>
                    <a:pt x="4938" y="5730"/>
                  </a:lnTo>
                  <a:close/>
                </a:path>
              </a:pathLst>
            </a:custGeom>
            <a:solidFill>
              <a:srgbClr val="CFD4E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" name="Forma libre 35">
              <a:extLst>
                <a:ext uri="{FF2B5EF4-FFF2-40B4-BE49-F238E27FC236}">
                  <a16:creationId xmlns:a16="http://schemas.microsoft.com/office/drawing/2014/main" id="{D5156083-8E31-6340-B0B1-73DECC55B6D9}"/>
                </a:ext>
              </a:extLst>
            </p:cNvPr>
            <p:cNvSpPr/>
            <p:nvPr/>
          </p:nvSpPr>
          <p:spPr>
            <a:xfrm>
              <a:off x="1180585" y="2520067"/>
              <a:ext cx="8382" cy="8382"/>
            </a:xfrm>
            <a:custGeom>
              <a:avLst/>
              <a:gdLst>
                <a:gd name="connsiteX0" fmla="*/ 2964 w 8382"/>
                <a:gd name="connsiteY0" fmla="*/ 3754 h 8382"/>
                <a:gd name="connsiteX1" fmla="*/ 3754 w 8382"/>
                <a:gd name="connsiteY1" fmla="*/ 2964 h 8382"/>
                <a:gd name="connsiteX2" fmla="*/ 5730 w 8382"/>
                <a:gd name="connsiteY2" fmla="*/ 4939 h 8382"/>
                <a:gd name="connsiteX3" fmla="*/ 4939 w 8382"/>
                <a:gd name="connsiteY3" fmla="*/ 5730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82" h="8382">
                  <a:moveTo>
                    <a:pt x="2964" y="3754"/>
                  </a:moveTo>
                  <a:lnTo>
                    <a:pt x="3754" y="2964"/>
                  </a:lnTo>
                  <a:lnTo>
                    <a:pt x="5730" y="4939"/>
                  </a:lnTo>
                  <a:lnTo>
                    <a:pt x="4939" y="5730"/>
                  </a:lnTo>
                  <a:close/>
                </a:path>
              </a:pathLst>
            </a:custGeom>
            <a:solidFill>
              <a:srgbClr val="CFD4E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" name="Forma libre 36">
              <a:extLst>
                <a:ext uri="{FF2B5EF4-FFF2-40B4-BE49-F238E27FC236}">
                  <a16:creationId xmlns:a16="http://schemas.microsoft.com/office/drawing/2014/main" id="{F9C3C1F7-7960-C64C-89B1-845839011FF8}"/>
                </a:ext>
              </a:extLst>
            </p:cNvPr>
            <p:cNvSpPr/>
            <p:nvPr/>
          </p:nvSpPr>
          <p:spPr>
            <a:xfrm>
              <a:off x="1143589" y="2520283"/>
              <a:ext cx="8382" cy="8382"/>
            </a:xfrm>
            <a:custGeom>
              <a:avLst/>
              <a:gdLst>
                <a:gd name="connsiteX0" fmla="*/ 3754 w 8382"/>
                <a:gd name="connsiteY0" fmla="*/ 5730 h 8382"/>
                <a:gd name="connsiteX1" fmla="*/ 2964 w 8382"/>
                <a:gd name="connsiteY1" fmla="*/ 4939 h 8382"/>
                <a:gd name="connsiteX2" fmla="*/ 4939 w 8382"/>
                <a:gd name="connsiteY2" fmla="*/ 2964 h 8382"/>
                <a:gd name="connsiteX3" fmla="*/ 5730 w 8382"/>
                <a:gd name="connsiteY3" fmla="*/ 3754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82" h="8382">
                  <a:moveTo>
                    <a:pt x="3754" y="5730"/>
                  </a:moveTo>
                  <a:lnTo>
                    <a:pt x="2964" y="4939"/>
                  </a:lnTo>
                  <a:lnTo>
                    <a:pt x="4939" y="2964"/>
                  </a:lnTo>
                  <a:lnTo>
                    <a:pt x="5730" y="3754"/>
                  </a:lnTo>
                  <a:close/>
                </a:path>
              </a:pathLst>
            </a:custGeom>
            <a:solidFill>
              <a:srgbClr val="CFD4E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" name="Forma libre 37">
              <a:extLst>
                <a:ext uri="{FF2B5EF4-FFF2-40B4-BE49-F238E27FC236}">
                  <a16:creationId xmlns:a16="http://schemas.microsoft.com/office/drawing/2014/main" id="{CFF647FD-1332-FA48-8A33-F88266770CC3}"/>
                </a:ext>
              </a:extLst>
            </p:cNvPr>
            <p:cNvSpPr/>
            <p:nvPr/>
          </p:nvSpPr>
          <p:spPr>
            <a:xfrm>
              <a:off x="1180755" y="2483065"/>
              <a:ext cx="8382" cy="8382"/>
            </a:xfrm>
            <a:custGeom>
              <a:avLst/>
              <a:gdLst>
                <a:gd name="connsiteX0" fmla="*/ 3754 w 8382"/>
                <a:gd name="connsiteY0" fmla="*/ 5730 h 8382"/>
                <a:gd name="connsiteX1" fmla="*/ 2964 w 8382"/>
                <a:gd name="connsiteY1" fmla="*/ 4940 h 8382"/>
                <a:gd name="connsiteX2" fmla="*/ 4938 w 8382"/>
                <a:gd name="connsiteY2" fmla="*/ 2964 h 8382"/>
                <a:gd name="connsiteX3" fmla="*/ 5729 w 8382"/>
                <a:gd name="connsiteY3" fmla="*/ 3754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82" h="8382">
                  <a:moveTo>
                    <a:pt x="3754" y="5730"/>
                  </a:moveTo>
                  <a:lnTo>
                    <a:pt x="2964" y="4940"/>
                  </a:lnTo>
                  <a:lnTo>
                    <a:pt x="4938" y="2964"/>
                  </a:lnTo>
                  <a:lnTo>
                    <a:pt x="5729" y="3754"/>
                  </a:lnTo>
                  <a:close/>
                </a:path>
              </a:pathLst>
            </a:custGeom>
            <a:solidFill>
              <a:srgbClr val="CFD4E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" name="Forma libre 38">
              <a:extLst>
                <a:ext uri="{FF2B5EF4-FFF2-40B4-BE49-F238E27FC236}">
                  <a16:creationId xmlns:a16="http://schemas.microsoft.com/office/drawing/2014/main" id="{189AD08A-BC0F-7344-A9EE-DF1D42D8C8B7}"/>
                </a:ext>
              </a:extLst>
            </p:cNvPr>
            <p:cNvSpPr/>
            <p:nvPr/>
          </p:nvSpPr>
          <p:spPr>
            <a:xfrm>
              <a:off x="1111106" y="2272211"/>
              <a:ext cx="114559" cy="120147"/>
            </a:xfrm>
            <a:custGeom>
              <a:avLst/>
              <a:gdLst>
                <a:gd name="connsiteX0" fmla="*/ 109948 w 114558"/>
                <a:gd name="connsiteY0" fmla="*/ 119728 h 120146"/>
                <a:gd name="connsiteX1" fmla="*/ 6846 w 114558"/>
                <a:gd name="connsiteY1" fmla="*/ 119728 h 120146"/>
                <a:gd name="connsiteX2" fmla="*/ 2096 w 114558"/>
                <a:gd name="connsiteY2" fmla="*/ 114978 h 120146"/>
                <a:gd name="connsiteX3" fmla="*/ 2096 w 114558"/>
                <a:gd name="connsiteY3" fmla="*/ 6846 h 120146"/>
                <a:gd name="connsiteX4" fmla="*/ 6846 w 114558"/>
                <a:gd name="connsiteY4" fmla="*/ 2096 h 120146"/>
                <a:gd name="connsiteX5" fmla="*/ 109948 w 114558"/>
                <a:gd name="connsiteY5" fmla="*/ 2096 h 120146"/>
                <a:gd name="connsiteX6" fmla="*/ 114698 w 114558"/>
                <a:gd name="connsiteY6" fmla="*/ 6846 h 120146"/>
                <a:gd name="connsiteX7" fmla="*/ 114698 w 114558"/>
                <a:gd name="connsiteY7" fmla="*/ 114978 h 120146"/>
                <a:gd name="connsiteX8" fmla="*/ 109948 w 114558"/>
                <a:gd name="connsiteY8" fmla="*/ 119728 h 12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558" h="120146">
                  <a:moveTo>
                    <a:pt x="109948" y="119728"/>
                  </a:moveTo>
                  <a:lnTo>
                    <a:pt x="6846" y="119728"/>
                  </a:lnTo>
                  <a:cubicBezTo>
                    <a:pt x="4051" y="119728"/>
                    <a:pt x="2096" y="117492"/>
                    <a:pt x="2096" y="114978"/>
                  </a:cubicBezTo>
                  <a:lnTo>
                    <a:pt x="2096" y="6846"/>
                  </a:lnTo>
                  <a:cubicBezTo>
                    <a:pt x="2096" y="4051"/>
                    <a:pt x="4331" y="2096"/>
                    <a:pt x="6846" y="2096"/>
                  </a:cubicBezTo>
                  <a:lnTo>
                    <a:pt x="109948" y="2096"/>
                  </a:lnTo>
                  <a:cubicBezTo>
                    <a:pt x="112742" y="2096"/>
                    <a:pt x="114698" y="4331"/>
                    <a:pt x="114698" y="6846"/>
                  </a:cubicBezTo>
                  <a:lnTo>
                    <a:pt x="114698" y="114978"/>
                  </a:lnTo>
                  <a:cubicBezTo>
                    <a:pt x="114698" y="117492"/>
                    <a:pt x="112742" y="119728"/>
                    <a:pt x="109948" y="119728"/>
                  </a:cubicBezTo>
                  <a:close/>
                </a:path>
              </a:pathLst>
            </a:custGeom>
            <a:solidFill>
              <a:srgbClr val="7AB3E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" name="Forma libre 39">
              <a:extLst>
                <a:ext uri="{FF2B5EF4-FFF2-40B4-BE49-F238E27FC236}">
                  <a16:creationId xmlns:a16="http://schemas.microsoft.com/office/drawing/2014/main" id="{06834509-4BFA-0744-A016-D952227B94C1}"/>
                </a:ext>
              </a:extLst>
            </p:cNvPr>
            <p:cNvSpPr/>
            <p:nvPr/>
          </p:nvSpPr>
          <p:spPr>
            <a:xfrm>
              <a:off x="1431311" y="2075506"/>
              <a:ext cx="262646" cy="441470"/>
            </a:xfrm>
            <a:custGeom>
              <a:avLst/>
              <a:gdLst>
                <a:gd name="connsiteX0" fmla="*/ 258874 w 262646"/>
                <a:gd name="connsiteY0" fmla="*/ 441050 h 441469"/>
                <a:gd name="connsiteX1" fmla="*/ 5728 w 262646"/>
                <a:gd name="connsiteY1" fmla="*/ 441050 h 441469"/>
                <a:gd name="connsiteX2" fmla="*/ 2096 w 262646"/>
                <a:gd name="connsiteY2" fmla="*/ 437418 h 441469"/>
                <a:gd name="connsiteX3" fmla="*/ 2096 w 262646"/>
                <a:gd name="connsiteY3" fmla="*/ 5728 h 441469"/>
                <a:gd name="connsiteX4" fmla="*/ 5728 w 262646"/>
                <a:gd name="connsiteY4" fmla="*/ 2096 h 441469"/>
                <a:gd name="connsiteX5" fmla="*/ 258874 w 262646"/>
                <a:gd name="connsiteY5" fmla="*/ 2096 h 441469"/>
                <a:gd name="connsiteX6" fmla="*/ 262507 w 262646"/>
                <a:gd name="connsiteY6" fmla="*/ 5728 h 441469"/>
                <a:gd name="connsiteX7" fmla="*/ 262507 w 262646"/>
                <a:gd name="connsiteY7" fmla="*/ 437139 h 441469"/>
                <a:gd name="connsiteX8" fmla="*/ 258874 w 262646"/>
                <a:gd name="connsiteY8" fmla="*/ 441050 h 441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2646" h="441469">
                  <a:moveTo>
                    <a:pt x="258874" y="441050"/>
                  </a:moveTo>
                  <a:lnTo>
                    <a:pt x="5728" y="441050"/>
                  </a:lnTo>
                  <a:cubicBezTo>
                    <a:pt x="3772" y="441050"/>
                    <a:pt x="2096" y="439374"/>
                    <a:pt x="2096" y="437418"/>
                  </a:cubicBezTo>
                  <a:lnTo>
                    <a:pt x="2096" y="5728"/>
                  </a:lnTo>
                  <a:cubicBezTo>
                    <a:pt x="2096" y="3772"/>
                    <a:pt x="3772" y="2096"/>
                    <a:pt x="5728" y="2096"/>
                  </a:cubicBezTo>
                  <a:lnTo>
                    <a:pt x="258874" y="2096"/>
                  </a:lnTo>
                  <a:cubicBezTo>
                    <a:pt x="260830" y="2096"/>
                    <a:pt x="262507" y="3772"/>
                    <a:pt x="262507" y="5728"/>
                  </a:cubicBezTo>
                  <a:lnTo>
                    <a:pt x="262507" y="437139"/>
                  </a:lnTo>
                  <a:cubicBezTo>
                    <a:pt x="262507" y="439374"/>
                    <a:pt x="260830" y="441050"/>
                    <a:pt x="258874" y="441050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1" name="Forma libre 40">
              <a:extLst>
                <a:ext uri="{FF2B5EF4-FFF2-40B4-BE49-F238E27FC236}">
                  <a16:creationId xmlns:a16="http://schemas.microsoft.com/office/drawing/2014/main" id="{AB790662-B80F-D345-A191-93D9BC44E6EA}"/>
                </a:ext>
              </a:extLst>
            </p:cNvPr>
            <p:cNvSpPr/>
            <p:nvPr/>
          </p:nvSpPr>
          <p:spPr>
            <a:xfrm>
              <a:off x="1476017" y="2111271"/>
              <a:ext cx="170441" cy="39118"/>
            </a:xfrm>
            <a:custGeom>
              <a:avLst/>
              <a:gdLst>
                <a:gd name="connsiteX0" fmla="*/ 167786 w 170440"/>
                <a:gd name="connsiteY0" fmla="*/ 38978 h 39117"/>
                <a:gd name="connsiteX1" fmla="*/ 4890 w 170440"/>
                <a:gd name="connsiteY1" fmla="*/ 38978 h 39117"/>
                <a:gd name="connsiteX2" fmla="*/ 2096 w 170440"/>
                <a:gd name="connsiteY2" fmla="*/ 36184 h 39117"/>
                <a:gd name="connsiteX3" fmla="*/ 2096 w 170440"/>
                <a:gd name="connsiteY3" fmla="*/ 4890 h 39117"/>
                <a:gd name="connsiteX4" fmla="*/ 4890 w 170440"/>
                <a:gd name="connsiteY4" fmla="*/ 2096 h 39117"/>
                <a:gd name="connsiteX5" fmla="*/ 167786 w 170440"/>
                <a:gd name="connsiteY5" fmla="*/ 2096 h 39117"/>
                <a:gd name="connsiteX6" fmla="*/ 170581 w 170440"/>
                <a:gd name="connsiteY6" fmla="*/ 4890 h 39117"/>
                <a:gd name="connsiteX7" fmla="*/ 170581 w 170440"/>
                <a:gd name="connsiteY7" fmla="*/ 36184 h 39117"/>
                <a:gd name="connsiteX8" fmla="*/ 167786 w 170440"/>
                <a:gd name="connsiteY8" fmla="*/ 38978 h 3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0440" h="39117">
                  <a:moveTo>
                    <a:pt x="167786" y="38978"/>
                  </a:moveTo>
                  <a:lnTo>
                    <a:pt x="4890" y="38978"/>
                  </a:lnTo>
                  <a:cubicBezTo>
                    <a:pt x="3213" y="38978"/>
                    <a:pt x="2096" y="37581"/>
                    <a:pt x="2096" y="36184"/>
                  </a:cubicBezTo>
                  <a:lnTo>
                    <a:pt x="2096" y="4890"/>
                  </a:lnTo>
                  <a:cubicBezTo>
                    <a:pt x="2096" y="3213"/>
                    <a:pt x="3493" y="2096"/>
                    <a:pt x="4890" y="2096"/>
                  </a:cubicBezTo>
                  <a:lnTo>
                    <a:pt x="167786" y="2096"/>
                  </a:lnTo>
                  <a:cubicBezTo>
                    <a:pt x="169463" y="2096"/>
                    <a:pt x="170581" y="3493"/>
                    <a:pt x="170581" y="4890"/>
                  </a:cubicBezTo>
                  <a:lnTo>
                    <a:pt x="170581" y="36184"/>
                  </a:lnTo>
                  <a:cubicBezTo>
                    <a:pt x="170581" y="37581"/>
                    <a:pt x="169463" y="38978"/>
                    <a:pt x="167786" y="38978"/>
                  </a:cubicBezTo>
                  <a:close/>
                </a:path>
              </a:pathLst>
            </a:custGeom>
            <a:solidFill>
              <a:srgbClr val="7AB3E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" name="Forma libre 41">
              <a:extLst>
                <a:ext uri="{FF2B5EF4-FFF2-40B4-BE49-F238E27FC236}">
                  <a16:creationId xmlns:a16="http://schemas.microsoft.com/office/drawing/2014/main" id="{B68FBC68-48F8-EA44-91C6-91825D5F2B76}"/>
                </a:ext>
              </a:extLst>
            </p:cNvPr>
            <p:cNvSpPr/>
            <p:nvPr/>
          </p:nvSpPr>
          <p:spPr>
            <a:xfrm>
              <a:off x="1484679" y="2326138"/>
              <a:ext cx="64265" cy="30735"/>
            </a:xfrm>
            <a:custGeom>
              <a:avLst/>
              <a:gdLst>
                <a:gd name="connsiteX0" fmla="*/ 49875 w 64264"/>
                <a:gd name="connsiteY0" fmla="*/ 30596 h 30735"/>
                <a:gd name="connsiteX1" fmla="*/ 16346 w 64264"/>
                <a:gd name="connsiteY1" fmla="*/ 30596 h 30735"/>
                <a:gd name="connsiteX2" fmla="*/ 2096 w 64264"/>
                <a:gd name="connsiteY2" fmla="*/ 16346 h 30735"/>
                <a:gd name="connsiteX3" fmla="*/ 2096 w 64264"/>
                <a:gd name="connsiteY3" fmla="*/ 16346 h 30735"/>
                <a:gd name="connsiteX4" fmla="*/ 16346 w 64264"/>
                <a:gd name="connsiteY4" fmla="*/ 2096 h 30735"/>
                <a:gd name="connsiteX5" fmla="*/ 49875 w 64264"/>
                <a:gd name="connsiteY5" fmla="*/ 2096 h 30735"/>
                <a:gd name="connsiteX6" fmla="*/ 64125 w 64264"/>
                <a:gd name="connsiteY6" fmla="*/ 16346 h 30735"/>
                <a:gd name="connsiteX7" fmla="*/ 64125 w 64264"/>
                <a:gd name="connsiteY7" fmla="*/ 16346 h 30735"/>
                <a:gd name="connsiteX8" fmla="*/ 49875 w 64264"/>
                <a:gd name="connsiteY8" fmla="*/ 30596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264" h="30735">
                  <a:moveTo>
                    <a:pt x="49875" y="30596"/>
                  </a:moveTo>
                  <a:lnTo>
                    <a:pt x="16346" y="30596"/>
                  </a:lnTo>
                  <a:cubicBezTo>
                    <a:pt x="8522" y="30596"/>
                    <a:pt x="2096" y="24169"/>
                    <a:pt x="2096" y="16346"/>
                  </a:cubicBezTo>
                  <a:lnTo>
                    <a:pt x="2096" y="16346"/>
                  </a:lnTo>
                  <a:cubicBezTo>
                    <a:pt x="2096" y="8522"/>
                    <a:pt x="8522" y="2096"/>
                    <a:pt x="16346" y="2096"/>
                  </a:cubicBezTo>
                  <a:lnTo>
                    <a:pt x="49875" y="2096"/>
                  </a:lnTo>
                  <a:cubicBezTo>
                    <a:pt x="57698" y="2096"/>
                    <a:pt x="64125" y="8522"/>
                    <a:pt x="64125" y="16346"/>
                  </a:cubicBezTo>
                  <a:lnTo>
                    <a:pt x="64125" y="16346"/>
                  </a:lnTo>
                  <a:cubicBezTo>
                    <a:pt x="64125" y="24448"/>
                    <a:pt x="57698" y="30596"/>
                    <a:pt x="49875" y="30596"/>
                  </a:cubicBezTo>
                  <a:close/>
                </a:path>
              </a:pathLst>
            </a:custGeom>
            <a:solidFill>
              <a:srgbClr val="7AB3E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3" name="Forma libre 42">
              <a:extLst>
                <a:ext uri="{FF2B5EF4-FFF2-40B4-BE49-F238E27FC236}">
                  <a16:creationId xmlns:a16="http://schemas.microsoft.com/office/drawing/2014/main" id="{54522B02-0BEF-CC4D-85CD-511C31AE5EA0}"/>
                </a:ext>
              </a:extLst>
            </p:cNvPr>
            <p:cNvSpPr/>
            <p:nvPr/>
          </p:nvSpPr>
          <p:spPr>
            <a:xfrm>
              <a:off x="1581355" y="2326138"/>
              <a:ext cx="64265" cy="30735"/>
            </a:xfrm>
            <a:custGeom>
              <a:avLst/>
              <a:gdLst>
                <a:gd name="connsiteX0" fmla="*/ 49875 w 64264"/>
                <a:gd name="connsiteY0" fmla="*/ 30596 h 30735"/>
                <a:gd name="connsiteX1" fmla="*/ 16346 w 64264"/>
                <a:gd name="connsiteY1" fmla="*/ 30596 h 30735"/>
                <a:gd name="connsiteX2" fmla="*/ 2096 w 64264"/>
                <a:gd name="connsiteY2" fmla="*/ 16346 h 30735"/>
                <a:gd name="connsiteX3" fmla="*/ 2096 w 64264"/>
                <a:gd name="connsiteY3" fmla="*/ 16346 h 30735"/>
                <a:gd name="connsiteX4" fmla="*/ 16346 w 64264"/>
                <a:gd name="connsiteY4" fmla="*/ 2096 h 30735"/>
                <a:gd name="connsiteX5" fmla="*/ 49875 w 64264"/>
                <a:gd name="connsiteY5" fmla="*/ 2096 h 30735"/>
                <a:gd name="connsiteX6" fmla="*/ 64125 w 64264"/>
                <a:gd name="connsiteY6" fmla="*/ 16346 h 30735"/>
                <a:gd name="connsiteX7" fmla="*/ 64125 w 64264"/>
                <a:gd name="connsiteY7" fmla="*/ 16346 h 30735"/>
                <a:gd name="connsiteX8" fmla="*/ 49875 w 64264"/>
                <a:gd name="connsiteY8" fmla="*/ 30596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264" h="30735">
                  <a:moveTo>
                    <a:pt x="49875" y="30596"/>
                  </a:moveTo>
                  <a:lnTo>
                    <a:pt x="16346" y="30596"/>
                  </a:lnTo>
                  <a:cubicBezTo>
                    <a:pt x="8522" y="30596"/>
                    <a:pt x="2096" y="24169"/>
                    <a:pt x="2096" y="16346"/>
                  </a:cubicBezTo>
                  <a:lnTo>
                    <a:pt x="2096" y="16346"/>
                  </a:lnTo>
                  <a:cubicBezTo>
                    <a:pt x="2096" y="8522"/>
                    <a:pt x="8522" y="2096"/>
                    <a:pt x="16346" y="2096"/>
                  </a:cubicBezTo>
                  <a:lnTo>
                    <a:pt x="49875" y="2096"/>
                  </a:lnTo>
                  <a:cubicBezTo>
                    <a:pt x="57698" y="2096"/>
                    <a:pt x="64125" y="8522"/>
                    <a:pt x="64125" y="16346"/>
                  </a:cubicBezTo>
                  <a:lnTo>
                    <a:pt x="64125" y="16346"/>
                  </a:lnTo>
                  <a:cubicBezTo>
                    <a:pt x="64125" y="24448"/>
                    <a:pt x="57698" y="30596"/>
                    <a:pt x="49875" y="30596"/>
                  </a:cubicBezTo>
                  <a:close/>
                </a:path>
              </a:pathLst>
            </a:custGeom>
            <a:solidFill>
              <a:srgbClr val="7C6E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" name="Forma libre 43">
              <a:extLst>
                <a:ext uri="{FF2B5EF4-FFF2-40B4-BE49-F238E27FC236}">
                  <a16:creationId xmlns:a16="http://schemas.microsoft.com/office/drawing/2014/main" id="{474ACB91-946E-A449-90CA-43C2C1E58ADA}"/>
                </a:ext>
              </a:extLst>
            </p:cNvPr>
            <p:cNvSpPr/>
            <p:nvPr/>
          </p:nvSpPr>
          <p:spPr>
            <a:xfrm>
              <a:off x="1472385" y="2185315"/>
              <a:ext cx="184411" cy="30735"/>
            </a:xfrm>
            <a:custGeom>
              <a:avLst/>
              <a:gdLst>
                <a:gd name="connsiteX0" fmla="*/ 2096 w 184411"/>
                <a:gd name="connsiteY0" fmla="*/ 2096 h 30735"/>
                <a:gd name="connsiteX1" fmla="*/ 183154 w 184411"/>
                <a:gd name="connsiteY1" fmla="*/ 2096 h 30735"/>
                <a:gd name="connsiteX2" fmla="*/ 183154 w 184411"/>
                <a:gd name="connsiteY2" fmla="*/ 30596 h 30735"/>
                <a:gd name="connsiteX3" fmla="*/ 2096 w 184411"/>
                <a:gd name="connsiteY3" fmla="*/ 30596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411" h="30735">
                  <a:moveTo>
                    <a:pt x="2096" y="2096"/>
                  </a:moveTo>
                  <a:lnTo>
                    <a:pt x="183154" y="2096"/>
                  </a:lnTo>
                  <a:lnTo>
                    <a:pt x="183154" y="30596"/>
                  </a:lnTo>
                  <a:lnTo>
                    <a:pt x="2096" y="30596"/>
                  </a:lnTo>
                  <a:close/>
                </a:path>
              </a:pathLst>
            </a:custGeom>
            <a:solidFill>
              <a:srgbClr val="FA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5" name="Forma libre 44">
              <a:extLst>
                <a:ext uri="{FF2B5EF4-FFF2-40B4-BE49-F238E27FC236}">
                  <a16:creationId xmlns:a16="http://schemas.microsoft.com/office/drawing/2014/main" id="{BDD99D0E-711B-654A-A57B-5FB4B7AA977A}"/>
                </a:ext>
              </a:extLst>
            </p:cNvPr>
            <p:cNvSpPr/>
            <p:nvPr/>
          </p:nvSpPr>
          <p:spPr>
            <a:xfrm>
              <a:off x="1472385" y="2233653"/>
              <a:ext cx="184411" cy="30735"/>
            </a:xfrm>
            <a:custGeom>
              <a:avLst/>
              <a:gdLst>
                <a:gd name="connsiteX0" fmla="*/ 2096 w 184411"/>
                <a:gd name="connsiteY0" fmla="*/ 2096 h 30735"/>
                <a:gd name="connsiteX1" fmla="*/ 183154 w 184411"/>
                <a:gd name="connsiteY1" fmla="*/ 2096 h 30735"/>
                <a:gd name="connsiteX2" fmla="*/ 183154 w 184411"/>
                <a:gd name="connsiteY2" fmla="*/ 30596 h 30735"/>
                <a:gd name="connsiteX3" fmla="*/ 2096 w 184411"/>
                <a:gd name="connsiteY3" fmla="*/ 30596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411" h="30735">
                  <a:moveTo>
                    <a:pt x="2096" y="2096"/>
                  </a:moveTo>
                  <a:lnTo>
                    <a:pt x="183154" y="2096"/>
                  </a:lnTo>
                  <a:lnTo>
                    <a:pt x="183154" y="30596"/>
                  </a:lnTo>
                  <a:lnTo>
                    <a:pt x="2096" y="30596"/>
                  </a:lnTo>
                  <a:close/>
                </a:path>
              </a:pathLst>
            </a:custGeom>
            <a:solidFill>
              <a:srgbClr val="FA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" name="Forma libre 45">
              <a:extLst>
                <a:ext uri="{FF2B5EF4-FFF2-40B4-BE49-F238E27FC236}">
                  <a16:creationId xmlns:a16="http://schemas.microsoft.com/office/drawing/2014/main" id="{A605C89E-C107-FF41-B6A6-2D860D730DA7}"/>
                </a:ext>
              </a:extLst>
            </p:cNvPr>
            <p:cNvSpPr/>
            <p:nvPr/>
          </p:nvSpPr>
          <p:spPr>
            <a:xfrm>
              <a:off x="1511223" y="2280035"/>
              <a:ext cx="106176" cy="8382"/>
            </a:xfrm>
            <a:custGeom>
              <a:avLst/>
              <a:gdLst>
                <a:gd name="connsiteX0" fmla="*/ 2096 w 106176"/>
                <a:gd name="connsiteY0" fmla="*/ 2096 h 8382"/>
                <a:gd name="connsiteX1" fmla="*/ 106316 w 106176"/>
                <a:gd name="connsiteY1" fmla="*/ 2096 h 8382"/>
                <a:gd name="connsiteX2" fmla="*/ 106316 w 106176"/>
                <a:gd name="connsiteY2" fmla="*/ 8522 h 8382"/>
                <a:gd name="connsiteX3" fmla="*/ 2096 w 106176"/>
                <a:gd name="connsiteY3" fmla="*/ 8522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176" h="8382">
                  <a:moveTo>
                    <a:pt x="2096" y="2096"/>
                  </a:moveTo>
                  <a:lnTo>
                    <a:pt x="106316" y="2096"/>
                  </a:lnTo>
                  <a:lnTo>
                    <a:pt x="106316" y="8522"/>
                  </a:lnTo>
                  <a:lnTo>
                    <a:pt x="2096" y="8522"/>
                  </a:lnTo>
                  <a:close/>
                </a:path>
              </a:pathLst>
            </a:custGeom>
            <a:solidFill>
              <a:srgbClr val="CED2E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7" name="Forma libre 46">
              <a:extLst>
                <a:ext uri="{FF2B5EF4-FFF2-40B4-BE49-F238E27FC236}">
                  <a16:creationId xmlns:a16="http://schemas.microsoft.com/office/drawing/2014/main" id="{2C64D961-7D28-9243-919E-D693BF72D471}"/>
                </a:ext>
              </a:extLst>
            </p:cNvPr>
            <p:cNvSpPr/>
            <p:nvPr/>
          </p:nvSpPr>
          <p:spPr>
            <a:xfrm>
              <a:off x="1866355" y="2360505"/>
              <a:ext cx="399558" cy="75441"/>
            </a:xfrm>
            <a:custGeom>
              <a:avLst/>
              <a:gdLst>
                <a:gd name="connsiteX0" fmla="*/ 363654 w 399557"/>
                <a:gd name="connsiteY0" fmla="*/ 74742 h 75441"/>
                <a:gd name="connsiteX1" fmla="*/ 38419 w 399557"/>
                <a:gd name="connsiteY1" fmla="*/ 74742 h 75441"/>
                <a:gd name="connsiteX2" fmla="*/ 2096 w 399557"/>
                <a:gd name="connsiteY2" fmla="*/ 38419 h 75441"/>
                <a:gd name="connsiteX3" fmla="*/ 2096 w 399557"/>
                <a:gd name="connsiteY3" fmla="*/ 38419 h 75441"/>
                <a:gd name="connsiteX4" fmla="*/ 38419 w 399557"/>
                <a:gd name="connsiteY4" fmla="*/ 2096 h 75441"/>
                <a:gd name="connsiteX5" fmla="*/ 363654 w 399557"/>
                <a:gd name="connsiteY5" fmla="*/ 2096 h 75441"/>
                <a:gd name="connsiteX6" fmla="*/ 399977 w 399557"/>
                <a:gd name="connsiteY6" fmla="*/ 38419 h 75441"/>
                <a:gd name="connsiteX7" fmla="*/ 399977 w 399557"/>
                <a:gd name="connsiteY7" fmla="*/ 38419 h 75441"/>
                <a:gd name="connsiteX8" fmla="*/ 363654 w 399557"/>
                <a:gd name="connsiteY8" fmla="*/ 74742 h 75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9557" h="75441">
                  <a:moveTo>
                    <a:pt x="363654" y="74742"/>
                  </a:moveTo>
                  <a:lnTo>
                    <a:pt x="38419" y="74742"/>
                  </a:lnTo>
                  <a:cubicBezTo>
                    <a:pt x="18301" y="74742"/>
                    <a:pt x="2096" y="58537"/>
                    <a:pt x="2096" y="38419"/>
                  </a:cubicBezTo>
                  <a:lnTo>
                    <a:pt x="2096" y="38419"/>
                  </a:lnTo>
                  <a:cubicBezTo>
                    <a:pt x="2096" y="18301"/>
                    <a:pt x="18301" y="2096"/>
                    <a:pt x="38419" y="2096"/>
                  </a:cubicBezTo>
                  <a:lnTo>
                    <a:pt x="363654" y="2096"/>
                  </a:lnTo>
                  <a:cubicBezTo>
                    <a:pt x="383771" y="2096"/>
                    <a:pt x="399977" y="18301"/>
                    <a:pt x="399977" y="38419"/>
                  </a:cubicBezTo>
                  <a:lnTo>
                    <a:pt x="399977" y="38419"/>
                  </a:lnTo>
                  <a:cubicBezTo>
                    <a:pt x="399977" y="58537"/>
                    <a:pt x="383771" y="74742"/>
                    <a:pt x="363654" y="74742"/>
                  </a:cubicBezTo>
                  <a:close/>
                </a:path>
              </a:pathLst>
            </a:custGeom>
            <a:solidFill>
              <a:srgbClr val="7C6E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" name="Forma libre 47">
              <a:extLst>
                <a:ext uri="{FF2B5EF4-FFF2-40B4-BE49-F238E27FC236}">
                  <a16:creationId xmlns:a16="http://schemas.microsoft.com/office/drawing/2014/main" id="{07516195-564A-2D4F-AD4D-99A289D40BD5}"/>
                </a:ext>
              </a:extLst>
            </p:cNvPr>
            <p:cNvSpPr/>
            <p:nvPr/>
          </p:nvSpPr>
          <p:spPr>
            <a:xfrm>
              <a:off x="1714076" y="2066565"/>
              <a:ext cx="265441" cy="61470"/>
            </a:xfrm>
            <a:custGeom>
              <a:avLst/>
              <a:gdLst>
                <a:gd name="connsiteX0" fmla="*/ 234286 w 265440"/>
                <a:gd name="connsiteY0" fmla="*/ 61331 h 61470"/>
                <a:gd name="connsiteX1" fmla="*/ 31713 w 265440"/>
                <a:gd name="connsiteY1" fmla="*/ 61331 h 61470"/>
                <a:gd name="connsiteX2" fmla="*/ 2096 w 265440"/>
                <a:gd name="connsiteY2" fmla="*/ 31713 h 61470"/>
                <a:gd name="connsiteX3" fmla="*/ 2096 w 265440"/>
                <a:gd name="connsiteY3" fmla="*/ 31713 h 61470"/>
                <a:gd name="connsiteX4" fmla="*/ 31713 w 265440"/>
                <a:gd name="connsiteY4" fmla="*/ 2096 h 61470"/>
                <a:gd name="connsiteX5" fmla="*/ 234286 w 265440"/>
                <a:gd name="connsiteY5" fmla="*/ 2096 h 61470"/>
                <a:gd name="connsiteX6" fmla="*/ 263904 w 265440"/>
                <a:gd name="connsiteY6" fmla="*/ 31713 h 61470"/>
                <a:gd name="connsiteX7" fmla="*/ 263904 w 265440"/>
                <a:gd name="connsiteY7" fmla="*/ 31713 h 61470"/>
                <a:gd name="connsiteX8" fmla="*/ 234286 w 265440"/>
                <a:gd name="connsiteY8" fmla="*/ 61331 h 6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5440" h="61470">
                  <a:moveTo>
                    <a:pt x="234286" y="61331"/>
                  </a:moveTo>
                  <a:lnTo>
                    <a:pt x="31713" y="61331"/>
                  </a:lnTo>
                  <a:cubicBezTo>
                    <a:pt x="15228" y="61331"/>
                    <a:pt x="2096" y="47919"/>
                    <a:pt x="2096" y="31713"/>
                  </a:cubicBezTo>
                  <a:lnTo>
                    <a:pt x="2096" y="31713"/>
                  </a:lnTo>
                  <a:cubicBezTo>
                    <a:pt x="2096" y="15228"/>
                    <a:pt x="15507" y="2096"/>
                    <a:pt x="31713" y="2096"/>
                  </a:cubicBezTo>
                  <a:lnTo>
                    <a:pt x="234286" y="2096"/>
                  </a:lnTo>
                  <a:cubicBezTo>
                    <a:pt x="250771" y="2096"/>
                    <a:pt x="263904" y="15507"/>
                    <a:pt x="263904" y="31713"/>
                  </a:cubicBezTo>
                  <a:lnTo>
                    <a:pt x="263904" y="31713"/>
                  </a:lnTo>
                  <a:cubicBezTo>
                    <a:pt x="264183" y="47919"/>
                    <a:pt x="250771" y="61331"/>
                    <a:pt x="234286" y="61331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" name="Forma libre 48">
              <a:extLst>
                <a:ext uri="{FF2B5EF4-FFF2-40B4-BE49-F238E27FC236}">
                  <a16:creationId xmlns:a16="http://schemas.microsoft.com/office/drawing/2014/main" id="{D6740DDE-3501-A54E-A610-C6771584F247}"/>
                </a:ext>
              </a:extLst>
            </p:cNvPr>
            <p:cNvSpPr/>
            <p:nvPr/>
          </p:nvSpPr>
          <p:spPr>
            <a:xfrm>
              <a:off x="1773590" y="2086962"/>
              <a:ext cx="22353" cy="22353"/>
            </a:xfrm>
            <a:custGeom>
              <a:avLst/>
              <a:gdLst>
                <a:gd name="connsiteX0" fmla="*/ 20537 w 22352"/>
                <a:gd name="connsiteY0" fmla="*/ 11316 h 22352"/>
                <a:gd name="connsiteX1" fmla="*/ 11316 w 22352"/>
                <a:gd name="connsiteY1" fmla="*/ 20537 h 22352"/>
                <a:gd name="connsiteX2" fmla="*/ 2096 w 22352"/>
                <a:gd name="connsiteY2" fmla="*/ 11316 h 22352"/>
                <a:gd name="connsiteX3" fmla="*/ 11316 w 22352"/>
                <a:gd name="connsiteY3" fmla="*/ 2096 h 22352"/>
                <a:gd name="connsiteX4" fmla="*/ 20537 w 22352"/>
                <a:gd name="connsiteY4" fmla="*/ 11316 h 2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52" h="22352">
                  <a:moveTo>
                    <a:pt x="20537" y="11316"/>
                  </a:moveTo>
                  <a:cubicBezTo>
                    <a:pt x="20537" y="16346"/>
                    <a:pt x="16345" y="20537"/>
                    <a:pt x="11316" y="20537"/>
                  </a:cubicBezTo>
                  <a:cubicBezTo>
                    <a:pt x="6287" y="20537"/>
                    <a:pt x="2096" y="16346"/>
                    <a:pt x="2096" y="11316"/>
                  </a:cubicBezTo>
                  <a:cubicBezTo>
                    <a:pt x="2096" y="6287"/>
                    <a:pt x="6287" y="2096"/>
                    <a:pt x="11316" y="2096"/>
                  </a:cubicBezTo>
                  <a:cubicBezTo>
                    <a:pt x="16345" y="2096"/>
                    <a:pt x="20537" y="6007"/>
                    <a:pt x="20537" y="11316"/>
                  </a:cubicBezTo>
                  <a:close/>
                </a:path>
              </a:pathLst>
            </a:custGeom>
            <a:solidFill>
              <a:srgbClr val="FCC1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" name="Forma libre 49">
              <a:extLst>
                <a:ext uri="{FF2B5EF4-FFF2-40B4-BE49-F238E27FC236}">
                  <a16:creationId xmlns:a16="http://schemas.microsoft.com/office/drawing/2014/main" id="{2B79E1C9-B2C8-1340-8467-2A1E818834B4}"/>
                </a:ext>
              </a:extLst>
            </p:cNvPr>
            <p:cNvSpPr/>
            <p:nvPr/>
          </p:nvSpPr>
          <p:spPr>
            <a:xfrm>
              <a:off x="1837296" y="2086962"/>
              <a:ext cx="22353" cy="22353"/>
            </a:xfrm>
            <a:custGeom>
              <a:avLst/>
              <a:gdLst>
                <a:gd name="connsiteX0" fmla="*/ 20537 w 22352"/>
                <a:gd name="connsiteY0" fmla="*/ 11316 h 22352"/>
                <a:gd name="connsiteX1" fmla="*/ 11316 w 22352"/>
                <a:gd name="connsiteY1" fmla="*/ 20537 h 22352"/>
                <a:gd name="connsiteX2" fmla="*/ 2096 w 22352"/>
                <a:gd name="connsiteY2" fmla="*/ 11316 h 22352"/>
                <a:gd name="connsiteX3" fmla="*/ 11316 w 22352"/>
                <a:gd name="connsiteY3" fmla="*/ 2096 h 22352"/>
                <a:gd name="connsiteX4" fmla="*/ 20537 w 22352"/>
                <a:gd name="connsiteY4" fmla="*/ 11316 h 2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52" h="22352">
                  <a:moveTo>
                    <a:pt x="20537" y="11316"/>
                  </a:moveTo>
                  <a:cubicBezTo>
                    <a:pt x="20537" y="16346"/>
                    <a:pt x="16346" y="20537"/>
                    <a:pt x="11316" y="20537"/>
                  </a:cubicBezTo>
                  <a:cubicBezTo>
                    <a:pt x="6287" y="20537"/>
                    <a:pt x="2096" y="16346"/>
                    <a:pt x="2096" y="11316"/>
                  </a:cubicBezTo>
                  <a:cubicBezTo>
                    <a:pt x="2096" y="6287"/>
                    <a:pt x="6287" y="2096"/>
                    <a:pt x="11316" y="2096"/>
                  </a:cubicBezTo>
                  <a:cubicBezTo>
                    <a:pt x="16346" y="2096"/>
                    <a:pt x="20537" y="6007"/>
                    <a:pt x="20537" y="11316"/>
                  </a:cubicBezTo>
                  <a:close/>
                </a:path>
              </a:pathLst>
            </a:custGeom>
            <a:solidFill>
              <a:srgbClr val="91C1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" name="Forma libre 50">
              <a:extLst>
                <a:ext uri="{FF2B5EF4-FFF2-40B4-BE49-F238E27FC236}">
                  <a16:creationId xmlns:a16="http://schemas.microsoft.com/office/drawing/2014/main" id="{CBC73A72-DBF1-A04A-956B-6CEA571A6B58}"/>
                </a:ext>
              </a:extLst>
            </p:cNvPr>
            <p:cNvSpPr/>
            <p:nvPr/>
          </p:nvSpPr>
          <p:spPr>
            <a:xfrm>
              <a:off x="1896252" y="2086949"/>
              <a:ext cx="22353" cy="22353"/>
            </a:xfrm>
            <a:custGeom>
              <a:avLst/>
              <a:gdLst>
                <a:gd name="connsiteX0" fmla="*/ 20537 w 22352"/>
                <a:gd name="connsiteY0" fmla="*/ 11329 h 22352"/>
                <a:gd name="connsiteX1" fmla="*/ 11316 w 22352"/>
                <a:gd name="connsiteY1" fmla="*/ 20550 h 22352"/>
                <a:gd name="connsiteX2" fmla="*/ 2096 w 22352"/>
                <a:gd name="connsiteY2" fmla="*/ 11329 h 22352"/>
                <a:gd name="connsiteX3" fmla="*/ 11316 w 22352"/>
                <a:gd name="connsiteY3" fmla="*/ 2109 h 22352"/>
                <a:gd name="connsiteX4" fmla="*/ 20537 w 22352"/>
                <a:gd name="connsiteY4" fmla="*/ 11329 h 2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52" h="22352">
                  <a:moveTo>
                    <a:pt x="20537" y="11329"/>
                  </a:moveTo>
                  <a:cubicBezTo>
                    <a:pt x="20537" y="16359"/>
                    <a:pt x="16346" y="20550"/>
                    <a:pt x="11316" y="20550"/>
                  </a:cubicBezTo>
                  <a:cubicBezTo>
                    <a:pt x="6287" y="20550"/>
                    <a:pt x="2096" y="16359"/>
                    <a:pt x="2096" y="11329"/>
                  </a:cubicBezTo>
                  <a:cubicBezTo>
                    <a:pt x="2096" y="6300"/>
                    <a:pt x="6287" y="2109"/>
                    <a:pt x="11316" y="2109"/>
                  </a:cubicBezTo>
                  <a:cubicBezTo>
                    <a:pt x="16346" y="1829"/>
                    <a:pt x="20537" y="6021"/>
                    <a:pt x="20537" y="11329"/>
                  </a:cubicBezTo>
                  <a:close/>
                </a:path>
              </a:pathLst>
            </a:custGeom>
            <a:solidFill>
              <a:srgbClr val="E94F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" name="Forma libre 51">
              <a:extLst>
                <a:ext uri="{FF2B5EF4-FFF2-40B4-BE49-F238E27FC236}">
                  <a16:creationId xmlns:a16="http://schemas.microsoft.com/office/drawing/2014/main" id="{044E49DB-151D-C64D-8BA4-C092AEEF97FA}"/>
                </a:ext>
              </a:extLst>
            </p:cNvPr>
            <p:cNvSpPr/>
            <p:nvPr/>
          </p:nvSpPr>
          <p:spPr>
            <a:xfrm>
              <a:off x="1143518" y="2315520"/>
              <a:ext cx="47500" cy="47500"/>
            </a:xfrm>
            <a:custGeom>
              <a:avLst/>
              <a:gdLst>
                <a:gd name="connsiteX0" fmla="*/ 47360 w 47499"/>
                <a:gd name="connsiteY0" fmla="*/ 24728 h 47499"/>
                <a:gd name="connsiteX1" fmla="*/ 24728 w 47499"/>
                <a:gd name="connsiteY1" fmla="*/ 47360 h 47499"/>
                <a:gd name="connsiteX2" fmla="*/ 2096 w 47499"/>
                <a:gd name="connsiteY2" fmla="*/ 24728 h 47499"/>
                <a:gd name="connsiteX3" fmla="*/ 24728 w 47499"/>
                <a:gd name="connsiteY3" fmla="*/ 2096 h 47499"/>
                <a:gd name="connsiteX4" fmla="*/ 47360 w 47499"/>
                <a:gd name="connsiteY4" fmla="*/ 24728 h 4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99" h="47499">
                  <a:moveTo>
                    <a:pt x="47360" y="24728"/>
                  </a:moveTo>
                  <a:cubicBezTo>
                    <a:pt x="47360" y="37227"/>
                    <a:pt x="37227" y="47360"/>
                    <a:pt x="24728" y="47360"/>
                  </a:cubicBezTo>
                  <a:cubicBezTo>
                    <a:pt x="12228" y="47360"/>
                    <a:pt x="2096" y="37227"/>
                    <a:pt x="2096" y="24728"/>
                  </a:cubicBezTo>
                  <a:cubicBezTo>
                    <a:pt x="2096" y="12228"/>
                    <a:pt x="12228" y="2096"/>
                    <a:pt x="24728" y="2096"/>
                  </a:cubicBezTo>
                  <a:cubicBezTo>
                    <a:pt x="37227" y="2096"/>
                    <a:pt x="47360" y="12228"/>
                    <a:pt x="47360" y="2472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" name="Forma libre 52">
              <a:extLst>
                <a:ext uri="{FF2B5EF4-FFF2-40B4-BE49-F238E27FC236}">
                  <a16:creationId xmlns:a16="http://schemas.microsoft.com/office/drawing/2014/main" id="{D0C94C20-23FB-AF4A-A5D1-8025DAB62F35}"/>
                </a:ext>
              </a:extLst>
            </p:cNvPr>
            <p:cNvSpPr/>
            <p:nvPr/>
          </p:nvSpPr>
          <p:spPr>
            <a:xfrm>
              <a:off x="1132062" y="2301550"/>
              <a:ext cx="72647" cy="67059"/>
            </a:xfrm>
            <a:custGeom>
              <a:avLst/>
              <a:gdLst>
                <a:gd name="connsiteX0" fmla="*/ 59654 w 72646"/>
                <a:gd name="connsiteY0" fmla="*/ 11316 h 67058"/>
                <a:gd name="connsiteX1" fmla="*/ 55743 w 72646"/>
                <a:gd name="connsiteY1" fmla="*/ 11316 h 67058"/>
                <a:gd name="connsiteX2" fmla="*/ 49875 w 72646"/>
                <a:gd name="connsiteY2" fmla="*/ 3213 h 67058"/>
                <a:gd name="connsiteX3" fmla="*/ 47919 w 72646"/>
                <a:gd name="connsiteY3" fmla="*/ 2096 h 67058"/>
                <a:gd name="connsiteX4" fmla="*/ 25007 w 72646"/>
                <a:gd name="connsiteY4" fmla="*/ 2096 h 67058"/>
                <a:gd name="connsiteX5" fmla="*/ 23051 w 72646"/>
                <a:gd name="connsiteY5" fmla="*/ 3213 h 67058"/>
                <a:gd name="connsiteX6" fmla="*/ 17184 w 72646"/>
                <a:gd name="connsiteY6" fmla="*/ 11316 h 67058"/>
                <a:gd name="connsiteX7" fmla="*/ 13272 w 72646"/>
                <a:gd name="connsiteY7" fmla="*/ 11316 h 67058"/>
                <a:gd name="connsiteX8" fmla="*/ 2096 w 72646"/>
                <a:gd name="connsiteY8" fmla="*/ 22493 h 67058"/>
                <a:gd name="connsiteX9" fmla="*/ 2096 w 72646"/>
                <a:gd name="connsiteY9" fmla="*/ 55184 h 67058"/>
                <a:gd name="connsiteX10" fmla="*/ 13272 w 72646"/>
                <a:gd name="connsiteY10" fmla="*/ 66360 h 67058"/>
                <a:gd name="connsiteX11" fmla="*/ 59654 w 72646"/>
                <a:gd name="connsiteY11" fmla="*/ 66360 h 67058"/>
                <a:gd name="connsiteX12" fmla="*/ 70831 w 72646"/>
                <a:gd name="connsiteY12" fmla="*/ 55184 h 67058"/>
                <a:gd name="connsiteX13" fmla="*/ 70831 w 72646"/>
                <a:gd name="connsiteY13" fmla="*/ 22772 h 67058"/>
                <a:gd name="connsiteX14" fmla="*/ 59654 w 72646"/>
                <a:gd name="connsiteY14" fmla="*/ 11316 h 67058"/>
                <a:gd name="connsiteX15" fmla="*/ 36463 w 72646"/>
                <a:gd name="connsiteY15" fmla="*/ 55463 h 67058"/>
                <a:gd name="connsiteX16" fmla="*/ 19698 w 72646"/>
                <a:gd name="connsiteY16" fmla="*/ 38698 h 67058"/>
                <a:gd name="connsiteX17" fmla="*/ 36463 w 72646"/>
                <a:gd name="connsiteY17" fmla="*/ 21934 h 67058"/>
                <a:gd name="connsiteX18" fmla="*/ 53228 w 72646"/>
                <a:gd name="connsiteY18" fmla="*/ 38698 h 67058"/>
                <a:gd name="connsiteX19" fmla="*/ 36463 w 72646"/>
                <a:gd name="connsiteY19" fmla="*/ 55463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2646" h="67058">
                  <a:moveTo>
                    <a:pt x="59654" y="11316"/>
                  </a:moveTo>
                  <a:lnTo>
                    <a:pt x="55743" y="11316"/>
                  </a:lnTo>
                  <a:lnTo>
                    <a:pt x="49875" y="3213"/>
                  </a:lnTo>
                  <a:cubicBezTo>
                    <a:pt x="49316" y="2654"/>
                    <a:pt x="48757" y="2096"/>
                    <a:pt x="47919" y="2096"/>
                  </a:cubicBezTo>
                  <a:lnTo>
                    <a:pt x="25007" y="2096"/>
                  </a:lnTo>
                  <a:cubicBezTo>
                    <a:pt x="24169" y="2096"/>
                    <a:pt x="23610" y="2375"/>
                    <a:pt x="23051" y="3213"/>
                  </a:cubicBezTo>
                  <a:lnTo>
                    <a:pt x="17184" y="11316"/>
                  </a:lnTo>
                  <a:lnTo>
                    <a:pt x="13272" y="11316"/>
                  </a:lnTo>
                  <a:cubicBezTo>
                    <a:pt x="7125" y="11316"/>
                    <a:pt x="2096" y="16346"/>
                    <a:pt x="2096" y="22493"/>
                  </a:cubicBezTo>
                  <a:lnTo>
                    <a:pt x="2096" y="55184"/>
                  </a:lnTo>
                  <a:cubicBezTo>
                    <a:pt x="2096" y="61331"/>
                    <a:pt x="7125" y="66360"/>
                    <a:pt x="13272" y="66360"/>
                  </a:cubicBezTo>
                  <a:lnTo>
                    <a:pt x="59654" y="66360"/>
                  </a:lnTo>
                  <a:cubicBezTo>
                    <a:pt x="65801" y="66360"/>
                    <a:pt x="70831" y="61331"/>
                    <a:pt x="70831" y="55184"/>
                  </a:cubicBezTo>
                  <a:lnTo>
                    <a:pt x="70831" y="22772"/>
                  </a:lnTo>
                  <a:cubicBezTo>
                    <a:pt x="70831" y="16346"/>
                    <a:pt x="65801" y="11316"/>
                    <a:pt x="59654" y="11316"/>
                  </a:cubicBezTo>
                  <a:close/>
                  <a:moveTo>
                    <a:pt x="36463" y="55463"/>
                  </a:moveTo>
                  <a:cubicBezTo>
                    <a:pt x="27243" y="55463"/>
                    <a:pt x="19698" y="47919"/>
                    <a:pt x="19698" y="38698"/>
                  </a:cubicBezTo>
                  <a:cubicBezTo>
                    <a:pt x="19698" y="29478"/>
                    <a:pt x="27243" y="21934"/>
                    <a:pt x="36463" y="21934"/>
                  </a:cubicBezTo>
                  <a:cubicBezTo>
                    <a:pt x="45684" y="21934"/>
                    <a:pt x="53228" y="29478"/>
                    <a:pt x="53228" y="38698"/>
                  </a:cubicBezTo>
                  <a:cubicBezTo>
                    <a:pt x="53228" y="47919"/>
                    <a:pt x="45684" y="55463"/>
                    <a:pt x="36463" y="55463"/>
                  </a:cubicBezTo>
                  <a:close/>
                </a:path>
              </a:pathLst>
            </a:custGeom>
            <a:solidFill>
              <a:srgbClr val="7C6E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4" name="Forma libre 53">
              <a:extLst>
                <a:ext uri="{FF2B5EF4-FFF2-40B4-BE49-F238E27FC236}">
                  <a16:creationId xmlns:a16="http://schemas.microsoft.com/office/drawing/2014/main" id="{6521D07D-1C91-1743-A526-A22F800A2F1C}"/>
                </a:ext>
              </a:extLst>
            </p:cNvPr>
            <p:cNvSpPr/>
            <p:nvPr/>
          </p:nvSpPr>
          <p:spPr>
            <a:xfrm>
              <a:off x="1155533" y="2327255"/>
              <a:ext cx="25147" cy="25147"/>
            </a:xfrm>
            <a:custGeom>
              <a:avLst/>
              <a:gdLst>
                <a:gd name="connsiteX0" fmla="*/ 23890 w 25147"/>
                <a:gd name="connsiteY0" fmla="*/ 12993 h 25147"/>
                <a:gd name="connsiteX1" fmla="*/ 12993 w 25147"/>
                <a:gd name="connsiteY1" fmla="*/ 23890 h 25147"/>
                <a:gd name="connsiteX2" fmla="*/ 2096 w 25147"/>
                <a:gd name="connsiteY2" fmla="*/ 12993 h 25147"/>
                <a:gd name="connsiteX3" fmla="*/ 12993 w 25147"/>
                <a:gd name="connsiteY3" fmla="*/ 2096 h 25147"/>
                <a:gd name="connsiteX4" fmla="*/ 23890 w 25147"/>
                <a:gd name="connsiteY4" fmla="*/ 12993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7" h="25147">
                  <a:moveTo>
                    <a:pt x="23890" y="12993"/>
                  </a:moveTo>
                  <a:cubicBezTo>
                    <a:pt x="23890" y="19011"/>
                    <a:pt x="19011" y="23890"/>
                    <a:pt x="12993" y="23890"/>
                  </a:cubicBezTo>
                  <a:cubicBezTo>
                    <a:pt x="6974" y="23890"/>
                    <a:pt x="2096" y="19011"/>
                    <a:pt x="2096" y="12993"/>
                  </a:cubicBezTo>
                  <a:cubicBezTo>
                    <a:pt x="2096" y="6974"/>
                    <a:pt x="6974" y="2096"/>
                    <a:pt x="12993" y="2096"/>
                  </a:cubicBezTo>
                  <a:cubicBezTo>
                    <a:pt x="19011" y="2096"/>
                    <a:pt x="23890" y="6974"/>
                    <a:pt x="23890" y="12993"/>
                  </a:cubicBezTo>
                  <a:close/>
                </a:path>
              </a:pathLst>
            </a:custGeom>
            <a:solidFill>
              <a:srgbClr val="7AB3E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" name="Forma libre 54">
              <a:extLst>
                <a:ext uri="{FF2B5EF4-FFF2-40B4-BE49-F238E27FC236}">
                  <a16:creationId xmlns:a16="http://schemas.microsoft.com/office/drawing/2014/main" id="{113E5054-4E0E-DF46-9EE8-D21A7A781640}"/>
                </a:ext>
              </a:extLst>
            </p:cNvPr>
            <p:cNvSpPr/>
            <p:nvPr/>
          </p:nvSpPr>
          <p:spPr>
            <a:xfrm>
              <a:off x="1791193" y="2186991"/>
              <a:ext cx="201176" cy="134117"/>
            </a:xfrm>
            <a:custGeom>
              <a:avLst/>
              <a:gdLst>
                <a:gd name="connsiteX0" fmla="*/ 195727 w 201176"/>
                <a:gd name="connsiteY0" fmla="*/ 132860 h 134117"/>
                <a:gd name="connsiteX1" fmla="*/ 7684 w 201176"/>
                <a:gd name="connsiteY1" fmla="*/ 132860 h 134117"/>
                <a:gd name="connsiteX2" fmla="*/ 2096 w 201176"/>
                <a:gd name="connsiteY2" fmla="*/ 127272 h 134117"/>
                <a:gd name="connsiteX3" fmla="*/ 2096 w 201176"/>
                <a:gd name="connsiteY3" fmla="*/ 7684 h 134117"/>
                <a:gd name="connsiteX4" fmla="*/ 7684 w 201176"/>
                <a:gd name="connsiteY4" fmla="*/ 2096 h 134117"/>
                <a:gd name="connsiteX5" fmla="*/ 195727 w 201176"/>
                <a:gd name="connsiteY5" fmla="*/ 2096 h 134117"/>
                <a:gd name="connsiteX6" fmla="*/ 201316 w 201176"/>
                <a:gd name="connsiteY6" fmla="*/ 7684 h 134117"/>
                <a:gd name="connsiteX7" fmla="*/ 201316 w 201176"/>
                <a:gd name="connsiteY7" fmla="*/ 127272 h 134117"/>
                <a:gd name="connsiteX8" fmla="*/ 195727 w 201176"/>
                <a:gd name="connsiteY8" fmla="*/ 132860 h 134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1176" h="134117">
                  <a:moveTo>
                    <a:pt x="195727" y="132860"/>
                  </a:moveTo>
                  <a:lnTo>
                    <a:pt x="7684" y="132860"/>
                  </a:lnTo>
                  <a:cubicBezTo>
                    <a:pt x="4610" y="132860"/>
                    <a:pt x="2096" y="130345"/>
                    <a:pt x="2096" y="127272"/>
                  </a:cubicBezTo>
                  <a:lnTo>
                    <a:pt x="2096" y="7684"/>
                  </a:lnTo>
                  <a:cubicBezTo>
                    <a:pt x="2096" y="4610"/>
                    <a:pt x="4610" y="2096"/>
                    <a:pt x="7684" y="2096"/>
                  </a:cubicBezTo>
                  <a:lnTo>
                    <a:pt x="195727" y="2096"/>
                  </a:lnTo>
                  <a:cubicBezTo>
                    <a:pt x="198801" y="2096"/>
                    <a:pt x="201316" y="4610"/>
                    <a:pt x="201316" y="7684"/>
                  </a:cubicBezTo>
                  <a:lnTo>
                    <a:pt x="201316" y="127272"/>
                  </a:lnTo>
                  <a:cubicBezTo>
                    <a:pt x="201316" y="130345"/>
                    <a:pt x="198801" y="132860"/>
                    <a:pt x="195727" y="132860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" name="Forma libre 55">
              <a:extLst>
                <a:ext uri="{FF2B5EF4-FFF2-40B4-BE49-F238E27FC236}">
                  <a16:creationId xmlns:a16="http://schemas.microsoft.com/office/drawing/2014/main" id="{B143CE41-16F6-6644-ABA5-3D376508E62D}"/>
                </a:ext>
              </a:extLst>
            </p:cNvPr>
            <p:cNvSpPr/>
            <p:nvPr/>
          </p:nvSpPr>
          <p:spPr>
            <a:xfrm>
              <a:off x="1808682" y="2198053"/>
              <a:ext cx="167647" cy="55882"/>
            </a:xfrm>
            <a:custGeom>
              <a:avLst/>
              <a:gdLst>
                <a:gd name="connsiteX0" fmla="*/ 84357 w 167646"/>
                <a:gd name="connsiteY0" fmla="*/ 55298 h 55882"/>
                <a:gd name="connsiteX1" fmla="*/ 84077 w 167646"/>
                <a:gd name="connsiteY1" fmla="*/ 55298 h 55882"/>
                <a:gd name="connsiteX2" fmla="*/ 81563 w 167646"/>
                <a:gd name="connsiteY2" fmla="*/ 54739 h 55882"/>
                <a:gd name="connsiteX3" fmla="*/ 4725 w 167646"/>
                <a:gd name="connsiteY3" fmla="*/ 11989 h 55882"/>
                <a:gd name="connsiteX4" fmla="*/ 2769 w 167646"/>
                <a:gd name="connsiteY4" fmla="*/ 4724 h 55882"/>
                <a:gd name="connsiteX5" fmla="*/ 10033 w 167646"/>
                <a:gd name="connsiteY5" fmla="*/ 2769 h 55882"/>
                <a:gd name="connsiteX6" fmla="*/ 84636 w 167646"/>
                <a:gd name="connsiteY6" fmla="*/ 44121 h 55882"/>
                <a:gd name="connsiteX7" fmla="*/ 159239 w 167646"/>
                <a:gd name="connsiteY7" fmla="*/ 2769 h 55882"/>
                <a:gd name="connsiteX8" fmla="*/ 166504 w 167646"/>
                <a:gd name="connsiteY8" fmla="*/ 4724 h 55882"/>
                <a:gd name="connsiteX9" fmla="*/ 164548 w 167646"/>
                <a:gd name="connsiteY9" fmla="*/ 11989 h 55882"/>
                <a:gd name="connsiteX10" fmla="*/ 87710 w 167646"/>
                <a:gd name="connsiteY10" fmla="*/ 54739 h 55882"/>
                <a:gd name="connsiteX11" fmla="*/ 84357 w 167646"/>
                <a:gd name="connsiteY11" fmla="*/ 55298 h 55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7646" h="55882">
                  <a:moveTo>
                    <a:pt x="84357" y="55298"/>
                  </a:moveTo>
                  <a:lnTo>
                    <a:pt x="84077" y="55298"/>
                  </a:lnTo>
                  <a:cubicBezTo>
                    <a:pt x="83239" y="55298"/>
                    <a:pt x="82401" y="55018"/>
                    <a:pt x="81563" y="54739"/>
                  </a:cubicBezTo>
                  <a:lnTo>
                    <a:pt x="4725" y="11989"/>
                  </a:lnTo>
                  <a:cubicBezTo>
                    <a:pt x="2210" y="10592"/>
                    <a:pt x="1372" y="7519"/>
                    <a:pt x="2769" y="4724"/>
                  </a:cubicBezTo>
                  <a:cubicBezTo>
                    <a:pt x="4166" y="2210"/>
                    <a:pt x="7239" y="1372"/>
                    <a:pt x="10033" y="2769"/>
                  </a:cubicBezTo>
                  <a:lnTo>
                    <a:pt x="84636" y="44121"/>
                  </a:lnTo>
                  <a:lnTo>
                    <a:pt x="159239" y="2769"/>
                  </a:lnTo>
                  <a:cubicBezTo>
                    <a:pt x="161754" y="1372"/>
                    <a:pt x="164827" y="2210"/>
                    <a:pt x="166504" y="4724"/>
                  </a:cubicBezTo>
                  <a:cubicBezTo>
                    <a:pt x="167901" y="7239"/>
                    <a:pt x="167062" y="10313"/>
                    <a:pt x="164548" y="11989"/>
                  </a:cubicBezTo>
                  <a:lnTo>
                    <a:pt x="87710" y="54739"/>
                  </a:lnTo>
                  <a:cubicBezTo>
                    <a:pt x="86033" y="55018"/>
                    <a:pt x="85195" y="55298"/>
                    <a:pt x="84357" y="55298"/>
                  </a:cubicBezTo>
                  <a:close/>
                </a:path>
              </a:pathLst>
            </a:custGeom>
            <a:solidFill>
              <a:srgbClr val="E94B4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" name="Forma libre 56">
              <a:extLst>
                <a:ext uri="{FF2B5EF4-FFF2-40B4-BE49-F238E27FC236}">
                  <a16:creationId xmlns:a16="http://schemas.microsoft.com/office/drawing/2014/main" id="{E9F1FDBB-8AA9-F049-B72C-B2603195A3EB}"/>
                </a:ext>
              </a:extLst>
            </p:cNvPr>
            <p:cNvSpPr/>
            <p:nvPr/>
          </p:nvSpPr>
          <p:spPr>
            <a:xfrm>
              <a:off x="2035398" y="1984418"/>
              <a:ext cx="251470" cy="324117"/>
            </a:xfrm>
            <a:custGeom>
              <a:avLst/>
              <a:gdLst>
                <a:gd name="connsiteX0" fmla="*/ 244345 w 251470"/>
                <a:gd name="connsiteY0" fmla="*/ 322021 h 324116"/>
                <a:gd name="connsiteX1" fmla="*/ 7125 w 251470"/>
                <a:gd name="connsiteY1" fmla="*/ 322021 h 324116"/>
                <a:gd name="connsiteX2" fmla="*/ 2096 w 251470"/>
                <a:gd name="connsiteY2" fmla="*/ 316992 h 324116"/>
                <a:gd name="connsiteX3" fmla="*/ 2096 w 251470"/>
                <a:gd name="connsiteY3" fmla="*/ 7125 h 324116"/>
                <a:gd name="connsiteX4" fmla="*/ 7125 w 251470"/>
                <a:gd name="connsiteY4" fmla="*/ 2096 h 324116"/>
                <a:gd name="connsiteX5" fmla="*/ 244345 w 251470"/>
                <a:gd name="connsiteY5" fmla="*/ 2096 h 324116"/>
                <a:gd name="connsiteX6" fmla="*/ 249374 w 251470"/>
                <a:gd name="connsiteY6" fmla="*/ 7125 h 324116"/>
                <a:gd name="connsiteX7" fmla="*/ 249374 w 251470"/>
                <a:gd name="connsiteY7" fmla="*/ 316713 h 324116"/>
                <a:gd name="connsiteX8" fmla="*/ 244345 w 251470"/>
                <a:gd name="connsiteY8" fmla="*/ 322021 h 324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1470" h="324116">
                  <a:moveTo>
                    <a:pt x="244345" y="322021"/>
                  </a:moveTo>
                  <a:lnTo>
                    <a:pt x="7125" y="322021"/>
                  </a:lnTo>
                  <a:cubicBezTo>
                    <a:pt x="4331" y="322021"/>
                    <a:pt x="2096" y="319786"/>
                    <a:pt x="2096" y="316992"/>
                  </a:cubicBezTo>
                  <a:lnTo>
                    <a:pt x="2096" y="7125"/>
                  </a:lnTo>
                  <a:cubicBezTo>
                    <a:pt x="2096" y="4331"/>
                    <a:pt x="4331" y="2096"/>
                    <a:pt x="7125" y="2096"/>
                  </a:cubicBezTo>
                  <a:lnTo>
                    <a:pt x="244345" y="2096"/>
                  </a:lnTo>
                  <a:cubicBezTo>
                    <a:pt x="247139" y="2096"/>
                    <a:pt x="249374" y="4331"/>
                    <a:pt x="249374" y="7125"/>
                  </a:cubicBezTo>
                  <a:lnTo>
                    <a:pt x="249374" y="316713"/>
                  </a:lnTo>
                  <a:cubicBezTo>
                    <a:pt x="249654" y="319786"/>
                    <a:pt x="247139" y="322021"/>
                    <a:pt x="244345" y="322021"/>
                  </a:cubicBezTo>
                  <a:close/>
                </a:path>
              </a:pathLst>
            </a:custGeom>
            <a:solidFill>
              <a:srgbClr val="4F4F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" name="Forma libre 57">
              <a:extLst>
                <a:ext uri="{FF2B5EF4-FFF2-40B4-BE49-F238E27FC236}">
                  <a16:creationId xmlns:a16="http://schemas.microsoft.com/office/drawing/2014/main" id="{CF11D451-672D-6A4A-8065-C3563C32AF2E}"/>
                </a:ext>
              </a:extLst>
            </p:cNvPr>
            <p:cNvSpPr/>
            <p:nvPr/>
          </p:nvSpPr>
          <p:spPr>
            <a:xfrm>
              <a:off x="2072560" y="2021300"/>
              <a:ext cx="22353" cy="8382"/>
            </a:xfrm>
            <a:custGeom>
              <a:avLst/>
              <a:gdLst>
                <a:gd name="connsiteX0" fmla="*/ 20257 w 22352"/>
                <a:gd name="connsiteY0" fmla="*/ 8243 h 8382"/>
                <a:gd name="connsiteX1" fmla="*/ 3772 w 22352"/>
                <a:gd name="connsiteY1" fmla="*/ 8243 h 8382"/>
                <a:gd name="connsiteX2" fmla="*/ 2096 w 22352"/>
                <a:gd name="connsiteY2" fmla="*/ 5169 h 8382"/>
                <a:gd name="connsiteX3" fmla="*/ 2096 w 22352"/>
                <a:gd name="connsiteY3" fmla="*/ 5169 h 8382"/>
                <a:gd name="connsiteX4" fmla="*/ 3772 w 22352"/>
                <a:gd name="connsiteY4" fmla="*/ 2096 h 8382"/>
                <a:gd name="connsiteX5" fmla="*/ 20257 w 22352"/>
                <a:gd name="connsiteY5" fmla="*/ 2096 h 8382"/>
                <a:gd name="connsiteX6" fmla="*/ 21934 w 22352"/>
                <a:gd name="connsiteY6" fmla="*/ 5169 h 8382"/>
                <a:gd name="connsiteX7" fmla="*/ 21934 w 22352"/>
                <a:gd name="connsiteY7" fmla="*/ 5169 h 8382"/>
                <a:gd name="connsiteX8" fmla="*/ 20257 w 22352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52" h="8382">
                  <a:moveTo>
                    <a:pt x="20257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20257" y="2096"/>
                  </a:lnTo>
                  <a:cubicBezTo>
                    <a:pt x="21096" y="2096"/>
                    <a:pt x="21934" y="3493"/>
                    <a:pt x="21934" y="5169"/>
                  </a:cubicBezTo>
                  <a:lnTo>
                    <a:pt x="21934" y="5169"/>
                  </a:lnTo>
                  <a:cubicBezTo>
                    <a:pt x="21934" y="6846"/>
                    <a:pt x="21096" y="8243"/>
                    <a:pt x="20257" y="8243"/>
                  </a:cubicBezTo>
                  <a:close/>
                </a:path>
              </a:pathLst>
            </a:custGeom>
            <a:solidFill>
              <a:srgbClr val="3EC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" name="Forma libre 58">
              <a:extLst>
                <a:ext uri="{FF2B5EF4-FFF2-40B4-BE49-F238E27FC236}">
                  <a16:creationId xmlns:a16="http://schemas.microsoft.com/office/drawing/2014/main" id="{7E7BB551-6119-F448-9329-2875610BAE5E}"/>
                </a:ext>
              </a:extLst>
            </p:cNvPr>
            <p:cNvSpPr/>
            <p:nvPr/>
          </p:nvSpPr>
          <p:spPr>
            <a:xfrm>
              <a:off x="2096869" y="2021300"/>
              <a:ext cx="100588" cy="8382"/>
            </a:xfrm>
            <a:custGeom>
              <a:avLst/>
              <a:gdLst>
                <a:gd name="connsiteX0" fmla="*/ 97934 w 100588"/>
                <a:gd name="connsiteY0" fmla="*/ 8243 h 8382"/>
                <a:gd name="connsiteX1" fmla="*/ 3772 w 100588"/>
                <a:gd name="connsiteY1" fmla="*/ 8243 h 8382"/>
                <a:gd name="connsiteX2" fmla="*/ 2096 w 100588"/>
                <a:gd name="connsiteY2" fmla="*/ 5169 h 8382"/>
                <a:gd name="connsiteX3" fmla="*/ 2096 w 100588"/>
                <a:gd name="connsiteY3" fmla="*/ 5169 h 8382"/>
                <a:gd name="connsiteX4" fmla="*/ 3772 w 100588"/>
                <a:gd name="connsiteY4" fmla="*/ 2096 h 8382"/>
                <a:gd name="connsiteX5" fmla="*/ 97934 w 100588"/>
                <a:gd name="connsiteY5" fmla="*/ 2096 h 8382"/>
                <a:gd name="connsiteX6" fmla="*/ 99610 w 100588"/>
                <a:gd name="connsiteY6" fmla="*/ 5169 h 8382"/>
                <a:gd name="connsiteX7" fmla="*/ 99610 w 100588"/>
                <a:gd name="connsiteY7" fmla="*/ 5169 h 8382"/>
                <a:gd name="connsiteX8" fmla="*/ 97934 w 100588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588" h="8382">
                  <a:moveTo>
                    <a:pt x="97934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97934" y="2096"/>
                  </a:lnTo>
                  <a:cubicBezTo>
                    <a:pt x="98772" y="2096"/>
                    <a:pt x="99610" y="3493"/>
                    <a:pt x="99610" y="5169"/>
                  </a:cubicBezTo>
                  <a:lnTo>
                    <a:pt x="99610" y="5169"/>
                  </a:lnTo>
                  <a:cubicBezTo>
                    <a:pt x="99610" y="6846"/>
                    <a:pt x="98772" y="8243"/>
                    <a:pt x="97934" y="8243"/>
                  </a:cubicBezTo>
                  <a:close/>
                </a:path>
              </a:pathLst>
            </a:custGeom>
            <a:solidFill>
              <a:srgbClr val="3EC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" name="Forma libre 59">
              <a:extLst>
                <a:ext uri="{FF2B5EF4-FFF2-40B4-BE49-F238E27FC236}">
                  <a16:creationId xmlns:a16="http://schemas.microsoft.com/office/drawing/2014/main" id="{D82B5DF0-5C40-BB42-AD35-11D4BE55EE4E}"/>
                </a:ext>
              </a:extLst>
            </p:cNvPr>
            <p:cNvSpPr/>
            <p:nvPr/>
          </p:nvSpPr>
          <p:spPr>
            <a:xfrm>
              <a:off x="2096869" y="2034433"/>
              <a:ext cx="36323" cy="8382"/>
            </a:xfrm>
            <a:custGeom>
              <a:avLst/>
              <a:gdLst>
                <a:gd name="connsiteX0" fmla="*/ 33948 w 36323"/>
                <a:gd name="connsiteY0" fmla="*/ 8243 h 8382"/>
                <a:gd name="connsiteX1" fmla="*/ 3772 w 36323"/>
                <a:gd name="connsiteY1" fmla="*/ 8243 h 8382"/>
                <a:gd name="connsiteX2" fmla="*/ 2096 w 36323"/>
                <a:gd name="connsiteY2" fmla="*/ 5169 h 8382"/>
                <a:gd name="connsiteX3" fmla="*/ 2096 w 36323"/>
                <a:gd name="connsiteY3" fmla="*/ 5169 h 8382"/>
                <a:gd name="connsiteX4" fmla="*/ 3772 w 36323"/>
                <a:gd name="connsiteY4" fmla="*/ 2096 h 8382"/>
                <a:gd name="connsiteX5" fmla="*/ 33948 w 36323"/>
                <a:gd name="connsiteY5" fmla="*/ 2096 h 8382"/>
                <a:gd name="connsiteX6" fmla="*/ 35625 w 36323"/>
                <a:gd name="connsiteY6" fmla="*/ 5169 h 8382"/>
                <a:gd name="connsiteX7" fmla="*/ 35625 w 36323"/>
                <a:gd name="connsiteY7" fmla="*/ 5169 h 8382"/>
                <a:gd name="connsiteX8" fmla="*/ 33948 w 36323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323" h="8382">
                  <a:moveTo>
                    <a:pt x="33948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33948" y="2096"/>
                  </a:lnTo>
                  <a:cubicBezTo>
                    <a:pt x="34787" y="2096"/>
                    <a:pt x="35625" y="3493"/>
                    <a:pt x="35625" y="5169"/>
                  </a:cubicBezTo>
                  <a:lnTo>
                    <a:pt x="35625" y="5169"/>
                  </a:lnTo>
                  <a:cubicBezTo>
                    <a:pt x="35345" y="6846"/>
                    <a:pt x="34787" y="8243"/>
                    <a:pt x="33948" y="8243"/>
                  </a:cubicBezTo>
                  <a:close/>
                </a:path>
              </a:pathLst>
            </a:custGeom>
            <a:solidFill>
              <a:srgbClr val="EB5C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" name="Forma libre 60">
              <a:extLst>
                <a:ext uri="{FF2B5EF4-FFF2-40B4-BE49-F238E27FC236}">
                  <a16:creationId xmlns:a16="http://schemas.microsoft.com/office/drawing/2014/main" id="{99460097-E5CF-8C43-89CD-21C4E5FD3093}"/>
                </a:ext>
              </a:extLst>
            </p:cNvPr>
            <p:cNvSpPr/>
            <p:nvPr/>
          </p:nvSpPr>
          <p:spPr>
            <a:xfrm>
              <a:off x="2133192" y="2034433"/>
              <a:ext cx="50294" cy="8382"/>
            </a:xfrm>
            <a:custGeom>
              <a:avLst/>
              <a:gdLst>
                <a:gd name="connsiteX0" fmla="*/ 47081 w 50294"/>
                <a:gd name="connsiteY0" fmla="*/ 8243 h 8382"/>
                <a:gd name="connsiteX1" fmla="*/ 3772 w 50294"/>
                <a:gd name="connsiteY1" fmla="*/ 8243 h 8382"/>
                <a:gd name="connsiteX2" fmla="*/ 2096 w 50294"/>
                <a:gd name="connsiteY2" fmla="*/ 5169 h 8382"/>
                <a:gd name="connsiteX3" fmla="*/ 2096 w 50294"/>
                <a:gd name="connsiteY3" fmla="*/ 5169 h 8382"/>
                <a:gd name="connsiteX4" fmla="*/ 3772 w 50294"/>
                <a:gd name="connsiteY4" fmla="*/ 2096 h 8382"/>
                <a:gd name="connsiteX5" fmla="*/ 47081 w 50294"/>
                <a:gd name="connsiteY5" fmla="*/ 2096 h 8382"/>
                <a:gd name="connsiteX6" fmla="*/ 48757 w 50294"/>
                <a:gd name="connsiteY6" fmla="*/ 5169 h 8382"/>
                <a:gd name="connsiteX7" fmla="*/ 48757 w 50294"/>
                <a:gd name="connsiteY7" fmla="*/ 5169 h 8382"/>
                <a:gd name="connsiteX8" fmla="*/ 47081 w 50294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294" h="8382">
                  <a:moveTo>
                    <a:pt x="47081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47081" y="2096"/>
                  </a:lnTo>
                  <a:cubicBezTo>
                    <a:pt x="47919" y="2096"/>
                    <a:pt x="48757" y="3493"/>
                    <a:pt x="48757" y="5169"/>
                  </a:cubicBezTo>
                  <a:lnTo>
                    <a:pt x="48757" y="5169"/>
                  </a:lnTo>
                  <a:cubicBezTo>
                    <a:pt x="48478" y="6846"/>
                    <a:pt x="47919" y="8243"/>
                    <a:pt x="47081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" name="Forma libre 61">
              <a:extLst>
                <a:ext uri="{FF2B5EF4-FFF2-40B4-BE49-F238E27FC236}">
                  <a16:creationId xmlns:a16="http://schemas.microsoft.com/office/drawing/2014/main" id="{A5CD356F-2641-A243-B3A8-3F36EB11280E}"/>
                </a:ext>
              </a:extLst>
            </p:cNvPr>
            <p:cNvSpPr/>
            <p:nvPr/>
          </p:nvSpPr>
          <p:spPr>
            <a:xfrm>
              <a:off x="2096869" y="2098418"/>
              <a:ext cx="100588" cy="8382"/>
            </a:xfrm>
            <a:custGeom>
              <a:avLst/>
              <a:gdLst>
                <a:gd name="connsiteX0" fmla="*/ 97934 w 100588"/>
                <a:gd name="connsiteY0" fmla="*/ 8243 h 8382"/>
                <a:gd name="connsiteX1" fmla="*/ 3772 w 100588"/>
                <a:gd name="connsiteY1" fmla="*/ 8243 h 8382"/>
                <a:gd name="connsiteX2" fmla="*/ 2096 w 100588"/>
                <a:gd name="connsiteY2" fmla="*/ 5169 h 8382"/>
                <a:gd name="connsiteX3" fmla="*/ 2096 w 100588"/>
                <a:gd name="connsiteY3" fmla="*/ 5169 h 8382"/>
                <a:gd name="connsiteX4" fmla="*/ 3772 w 100588"/>
                <a:gd name="connsiteY4" fmla="*/ 2096 h 8382"/>
                <a:gd name="connsiteX5" fmla="*/ 97934 w 100588"/>
                <a:gd name="connsiteY5" fmla="*/ 2096 h 8382"/>
                <a:gd name="connsiteX6" fmla="*/ 99610 w 100588"/>
                <a:gd name="connsiteY6" fmla="*/ 5169 h 8382"/>
                <a:gd name="connsiteX7" fmla="*/ 99610 w 100588"/>
                <a:gd name="connsiteY7" fmla="*/ 5169 h 8382"/>
                <a:gd name="connsiteX8" fmla="*/ 97934 w 100588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588" h="8382">
                  <a:moveTo>
                    <a:pt x="97934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97934" y="2096"/>
                  </a:lnTo>
                  <a:cubicBezTo>
                    <a:pt x="98772" y="2096"/>
                    <a:pt x="99610" y="3493"/>
                    <a:pt x="99610" y="5169"/>
                  </a:cubicBezTo>
                  <a:lnTo>
                    <a:pt x="99610" y="5169"/>
                  </a:lnTo>
                  <a:cubicBezTo>
                    <a:pt x="99610" y="6846"/>
                    <a:pt x="98772" y="8243"/>
                    <a:pt x="97934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" name="Forma libre 62">
              <a:extLst>
                <a:ext uri="{FF2B5EF4-FFF2-40B4-BE49-F238E27FC236}">
                  <a16:creationId xmlns:a16="http://schemas.microsoft.com/office/drawing/2014/main" id="{CAAD9E9B-FF85-5141-9AD1-AD12B0EE3308}"/>
                </a:ext>
              </a:extLst>
            </p:cNvPr>
            <p:cNvSpPr/>
            <p:nvPr/>
          </p:nvSpPr>
          <p:spPr>
            <a:xfrm>
              <a:off x="2072560" y="2111550"/>
              <a:ext cx="22353" cy="8382"/>
            </a:xfrm>
            <a:custGeom>
              <a:avLst/>
              <a:gdLst>
                <a:gd name="connsiteX0" fmla="*/ 20257 w 22352"/>
                <a:gd name="connsiteY0" fmla="*/ 8243 h 8382"/>
                <a:gd name="connsiteX1" fmla="*/ 3772 w 22352"/>
                <a:gd name="connsiteY1" fmla="*/ 8243 h 8382"/>
                <a:gd name="connsiteX2" fmla="*/ 2096 w 22352"/>
                <a:gd name="connsiteY2" fmla="*/ 5169 h 8382"/>
                <a:gd name="connsiteX3" fmla="*/ 2096 w 22352"/>
                <a:gd name="connsiteY3" fmla="*/ 5169 h 8382"/>
                <a:gd name="connsiteX4" fmla="*/ 3772 w 22352"/>
                <a:gd name="connsiteY4" fmla="*/ 2096 h 8382"/>
                <a:gd name="connsiteX5" fmla="*/ 20257 w 22352"/>
                <a:gd name="connsiteY5" fmla="*/ 2096 h 8382"/>
                <a:gd name="connsiteX6" fmla="*/ 21934 w 22352"/>
                <a:gd name="connsiteY6" fmla="*/ 5169 h 8382"/>
                <a:gd name="connsiteX7" fmla="*/ 21934 w 22352"/>
                <a:gd name="connsiteY7" fmla="*/ 5169 h 8382"/>
                <a:gd name="connsiteX8" fmla="*/ 20257 w 22352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52" h="8382">
                  <a:moveTo>
                    <a:pt x="20257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20257" y="2096"/>
                  </a:lnTo>
                  <a:cubicBezTo>
                    <a:pt x="21096" y="2096"/>
                    <a:pt x="21934" y="3493"/>
                    <a:pt x="21934" y="5169"/>
                  </a:cubicBezTo>
                  <a:lnTo>
                    <a:pt x="21934" y="5169"/>
                  </a:lnTo>
                  <a:cubicBezTo>
                    <a:pt x="21934" y="6846"/>
                    <a:pt x="21096" y="8243"/>
                    <a:pt x="20257" y="8243"/>
                  </a:cubicBezTo>
                  <a:close/>
                </a:path>
              </a:pathLst>
            </a:custGeom>
            <a:solidFill>
              <a:srgbClr val="3EC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" name="Forma libre 63">
              <a:extLst>
                <a:ext uri="{FF2B5EF4-FFF2-40B4-BE49-F238E27FC236}">
                  <a16:creationId xmlns:a16="http://schemas.microsoft.com/office/drawing/2014/main" id="{355F7A9B-7EEA-C949-9D8A-123056FA15AD}"/>
                </a:ext>
              </a:extLst>
            </p:cNvPr>
            <p:cNvSpPr/>
            <p:nvPr/>
          </p:nvSpPr>
          <p:spPr>
            <a:xfrm>
              <a:off x="2096869" y="2111550"/>
              <a:ext cx="36323" cy="8382"/>
            </a:xfrm>
            <a:custGeom>
              <a:avLst/>
              <a:gdLst>
                <a:gd name="connsiteX0" fmla="*/ 33948 w 36323"/>
                <a:gd name="connsiteY0" fmla="*/ 8243 h 8382"/>
                <a:gd name="connsiteX1" fmla="*/ 3772 w 36323"/>
                <a:gd name="connsiteY1" fmla="*/ 8243 h 8382"/>
                <a:gd name="connsiteX2" fmla="*/ 2096 w 36323"/>
                <a:gd name="connsiteY2" fmla="*/ 5169 h 8382"/>
                <a:gd name="connsiteX3" fmla="*/ 2096 w 36323"/>
                <a:gd name="connsiteY3" fmla="*/ 5169 h 8382"/>
                <a:gd name="connsiteX4" fmla="*/ 3772 w 36323"/>
                <a:gd name="connsiteY4" fmla="*/ 2096 h 8382"/>
                <a:gd name="connsiteX5" fmla="*/ 33948 w 36323"/>
                <a:gd name="connsiteY5" fmla="*/ 2096 h 8382"/>
                <a:gd name="connsiteX6" fmla="*/ 35625 w 36323"/>
                <a:gd name="connsiteY6" fmla="*/ 5169 h 8382"/>
                <a:gd name="connsiteX7" fmla="*/ 35625 w 36323"/>
                <a:gd name="connsiteY7" fmla="*/ 5169 h 8382"/>
                <a:gd name="connsiteX8" fmla="*/ 33948 w 36323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323" h="8382">
                  <a:moveTo>
                    <a:pt x="33948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33948" y="2096"/>
                  </a:lnTo>
                  <a:cubicBezTo>
                    <a:pt x="34787" y="2096"/>
                    <a:pt x="35625" y="3493"/>
                    <a:pt x="35625" y="5169"/>
                  </a:cubicBezTo>
                  <a:lnTo>
                    <a:pt x="35625" y="5169"/>
                  </a:lnTo>
                  <a:cubicBezTo>
                    <a:pt x="35345" y="6846"/>
                    <a:pt x="34787" y="8243"/>
                    <a:pt x="33948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" name="Forma libre 64">
              <a:extLst>
                <a:ext uri="{FF2B5EF4-FFF2-40B4-BE49-F238E27FC236}">
                  <a16:creationId xmlns:a16="http://schemas.microsoft.com/office/drawing/2014/main" id="{F06D72A4-8C2E-1249-943D-DA6DB9FC4C1B}"/>
                </a:ext>
              </a:extLst>
            </p:cNvPr>
            <p:cNvSpPr/>
            <p:nvPr/>
          </p:nvSpPr>
          <p:spPr>
            <a:xfrm>
              <a:off x="2133192" y="2111550"/>
              <a:ext cx="50294" cy="8382"/>
            </a:xfrm>
            <a:custGeom>
              <a:avLst/>
              <a:gdLst>
                <a:gd name="connsiteX0" fmla="*/ 47081 w 50294"/>
                <a:gd name="connsiteY0" fmla="*/ 8243 h 8382"/>
                <a:gd name="connsiteX1" fmla="*/ 3772 w 50294"/>
                <a:gd name="connsiteY1" fmla="*/ 8243 h 8382"/>
                <a:gd name="connsiteX2" fmla="*/ 2096 w 50294"/>
                <a:gd name="connsiteY2" fmla="*/ 5169 h 8382"/>
                <a:gd name="connsiteX3" fmla="*/ 2096 w 50294"/>
                <a:gd name="connsiteY3" fmla="*/ 5169 h 8382"/>
                <a:gd name="connsiteX4" fmla="*/ 3772 w 50294"/>
                <a:gd name="connsiteY4" fmla="*/ 2096 h 8382"/>
                <a:gd name="connsiteX5" fmla="*/ 47081 w 50294"/>
                <a:gd name="connsiteY5" fmla="*/ 2096 h 8382"/>
                <a:gd name="connsiteX6" fmla="*/ 48757 w 50294"/>
                <a:gd name="connsiteY6" fmla="*/ 5169 h 8382"/>
                <a:gd name="connsiteX7" fmla="*/ 48757 w 50294"/>
                <a:gd name="connsiteY7" fmla="*/ 5169 h 8382"/>
                <a:gd name="connsiteX8" fmla="*/ 47081 w 50294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294" h="8382">
                  <a:moveTo>
                    <a:pt x="47081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47081" y="2096"/>
                  </a:lnTo>
                  <a:cubicBezTo>
                    <a:pt x="47919" y="2096"/>
                    <a:pt x="48757" y="3493"/>
                    <a:pt x="48757" y="5169"/>
                  </a:cubicBezTo>
                  <a:lnTo>
                    <a:pt x="48757" y="5169"/>
                  </a:lnTo>
                  <a:cubicBezTo>
                    <a:pt x="48478" y="6846"/>
                    <a:pt x="47919" y="8243"/>
                    <a:pt x="47081" y="8243"/>
                  </a:cubicBezTo>
                  <a:close/>
                </a:path>
              </a:pathLst>
            </a:custGeom>
            <a:solidFill>
              <a:srgbClr val="EB5C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" name="Forma libre 65">
              <a:extLst>
                <a:ext uri="{FF2B5EF4-FFF2-40B4-BE49-F238E27FC236}">
                  <a16:creationId xmlns:a16="http://schemas.microsoft.com/office/drawing/2014/main" id="{892D56DD-AD15-964A-B931-F3EC91400217}"/>
                </a:ext>
              </a:extLst>
            </p:cNvPr>
            <p:cNvSpPr/>
            <p:nvPr/>
          </p:nvSpPr>
          <p:spPr>
            <a:xfrm>
              <a:off x="2096869" y="2047565"/>
              <a:ext cx="122941" cy="8382"/>
            </a:xfrm>
            <a:custGeom>
              <a:avLst/>
              <a:gdLst>
                <a:gd name="connsiteX0" fmla="*/ 121404 w 122940"/>
                <a:gd name="connsiteY0" fmla="*/ 8243 h 8382"/>
                <a:gd name="connsiteX1" fmla="*/ 3772 w 122940"/>
                <a:gd name="connsiteY1" fmla="*/ 8243 h 8382"/>
                <a:gd name="connsiteX2" fmla="*/ 2096 w 122940"/>
                <a:gd name="connsiteY2" fmla="*/ 5169 h 8382"/>
                <a:gd name="connsiteX3" fmla="*/ 2096 w 122940"/>
                <a:gd name="connsiteY3" fmla="*/ 5169 h 8382"/>
                <a:gd name="connsiteX4" fmla="*/ 3772 w 122940"/>
                <a:gd name="connsiteY4" fmla="*/ 2096 h 8382"/>
                <a:gd name="connsiteX5" fmla="*/ 121404 w 122940"/>
                <a:gd name="connsiteY5" fmla="*/ 2096 h 8382"/>
                <a:gd name="connsiteX6" fmla="*/ 123081 w 122940"/>
                <a:gd name="connsiteY6" fmla="*/ 5169 h 8382"/>
                <a:gd name="connsiteX7" fmla="*/ 123081 w 122940"/>
                <a:gd name="connsiteY7" fmla="*/ 5169 h 8382"/>
                <a:gd name="connsiteX8" fmla="*/ 121404 w 122940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940" h="8382">
                  <a:moveTo>
                    <a:pt x="121404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121404" y="2096"/>
                  </a:lnTo>
                  <a:cubicBezTo>
                    <a:pt x="122242" y="2096"/>
                    <a:pt x="123081" y="3493"/>
                    <a:pt x="123081" y="5169"/>
                  </a:cubicBezTo>
                  <a:lnTo>
                    <a:pt x="123081" y="5169"/>
                  </a:lnTo>
                  <a:cubicBezTo>
                    <a:pt x="123081" y="6846"/>
                    <a:pt x="122242" y="8243"/>
                    <a:pt x="121404" y="8243"/>
                  </a:cubicBezTo>
                  <a:close/>
                </a:path>
              </a:pathLst>
            </a:custGeom>
            <a:solidFill>
              <a:srgbClr val="EB5C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" name="Forma libre 66">
              <a:extLst>
                <a:ext uri="{FF2B5EF4-FFF2-40B4-BE49-F238E27FC236}">
                  <a16:creationId xmlns:a16="http://schemas.microsoft.com/office/drawing/2014/main" id="{92B38C6E-5C97-B04F-8BBF-FFE02BC27EEE}"/>
                </a:ext>
              </a:extLst>
            </p:cNvPr>
            <p:cNvSpPr/>
            <p:nvPr/>
          </p:nvSpPr>
          <p:spPr>
            <a:xfrm>
              <a:off x="2162530" y="2060697"/>
              <a:ext cx="33529" cy="8382"/>
            </a:xfrm>
            <a:custGeom>
              <a:avLst/>
              <a:gdLst>
                <a:gd name="connsiteX0" fmla="*/ 31993 w 33529"/>
                <a:gd name="connsiteY0" fmla="*/ 8243 h 8382"/>
                <a:gd name="connsiteX1" fmla="*/ 2654 w 33529"/>
                <a:gd name="connsiteY1" fmla="*/ 8243 h 8382"/>
                <a:gd name="connsiteX2" fmla="*/ 2096 w 33529"/>
                <a:gd name="connsiteY2" fmla="*/ 7684 h 8382"/>
                <a:gd name="connsiteX3" fmla="*/ 2096 w 33529"/>
                <a:gd name="connsiteY3" fmla="*/ 2654 h 8382"/>
                <a:gd name="connsiteX4" fmla="*/ 2654 w 33529"/>
                <a:gd name="connsiteY4" fmla="*/ 2096 h 8382"/>
                <a:gd name="connsiteX5" fmla="*/ 31993 w 33529"/>
                <a:gd name="connsiteY5" fmla="*/ 2096 h 8382"/>
                <a:gd name="connsiteX6" fmla="*/ 32551 w 33529"/>
                <a:gd name="connsiteY6" fmla="*/ 2654 h 8382"/>
                <a:gd name="connsiteX7" fmla="*/ 32551 w 33529"/>
                <a:gd name="connsiteY7" fmla="*/ 7684 h 8382"/>
                <a:gd name="connsiteX8" fmla="*/ 31993 w 33529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529" h="8382">
                  <a:moveTo>
                    <a:pt x="31993" y="8243"/>
                  </a:moveTo>
                  <a:lnTo>
                    <a:pt x="2654" y="8243"/>
                  </a:lnTo>
                  <a:cubicBezTo>
                    <a:pt x="2375" y="8243"/>
                    <a:pt x="2096" y="7963"/>
                    <a:pt x="2096" y="7684"/>
                  </a:cubicBezTo>
                  <a:lnTo>
                    <a:pt x="2096" y="2654"/>
                  </a:lnTo>
                  <a:cubicBezTo>
                    <a:pt x="2096" y="2375"/>
                    <a:pt x="2375" y="2096"/>
                    <a:pt x="2654" y="2096"/>
                  </a:cubicBezTo>
                  <a:lnTo>
                    <a:pt x="31993" y="2096"/>
                  </a:lnTo>
                  <a:cubicBezTo>
                    <a:pt x="32272" y="2096"/>
                    <a:pt x="32551" y="2375"/>
                    <a:pt x="32551" y="2654"/>
                  </a:cubicBezTo>
                  <a:lnTo>
                    <a:pt x="32551" y="7684"/>
                  </a:lnTo>
                  <a:cubicBezTo>
                    <a:pt x="32831" y="7963"/>
                    <a:pt x="32551" y="8243"/>
                    <a:pt x="31993" y="8243"/>
                  </a:cubicBezTo>
                  <a:close/>
                </a:path>
              </a:pathLst>
            </a:custGeom>
            <a:solidFill>
              <a:srgbClr val="3EC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" name="Forma libre 67">
              <a:extLst>
                <a:ext uri="{FF2B5EF4-FFF2-40B4-BE49-F238E27FC236}">
                  <a16:creationId xmlns:a16="http://schemas.microsoft.com/office/drawing/2014/main" id="{CBF5CBC1-98BB-FB4D-A21B-FC0DB3A576D8}"/>
                </a:ext>
              </a:extLst>
            </p:cNvPr>
            <p:cNvSpPr/>
            <p:nvPr/>
          </p:nvSpPr>
          <p:spPr>
            <a:xfrm>
              <a:off x="2096869" y="2060697"/>
              <a:ext cx="44706" cy="8382"/>
            </a:xfrm>
            <a:custGeom>
              <a:avLst/>
              <a:gdLst>
                <a:gd name="connsiteX0" fmla="*/ 42890 w 44705"/>
                <a:gd name="connsiteY0" fmla="*/ 8243 h 8382"/>
                <a:gd name="connsiteX1" fmla="*/ 3772 w 44705"/>
                <a:gd name="connsiteY1" fmla="*/ 8243 h 8382"/>
                <a:gd name="connsiteX2" fmla="*/ 2096 w 44705"/>
                <a:gd name="connsiteY2" fmla="*/ 5169 h 8382"/>
                <a:gd name="connsiteX3" fmla="*/ 2096 w 44705"/>
                <a:gd name="connsiteY3" fmla="*/ 5169 h 8382"/>
                <a:gd name="connsiteX4" fmla="*/ 3772 w 44705"/>
                <a:gd name="connsiteY4" fmla="*/ 2096 h 8382"/>
                <a:gd name="connsiteX5" fmla="*/ 42890 w 44705"/>
                <a:gd name="connsiteY5" fmla="*/ 2096 h 8382"/>
                <a:gd name="connsiteX6" fmla="*/ 44566 w 44705"/>
                <a:gd name="connsiteY6" fmla="*/ 5169 h 8382"/>
                <a:gd name="connsiteX7" fmla="*/ 44566 w 44705"/>
                <a:gd name="connsiteY7" fmla="*/ 5169 h 8382"/>
                <a:gd name="connsiteX8" fmla="*/ 42890 w 44705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705" h="8382">
                  <a:moveTo>
                    <a:pt x="42890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42890" y="2096"/>
                  </a:lnTo>
                  <a:cubicBezTo>
                    <a:pt x="43728" y="2096"/>
                    <a:pt x="44566" y="3493"/>
                    <a:pt x="44566" y="5169"/>
                  </a:cubicBezTo>
                  <a:lnTo>
                    <a:pt x="44566" y="5169"/>
                  </a:lnTo>
                  <a:cubicBezTo>
                    <a:pt x="44566" y="6846"/>
                    <a:pt x="43728" y="8243"/>
                    <a:pt x="42890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" name="Forma libre 68">
              <a:extLst>
                <a:ext uri="{FF2B5EF4-FFF2-40B4-BE49-F238E27FC236}">
                  <a16:creationId xmlns:a16="http://schemas.microsoft.com/office/drawing/2014/main" id="{6FC1A4B0-0405-BF40-AD02-CC01A18111EB}"/>
                </a:ext>
              </a:extLst>
            </p:cNvPr>
            <p:cNvSpPr/>
            <p:nvPr/>
          </p:nvSpPr>
          <p:spPr>
            <a:xfrm>
              <a:off x="2141295" y="2060697"/>
              <a:ext cx="22353" cy="8382"/>
            </a:xfrm>
            <a:custGeom>
              <a:avLst/>
              <a:gdLst>
                <a:gd name="connsiteX0" fmla="*/ 19140 w 22352"/>
                <a:gd name="connsiteY0" fmla="*/ 8243 h 8382"/>
                <a:gd name="connsiteX1" fmla="*/ 3772 w 22352"/>
                <a:gd name="connsiteY1" fmla="*/ 8243 h 8382"/>
                <a:gd name="connsiteX2" fmla="*/ 2096 w 22352"/>
                <a:gd name="connsiteY2" fmla="*/ 5169 h 8382"/>
                <a:gd name="connsiteX3" fmla="*/ 2096 w 22352"/>
                <a:gd name="connsiteY3" fmla="*/ 5169 h 8382"/>
                <a:gd name="connsiteX4" fmla="*/ 3772 w 22352"/>
                <a:gd name="connsiteY4" fmla="*/ 2096 h 8382"/>
                <a:gd name="connsiteX5" fmla="*/ 19140 w 22352"/>
                <a:gd name="connsiteY5" fmla="*/ 2096 h 8382"/>
                <a:gd name="connsiteX6" fmla="*/ 20816 w 22352"/>
                <a:gd name="connsiteY6" fmla="*/ 5169 h 8382"/>
                <a:gd name="connsiteX7" fmla="*/ 20816 w 22352"/>
                <a:gd name="connsiteY7" fmla="*/ 5169 h 8382"/>
                <a:gd name="connsiteX8" fmla="*/ 19140 w 22352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52" h="8382">
                  <a:moveTo>
                    <a:pt x="19140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19140" y="2096"/>
                  </a:lnTo>
                  <a:cubicBezTo>
                    <a:pt x="19978" y="2096"/>
                    <a:pt x="20816" y="3493"/>
                    <a:pt x="20816" y="5169"/>
                  </a:cubicBezTo>
                  <a:lnTo>
                    <a:pt x="20816" y="5169"/>
                  </a:lnTo>
                  <a:cubicBezTo>
                    <a:pt x="20816" y="6846"/>
                    <a:pt x="19978" y="8243"/>
                    <a:pt x="19140" y="8243"/>
                  </a:cubicBezTo>
                  <a:close/>
                </a:path>
              </a:pathLst>
            </a:custGeom>
            <a:solidFill>
              <a:srgbClr val="3EC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" name="Forma libre 69">
              <a:extLst>
                <a:ext uri="{FF2B5EF4-FFF2-40B4-BE49-F238E27FC236}">
                  <a16:creationId xmlns:a16="http://schemas.microsoft.com/office/drawing/2014/main" id="{012FF248-1E63-E541-A79C-687941C42240}"/>
                </a:ext>
              </a:extLst>
            </p:cNvPr>
            <p:cNvSpPr/>
            <p:nvPr/>
          </p:nvSpPr>
          <p:spPr>
            <a:xfrm>
              <a:off x="2072560" y="2073550"/>
              <a:ext cx="22353" cy="8382"/>
            </a:xfrm>
            <a:custGeom>
              <a:avLst/>
              <a:gdLst>
                <a:gd name="connsiteX0" fmla="*/ 20257 w 22352"/>
                <a:gd name="connsiteY0" fmla="*/ 8243 h 8382"/>
                <a:gd name="connsiteX1" fmla="*/ 3772 w 22352"/>
                <a:gd name="connsiteY1" fmla="*/ 8243 h 8382"/>
                <a:gd name="connsiteX2" fmla="*/ 2096 w 22352"/>
                <a:gd name="connsiteY2" fmla="*/ 5169 h 8382"/>
                <a:gd name="connsiteX3" fmla="*/ 2096 w 22352"/>
                <a:gd name="connsiteY3" fmla="*/ 5169 h 8382"/>
                <a:gd name="connsiteX4" fmla="*/ 3772 w 22352"/>
                <a:gd name="connsiteY4" fmla="*/ 2096 h 8382"/>
                <a:gd name="connsiteX5" fmla="*/ 20257 w 22352"/>
                <a:gd name="connsiteY5" fmla="*/ 2096 h 8382"/>
                <a:gd name="connsiteX6" fmla="*/ 21934 w 22352"/>
                <a:gd name="connsiteY6" fmla="*/ 5169 h 8382"/>
                <a:gd name="connsiteX7" fmla="*/ 21934 w 22352"/>
                <a:gd name="connsiteY7" fmla="*/ 5169 h 8382"/>
                <a:gd name="connsiteX8" fmla="*/ 20257 w 22352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52" h="8382">
                  <a:moveTo>
                    <a:pt x="20257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20257" y="2096"/>
                  </a:lnTo>
                  <a:cubicBezTo>
                    <a:pt x="21096" y="2096"/>
                    <a:pt x="21934" y="3493"/>
                    <a:pt x="21934" y="5169"/>
                  </a:cubicBezTo>
                  <a:lnTo>
                    <a:pt x="21934" y="5169"/>
                  </a:lnTo>
                  <a:cubicBezTo>
                    <a:pt x="21934" y="6846"/>
                    <a:pt x="21096" y="8243"/>
                    <a:pt x="20257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1" name="Forma libre 70">
              <a:extLst>
                <a:ext uri="{FF2B5EF4-FFF2-40B4-BE49-F238E27FC236}">
                  <a16:creationId xmlns:a16="http://schemas.microsoft.com/office/drawing/2014/main" id="{1DE84BE5-E440-DB48-BE7E-4314046D0137}"/>
                </a:ext>
              </a:extLst>
            </p:cNvPr>
            <p:cNvSpPr/>
            <p:nvPr/>
          </p:nvSpPr>
          <p:spPr>
            <a:xfrm>
              <a:off x="2096869" y="2073550"/>
              <a:ext cx="122941" cy="8382"/>
            </a:xfrm>
            <a:custGeom>
              <a:avLst/>
              <a:gdLst>
                <a:gd name="connsiteX0" fmla="*/ 121404 w 122940"/>
                <a:gd name="connsiteY0" fmla="*/ 8243 h 8382"/>
                <a:gd name="connsiteX1" fmla="*/ 3772 w 122940"/>
                <a:gd name="connsiteY1" fmla="*/ 8243 h 8382"/>
                <a:gd name="connsiteX2" fmla="*/ 2096 w 122940"/>
                <a:gd name="connsiteY2" fmla="*/ 5169 h 8382"/>
                <a:gd name="connsiteX3" fmla="*/ 2096 w 122940"/>
                <a:gd name="connsiteY3" fmla="*/ 5169 h 8382"/>
                <a:gd name="connsiteX4" fmla="*/ 3772 w 122940"/>
                <a:gd name="connsiteY4" fmla="*/ 2096 h 8382"/>
                <a:gd name="connsiteX5" fmla="*/ 121404 w 122940"/>
                <a:gd name="connsiteY5" fmla="*/ 2096 h 8382"/>
                <a:gd name="connsiteX6" fmla="*/ 123081 w 122940"/>
                <a:gd name="connsiteY6" fmla="*/ 5169 h 8382"/>
                <a:gd name="connsiteX7" fmla="*/ 123081 w 122940"/>
                <a:gd name="connsiteY7" fmla="*/ 5169 h 8382"/>
                <a:gd name="connsiteX8" fmla="*/ 121404 w 122940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940" h="8382">
                  <a:moveTo>
                    <a:pt x="121404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121404" y="2096"/>
                  </a:lnTo>
                  <a:cubicBezTo>
                    <a:pt x="122242" y="2096"/>
                    <a:pt x="123081" y="3493"/>
                    <a:pt x="123081" y="5169"/>
                  </a:cubicBezTo>
                  <a:lnTo>
                    <a:pt x="123081" y="5169"/>
                  </a:lnTo>
                  <a:cubicBezTo>
                    <a:pt x="123081" y="6846"/>
                    <a:pt x="122242" y="8243"/>
                    <a:pt x="121404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" name="Forma libre 71">
              <a:extLst>
                <a:ext uri="{FF2B5EF4-FFF2-40B4-BE49-F238E27FC236}">
                  <a16:creationId xmlns:a16="http://schemas.microsoft.com/office/drawing/2014/main" id="{B0D3D0CF-58D9-6B45-A191-1D222893EBAE}"/>
                </a:ext>
              </a:extLst>
            </p:cNvPr>
            <p:cNvSpPr/>
            <p:nvPr/>
          </p:nvSpPr>
          <p:spPr>
            <a:xfrm>
              <a:off x="2072560" y="2123844"/>
              <a:ext cx="22353" cy="8382"/>
            </a:xfrm>
            <a:custGeom>
              <a:avLst/>
              <a:gdLst>
                <a:gd name="connsiteX0" fmla="*/ 20257 w 22352"/>
                <a:gd name="connsiteY0" fmla="*/ 8243 h 8382"/>
                <a:gd name="connsiteX1" fmla="*/ 3772 w 22352"/>
                <a:gd name="connsiteY1" fmla="*/ 8243 h 8382"/>
                <a:gd name="connsiteX2" fmla="*/ 2096 w 22352"/>
                <a:gd name="connsiteY2" fmla="*/ 5169 h 8382"/>
                <a:gd name="connsiteX3" fmla="*/ 2096 w 22352"/>
                <a:gd name="connsiteY3" fmla="*/ 5169 h 8382"/>
                <a:gd name="connsiteX4" fmla="*/ 3772 w 22352"/>
                <a:gd name="connsiteY4" fmla="*/ 2096 h 8382"/>
                <a:gd name="connsiteX5" fmla="*/ 20257 w 22352"/>
                <a:gd name="connsiteY5" fmla="*/ 2096 h 8382"/>
                <a:gd name="connsiteX6" fmla="*/ 21934 w 22352"/>
                <a:gd name="connsiteY6" fmla="*/ 5169 h 8382"/>
                <a:gd name="connsiteX7" fmla="*/ 21934 w 22352"/>
                <a:gd name="connsiteY7" fmla="*/ 5169 h 8382"/>
                <a:gd name="connsiteX8" fmla="*/ 20257 w 22352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52" h="8382">
                  <a:moveTo>
                    <a:pt x="20257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20257" y="2096"/>
                  </a:lnTo>
                  <a:cubicBezTo>
                    <a:pt x="21096" y="2096"/>
                    <a:pt x="21934" y="3493"/>
                    <a:pt x="21934" y="5169"/>
                  </a:cubicBezTo>
                  <a:lnTo>
                    <a:pt x="21934" y="5169"/>
                  </a:lnTo>
                  <a:cubicBezTo>
                    <a:pt x="21934" y="6846"/>
                    <a:pt x="21096" y="8243"/>
                    <a:pt x="20257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" name="Forma libre 72">
              <a:extLst>
                <a:ext uri="{FF2B5EF4-FFF2-40B4-BE49-F238E27FC236}">
                  <a16:creationId xmlns:a16="http://schemas.microsoft.com/office/drawing/2014/main" id="{098F0BCD-FDA3-B541-B312-B83C2EB818DE}"/>
                </a:ext>
              </a:extLst>
            </p:cNvPr>
            <p:cNvSpPr/>
            <p:nvPr/>
          </p:nvSpPr>
          <p:spPr>
            <a:xfrm>
              <a:off x="2162251" y="2123565"/>
              <a:ext cx="44706" cy="8382"/>
            </a:xfrm>
            <a:custGeom>
              <a:avLst/>
              <a:gdLst>
                <a:gd name="connsiteX0" fmla="*/ 44007 w 44705"/>
                <a:gd name="connsiteY0" fmla="*/ 8522 h 8382"/>
                <a:gd name="connsiteX1" fmla="*/ 2934 w 44705"/>
                <a:gd name="connsiteY1" fmla="*/ 8522 h 8382"/>
                <a:gd name="connsiteX2" fmla="*/ 2096 w 44705"/>
                <a:gd name="connsiteY2" fmla="*/ 7684 h 8382"/>
                <a:gd name="connsiteX3" fmla="*/ 2096 w 44705"/>
                <a:gd name="connsiteY3" fmla="*/ 2934 h 8382"/>
                <a:gd name="connsiteX4" fmla="*/ 2934 w 44705"/>
                <a:gd name="connsiteY4" fmla="*/ 2096 h 8382"/>
                <a:gd name="connsiteX5" fmla="*/ 44007 w 44705"/>
                <a:gd name="connsiteY5" fmla="*/ 2096 h 8382"/>
                <a:gd name="connsiteX6" fmla="*/ 44846 w 44705"/>
                <a:gd name="connsiteY6" fmla="*/ 2934 h 8382"/>
                <a:gd name="connsiteX7" fmla="*/ 44846 w 44705"/>
                <a:gd name="connsiteY7" fmla="*/ 7684 h 8382"/>
                <a:gd name="connsiteX8" fmla="*/ 44007 w 44705"/>
                <a:gd name="connsiteY8" fmla="*/ 8522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705" h="8382">
                  <a:moveTo>
                    <a:pt x="44007" y="8522"/>
                  </a:moveTo>
                  <a:lnTo>
                    <a:pt x="2934" y="8522"/>
                  </a:lnTo>
                  <a:cubicBezTo>
                    <a:pt x="2375" y="8522"/>
                    <a:pt x="2096" y="8243"/>
                    <a:pt x="2096" y="7684"/>
                  </a:cubicBezTo>
                  <a:lnTo>
                    <a:pt x="2096" y="2934"/>
                  </a:lnTo>
                  <a:cubicBezTo>
                    <a:pt x="2096" y="2375"/>
                    <a:pt x="2375" y="2096"/>
                    <a:pt x="2934" y="2096"/>
                  </a:cubicBezTo>
                  <a:lnTo>
                    <a:pt x="44007" y="2096"/>
                  </a:lnTo>
                  <a:cubicBezTo>
                    <a:pt x="44566" y="2096"/>
                    <a:pt x="44846" y="2375"/>
                    <a:pt x="44846" y="2934"/>
                  </a:cubicBezTo>
                  <a:lnTo>
                    <a:pt x="44846" y="7684"/>
                  </a:lnTo>
                  <a:cubicBezTo>
                    <a:pt x="44846" y="8243"/>
                    <a:pt x="44566" y="8522"/>
                    <a:pt x="44007" y="8522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" name="Forma libre 73">
              <a:extLst>
                <a:ext uri="{FF2B5EF4-FFF2-40B4-BE49-F238E27FC236}">
                  <a16:creationId xmlns:a16="http://schemas.microsoft.com/office/drawing/2014/main" id="{C96D7211-23BF-8041-A539-2BF23E52F21E}"/>
                </a:ext>
              </a:extLst>
            </p:cNvPr>
            <p:cNvSpPr/>
            <p:nvPr/>
          </p:nvSpPr>
          <p:spPr>
            <a:xfrm>
              <a:off x="2096869" y="2123844"/>
              <a:ext cx="44706" cy="8382"/>
            </a:xfrm>
            <a:custGeom>
              <a:avLst/>
              <a:gdLst>
                <a:gd name="connsiteX0" fmla="*/ 42890 w 44705"/>
                <a:gd name="connsiteY0" fmla="*/ 8243 h 8382"/>
                <a:gd name="connsiteX1" fmla="*/ 3772 w 44705"/>
                <a:gd name="connsiteY1" fmla="*/ 8243 h 8382"/>
                <a:gd name="connsiteX2" fmla="*/ 2096 w 44705"/>
                <a:gd name="connsiteY2" fmla="*/ 5169 h 8382"/>
                <a:gd name="connsiteX3" fmla="*/ 2096 w 44705"/>
                <a:gd name="connsiteY3" fmla="*/ 5169 h 8382"/>
                <a:gd name="connsiteX4" fmla="*/ 3772 w 44705"/>
                <a:gd name="connsiteY4" fmla="*/ 2096 h 8382"/>
                <a:gd name="connsiteX5" fmla="*/ 42890 w 44705"/>
                <a:gd name="connsiteY5" fmla="*/ 2096 h 8382"/>
                <a:gd name="connsiteX6" fmla="*/ 44566 w 44705"/>
                <a:gd name="connsiteY6" fmla="*/ 5169 h 8382"/>
                <a:gd name="connsiteX7" fmla="*/ 44566 w 44705"/>
                <a:gd name="connsiteY7" fmla="*/ 5169 h 8382"/>
                <a:gd name="connsiteX8" fmla="*/ 42890 w 44705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705" h="8382">
                  <a:moveTo>
                    <a:pt x="42890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42890" y="2096"/>
                  </a:lnTo>
                  <a:cubicBezTo>
                    <a:pt x="43728" y="2096"/>
                    <a:pt x="44566" y="3493"/>
                    <a:pt x="44566" y="5169"/>
                  </a:cubicBezTo>
                  <a:lnTo>
                    <a:pt x="44566" y="5169"/>
                  </a:lnTo>
                  <a:cubicBezTo>
                    <a:pt x="44566" y="6846"/>
                    <a:pt x="43728" y="8243"/>
                    <a:pt x="42890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5" name="Forma libre 74">
              <a:extLst>
                <a:ext uri="{FF2B5EF4-FFF2-40B4-BE49-F238E27FC236}">
                  <a16:creationId xmlns:a16="http://schemas.microsoft.com/office/drawing/2014/main" id="{A3FCD144-2943-2A4F-9864-344399A45641}"/>
                </a:ext>
              </a:extLst>
            </p:cNvPr>
            <p:cNvSpPr/>
            <p:nvPr/>
          </p:nvSpPr>
          <p:spPr>
            <a:xfrm>
              <a:off x="2141295" y="2123844"/>
              <a:ext cx="22353" cy="8382"/>
            </a:xfrm>
            <a:custGeom>
              <a:avLst/>
              <a:gdLst>
                <a:gd name="connsiteX0" fmla="*/ 19140 w 22352"/>
                <a:gd name="connsiteY0" fmla="*/ 8243 h 8382"/>
                <a:gd name="connsiteX1" fmla="*/ 3772 w 22352"/>
                <a:gd name="connsiteY1" fmla="*/ 8243 h 8382"/>
                <a:gd name="connsiteX2" fmla="*/ 2096 w 22352"/>
                <a:gd name="connsiteY2" fmla="*/ 5169 h 8382"/>
                <a:gd name="connsiteX3" fmla="*/ 2096 w 22352"/>
                <a:gd name="connsiteY3" fmla="*/ 5169 h 8382"/>
                <a:gd name="connsiteX4" fmla="*/ 3772 w 22352"/>
                <a:gd name="connsiteY4" fmla="*/ 2096 h 8382"/>
                <a:gd name="connsiteX5" fmla="*/ 19140 w 22352"/>
                <a:gd name="connsiteY5" fmla="*/ 2096 h 8382"/>
                <a:gd name="connsiteX6" fmla="*/ 20816 w 22352"/>
                <a:gd name="connsiteY6" fmla="*/ 5169 h 8382"/>
                <a:gd name="connsiteX7" fmla="*/ 20816 w 22352"/>
                <a:gd name="connsiteY7" fmla="*/ 5169 h 8382"/>
                <a:gd name="connsiteX8" fmla="*/ 19140 w 22352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52" h="8382">
                  <a:moveTo>
                    <a:pt x="19140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19140" y="2096"/>
                  </a:lnTo>
                  <a:cubicBezTo>
                    <a:pt x="19978" y="2096"/>
                    <a:pt x="20816" y="3493"/>
                    <a:pt x="20816" y="5169"/>
                  </a:cubicBezTo>
                  <a:lnTo>
                    <a:pt x="20816" y="5169"/>
                  </a:lnTo>
                  <a:cubicBezTo>
                    <a:pt x="20816" y="6846"/>
                    <a:pt x="19978" y="8243"/>
                    <a:pt x="19140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" name="Forma libre 75">
              <a:extLst>
                <a:ext uri="{FF2B5EF4-FFF2-40B4-BE49-F238E27FC236}">
                  <a16:creationId xmlns:a16="http://schemas.microsoft.com/office/drawing/2014/main" id="{F0456BC4-E6A9-7141-BF11-AD498710A073}"/>
                </a:ext>
              </a:extLst>
            </p:cNvPr>
            <p:cNvSpPr/>
            <p:nvPr/>
          </p:nvSpPr>
          <p:spPr>
            <a:xfrm>
              <a:off x="2072560" y="2136697"/>
              <a:ext cx="22353" cy="8382"/>
            </a:xfrm>
            <a:custGeom>
              <a:avLst/>
              <a:gdLst>
                <a:gd name="connsiteX0" fmla="*/ 20257 w 22352"/>
                <a:gd name="connsiteY0" fmla="*/ 8243 h 8382"/>
                <a:gd name="connsiteX1" fmla="*/ 3772 w 22352"/>
                <a:gd name="connsiteY1" fmla="*/ 8243 h 8382"/>
                <a:gd name="connsiteX2" fmla="*/ 2096 w 22352"/>
                <a:gd name="connsiteY2" fmla="*/ 5169 h 8382"/>
                <a:gd name="connsiteX3" fmla="*/ 2096 w 22352"/>
                <a:gd name="connsiteY3" fmla="*/ 5169 h 8382"/>
                <a:gd name="connsiteX4" fmla="*/ 3772 w 22352"/>
                <a:gd name="connsiteY4" fmla="*/ 2096 h 8382"/>
                <a:gd name="connsiteX5" fmla="*/ 20257 w 22352"/>
                <a:gd name="connsiteY5" fmla="*/ 2096 h 8382"/>
                <a:gd name="connsiteX6" fmla="*/ 21934 w 22352"/>
                <a:gd name="connsiteY6" fmla="*/ 5169 h 8382"/>
                <a:gd name="connsiteX7" fmla="*/ 21934 w 22352"/>
                <a:gd name="connsiteY7" fmla="*/ 5169 h 8382"/>
                <a:gd name="connsiteX8" fmla="*/ 20257 w 22352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52" h="8382">
                  <a:moveTo>
                    <a:pt x="20257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20257" y="2096"/>
                  </a:lnTo>
                  <a:cubicBezTo>
                    <a:pt x="21096" y="2096"/>
                    <a:pt x="21934" y="3493"/>
                    <a:pt x="21934" y="5169"/>
                  </a:cubicBezTo>
                  <a:lnTo>
                    <a:pt x="21934" y="5169"/>
                  </a:lnTo>
                  <a:cubicBezTo>
                    <a:pt x="21934" y="6566"/>
                    <a:pt x="21096" y="8243"/>
                    <a:pt x="20257" y="8243"/>
                  </a:cubicBezTo>
                  <a:close/>
                </a:path>
              </a:pathLst>
            </a:custGeom>
            <a:solidFill>
              <a:srgbClr val="FCC2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C25C2BF1-D9B0-974B-A367-5864BF50F3D4}"/>
                </a:ext>
              </a:extLst>
            </p:cNvPr>
            <p:cNvSpPr/>
            <p:nvPr/>
          </p:nvSpPr>
          <p:spPr>
            <a:xfrm>
              <a:off x="2096869" y="2136697"/>
              <a:ext cx="27941" cy="8382"/>
            </a:xfrm>
            <a:custGeom>
              <a:avLst/>
              <a:gdLst>
                <a:gd name="connsiteX0" fmla="*/ 24169 w 27941"/>
                <a:gd name="connsiteY0" fmla="*/ 8243 h 8382"/>
                <a:gd name="connsiteX1" fmla="*/ 3772 w 27941"/>
                <a:gd name="connsiteY1" fmla="*/ 8243 h 8382"/>
                <a:gd name="connsiteX2" fmla="*/ 2096 w 27941"/>
                <a:gd name="connsiteY2" fmla="*/ 5169 h 8382"/>
                <a:gd name="connsiteX3" fmla="*/ 2096 w 27941"/>
                <a:gd name="connsiteY3" fmla="*/ 5169 h 8382"/>
                <a:gd name="connsiteX4" fmla="*/ 3772 w 27941"/>
                <a:gd name="connsiteY4" fmla="*/ 2096 h 8382"/>
                <a:gd name="connsiteX5" fmla="*/ 24169 w 27941"/>
                <a:gd name="connsiteY5" fmla="*/ 2096 h 8382"/>
                <a:gd name="connsiteX6" fmla="*/ 25846 w 27941"/>
                <a:gd name="connsiteY6" fmla="*/ 5169 h 8382"/>
                <a:gd name="connsiteX7" fmla="*/ 25846 w 27941"/>
                <a:gd name="connsiteY7" fmla="*/ 5169 h 8382"/>
                <a:gd name="connsiteX8" fmla="*/ 24169 w 27941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941" h="8382">
                  <a:moveTo>
                    <a:pt x="24169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24169" y="2096"/>
                  </a:lnTo>
                  <a:cubicBezTo>
                    <a:pt x="25007" y="2096"/>
                    <a:pt x="25846" y="3493"/>
                    <a:pt x="25846" y="5169"/>
                  </a:cubicBezTo>
                  <a:lnTo>
                    <a:pt x="25846" y="5169"/>
                  </a:lnTo>
                  <a:cubicBezTo>
                    <a:pt x="25846" y="6566"/>
                    <a:pt x="25007" y="8243"/>
                    <a:pt x="24169" y="8243"/>
                  </a:cubicBezTo>
                  <a:close/>
                </a:path>
              </a:pathLst>
            </a:custGeom>
            <a:solidFill>
              <a:srgbClr val="3EC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" name="Forma libre 77">
              <a:extLst>
                <a:ext uri="{FF2B5EF4-FFF2-40B4-BE49-F238E27FC236}">
                  <a16:creationId xmlns:a16="http://schemas.microsoft.com/office/drawing/2014/main" id="{84EAAB71-219C-DD4B-A7B0-9559939CAD3D}"/>
                </a:ext>
              </a:extLst>
            </p:cNvPr>
            <p:cNvSpPr/>
            <p:nvPr/>
          </p:nvSpPr>
          <p:spPr>
            <a:xfrm>
              <a:off x="2072560" y="2086682"/>
              <a:ext cx="22353" cy="8382"/>
            </a:xfrm>
            <a:custGeom>
              <a:avLst/>
              <a:gdLst>
                <a:gd name="connsiteX0" fmla="*/ 3772 w 22352"/>
                <a:gd name="connsiteY0" fmla="*/ 8243 h 8382"/>
                <a:gd name="connsiteX1" fmla="*/ 2096 w 22352"/>
                <a:gd name="connsiteY1" fmla="*/ 5169 h 8382"/>
                <a:gd name="connsiteX2" fmla="*/ 2096 w 22352"/>
                <a:gd name="connsiteY2" fmla="*/ 5169 h 8382"/>
                <a:gd name="connsiteX3" fmla="*/ 3772 w 22352"/>
                <a:gd name="connsiteY3" fmla="*/ 2096 h 8382"/>
                <a:gd name="connsiteX4" fmla="*/ 20257 w 22352"/>
                <a:gd name="connsiteY4" fmla="*/ 2096 h 8382"/>
                <a:gd name="connsiteX5" fmla="*/ 21934 w 22352"/>
                <a:gd name="connsiteY5" fmla="*/ 5169 h 8382"/>
                <a:gd name="connsiteX6" fmla="*/ 21934 w 22352"/>
                <a:gd name="connsiteY6" fmla="*/ 5169 h 8382"/>
                <a:gd name="connsiteX7" fmla="*/ 20257 w 22352"/>
                <a:gd name="connsiteY7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352" h="8382">
                  <a:moveTo>
                    <a:pt x="3772" y="8243"/>
                  </a:move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20257" y="2096"/>
                  </a:lnTo>
                  <a:cubicBezTo>
                    <a:pt x="21096" y="2096"/>
                    <a:pt x="21934" y="3493"/>
                    <a:pt x="21934" y="5169"/>
                  </a:cubicBezTo>
                  <a:lnTo>
                    <a:pt x="21934" y="5169"/>
                  </a:lnTo>
                  <a:cubicBezTo>
                    <a:pt x="21934" y="6846"/>
                    <a:pt x="21096" y="8243"/>
                    <a:pt x="20257" y="8243"/>
                  </a:cubicBezTo>
                </a:path>
              </a:pathLst>
            </a:custGeom>
            <a:solidFill>
              <a:srgbClr val="3EC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" name="Forma libre 78">
              <a:extLst>
                <a:ext uri="{FF2B5EF4-FFF2-40B4-BE49-F238E27FC236}">
                  <a16:creationId xmlns:a16="http://schemas.microsoft.com/office/drawing/2014/main" id="{F64BF426-E9FE-424E-AE57-E66DD562CBBF}"/>
                </a:ext>
              </a:extLst>
            </p:cNvPr>
            <p:cNvSpPr/>
            <p:nvPr/>
          </p:nvSpPr>
          <p:spPr>
            <a:xfrm>
              <a:off x="2162530" y="2086403"/>
              <a:ext cx="50294" cy="8382"/>
            </a:xfrm>
            <a:custGeom>
              <a:avLst/>
              <a:gdLst>
                <a:gd name="connsiteX0" fmla="*/ 49316 w 50294"/>
                <a:gd name="connsiteY0" fmla="*/ 8522 h 8382"/>
                <a:gd name="connsiteX1" fmla="*/ 2934 w 50294"/>
                <a:gd name="connsiteY1" fmla="*/ 8522 h 8382"/>
                <a:gd name="connsiteX2" fmla="*/ 2096 w 50294"/>
                <a:gd name="connsiteY2" fmla="*/ 7684 h 8382"/>
                <a:gd name="connsiteX3" fmla="*/ 2096 w 50294"/>
                <a:gd name="connsiteY3" fmla="*/ 2934 h 8382"/>
                <a:gd name="connsiteX4" fmla="*/ 2934 w 50294"/>
                <a:gd name="connsiteY4" fmla="*/ 2096 h 8382"/>
                <a:gd name="connsiteX5" fmla="*/ 49316 w 50294"/>
                <a:gd name="connsiteY5" fmla="*/ 2096 h 8382"/>
                <a:gd name="connsiteX6" fmla="*/ 50154 w 50294"/>
                <a:gd name="connsiteY6" fmla="*/ 2934 h 8382"/>
                <a:gd name="connsiteX7" fmla="*/ 50154 w 50294"/>
                <a:gd name="connsiteY7" fmla="*/ 7684 h 8382"/>
                <a:gd name="connsiteX8" fmla="*/ 49316 w 50294"/>
                <a:gd name="connsiteY8" fmla="*/ 8522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294" h="8382">
                  <a:moveTo>
                    <a:pt x="49316" y="8522"/>
                  </a:moveTo>
                  <a:lnTo>
                    <a:pt x="2934" y="8522"/>
                  </a:lnTo>
                  <a:cubicBezTo>
                    <a:pt x="2375" y="8522"/>
                    <a:pt x="2096" y="8243"/>
                    <a:pt x="2096" y="7684"/>
                  </a:cubicBezTo>
                  <a:lnTo>
                    <a:pt x="2096" y="2934"/>
                  </a:lnTo>
                  <a:cubicBezTo>
                    <a:pt x="2096" y="2375"/>
                    <a:pt x="2375" y="2096"/>
                    <a:pt x="2934" y="2096"/>
                  </a:cubicBezTo>
                  <a:lnTo>
                    <a:pt x="49316" y="2096"/>
                  </a:lnTo>
                  <a:cubicBezTo>
                    <a:pt x="49875" y="2096"/>
                    <a:pt x="50154" y="2375"/>
                    <a:pt x="50154" y="2934"/>
                  </a:cubicBezTo>
                  <a:lnTo>
                    <a:pt x="50154" y="7684"/>
                  </a:lnTo>
                  <a:cubicBezTo>
                    <a:pt x="50154" y="7963"/>
                    <a:pt x="49595" y="8522"/>
                    <a:pt x="49316" y="8522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" name="Forma libre 79">
              <a:extLst>
                <a:ext uri="{FF2B5EF4-FFF2-40B4-BE49-F238E27FC236}">
                  <a16:creationId xmlns:a16="http://schemas.microsoft.com/office/drawing/2014/main" id="{9D9CE236-1AD9-7D43-A5E1-D7782436FA6D}"/>
                </a:ext>
              </a:extLst>
            </p:cNvPr>
            <p:cNvSpPr/>
            <p:nvPr/>
          </p:nvSpPr>
          <p:spPr>
            <a:xfrm>
              <a:off x="2096869" y="2086682"/>
              <a:ext cx="44706" cy="8382"/>
            </a:xfrm>
            <a:custGeom>
              <a:avLst/>
              <a:gdLst>
                <a:gd name="connsiteX0" fmla="*/ 42890 w 44705"/>
                <a:gd name="connsiteY0" fmla="*/ 8243 h 8382"/>
                <a:gd name="connsiteX1" fmla="*/ 3772 w 44705"/>
                <a:gd name="connsiteY1" fmla="*/ 8243 h 8382"/>
                <a:gd name="connsiteX2" fmla="*/ 2096 w 44705"/>
                <a:gd name="connsiteY2" fmla="*/ 5169 h 8382"/>
                <a:gd name="connsiteX3" fmla="*/ 2096 w 44705"/>
                <a:gd name="connsiteY3" fmla="*/ 5169 h 8382"/>
                <a:gd name="connsiteX4" fmla="*/ 3772 w 44705"/>
                <a:gd name="connsiteY4" fmla="*/ 2096 h 8382"/>
                <a:gd name="connsiteX5" fmla="*/ 42890 w 44705"/>
                <a:gd name="connsiteY5" fmla="*/ 2096 h 8382"/>
                <a:gd name="connsiteX6" fmla="*/ 44566 w 44705"/>
                <a:gd name="connsiteY6" fmla="*/ 5169 h 8382"/>
                <a:gd name="connsiteX7" fmla="*/ 44566 w 44705"/>
                <a:gd name="connsiteY7" fmla="*/ 5169 h 8382"/>
                <a:gd name="connsiteX8" fmla="*/ 42890 w 44705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705" h="8382">
                  <a:moveTo>
                    <a:pt x="42890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42890" y="2096"/>
                  </a:lnTo>
                  <a:cubicBezTo>
                    <a:pt x="43728" y="2096"/>
                    <a:pt x="44566" y="3493"/>
                    <a:pt x="44566" y="5169"/>
                  </a:cubicBezTo>
                  <a:lnTo>
                    <a:pt x="44566" y="5169"/>
                  </a:lnTo>
                  <a:cubicBezTo>
                    <a:pt x="44566" y="6846"/>
                    <a:pt x="43728" y="8243"/>
                    <a:pt x="42890" y="8243"/>
                  </a:cubicBezTo>
                  <a:close/>
                </a:path>
              </a:pathLst>
            </a:custGeom>
            <a:solidFill>
              <a:srgbClr val="FCC2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8232D71D-84B2-5149-B4C0-C4A1778E56CA}"/>
                </a:ext>
              </a:extLst>
            </p:cNvPr>
            <p:cNvSpPr/>
            <p:nvPr/>
          </p:nvSpPr>
          <p:spPr>
            <a:xfrm>
              <a:off x="2141295" y="2086682"/>
              <a:ext cx="22353" cy="8382"/>
            </a:xfrm>
            <a:custGeom>
              <a:avLst/>
              <a:gdLst>
                <a:gd name="connsiteX0" fmla="*/ 19140 w 22352"/>
                <a:gd name="connsiteY0" fmla="*/ 8243 h 8382"/>
                <a:gd name="connsiteX1" fmla="*/ 3772 w 22352"/>
                <a:gd name="connsiteY1" fmla="*/ 8243 h 8382"/>
                <a:gd name="connsiteX2" fmla="*/ 2096 w 22352"/>
                <a:gd name="connsiteY2" fmla="*/ 5169 h 8382"/>
                <a:gd name="connsiteX3" fmla="*/ 2096 w 22352"/>
                <a:gd name="connsiteY3" fmla="*/ 5169 h 8382"/>
                <a:gd name="connsiteX4" fmla="*/ 3772 w 22352"/>
                <a:gd name="connsiteY4" fmla="*/ 2096 h 8382"/>
                <a:gd name="connsiteX5" fmla="*/ 19140 w 22352"/>
                <a:gd name="connsiteY5" fmla="*/ 2096 h 8382"/>
                <a:gd name="connsiteX6" fmla="*/ 20816 w 22352"/>
                <a:gd name="connsiteY6" fmla="*/ 5169 h 8382"/>
                <a:gd name="connsiteX7" fmla="*/ 20816 w 22352"/>
                <a:gd name="connsiteY7" fmla="*/ 5169 h 8382"/>
                <a:gd name="connsiteX8" fmla="*/ 19140 w 22352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52" h="8382">
                  <a:moveTo>
                    <a:pt x="19140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19140" y="2096"/>
                  </a:lnTo>
                  <a:cubicBezTo>
                    <a:pt x="19978" y="2096"/>
                    <a:pt x="20816" y="3493"/>
                    <a:pt x="20816" y="5169"/>
                  </a:cubicBezTo>
                  <a:lnTo>
                    <a:pt x="20816" y="5169"/>
                  </a:lnTo>
                  <a:cubicBezTo>
                    <a:pt x="20816" y="6846"/>
                    <a:pt x="19978" y="8243"/>
                    <a:pt x="19140" y="8243"/>
                  </a:cubicBezTo>
                  <a:close/>
                </a:path>
              </a:pathLst>
            </a:custGeom>
            <a:solidFill>
              <a:srgbClr val="FCC2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F2FAEEE1-461C-A848-903A-6EC637A4E9F1}"/>
                </a:ext>
              </a:extLst>
            </p:cNvPr>
            <p:cNvSpPr/>
            <p:nvPr/>
          </p:nvSpPr>
          <p:spPr>
            <a:xfrm>
              <a:off x="2096869" y="2150109"/>
              <a:ext cx="100588" cy="8382"/>
            </a:xfrm>
            <a:custGeom>
              <a:avLst/>
              <a:gdLst>
                <a:gd name="connsiteX0" fmla="*/ 97934 w 100588"/>
                <a:gd name="connsiteY0" fmla="*/ 8243 h 8382"/>
                <a:gd name="connsiteX1" fmla="*/ 3772 w 100588"/>
                <a:gd name="connsiteY1" fmla="*/ 8243 h 8382"/>
                <a:gd name="connsiteX2" fmla="*/ 2096 w 100588"/>
                <a:gd name="connsiteY2" fmla="*/ 5169 h 8382"/>
                <a:gd name="connsiteX3" fmla="*/ 2096 w 100588"/>
                <a:gd name="connsiteY3" fmla="*/ 5169 h 8382"/>
                <a:gd name="connsiteX4" fmla="*/ 3772 w 100588"/>
                <a:gd name="connsiteY4" fmla="*/ 2096 h 8382"/>
                <a:gd name="connsiteX5" fmla="*/ 97934 w 100588"/>
                <a:gd name="connsiteY5" fmla="*/ 2096 h 8382"/>
                <a:gd name="connsiteX6" fmla="*/ 99610 w 100588"/>
                <a:gd name="connsiteY6" fmla="*/ 5169 h 8382"/>
                <a:gd name="connsiteX7" fmla="*/ 99610 w 100588"/>
                <a:gd name="connsiteY7" fmla="*/ 5169 h 8382"/>
                <a:gd name="connsiteX8" fmla="*/ 97934 w 100588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588" h="8382">
                  <a:moveTo>
                    <a:pt x="97934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97934" y="2096"/>
                  </a:lnTo>
                  <a:cubicBezTo>
                    <a:pt x="98772" y="2096"/>
                    <a:pt x="99610" y="3493"/>
                    <a:pt x="99610" y="5169"/>
                  </a:cubicBezTo>
                  <a:lnTo>
                    <a:pt x="99610" y="5169"/>
                  </a:lnTo>
                  <a:cubicBezTo>
                    <a:pt x="99610" y="6846"/>
                    <a:pt x="98772" y="8243"/>
                    <a:pt x="97934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" name="Forma libre 82">
              <a:extLst>
                <a:ext uri="{FF2B5EF4-FFF2-40B4-BE49-F238E27FC236}">
                  <a16:creationId xmlns:a16="http://schemas.microsoft.com/office/drawing/2014/main" id="{E127B8BE-E514-7443-AB76-585B92DE0EC8}"/>
                </a:ext>
              </a:extLst>
            </p:cNvPr>
            <p:cNvSpPr/>
            <p:nvPr/>
          </p:nvSpPr>
          <p:spPr>
            <a:xfrm>
              <a:off x="2096869" y="2163241"/>
              <a:ext cx="36323" cy="8382"/>
            </a:xfrm>
            <a:custGeom>
              <a:avLst/>
              <a:gdLst>
                <a:gd name="connsiteX0" fmla="*/ 33948 w 36323"/>
                <a:gd name="connsiteY0" fmla="*/ 8243 h 8382"/>
                <a:gd name="connsiteX1" fmla="*/ 3772 w 36323"/>
                <a:gd name="connsiteY1" fmla="*/ 8243 h 8382"/>
                <a:gd name="connsiteX2" fmla="*/ 2096 w 36323"/>
                <a:gd name="connsiteY2" fmla="*/ 5169 h 8382"/>
                <a:gd name="connsiteX3" fmla="*/ 2096 w 36323"/>
                <a:gd name="connsiteY3" fmla="*/ 5169 h 8382"/>
                <a:gd name="connsiteX4" fmla="*/ 3772 w 36323"/>
                <a:gd name="connsiteY4" fmla="*/ 2096 h 8382"/>
                <a:gd name="connsiteX5" fmla="*/ 33948 w 36323"/>
                <a:gd name="connsiteY5" fmla="*/ 2096 h 8382"/>
                <a:gd name="connsiteX6" fmla="*/ 35625 w 36323"/>
                <a:gd name="connsiteY6" fmla="*/ 5169 h 8382"/>
                <a:gd name="connsiteX7" fmla="*/ 35625 w 36323"/>
                <a:gd name="connsiteY7" fmla="*/ 5169 h 8382"/>
                <a:gd name="connsiteX8" fmla="*/ 33948 w 36323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323" h="8382">
                  <a:moveTo>
                    <a:pt x="33948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33948" y="2096"/>
                  </a:lnTo>
                  <a:cubicBezTo>
                    <a:pt x="34787" y="2096"/>
                    <a:pt x="35625" y="3493"/>
                    <a:pt x="35625" y="5169"/>
                  </a:cubicBezTo>
                  <a:lnTo>
                    <a:pt x="35625" y="5169"/>
                  </a:lnTo>
                  <a:cubicBezTo>
                    <a:pt x="35345" y="6846"/>
                    <a:pt x="34787" y="8243"/>
                    <a:pt x="33948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" name="Forma libre 83">
              <a:extLst>
                <a:ext uri="{FF2B5EF4-FFF2-40B4-BE49-F238E27FC236}">
                  <a16:creationId xmlns:a16="http://schemas.microsoft.com/office/drawing/2014/main" id="{0773A343-060C-D448-B380-7F27395B3950}"/>
                </a:ext>
              </a:extLst>
            </p:cNvPr>
            <p:cNvSpPr/>
            <p:nvPr/>
          </p:nvSpPr>
          <p:spPr>
            <a:xfrm>
              <a:off x="2133192" y="2163241"/>
              <a:ext cx="50294" cy="8382"/>
            </a:xfrm>
            <a:custGeom>
              <a:avLst/>
              <a:gdLst>
                <a:gd name="connsiteX0" fmla="*/ 47081 w 50294"/>
                <a:gd name="connsiteY0" fmla="*/ 8243 h 8382"/>
                <a:gd name="connsiteX1" fmla="*/ 3772 w 50294"/>
                <a:gd name="connsiteY1" fmla="*/ 8243 h 8382"/>
                <a:gd name="connsiteX2" fmla="*/ 2096 w 50294"/>
                <a:gd name="connsiteY2" fmla="*/ 5169 h 8382"/>
                <a:gd name="connsiteX3" fmla="*/ 2096 w 50294"/>
                <a:gd name="connsiteY3" fmla="*/ 5169 h 8382"/>
                <a:gd name="connsiteX4" fmla="*/ 3772 w 50294"/>
                <a:gd name="connsiteY4" fmla="*/ 2096 h 8382"/>
                <a:gd name="connsiteX5" fmla="*/ 47081 w 50294"/>
                <a:gd name="connsiteY5" fmla="*/ 2096 h 8382"/>
                <a:gd name="connsiteX6" fmla="*/ 48757 w 50294"/>
                <a:gd name="connsiteY6" fmla="*/ 5169 h 8382"/>
                <a:gd name="connsiteX7" fmla="*/ 48757 w 50294"/>
                <a:gd name="connsiteY7" fmla="*/ 5169 h 8382"/>
                <a:gd name="connsiteX8" fmla="*/ 47081 w 50294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294" h="8382">
                  <a:moveTo>
                    <a:pt x="47081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47081" y="2096"/>
                  </a:lnTo>
                  <a:cubicBezTo>
                    <a:pt x="47919" y="2096"/>
                    <a:pt x="48757" y="3493"/>
                    <a:pt x="48757" y="5169"/>
                  </a:cubicBezTo>
                  <a:lnTo>
                    <a:pt x="48757" y="5169"/>
                  </a:lnTo>
                  <a:cubicBezTo>
                    <a:pt x="48478" y="6846"/>
                    <a:pt x="47919" y="8243"/>
                    <a:pt x="47081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" name="Forma libre 84">
              <a:extLst>
                <a:ext uri="{FF2B5EF4-FFF2-40B4-BE49-F238E27FC236}">
                  <a16:creationId xmlns:a16="http://schemas.microsoft.com/office/drawing/2014/main" id="{282AC114-BD27-AE4E-83C2-2605C38CC375}"/>
                </a:ext>
              </a:extLst>
            </p:cNvPr>
            <p:cNvSpPr/>
            <p:nvPr/>
          </p:nvSpPr>
          <p:spPr>
            <a:xfrm>
              <a:off x="2096869" y="2227506"/>
              <a:ext cx="100588" cy="8382"/>
            </a:xfrm>
            <a:custGeom>
              <a:avLst/>
              <a:gdLst>
                <a:gd name="connsiteX0" fmla="*/ 97934 w 100588"/>
                <a:gd name="connsiteY0" fmla="*/ 8243 h 8382"/>
                <a:gd name="connsiteX1" fmla="*/ 3772 w 100588"/>
                <a:gd name="connsiteY1" fmla="*/ 8243 h 8382"/>
                <a:gd name="connsiteX2" fmla="*/ 2096 w 100588"/>
                <a:gd name="connsiteY2" fmla="*/ 5169 h 8382"/>
                <a:gd name="connsiteX3" fmla="*/ 2096 w 100588"/>
                <a:gd name="connsiteY3" fmla="*/ 5169 h 8382"/>
                <a:gd name="connsiteX4" fmla="*/ 3772 w 100588"/>
                <a:gd name="connsiteY4" fmla="*/ 2096 h 8382"/>
                <a:gd name="connsiteX5" fmla="*/ 97934 w 100588"/>
                <a:gd name="connsiteY5" fmla="*/ 2096 h 8382"/>
                <a:gd name="connsiteX6" fmla="*/ 99610 w 100588"/>
                <a:gd name="connsiteY6" fmla="*/ 5169 h 8382"/>
                <a:gd name="connsiteX7" fmla="*/ 99610 w 100588"/>
                <a:gd name="connsiteY7" fmla="*/ 5169 h 8382"/>
                <a:gd name="connsiteX8" fmla="*/ 97934 w 100588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588" h="8382">
                  <a:moveTo>
                    <a:pt x="97934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97934" y="2096"/>
                  </a:lnTo>
                  <a:cubicBezTo>
                    <a:pt x="98772" y="2096"/>
                    <a:pt x="99610" y="3493"/>
                    <a:pt x="99610" y="5169"/>
                  </a:cubicBezTo>
                  <a:lnTo>
                    <a:pt x="99610" y="5169"/>
                  </a:lnTo>
                  <a:cubicBezTo>
                    <a:pt x="99610" y="6566"/>
                    <a:pt x="98772" y="8243"/>
                    <a:pt x="97934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" name="Forma libre 85">
              <a:extLst>
                <a:ext uri="{FF2B5EF4-FFF2-40B4-BE49-F238E27FC236}">
                  <a16:creationId xmlns:a16="http://schemas.microsoft.com/office/drawing/2014/main" id="{E2D02FEC-CB37-6444-A2B8-D28B5DB42653}"/>
                </a:ext>
              </a:extLst>
            </p:cNvPr>
            <p:cNvSpPr/>
            <p:nvPr/>
          </p:nvSpPr>
          <p:spPr>
            <a:xfrm>
              <a:off x="2072560" y="2240638"/>
              <a:ext cx="22353" cy="8382"/>
            </a:xfrm>
            <a:custGeom>
              <a:avLst/>
              <a:gdLst>
                <a:gd name="connsiteX0" fmla="*/ 20257 w 22352"/>
                <a:gd name="connsiteY0" fmla="*/ 8243 h 8382"/>
                <a:gd name="connsiteX1" fmla="*/ 3772 w 22352"/>
                <a:gd name="connsiteY1" fmla="*/ 8243 h 8382"/>
                <a:gd name="connsiteX2" fmla="*/ 2096 w 22352"/>
                <a:gd name="connsiteY2" fmla="*/ 5169 h 8382"/>
                <a:gd name="connsiteX3" fmla="*/ 2096 w 22352"/>
                <a:gd name="connsiteY3" fmla="*/ 5169 h 8382"/>
                <a:gd name="connsiteX4" fmla="*/ 3772 w 22352"/>
                <a:gd name="connsiteY4" fmla="*/ 2096 h 8382"/>
                <a:gd name="connsiteX5" fmla="*/ 20257 w 22352"/>
                <a:gd name="connsiteY5" fmla="*/ 2096 h 8382"/>
                <a:gd name="connsiteX6" fmla="*/ 21934 w 22352"/>
                <a:gd name="connsiteY6" fmla="*/ 5169 h 8382"/>
                <a:gd name="connsiteX7" fmla="*/ 21934 w 22352"/>
                <a:gd name="connsiteY7" fmla="*/ 5169 h 8382"/>
                <a:gd name="connsiteX8" fmla="*/ 20257 w 22352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52" h="8382">
                  <a:moveTo>
                    <a:pt x="20257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20257" y="2096"/>
                  </a:lnTo>
                  <a:cubicBezTo>
                    <a:pt x="21096" y="2096"/>
                    <a:pt x="21934" y="3493"/>
                    <a:pt x="21934" y="5169"/>
                  </a:cubicBezTo>
                  <a:lnTo>
                    <a:pt x="21934" y="5169"/>
                  </a:lnTo>
                  <a:cubicBezTo>
                    <a:pt x="21934" y="6846"/>
                    <a:pt x="21096" y="8243"/>
                    <a:pt x="20257" y="8243"/>
                  </a:cubicBezTo>
                  <a:close/>
                </a:path>
              </a:pathLst>
            </a:custGeom>
            <a:solidFill>
              <a:srgbClr val="EB5C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" name="Forma libre 86">
              <a:extLst>
                <a:ext uri="{FF2B5EF4-FFF2-40B4-BE49-F238E27FC236}">
                  <a16:creationId xmlns:a16="http://schemas.microsoft.com/office/drawing/2014/main" id="{3F63E7E6-35FB-B54A-A3FE-3A06C1635E2A}"/>
                </a:ext>
              </a:extLst>
            </p:cNvPr>
            <p:cNvSpPr/>
            <p:nvPr/>
          </p:nvSpPr>
          <p:spPr>
            <a:xfrm>
              <a:off x="2096869" y="2240638"/>
              <a:ext cx="36323" cy="8382"/>
            </a:xfrm>
            <a:custGeom>
              <a:avLst/>
              <a:gdLst>
                <a:gd name="connsiteX0" fmla="*/ 33948 w 36323"/>
                <a:gd name="connsiteY0" fmla="*/ 8243 h 8382"/>
                <a:gd name="connsiteX1" fmla="*/ 3772 w 36323"/>
                <a:gd name="connsiteY1" fmla="*/ 8243 h 8382"/>
                <a:gd name="connsiteX2" fmla="*/ 2096 w 36323"/>
                <a:gd name="connsiteY2" fmla="*/ 5169 h 8382"/>
                <a:gd name="connsiteX3" fmla="*/ 2096 w 36323"/>
                <a:gd name="connsiteY3" fmla="*/ 5169 h 8382"/>
                <a:gd name="connsiteX4" fmla="*/ 3772 w 36323"/>
                <a:gd name="connsiteY4" fmla="*/ 2096 h 8382"/>
                <a:gd name="connsiteX5" fmla="*/ 33948 w 36323"/>
                <a:gd name="connsiteY5" fmla="*/ 2096 h 8382"/>
                <a:gd name="connsiteX6" fmla="*/ 35625 w 36323"/>
                <a:gd name="connsiteY6" fmla="*/ 5169 h 8382"/>
                <a:gd name="connsiteX7" fmla="*/ 35625 w 36323"/>
                <a:gd name="connsiteY7" fmla="*/ 5169 h 8382"/>
                <a:gd name="connsiteX8" fmla="*/ 33948 w 36323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323" h="8382">
                  <a:moveTo>
                    <a:pt x="33948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33948" y="2096"/>
                  </a:lnTo>
                  <a:cubicBezTo>
                    <a:pt x="34787" y="2096"/>
                    <a:pt x="35625" y="3493"/>
                    <a:pt x="35625" y="5169"/>
                  </a:cubicBezTo>
                  <a:lnTo>
                    <a:pt x="35625" y="5169"/>
                  </a:lnTo>
                  <a:cubicBezTo>
                    <a:pt x="35345" y="6846"/>
                    <a:pt x="34787" y="8243"/>
                    <a:pt x="33948" y="8243"/>
                  </a:cubicBezTo>
                  <a:close/>
                </a:path>
              </a:pathLst>
            </a:custGeom>
            <a:solidFill>
              <a:srgbClr val="3EC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" name="Forma libre 87">
              <a:extLst>
                <a:ext uri="{FF2B5EF4-FFF2-40B4-BE49-F238E27FC236}">
                  <a16:creationId xmlns:a16="http://schemas.microsoft.com/office/drawing/2014/main" id="{75FE54D1-DE31-7E43-BCE2-F3B00EC82192}"/>
                </a:ext>
              </a:extLst>
            </p:cNvPr>
            <p:cNvSpPr/>
            <p:nvPr/>
          </p:nvSpPr>
          <p:spPr>
            <a:xfrm>
              <a:off x="2133192" y="2240638"/>
              <a:ext cx="50294" cy="8382"/>
            </a:xfrm>
            <a:custGeom>
              <a:avLst/>
              <a:gdLst>
                <a:gd name="connsiteX0" fmla="*/ 47081 w 50294"/>
                <a:gd name="connsiteY0" fmla="*/ 8243 h 8382"/>
                <a:gd name="connsiteX1" fmla="*/ 3772 w 50294"/>
                <a:gd name="connsiteY1" fmla="*/ 8243 h 8382"/>
                <a:gd name="connsiteX2" fmla="*/ 2096 w 50294"/>
                <a:gd name="connsiteY2" fmla="*/ 5169 h 8382"/>
                <a:gd name="connsiteX3" fmla="*/ 2096 w 50294"/>
                <a:gd name="connsiteY3" fmla="*/ 5169 h 8382"/>
                <a:gd name="connsiteX4" fmla="*/ 3772 w 50294"/>
                <a:gd name="connsiteY4" fmla="*/ 2096 h 8382"/>
                <a:gd name="connsiteX5" fmla="*/ 47081 w 50294"/>
                <a:gd name="connsiteY5" fmla="*/ 2096 h 8382"/>
                <a:gd name="connsiteX6" fmla="*/ 48757 w 50294"/>
                <a:gd name="connsiteY6" fmla="*/ 5169 h 8382"/>
                <a:gd name="connsiteX7" fmla="*/ 48757 w 50294"/>
                <a:gd name="connsiteY7" fmla="*/ 5169 h 8382"/>
                <a:gd name="connsiteX8" fmla="*/ 47081 w 50294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294" h="8382">
                  <a:moveTo>
                    <a:pt x="47081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47081" y="2096"/>
                  </a:lnTo>
                  <a:cubicBezTo>
                    <a:pt x="47919" y="2096"/>
                    <a:pt x="48757" y="3493"/>
                    <a:pt x="48757" y="5169"/>
                  </a:cubicBezTo>
                  <a:lnTo>
                    <a:pt x="48757" y="5169"/>
                  </a:lnTo>
                  <a:cubicBezTo>
                    <a:pt x="48478" y="6846"/>
                    <a:pt x="47919" y="8243"/>
                    <a:pt x="47081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" name="Forma libre 88">
              <a:extLst>
                <a:ext uri="{FF2B5EF4-FFF2-40B4-BE49-F238E27FC236}">
                  <a16:creationId xmlns:a16="http://schemas.microsoft.com/office/drawing/2014/main" id="{F69EFC1F-333C-5D4F-96DA-8EB75BBCA488}"/>
                </a:ext>
              </a:extLst>
            </p:cNvPr>
            <p:cNvSpPr/>
            <p:nvPr/>
          </p:nvSpPr>
          <p:spPr>
            <a:xfrm>
              <a:off x="2072560" y="2176373"/>
              <a:ext cx="22353" cy="8382"/>
            </a:xfrm>
            <a:custGeom>
              <a:avLst/>
              <a:gdLst>
                <a:gd name="connsiteX0" fmla="*/ 20257 w 22352"/>
                <a:gd name="connsiteY0" fmla="*/ 8243 h 8382"/>
                <a:gd name="connsiteX1" fmla="*/ 3772 w 22352"/>
                <a:gd name="connsiteY1" fmla="*/ 8243 h 8382"/>
                <a:gd name="connsiteX2" fmla="*/ 2096 w 22352"/>
                <a:gd name="connsiteY2" fmla="*/ 5169 h 8382"/>
                <a:gd name="connsiteX3" fmla="*/ 2096 w 22352"/>
                <a:gd name="connsiteY3" fmla="*/ 5169 h 8382"/>
                <a:gd name="connsiteX4" fmla="*/ 3772 w 22352"/>
                <a:gd name="connsiteY4" fmla="*/ 2096 h 8382"/>
                <a:gd name="connsiteX5" fmla="*/ 20257 w 22352"/>
                <a:gd name="connsiteY5" fmla="*/ 2096 h 8382"/>
                <a:gd name="connsiteX6" fmla="*/ 21934 w 22352"/>
                <a:gd name="connsiteY6" fmla="*/ 5169 h 8382"/>
                <a:gd name="connsiteX7" fmla="*/ 21934 w 22352"/>
                <a:gd name="connsiteY7" fmla="*/ 5169 h 8382"/>
                <a:gd name="connsiteX8" fmla="*/ 20257 w 22352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52" h="8382">
                  <a:moveTo>
                    <a:pt x="20257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20257" y="2096"/>
                  </a:lnTo>
                  <a:cubicBezTo>
                    <a:pt x="21096" y="2096"/>
                    <a:pt x="21934" y="3493"/>
                    <a:pt x="21934" y="5169"/>
                  </a:cubicBezTo>
                  <a:lnTo>
                    <a:pt x="21934" y="5169"/>
                  </a:lnTo>
                  <a:cubicBezTo>
                    <a:pt x="21934" y="6846"/>
                    <a:pt x="21096" y="8243"/>
                    <a:pt x="20257" y="8243"/>
                  </a:cubicBezTo>
                  <a:close/>
                </a:path>
              </a:pathLst>
            </a:custGeom>
            <a:solidFill>
              <a:srgbClr val="EB5C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" name="Forma libre 89">
              <a:extLst>
                <a:ext uri="{FF2B5EF4-FFF2-40B4-BE49-F238E27FC236}">
                  <a16:creationId xmlns:a16="http://schemas.microsoft.com/office/drawing/2014/main" id="{8462F4D8-6938-7A40-ABA4-904667EB1C97}"/>
                </a:ext>
              </a:extLst>
            </p:cNvPr>
            <p:cNvSpPr/>
            <p:nvPr/>
          </p:nvSpPr>
          <p:spPr>
            <a:xfrm>
              <a:off x="2096869" y="2176094"/>
              <a:ext cx="89412" cy="8382"/>
            </a:xfrm>
            <a:custGeom>
              <a:avLst/>
              <a:gdLst>
                <a:gd name="connsiteX0" fmla="*/ 88992 w 89411"/>
                <a:gd name="connsiteY0" fmla="*/ 8522 h 8382"/>
                <a:gd name="connsiteX1" fmla="*/ 2934 w 89411"/>
                <a:gd name="connsiteY1" fmla="*/ 8522 h 8382"/>
                <a:gd name="connsiteX2" fmla="*/ 2096 w 89411"/>
                <a:gd name="connsiteY2" fmla="*/ 7684 h 8382"/>
                <a:gd name="connsiteX3" fmla="*/ 2096 w 89411"/>
                <a:gd name="connsiteY3" fmla="*/ 2934 h 8382"/>
                <a:gd name="connsiteX4" fmla="*/ 2934 w 89411"/>
                <a:gd name="connsiteY4" fmla="*/ 2096 h 8382"/>
                <a:gd name="connsiteX5" fmla="*/ 88992 w 89411"/>
                <a:gd name="connsiteY5" fmla="*/ 2096 h 8382"/>
                <a:gd name="connsiteX6" fmla="*/ 89831 w 89411"/>
                <a:gd name="connsiteY6" fmla="*/ 2934 h 8382"/>
                <a:gd name="connsiteX7" fmla="*/ 89831 w 89411"/>
                <a:gd name="connsiteY7" fmla="*/ 7684 h 8382"/>
                <a:gd name="connsiteX8" fmla="*/ 88992 w 89411"/>
                <a:gd name="connsiteY8" fmla="*/ 8522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9411" h="8382">
                  <a:moveTo>
                    <a:pt x="88992" y="8522"/>
                  </a:moveTo>
                  <a:lnTo>
                    <a:pt x="2934" y="8522"/>
                  </a:lnTo>
                  <a:cubicBezTo>
                    <a:pt x="2654" y="8522"/>
                    <a:pt x="2096" y="8243"/>
                    <a:pt x="2096" y="7684"/>
                  </a:cubicBezTo>
                  <a:lnTo>
                    <a:pt x="2096" y="2934"/>
                  </a:lnTo>
                  <a:cubicBezTo>
                    <a:pt x="2096" y="2654"/>
                    <a:pt x="2375" y="2096"/>
                    <a:pt x="2934" y="2096"/>
                  </a:cubicBezTo>
                  <a:lnTo>
                    <a:pt x="88992" y="2096"/>
                  </a:lnTo>
                  <a:cubicBezTo>
                    <a:pt x="89272" y="2096"/>
                    <a:pt x="89831" y="2375"/>
                    <a:pt x="89831" y="2934"/>
                  </a:cubicBezTo>
                  <a:lnTo>
                    <a:pt x="89831" y="7684"/>
                  </a:lnTo>
                  <a:cubicBezTo>
                    <a:pt x="89831" y="8243"/>
                    <a:pt x="89551" y="8522"/>
                    <a:pt x="88992" y="8522"/>
                  </a:cubicBezTo>
                  <a:close/>
                </a:path>
              </a:pathLst>
            </a:custGeom>
            <a:solidFill>
              <a:srgbClr val="EB5C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" name="Forma libre 90">
              <a:extLst>
                <a:ext uri="{FF2B5EF4-FFF2-40B4-BE49-F238E27FC236}">
                  <a16:creationId xmlns:a16="http://schemas.microsoft.com/office/drawing/2014/main" id="{F9DB82AE-920C-0F4E-B74E-4BC5E6E4492A}"/>
                </a:ext>
              </a:extLst>
            </p:cNvPr>
            <p:cNvSpPr/>
            <p:nvPr/>
          </p:nvSpPr>
          <p:spPr>
            <a:xfrm>
              <a:off x="2072560" y="2189506"/>
              <a:ext cx="22353" cy="8382"/>
            </a:xfrm>
            <a:custGeom>
              <a:avLst/>
              <a:gdLst>
                <a:gd name="connsiteX0" fmla="*/ 20257 w 22352"/>
                <a:gd name="connsiteY0" fmla="*/ 8243 h 8382"/>
                <a:gd name="connsiteX1" fmla="*/ 3772 w 22352"/>
                <a:gd name="connsiteY1" fmla="*/ 8243 h 8382"/>
                <a:gd name="connsiteX2" fmla="*/ 2096 w 22352"/>
                <a:gd name="connsiteY2" fmla="*/ 5169 h 8382"/>
                <a:gd name="connsiteX3" fmla="*/ 2096 w 22352"/>
                <a:gd name="connsiteY3" fmla="*/ 5169 h 8382"/>
                <a:gd name="connsiteX4" fmla="*/ 3772 w 22352"/>
                <a:gd name="connsiteY4" fmla="*/ 2096 h 8382"/>
                <a:gd name="connsiteX5" fmla="*/ 20257 w 22352"/>
                <a:gd name="connsiteY5" fmla="*/ 2096 h 8382"/>
                <a:gd name="connsiteX6" fmla="*/ 21934 w 22352"/>
                <a:gd name="connsiteY6" fmla="*/ 5169 h 8382"/>
                <a:gd name="connsiteX7" fmla="*/ 21934 w 22352"/>
                <a:gd name="connsiteY7" fmla="*/ 5169 h 8382"/>
                <a:gd name="connsiteX8" fmla="*/ 20257 w 22352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52" h="8382">
                  <a:moveTo>
                    <a:pt x="20257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20257" y="2096"/>
                  </a:lnTo>
                  <a:cubicBezTo>
                    <a:pt x="21096" y="2096"/>
                    <a:pt x="21934" y="3493"/>
                    <a:pt x="21934" y="5169"/>
                  </a:cubicBezTo>
                  <a:lnTo>
                    <a:pt x="21934" y="5169"/>
                  </a:lnTo>
                  <a:cubicBezTo>
                    <a:pt x="21934" y="6846"/>
                    <a:pt x="21096" y="8243"/>
                    <a:pt x="20257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" name="Forma libre 91">
              <a:extLst>
                <a:ext uri="{FF2B5EF4-FFF2-40B4-BE49-F238E27FC236}">
                  <a16:creationId xmlns:a16="http://schemas.microsoft.com/office/drawing/2014/main" id="{732280F5-B137-E041-9FF7-09CAC837F396}"/>
                </a:ext>
              </a:extLst>
            </p:cNvPr>
            <p:cNvSpPr/>
            <p:nvPr/>
          </p:nvSpPr>
          <p:spPr>
            <a:xfrm>
              <a:off x="2096869" y="2189506"/>
              <a:ext cx="44706" cy="8382"/>
            </a:xfrm>
            <a:custGeom>
              <a:avLst/>
              <a:gdLst>
                <a:gd name="connsiteX0" fmla="*/ 42890 w 44705"/>
                <a:gd name="connsiteY0" fmla="*/ 8243 h 8382"/>
                <a:gd name="connsiteX1" fmla="*/ 3772 w 44705"/>
                <a:gd name="connsiteY1" fmla="*/ 8243 h 8382"/>
                <a:gd name="connsiteX2" fmla="*/ 2096 w 44705"/>
                <a:gd name="connsiteY2" fmla="*/ 5169 h 8382"/>
                <a:gd name="connsiteX3" fmla="*/ 2096 w 44705"/>
                <a:gd name="connsiteY3" fmla="*/ 5169 h 8382"/>
                <a:gd name="connsiteX4" fmla="*/ 3772 w 44705"/>
                <a:gd name="connsiteY4" fmla="*/ 2096 h 8382"/>
                <a:gd name="connsiteX5" fmla="*/ 42890 w 44705"/>
                <a:gd name="connsiteY5" fmla="*/ 2096 h 8382"/>
                <a:gd name="connsiteX6" fmla="*/ 44566 w 44705"/>
                <a:gd name="connsiteY6" fmla="*/ 5169 h 8382"/>
                <a:gd name="connsiteX7" fmla="*/ 44566 w 44705"/>
                <a:gd name="connsiteY7" fmla="*/ 5169 h 8382"/>
                <a:gd name="connsiteX8" fmla="*/ 42890 w 44705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705" h="8382">
                  <a:moveTo>
                    <a:pt x="42890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42890" y="2096"/>
                  </a:lnTo>
                  <a:cubicBezTo>
                    <a:pt x="43728" y="2096"/>
                    <a:pt x="44566" y="3493"/>
                    <a:pt x="44566" y="5169"/>
                  </a:cubicBezTo>
                  <a:lnTo>
                    <a:pt x="44566" y="5169"/>
                  </a:lnTo>
                  <a:cubicBezTo>
                    <a:pt x="44566" y="6846"/>
                    <a:pt x="43728" y="8243"/>
                    <a:pt x="42890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" name="Forma libre 92">
              <a:extLst>
                <a:ext uri="{FF2B5EF4-FFF2-40B4-BE49-F238E27FC236}">
                  <a16:creationId xmlns:a16="http://schemas.microsoft.com/office/drawing/2014/main" id="{74751B00-9506-3346-A890-C8037A7CE369}"/>
                </a:ext>
              </a:extLst>
            </p:cNvPr>
            <p:cNvSpPr/>
            <p:nvPr/>
          </p:nvSpPr>
          <p:spPr>
            <a:xfrm>
              <a:off x="2141295" y="2189506"/>
              <a:ext cx="22353" cy="8382"/>
            </a:xfrm>
            <a:custGeom>
              <a:avLst/>
              <a:gdLst>
                <a:gd name="connsiteX0" fmla="*/ 19140 w 22352"/>
                <a:gd name="connsiteY0" fmla="*/ 8243 h 8382"/>
                <a:gd name="connsiteX1" fmla="*/ 3772 w 22352"/>
                <a:gd name="connsiteY1" fmla="*/ 8243 h 8382"/>
                <a:gd name="connsiteX2" fmla="*/ 2096 w 22352"/>
                <a:gd name="connsiteY2" fmla="*/ 5169 h 8382"/>
                <a:gd name="connsiteX3" fmla="*/ 2096 w 22352"/>
                <a:gd name="connsiteY3" fmla="*/ 5169 h 8382"/>
                <a:gd name="connsiteX4" fmla="*/ 3772 w 22352"/>
                <a:gd name="connsiteY4" fmla="*/ 2096 h 8382"/>
                <a:gd name="connsiteX5" fmla="*/ 19140 w 22352"/>
                <a:gd name="connsiteY5" fmla="*/ 2096 h 8382"/>
                <a:gd name="connsiteX6" fmla="*/ 20816 w 22352"/>
                <a:gd name="connsiteY6" fmla="*/ 5169 h 8382"/>
                <a:gd name="connsiteX7" fmla="*/ 20816 w 22352"/>
                <a:gd name="connsiteY7" fmla="*/ 5169 h 8382"/>
                <a:gd name="connsiteX8" fmla="*/ 19140 w 22352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52" h="8382">
                  <a:moveTo>
                    <a:pt x="19140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19140" y="2096"/>
                  </a:lnTo>
                  <a:cubicBezTo>
                    <a:pt x="19978" y="2096"/>
                    <a:pt x="20816" y="3493"/>
                    <a:pt x="20816" y="5169"/>
                  </a:cubicBezTo>
                  <a:lnTo>
                    <a:pt x="20816" y="5169"/>
                  </a:lnTo>
                  <a:cubicBezTo>
                    <a:pt x="20816" y="6846"/>
                    <a:pt x="19978" y="8243"/>
                    <a:pt x="19140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" name="Forma libre 93">
              <a:extLst>
                <a:ext uri="{FF2B5EF4-FFF2-40B4-BE49-F238E27FC236}">
                  <a16:creationId xmlns:a16="http://schemas.microsoft.com/office/drawing/2014/main" id="{E9639015-90C9-0E42-94D5-0DF24F067B8D}"/>
                </a:ext>
              </a:extLst>
            </p:cNvPr>
            <p:cNvSpPr/>
            <p:nvPr/>
          </p:nvSpPr>
          <p:spPr>
            <a:xfrm>
              <a:off x="2072560" y="2202359"/>
              <a:ext cx="22353" cy="8382"/>
            </a:xfrm>
            <a:custGeom>
              <a:avLst/>
              <a:gdLst>
                <a:gd name="connsiteX0" fmla="*/ 20257 w 22352"/>
                <a:gd name="connsiteY0" fmla="*/ 8243 h 8382"/>
                <a:gd name="connsiteX1" fmla="*/ 3772 w 22352"/>
                <a:gd name="connsiteY1" fmla="*/ 8243 h 8382"/>
                <a:gd name="connsiteX2" fmla="*/ 2096 w 22352"/>
                <a:gd name="connsiteY2" fmla="*/ 5169 h 8382"/>
                <a:gd name="connsiteX3" fmla="*/ 2096 w 22352"/>
                <a:gd name="connsiteY3" fmla="*/ 5169 h 8382"/>
                <a:gd name="connsiteX4" fmla="*/ 3772 w 22352"/>
                <a:gd name="connsiteY4" fmla="*/ 2096 h 8382"/>
                <a:gd name="connsiteX5" fmla="*/ 20257 w 22352"/>
                <a:gd name="connsiteY5" fmla="*/ 2096 h 8382"/>
                <a:gd name="connsiteX6" fmla="*/ 21934 w 22352"/>
                <a:gd name="connsiteY6" fmla="*/ 5169 h 8382"/>
                <a:gd name="connsiteX7" fmla="*/ 21934 w 22352"/>
                <a:gd name="connsiteY7" fmla="*/ 5169 h 8382"/>
                <a:gd name="connsiteX8" fmla="*/ 20257 w 22352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52" h="8382">
                  <a:moveTo>
                    <a:pt x="20257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20257" y="2096"/>
                  </a:lnTo>
                  <a:cubicBezTo>
                    <a:pt x="21096" y="2096"/>
                    <a:pt x="21934" y="3493"/>
                    <a:pt x="21934" y="5169"/>
                  </a:cubicBezTo>
                  <a:lnTo>
                    <a:pt x="21934" y="5169"/>
                  </a:lnTo>
                  <a:cubicBezTo>
                    <a:pt x="21934" y="6846"/>
                    <a:pt x="21096" y="8243"/>
                    <a:pt x="20257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" name="Forma libre 94">
              <a:extLst>
                <a:ext uri="{FF2B5EF4-FFF2-40B4-BE49-F238E27FC236}">
                  <a16:creationId xmlns:a16="http://schemas.microsoft.com/office/drawing/2014/main" id="{B4DB2120-CC81-1642-831C-50CD61603D37}"/>
                </a:ext>
              </a:extLst>
            </p:cNvPr>
            <p:cNvSpPr/>
            <p:nvPr/>
          </p:nvSpPr>
          <p:spPr>
            <a:xfrm>
              <a:off x="2096869" y="2202079"/>
              <a:ext cx="114559" cy="8382"/>
            </a:xfrm>
            <a:custGeom>
              <a:avLst/>
              <a:gdLst>
                <a:gd name="connsiteX0" fmla="*/ 111625 w 114558"/>
                <a:gd name="connsiteY0" fmla="*/ 8522 h 8382"/>
                <a:gd name="connsiteX1" fmla="*/ 2934 w 114558"/>
                <a:gd name="connsiteY1" fmla="*/ 8522 h 8382"/>
                <a:gd name="connsiteX2" fmla="*/ 2096 w 114558"/>
                <a:gd name="connsiteY2" fmla="*/ 7684 h 8382"/>
                <a:gd name="connsiteX3" fmla="*/ 2096 w 114558"/>
                <a:gd name="connsiteY3" fmla="*/ 2934 h 8382"/>
                <a:gd name="connsiteX4" fmla="*/ 2934 w 114558"/>
                <a:gd name="connsiteY4" fmla="*/ 2096 h 8382"/>
                <a:gd name="connsiteX5" fmla="*/ 111625 w 114558"/>
                <a:gd name="connsiteY5" fmla="*/ 2096 h 8382"/>
                <a:gd name="connsiteX6" fmla="*/ 112463 w 114558"/>
                <a:gd name="connsiteY6" fmla="*/ 2934 h 8382"/>
                <a:gd name="connsiteX7" fmla="*/ 112463 w 114558"/>
                <a:gd name="connsiteY7" fmla="*/ 7684 h 8382"/>
                <a:gd name="connsiteX8" fmla="*/ 111625 w 114558"/>
                <a:gd name="connsiteY8" fmla="*/ 8522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558" h="8382">
                  <a:moveTo>
                    <a:pt x="111625" y="8522"/>
                  </a:moveTo>
                  <a:lnTo>
                    <a:pt x="2934" y="8522"/>
                  </a:lnTo>
                  <a:cubicBezTo>
                    <a:pt x="2375" y="8522"/>
                    <a:pt x="2096" y="8243"/>
                    <a:pt x="2096" y="7684"/>
                  </a:cubicBezTo>
                  <a:lnTo>
                    <a:pt x="2096" y="2934"/>
                  </a:lnTo>
                  <a:cubicBezTo>
                    <a:pt x="2096" y="2375"/>
                    <a:pt x="2375" y="2096"/>
                    <a:pt x="2934" y="2096"/>
                  </a:cubicBezTo>
                  <a:lnTo>
                    <a:pt x="111625" y="2096"/>
                  </a:lnTo>
                  <a:cubicBezTo>
                    <a:pt x="112184" y="2096"/>
                    <a:pt x="112463" y="2375"/>
                    <a:pt x="112463" y="2934"/>
                  </a:cubicBezTo>
                  <a:lnTo>
                    <a:pt x="112463" y="7684"/>
                  </a:lnTo>
                  <a:cubicBezTo>
                    <a:pt x="112463" y="8243"/>
                    <a:pt x="112184" y="8522"/>
                    <a:pt x="111625" y="8522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" name="Forma libre 95">
              <a:extLst>
                <a:ext uri="{FF2B5EF4-FFF2-40B4-BE49-F238E27FC236}">
                  <a16:creationId xmlns:a16="http://schemas.microsoft.com/office/drawing/2014/main" id="{CCA1CBF6-E0A3-4A47-AEC2-A991218359E8}"/>
                </a:ext>
              </a:extLst>
            </p:cNvPr>
            <p:cNvSpPr/>
            <p:nvPr/>
          </p:nvSpPr>
          <p:spPr>
            <a:xfrm>
              <a:off x="2072560" y="2252653"/>
              <a:ext cx="22353" cy="8382"/>
            </a:xfrm>
            <a:custGeom>
              <a:avLst/>
              <a:gdLst>
                <a:gd name="connsiteX0" fmla="*/ 20257 w 22352"/>
                <a:gd name="connsiteY0" fmla="*/ 8243 h 8382"/>
                <a:gd name="connsiteX1" fmla="*/ 3772 w 22352"/>
                <a:gd name="connsiteY1" fmla="*/ 8243 h 8382"/>
                <a:gd name="connsiteX2" fmla="*/ 2096 w 22352"/>
                <a:gd name="connsiteY2" fmla="*/ 5169 h 8382"/>
                <a:gd name="connsiteX3" fmla="*/ 2096 w 22352"/>
                <a:gd name="connsiteY3" fmla="*/ 5169 h 8382"/>
                <a:gd name="connsiteX4" fmla="*/ 3772 w 22352"/>
                <a:gd name="connsiteY4" fmla="*/ 2096 h 8382"/>
                <a:gd name="connsiteX5" fmla="*/ 20257 w 22352"/>
                <a:gd name="connsiteY5" fmla="*/ 2096 h 8382"/>
                <a:gd name="connsiteX6" fmla="*/ 21934 w 22352"/>
                <a:gd name="connsiteY6" fmla="*/ 5169 h 8382"/>
                <a:gd name="connsiteX7" fmla="*/ 21934 w 22352"/>
                <a:gd name="connsiteY7" fmla="*/ 5169 h 8382"/>
                <a:gd name="connsiteX8" fmla="*/ 20257 w 22352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52" h="8382">
                  <a:moveTo>
                    <a:pt x="20257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20257" y="2096"/>
                  </a:lnTo>
                  <a:cubicBezTo>
                    <a:pt x="21096" y="2096"/>
                    <a:pt x="21934" y="3493"/>
                    <a:pt x="21934" y="5169"/>
                  </a:cubicBezTo>
                  <a:lnTo>
                    <a:pt x="21934" y="5169"/>
                  </a:lnTo>
                  <a:cubicBezTo>
                    <a:pt x="21934" y="6846"/>
                    <a:pt x="21096" y="8243"/>
                    <a:pt x="20257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7" name="Forma libre 96">
              <a:extLst>
                <a:ext uri="{FF2B5EF4-FFF2-40B4-BE49-F238E27FC236}">
                  <a16:creationId xmlns:a16="http://schemas.microsoft.com/office/drawing/2014/main" id="{E8033667-6498-8B48-8E28-64966D1764CA}"/>
                </a:ext>
              </a:extLst>
            </p:cNvPr>
            <p:cNvSpPr/>
            <p:nvPr/>
          </p:nvSpPr>
          <p:spPr>
            <a:xfrm>
              <a:off x="2162530" y="2252653"/>
              <a:ext cx="58676" cy="8382"/>
            </a:xfrm>
            <a:custGeom>
              <a:avLst/>
              <a:gdLst>
                <a:gd name="connsiteX0" fmla="*/ 55743 w 58676"/>
                <a:gd name="connsiteY0" fmla="*/ 8243 h 8382"/>
                <a:gd name="connsiteX1" fmla="*/ 3772 w 58676"/>
                <a:gd name="connsiteY1" fmla="*/ 8243 h 8382"/>
                <a:gd name="connsiteX2" fmla="*/ 2096 w 58676"/>
                <a:gd name="connsiteY2" fmla="*/ 5169 h 8382"/>
                <a:gd name="connsiteX3" fmla="*/ 2096 w 58676"/>
                <a:gd name="connsiteY3" fmla="*/ 5169 h 8382"/>
                <a:gd name="connsiteX4" fmla="*/ 3772 w 58676"/>
                <a:gd name="connsiteY4" fmla="*/ 2096 h 8382"/>
                <a:gd name="connsiteX5" fmla="*/ 55743 w 58676"/>
                <a:gd name="connsiteY5" fmla="*/ 2096 h 8382"/>
                <a:gd name="connsiteX6" fmla="*/ 57419 w 58676"/>
                <a:gd name="connsiteY6" fmla="*/ 5169 h 8382"/>
                <a:gd name="connsiteX7" fmla="*/ 57419 w 58676"/>
                <a:gd name="connsiteY7" fmla="*/ 5169 h 8382"/>
                <a:gd name="connsiteX8" fmla="*/ 55743 w 58676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676" h="8382">
                  <a:moveTo>
                    <a:pt x="55743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55743" y="2096"/>
                  </a:lnTo>
                  <a:cubicBezTo>
                    <a:pt x="56581" y="2096"/>
                    <a:pt x="57419" y="3493"/>
                    <a:pt x="57419" y="5169"/>
                  </a:cubicBezTo>
                  <a:lnTo>
                    <a:pt x="57419" y="5169"/>
                  </a:lnTo>
                  <a:cubicBezTo>
                    <a:pt x="57140" y="6846"/>
                    <a:pt x="56581" y="8243"/>
                    <a:pt x="55743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" name="Forma libre 97">
              <a:extLst>
                <a:ext uri="{FF2B5EF4-FFF2-40B4-BE49-F238E27FC236}">
                  <a16:creationId xmlns:a16="http://schemas.microsoft.com/office/drawing/2014/main" id="{2DA2BCD7-0689-1649-9A13-7F8393585F16}"/>
                </a:ext>
              </a:extLst>
            </p:cNvPr>
            <p:cNvSpPr/>
            <p:nvPr/>
          </p:nvSpPr>
          <p:spPr>
            <a:xfrm>
              <a:off x="2096869" y="2252653"/>
              <a:ext cx="44706" cy="8382"/>
            </a:xfrm>
            <a:custGeom>
              <a:avLst/>
              <a:gdLst>
                <a:gd name="connsiteX0" fmla="*/ 42890 w 44705"/>
                <a:gd name="connsiteY0" fmla="*/ 8243 h 8382"/>
                <a:gd name="connsiteX1" fmla="*/ 3772 w 44705"/>
                <a:gd name="connsiteY1" fmla="*/ 8243 h 8382"/>
                <a:gd name="connsiteX2" fmla="*/ 2096 w 44705"/>
                <a:gd name="connsiteY2" fmla="*/ 5169 h 8382"/>
                <a:gd name="connsiteX3" fmla="*/ 2096 w 44705"/>
                <a:gd name="connsiteY3" fmla="*/ 5169 h 8382"/>
                <a:gd name="connsiteX4" fmla="*/ 3772 w 44705"/>
                <a:gd name="connsiteY4" fmla="*/ 2096 h 8382"/>
                <a:gd name="connsiteX5" fmla="*/ 42890 w 44705"/>
                <a:gd name="connsiteY5" fmla="*/ 2096 h 8382"/>
                <a:gd name="connsiteX6" fmla="*/ 44566 w 44705"/>
                <a:gd name="connsiteY6" fmla="*/ 5169 h 8382"/>
                <a:gd name="connsiteX7" fmla="*/ 44566 w 44705"/>
                <a:gd name="connsiteY7" fmla="*/ 5169 h 8382"/>
                <a:gd name="connsiteX8" fmla="*/ 42890 w 44705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705" h="8382">
                  <a:moveTo>
                    <a:pt x="42890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42890" y="2096"/>
                  </a:lnTo>
                  <a:cubicBezTo>
                    <a:pt x="43728" y="2096"/>
                    <a:pt x="44566" y="3493"/>
                    <a:pt x="44566" y="5169"/>
                  </a:cubicBezTo>
                  <a:lnTo>
                    <a:pt x="44566" y="5169"/>
                  </a:lnTo>
                  <a:cubicBezTo>
                    <a:pt x="44566" y="6846"/>
                    <a:pt x="43728" y="8243"/>
                    <a:pt x="42890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9" name="Forma libre 98">
              <a:extLst>
                <a:ext uri="{FF2B5EF4-FFF2-40B4-BE49-F238E27FC236}">
                  <a16:creationId xmlns:a16="http://schemas.microsoft.com/office/drawing/2014/main" id="{60C62CFA-8700-6F40-992A-367DF73EC7C7}"/>
                </a:ext>
              </a:extLst>
            </p:cNvPr>
            <p:cNvSpPr/>
            <p:nvPr/>
          </p:nvSpPr>
          <p:spPr>
            <a:xfrm>
              <a:off x="2141295" y="2252653"/>
              <a:ext cx="22353" cy="8382"/>
            </a:xfrm>
            <a:custGeom>
              <a:avLst/>
              <a:gdLst>
                <a:gd name="connsiteX0" fmla="*/ 19140 w 22352"/>
                <a:gd name="connsiteY0" fmla="*/ 8243 h 8382"/>
                <a:gd name="connsiteX1" fmla="*/ 3772 w 22352"/>
                <a:gd name="connsiteY1" fmla="*/ 8243 h 8382"/>
                <a:gd name="connsiteX2" fmla="*/ 2096 w 22352"/>
                <a:gd name="connsiteY2" fmla="*/ 5169 h 8382"/>
                <a:gd name="connsiteX3" fmla="*/ 2096 w 22352"/>
                <a:gd name="connsiteY3" fmla="*/ 5169 h 8382"/>
                <a:gd name="connsiteX4" fmla="*/ 3772 w 22352"/>
                <a:gd name="connsiteY4" fmla="*/ 2096 h 8382"/>
                <a:gd name="connsiteX5" fmla="*/ 19140 w 22352"/>
                <a:gd name="connsiteY5" fmla="*/ 2096 h 8382"/>
                <a:gd name="connsiteX6" fmla="*/ 20816 w 22352"/>
                <a:gd name="connsiteY6" fmla="*/ 5169 h 8382"/>
                <a:gd name="connsiteX7" fmla="*/ 20816 w 22352"/>
                <a:gd name="connsiteY7" fmla="*/ 5169 h 8382"/>
                <a:gd name="connsiteX8" fmla="*/ 19140 w 22352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52" h="8382">
                  <a:moveTo>
                    <a:pt x="19140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19140" y="2096"/>
                  </a:lnTo>
                  <a:cubicBezTo>
                    <a:pt x="19978" y="2096"/>
                    <a:pt x="20816" y="3493"/>
                    <a:pt x="20816" y="5169"/>
                  </a:cubicBezTo>
                  <a:lnTo>
                    <a:pt x="20816" y="5169"/>
                  </a:lnTo>
                  <a:cubicBezTo>
                    <a:pt x="20816" y="6846"/>
                    <a:pt x="19978" y="8243"/>
                    <a:pt x="19140" y="8243"/>
                  </a:cubicBezTo>
                  <a:close/>
                </a:path>
              </a:pathLst>
            </a:custGeom>
            <a:solidFill>
              <a:srgbClr val="E4E9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0" name="Forma libre 99">
              <a:extLst>
                <a:ext uri="{FF2B5EF4-FFF2-40B4-BE49-F238E27FC236}">
                  <a16:creationId xmlns:a16="http://schemas.microsoft.com/office/drawing/2014/main" id="{7022F533-DBC4-8E47-8115-2404AB111151}"/>
                </a:ext>
              </a:extLst>
            </p:cNvPr>
            <p:cNvSpPr/>
            <p:nvPr/>
          </p:nvSpPr>
          <p:spPr>
            <a:xfrm>
              <a:off x="2097148" y="2265506"/>
              <a:ext cx="75441" cy="8382"/>
            </a:xfrm>
            <a:custGeom>
              <a:avLst/>
              <a:gdLst>
                <a:gd name="connsiteX0" fmla="*/ 74184 w 75441"/>
                <a:gd name="connsiteY0" fmla="*/ 8243 h 8382"/>
                <a:gd name="connsiteX1" fmla="*/ 2654 w 75441"/>
                <a:gd name="connsiteY1" fmla="*/ 8243 h 8382"/>
                <a:gd name="connsiteX2" fmla="*/ 2096 w 75441"/>
                <a:gd name="connsiteY2" fmla="*/ 7684 h 8382"/>
                <a:gd name="connsiteX3" fmla="*/ 2096 w 75441"/>
                <a:gd name="connsiteY3" fmla="*/ 2654 h 8382"/>
                <a:gd name="connsiteX4" fmla="*/ 2654 w 75441"/>
                <a:gd name="connsiteY4" fmla="*/ 2096 h 8382"/>
                <a:gd name="connsiteX5" fmla="*/ 74184 w 75441"/>
                <a:gd name="connsiteY5" fmla="*/ 2096 h 8382"/>
                <a:gd name="connsiteX6" fmla="*/ 74742 w 75441"/>
                <a:gd name="connsiteY6" fmla="*/ 2654 h 8382"/>
                <a:gd name="connsiteX7" fmla="*/ 74742 w 75441"/>
                <a:gd name="connsiteY7" fmla="*/ 7684 h 8382"/>
                <a:gd name="connsiteX8" fmla="*/ 74184 w 75441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441" h="8382">
                  <a:moveTo>
                    <a:pt x="74184" y="8243"/>
                  </a:moveTo>
                  <a:lnTo>
                    <a:pt x="2654" y="8243"/>
                  </a:lnTo>
                  <a:cubicBezTo>
                    <a:pt x="2375" y="8243"/>
                    <a:pt x="2096" y="7963"/>
                    <a:pt x="2096" y="7684"/>
                  </a:cubicBezTo>
                  <a:lnTo>
                    <a:pt x="2096" y="2654"/>
                  </a:lnTo>
                  <a:cubicBezTo>
                    <a:pt x="2096" y="2375"/>
                    <a:pt x="2375" y="2096"/>
                    <a:pt x="2654" y="2096"/>
                  </a:cubicBezTo>
                  <a:lnTo>
                    <a:pt x="74184" y="2096"/>
                  </a:lnTo>
                  <a:cubicBezTo>
                    <a:pt x="74463" y="2096"/>
                    <a:pt x="74742" y="2375"/>
                    <a:pt x="74742" y="2654"/>
                  </a:cubicBezTo>
                  <a:lnTo>
                    <a:pt x="74742" y="7684"/>
                  </a:lnTo>
                  <a:cubicBezTo>
                    <a:pt x="74742" y="7963"/>
                    <a:pt x="74463" y="8243"/>
                    <a:pt x="74184" y="8243"/>
                  </a:cubicBezTo>
                  <a:close/>
                </a:path>
              </a:pathLst>
            </a:custGeom>
            <a:solidFill>
              <a:srgbClr val="FCC2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" name="Forma libre 100">
              <a:extLst>
                <a:ext uri="{FF2B5EF4-FFF2-40B4-BE49-F238E27FC236}">
                  <a16:creationId xmlns:a16="http://schemas.microsoft.com/office/drawing/2014/main" id="{879B43B4-75D4-0D4F-B577-C182D20E20DA}"/>
                </a:ext>
              </a:extLst>
            </p:cNvPr>
            <p:cNvSpPr/>
            <p:nvPr/>
          </p:nvSpPr>
          <p:spPr>
            <a:xfrm>
              <a:off x="2162530" y="2215212"/>
              <a:ext cx="53088" cy="8382"/>
            </a:xfrm>
            <a:custGeom>
              <a:avLst/>
              <a:gdLst>
                <a:gd name="connsiteX0" fmla="*/ 52110 w 53088"/>
                <a:gd name="connsiteY0" fmla="*/ 8522 h 8382"/>
                <a:gd name="connsiteX1" fmla="*/ 2934 w 53088"/>
                <a:gd name="connsiteY1" fmla="*/ 8522 h 8382"/>
                <a:gd name="connsiteX2" fmla="*/ 2096 w 53088"/>
                <a:gd name="connsiteY2" fmla="*/ 7684 h 8382"/>
                <a:gd name="connsiteX3" fmla="*/ 2096 w 53088"/>
                <a:gd name="connsiteY3" fmla="*/ 2934 h 8382"/>
                <a:gd name="connsiteX4" fmla="*/ 2934 w 53088"/>
                <a:gd name="connsiteY4" fmla="*/ 2096 h 8382"/>
                <a:gd name="connsiteX5" fmla="*/ 52110 w 53088"/>
                <a:gd name="connsiteY5" fmla="*/ 2096 h 8382"/>
                <a:gd name="connsiteX6" fmla="*/ 52948 w 53088"/>
                <a:gd name="connsiteY6" fmla="*/ 2934 h 8382"/>
                <a:gd name="connsiteX7" fmla="*/ 52948 w 53088"/>
                <a:gd name="connsiteY7" fmla="*/ 7684 h 8382"/>
                <a:gd name="connsiteX8" fmla="*/ 52110 w 53088"/>
                <a:gd name="connsiteY8" fmla="*/ 8522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088" h="8382">
                  <a:moveTo>
                    <a:pt x="52110" y="8522"/>
                  </a:moveTo>
                  <a:lnTo>
                    <a:pt x="2934" y="8522"/>
                  </a:lnTo>
                  <a:cubicBezTo>
                    <a:pt x="2375" y="8522"/>
                    <a:pt x="2096" y="8243"/>
                    <a:pt x="2096" y="7684"/>
                  </a:cubicBezTo>
                  <a:lnTo>
                    <a:pt x="2096" y="2934"/>
                  </a:lnTo>
                  <a:cubicBezTo>
                    <a:pt x="2096" y="2375"/>
                    <a:pt x="2375" y="2096"/>
                    <a:pt x="2934" y="2096"/>
                  </a:cubicBezTo>
                  <a:lnTo>
                    <a:pt x="52110" y="2096"/>
                  </a:lnTo>
                  <a:cubicBezTo>
                    <a:pt x="52669" y="2096"/>
                    <a:pt x="52948" y="2375"/>
                    <a:pt x="52948" y="2934"/>
                  </a:cubicBezTo>
                  <a:lnTo>
                    <a:pt x="52948" y="7684"/>
                  </a:lnTo>
                  <a:cubicBezTo>
                    <a:pt x="52948" y="8243"/>
                    <a:pt x="52390" y="8522"/>
                    <a:pt x="52110" y="8522"/>
                  </a:cubicBezTo>
                  <a:close/>
                </a:path>
              </a:pathLst>
            </a:custGeom>
            <a:solidFill>
              <a:srgbClr val="EB5C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" name="Forma libre 101">
              <a:extLst>
                <a:ext uri="{FF2B5EF4-FFF2-40B4-BE49-F238E27FC236}">
                  <a16:creationId xmlns:a16="http://schemas.microsoft.com/office/drawing/2014/main" id="{BB9331F8-66F3-2544-8A88-3CFBEF415DF9}"/>
                </a:ext>
              </a:extLst>
            </p:cNvPr>
            <p:cNvSpPr/>
            <p:nvPr/>
          </p:nvSpPr>
          <p:spPr>
            <a:xfrm>
              <a:off x="2096869" y="2215491"/>
              <a:ext cx="44706" cy="8382"/>
            </a:xfrm>
            <a:custGeom>
              <a:avLst/>
              <a:gdLst>
                <a:gd name="connsiteX0" fmla="*/ 42890 w 44705"/>
                <a:gd name="connsiteY0" fmla="*/ 8243 h 8382"/>
                <a:gd name="connsiteX1" fmla="*/ 3772 w 44705"/>
                <a:gd name="connsiteY1" fmla="*/ 8243 h 8382"/>
                <a:gd name="connsiteX2" fmla="*/ 2096 w 44705"/>
                <a:gd name="connsiteY2" fmla="*/ 5169 h 8382"/>
                <a:gd name="connsiteX3" fmla="*/ 2096 w 44705"/>
                <a:gd name="connsiteY3" fmla="*/ 5169 h 8382"/>
                <a:gd name="connsiteX4" fmla="*/ 3772 w 44705"/>
                <a:gd name="connsiteY4" fmla="*/ 2096 h 8382"/>
                <a:gd name="connsiteX5" fmla="*/ 42890 w 44705"/>
                <a:gd name="connsiteY5" fmla="*/ 2096 h 8382"/>
                <a:gd name="connsiteX6" fmla="*/ 44566 w 44705"/>
                <a:gd name="connsiteY6" fmla="*/ 5169 h 8382"/>
                <a:gd name="connsiteX7" fmla="*/ 44566 w 44705"/>
                <a:gd name="connsiteY7" fmla="*/ 5169 h 8382"/>
                <a:gd name="connsiteX8" fmla="*/ 42890 w 44705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705" h="8382">
                  <a:moveTo>
                    <a:pt x="42890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42890" y="2096"/>
                  </a:lnTo>
                  <a:cubicBezTo>
                    <a:pt x="43728" y="2096"/>
                    <a:pt x="44566" y="3493"/>
                    <a:pt x="44566" y="5169"/>
                  </a:cubicBezTo>
                  <a:lnTo>
                    <a:pt x="44566" y="5169"/>
                  </a:lnTo>
                  <a:cubicBezTo>
                    <a:pt x="44566" y="6846"/>
                    <a:pt x="43728" y="8243"/>
                    <a:pt x="42890" y="8243"/>
                  </a:cubicBezTo>
                  <a:close/>
                </a:path>
              </a:pathLst>
            </a:custGeom>
            <a:solidFill>
              <a:srgbClr val="FCC2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" name="Forma libre 102">
              <a:extLst>
                <a:ext uri="{FF2B5EF4-FFF2-40B4-BE49-F238E27FC236}">
                  <a16:creationId xmlns:a16="http://schemas.microsoft.com/office/drawing/2014/main" id="{FBBC49FE-49E9-5848-8CE4-8169DA5A73FF}"/>
                </a:ext>
              </a:extLst>
            </p:cNvPr>
            <p:cNvSpPr/>
            <p:nvPr/>
          </p:nvSpPr>
          <p:spPr>
            <a:xfrm>
              <a:off x="2141295" y="2215491"/>
              <a:ext cx="22353" cy="8382"/>
            </a:xfrm>
            <a:custGeom>
              <a:avLst/>
              <a:gdLst>
                <a:gd name="connsiteX0" fmla="*/ 19140 w 22352"/>
                <a:gd name="connsiteY0" fmla="*/ 8243 h 8382"/>
                <a:gd name="connsiteX1" fmla="*/ 3772 w 22352"/>
                <a:gd name="connsiteY1" fmla="*/ 8243 h 8382"/>
                <a:gd name="connsiteX2" fmla="*/ 2096 w 22352"/>
                <a:gd name="connsiteY2" fmla="*/ 5169 h 8382"/>
                <a:gd name="connsiteX3" fmla="*/ 2096 w 22352"/>
                <a:gd name="connsiteY3" fmla="*/ 5169 h 8382"/>
                <a:gd name="connsiteX4" fmla="*/ 3772 w 22352"/>
                <a:gd name="connsiteY4" fmla="*/ 2096 h 8382"/>
                <a:gd name="connsiteX5" fmla="*/ 19140 w 22352"/>
                <a:gd name="connsiteY5" fmla="*/ 2096 h 8382"/>
                <a:gd name="connsiteX6" fmla="*/ 20816 w 22352"/>
                <a:gd name="connsiteY6" fmla="*/ 5169 h 8382"/>
                <a:gd name="connsiteX7" fmla="*/ 20816 w 22352"/>
                <a:gd name="connsiteY7" fmla="*/ 5169 h 8382"/>
                <a:gd name="connsiteX8" fmla="*/ 19140 w 22352"/>
                <a:gd name="connsiteY8" fmla="*/ 8243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52" h="8382">
                  <a:moveTo>
                    <a:pt x="19140" y="8243"/>
                  </a:moveTo>
                  <a:lnTo>
                    <a:pt x="3772" y="8243"/>
                  </a:lnTo>
                  <a:cubicBezTo>
                    <a:pt x="2934" y="8243"/>
                    <a:pt x="2096" y="6846"/>
                    <a:pt x="2096" y="5169"/>
                  </a:cubicBezTo>
                  <a:lnTo>
                    <a:pt x="2096" y="5169"/>
                  </a:lnTo>
                  <a:cubicBezTo>
                    <a:pt x="2096" y="3493"/>
                    <a:pt x="2934" y="2096"/>
                    <a:pt x="3772" y="2096"/>
                  </a:cubicBezTo>
                  <a:lnTo>
                    <a:pt x="19140" y="2096"/>
                  </a:lnTo>
                  <a:cubicBezTo>
                    <a:pt x="19978" y="2096"/>
                    <a:pt x="20816" y="3493"/>
                    <a:pt x="20816" y="5169"/>
                  </a:cubicBezTo>
                  <a:lnTo>
                    <a:pt x="20816" y="5169"/>
                  </a:lnTo>
                  <a:cubicBezTo>
                    <a:pt x="20816" y="6846"/>
                    <a:pt x="19978" y="8243"/>
                    <a:pt x="19140" y="8243"/>
                  </a:cubicBezTo>
                  <a:close/>
                </a:path>
              </a:pathLst>
            </a:custGeom>
            <a:solidFill>
              <a:srgbClr val="FCC2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" name="Forma libre 103">
              <a:extLst>
                <a:ext uri="{FF2B5EF4-FFF2-40B4-BE49-F238E27FC236}">
                  <a16:creationId xmlns:a16="http://schemas.microsoft.com/office/drawing/2014/main" id="{10610168-5CAE-844C-AD17-9005B6984FF9}"/>
                </a:ext>
              </a:extLst>
            </p:cNvPr>
            <p:cNvSpPr/>
            <p:nvPr/>
          </p:nvSpPr>
          <p:spPr>
            <a:xfrm>
              <a:off x="2210869" y="1939153"/>
              <a:ext cx="106176" cy="106176"/>
            </a:xfrm>
            <a:custGeom>
              <a:avLst/>
              <a:gdLst>
                <a:gd name="connsiteX0" fmla="*/ 106037 w 106176"/>
                <a:gd name="connsiteY0" fmla="*/ 54066 h 106176"/>
                <a:gd name="connsiteX1" fmla="*/ 54066 w 106176"/>
                <a:gd name="connsiteY1" fmla="*/ 106037 h 106176"/>
                <a:gd name="connsiteX2" fmla="*/ 2096 w 106176"/>
                <a:gd name="connsiteY2" fmla="*/ 54066 h 106176"/>
                <a:gd name="connsiteX3" fmla="*/ 54066 w 106176"/>
                <a:gd name="connsiteY3" fmla="*/ 2096 h 106176"/>
                <a:gd name="connsiteX4" fmla="*/ 106037 w 106176"/>
                <a:gd name="connsiteY4" fmla="*/ 54066 h 106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176" h="106176">
                  <a:moveTo>
                    <a:pt x="106037" y="54066"/>
                  </a:moveTo>
                  <a:cubicBezTo>
                    <a:pt x="106037" y="82769"/>
                    <a:pt x="82769" y="106037"/>
                    <a:pt x="54066" y="106037"/>
                  </a:cubicBezTo>
                  <a:cubicBezTo>
                    <a:pt x="25364" y="106037"/>
                    <a:pt x="2096" y="82769"/>
                    <a:pt x="2096" y="54066"/>
                  </a:cubicBezTo>
                  <a:cubicBezTo>
                    <a:pt x="2096" y="25364"/>
                    <a:pt x="25364" y="2096"/>
                    <a:pt x="54066" y="2096"/>
                  </a:cubicBezTo>
                  <a:cubicBezTo>
                    <a:pt x="82769" y="2096"/>
                    <a:pt x="106037" y="25364"/>
                    <a:pt x="106037" y="54066"/>
                  </a:cubicBezTo>
                  <a:close/>
                </a:path>
              </a:pathLst>
            </a:custGeom>
            <a:solidFill>
              <a:srgbClr val="CB62A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" name="Forma libre 104">
              <a:extLst>
                <a:ext uri="{FF2B5EF4-FFF2-40B4-BE49-F238E27FC236}">
                  <a16:creationId xmlns:a16="http://schemas.microsoft.com/office/drawing/2014/main" id="{4F0D2DB7-E037-6E45-9F85-810E9B1E0EEB}"/>
                </a:ext>
              </a:extLst>
            </p:cNvPr>
            <p:cNvSpPr/>
            <p:nvPr/>
          </p:nvSpPr>
          <p:spPr>
            <a:xfrm>
              <a:off x="2229589" y="1978550"/>
              <a:ext cx="33529" cy="33529"/>
            </a:xfrm>
            <a:custGeom>
              <a:avLst/>
              <a:gdLst>
                <a:gd name="connsiteX0" fmla="*/ 31713 w 33529"/>
                <a:gd name="connsiteY0" fmla="*/ 9640 h 33529"/>
                <a:gd name="connsiteX1" fmla="*/ 11037 w 33529"/>
                <a:gd name="connsiteY1" fmla="*/ 17184 h 33529"/>
                <a:gd name="connsiteX2" fmla="*/ 31713 w 33529"/>
                <a:gd name="connsiteY2" fmla="*/ 24728 h 33529"/>
                <a:gd name="connsiteX3" fmla="*/ 31713 w 33529"/>
                <a:gd name="connsiteY3" fmla="*/ 32551 h 33529"/>
                <a:gd name="connsiteX4" fmla="*/ 2096 w 33529"/>
                <a:gd name="connsiteY4" fmla="*/ 21375 h 33529"/>
                <a:gd name="connsiteX5" fmla="*/ 2096 w 33529"/>
                <a:gd name="connsiteY5" fmla="*/ 13272 h 33529"/>
                <a:gd name="connsiteX6" fmla="*/ 31713 w 33529"/>
                <a:gd name="connsiteY6" fmla="*/ 2096 h 33529"/>
                <a:gd name="connsiteX7" fmla="*/ 31713 w 33529"/>
                <a:gd name="connsiteY7" fmla="*/ 9640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529" h="33529">
                  <a:moveTo>
                    <a:pt x="31713" y="9640"/>
                  </a:moveTo>
                  <a:lnTo>
                    <a:pt x="11037" y="17184"/>
                  </a:lnTo>
                  <a:lnTo>
                    <a:pt x="31713" y="24728"/>
                  </a:lnTo>
                  <a:lnTo>
                    <a:pt x="31713" y="32551"/>
                  </a:lnTo>
                  <a:lnTo>
                    <a:pt x="2096" y="21375"/>
                  </a:lnTo>
                  <a:lnTo>
                    <a:pt x="2096" y="13272"/>
                  </a:lnTo>
                  <a:lnTo>
                    <a:pt x="31713" y="2096"/>
                  </a:lnTo>
                  <a:lnTo>
                    <a:pt x="31713" y="9640"/>
                  </a:lnTo>
                  <a:close/>
                </a:path>
              </a:pathLst>
            </a:custGeom>
            <a:solidFill>
              <a:srgbClr val="FA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" name="Forma libre 105">
              <a:extLst>
                <a:ext uri="{FF2B5EF4-FFF2-40B4-BE49-F238E27FC236}">
                  <a16:creationId xmlns:a16="http://schemas.microsoft.com/office/drawing/2014/main" id="{165C0DC9-AD34-0D49-A58A-6CDD9A34D2E2}"/>
                </a:ext>
              </a:extLst>
            </p:cNvPr>
            <p:cNvSpPr/>
            <p:nvPr/>
          </p:nvSpPr>
          <p:spPr>
            <a:xfrm>
              <a:off x="2265913" y="1978550"/>
              <a:ext cx="33529" cy="33529"/>
            </a:xfrm>
            <a:custGeom>
              <a:avLst/>
              <a:gdLst>
                <a:gd name="connsiteX0" fmla="*/ 2096 w 33529"/>
                <a:gd name="connsiteY0" fmla="*/ 2096 h 33529"/>
                <a:gd name="connsiteX1" fmla="*/ 31713 w 33529"/>
                <a:gd name="connsiteY1" fmla="*/ 13272 h 33529"/>
                <a:gd name="connsiteX2" fmla="*/ 31713 w 33529"/>
                <a:gd name="connsiteY2" fmla="*/ 21375 h 33529"/>
                <a:gd name="connsiteX3" fmla="*/ 2096 w 33529"/>
                <a:gd name="connsiteY3" fmla="*/ 32551 h 33529"/>
                <a:gd name="connsiteX4" fmla="*/ 2096 w 33529"/>
                <a:gd name="connsiteY4" fmla="*/ 24728 h 33529"/>
                <a:gd name="connsiteX5" fmla="*/ 22772 w 33529"/>
                <a:gd name="connsiteY5" fmla="*/ 17184 h 33529"/>
                <a:gd name="connsiteX6" fmla="*/ 2096 w 33529"/>
                <a:gd name="connsiteY6" fmla="*/ 9640 h 33529"/>
                <a:gd name="connsiteX7" fmla="*/ 2096 w 33529"/>
                <a:gd name="connsiteY7" fmla="*/ 2096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529" h="33529">
                  <a:moveTo>
                    <a:pt x="2096" y="2096"/>
                  </a:moveTo>
                  <a:lnTo>
                    <a:pt x="31713" y="13272"/>
                  </a:lnTo>
                  <a:lnTo>
                    <a:pt x="31713" y="21375"/>
                  </a:lnTo>
                  <a:lnTo>
                    <a:pt x="2096" y="32551"/>
                  </a:lnTo>
                  <a:lnTo>
                    <a:pt x="2096" y="24728"/>
                  </a:lnTo>
                  <a:lnTo>
                    <a:pt x="22772" y="17184"/>
                  </a:lnTo>
                  <a:lnTo>
                    <a:pt x="2096" y="9640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FA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" name="Forma libre 106">
              <a:extLst>
                <a:ext uri="{FF2B5EF4-FFF2-40B4-BE49-F238E27FC236}">
                  <a16:creationId xmlns:a16="http://schemas.microsoft.com/office/drawing/2014/main" id="{37D44EAD-8309-9C47-8803-CAD2F430CF63}"/>
                </a:ext>
              </a:extLst>
            </p:cNvPr>
            <p:cNvSpPr/>
            <p:nvPr/>
          </p:nvSpPr>
          <p:spPr>
            <a:xfrm>
              <a:off x="1808378" y="2689115"/>
              <a:ext cx="234705" cy="234705"/>
            </a:xfrm>
            <a:custGeom>
              <a:avLst/>
              <a:gdLst>
                <a:gd name="connsiteX0" fmla="*/ 187466 w 234705"/>
                <a:gd name="connsiteY0" fmla="*/ 71820 h 234705"/>
                <a:gd name="connsiteX1" fmla="*/ 165293 w 234705"/>
                <a:gd name="connsiteY1" fmla="*/ 187466 h 234705"/>
                <a:gd name="connsiteX2" fmla="*/ 49647 w 234705"/>
                <a:gd name="connsiteY2" fmla="*/ 165293 h 234705"/>
                <a:gd name="connsiteX3" fmla="*/ 71820 w 234705"/>
                <a:gd name="connsiteY3" fmla="*/ 49647 h 234705"/>
                <a:gd name="connsiteX4" fmla="*/ 187466 w 234705"/>
                <a:gd name="connsiteY4" fmla="*/ 71820 h 23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4705" h="234705">
                  <a:moveTo>
                    <a:pt x="187466" y="71820"/>
                  </a:moveTo>
                  <a:cubicBezTo>
                    <a:pt x="213278" y="109878"/>
                    <a:pt x="203351" y="161655"/>
                    <a:pt x="165293" y="187466"/>
                  </a:cubicBezTo>
                  <a:cubicBezTo>
                    <a:pt x="127235" y="213278"/>
                    <a:pt x="75459" y="203351"/>
                    <a:pt x="49647" y="165293"/>
                  </a:cubicBezTo>
                  <a:cubicBezTo>
                    <a:pt x="23835" y="127235"/>
                    <a:pt x="33763" y="75459"/>
                    <a:pt x="71820" y="49647"/>
                  </a:cubicBezTo>
                  <a:cubicBezTo>
                    <a:pt x="109878" y="23835"/>
                    <a:pt x="161655" y="33763"/>
                    <a:pt x="187466" y="71820"/>
                  </a:cubicBezTo>
                  <a:close/>
                </a:path>
              </a:pathLst>
            </a:custGeom>
            <a:solidFill>
              <a:srgbClr val="FCC1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" name="Forma libre 107">
              <a:extLst>
                <a:ext uri="{FF2B5EF4-FFF2-40B4-BE49-F238E27FC236}">
                  <a16:creationId xmlns:a16="http://schemas.microsoft.com/office/drawing/2014/main" id="{03EF6318-4992-DD41-8AB5-C3AEEC394BE8}"/>
                </a:ext>
              </a:extLst>
            </p:cNvPr>
            <p:cNvSpPr/>
            <p:nvPr/>
          </p:nvSpPr>
          <p:spPr>
            <a:xfrm>
              <a:off x="1880884" y="2761460"/>
              <a:ext cx="92206" cy="92206"/>
            </a:xfrm>
            <a:custGeom>
              <a:avLst/>
              <a:gdLst>
                <a:gd name="connsiteX0" fmla="*/ 90110 w 92205"/>
                <a:gd name="connsiteY0" fmla="*/ 41213 h 92205"/>
                <a:gd name="connsiteX1" fmla="*/ 87595 w 92205"/>
                <a:gd name="connsiteY1" fmla="*/ 55463 h 92205"/>
                <a:gd name="connsiteX2" fmla="*/ 80610 w 92205"/>
                <a:gd name="connsiteY2" fmla="*/ 65522 h 92205"/>
                <a:gd name="connsiteX3" fmla="*/ 69992 w 92205"/>
                <a:gd name="connsiteY3" fmla="*/ 69154 h 92205"/>
                <a:gd name="connsiteX4" fmla="*/ 63007 w 92205"/>
                <a:gd name="connsiteY4" fmla="*/ 67198 h 92205"/>
                <a:gd name="connsiteX5" fmla="*/ 58537 w 92205"/>
                <a:gd name="connsiteY5" fmla="*/ 62169 h 92205"/>
                <a:gd name="connsiteX6" fmla="*/ 57698 w 92205"/>
                <a:gd name="connsiteY6" fmla="*/ 62169 h 92205"/>
                <a:gd name="connsiteX7" fmla="*/ 42890 w 92205"/>
                <a:gd name="connsiteY7" fmla="*/ 69154 h 92205"/>
                <a:gd name="connsiteX8" fmla="*/ 27801 w 92205"/>
                <a:gd name="connsiteY8" fmla="*/ 63287 h 92205"/>
                <a:gd name="connsiteX9" fmla="*/ 22213 w 92205"/>
                <a:gd name="connsiteY9" fmla="*/ 47640 h 92205"/>
                <a:gd name="connsiteX10" fmla="*/ 29478 w 92205"/>
                <a:gd name="connsiteY10" fmla="*/ 29478 h 92205"/>
                <a:gd name="connsiteX11" fmla="*/ 48198 w 92205"/>
                <a:gd name="connsiteY11" fmla="*/ 22493 h 92205"/>
                <a:gd name="connsiteX12" fmla="*/ 58257 w 92205"/>
                <a:gd name="connsiteY12" fmla="*/ 23331 h 92205"/>
                <a:gd name="connsiteX13" fmla="*/ 67478 w 92205"/>
                <a:gd name="connsiteY13" fmla="*/ 25566 h 92205"/>
                <a:gd name="connsiteX14" fmla="*/ 66360 w 92205"/>
                <a:gd name="connsiteY14" fmla="*/ 51831 h 92205"/>
                <a:gd name="connsiteX15" fmla="*/ 70551 w 92205"/>
                <a:gd name="connsiteY15" fmla="*/ 59375 h 92205"/>
                <a:gd name="connsiteX16" fmla="*/ 76140 w 92205"/>
                <a:gd name="connsiteY16" fmla="*/ 54345 h 92205"/>
                <a:gd name="connsiteX17" fmla="*/ 78095 w 92205"/>
                <a:gd name="connsiteY17" fmla="*/ 41213 h 92205"/>
                <a:gd name="connsiteX18" fmla="*/ 74463 w 92205"/>
                <a:gd name="connsiteY18" fmla="*/ 25846 h 92205"/>
                <a:gd name="connsiteX19" fmla="*/ 64404 w 92205"/>
                <a:gd name="connsiteY19" fmla="*/ 15787 h 92205"/>
                <a:gd name="connsiteX20" fmla="*/ 49595 w 92205"/>
                <a:gd name="connsiteY20" fmla="*/ 12154 h 92205"/>
                <a:gd name="connsiteX21" fmla="*/ 30595 w 92205"/>
                <a:gd name="connsiteY21" fmla="*/ 16625 h 92205"/>
                <a:gd name="connsiteX22" fmla="*/ 18301 w 92205"/>
                <a:gd name="connsiteY22" fmla="*/ 29478 h 92205"/>
                <a:gd name="connsiteX23" fmla="*/ 14110 w 92205"/>
                <a:gd name="connsiteY23" fmla="*/ 49037 h 92205"/>
                <a:gd name="connsiteX24" fmla="*/ 21934 w 92205"/>
                <a:gd name="connsiteY24" fmla="*/ 71948 h 92205"/>
                <a:gd name="connsiteX25" fmla="*/ 44845 w 92205"/>
                <a:gd name="connsiteY25" fmla="*/ 79772 h 92205"/>
                <a:gd name="connsiteX26" fmla="*/ 57419 w 92205"/>
                <a:gd name="connsiteY26" fmla="*/ 78375 h 92205"/>
                <a:gd name="connsiteX27" fmla="*/ 70831 w 92205"/>
                <a:gd name="connsiteY27" fmla="*/ 74742 h 92205"/>
                <a:gd name="connsiteX28" fmla="*/ 70831 w 92205"/>
                <a:gd name="connsiteY28" fmla="*/ 85081 h 92205"/>
                <a:gd name="connsiteX29" fmla="*/ 45404 w 92205"/>
                <a:gd name="connsiteY29" fmla="*/ 90110 h 92205"/>
                <a:gd name="connsiteX30" fmla="*/ 13551 w 92205"/>
                <a:gd name="connsiteY30" fmla="*/ 79213 h 92205"/>
                <a:gd name="connsiteX31" fmla="*/ 2096 w 92205"/>
                <a:gd name="connsiteY31" fmla="*/ 49316 h 92205"/>
                <a:gd name="connsiteX32" fmla="*/ 7963 w 92205"/>
                <a:gd name="connsiteY32" fmla="*/ 25287 h 92205"/>
                <a:gd name="connsiteX33" fmla="*/ 24728 w 92205"/>
                <a:gd name="connsiteY33" fmla="*/ 8243 h 92205"/>
                <a:gd name="connsiteX34" fmla="*/ 49595 w 92205"/>
                <a:gd name="connsiteY34" fmla="*/ 2096 h 92205"/>
                <a:gd name="connsiteX35" fmla="*/ 70831 w 92205"/>
                <a:gd name="connsiteY35" fmla="*/ 6846 h 92205"/>
                <a:gd name="connsiteX36" fmla="*/ 85081 w 92205"/>
                <a:gd name="connsiteY36" fmla="*/ 20537 h 92205"/>
                <a:gd name="connsiteX37" fmla="*/ 90110 w 92205"/>
                <a:gd name="connsiteY37" fmla="*/ 41213 h 92205"/>
                <a:gd name="connsiteX38" fmla="*/ 34787 w 92205"/>
                <a:gd name="connsiteY38" fmla="*/ 48198 h 92205"/>
                <a:gd name="connsiteX39" fmla="*/ 44007 w 92205"/>
                <a:gd name="connsiteY39" fmla="*/ 59654 h 92205"/>
                <a:gd name="connsiteX40" fmla="*/ 51272 w 92205"/>
                <a:gd name="connsiteY40" fmla="*/ 56301 h 92205"/>
                <a:gd name="connsiteX41" fmla="*/ 54345 w 92205"/>
                <a:gd name="connsiteY41" fmla="*/ 45125 h 92205"/>
                <a:gd name="connsiteX42" fmla="*/ 55184 w 92205"/>
                <a:gd name="connsiteY42" fmla="*/ 33110 h 92205"/>
                <a:gd name="connsiteX43" fmla="*/ 49037 w 92205"/>
                <a:gd name="connsiteY43" fmla="*/ 32551 h 92205"/>
                <a:gd name="connsiteX44" fmla="*/ 38698 w 92205"/>
                <a:gd name="connsiteY44" fmla="*/ 36743 h 92205"/>
                <a:gd name="connsiteX45" fmla="*/ 34787 w 92205"/>
                <a:gd name="connsiteY45" fmla="*/ 48198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92205" h="92205">
                  <a:moveTo>
                    <a:pt x="90110" y="41213"/>
                  </a:moveTo>
                  <a:cubicBezTo>
                    <a:pt x="90110" y="46243"/>
                    <a:pt x="89272" y="50993"/>
                    <a:pt x="87595" y="55463"/>
                  </a:cubicBezTo>
                  <a:cubicBezTo>
                    <a:pt x="85919" y="59654"/>
                    <a:pt x="83684" y="63007"/>
                    <a:pt x="80610" y="65522"/>
                  </a:cubicBezTo>
                  <a:cubicBezTo>
                    <a:pt x="77537" y="68037"/>
                    <a:pt x="74184" y="69154"/>
                    <a:pt x="69992" y="69154"/>
                  </a:cubicBezTo>
                  <a:cubicBezTo>
                    <a:pt x="67198" y="69154"/>
                    <a:pt x="64963" y="68595"/>
                    <a:pt x="63007" y="67198"/>
                  </a:cubicBezTo>
                  <a:cubicBezTo>
                    <a:pt x="61051" y="65801"/>
                    <a:pt x="59375" y="64125"/>
                    <a:pt x="58537" y="62169"/>
                  </a:cubicBezTo>
                  <a:lnTo>
                    <a:pt x="57698" y="62169"/>
                  </a:lnTo>
                  <a:cubicBezTo>
                    <a:pt x="53787" y="66919"/>
                    <a:pt x="48757" y="69154"/>
                    <a:pt x="42890" y="69154"/>
                  </a:cubicBezTo>
                  <a:cubicBezTo>
                    <a:pt x="36463" y="69154"/>
                    <a:pt x="31434" y="67198"/>
                    <a:pt x="27801" y="63287"/>
                  </a:cubicBezTo>
                  <a:cubicBezTo>
                    <a:pt x="24169" y="59375"/>
                    <a:pt x="22213" y="54345"/>
                    <a:pt x="22213" y="47640"/>
                  </a:cubicBezTo>
                  <a:cubicBezTo>
                    <a:pt x="22213" y="40095"/>
                    <a:pt x="24728" y="33948"/>
                    <a:pt x="29478" y="29478"/>
                  </a:cubicBezTo>
                  <a:cubicBezTo>
                    <a:pt x="34228" y="24728"/>
                    <a:pt x="40654" y="22493"/>
                    <a:pt x="48198" y="22493"/>
                  </a:cubicBezTo>
                  <a:cubicBezTo>
                    <a:pt x="51272" y="22493"/>
                    <a:pt x="54625" y="22772"/>
                    <a:pt x="58257" y="23331"/>
                  </a:cubicBezTo>
                  <a:cubicBezTo>
                    <a:pt x="61890" y="23890"/>
                    <a:pt x="64963" y="24728"/>
                    <a:pt x="67478" y="25566"/>
                  </a:cubicBezTo>
                  <a:lnTo>
                    <a:pt x="66360" y="51831"/>
                  </a:lnTo>
                  <a:cubicBezTo>
                    <a:pt x="66360" y="56860"/>
                    <a:pt x="67757" y="59375"/>
                    <a:pt x="70551" y="59375"/>
                  </a:cubicBezTo>
                  <a:cubicBezTo>
                    <a:pt x="72787" y="59375"/>
                    <a:pt x="74742" y="57698"/>
                    <a:pt x="76140" y="54345"/>
                  </a:cubicBezTo>
                  <a:cubicBezTo>
                    <a:pt x="77537" y="50993"/>
                    <a:pt x="78095" y="46522"/>
                    <a:pt x="78095" y="41213"/>
                  </a:cubicBezTo>
                  <a:cubicBezTo>
                    <a:pt x="78095" y="35345"/>
                    <a:pt x="76978" y="30316"/>
                    <a:pt x="74463" y="25846"/>
                  </a:cubicBezTo>
                  <a:cubicBezTo>
                    <a:pt x="71948" y="21375"/>
                    <a:pt x="68595" y="18022"/>
                    <a:pt x="64404" y="15787"/>
                  </a:cubicBezTo>
                  <a:cubicBezTo>
                    <a:pt x="59934" y="13551"/>
                    <a:pt x="55184" y="12154"/>
                    <a:pt x="49595" y="12154"/>
                  </a:cubicBezTo>
                  <a:cubicBezTo>
                    <a:pt x="42331" y="12154"/>
                    <a:pt x="36184" y="13551"/>
                    <a:pt x="30595" y="16625"/>
                  </a:cubicBezTo>
                  <a:cubicBezTo>
                    <a:pt x="25287" y="19698"/>
                    <a:pt x="21096" y="23890"/>
                    <a:pt x="18301" y="29478"/>
                  </a:cubicBezTo>
                  <a:cubicBezTo>
                    <a:pt x="15507" y="35066"/>
                    <a:pt x="14110" y="41492"/>
                    <a:pt x="14110" y="49037"/>
                  </a:cubicBezTo>
                  <a:cubicBezTo>
                    <a:pt x="14110" y="58816"/>
                    <a:pt x="16625" y="66639"/>
                    <a:pt x="21934" y="71948"/>
                  </a:cubicBezTo>
                  <a:cubicBezTo>
                    <a:pt x="27243" y="77257"/>
                    <a:pt x="34787" y="79772"/>
                    <a:pt x="44845" y="79772"/>
                  </a:cubicBezTo>
                  <a:cubicBezTo>
                    <a:pt x="48757" y="79772"/>
                    <a:pt x="52948" y="79213"/>
                    <a:pt x="57419" y="78375"/>
                  </a:cubicBezTo>
                  <a:cubicBezTo>
                    <a:pt x="61890" y="77537"/>
                    <a:pt x="66360" y="76419"/>
                    <a:pt x="70831" y="74742"/>
                  </a:cubicBezTo>
                  <a:lnTo>
                    <a:pt x="70831" y="85081"/>
                  </a:lnTo>
                  <a:cubicBezTo>
                    <a:pt x="63287" y="88434"/>
                    <a:pt x="54625" y="90110"/>
                    <a:pt x="45404" y="90110"/>
                  </a:cubicBezTo>
                  <a:cubicBezTo>
                    <a:pt x="31713" y="90110"/>
                    <a:pt x="21096" y="86478"/>
                    <a:pt x="13551" y="79213"/>
                  </a:cubicBezTo>
                  <a:cubicBezTo>
                    <a:pt x="6007" y="71948"/>
                    <a:pt x="2096" y="62169"/>
                    <a:pt x="2096" y="49316"/>
                  </a:cubicBezTo>
                  <a:cubicBezTo>
                    <a:pt x="2096" y="40375"/>
                    <a:pt x="4051" y="32551"/>
                    <a:pt x="7963" y="25287"/>
                  </a:cubicBezTo>
                  <a:cubicBezTo>
                    <a:pt x="11875" y="18022"/>
                    <a:pt x="17463" y="12434"/>
                    <a:pt x="24728" y="8243"/>
                  </a:cubicBezTo>
                  <a:cubicBezTo>
                    <a:pt x="31993" y="4051"/>
                    <a:pt x="40096" y="2096"/>
                    <a:pt x="49595" y="2096"/>
                  </a:cubicBezTo>
                  <a:cubicBezTo>
                    <a:pt x="57419" y="2096"/>
                    <a:pt x="64404" y="3772"/>
                    <a:pt x="70831" y="6846"/>
                  </a:cubicBezTo>
                  <a:cubicBezTo>
                    <a:pt x="76978" y="10198"/>
                    <a:pt x="81728" y="14669"/>
                    <a:pt x="85081" y="20537"/>
                  </a:cubicBezTo>
                  <a:cubicBezTo>
                    <a:pt x="88434" y="26684"/>
                    <a:pt x="90110" y="33669"/>
                    <a:pt x="90110" y="41213"/>
                  </a:cubicBezTo>
                  <a:close/>
                  <a:moveTo>
                    <a:pt x="34787" y="48198"/>
                  </a:moveTo>
                  <a:cubicBezTo>
                    <a:pt x="34787" y="55742"/>
                    <a:pt x="37860" y="59654"/>
                    <a:pt x="44007" y="59654"/>
                  </a:cubicBezTo>
                  <a:cubicBezTo>
                    <a:pt x="47360" y="59654"/>
                    <a:pt x="49595" y="58537"/>
                    <a:pt x="51272" y="56301"/>
                  </a:cubicBezTo>
                  <a:cubicBezTo>
                    <a:pt x="52948" y="54066"/>
                    <a:pt x="54066" y="50434"/>
                    <a:pt x="54345" y="45125"/>
                  </a:cubicBezTo>
                  <a:lnTo>
                    <a:pt x="55184" y="33110"/>
                  </a:lnTo>
                  <a:cubicBezTo>
                    <a:pt x="53228" y="32831"/>
                    <a:pt x="51272" y="32551"/>
                    <a:pt x="49037" y="32551"/>
                  </a:cubicBezTo>
                  <a:cubicBezTo>
                    <a:pt x="44566" y="32551"/>
                    <a:pt x="40934" y="33948"/>
                    <a:pt x="38698" y="36743"/>
                  </a:cubicBezTo>
                  <a:cubicBezTo>
                    <a:pt x="36184" y="39537"/>
                    <a:pt x="34787" y="43169"/>
                    <a:pt x="34787" y="481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" name="Forma libre 108">
              <a:extLst>
                <a:ext uri="{FF2B5EF4-FFF2-40B4-BE49-F238E27FC236}">
                  <a16:creationId xmlns:a16="http://schemas.microsoft.com/office/drawing/2014/main" id="{9DEF8BCB-A77B-C84B-8B60-503DA192D113}"/>
                </a:ext>
              </a:extLst>
            </p:cNvPr>
            <p:cNvSpPr/>
            <p:nvPr/>
          </p:nvSpPr>
          <p:spPr>
            <a:xfrm>
              <a:off x="1228738" y="1891933"/>
              <a:ext cx="461028" cy="131323"/>
            </a:xfrm>
            <a:custGeom>
              <a:avLst/>
              <a:gdLst>
                <a:gd name="connsiteX0" fmla="*/ 408080 w 461028"/>
                <a:gd name="connsiteY0" fmla="*/ 2096 h 131323"/>
                <a:gd name="connsiteX1" fmla="*/ 54066 w 461028"/>
                <a:gd name="connsiteY1" fmla="*/ 2096 h 131323"/>
                <a:gd name="connsiteX2" fmla="*/ 2096 w 461028"/>
                <a:gd name="connsiteY2" fmla="*/ 54066 h 131323"/>
                <a:gd name="connsiteX3" fmla="*/ 54066 w 461028"/>
                <a:gd name="connsiteY3" fmla="*/ 106037 h 131323"/>
                <a:gd name="connsiteX4" fmla="*/ 80051 w 461028"/>
                <a:gd name="connsiteY4" fmla="*/ 106037 h 131323"/>
                <a:gd name="connsiteX5" fmla="*/ 105198 w 461028"/>
                <a:gd name="connsiteY5" fmla="*/ 131184 h 131323"/>
                <a:gd name="connsiteX6" fmla="*/ 130345 w 461028"/>
                <a:gd name="connsiteY6" fmla="*/ 106037 h 131323"/>
                <a:gd name="connsiteX7" fmla="*/ 408080 w 461028"/>
                <a:gd name="connsiteY7" fmla="*/ 106037 h 131323"/>
                <a:gd name="connsiteX8" fmla="*/ 460050 w 461028"/>
                <a:gd name="connsiteY8" fmla="*/ 54066 h 131323"/>
                <a:gd name="connsiteX9" fmla="*/ 408080 w 461028"/>
                <a:gd name="connsiteY9" fmla="*/ 2096 h 13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028" h="131323">
                  <a:moveTo>
                    <a:pt x="408080" y="2096"/>
                  </a:moveTo>
                  <a:lnTo>
                    <a:pt x="54066" y="2096"/>
                  </a:lnTo>
                  <a:cubicBezTo>
                    <a:pt x="25287" y="2096"/>
                    <a:pt x="2096" y="25287"/>
                    <a:pt x="2096" y="54066"/>
                  </a:cubicBezTo>
                  <a:cubicBezTo>
                    <a:pt x="2096" y="82845"/>
                    <a:pt x="25287" y="106037"/>
                    <a:pt x="54066" y="106037"/>
                  </a:cubicBezTo>
                  <a:lnTo>
                    <a:pt x="80051" y="106037"/>
                  </a:lnTo>
                  <a:lnTo>
                    <a:pt x="105198" y="131184"/>
                  </a:lnTo>
                  <a:lnTo>
                    <a:pt x="130345" y="106037"/>
                  </a:lnTo>
                  <a:lnTo>
                    <a:pt x="408080" y="106037"/>
                  </a:lnTo>
                  <a:cubicBezTo>
                    <a:pt x="436859" y="106037"/>
                    <a:pt x="460050" y="82845"/>
                    <a:pt x="460050" y="54066"/>
                  </a:cubicBezTo>
                  <a:cubicBezTo>
                    <a:pt x="460330" y="25566"/>
                    <a:pt x="436859" y="2096"/>
                    <a:pt x="408080" y="2096"/>
                  </a:cubicBezTo>
                  <a:close/>
                </a:path>
              </a:pathLst>
            </a:custGeom>
            <a:solidFill>
              <a:srgbClr val="7C6E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" name="Forma libre 109">
              <a:extLst>
                <a:ext uri="{FF2B5EF4-FFF2-40B4-BE49-F238E27FC236}">
                  <a16:creationId xmlns:a16="http://schemas.microsoft.com/office/drawing/2014/main" id="{D0C8170B-BD0E-F14E-A3D9-7D5FEB04007F}"/>
                </a:ext>
              </a:extLst>
            </p:cNvPr>
            <p:cNvSpPr/>
            <p:nvPr/>
          </p:nvSpPr>
          <p:spPr>
            <a:xfrm>
              <a:off x="1294679" y="1948933"/>
              <a:ext cx="248676" cy="13971"/>
            </a:xfrm>
            <a:custGeom>
              <a:avLst/>
              <a:gdLst>
                <a:gd name="connsiteX0" fmla="*/ 240992 w 248675"/>
                <a:gd name="connsiteY0" fmla="*/ 13831 h 13970"/>
                <a:gd name="connsiteX1" fmla="*/ 7963 w 248675"/>
                <a:gd name="connsiteY1" fmla="*/ 13831 h 13970"/>
                <a:gd name="connsiteX2" fmla="*/ 2096 w 248675"/>
                <a:gd name="connsiteY2" fmla="*/ 7963 h 13970"/>
                <a:gd name="connsiteX3" fmla="*/ 2096 w 248675"/>
                <a:gd name="connsiteY3" fmla="*/ 7963 h 13970"/>
                <a:gd name="connsiteX4" fmla="*/ 7963 w 248675"/>
                <a:gd name="connsiteY4" fmla="*/ 2096 h 13970"/>
                <a:gd name="connsiteX5" fmla="*/ 240992 w 248675"/>
                <a:gd name="connsiteY5" fmla="*/ 2096 h 13970"/>
                <a:gd name="connsiteX6" fmla="*/ 246860 w 248675"/>
                <a:gd name="connsiteY6" fmla="*/ 7963 h 13970"/>
                <a:gd name="connsiteX7" fmla="*/ 246860 w 248675"/>
                <a:gd name="connsiteY7" fmla="*/ 7963 h 13970"/>
                <a:gd name="connsiteX8" fmla="*/ 240992 w 248675"/>
                <a:gd name="connsiteY8" fmla="*/ 13831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8675" h="13970">
                  <a:moveTo>
                    <a:pt x="240992" y="13831"/>
                  </a:moveTo>
                  <a:lnTo>
                    <a:pt x="7963" y="13831"/>
                  </a:lnTo>
                  <a:cubicBezTo>
                    <a:pt x="4610" y="13831"/>
                    <a:pt x="2096" y="11316"/>
                    <a:pt x="2096" y="7963"/>
                  </a:cubicBezTo>
                  <a:lnTo>
                    <a:pt x="2096" y="7963"/>
                  </a:lnTo>
                  <a:cubicBezTo>
                    <a:pt x="2096" y="4610"/>
                    <a:pt x="4610" y="2096"/>
                    <a:pt x="7963" y="2096"/>
                  </a:cubicBezTo>
                  <a:lnTo>
                    <a:pt x="240992" y="2096"/>
                  </a:lnTo>
                  <a:cubicBezTo>
                    <a:pt x="244345" y="2096"/>
                    <a:pt x="246860" y="4610"/>
                    <a:pt x="246860" y="7963"/>
                  </a:cubicBezTo>
                  <a:lnTo>
                    <a:pt x="246860" y="7963"/>
                  </a:lnTo>
                  <a:cubicBezTo>
                    <a:pt x="246580" y="11316"/>
                    <a:pt x="244066" y="13831"/>
                    <a:pt x="240992" y="1383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" name="Forma libre 110">
              <a:extLst>
                <a:ext uri="{FF2B5EF4-FFF2-40B4-BE49-F238E27FC236}">
                  <a16:creationId xmlns:a16="http://schemas.microsoft.com/office/drawing/2014/main" id="{D997D7C1-D61F-BE4E-9B7A-3BC91CFF3FAC}"/>
                </a:ext>
              </a:extLst>
            </p:cNvPr>
            <p:cNvSpPr/>
            <p:nvPr/>
          </p:nvSpPr>
          <p:spPr>
            <a:xfrm>
              <a:off x="1294400" y="1916800"/>
              <a:ext cx="176029" cy="13971"/>
            </a:xfrm>
            <a:custGeom>
              <a:avLst/>
              <a:gdLst>
                <a:gd name="connsiteX0" fmla="*/ 168345 w 176029"/>
                <a:gd name="connsiteY0" fmla="*/ 13831 h 13970"/>
                <a:gd name="connsiteX1" fmla="*/ 7963 w 176029"/>
                <a:gd name="connsiteY1" fmla="*/ 13831 h 13970"/>
                <a:gd name="connsiteX2" fmla="*/ 2096 w 176029"/>
                <a:gd name="connsiteY2" fmla="*/ 7963 h 13970"/>
                <a:gd name="connsiteX3" fmla="*/ 2096 w 176029"/>
                <a:gd name="connsiteY3" fmla="*/ 7963 h 13970"/>
                <a:gd name="connsiteX4" fmla="*/ 7963 w 176029"/>
                <a:gd name="connsiteY4" fmla="*/ 2096 h 13970"/>
                <a:gd name="connsiteX5" fmla="*/ 168345 w 176029"/>
                <a:gd name="connsiteY5" fmla="*/ 2096 h 13970"/>
                <a:gd name="connsiteX6" fmla="*/ 174213 w 176029"/>
                <a:gd name="connsiteY6" fmla="*/ 7963 h 13970"/>
                <a:gd name="connsiteX7" fmla="*/ 174213 w 176029"/>
                <a:gd name="connsiteY7" fmla="*/ 7963 h 13970"/>
                <a:gd name="connsiteX8" fmla="*/ 168345 w 176029"/>
                <a:gd name="connsiteY8" fmla="*/ 13831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6029" h="13970">
                  <a:moveTo>
                    <a:pt x="168345" y="13831"/>
                  </a:moveTo>
                  <a:lnTo>
                    <a:pt x="7963" y="13831"/>
                  </a:lnTo>
                  <a:cubicBezTo>
                    <a:pt x="4610" y="13831"/>
                    <a:pt x="2096" y="11316"/>
                    <a:pt x="2096" y="7963"/>
                  </a:cubicBezTo>
                  <a:lnTo>
                    <a:pt x="2096" y="7963"/>
                  </a:lnTo>
                  <a:cubicBezTo>
                    <a:pt x="2096" y="4610"/>
                    <a:pt x="4610" y="2096"/>
                    <a:pt x="7963" y="2096"/>
                  </a:cubicBezTo>
                  <a:lnTo>
                    <a:pt x="168345" y="2096"/>
                  </a:lnTo>
                  <a:cubicBezTo>
                    <a:pt x="171698" y="2096"/>
                    <a:pt x="174213" y="4610"/>
                    <a:pt x="174213" y="7963"/>
                  </a:cubicBezTo>
                  <a:lnTo>
                    <a:pt x="174213" y="7963"/>
                  </a:lnTo>
                  <a:cubicBezTo>
                    <a:pt x="174213" y="11316"/>
                    <a:pt x="171419" y="13831"/>
                    <a:pt x="168345" y="1383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" name="Forma libre 111">
              <a:extLst>
                <a:ext uri="{FF2B5EF4-FFF2-40B4-BE49-F238E27FC236}">
                  <a16:creationId xmlns:a16="http://schemas.microsoft.com/office/drawing/2014/main" id="{94ECC1F7-2D69-D849-993E-267480313AD3}"/>
                </a:ext>
              </a:extLst>
            </p:cNvPr>
            <p:cNvSpPr/>
            <p:nvPr/>
          </p:nvSpPr>
          <p:spPr>
            <a:xfrm>
              <a:off x="2156942" y="2332005"/>
              <a:ext cx="117353" cy="117353"/>
            </a:xfrm>
            <a:custGeom>
              <a:avLst/>
              <a:gdLst>
                <a:gd name="connsiteX0" fmla="*/ 58816 w 117352"/>
                <a:gd name="connsiteY0" fmla="*/ 2096 h 117352"/>
                <a:gd name="connsiteX1" fmla="*/ 2096 w 117352"/>
                <a:gd name="connsiteY1" fmla="*/ 58816 h 117352"/>
                <a:gd name="connsiteX2" fmla="*/ 58816 w 117352"/>
                <a:gd name="connsiteY2" fmla="*/ 115537 h 117352"/>
                <a:gd name="connsiteX3" fmla="*/ 115537 w 117352"/>
                <a:gd name="connsiteY3" fmla="*/ 58816 h 117352"/>
                <a:gd name="connsiteX4" fmla="*/ 58816 w 117352"/>
                <a:gd name="connsiteY4" fmla="*/ 2096 h 117352"/>
                <a:gd name="connsiteX5" fmla="*/ 30037 w 117352"/>
                <a:gd name="connsiteY5" fmla="*/ 54345 h 117352"/>
                <a:gd name="connsiteX6" fmla="*/ 37022 w 117352"/>
                <a:gd name="connsiteY6" fmla="*/ 47360 h 117352"/>
                <a:gd name="connsiteX7" fmla="*/ 44007 w 117352"/>
                <a:gd name="connsiteY7" fmla="*/ 54345 h 117352"/>
                <a:gd name="connsiteX8" fmla="*/ 37022 w 117352"/>
                <a:gd name="connsiteY8" fmla="*/ 61331 h 117352"/>
                <a:gd name="connsiteX9" fmla="*/ 30037 w 117352"/>
                <a:gd name="connsiteY9" fmla="*/ 54345 h 117352"/>
                <a:gd name="connsiteX10" fmla="*/ 58816 w 117352"/>
                <a:gd name="connsiteY10" fmla="*/ 89831 h 117352"/>
                <a:gd name="connsiteX11" fmla="*/ 40934 w 117352"/>
                <a:gd name="connsiteY11" fmla="*/ 74184 h 117352"/>
                <a:gd name="connsiteX12" fmla="*/ 76698 w 117352"/>
                <a:gd name="connsiteY12" fmla="*/ 74184 h 117352"/>
                <a:gd name="connsiteX13" fmla="*/ 58816 w 117352"/>
                <a:gd name="connsiteY13" fmla="*/ 89831 h 117352"/>
                <a:gd name="connsiteX14" fmla="*/ 80610 w 117352"/>
                <a:gd name="connsiteY14" fmla="*/ 61331 h 117352"/>
                <a:gd name="connsiteX15" fmla="*/ 73625 w 117352"/>
                <a:gd name="connsiteY15" fmla="*/ 54345 h 117352"/>
                <a:gd name="connsiteX16" fmla="*/ 80610 w 117352"/>
                <a:gd name="connsiteY16" fmla="*/ 47360 h 117352"/>
                <a:gd name="connsiteX17" fmla="*/ 87595 w 117352"/>
                <a:gd name="connsiteY17" fmla="*/ 54345 h 117352"/>
                <a:gd name="connsiteX18" fmla="*/ 80610 w 117352"/>
                <a:gd name="connsiteY18" fmla="*/ 61331 h 117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352" h="117352">
                  <a:moveTo>
                    <a:pt x="58816" y="2096"/>
                  </a:moveTo>
                  <a:cubicBezTo>
                    <a:pt x="27522" y="2096"/>
                    <a:pt x="2096" y="27522"/>
                    <a:pt x="2096" y="58816"/>
                  </a:cubicBezTo>
                  <a:cubicBezTo>
                    <a:pt x="2096" y="90110"/>
                    <a:pt x="27522" y="115537"/>
                    <a:pt x="58816" y="115537"/>
                  </a:cubicBezTo>
                  <a:cubicBezTo>
                    <a:pt x="90110" y="115537"/>
                    <a:pt x="115537" y="90110"/>
                    <a:pt x="115537" y="58816"/>
                  </a:cubicBezTo>
                  <a:cubicBezTo>
                    <a:pt x="115537" y="27522"/>
                    <a:pt x="90110" y="2096"/>
                    <a:pt x="58816" y="2096"/>
                  </a:cubicBezTo>
                  <a:close/>
                  <a:moveTo>
                    <a:pt x="30037" y="54345"/>
                  </a:moveTo>
                  <a:cubicBezTo>
                    <a:pt x="30037" y="50434"/>
                    <a:pt x="33110" y="47360"/>
                    <a:pt x="37022" y="47360"/>
                  </a:cubicBezTo>
                  <a:cubicBezTo>
                    <a:pt x="40934" y="47360"/>
                    <a:pt x="44007" y="50434"/>
                    <a:pt x="44007" y="54345"/>
                  </a:cubicBezTo>
                  <a:cubicBezTo>
                    <a:pt x="44007" y="58257"/>
                    <a:pt x="40934" y="61331"/>
                    <a:pt x="37022" y="61331"/>
                  </a:cubicBezTo>
                  <a:cubicBezTo>
                    <a:pt x="33110" y="61331"/>
                    <a:pt x="30037" y="58257"/>
                    <a:pt x="30037" y="54345"/>
                  </a:cubicBezTo>
                  <a:close/>
                  <a:moveTo>
                    <a:pt x="58816" y="89831"/>
                  </a:moveTo>
                  <a:cubicBezTo>
                    <a:pt x="49595" y="89831"/>
                    <a:pt x="42051" y="83125"/>
                    <a:pt x="40934" y="74184"/>
                  </a:cubicBezTo>
                  <a:lnTo>
                    <a:pt x="76698" y="74184"/>
                  </a:lnTo>
                  <a:cubicBezTo>
                    <a:pt x="75581" y="83125"/>
                    <a:pt x="68037" y="89831"/>
                    <a:pt x="58816" y="89831"/>
                  </a:cubicBezTo>
                  <a:close/>
                  <a:moveTo>
                    <a:pt x="80610" y="61331"/>
                  </a:moveTo>
                  <a:cubicBezTo>
                    <a:pt x="76698" y="61331"/>
                    <a:pt x="73625" y="58257"/>
                    <a:pt x="73625" y="54345"/>
                  </a:cubicBezTo>
                  <a:cubicBezTo>
                    <a:pt x="73625" y="50434"/>
                    <a:pt x="76698" y="47360"/>
                    <a:pt x="80610" y="47360"/>
                  </a:cubicBezTo>
                  <a:cubicBezTo>
                    <a:pt x="84522" y="47360"/>
                    <a:pt x="87595" y="50434"/>
                    <a:pt x="87595" y="54345"/>
                  </a:cubicBezTo>
                  <a:cubicBezTo>
                    <a:pt x="87595" y="58257"/>
                    <a:pt x="84522" y="61331"/>
                    <a:pt x="80610" y="61331"/>
                  </a:cubicBezTo>
                  <a:close/>
                </a:path>
              </a:pathLst>
            </a:custGeom>
            <a:solidFill>
              <a:srgbClr val="FEC7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" name="Forma libre 112">
              <a:extLst>
                <a:ext uri="{FF2B5EF4-FFF2-40B4-BE49-F238E27FC236}">
                  <a16:creationId xmlns:a16="http://schemas.microsoft.com/office/drawing/2014/main" id="{7552830C-CF47-0142-8FA5-B7920D5BF121}"/>
                </a:ext>
              </a:extLst>
            </p:cNvPr>
            <p:cNvSpPr/>
            <p:nvPr/>
          </p:nvSpPr>
          <p:spPr>
            <a:xfrm>
              <a:off x="1366488" y="2648578"/>
              <a:ext cx="653822" cy="148088"/>
            </a:xfrm>
            <a:custGeom>
              <a:avLst/>
              <a:gdLst>
                <a:gd name="connsiteX0" fmla="*/ 5449 w 653822"/>
                <a:gd name="connsiteY0" fmla="*/ 146272 h 148087"/>
                <a:gd name="connsiteX1" fmla="*/ 2096 w 653822"/>
                <a:gd name="connsiteY1" fmla="*/ 139566 h 148087"/>
                <a:gd name="connsiteX2" fmla="*/ 92066 w 653822"/>
                <a:gd name="connsiteY2" fmla="*/ 94581 h 148087"/>
                <a:gd name="connsiteX3" fmla="*/ 205786 w 653822"/>
                <a:gd name="connsiteY3" fmla="*/ 96537 h 148087"/>
                <a:gd name="connsiteX4" fmla="*/ 329007 w 653822"/>
                <a:gd name="connsiteY4" fmla="*/ 50154 h 148087"/>
                <a:gd name="connsiteX5" fmla="*/ 423448 w 653822"/>
                <a:gd name="connsiteY5" fmla="*/ 50154 h 148087"/>
                <a:gd name="connsiteX6" fmla="*/ 524036 w 653822"/>
                <a:gd name="connsiteY6" fmla="*/ 16625 h 148087"/>
                <a:gd name="connsiteX7" fmla="*/ 524874 w 653822"/>
                <a:gd name="connsiteY7" fmla="*/ 16625 h 148087"/>
                <a:gd name="connsiteX8" fmla="*/ 605344 w 653822"/>
                <a:gd name="connsiteY8" fmla="*/ 25846 h 148087"/>
                <a:gd name="connsiteX9" fmla="*/ 650888 w 653822"/>
                <a:gd name="connsiteY9" fmla="*/ 2096 h 148087"/>
                <a:gd name="connsiteX10" fmla="*/ 654241 w 653822"/>
                <a:gd name="connsiteY10" fmla="*/ 8802 h 148087"/>
                <a:gd name="connsiteX11" fmla="*/ 606741 w 653822"/>
                <a:gd name="connsiteY11" fmla="*/ 33390 h 148087"/>
                <a:gd name="connsiteX12" fmla="*/ 605624 w 653822"/>
                <a:gd name="connsiteY12" fmla="*/ 33390 h 148087"/>
                <a:gd name="connsiteX13" fmla="*/ 524594 w 653822"/>
                <a:gd name="connsiteY13" fmla="*/ 24169 h 148087"/>
                <a:gd name="connsiteX14" fmla="*/ 424006 w 653822"/>
                <a:gd name="connsiteY14" fmla="*/ 57419 h 148087"/>
                <a:gd name="connsiteX15" fmla="*/ 329845 w 653822"/>
                <a:gd name="connsiteY15" fmla="*/ 57419 h 148087"/>
                <a:gd name="connsiteX16" fmla="*/ 207183 w 653822"/>
                <a:gd name="connsiteY16" fmla="*/ 104081 h 148087"/>
                <a:gd name="connsiteX17" fmla="*/ 206345 w 653822"/>
                <a:gd name="connsiteY17" fmla="*/ 104081 h 148087"/>
                <a:gd name="connsiteX18" fmla="*/ 93742 w 653822"/>
                <a:gd name="connsiteY18" fmla="*/ 102125 h 148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53822" h="148087">
                  <a:moveTo>
                    <a:pt x="5449" y="146272"/>
                  </a:moveTo>
                  <a:lnTo>
                    <a:pt x="2096" y="139566"/>
                  </a:lnTo>
                  <a:lnTo>
                    <a:pt x="92066" y="94581"/>
                  </a:lnTo>
                  <a:lnTo>
                    <a:pt x="205786" y="96537"/>
                  </a:lnTo>
                  <a:lnTo>
                    <a:pt x="329007" y="50154"/>
                  </a:lnTo>
                  <a:lnTo>
                    <a:pt x="423448" y="50154"/>
                  </a:lnTo>
                  <a:lnTo>
                    <a:pt x="524036" y="16625"/>
                  </a:lnTo>
                  <a:lnTo>
                    <a:pt x="524874" y="16625"/>
                  </a:lnTo>
                  <a:lnTo>
                    <a:pt x="605344" y="25846"/>
                  </a:lnTo>
                  <a:lnTo>
                    <a:pt x="650888" y="2096"/>
                  </a:lnTo>
                  <a:lnTo>
                    <a:pt x="654241" y="8802"/>
                  </a:lnTo>
                  <a:lnTo>
                    <a:pt x="606741" y="33390"/>
                  </a:lnTo>
                  <a:lnTo>
                    <a:pt x="605624" y="33390"/>
                  </a:lnTo>
                  <a:lnTo>
                    <a:pt x="524594" y="24169"/>
                  </a:lnTo>
                  <a:lnTo>
                    <a:pt x="424006" y="57419"/>
                  </a:lnTo>
                  <a:lnTo>
                    <a:pt x="329845" y="57419"/>
                  </a:lnTo>
                  <a:lnTo>
                    <a:pt x="207183" y="104081"/>
                  </a:lnTo>
                  <a:lnTo>
                    <a:pt x="206345" y="104081"/>
                  </a:lnTo>
                  <a:lnTo>
                    <a:pt x="93742" y="102125"/>
                  </a:lnTo>
                  <a:close/>
                </a:path>
              </a:pathLst>
            </a:custGeom>
            <a:solidFill>
              <a:srgbClr val="FA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" name="Forma libre 113">
              <a:extLst>
                <a:ext uri="{FF2B5EF4-FFF2-40B4-BE49-F238E27FC236}">
                  <a16:creationId xmlns:a16="http://schemas.microsoft.com/office/drawing/2014/main" id="{238D9727-7B5E-BF4F-BCE1-6FC7075D867E}"/>
                </a:ext>
              </a:extLst>
            </p:cNvPr>
            <p:cNvSpPr/>
            <p:nvPr/>
          </p:nvSpPr>
          <p:spPr>
            <a:xfrm>
              <a:off x="1201879" y="2731806"/>
              <a:ext cx="145294" cy="142500"/>
            </a:xfrm>
            <a:custGeom>
              <a:avLst/>
              <a:gdLst>
                <a:gd name="connsiteX0" fmla="*/ 90147 w 145293"/>
                <a:gd name="connsiteY0" fmla="*/ 3250 h 142499"/>
                <a:gd name="connsiteX1" fmla="*/ 26441 w 145293"/>
                <a:gd name="connsiteY1" fmla="*/ 20853 h 142499"/>
                <a:gd name="connsiteX2" fmla="*/ 3250 w 145293"/>
                <a:gd name="connsiteY2" fmla="*/ 61367 h 142499"/>
                <a:gd name="connsiteX3" fmla="*/ 15264 w 145293"/>
                <a:gd name="connsiteY3" fmla="*/ 105235 h 142499"/>
                <a:gd name="connsiteX4" fmla="*/ 55779 w 145293"/>
                <a:gd name="connsiteY4" fmla="*/ 128426 h 142499"/>
                <a:gd name="connsiteX5" fmla="*/ 74779 w 145293"/>
                <a:gd name="connsiteY5" fmla="*/ 123117 h 142499"/>
                <a:gd name="connsiteX6" fmla="*/ 93499 w 145293"/>
                <a:gd name="connsiteY6" fmla="*/ 141838 h 142499"/>
                <a:gd name="connsiteX7" fmla="*/ 100205 w 145293"/>
                <a:gd name="connsiteY7" fmla="*/ 116132 h 142499"/>
                <a:gd name="connsiteX8" fmla="*/ 119205 w 145293"/>
                <a:gd name="connsiteY8" fmla="*/ 110823 h 142499"/>
                <a:gd name="connsiteX9" fmla="*/ 142396 w 145293"/>
                <a:gd name="connsiteY9" fmla="*/ 70308 h 142499"/>
                <a:gd name="connsiteX10" fmla="*/ 130382 w 145293"/>
                <a:gd name="connsiteY10" fmla="*/ 26441 h 142499"/>
                <a:gd name="connsiteX11" fmla="*/ 90147 w 145293"/>
                <a:gd name="connsiteY11" fmla="*/ 3250 h 142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5293" h="142499">
                  <a:moveTo>
                    <a:pt x="90147" y="3250"/>
                  </a:moveTo>
                  <a:lnTo>
                    <a:pt x="26441" y="20853"/>
                  </a:lnTo>
                  <a:cubicBezTo>
                    <a:pt x="8838" y="25603"/>
                    <a:pt x="-1500" y="44044"/>
                    <a:pt x="3250" y="61367"/>
                  </a:cubicBezTo>
                  <a:lnTo>
                    <a:pt x="15264" y="105235"/>
                  </a:lnTo>
                  <a:cubicBezTo>
                    <a:pt x="20014" y="122838"/>
                    <a:pt x="38455" y="133176"/>
                    <a:pt x="55779" y="128426"/>
                  </a:cubicBezTo>
                  <a:lnTo>
                    <a:pt x="74779" y="123117"/>
                  </a:lnTo>
                  <a:lnTo>
                    <a:pt x="93499" y="141838"/>
                  </a:lnTo>
                  <a:lnTo>
                    <a:pt x="100205" y="116132"/>
                  </a:lnTo>
                  <a:lnTo>
                    <a:pt x="119205" y="110823"/>
                  </a:lnTo>
                  <a:cubicBezTo>
                    <a:pt x="136808" y="106073"/>
                    <a:pt x="147146" y="87632"/>
                    <a:pt x="142396" y="70308"/>
                  </a:cubicBezTo>
                  <a:lnTo>
                    <a:pt x="130382" y="26441"/>
                  </a:lnTo>
                  <a:cubicBezTo>
                    <a:pt x="125911" y="8838"/>
                    <a:pt x="107470" y="-1500"/>
                    <a:pt x="90147" y="3250"/>
                  </a:cubicBezTo>
                  <a:close/>
                </a:path>
              </a:pathLst>
            </a:custGeom>
            <a:solidFill>
              <a:srgbClr val="7C6E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" name="Forma libre 114">
              <a:extLst>
                <a:ext uri="{FF2B5EF4-FFF2-40B4-BE49-F238E27FC236}">
                  <a16:creationId xmlns:a16="http://schemas.microsoft.com/office/drawing/2014/main" id="{19E5FBF4-B0FC-AF4F-8ACA-207D23BDB89F}"/>
                </a:ext>
              </a:extLst>
            </p:cNvPr>
            <p:cNvSpPr/>
            <p:nvPr/>
          </p:nvSpPr>
          <p:spPr>
            <a:xfrm>
              <a:off x="1233480" y="2799731"/>
              <a:ext cx="16765" cy="16765"/>
            </a:xfrm>
            <a:custGeom>
              <a:avLst/>
              <a:gdLst>
                <a:gd name="connsiteX0" fmla="*/ 16354 w 16764"/>
                <a:gd name="connsiteY0" fmla="*/ 7413 h 16764"/>
                <a:gd name="connsiteX1" fmla="*/ 11324 w 16764"/>
                <a:gd name="connsiteY1" fmla="*/ 16354 h 16764"/>
                <a:gd name="connsiteX2" fmla="*/ 2383 w 16764"/>
                <a:gd name="connsiteY2" fmla="*/ 11324 h 16764"/>
                <a:gd name="connsiteX3" fmla="*/ 7413 w 16764"/>
                <a:gd name="connsiteY3" fmla="*/ 2383 h 16764"/>
                <a:gd name="connsiteX4" fmla="*/ 16354 w 16764"/>
                <a:gd name="connsiteY4" fmla="*/ 7413 h 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64" h="16764">
                  <a:moveTo>
                    <a:pt x="16354" y="7413"/>
                  </a:moveTo>
                  <a:cubicBezTo>
                    <a:pt x="17471" y="11324"/>
                    <a:pt x="15236" y="15236"/>
                    <a:pt x="11324" y="16354"/>
                  </a:cubicBezTo>
                  <a:cubicBezTo>
                    <a:pt x="7413" y="17471"/>
                    <a:pt x="3501" y="15236"/>
                    <a:pt x="2383" y="11324"/>
                  </a:cubicBezTo>
                  <a:cubicBezTo>
                    <a:pt x="1266" y="7413"/>
                    <a:pt x="3501" y="3501"/>
                    <a:pt x="7413" y="2383"/>
                  </a:cubicBezTo>
                  <a:cubicBezTo>
                    <a:pt x="11045" y="1266"/>
                    <a:pt x="15236" y="3501"/>
                    <a:pt x="16354" y="74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" name="Forma libre 115">
              <a:extLst>
                <a:ext uri="{FF2B5EF4-FFF2-40B4-BE49-F238E27FC236}">
                  <a16:creationId xmlns:a16="http://schemas.microsoft.com/office/drawing/2014/main" id="{5E4B9C4A-39FC-514B-994C-7D34CF4D19AB}"/>
                </a:ext>
              </a:extLst>
            </p:cNvPr>
            <p:cNvSpPr/>
            <p:nvPr/>
          </p:nvSpPr>
          <p:spPr>
            <a:xfrm>
              <a:off x="1265612" y="2790790"/>
              <a:ext cx="16765" cy="16765"/>
            </a:xfrm>
            <a:custGeom>
              <a:avLst/>
              <a:gdLst>
                <a:gd name="connsiteX0" fmla="*/ 16354 w 16764"/>
                <a:gd name="connsiteY0" fmla="*/ 7413 h 16764"/>
                <a:gd name="connsiteX1" fmla="*/ 11324 w 16764"/>
                <a:gd name="connsiteY1" fmla="*/ 16354 h 16764"/>
                <a:gd name="connsiteX2" fmla="*/ 2383 w 16764"/>
                <a:gd name="connsiteY2" fmla="*/ 11324 h 16764"/>
                <a:gd name="connsiteX3" fmla="*/ 7413 w 16764"/>
                <a:gd name="connsiteY3" fmla="*/ 2383 h 16764"/>
                <a:gd name="connsiteX4" fmla="*/ 16354 w 16764"/>
                <a:gd name="connsiteY4" fmla="*/ 7413 h 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64" h="16764">
                  <a:moveTo>
                    <a:pt x="16354" y="7413"/>
                  </a:moveTo>
                  <a:cubicBezTo>
                    <a:pt x="17471" y="11324"/>
                    <a:pt x="15236" y="15236"/>
                    <a:pt x="11324" y="16354"/>
                  </a:cubicBezTo>
                  <a:cubicBezTo>
                    <a:pt x="7413" y="17472"/>
                    <a:pt x="3501" y="15236"/>
                    <a:pt x="2383" y="11324"/>
                  </a:cubicBezTo>
                  <a:cubicBezTo>
                    <a:pt x="1266" y="7413"/>
                    <a:pt x="3501" y="3501"/>
                    <a:pt x="7413" y="2383"/>
                  </a:cubicBezTo>
                  <a:cubicBezTo>
                    <a:pt x="11324" y="1266"/>
                    <a:pt x="15236" y="3501"/>
                    <a:pt x="16354" y="74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" name="Forma libre 116">
              <a:extLst>
                <a:ext uri="{FF2B5EF4-FFF2-40B4-BE49-F238E27FC236}">
                  <a16:creationId xmlns:a16="http://schemas.microsoft.com/office/drawing/2014/main" id="{62C70A31-753F-0A49-9B3E-03EEFD3FED4F}"/>
                </a:ext>
              </a:extLst>
            </p:cNvPr>
            <p:cNvSpPr/>
            <p:nvPr/>
          </p:nvSpPr>
          <p:spPr>
            <a:xfrm>
              <a:off x="1297745" y="2782128"/>
              <a:ext cx="16765" cy="16765"/>
            </a:xfrm>
            <a:custGeom>
              <a:avLst/>
              <a:gdLst>
                <a:gd name="connsiteX0" fmla="*/ 16354 w 16764"/>
                <a:gd name="connsiteY0" fmla="*/ 7413 h 16764"/>
                <a:gd name="connsiteX1" fmla="*/ 11324 w 16764"/>
                <a:gd name="connsiteY1" fmla="*/ 16354 h 16764"/>
                <a:gd name="connsiteX2" fmla="*/ 2383 w 16764"/>
                <a:gd name="connsiteY2" fmla="*/ 11324 h 16764"/>
                <a:gd name="connsiteX3" fmla="*/ 7413 w 16764"/>
                <a:gd name="connsiteY3" fmla="*/ 2383 h 16764"/>
                <a:gd name="connsiteX4" fmla="*/ 16354 w 16764"/>
                <a:gd name="connsiteY4" fmla="*/ 7413 h 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64" h="16764">
                  <a:moveTo>
                    <a:pt x="16354" y="7413"/>
                  </a:moveTo>
                  <a:cubicBezTo>
                    <a:pt x="17471" y="11324"/>
                    <a:pt x="15236" y="15236"/>
                    <a:pt x="11324" y="16354"/>
                  </a:cubicBezTo>
                  <a:cubicBezTo>
                    <a:pt x="7413" y="17471"/>
                    <a:pt x="3501" y="15236"/>
                    <a:pt x="2383" y="11324"/>
                  </a:cubicBezTo>
                  <a:cubicBezTo>
                    <a:pt x="1266" y="7413"/>
                    <a:pt x="3501" y="3501"/>
                    <a:pt x="7413" y="2383"/>
                  </a:cubicBezTo>
                  <a:cubicBezTo>
                    <a:pt x="11045" y="1266"/>
                    <a:pt x="15236" y="3501"/>
                    <a:pt x="16354" y="74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" name="Forma libre 117">
              <a:extLst>
                <a:ext uri="{FF2B5EF4-FFF2-40B4-BE49-F238E27FC236}">
                  <a16:creationId xmlns:a16="http://schemas.microsoft.com/office/drawing/2014/main" id="{7AEC1E0D-3DED-9F49-9A08-E14D33BAA575}"/>
                </a:ext>
              </a:extLst>
            </p:cNvPr>
            <p:cNvSpPr/>
            <p:nvPr/>
          </p:nvSpPr>
          <p:spPr>
            <a:xfrm>
              <a:off x="1445003" y="2731284"/>
              <a:ext cx="25147" cy="25147"/>
            </a:xfrm>
            <a:custGeom>
              <a:avLst/>
              <a:gdLst>
                <a:gd name="connsiteX0" fmla="*/ 25566 w 25147"/>
                <a:gd name="connsiteY0" fmla="*/ 13831 h 25147"/>
                <a:gd name="connsiteX1" fmla="*/ 13831 w 25147"/>
                <a:gd name="connsiteY1" fmla="*/ 25566 h 25147"/>
                <a:gd name="connsiteX2" fmla="*/ 2096 w 25147"/>
                <a:gd name="connsiteY2" fmla="*/ 13831 h 25147"/>
                <a:gd name="connsiteX3" fmla="*/ 13831 w 25147"/>
                <a:gd name="connsiteY3" fmla="*/ 2096 h 25147"/>
                <a:gd name="connsiteX4" fmla="*/ 25566 w 25147"/>
                <a:gd name="connsiteY4" fmla="*/ 13831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7" h="25147">
                  <a:moveTo>
                    <a:pt x="25566" y="13831"/>
                  </a:moveTo>
                  <a:cubicBezTo>
                    <a:pt x="25566" y="20312"/>
                    <a:pt x="20312" y="25566"/>
                    <a:pt x="13831" y="25566"/>
                  </a:cubicBezTo>
                  <a:cubicBezTo>
                    <a:pt x="7350" y="25566"/>
                    <a:pt x="2096" y="20312"/>
                    <a:pt x="2096" y="13831"/>
                  </a:cubicBezTo>
                  <a:cubicBezTo>
                    <a:pt x="2096" y="7350"/>
                    <a:pt x="7350" y="2096"/>
                    <a:pt x="13831" y="2096"/>
                  </a:cubicBezTo>
                  <a:cubicBezTo>
                    <a:pt x="20312" y="2096"/>
                    <a:pt x="25566" y="7350"/>
                    <a:pt x="25566" y="13831"/>
                  </a:cubicBezTo>
                  <a:close/>
                </a:path>
              </a:pathLst>
            </a:custGeom>
            <a:solidFill>
              <a:srgbClr val="FCC1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" name="Forma libre 118">
              <a:extLst>
                <a:ext uri="{FF2B5EF4-FFF2-40B4-BE49-F238E27FC236}">
                  <a16:creationId xmlns:a16="http://schemas.microsoft.com/office/drawing/2014/main" id="{30C8038E-3278-A245-9DCA-6AF128666B5D}"/>
                </a:ext>
              </a:extLst>
            </p:cNvPr>
            <p:cNvSpPr/>
            <p:nvPr/>
          </p:nvSpPr>
          <p:spPr>
            <a:xfrm>
              <a:off x="1877531" y="2655563"/>
              <a:ext cx="25147" cy="25147"/>
            </a:xfrm>
            <a:custGeom>
              <a:avLst/>
              <a:gdLst>
                <a:gd name="connsiteX0" fmla="*/ 25566 w 25147"/>
                <a:gd name="connsiteY0" fmla="*/ 13831 h 25147"/>
                <a:gd name="connsiteX1" fmla="*/ 13831 w 25147"/>
                <a:gd name="connsiteY1" fmla="*/ 25566 h 25147"/>
                <a:gd name="connsiteX2" fmla="*/ 2095 w 25147"/>
                <a:gd name="connsiteY2" fmla="*/ 13831 h 25147"/>
                <a:gd name="connsiteX3" fmla="*/ 13831 w 25147"/>
                <a:gd name="connsiteY3" fmla="*/ 2096 h 25147"/>
                <a:gd name="connsiteX4" fmla="*/ 25566 w 25147"/>
                <a:gd name="connsiteY4" fmla="*/ 13831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147" h="25147">
                  <a:moveTo>
                    <a:pt x="25566" y="13831"/>
                  </a:moveTo>
                  <a:cubicBezTo>
                    <a:pt x="25566" y="20312"/>
                    <a:pt x="20312" y="25566"/>
                    <a:pt x="13831" y="25566"/>
                  </a:cubicBezTo>
                  <a:cubicBezTo>
                    <a:pt x="7350" y="25566"/>
                    <a:pt x="2095" y="20312"/>
                    <a:pt x="2095" y="13831"/>
                  </a:cubicBezTo>
                  <a:cubicBezTo>
                    <a:pt x="2095" y="7350"/>
                    <a:pt x="7350" y="2096"/>
                    <a:pt x="13831" y="2096"/>
                  </a:cubicBezTo>
                  <a:cubicBezTo>
                    <a:pt x="20312" y="2096"/>
                    <a:pt x="25566" y="7350"/>
                    <a:pt x="25566" y="13831"/>
                  </a:cubicBezTo>
                  <a:close/>
                </a:path>
              </a:pathLst>
            </a:custGeom>
            <a:solidFill>
              <a:srgbClr val="EA50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" name="Forma libre 119">
              <a:extLst>
                <a:ext uri="{FF2B5EF4-FFF2-40B4-BE49-F238E27FC236}">
                  <a16:creationId xmlns:a16="http://schemas.microsoft.com/office/drawing/2014/main" id="{CD4C8092-DA48-F942-A567-73DF641D5C69}"/>
                </a:ext>
              </a:extLst>
            </p:cNvPr>
            <p:cNvSpPr/>
            <p:nvPr/>
          </p:nvSpPr>
          <p:spPr>
            <a:xfrm>
              <a:off x="1785605" y="3077195"/>
              <a:ext cx="284999" cy="25147"/>
            </a:xfrm>
            <a:custGeom>
              <a:avLst/>
              <a:gdLst>
                <a:gd name="connsiteX0" fmla="*/ 2096 w 284999"/>
                <a:gd name="connsiteY0" fmla="*/ 12993 h 25147"/>
                <a:gd name="connsiteX1" fmla="*/ 143757 w 284999"/>
                <a:gd name="connsiteY1" fmla="*/ 23890 h 25147"/>
                <a:gd name="connsiteX2" fmla="*/ 285418 w 284999"/>
                <a:gd name="connsiteY2" fmla="*/ 12993 h 25147"/>
                <a:gd name="connsiteX3" fmla="*/ 143757 w 284999"/>
                <a:gd name="connsiteY3" fmla="*/ 2096 h 25147"/>
                <a:gd name="connsiteX4" fmla="*/ 2096 w 284999"/>
                <a:gd name="connsiteY4" fmla="*/ 12993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4999" h="25147">
                  <a:moveTo>
                    <a:pt x="2096" y="12993"/>
                  </a:moveTo>
                  <a:cubicBezTo>
                    <a:pt x="2096" y="18860"/>
                    <a:pt x="65522" y="23890"/>
                    <a:pt x="143757" y="23890"/>
                  </a:cubicBezTo>
                  <a:cubicBezTo>
                    <a:pt x="221992" y="23890"/>
                    <a:pt x="285418" y="19140"/>
                    <a:pt x="285418" y="12993"/>
                  </a:cubicBezTo>
                  <a:cubicBezTo>
                    <a:pt x="285418" y="7125"/>
                    <a:pt x="221992" y="2096"/>
                    <a:pt x="143757" y="2096"/>
                  </a:cubicBezTo>
                  <a:cubicBezTo>
                    <a:pt x="65522" y="2375"/>
                    <a:pt x="2096" y="7125"/>
                    <a:pt x="2096" y="12993"/>
                  </a:cubicBezTo>
                  <a:close/>
                </a:path>
              </a:pathLst>
            </a:custGeom>
            <a:solidFill>
              <a:srgbClr val="D8D8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" name="Forma libre 120">
              <a:extLst>
                <a:ext uri="{FF2B5EF4-FFF2-40B4-BE49-F238E27FC236}">
                  <a16:creationId xmlns:a16="http://schemas.microsoft.com/office/drawing/2014/main" id="{68DBDDFF-1F3E-4543-ACE4-90430E7AE42F}"/>
                </a:ext>
              </a:extLst>
            </p:cNvPr>
            <p:cNvSpPr/>
            <p:nvPr/>
          </p:nvSpPr>
          <p:spPr>
            <a:xfrm>
              <a:off x="1887081" y="2395694"/>
              <a:ext cx="53088" cy="145294"/>
            </a:xfrm>
            <a:custGeom>
              <a:avLst/>
              <a:gdLst>
                <a:gd name="connsiteX0" fmla="*/ 26355 w 53088"/>
                <a:gd name="connsiteY0" fmla="*/ 140422 h 145293"/>
                <a:gd name="connsiteX1" fmla="*/ 45913 w 53088"/>
                <a:gd name="connsiteY1" fmla="*/ 67216 h 145293"/>
                <a:gd name="connsiteX2" fmla="*/ 51502 w 53088"/>
                <a:gd name="connsiteY2" fmla="*/ 18598 h 145293"/>
                <a:gd name="connsiteX3" fmla="*/ 33061 w 53088"/>
                <a:gd name="connsiteY3" fmla="*/ 3789 h 145293"/>
                <a:gd name="connsiteX4" fmla="*/ 12664 w 53088"/>
                <a:gd name="connsiteY4" fmla="*/ 35084 h 145293"/>
                <a:gd name="connsiteX5" fmla="*/ 2605 w 53088"/>
                <a:gd name="connsiteY5" fmla="*/ 126451 h 145293"/>
                <a:gd name="connsiteX6" fmla="*/ 26355 w 53088"/>
                <a:gd name="connsiteY6" fmla="*/ 140422 h 145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088" h="145293">
                  <a:moveTo>
                    <a:pt x="26355" y="140422"/>
                  </a:moveTo>
                  <a:cubicBezTo>
                    <a:pt x="30546" y="132319"/>
                    <a:pt x="38090" y="113598"/>
                    <a:pt x="45913" y="67216"/>
                  </a:cubicBezTo>
                  <a:cubicBezTo>
                    <a:pt x="50664" y="38995"/>
                    <a:pt x="50943" y="27260"/>
                    <a:pt x="51502" y="18598"/>
                  </a:cubicBezTo>
                  <a:cubicBezTo>
                    <a:pt x="52340" y="3510"/>
                    <a:pt x="40046" y="-681"/>
                    <a:pt x="33061" y="3789"/>
                  </a:cubicBezTo>
                  <a:cubicBezTo>
                    <a:pt x="21884" y="11334"/>
                    <a:pt x="13502" y="26981"/>
                    <a:pt x="12664" y="35084"/>
                  </a:cubicBezTo>
                  <a:cubicBezTo>
                    <a:pt x="7914" y="80628"/>
                    <a:pt x="5678" y="114995"/>
                    <a:pt x="2605" y="126451"/>
                  </a:cubicBezTo>
                  <a:cubicBezTo>
                    <a:pt x="-1586" y="142936"/>
                    <a:pt x="21325" y="149922"/>
                    <a:pt x="26355" y="140422"/>
                  </a:cubicBez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" name="Forma libre 121">
              <a:extLst>
                <a:ext uri="{FF2B5EF4-FFF2-40B4-BE49-F238E27FC236}">
                  <a16:creationId xmlns:a16="http://schemas.microsoft.com/office/drawing/2014/main" id="{62F06814-135E-4145-BF00-191D108F5DA1}"/>
                </a:ext>
              </a:extLst>
            </p:cNvPr>
            <p:cNvSpPr/>
            <p:nvPr/>
          </p:nvSpPr>
          <p:spPr>
            <a:xfrm>
              <a:off x="1803271" y="2490230"/>
              <a:ext cx="111764" cy="53088"/>
            </a:xfrm>
            <a:custGeom>
              <a:avLst/>
              <a:gdLst>
                <a:gd name="connsiteX0" fmla="*/ 2871 w 111764"/>
                <a:gd name="connsiteY0" fmla="*/ 15150 h 53088"/>
                <a:gd name="connsiteX1" fmla="*/ 33606 w 111764"/>
                <a:gd name="connsiteY1" fmla="*/ 28562 h 53088"/>
                <a:gd name="connsiteX2" fmla="*/ 94238 w 111764"/>
                <a:gd name="connsiteY2" fmla="*/ 51474 h 53088"/>
                <a:gd name="connsiteX3" fmla="*/ 103459 w 111764"/>
                <a:gd name="connsiteY3" fmla="*/ 26885 h 53088"/>
                <a:gd name="connsiteX4" fmla="*/ 10136 w 111764"/>
                <a:gd name="connsiteY4" fmla="*/ 2577 h 53088"/>
                <a:gd name="connsiteX5" fmla="*/ 2871 w 111764"/>
                <a:gd name="connsiteY5" fmla="*/ 15150 h 53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764" h="53088">
                  <a:moveTo>
                    <a:pt x="2871" y="15150"/>
                  </a:moveTo>
                  <a:cubicBezTo>
                    <a:pt x="5945" y="21297"/>
                    <a:pt x="13768" y="18224"/>
                    <a:pt x="33606" y="28562"/>
                  </a:cubicBezTo>
                  <a:cubicBezTo>
                    <a:pt x="62106" y="43650"/>
                    <a:pt x="70768" y="45885"/>
                    <a:pt x="94238" y="51474"/>
                  </a:cubicBezTo>
                  <a:cubicBezTo>
                    <a:pt x="109606" y="55106"/>
                    <a:pt x="120782" y="34709"/>
                    <a:pt x="103459" y="26885"/>
                  </a:cubicBezTo>
                  <a:cubicBezTo>
                    <a:pt x="88650" y="20180"/>
                    <a:pt x="19077" y="6488"/>
                    <a:pt x="10136" y="2577"/>
                  </a:cubicBezTo>
                  <a:cubicBezTo>
                    <a:pt x="4268" y="-217"/>
                    <a:pt x="356" y="9841"/>
                    <a:pt x="2871" y="15150"/>
                  </a:cubicBez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" name="Forma libre 122">
              <a:extLst>
                <a:ext uri="{FF2B5EF4-FFF2-40B4-BE49-F238E27FC236}">
                  <a16:creationId xmlns:a16="http://schemas.microsoft.com/office/drawing/2014/main" id="{5CCB892B-5FE7-3644-9133-6C39B5C25788}"/>
                </a:ext>
              </a:extLst>
            </p:cNvPr>
            <p:cNvSpPr/>
            <p:nvPr/>
          </p:nvSpPr>
          <p:spPr>
            <a:xfrm>
              <a:off x="1993376" y="3048713"/>
              <a:ext cx="39118" cy="41912"/>
            </a:xfrm>
            <a:custGeom>
              <a:avLst/>
              <a:gdLst>
                <a:gd name="connsiteX0" fmla="*/ 13382 w 39117"/>
                <a:gd name="connsiteY0" fmla="*/ 8783 h 41911"/>
                <a:gd name="connsiteX1" fmla="*/ 11985 w 39117"/>
                <a:gd name="connsiteY1" fmla="*/ 19959 h 41911"/>
                <a:gd name="connsiteX2" fmla="*/ 4721 w 39117"/>
                <a:gd name="connsiteY2" fmla="*/ 30018 h 41911"/>
                <a:gd name="connsiteX3" fmla="*/ 14221 w 39117"/>
                <a:gd name="connsiteY3" fmla="*/ 41195 h 41911"/>
                <a:gd name="connsiteX4" fmla="*/ 39088 w 39117"/>
                <a:gd name="connsiteY4" fmla="*/ 30298 h 41911"/>
                <a:gd name="connsiteX5" fmla="*/ 35735 w 39117"/>
                <a:gd name="connsiteY5" fmla="*/ 12695 h 41911"/>
                <a:gd name="connsiteX6" fmla="*/ 33779 w 39117"/>
                <a:gd name="connsiteY6" fmla="*/ 4033 h 41911"/>
                <a:gd name="connsiteX7" fmla="*/ 13382 w 39117"/>
                <a:gd name="connsiteY7" fmla="*/ 8783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117" h="41911">
                  <a:moveTo>
                    <a:pt x="13382" y="8783"/>
                  </a:moveTo>
                  <a:cubicBezTo>
                    <a:pt x="11985" y="14371"/>
                    <a:pt x="12544" y="16327"/>
                    <a:pt x="11985" y="19959"/>
                  </a:cubicBezTo>
                  <a:cubicBezTo>
                    <a:pt x="11147" y="24430"/>
                    <a:pt x="6956" y="26106"/>
                    <a:pt x="4721" y="30018"/>
                  </a:cubicBezTo>
                  <a:cubicBezTo>
                    <a:pt x="1927" y="34209"/>
                    <a:pt x="-2265" y="40636"/>
                    <a:pt x="14221" y="41195"/>
                  </a:cubicBezTo>
                  <a:cubicBezTo>
                    <a:pt x="31824" y="41474"/>
                    <a:pt x="42162" y="40356"/>
                    <a:pt x="39088" y="30298"/>
                  </a:cubicBezTo>
                  <a:cubicBezTo>
                    <a:pt x="36015" y="20518"/>
                    <a:pt x="35456" y="16048"/>
                    <a:pt x="35735" y="12695"/>
                  </a:cubicBezTo>
                  <a:cubicBezTo>
                    <a:pt x="36015" y="9342"/>
                    <a:pt x="35735" y="5989"/>
                    <a:pt x="33779" y="4033"/>
                  </a:cubicBezTo>
                  <a:cubicBezTo>
                    <a:pt x="31544" y="2357"/>
                    <a:pt x="15897" y="-996"/>
                    <a:pt x="13382" y="8783"/>
                  </a:cubicBezTo>
                  <a:close/>
                </a:path>
              </a:pathLst>
            </a:custGeom>
            <a:solidFill>
              <a:srgbClr val="3445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" name="Forma libre 123">
              <a:extLst>
                <a:ext uri="{FF2B5EF4-FFF2-40B4-BE49-F238E27FC236}">
                  <a16:creationId xmlns:a16="http://schemas.microsoft.com/office/drawing/2014/main" id="{640E5067-5BEA-6844-A645-4E20C8DB42B8}"/>
                </a:ext>
              </a:extLst>
            </p:cNvPr>
            <p:cNvSpPr/>
            <p:nvPr/>
          </p:nvSpPr>
          <p:spPr>
            <a:xfrm>
              <a:off x="1944564" y="2349608"/>
              <a:ext cx="33529" cy="72647"/>
            </a:xfrm>
            <a:custGeom>
              <a:avLst/>
              <a:gdLst>
                <a:gd name="connsiteX0" fmla="*/ 30062 w 33529"/>
                <a:gd name="connsiteY0" fmla="*/ 2096 h 72646"/>
                <a:gd name="connsiteX1" fmla="*/ 32577 w 33529"/>
                <a:gd name="connsiteY1" fmla="*/ 52390 h 72646"/>
                <a:gd name="connsiteX2" fmla="*/ 17768 w 33529"/>
                <a:gd name="connsiteY2" fmla="*/ 73066 h 72646"/>
                <a:gd name="connsiteX3" fmla="*/ 17489 w 33529"/>
                <a:gd name="connsiteY3" fmla="*/ 73066 h 72646"/>
                <a:gd name="connsiteX4" fmla="*/ 2121 w 33529"/>
                <a:gd name="connsiteY4" fmla="*/ 53507 h 72646"/>
                <a:gd name="connsiteX5" fmla="*/ 2401 w 33529"/>
                <a:gd name="connsiteY5" fmla="*/ 15787 h 72646"/>
                <a:gd name="connsiteX6" fmla="*/ 30062 w 33529"/>
                <a:gd name="connsiteY6" fmla="*/ 2096 h 7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529" h="72646">
                  <a:moveTo>
                    <a:pt x="30062" y="2096"/>
                  </a:moveTo>
                  <a:cubicBezTo>
                    <a:pt x="30342" y="3493"/>
                    <a:pt x="32298" y="31154"/>
                    <a:pt x="32577" y="52390"/>
                  </a:cubicBezTo>
                  <a:cubicBezTo>
                    <a:pt x="32857" y="62728"/>
                    <a:pt x="25312" y="72787"/>
                    <a:pt x="17768" y="73066"/>
                  </a:cubicBezTo>
                  <a:cubicBezTo>
                    <a:pt x="17768" y="73066"/>
                    <a:pt x="17489" y="73066"/>
                    <a:pt x="17489" y="73066"/>
                  </a:cubicBezTo>
                  <a:cubicBezTo>
                    <a:pt x="10224" y="73066"/>
                    <a:pt x="1563" y="63845"/>
                    <a:pt x="2121" y="53507"/>
                  </a:cubicBezTo>
                  <a:cubicBezTo>
                    <a:pt x="3239" y="35066"/>
                    <a:pt x="2401" y="16066"/>
                    <a:pt x="2401" y="15787"/>
                  </a:cubicBezTo>
                  <a:lnTo>
                    <a:pt x="30062" y="2096"/>
                  </a:ln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" name="Forma libre 124">
              <a:extLst>
                <a:ext uri="{FF2B5EF4-FFF2-40B4-BE49-F238E27FC236}">
                  <a16:creationId xmlns:a16="http://schemas.microsoft.com/office/drawing/2014/main" id="{E1ED5FC1-5A6C-AC49-AA63-7C663DE361CA}"/>
                </a:ext>
              </a:extLst>
            </p:cNvPr>
            <p:cNvSpPr/>
            <p:nvPr/>
          </p:nvSpPr>
          <p:spPr>
            <a:xfrm>
              <a:off x="1873340" y="2388497"/>
              <a:ext cx="139706" cy="243088"/>
            </a:xfrm>
            <a:custGeom>
              <a:avLst/>
              <a:gdLst>
                <a:gd name="connsiteX0" fmla="*/ 122801 w 139705"/>
                <a:gd name="connsiteY0" fmla="*/ 83074 h 243087"/>
                <a:gd name="connsiteX1" fmla="*/ 109389 w 139705"/>
                <a:gd name="connsiteY1" fmla="*/ 141471 h 243087"/>
                <a:gd name="connsiteX2" fmla="*/ 109669 w 139705"/>
                <a:gd name="connsiteY2" fmla="*/ 185339 h 243087"/>
                <a:gd name="connsiteX3" fmla="*/ 114698 w 139705"/>
                <a:gd name="connsiteY3" fmla="*/ 211324 h 243087"/>
                <a:gd name="connsiteX4" fmla="*/ 122242 w 139705"/>
                <a:gd name="connsiteY4" fmla="*/ 243736 h 243087"/>
                <a:gd name="connsiteX5" fmla="*/ 2096 w 139705"/>
                <a:gd name="connsiteY5" fmla="*/ 243736 h 243087"/>
                <a:gd name="connsiteX6" fmla="*/ 11875 w 139705"/>
                <a:gd name="connsiteY6" fmla="*/ 98442 h 243087"/>
                <a:gd name="connsiteX7" fmla="*/ 27243 w 139705"/>
                <a:gd name="connsiteY7" fmla="*/ 36692 h 243087"/>
                <a:gd name="connsiteX8" fmla="*/ 36743 w 139705"/>
                <a:gd name="connsiteY8" fmla="*/ 16574 h 243087"/>
                <a:gd name="connsiteX9" fmla="*/ 55184 w 139705"/>
                <a:gd name="connsiteY9" fmla="*/ 5398 h 243087"/>
                <a:gd name="connsiteX10" fmla="*/ 66360 w 139705"/>
                <a:gd name="connsiteY10" fmla="*/ 3722 h 243087"/>
                <a:gd name="connsiteX11" fmla="*/ 139007 w 139705"/>
                <a:gd name="connsiteY11" fmla="*/ 25236 h 243087"/>
                <a:gd name="connsiteX12" fmla="*/ 136492 w 139705"/>
                <a:gd name="connsiteY12" fmla="*/ 48707 h 243087"/>
                <a:gd name="connsiteX13" fmla="*/ 126434 w 139705"/>
                <a:gd name="connsiteY13" fmla="*/ 73295 h 243087"/>
                <a:gd name="connsiteX14" fmla="*/ 122801 w 139705"/>
                <a:gd name="connsiteY14" fmla="*/ 83074 h 24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9705" h="243087">
                  <a:moveTo>
                    <a:pt x="122801" y="83074"/>
                  </a:moveTo>
                  <a:cubicBezTo>
                    <a:pt x="116375" y="102074"/>
                    <a:pt x="112742" y="121633"/>
                    <a:pt x="109389" y="141471"/>
                  </a:cubicBezTo>
                  <a:cubicBezTo>
                    <a:pt x="106875" y="156001"/>
                    <a:pt x="107713" y="170809"/>
                    <a:pt x="109669" y="185339"/>
                  </a:cubicBezTo>
                  <a:cubicBezTo>
                    <a:pt x="110787" y="194001"/>
                    <a:pt x="112463" y="202662"/>
                    <a:pt x="114698" y="211324"/>
                  </a:cubicBezTo>
                  <a:cubicBezTo>
                    <a:pt x="115537" y="214677"/>
                    <a:pt x="121963" y="240942"/>
                    <a:pt x="122242" y="243736"/>
                  </a:cubicBezTo>
                  <a:cubicBezTo>
                    <a:pt x="122242" y="243736"/>
                    <a:pt x="8801" y="243736"/>
                    <a:pt x="2096" y="243736"/>
                  </a:cubicBezTo>
                  <a:cubicBezTo>
                    <a:pt x="3213" y="220265"/>
                    <a:pt x="30037" y="146221"/>
                    <a:pt x="11875" y="98442"/>
                  </a:cubicBezTo>
                  <a:cubicBezTo>
                    <a:pt x="-699" y="65192"/>
                    <a:pt x="16066" y="64354"/>
                    <a:pt x="27243" y="36692"/>
                  </a:cubicBezTo>
                  <a:cubicBezTo>
                    <a:pt x="30037" y="29986"/>
                    <a:pt x="32272" y="22442"/>
                    <a:pt x="36743" y="16574"/>
                  </a:cubicBezTo>
                  <a:cubicBezTo>
                    <a:pt x="41213" y="10986"/>
                    <a:pt x="48198" y="7075"/>
                    <a:pt x="55184" y="5398"/>
                  </a:cubicBezTo>
                  <a:cubicBezTo>
                    <a:pt x="58816" y="4560"/>
                    <a:pt x="62728" y="4001"/>
                    <a:pt x="66360" y="3722"/>
                  </a:cubicBezTo>
                  <a:cubicBezTo>
                    <a:pt x="86757" y="2045"/>
                    <a:pt x="134536" y="-3822"/>
                    <a:pt x="139007" y="25236"/>
                  </a:cubicBezTo>
                  <a:cubicBezTo>
                    <a:pt x="140125" y="33060"/>
                    <a:pt x="139007" y="41163"/>
                    <a:pt x="136492" y="48707"/>
                  </a:cubicBezTo>
                  <a:cubicBezTo>
                    <a:pt x="133698" y="57089"/>
                    <a:pt x="129787" y="65192"/>
                    <a:pt x="126434" y="73295"/>
                  </a:cubicBezTo>
                  <a:cubicBezTo>
                    <a:pt x="125316" y="76369"/>
                    <a:pt x="123919" y="79721"/>
                    <a:pt x="122801" y="83074"/>
                  </a:cubicBez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" name="Forma libre 125">
              <a:extLst>
                <a:ext uri="{FF2B5EF4-FFF2-40B4-BE49-F238E27FC236}">
                  <a16:creationId xmlns:a16="http://schemas.microsoft.com/office/drawing/2014/main" id="{9D17F501-2D10-6D4B-9422-5469EE87FCFB}"/>
                </a:ext>
              </a:extLst>
            </p:cNvPr>
            <p:cNvSpPr/>
            <p:nvPr/>
          </p:nvSpPr>
          <p:spPr>
            <a:xfrm>
              <a:off x="1868590" y="2630137"/>
              <a:ext cx="131323" cy="78235"/>
            </a:xfrm>
            <a:custGeom>
              <a:avLst/>
              <a:gdLst>
                <a:gd name="connsiteX0" fmla="*/ 126154 w 131323"/>
                <a:gd name="connsiteY0" fmla="*/ 78375 h 78235"/>
                <a:gd name="connsiteX1" fmla="*/ 126713 w 131323"/>
                <a:gd name="connsiteY1" fmla="*/ 2096 h 78235"/>
                <a:gd name="connsiteX2" fmla="*/ 6566 w 131323"/>
                <a:gd name="connsiteY2" fmla="*/ 2096 h 78235"/>
                <a:gd name="connsiteX3" fmla="*/ 2096 w 131323"/>
                <a:gd name="connsiteY3" fmla="*/ 78375 h 78235"/>
                <a:gd name="connsiteX4" fmla="*/ 126154 w 131323"/>
                <a:gd name="connsiteY4" fmla="*/ 78375 h 78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323" h="78235">
                  <a:moveTo>
                    <a:pt x="126154" y="78375"/>
                  </a:moveTo>
                  <a:cubicBezTo>
                    <a:pt x="126154" y="78375"/>
                    <a:pt x="136492" y="52110"/>
                    <a:pt x="126713" y="2096"/>
                  </a:cubicBezTo>
                  <a:lnTo>
                    <a:pt x="6566" y="2096"/>
                  </a:lnTo>
                  <a:cubicBezTo>
                    <a:pt x="6566" y="2096"/>
                    <a:pt x="2375" y="37860"/>
                    <a:pt x="2096" y="78375"/>
                  </a:cubicBezTo>
                  <a:lnTo>
                    <a:pt x="126154" y="78375"/>
                  </a:lnTo>
                  <a:close/>
                </a:path>
              </a:pathLst>
            </a:custGeom>
            <a:solidFill>
              <a:srgbClr val="0082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" name="Forma libre 126">
              <a:extLst>
                <a:ext uri="{FF2B5EF4-FFF2-40B4-BE49-F238E27FC236}">
                  <a16:creationId xmlns:a16="http://schemas.microsoft.com/office/drawing/2014/main" id="{D6B194B8-9C34-8941-B839-255B5E037401}"/>
                </a:ext>
              </a:extLst>
            </p:cNvPr>
            <p:cNvSpPr/>
            <p:nvPr/>
          </p:nvSpPr>
          <p:spPr>
            <a:xfrm>
              <a:off x="1967732" y="2833293"/>
              <a:ext cx="64265" cy="226323"/>
            </a:xfrm>
            <a:custGeom>
              <a:avLst/>
              <a:gdLst>
                <a:gd name="connsiteX0" fmla="*/ 3541 w 64264"/>
                <a:gd name="connsiteY0" fmla="*/ 38395 h 226323"/>
                <a:gd name="connsiteX1" fmla="*/ 46571 w 64264"/>
                <a:gd name="connsiteY1" fmla="*/ 19954 h 226323"/>
                <a:gd name="connsiteX2" fmla="*/ 61938 w 64264"/>
                <a:gd name="connsiteY2" fmla="*/ 220851 h 226323"/>
                <a:gd name="connsiteX3" fmla="*/ 58026 w 64264"/>
                <a:gd name="connsiteY3" fmla="*/ 223086 h 226323"/>
                <a:gd name="connsiteX4" fmla="*/ 45453 w 64264"/>
                <a:gd name="connsiteY4" fmla="*/ 220571 h 226323"/>
                <a:gd name="connsiteX5" fmla="*/ 38747 w 64264"/>
                <a:gd name="connsiteY5" fmla="*/ 226160 h 226323"/>
                <a:gd name="connsiteX6" fmla="*/ 3541 w 64264"/>
                <a:gd name="connsiteY6" fmla="*/ 38395 h 22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264" h="226323">
                  <a:moveTo>
                    <a:pt x="3541" y="38395"/>
                  </a:moveTo>
                  <a:cubicBezTo>
                    <a:pt x="-5959" y="-2119"/>
                    <a:pt x="33997" y="-9384"/>
                    <a:pt x="46571" y="19954"/>
                  </a:cubicBezTo>
                  <a:cubicBezTo>
                    <a:pt x="64453" y="61586"/>
                    <a:pt x="63056" y="194307"/>
                    <a:pt x="61938" y="220851"/>
                  </a:cubicBezTo>
                  <a:cubicBezTo>
                    <a:pt x="61938" y="224204"/>
                    <a:pt x="59982" y="223645"/>
                    <a:pt x="58026" y="223086"/>
                  </a:cubicBezTo>
                  <a:cubicBezTo>
                    <a:pt x="52438" y="221130"/>
                    <a:pt x="47688" y="220292"/>
                    <a:pt x="45453" y="220571"/>
                  </a:cubicBezTo>
                  <a:cubicBezTo>
                    <a:pt x="40982" y="221410"/>
                    <a:pt x="38747" y="226160"/>
                    <a:pt x="38747" y="226160"/>
                  </a:cubicBezTo>
                  <a:cubicBezTo>
                    <a:pt x="34835" y="189836"/>
                    <a:pt x="12762" y="77792"/>
                    <a:pt x="3541" y="38395"/>
                  </a:cubicBezTo>
                  <a:close/>
                </a:path>
              </a:pathLst>
            </a:custGeom>
            <a:solidFill>
              <a:srgbClr val="0082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" name="Forma libre 127">
              <a:extLst>
                <a:ext uri="{FF2B5EF4-FFF2-40B4-BE49-F238E27FC236}">
                  <a16:creationId xmlns:a16="http://schemas.microsoft.com/office/drawing/2014/main" id="{5CEEAE81-8C36-DB4E-BF9F-8F60AE0068C6}"/>
                </a:ext>
              </a:extLst>
            </p:cNvPr>
            <p:cNvSpPr/>
            <p:nvPr/>
          </p:nvSpPr>
          <p:spPr>
            <a:xfrm>
              <a:off x="1932563" y="2635159"/>
              <a:ext cx="83823" cy="254264"/>
            </a:xfrm>
            <a:custGeom>
              <a:avLst/>
              <a:gdLst>
                <a:gd name="connsiteX0" fmla="*/ 2666 w 83823"/>
                <a:gd name="connsiteY0" fmla="*/ 78941 h 254264"/>
                <a:gd name="connsiteX1" fmla="*/ 47931 w 83823"/>
                <a:gd name="connsiteY1" fmla="*/ 6015 h 254264"/>
                <a:gd name="connsiteX2" fmla="*/ 66931 w 83823"/>
                <a:gd name="connsiteY2" fmla="*/ 40103 h 254264"/>
                <a:gd name="connsiteX3" fmla="*/ 81181 w 83823"/>
                <a:gd name="connsiteY3" fmla="*/ 215294 h 254264"/>
                <a:gd name="connsiteX4" fmla="*/ 41504 w 83823"/>
                <a:gd name="connsiteY4" fmla="*/ 240720 h 254264"/>
                <a:gd name="connsiteX5" fmla="*/ 2666 w 83823"/>
                <a:gd name="connsiteY5" fmla="*/ 78941 h 25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823" h="254264">
                  <a:moveTo>
                    <a:pt x="2666" y="78941"/>
                  </a:moveTo>
                  <a:cubicBezTo>
                    <a:pt x="-1525" y="28647"/>
                    <a:pt x="17754" y="-10750"/>
                    <a:pt x="47931" y="6015"/>
                  </a:cubicBezTo>
                  <a:cubicBezTo>
                    <a:pt x="60504" y="13000"/>
                    <a:pt x="65254" y="26971"/>
                    <a:pt x="66931" y="40103"/>
                  </a:cubicBezTo>
                  <a:cubicBezTo>
                    <a:pt x="68607" y="53235"/>
                    <a:pt x="77828" y="190426"/>
                    <a:pt x="81181" y="215294"/>
                  </a:cubicBezTo>
                  <a:cubicBezTo>
                    <a:pt x="88445" y="271176"/>
                    <a:pt x="45975" y="256088"/>
                    <a:pt x="41504" y="240720"/>
                  </a:cubicBezTo>
                  <a:cubicBezTo>
                    <a:pt x="29769" y="201603"/>
                    <a:pt x="4902" y="106323"/>
                    <a:pt x="2666" y="78941"/>
                  </a:cubicBezTo>
                  <a:close/>
                </a:path>
              </a:pathLst>
            </a:custGeom>
            <a:solidFill>
              <a:srgbClr val="0082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" name="Forma libre 128">
              <a:extLst>
                <a:ext uri="{FF2B5EF4-FFF2-40B4-BE49-F238E27FC236}">
                  <a16:creationId xmlns:a16="http://schemas.microsoft.com/office/drawing/2014/main" id="{D40487D8-7BA9-BD45-ABAD-20125C2A6DD7}"/>
                </a:ext>
              </a:extLst>
            </p:cNvPr>
            <p:cNvSpPr/>
            <p:nvPr/>
          </p:nvSpPr>
          <p:spPr>
            <a:xfrm>
              <a:off x="1862106" y="2838186"/>
              <a:ext cx="50294" cy="237499"/>
            </a:xfrm>
            <a:custGeom>
              <a:avLst/>
              <a:gdLst>
                <a:gd name="connsiteX0" fmla="*/ 2153 w 50294"/>
                <a:gd name="connsiteY0" fmla="*/ 30987 h 237499"/>
                <a:gd name="connsiteX1" fmla="*/ 44903 w 50294"/>
                <a:gd name="connsiteY1" fmla="*/ 24840 h 237499"/>
                <a:gd name="connsiteX2" fmla="*/ 33168 w 50294"/>
                <a:gd name="connsiteY2" fmla="*/ 236634 h 237499"/>
                <a:gd name="connsiteX3" fmla="*/ 18359 w 50294"/>
                <a:gd name="connsiteY3" fmla="*/ 224061 h 237499"/>
                <a:gd name="connsiteX4" fmla="*/ 11374 w 50294"/>
                <a:gd name="connsiteY4" fmla="*/ 227972 h 237499"/>
                <a:gd name="connsiteX5" fmla="*/ 2153 w 50294"/>
                <a:gd name="connsiteY5" fmla="*/ 30987 h 23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294" h="237499">
                  <a:moveTo>
                    <a:pt x="2153" y="30987"/>
                  </a:moveTo>
                  <a:cubicBezTo>
                    <a:pt x="477" y="-6733"/>
                    <a:pt x="35962" y="-6174"/>
                    <a:pt x="44903" y="24840"/>
                  </a:cubicBezTo>
                  <a:cubicBezTo>
                    <a:pt x="58874" y="73179"/>
                    <a:pt x="34565" y="177399"/>
                    <a:pt x="33168" y="236634"/>
                  </a:cubicBezTo>
                  <a:cubicBezTo>
                    <a:pt x="27021" y="226296"/>
                    <a:pt x="21153" y="223781"/>
                    <a:pt x="18359" y="224061"/>
                  </a:cubicBezTo>
                  <a:cubicBezTo>
                    <a:pt x="13888" y="224340"/>
                    <a:pt x="11374" y="227972"/>
                    <a:pt x="11374" y="227972"/>
                  </a:cubicBezTo>
                  <a:cubicBezTo>
                    <a:pt x="12491" y="149737"/>
                    <a:pt x="3830" y="71502"/>
                    <a:pt x="2153" y="30987"/>
                  </a:cubicBezTo>
                  <a:close/>
                </a:path>
              </a:pathLst>
            </a:custGeom>
            <a:solidFill>
              <a:srgbClr val="0082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" name="Forma libre 129">
              <a:extLst>
                <a:ext uri="{FF2B5EF4-FFF2-40B4-BE49-F238E27FC236}">
                  <a16:creationId xmlns:a16="http://schemas.microsoft.com/office/drawing/2014/main" id="{ECA0FE89-8A8F-CA45-B474-6D38B0F31B92}"/>
                </a:ext>
              </a:extLst>
            </p:cNvPr>
            <p:cNvSpPr/>
            <p:nvPr/>
          </p:nvSpPr>
          <p:spPr>
            <a:xfrm>
              <a:off x="1862139" y="2634667"/>
              <a:ext cx="75441" cy="254264"/>
            </a:xfrm>
            <a:custGeom>
              <a:avLst/>
              <a:gdLst>
                <a:gd name="connsiteX0" fmla="*/ 43473 w 75441"/>
                <a:gd name="connsiteY0" fmla="*/ 238418 h 254264"/>
                <a:gd name="connsiteX1" fmla="*/ 2399 w 75441"/>
                <a:gd name="connsiteY1" fmla="*/ 215506 h 254264"/>
                <a:gd name="connsiteX2" fmla="*/ 10223 w 75441"/>
                <a:gd name="connsiteY2" fmla="*/ 39477 h 254264"/>
                <a:gd name="connsiteX3" fmla="*/ 19723 w 75441"/>
                <a:gd name="connsiteY3" fmla="*/ 4272 h 254264"/>
                <a:gd name="connsiteX4" fmla="*/ 74487 w 75441"/>
                <a:gd name="connsiteY4" fmla="*/ 81668 h 254264"/>
                <a:gd name="connsiteX5" fmla="*/ 43473 w 75441"/>
                <a:gd name="connsiteY5" fmla="*/ 238418 h 25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441" h="254264">
                  <a:moveTo>
                    <a:pt x="43473" y="238418"/>
                  </a:moveTo>
                  <a:cubicBezTo>
                    <a:pt x="38723" y="253786"/>
                    <a:pt x="-1792" y="271668"/>
                    <a:pt x="2399" y="215506"/>
                  </a:cubicBezTo>
                  <a:cubicBezTo>
                    <a:pt x="4355" y="190639"/>
                    <a:pt x="9384" y="52889"/>
                    <a:pt x="10223" y="39477"/>
                  </a:cubicBezTo>
                  <a:cubicBezTo>
                    <a:pt x="11061" y="26066"/>
                    <a:pt x="13296" y="6786"/>
                    <a:pt x="19723" y="4272"/>
                  </a:cubicBezTo>
                  <a:cubicBezTo>
                    <a:pt x="51855" y="-7743"/>
                    <a:pt x="82870" y="31654"/>
                    <a:pt x="74487" y="81668"/>
                  </a:cubicBezTo>
                  <a:cubicBezTo>
                    <a:pt x="68899" y="115198"/>
                    <a:pt x="53252" y="206565"/>
                    <a:pt x="43473" y="238418"/>
                  </a:cubicBezTo>
                  <a:close/>
                </a:path>
              </a:pathLst>
            </a:custGeom>
            <a:solidFill>
              <a:srgbClr val="0082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" name="Forma libre 130">
              <a:extLst>
                <a:ext uri="{FF2B5EF4-FFF2-40B4-BE49-F238E27FC236}">
                  <a16:creationId xmlns:a16="http://schemas.microsoft.com/office/drawing/2014/main" id="{4DC2E3C0-F657-5942-91E2-1311F50A15EA}"/>
                </a:ext>
              </a:extLst>
            </p:cNvPr>
            <p:cNvSpPr/>
            <p:nvPr/>
          </p:nvSpPr>
          <p:spPr>
            <a:xfrm>
              <a:off x="1899046" y="2501887"/>
              <a:ext cx="22353" cy="8382"/>
            </a:xfrm>
            <a:custGeom>
              <a:avLst/>
              <a:gdLst>
                <a:gd name="connsiteX0" fmla="*/ 4610 w 22352"/>
                <a:gd name="connsiteY0" fmla="*/ 6566 h 8382"/>
                <a:gd name="connsiteX1" fmla="*/ 21654 w 22352"/>
                <a:gd name="connsiteY1" fmla="*/ 6566 h 8382"/>
                <a:gd name="connsiteX2" fmla="*/ 19140 w 22352"/>
                <a:gd name="connsiteY2" fmla="*/ 2096 h 8382"/>
                <a:gd name="connsiteX3" fmla="*/ 2096 w 22352"/>
                <a:gd name="connsiteY3" fmla="*/ 2096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52" h="8382">
                  <a:moveTo>
                    <a:pt x="4610" y="6566"/>
                  </a:moveTo>
                  <a:lnTo>
                    <a:pt x="21654" y="6566"/>
                  </a:lnTo>
                  <a:lnTo>
                    <a:pt x="19140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3445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" name="Forma libre 131">
              <a:extLst>
                <a:ext uri="{FF2B5EF4-FFF2-40B4-BE49-F238E27FC236}">
                  <a16:creationId xmlns:a16="http://schemas.microsoft.com/office/drawing/2014/main" id="{7393AEC2-F702-B642-8990-A7F52A89BF16}"/>
                </a:ext>
              </a:extLst>
            </p:cNvPr>
            <p:cNvSpPr/>
            <p:nvPr/>
          </p:nvSpPr>
          <p:spPr>
            <a:xfrm>
              <a:off x="1850708" y="2506358"/>
              <a:ext cx="22353" cy="8382"/>
            </a:xfrm>
            <a:custGeom>
              <a:avLst/>
              <a:gdLst>
                <a:gd name="connsiteX0" fmla="*/ 4331 w 22352"/>
                <a:gd name="connsiteY0" fmla="*/ 6287 h 8382"/>
                <a:gd name="connsiteX1" fmla="*/ 21375 w 22352"/>
                <a:gd name="connsiteY1" fmla="*/ 6287 h 8382"/>
                <a:gd name="connsiteX2" fmla="*/ 19140 w 22352"/>
                <a:gd name="connsiteY2" fmla="*/ 2096 h 8382"/>
                <a:gd name="connsiteX3" fmla="*/ 2096 w 22352"/>
                <a:gd name="connsiteY3" fmla="*/ 2096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52" h="8382">
                  <a:moveTo>
                    <a:pt x="4331" y="6287"/>
                  </a:moveTo>
                  <a:lnTo>
                    <a:pt x="21375" y="6287"/>
                  </a:lnTo>
                  <a:lnTo>
                    <a:pt x="19140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3445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3" name="Forma libre 132">
              <a:extLst>
                <a:ext uri="{FF2B5EF4-FFF2-40B4-BE49-F238E27FC236}">
                  <a16:creationId xmlns:a16="http://schemas.microsoft.com/office/drawing/2014/main" id="{C3E657A6-6EDD-1048-9225-8A128B5EDA31}"/>
                </a:ext>
              </a:extLst>
            </p:cNvPr>
            <p:cNvSpPr/>
            <p:nvPr/>
          </p:nvSpPr>
          <p:spPr>
            <a:xfrm>
              <a:off x="1872502" y="2506358"/>
              <a:ext cx="22353" cy="8382"/>
            </a:xfrm>
            <a:custGeom>
              <a:avLst/>
              <a:gdLst>
                <a:gd name="connsiteX0" fmla="*/ 4331 w 22352"/>
                <a:gd name="connsiteY0" fmla="*/ 6287 h 8382"/>
                <a:gd name="connsiteX1" fmla="*/ 21375 w 22352"/>
                <a:gd name="connsiteY1" fmla="*/ 6287 h 8382"/>
                <a:gd name="connsiteX2" fmla="*/ 19140 w 22352"/>
                <a:gd name="connsiteY2" fmla="*/ 2096 h 8382"/>
                <a:gd name="connsiteX3" fmla="*/ 2096 w 22352"/>
                <a:gd name="connsiteY3" fmla="*/ 2096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52" h="8382">
                  <a:moveTo>
                    <a:pt x="4331" y="6287"/>
                  </a:moveTo>
                  <a:lnTo>
                    <a:pt x="21375" y="6287"/>
                  </a:lnTo>
                  <a:lnTo>
                    <a:pt x="19140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3445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4" name="Forma libre 133">
              <a:extLst>
                <a:ext uri="{FF2B5EF4-FFF2-40B4-BE49-F238E27FC236}">
                  <a16:creationId xmlns:a16="http://schemas.microsoft.com/office/drawing/2014/main" id="{79C19E06-A84C-614A-A82B-4DEF02552F4C}"/>
                </a:ext>
              </a:extLst>
            </p:cNvPr>
            <p:cNvSpPr/>
            <p:nvPr/>
          </p:nvSpPr>
          <p:spPr>
            <a:xfrm>
              <a:off x="1836178" y="2511387"/>
              <a:ext cx="89412" cy="19559"/>
            </a:xfrm>
            <a:custGeom>
              <a:avLst/>
              <a:gdLst>
                <a:gd name="connsiteX0" fmla="*/ 10478 w 89411"/>
                <a:gd name="connsiteY0" fmla="*/ 17463 h 19558"/>
                <a:gd name="connsiteX1" fmla="*/ 89551 w 89411"/>
                <a:gd name="connsiteY1" fmla="*/ 17463 h 19558"/>
                <a:gd name="connsiteX2" fmla="*/ 81448 w 89411"/>
                <a:gd name="connsiteY2" fmla="*/ 2096 h 19558"/>
                <a:gd name="connsiteX3" fmla="*/ 2096 w 89411"/>
                <a:gd name="connsiteY3" fmla="*/ 2096 h 19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411" h="19558">
                  <a:moveTo>
                    <a:pt x="10478" y="17463"/>
                  </a:moveTo>
                  <a:lnTo>
                    <a:pt x="89551" y="17463"/>
                  </a:lnTo>
                  <a:lnTo>
                    <a:pt x="81448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3445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5" name="Forma libre 134">
              <a:extLst>
                <a:ext uri="{FF2B5EF4-FFF2-40B4-BE49-F238E27FC236}">
                  <a16:creationId xmlns:a16="http://schemas.microsoft.com/office/drawing/2014/main" id="{8CCD1176-9D62-7147-9318-D16AC800A82B}"/>
                </a:ext>
              </a:extLst>
            </p:cNvPr>
            <p:cNvSpPr/>
            <p:nvPr/>
          </p:nvSpPr>
          <p:spPr>
            <a:xfrm>
              <a:off x="1840649" y="2516417"/>
              <a:ext cx="22353" cy="13971"/>
            </a:xfrm>
            <a:custGeom>
              <a:avLst/>
              <a:gdLst>
                <a:gd name="connsiteX0" fmla="*/ 7684 w 22352"/>
                <a:gd name="connsiteY0" fmla="*/ 12993 h 13970"/>
                <a:gd name="connsiteX1" fmla="*/ 21375 w 22352"/>
                <a:gd name="connsiteY1" fmla="*/ 12993 h 13970"/>
                <a:gd name="connsiteX2" fmla="*/ 15507 w 22352"/>
                <a:gd name="connsiteY2" fmla="*/ 2096 h 13970"/>
                <a:gd name="connsiteX3" fmla="*/ 2096 w 22352"/>
                <a:gd name="connsiteY3" fmla="*/ 209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52" h="13970">
                  <a:moveTo>
                    <a:pt x="7684" y="12993"/>
                  </a:moveTo>
                  <a:lnTo>
                    <a:pt x="21375" y="12993"/>
                  </a:lnTo>
                  <a:lnTo>
                    <a:pt x="15507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5CA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6" name="Forma libre 135">
              <a:extLst>
                <a:ext uri="{FF2B5EF4-FFF2-40B4-BE49-F238E27FC236}">
                  <a16:creationId xmlns:a16="http://schemas.microsoft.com/office/drawing/2014/main" id="{EE53EB00-1C6D-E247-BEFA-3A64B8C1C7AA}"/>
                </a:ext>
              </a:extLst>
            </p:cNvPr>
            <p:cNvSpPr/>
            <p:nvPr/>
          </p:nvSpPr>
          <p:spPr>
            <a:xfrm>
              <a:off x="1891222" y="2514181"/>
              <a:ext cx="33529" cy="5588"/>
            </a:xfrm>
            <a:custGeom>
              <a:avLst/>
              <a:gdLst>
                <a:gd name="connsiteX0" fmla="*/ 3213 w 33529"/>
                <a:gd name="connsiteY0" fmla="*/ 4331 h 5588"/>
                <a:gd name="connsiteX1" fmla="*/ 32551 w 33529"/>
                <a:gd name="connsiteY1" fmla="*/ 4331 h 5588"/>
                <a:gd name="connsiteX2" fmla="*/ 31434 w 33529"/>
                <a:gd name="connsiteY2" fmla="*/ 2096 h 5588"/>
                <a:gd name="connsiteX3" fmla="*/ 2096 w 33529"/>
                <a:gd name="connsiteY3" fmla="*/ 2096 h 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29" h="5588">
                  <a:moveTo>
                    <a:pt x="3213" y="4331"/>
                  </a:moveTo>
                  <a:lnTo>
                    <a:pt x="32551" y="4331"/>
                  </a:lnTo>
                  <a:lnTo>
                    <a:pt x="31434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5CA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7" name="Forma libre 136">
              <a:extLst>
                <a:ext uri="{FF2B5EF4-FFF2-40B4-BE49-F238E27FC236}">
                  <a16:creationId xmlns:a16="http://schemas.microsoft.com/office/drawing/2014/main" id="{05AF771C-E8CF-C049-B859-D21205DA6DCD}"/>
                </a:ext>
              </a:extLst>
            </p:cNvPr>
            <p:cNvSpPr/>
            <p:nvPr/>
          </p:nvSpPr>
          <p:spPr>
            <a:xfrm>
              <a:off x="1883399" y="2520608"/>
              <a:ext cx="33529" cy="5588"/>
            </a:xfrm>
            <a:custGeom>
              <a:avLst/>
              <a:gdLst>
                <a:gd name="connsiteX0" fmla="*/ 3213 w 33529"/>
                <a:gd name="connsiteY0" fmla="*/ 4331 h 5588"/>
                <a:gd name="connsiteX1" fmla="*/ 32272 w 33529"/>
                <a:gd name="connsiteY1" fmla="*/ 4331 h 5588"/>
                <a:gd name="connsiteX2" fmla="*/ 31154 w 33529"/>
                <a:gd name="connsiteY2" fmla="*/ 2096 h 5588"/>
                <a:gd name="connsiteX3" fmla="*/ 2096 w 33529"/>
                <a:gd name="connsiteY3" fmla="*/ 2096 h 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29" h="5588">
                  <a:moveTo>
                    <a:pt x="3213" y="4331"/>
                  </a:moveTo>
                  <a:lnTo>
                    <a:pt x="32272" y="4331"/>
                  </a:lnTo>
                  <a:lnTo>
                    <a:pt x="31154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5CA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8" name="Forma libre 137">
              <a:extLst>
                <a:ext uri="{FF2B5EF4-FFF2-40B4-BE49-F238E27FC236}">
                  <a16:creationId xmlns:a16="http://schemas.microsoft.com/office/drawing/2014/main" id="{339F8B71-8EA6-A24D-B6FF-E3079706DF7D}"/>
                </a:ext>
              </a:extLst>
            </p:cNvPr>
            <p:cNvSpPr/>
            <p:nvPr/>
          </p:nvSpPr>
          <p:spPr>
            <a:xfrm>
              <a:off x="1894855" y="2524520"/>
              <a:ext cx="22353" cy="5588"/>
            </a:xfrm>
            <a:custGeom>
              <a:avLst/>
              <a:gdLst>
                <a:gd name="connsiteX0" fmla="*/ 3213 w 22352"/>
                <a:gd name="connsiteY0" fmla="*/ 4051 h 5588"/>
                <a:gd name="connsiteX1" fmla="*/ 22772 w 22352"/>
                <a:gd name="connsiteY1" fmla="*/ 4051 h 5588"/>
                <a:gd name="connsiteX2" fmla="*/ 21654 w 22352"/>
                <a:gd name="connsiteY2" fmla="*/ 2096 h 5588"/>
                <a:gd name="connsiteX3" fmla="*/ 2096 w 22352"/>
                <a:gd name="connsiteY3" fmla="*/ 2096 h 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52" h="5588">
                  <a:moveTo>
                    <a:pt x="3213" y="4051"/>
                  </a:moveTo>
                  <a:lnTo>
                    <a:pt x="22772" y="4051"/>
                  </a:lnTo>
                  <a:lnTo>
                    <a:pt x="21654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5CA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9" name="Forma libre 138">
              <a:extLst>
                <a:ext uri="{FF2B5EF4-FFF2-40B4-BE49-F238E27FC236}">
                  <a16:creationId xmlns:a16="http://schemas.microsoft.com/office/drawing/2014/main" id="{F4159E10-D52E-AB4E-AA80-BF68567ED20C}"/>
                </a:ext>
              </a:extLst>
            </p:cNvPr>
            <p:cNvSpPr/>
            <p:nvPr/>
          </p:nvSpPr>
          <p:spPr>
            <a:xfrm>
              <a:off x="1875296" y="2533181"/>
              <a:ext cx="64265" cy="22353"/>
            </a:xfrm>
            <a:custGeom>
              <a:avLst/>
              <a:gdLst>
                <a:gd name="connsiteX0" fmla="*/ 12434 w 64264"/>
                <a:gd name="connsiteY0" fmla="*/ 21096 h 22352"/>
                <a:gd name="connsiteX1" fmla="*/ 62728 w 64264"/>
                <a:gd name="connsiteY1" fmla="*/ 21096 h 22352"/>
                <a:gd name="connsiteX2" fmla="*/ 52669 w 64264"/>
                <a:gd name="connsiteY2" fmla="*/ 2096 h 22352"/>
                <a:gd name="connsiteX3" fmla="*/ 2096 w 64264"/>
                <a:gd name="connsiteY3" fmla="*/ 2096 h 2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264" h="22352">
                  <a:moveTo>
                    <a:pt x="12434" y="21096"/>
                  </a:moveTo>
                  <a:lnTo>
                    <a:pt x="62728" y="21096"/>
                  </a:lnTo>
                  <a:lnTo>
                    <a:pt x="52669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3445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0" name="Forma libre 139">
              <a:extLst>
                <a:ext uri="{FF2B5EF4-FFF2-40B4-BE49-F238E27FC236}">
                  <a16:creationId xmlns:a16="http://schemas.microsoft.com/office/drawing/2014/main" id="{B8B04052-318B-E144-9659-0BF3CFE43D96}"/>
                </a:ext>
              </a:extLst>
            </p:cNvPr>
            <p:cNvSpPr/>
            <p:nvPr/>
          </p:nvSpPr>
          <p:spPr>
            <a:xfrm>
              <a:off x="1894855" y="2535976"/>
              <a:ext cx="30735" cy="5588"/>
            </a:xfrm>
            <a:custGeom>
              <a:avLst/>
              <a:gdLst>
                <a:gd name="connsiteX0" fmla="*/ 3213 w 30735"/>
                <a:gd name="connsiteY0" fmla="*/ 4331 h 5588"/>
                <a:gd name="connsiteX1" fmla="*/ 29198 w 30735"/>
                <a:gd name="connsiteY1" fmla="*/ 4331 h 5588"/>
                <a:gd name="connsiteX2" fmla="*/ 28081 w 30735"/>
                <a:gd name="connsiteY2" fmla="*/ 2096 h 5588"/>
                <a:gd name="connsiteX3" fmla="*/ 2096 w 30735"/>
                <a:gd name="connsiteY3" fmla="*/ 2096 h 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735" h="5588">
                  <a:moveTo>
                    <a:pt x="3213" y="4331"/>
                  </a:moveTo>
                  <a:lnTo>
                    <a:pt x="29198" y="4331"/>
                  </a:lnTo>
                  <a:lnTo>
                    <a:pt x="28081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5CA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1" name="Forma libre 140">
              <a:extLst>
                <a:ext uri="{FF2B5EF4-FFF2-40B4-BE49-F238E27FC236}">
                  <a16:creationId xmlns:a16="http://schemas.microsoft.com/office/drawing/2014/main" id="{4E0F747F-823F-8446-BEEE-54E2DDA6E199}"/>
                </a:ext>
              </a:extLst>
            </p:cNvPr>
            <p:cNvSpPr/>
            <p:nvPr/>
          </p:nvSpPr>
          <p:spPr>
            <a:xfrm>
              <a:off x="1903237" y="2539887"/>
              <a:ext cx="22353" cy="5588"/>
            </a:xfrm>
            <a:custGeom>
              <a:avLst/>
              <a:gdLst>
                <a:gd name="connsiteX0" fmla="*/ 3213 w 22352"/>
                <a:gd name="connsiteY0" fmla="*/ 4051 h 5588"/>
                <a:gd name="connsiteX1" fmla="*/ 22772 w 22352"/>
                <a:gd name="connsiteY1" fmla="*/ 4051 h 5588"/>
                <a:gd name="connsiteX2" fmla="*/ 21654 w 22352"/>
                <a:gd name="connsiteY2" fmla="*/ 2096 h 5588"/>
                <a:gd name="connsiteX3" fmla="*/ 2096 w 22352"/>
                <a:gd name="connsiteY3" fmla="*/ 2096 h 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52" h="5588">
                  <a:moveTo>
                    <a:pt x="3213" y="4051"/>
                  </a:moveTo>
                  <a:lnTo>
                    <a:pt x="22772" y="4051"/>
                  </a:lnTo>
                  <a:lnTo>
                    <a:pt x="21654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5CA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2" name="Forma libre 141">
              <a:extLst>
                <a:ext uri="{FF2B5EF4-FFF2-40B4-BE49-F238E27FC236}">
                  <a16:creationId xmlns:a16="http://schemas.microsoft.com/office/drawing/2014/main" id="{4F506390-4E81-5441-A19D-027597C528AD}"/>
                </a:ext>
              </a:extLst>
            </p:cNvPr>
            <p:cNvSpPr/>
            <p:nvPr/>
          </p:nvSpPr>
          <p:spPr>
            <a:xfrm>
              <a:off x="1911619" y="2543520"/>
              <a:ext cx="16765" cy="5588"/>
            </a:xfrm>
            <a:custGeom>
              <a:avLst/>
              <a:gdLst>
                <a:gd name="connsiteX0" fmla="*/ 3213 w 16764"/>
                <a:gd name="connsiteY0" fmla="*/ 4051 h 5588"/>
                <a:gd name="connsiteX1" fmla="*/ 16346 w 16764"/>
                <a:gd name="connsiteY1" fmla="*/ 4051 h 5588"/>
                <a:gd name="connsiteX2" fmla="*/ 15228 w 16764"/>
                <a:gd name="connsiteY2" fmla="*/ 2096 h 5588"/>
                <a:gd name="connsiteX3" fmla="*/ 2096 w 16764"/>
                <a:gd name="connsiteY3" fmla="*/ 2096 h 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" h="5588">
                  <a:moveTo>
                    <a:pt x="3213" y="4051"/>
                  </a:moveTo>
                  <a:lnTo>
                    <a:pt x="16346" y="4051"/>
                  </a:lnTo>
                  <a:lnTo>
                    <a:pt x="15228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5CA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3" name="Forma libre 142">
              <a:extLst>
                <a:ext uri="{FF2B5EF4-FFF2-40B4-BE49-F238E27FC236}">
                  <a16:creationId xmlns:a16="http://schemas.microsoft.com/office/drawing/2014/main" id="{9ACC9213-1299-3D42-A452-6DB0652F9976}"/>
                </a:ext>
              </a:extLst>
            </p:cNvPr>
            <p:cNvSpPr/>
            <p:nvPr/>
          </p:nvSpPr>
          <p:spPr>
            <a:xfrm>
              <a:off x="1901840" y="2543520"/>
              <a:ext cx="11176" cy="5588"/>
            </a:xfrm>
            <a:custGeom>
              <a:avLst/>
              <a:gdLst>
                <a:gd name="connsiteX0" fmla="*/ 3213 w 11176"/>
                <a:gd name="connsiteY0" fmla="*/ 4051 h 5588"/>
                <a:gd name="connsiteX1" fmla="*/ 11316 w 11176"/>
                <a:gd name="connsiteY1" fmla="*/ 4051 h 5588"/>
                <a:gd name="connsiteX2" fmla="*/ 10198 w 11176"/>
                <a:gd name="connsiteY2" fmla="*/ 2096 h 5588"/>
                <a:gd name="connsiteX3" fmla="*/ 2096 w 11176"/>
                <a:gd name="connsiteY3" fmla="*/ 2096 h 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" h="5588">
                  <a:moveTo>
                    <a:pt x="3213" y="4051"/>
                  </a:moveTo>
                  <a:lnTo>
                    <a:pt x="11316" y="4051"/>
                  </a:lnTo>
                  <a:lnTo>
                    <a:pt x="10198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5CA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4" name="Forma libre 143">
              <a:extLst>
                <a:ext uri="{FF2B5EF4-FFF2-40B4-BE49-F238E27FC236}">
                  <a16:creationId xmlns:a16="http://schemas.microsoft.com/office/drawing/2014/main" id="{8FD1AE6A-4CC8-4442-922D-D627064ABE9E}"/>
                </a:ext>
              </a:extLst>
            </p:cNvPr>
            <p:cNvSpPr/>
            <p:nvPr/>
          </p:nvSpPr>
          <p:spPr>
            <a:xfrm>
              <a:off x="1908825" y="2547152"/>
              <a:ext cx="22353" cy="5588"/>
            </a:xfrm>
            <a:custGeom>
              <a:avLst/>
              <a:gdLst>
                <a:gd name="connsiteX0" fmla="*/ 3213 w 22352"/>
                <a:gd name="connsiteY0" fmla="*/ 4331 h 5588"/>
                <a:gd name="connsiteX1" fmla="*/ 21096 w 22352"/>
                <a:gd name="connsiteY1" fmla="*/ 4331 h 5588"/>
                <a:gd name="connsiteX2" fmla="*/ 19978 w 22352"/>
                <a:gd name="connsiteY2" fmla="*/ 2096 h 5588"/>
                <a:gd name="connsiteX3" fmla="*/ 2096 w 22352"/>
                <a:gd name="connsiteY3" fmla="*/ 2096 h 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52" h="5588">
                  <a:moveTo>
                    <a:pt x="3213" y="4331"/>
                  </a:moveTo>
                  <a:lnTo>
                    <a:pt x="21096" y="4331"/>
                  </a:lnTo>
                  <a:lnTo>
                    <a:pt x="19978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5CA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5" name="Forma libre 144">
              <a:extLst>
                <a:ext uri="{FF2B5EF4-FFF2-40B4-BE49-F238E27FC236}">
                  <a16:creationId xmlns:a16="http://schemas.microsoft.com/office/drawing/2014/main" id="{6AD9A7AE-2ABA-864B-B0B1-434E539D5316}"/>
                </a:ext>
              </a:extLst>
            </p:cNvPr>
            <p:cNvSpPr/>
            <p:nvPr/>
          </p:nvSpPr>
          <p:spPr>
            <a:xfrm>
              <a:off x="1821928" y="2444887"/>
              <a:ext cx="89412" cy="53088"/>
            </a:xfrm>
            <a:custGeom>
              <a:avLst/>
              <a:gdLst>
                <a:gd name="connsiteX0" fmla="*/ 28360 w 89411"/>
                <a:gd name="connsiteY0" fmla="*/ 50993 h 53088"/>
                <a:gd name="connsiteX1" fmla="*/ 89272 w 89411"/>
                <a:gd name="connsiteY1" fmla="*/ 50993 h 53088"/>
                <a:gd name="connsiteX2" fmla="*/ 62728 w 89411"/>
                <a:gd name="connsiteY2" fmla="*/ 2096 h 53088"/>
                <a:gd name="connsiteX3" fmla="*/ 2096 w 89411"/>
                <a:gd name="connsiteY3" fmla="*/ 2096 h 53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411" h="53088">
                  <a:moveTo>
                    <a:pt x="28360" y="50993"/>
                  </a:moveTo>
                  <a:lnTo>
                    <a:pt x="89272" y="50993"/>
                  </a:lnTo>
                  <a:lnTo>
                    <a:pt x="62728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3445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6" name="Forma libre 145">
              <a:extLst>
                <a:ext uri="{FF2B5EF4-FFF2-40B4-BE49-F238E27FC236}">
                  <a16:creationId xmlns:a16="http://schemas.microsoft.com/office/drawing/2014/main" id="{8FF620B0-EB99-ED43-A4E4-6AB5233BE1E5}"/>
                </a:ext>
              </a:extLst>
            </p:cNvPr>
            <p:cNvSpPr/>
            <p:nvPr/>
          </p:nvSpPr>
          <p:spPr>
            <a:xfrm>
              <a:off x="1846516" y="2533181"/>
              <a:ext cx="36323" cy="22353"/>
            </a:xfrm>
            <a:custGeom>
              <a:avLst/>
              <a:gdLst>
                <a:gd name="connsiteX0" fmla="*/ 12434 w 36323"/>
                <a:gd name="connsiteY0" fmla="*/ 21096 h 22352"/>
                <a:gd name="connsiteX1" fmla="*/ 36184 w 36323"/>
                <a:gd name="connsiteY1" fmla="*/ 21096 h 22352"/>
                <a:gd name="connsiteX2" fmla="*/ 25846 w 36323"/>
                <a:gd name="connsiteY2" fmla="*/ 2096 h 22352"/>
                <a:gd name="connsiteX3" fmla="*/ 2096 w 36323"/>
                <a:gd name="connsiteY3" fmla="*/ 2096 h 2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323" h="22352">
                  <a:moveTo>
                    <a:pt x="12434" y="21096"/>
                  </a:moveTo>
                  <a:lnTo>
                    <a:pt x="36184" y="21096"/>
                  </a:lnTo>
                  <a:lnTo>
                    <a:pt x="25846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3445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7" name="Forma libre 146">
              <a:extLst>
                <a:ext uri="{FF2B5EF4-FFF2-40B4-BE49-F238E27FC236}">
                  <a16:creationId xmlns:a16="http://schemas.microsoft.com/office/drawing/2014/main" id="{D2CB6C39-3B98-8643-B82A-C00FFFFBCD29}"/>
                </a:ext>
              </a:extLst>
            </p:cNvPr>
            <p:cNvSpPr/>
            <p:nvPr/>
          </p:nvSpPr>
          <p:spPr>
            <a:xfrm>
              <a:off x="1858761" y="2537093"/>
              <a:ext cx="11176" cy="8382"/>
            </a:xfrm>
            <a:custGeom>
              <a:avLst/>
              <a:gdLst>
                <a:gd name="connsiteX0" fmla="*/ 7454 w 11176"/>
                <a:gd name="connsiteY0" fmla="*/ 8522 h 8382"/>
                <a:gd name="connsiteX1" fmla="*/ 7454 w 11176"/>
                <a:gd name="connsiteY1" fmla="*/ 8522 h 8382"/>
                <a:gd name="connsiteX2" fmla="*/ 9130 w 11176"/>
                <a:gd name="connsiteY2" fmla="*/ 6007 h 8382"/>
                <a:gd name="connsiteX3" fmla="*/ 8292 w 11176"/>
                <a:gd name="connsiteY3" fmla="*/ 4610 h 8382"/>
                <a:gd name="connsiteX4" fmla="*/ 4101 w 11176"/>
                <a:gd name="connsiteY4" fmla="*/ 2096 h 8382"/>
                <a:gd name="connsiteX5" fmla="*/ 4101 w 11176"/>
                <a:gd name="connsiteY5" fmla="*/ 2096 h 8382"/>
                <a:gd name="connsiteX6" fmla="*/ 2424 w 11176"/>
                <a:gd name="connsiteY6" fmla="*/ 4610 h 8382"/>
                <a:gd name="connsiteX7" fmla="*/ 3263 w 11176"/>
                <a:gd name="connsiteY7" fmla="*/ 6007 h 8382"/>
                <a:gd name="connsiteX8" fmla="*/ 7454 w 11176"/>
                <a:gd name="connsiteY8" fmla="*/ 8522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176" h="8382">
                  <a:moveTo>
                    <a:pt x="7454" y="8522"/>
                  </a:moveTo>
                  <a:lnTo>
                    <a:pt x="7454" y="8522"/>
                  </a:lnTo>
                  <a:cubicBezTo>
                    <a:pt x="9130" y="8522"/>
                    <a:pt x="9969" y="7404"/>
                    <a:pt x="9130" y="6007"/>
                  </a:cubicBezTo>
                  <a:lnTo>
                    <a:pt x="8292" y="4610"/>
                  </a:lnTo>
                  <a:cubicBezTo>
                    <a:pt x="7454" y="3213"/>
                    <a:pt x="5498" y="2096"/>
                    <a:pt x="4101" y="2096"/>
                  </a:cubicBezTo>
                  <a:lnTo>
                    <a:pt x="4101" y="2096"/>
                  </a:lnTo>
                  <a:cubicBezTo>
                    <a:pt x="2424" y="2096"/>
                    <a:pt x="1586" y="3213"/>
                    <a:pt x="2424" y="4610"/>
                  </a:cubicBezTo>
                  <a:lnTo>
                    <a:pt x="3263" y="6007"/>
                  </a:lnTo>
                  <a:cubicBezTo>
                    <a:pt x="3821" y="7404"/>
                    <a:pt x="5777" y="8522"/>
                    <a:pt x="7454" y="8522"/>
                  </a:cubicBezTo>
                  <a:close/>
                </a:path>
              </a:pathLst>
            </a:custGeom>
            <a:solidFill>
              <a:srgbClr val="5CA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8" name="Forma libre 147">
              <a:extLst>
                <a:ext uri="{FF2B5EF4-FFF2-40B4-BE49-F238E27FC236}">
                  <a16:creationId xmlns:a16="http://schemas.microsoft.com/office/drawing/2014/main" id="{1181AF47-3BB3-C747-AAF7-CC337A530045}"/>
                </a:ext>
              </a:extLst>
            </p:cNvPr>
            <p:cNvSpPr/>
            <p:nvPr/>
          </p:nvSpPr>
          <p:spPr>
            <a:xfrm>
              <a:off x="1858531" y="2542402"/>
              <a:ext cx="16765" cy="8382"/>
            </a:xfrm>
            <a:custGeom>
              <a:avLst/>
              <a:gdLst>
                <a:gd name="connsiteX0" fmla="*/ 6846 w 16764"/>
                <a:gd name="connsiteY0" fmla="*/ 2096 h 8382"/>
                <a:gd name="connsiteX1" fmla="*/ 14949 w 16764"/>
                <a:gd name="connsiteY1" fmla="*/ 5449 h 8382"/>
                <a:gd name="connsiteX2" fmla="*/ 14390 w 16764"/>
                <a:gd name="connsiteY2" fmla="*/ 7963 h 8382"/>
                <a:gd name="connsiteX3" fmla="*/ 5448 w 16764"/>
                <a:gd name="connsiteY3" fmla="*/ 7963 h 8382"/>
                <a:gd name="connsiteX4" fmla="*/ 2096 w 16764"/>
                <a:gd name="connsiteY4" fmla="*/ 5449 h 8382"/>
                <a:gd name="connsiteX5" fmla="*/ 6846 w 16764"/>
                <a:gd name="connsiteY5" fmla="*/ 2096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764" h="8382">
                  <a:moveTo>
                    <a:pt x="6846" y="2096"/>
                  </a:moveTo>
                  <a:cubicBezTo>
                    <a:pt x="9640" y="2096"/>
                    <a:pt x="12993" y="3493"/>
                    <a:pt x="14949" y="5449"/>
                  </a:cubicBezTo>
                  <a:cubicBezTo>
                    <a:pt x="16346" y="6566"/>
                    <a:pt x="15787" y="7963"/>
                    <a:pt x="14390" y="7963"/>
                  </a:cubicBezTo>
                  <a:lnTo>
                    <a:pt x="5448" y="7963"/>
                  </a:lnTo>
                  <a:cubicBezTo>
                    <a:pt x="3772" y="7963"/>
                    <a:pt x="2096" y="6566"/>
                    <a:pt x="2096" y="5449"/>
                  </a:cubicBezTo>
                  <a:cubicBezTo>
                    <a:pt x="2375" y="3493"/>
                    <a:pt x="4051" y="2096"/>
                    <a:pt x="6846" y="2096"/>
                  </a:cubicBezTo>
                  <a:close/>
                </a:path>
              </a:pathLst>
            </a:custGeom>
            <a:solidFill>
              <a:srgbClr val="5CA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9" name="Forma libre 148">
              <a:extLst>
                <a:ext uri="{FF2B5EF4-FFF2-40B4-BE49-F238E27FC236}">
                  <a16:creationId xmlns:a16="http://schemas.microsoft.com/office/drawing/2014/main" id="{CE282F87-4417-0042-921B-CC2399C9A5EC}"/>
                </a:ext>
              </a:extLst>
            </p:cNvPr>
            <p:cNvSpPr/>
            <p:nvPr/>
          </p:nvSpPr>
          <p:spPr>
            <a:xfrm>
              <a:off x="1808796" y="2452990"/>
              <a:ext cx="44706" cy="61470"/>
            </a:xfrm>
            <a:custGeom>
              <a:avLst/>
              <a:gdLst>
                <a:gd name="connsiteX0" fmla="*/ 12993 w 44705"/>
                <a:gd name="connsiteY0" fmla="*/ 2096 h 61470"/>
                <a:gd name="connsiteX1" fmla="*/ 2096 w 44705"/>
                <a:gd name="connsiteY1" fmla="*/ 2096 h 61470"/>
                <a:gd name="connsiteX2" fmla="*/ 33110 w 44705"/>
                <a:gd name="connsiteY2" fmla="*/ 59654 h 61470"/>
                <a:gd name="connsiteX3" fmla="*/ 44007 w 44705"/>
                <a:gd name="connsiteY3" fmla="*/ 59654 h 6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705" h="61470">
                  <a:moveTo>
                    <a:pt x="12993" y="2096"/>
                  </a:moveTo>
                  <a:lnTo>
                    <a:pt x="2096" y="2096"/>
                  </a:lnTo>
                  <a:lnTo>
                    <a:pt x="33110" y="59654"/>
                  </a:lnTo>
                  <a:lnTo>
                    <a:pt x="44007" y="59654"/>
                  </a:lnTo>
                  <a:close/>
                </a:path>
              </a:pathLst>
            </a:custGeom>
            <a:solidFill>
              <a:srgbClr val="3445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0" name="Forma libre 149">
              <a:extLst>
                <a:ext uri="{FF2B5EF4-FFF2-40B4-BE49-F238E27FC236}">
                  <a16:creationId xmlns:a16="http://schemas.microsoft.com/office/drawing/2014/main" id="{CE59C512-6F74-0B4B-A6E1-F93AC55458A0}"/>
                </a:ext>
              </a:extLst>
            </p:cNvPr>
            <p:cNvSpPr/>
            <p:nvPr/>
          </p:nvSpPr>
          <p:spPr>
            <a:xfrm>
              <a:off x="1898766" y="2275844"/>
              <a:ext cx="53088" cy="108970"/>
            </a:xfrm>
            <a:custGeom>
              <a:avLst/>
              <a:gdLst>
                <a:gd name="connsiteX0" fmla="*/ 11316 w 53088"/>
                <a:gd name="connsiteY0" fmla="*/ 26963 h 108970"/>
                <a:gd name="connsiteX1" fmla="*/ 2096 w 53088"/>
                <a:gd name="connsiteY1" fmla="*/ 108551 h 108970"/>
                <a:gd name="connsiteX2" fmla="*/ 48757 w 53088"/>
                <a:gd name="connsiteY2" fmla="*/ 86757 h 108970"/>
                <a:gd name="connsiteX3" fmla="*/ 24728 w 53088"/>
                <a:gd name="connsiteY3" fmla="*/ 2096 h 108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088" h="108970">
                  <a:moveTo>
                    <a:pt x="11316" y="26963"/>
                  </a:moveTo>
                  <a:cubicBezTo>
                    <a:pt x="10198" y="55184"/>
                    <a:pt x="6007" y="100728"/>
                    <a:pt x="2096" y="108551"/>
                  </a:cubicBezTo>
                  <a:cubicBezTo>
                    <a:pt x="2096" y="108551"/>
                    <a:pt x="41213" y="106316"/>
                    <a:pt x="48757" y="86757"/>
                  </a:cubicBezTo>
                  <a:cubicBezTo>
                    <a:pt x="56581" y="67198"/>
                    <a:pt x="46522" y="4331"/>
                    <a:pt x="24728" y="2096"/>
                  </a:cubicBezTo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1" name="Forma libre 150">
              <a:extLst>
                <a:ext uri="{FF2B5EF4-FFF2-40B4-BE49-F238E27FC236}">
                  <a16:creationId xmlns:a16="http://schemas.microsoft.com/office/drawing/2014/main" id="{CDA5069D-37CA-1145-BC4F-2CA4845D1029}"/>
                </a:ext>
              </a:extLst>
            </p:cNvPr>
            <p:cNvSpPr/>
            <p:nvPr/>
          </p:nvSpPr>
          <p:spPr>
            <a:xfrm>
              <a:off x="1788399" y="2463329"/>
              <a:ext cx="139706" cy="97794"/>
            </a:xfrm>
            <a:custGeom>
              <a:avLst/>
              <a:gdLst>
                <a:gd name="connsiteX0" fmla="*/ 52948 w 139705"/>
                <a:gd name="connsiteY0" fmla="*/ 96537 h 97793"/>
                <a:gd name="connsiteX1" fmla="*/ 139007 w 139705"/>
                <a:gd name="connsiteY1" fmla="*/ 96537 h 97793"/>
                <a:gd name="connsiteX2" fmla="*/ 88154 w 139705"/>
                <a:gd name="connsiteY2" fmla="*/ 2096 h 97793"/>
                <a:gd name="connsiteX3" fmla="*/ 2096 w 139705"/>
                <a:gd name="connsiteY3" fmla="*/ 2096 h 9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5" h="97793">
                  <a:moveTo>
                    <a:pt x="52948" y="96537"/>
                  </a:moveTo>
                  <a:lnTo>
                    <a:pt x="139007" y="96537"/>
                  </a:lnTo>
                  <a:lnTo>
                    <a:pt x="88154" y="209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2" name="Forma libre 151">
              <a:extLst>
                <a:ext uri="{FF2B5EF4-FFF2-40B4-BE49-F238E27FC236}">
                  <a16:creationId xmlns:a16="http://schemas.microsoft.com/office/drawing/2014/main" id="{5B4BE6AF-0C1B-4940-A1CD-D2D11BE18B0A}"/>
                </a:ext>
              </a:extLst>
            </p:cNvPr>
            <p:cNvSpPr/>
            <p:nvPr/>
          </p:nvSpPr>
          <p:spPr>
            <a:xfrm>
              <a:off x="1889585" y="2509959"/>
              <a:ext cx="25147" cy="13971"/>
            </a:xfrm>
            <a:custGeom>
              <a:avLst/>
              <a:gdLst>
                <a:gd name="connsiteX0" fmla="*/ 22174 w 25147"/>
                <a:gd name="connsiteY0" fmla="*/ 11348 h 13970"/>
                <a:gd name="connsiteX1" fmla="*/ 3733 w 25147"/>
                <a:gd name="connsiteY1" fmla="*/ 2127 h 13970"/>
                <a:gd name="connsiteX2" fmla="*/ 11556 w 25147"/>
                <a:gd name="connsiteY2" fmla="*/ 12186 h 13970"/>
                <a:gd name="connsiteX3" fmla="*/ 22174 w 25147"/>
                <a:gd name="connsiteY3" fmla="*/ 11348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147" h="13970">
                  <a:moveTo>
                    <a:pt x="22174" y="11348"/>
                  </a:moveTo>
                  <a:cubicBezTo>
                    <a:pt x="16586" y="6877"/>
                    <a:pt x="9042" y="2686"/>
                    <a:pt x="3733" y="2127"/>
                  </a:cubicBezTo>
                  <a:cubicBezTo>
                    <a:pt x="-1576" y="1568"/>
                    <a:pt x="7365" y="8554"/>
                    <a:pt x="11556" y="12186"/>
                  </a:cubicBezTo>
                  <a:cubicBezTo>
                    <a:pt x="15747" y="15539"/>
                    <a:pt x="27203" y="14980"/>
                    <a:pt x="22174" y="11348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3" name="Forma libre 152">
              <a:extLst>
                <a:ext uri="{FF2B5EF4-FFF2-40B4-BE49-F238E27FC236}">
                  <a16:creationId xmlns:a16="http://schemas.microsoft.com/office/drawing/2014/main" id="{F8FD741F-D06D-3849-AC96-A8D26564AE5F}"/>
                </a:ext>
              </a:extLst>
            </p:cNvPr>
            <p:cNvSpPr/>
            <p:nvPr/>
          </p:nvSpPr>
          <p:spPr>
            <a:xfrm>
              <a:off x="1870787" y="2515242"/>
              <a:ext cx="44706" cy="22353"/>
            </a:xfrm>
            <a:custGeom>
              <a:avLst/>
              <a:gdLst>
                <a:gd name="connsiteX0" fmla="*/ 33148 w 44705"/>
                <a:gd name="connsiteY0" fmla="*/ 6064 h 22352"/>
                <a:gd name="connsiteX1" fmla="*/ 4369 w 44705"/>
                <a:gd name="connsiteY1" fmla="*/ 2991 h 22352"/>
                <a:gd name="connsiteX2" fmla="*/ 12472 w 44705"/>
                <a:gd name="connsiteY2" fmla="*/ 16402 h 22352"/>
                <a:gd name="connsiteX3" fmla="*/ 40133 w 44705"/>
                <a:gd name="connsiteY3" fmla="*/ 20873 h 22352"/>
                <a:gd name="connsiteX4" fmla="*/ 33148 w 44705"/>
                <a:gd name="connsiteY4" fmla="*/ 6064 h 2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05" h="22352">
                  <a:moveTo>
                    <a:pt x="33148" y="6064"/>
                  </a:moveTo>
                  <a:cubicBezTo>
                    <a:pt x="18619" y="3829"/>
                    <a:pt x="11075" y="476"/>
                    <a:pt x="4369" y="2991"/>
                  </a:cubicBezTo>
                  <a:cubicBezTo>
                    <a:pt x="-2337" y="5505"/>
                    <a:pt x="7442" y="15005"/>
                    <a:pt x="12472" y="16402"/>
                  </a:cubicBezTo>
                  <a:cubicBezTo>
                    <a:pt x="17501" y="17799"/>
                    <a:pt x="35104" y="24505"/>
                    <a:pt x="40133" y="20873"/>
                  </a:cubicBezTo>
                  <a:cubicBezTo>
                    <a:pt x="45442" y="17520"/>
                    <a:pt x="44045" y="7461"/>
                    <a:pt x="33148" y="6064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4" name="Forma libre 153">
              <a:extLst>
                <a:ext uri="{FF2B5EF4-FFF2-40B4-BE49-F238E27FC236}">
                  <a16:creationId xmlns:a16="http://schemas.microsoft.com/office/drawing/2014/main" id="{012662F5-D74A-C645-A6CA-484E87A06D09}"/>
                </a:ext>
              </a:extLst>
            </p:cNvPr>
            <p:cNvSpPr/>
            <p:nvPr/>
          </p:nvSpPr>
          <p:spPr>
            <a:xfrm>
              <a:off x="1976545" y="2397296"/>
              <a:ext cx="44706" cy="148088"/>
            </a:xfrm>
            <a:custGeom>
              <a:avLst/>
              <a:gdLst>
                <a:gd name="connsiteX0" fmla="*/ 42229 w 44705"/>
                <a:gd name="connsiteY0" fmla="*/ 139378 h 148087"/>
                <a:gd name="connsiteX1" fmla="*/ 42787 w 44705"/>
                <a:gd name="connsiteY1" fmla="*/ 63657 h 148087"/>
                <a:gd name="connsiteX2" fmla="*/ 35802 w 44705"/>
                <a:gd name="connsiteY2" fmla="*/ 15319 h 148087"/>
                <a:gd name="connsiteX3" fmla="*/ 14287 w 44705"/>
                <a:gd name="connsiteY3" fmla="*/ 5819 h 148087"/>
                <a:gd name="connsiteX4" fmla="*/ 2273 w 44705"/>
                <a:gd name="connsiteY4" fmla="*/ 41304 h 148087"/>
                <a:gd name="connsiteX5" fmla="*/ 15684 w 44705"/>
                <a:gd name="connsiteY5" fmla="*/ 132113 h 148087"/>
                <a:gd name="connsiteX6" fmla="*/ 42229 w 44705"/>
                <a:gd name="connsiteY6" fmla="*/ 139378 h 148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705" h="148087">
                  <a:moveTo>
                    <a:pt x="42229" y="139378"/>
                  </a:moveTo>
                  <a:cubicBezTo>
                    <a:pt x="44464" y="130437"/>
                    <a:pt x="46978" y="110319"/>
                    <a:pt x="42787" y="63657"/>
                  </a:cubicBezTo>
                  <a:cubicBezTo>
                    <a:pt x="40273" y="35157"/>
                    <a:pt x="37758" y="23702"/>
                    <a:pt x="35802" y="15319"/>
                  </a:cubicBezTo>
                  <a:cubicBezTo>
                    <a:pt x="32729" y="510"/>
                    <a:pt x="19596" y="-607"/>
                    <a:pt x="14287" y="5819"/>
                  </a:cubicBezTo>
                  <a:cubicBezTo>
                    <a:pt x="5346" y="15878"/>
                    <a:pt x="1155" y="33202"/>
                    <a:pt x="2273" y="41304"/>
                  </a:cubicBezTo>
                  <a:cubicBezTo>
                    <a:pt x="9258" y="86569"/>
                    <a:pt x="15405" y="120378"/>
                    <a:pt x="15684" y="132113"/>
                  </a:cubicBezTo>
                  <a:cubicBezTo>
                    <a:pt x="15964" y="148878"/>
                    <a:pt x="39714" y="149716"/>
                    <a:pt x="42229" y="139378"/>
                  </a:cubicBez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5" name="Forma libre 154">
              <a:extLst>
                <a:ext uri="{FF2B5EF4-FFF2-40B4-BE49-F238E27FC236}">
                  <a16:creationId xmlns:a16="http://schemas.microsoft.com/office/drawing/2014/main" id="{62063EEA-EC1D-A749-B398-79236ADDEAEF}"/>
                </a:ext>
              </a:extLst>
            </p:cNvPr>
            <p:cNvSpPr/>
            <p:nvPr/>
          </p:nvSpPr>
          <p:spPr>
            <a:xfrm>
              <a:off x="1903140" y="2516871"/>
              <a:ext cx="117353" cy="30735"/>
            </a:xfrm>
            <a:custGeom>
              <a:avLst/>
              <a:gdLst>
                <a:gd name="connsiteX0" fmla="*/ 4149 w 117352"/>
                <a:gd name="connsiteY0" fmla="*/ 17009 h 30735"/>
                <a:gd name="connsiteX1" fmla="*/ 37399 w 117352"/>
                <a:gd name="connsiteY1" fmla="*/ 22318 h 30735"/>
                <a:gd name="connsiteX2" fmla="*/ 101663 w 117352"/>
                <a:gd name="connsiteY2" fmla="*/ 29303 h 30735"/>
                <a:gd name="connsiteX3" fmla="*/ 104457 w 117352"/>
                <a:gd name="connsiteY3" fmla="*/ 3039 h 30735"/>
                <a:gd name="connsiteX4" fmla="*/ 8060 w 117352"/>
                <a:gd name="connsiteY4" fmla="*/ 3039 h 30735"/>
                <a:gd name="connsiteX5" fmla="*/ 4149 w 117352"/>
                <a:gd name="connsiteY5" fmla="*/ 17009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352" h="30735">
                  <a:moveTo>
                    <a:pt x="4149" y="17009"/>
                  </a:moveTo>
                  <a:cubicBezTo>
                    <a:pt x="8899" y="22318"/>
                    <a:pt x="15325" y="17289"/>
                    <a:pt x="37399" y="22318"/>
                  </a:cubicBezTo>
                  <a:cubicBezTo>
                    <a:pt x="68693" y="29583"/>
                    <a:pt x="77634" y="29862"/>
                    <a:pt x="101663" y="29303"/>
                  </a:cubicBezTo>
                  <a:cubicBezTo>
                    <a:pt x="117310" y="29024"/>
                    <a:pt x="123178" y="6392"/>
                    <a:pt x="104457" y="3039"/>
                  </a:cubicBezTo>
                  <a:cubicBezTo>
                    <a:pt x="88531" y="244"/>
                    <a:pt x="17840" y="4715"/>
                    <a:pt x="8060" y="3039"/>
                  </a:cubicBezTo>
                  <a:cubicBezTo>
                    <a:pt x="1634" y="1921"/>
                    <a:pt x="516" y="12818"/>
                    <a:pt x="4149" y="17009"/>
                  </a:cubicBez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6" name="Forma libre 155">
              <a:extLst>
                <a:ext uri="{FF2B5EF4-FFF2-40B4-BE49-F238E27FC236}">
                  <a16:creationId xmlns:a16="http://schemas.microsoft.com/office/drawing/2014/main" id="{C16D86AB-C2AD-A84A-8046-4D626A629C27}"/>
                </a:ext>
              </a:extLst>
            </p:cNvPr>
            <p:cNvSpPr/>
            <p:nvPr/>
          </p:nvSpPr>
          <p:spPr>
            <a:xfrm>
              <a:off x="1909378" y="2269697"/>
              <a:ext cx="81029" cy="114559"/>
            </a:xfrm>
            <a:custGeom>
              <a:avLst/>
              <a:gdLst>
                <a:gd name="connsiteX0" fmla="*/ 79778 w 81029"/>
                <a:gd name="connsiteY0" fmla="*/ 61890 h 114558"/>
                <a:gd name="connsiteX1" fmla="*/ 66366 w 81029"/>
                <a:gd name="connsiteY1" fmla="*/ 100448 h 114558"/>
                <a:gd name="connsiteX2" fmla="*/ 30043 w 81029"/>
                <a:gd name="connsiteY2" fmla="*/ 114698 h 114558"/>
                <a:gd name="connsiteX3" fmla="*/ 6293 w 81029"/>
                <a:gd name="connsiteY3" fmla="*/ 91787 h 114558"/>
                <a:gd name="connsiteX4" fmla="*/ 3499 w 81029"/>
                <a:gd name="connsiteY4" fmla="*/ 31154 h 114558"/>
                <a:gd name="connsiteX5" fmla="*/ 38146 w 81029"/>
                <a:gd name="connsiteY5" fmla="*/ 2096 h 114558"/>
                <a:gd name="connsiteX6" fmla="*/ 79778 w 81029"/>
                <a:gd name="connsiteY6" fmla="*/ 61890 h 114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029" h="114558">
                  <a:moveTo>
                    <a:pt x="79778" y="61890"/>
                  </a:moveTo>
                  <a:cubicBezTo>
                    <a:pt x="77543" y="85640"/>
                    <a:pt x="76705" y="90948"/>
                    <a:pt x="66366" y="100448"/>
                  </a:cubicBezTo>
                  <a:cubicBezTo>
                    <a:pt x="56028" y="110228"/>
                    <a:pt x="41219" y="114698"/>
                    <a:pt x="30043" y="114698"/>
                  </a:cubicBezTo>
                  <a:cubicBezTo>
                    <a:pt x="18028" y="114698"/>
                    <a:pt x="8808" y="101845"/>
                    <a:pt x="6293" y="91787"/>
                  </a:cubicBezTo>
                  <a:cubicBezTo>
                    <a:pt x="3499" y="81448"/>
                    <a:pt x="146" y="57140"/>
                    <a:pt x="3499" y="31154"/>
                  </a:cubicBezTo>
                  <a:cubicBezTo>
                    <a:pt x="5175" y="18022"/>
                    <a:pt x="21381" y="2096"/>
                    <a:pt x="38146" y="2096"/>
                  </a:cubicBezTo>
                  <a:cubicBezTo>
                    <a:pt x="54631" y="2096"/>
                    <a:pt x="85366" y="4051"/>
                    <a:pt x="79778" y="61890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7" name="Forma libre 156">
              <a:extLst>
                <a:ext uri="{FF2B5EF4-FFF2-40B4-BE49-F238E27FC236}">
                  <a16:creationId xmlns:a16="http://schemas.microsoft.com/office/drawing/2014/main" id="{32024388-FE51-AA46-806C-9B14C5BA824F}"/>
                </a:ext>
              </a:extLst>
            </p:cNvPr>
            <p:cNvSpPr/>
            <p:nvPr/>
          </p:nvSpPr>
          <p:spPr>
            <a:xfrm>
              <a:off x="1795859" y="2479078"/>
              <a:ext cx="22353" cy="27941"/>
            </a:xfrm>
            <a:custGeom>
              <a:avLst/>
              <a:gdLst>
                <a:gd name="connsiteX0" fmla="*/ 18944 w 22352"/>
                <a:gd name="connsiteY0" fmla="*/ 15685 h 27941"/>
                <a:gd name="connsiteX1" fmla="*/ 12239 w 22352"/>
                <a:gd name="connsiteY1" fmla="*/ 3391 h 27941"/>
                <a:gd name="connsiteX2" fmla="*/ 2739 w 22352"/>
                <a:gd name="connsiteY2" fmla="*/ 5626 h 27941"/>
                <a:gd name="connsiteX3" fmla="*/ 5533 w 22352"/>
                <a:gd name="connsiteY3" fmla="*/ 21832 h 27941"/>
                <a:gd name="connsiteX4" fmla="*/ 18106 w 22352"/>
                <a:gd name="connsiteY4" fmla="*/ 26023 h 27941"/>
                <a:gd name="connsiteX5" fmla="*/ 18944 w 22352"/>
                <a:gd name="connsiteY5" fmla="*/ 15685 h 27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352" h="27941">
                  <a:moveTo>
                    <a:pt x="18944" y="15685"/>
                  </a:moveTo>
                  <a:cubicBezTo>
                    <a:pt x="16989" y="12052"/>
                    <a:pt x="13636" y="6464"/>
                    <a:pt x="12239" y="3391"/>
                  </a:cubicBezTo>
                  <a:cubicBezTo>
                    <a:pt x="10841" y="317"/>
                    <a:pt x="3577" y="3391"/>
                    <a:pt x="2739" y="5626"/>
                  </a:cubicBezTo>
                  <a:cubicBezTo>
                    <a:pt x="1621" y="8979"/>
                    <a:pt x="1621" y="18479"/>
                    <a:pt x="5533" y="21832"/>
                  </a:cubicBezTo>
                  <a:cubicBezTo>
                    <a:pt x="8886" y="24905"/>
                    <a:pt x="13915" y="26302"/>
                    <a:pt x="18106" y="26023"/>
                  </a:cubicBezTo>
                  <a:cubicBezTo>
                    <a:pt x="22018" y="25744"/>
                    <a:pt x="22018" y="21552"/>
                    <a:pt x="18944" y="15685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8" name="Forma libre 157">
              <a:extLst>
                <a:ext uri="{FF2B5EF4-FFF2-40B4-BE49-F238E27FC236}">
                  <a16:creationId xmlns:a16="http://schemas.microsoft.com/office/drawing/2014/main" id="{24E35DA2-8513-1D45-931B-415C1AFADD75}"/>
                </a:ext>
              </a:extLst>
            </p:cNvPr>
            <p:cNvSpPr/>
            <p:nvPr/>
          </p:nvSpPr>
          <p:spPr>
            <a:xfrm>
              <a:off x="1832095" y="3059087"/>
              <a:ext cx="64265" cy="30735"/>
            </a:xfrm>
            <a:custGeom>
              <a:avLst/>
              <a:gdLst>
                <a:gd name="connsiteX0" fmla="*/ 39988 w 64264"/>
                <a:gd name="connsiteY0" fmla="*/ 6792 h 30735"/>
                <a:gd name="connsiteX1" fmla="*/ 22944 w 64264"/>
                <a:gd name="connsiteY1" fmla="*/ 19645 h 30735"/>
                <a:gd name="connsiteX2" fmla="*/ 5341 w 64264"/>
                <a:gd name="connsiteY2" fmla="*/ 29145 h 30735"/>
                <a:gd name="connsiteX3" fmla="*/ 34959 w 64264"/>
                <a:gd name="connsiteY3" fmla="*/ 29424 h 30735"/>
                <a:gd name="connsiteX4" fmla="*/ 54797 w 64264"/>
                <a:gd name="connsiteY4" fmla="*/ 28307 h 30735"/>
                <a:gd name="connsiteX5" fmla="*/ 63459 w 64264"/>
                <a:gd name="connsiteY5" fmla="*/ 16572 h 30735"/>
                <a:gd name="connsiteX6" fmla="*/ 39988 w 64264"/>
                <a:gd name="connsiteY6" fmla="*/ 6792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264" h="30735">
                  <a:moveTo>
                    <a:pt x="39988" y="6792"/>
                  </a:moveTo>
                  <a:cubicBezTo>
                    <a:pt x="38591" y="9586"/>
                    <a:pt x="32164" y="15733"/>
                    <a:pt x="22944" y="19645"/>
                  </a:cubicBezTo>
                  <a:cubicBezTo>
                    <a:pt x="13723" y="23836"/>
                    <a:pt x="-5556" y="25513"/>
                    <a:pt x="5341" y="29145"/>
                  </a:cubicBezTo>
                  <a:cubicBezTo>
                    <a:pt x="15959" y="32777"/>
                    <a:pt x="28532" y="30542"/>
                    <a:pt x="34959" y="29424"/>
                  </a:cubicBezTo>
                  <a:cubicBezTo>
                    <a:pt x="41385" y="28307"/>
                    <a:pt x="47532" y="28307"/>
                    <a:pt x="54797" y="28307"/>
                  </a:cubicBezTo>
                  <a:cubicBezTo>
                    <a:pt x="64576" y="28307"/>
                    <a:pt x="64576" y="27748"/>
                    <a:pt x="63459" y="16572"/>
                  </a:cubicBezTo>
                  <a:cubicBezTo>
                    <a:pt x="61503" y="1483"/>
                    <a:pt x="44459" y="-1870"/>
                    <a:pt x="39988" y="6792"/>
                  </a:cubicBezTo>
                  <a:close/>
                </a:path>
              </a:pathLst>
            </a:custGeom>
            <a:solidFill>
              <a:srgbClr val="3445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9" name="Forma libre 158">
              <a:extLst>
                <a:ext uri="{FF2B5EF4-FFF2-40B4-BE49-F238E27FC236}">
                  <a16:creationId xmlns:a16="http://schemas.microsoft.com/office/drawing/2014/main" id="{435560C5-EE30-5647-B734-1305DBECED1F}"/>
                </a:ext>
              </a:extLst>
            </p:cNvPr>
            <p:cNvSpPr/>
            <p:nvPr/>
          </p:nvSpPr>
          <p:spPr>
            <a:xfrm>
              <a:off x="1977727" y="2317725"/>
              <a:ext cx="22353" cy="33529"/>
            </a:xfrm>
            <a:custGeom>
              <a:avLst/>
              <a:gdLst>
                <a:gd name="connsiteX0" fmla="*/ 4165 w 22352"/>
                <a:gd name="connsiteY0" fmla="*/ 14140 h 33529"/>
                <a:gd name="connsiteX1" fmla="*/ 5841 w 22352"/>
                <a:gd name="connsiteY1" fmla="*/ 32023 h 33529"/>
                <a:gd name="connsiteX2" fmla="*/ 19812 w 22352"/>
                <a:gd name="connsiteY2" fmla="*/ 20287 h 33529"/>
                <a:gd name="connsiteX3" fmla="*/ 18135 w 22352"/>
                <a:gd name="connsiteY3" fmla="*/ 2405 h 33529"/>
                <a:gd name="connsiteX4" fmla="*/ 4165 w 22352"/>
                <a:gd name="connsiteY4" fmla="*/ 14140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52" h="33529">
                  <a:moveTo>
                    <a:pt x="4165" y="14140"/>
                  </a:moveTo>
                  <a:cubicBezTo>
                    <a:pt x="812" y="22243"/>
                    <a:pt x="1650" y="30346"/>
                    <a:pt x="5841" y="32023"/>
                  </a:cubicBezTo>
                  <a:cubicBezTo>
                    <a:pt x="10032" y="33699"/>
                    <a:pt x="16459" y="28670"/>
                    <a:pt x="19812" y="20287"/>
                  </a:cubicBezTo>
                  <a:cubicBezTo>
                    <a:pt x="23164" y="12184"/>
                    <a:pt x="22326" y="4082"/>
                    <a:pt x="18135" y="2405"/>
                  </a:cubicBezTo>
                  <a:cubicBezTo>
                    <a:pt x="13944" y="729"/>
                    <a:pt x="7517" y="6037"/>
                    <a:pt x="4165" y="14140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0" name="Forma libre 159">
              <a:extLst>
                <a:ext uri="{FF2B5EF4-FFF2-40B4-BE49-F238E27FC236}">
                  <a16:creationId xmlns:a16="http://schemas.microsoft.com/office/drawing/2014/main" id="{3FCC93CB-7BE7-8442-A746-C6CC8652FE1A}"/>
                </a:ext>
              </a:extLst>
            </p:cNvPr>
            <p:cNvSpPr/>
            <p:nvPr/>
          </p:nvSpPr>
          <p:spPr>
            <a:xfrm>
              <a:off x="1913550" y="2264870"/>
              <a:ext cx="86617" cy="67059"/>
            </a:xfrm>
            <a:custGeom>
              <a:avLst/>
              <a:gdLst>
                <a:gd name="connsiteX0" fmla="*/ 2959 w 86617"/>
                <a:gd name="connsiteY0" fmla="*/ 23687 h 67058"/>
                <a:gd name="connsiteX1" fmla="*/ 76165 w 86617"/>
                <a:gd name="connsiteY1" fmla="*/ 66157 h 67058"/>
                <a:gd name="connsiteX2" fmla="*/ 76165 w 86617"/>
                <a:gd name="connsiteY2" fmla="*/ 20613 h 67058"/>
                <a:gd name="connsiteX3" fmla="*/ 2959 w 86617"/>
                <a:gd name="connsiteY3" fmla="*/ 23687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617" h="67058">
                  <a:moveTo>
                    <a:pt x="2959" y="23687"/>
                  </a:moveTo>
                  <a:cubicBezTo>
                    <a:pt x="-6262" y="39613"/>
                    <a:pt x="61076" y="68672"/>
                    <a:pt x="76165" y="66157"/>
                  </a:cubicBezTo>
                  <a:cubicBezTo>
                    <a:pt x="91253" y="63643"/>
                    <a:pt x="87621" y="35143"/>
                    <a:pt x="76165" y="20613"/>
                  </a:cubicBezTo>
                  <a:cubicBezTo>
                    <a:pt x="64709" y="5805"/>
                    <a:pt x="25032" y="-13754"/>
                    <a:pt x="2959" y="23687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1" name="Forma libre 160">
              <a:extLst>
                <a:ext uri="{FF2B5EF4-FFF2-40B4-BE49-F238E27FC236}">
                  <a16:creationId xmlns:a16="http://schemas.microsoft.com/office/drawing/2014/main" id="{10774DD3-C334-1945-ABB0-F9EEAB774CE3}"/>
                </a:ext>
              </a:extLst>
            </p:cNvPr>
            <p:cNvSpPr/>
            <p:nvPr/>
          </p:nvSpPr>
          <p:spPr>
            <a:xfrm>
              <a:off x="1907594" y="2268943"/>
              <a:ext cx="36323" cy="44706"/>
            </a:xfrm>
            <a:custGeom>
              <a:avLst/>
              <a:gdLst>
                <a:gd name="connsiteX0" fmla="*/ 34061 w 36323"/>
                <a:gd name="connsiteY0" fmla="*/ 15702 h 44705"/>
                <a:gd name="connsiteX1" fmla="*/ 4164 w 36323"/>
                <a:gd name="connsiteY1" fmla="*/ 43364 h 44705"/>
                <a:gd name="connsiteX2" fmla="*/ 6120 w 36323"/>
                <a:gd name="connsiteY2" fmla="*/ 18496 h 44705"/>
                <a:gd name="connsiteX3" fmla="*/ 34061 w 36323"/>
                <a:gd name="connsiteY3" fmla="*/ 15702 h 4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323" h="44705">
                  <a:moveTo>
                    <a:pt x="34061" y="15702"/>
                  </a:moveTo>
                  <a:cubicBezTo>
                    <a:pt x="31547" y="29114"/>
                    <a:pt x="8076" y="32187"/>
                    <a:pt x="4164" y="43364"/>
                  </a:cubicBezTo>
                  <a:cubicBezTo>
                    <a:pt x="1650" y="50349"/>
                    <a:pt x="532" y="28555"/>
                    <a:pt x="6120" y="18496"/>
                  </a:cubicBezTo>
                  <a:cubicBezTo>
                    <a:pt x="11429" y="8717"/>
                    <a:pt x="38811" y="-11401"/>
                    <a:pt x="34061" y="15702"/>
                  </a:cubicBezTo>
                  <a:close/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2" name="Forma libre 161">
              <a:extLst>
                <a:ext uri="{FF2B5EF4-FFF2-40B4-BE49-F238E27FC236}">
                  <a16:creationId xmlns:a16="http://schemas.microsoft.com/office/drawing/2014/main" id="{C4C0603A-1BCB-7F4C-8E31-ADA6C289445C}"/>
                </a:ext>
              </a:extLst>
            </p:cNvPr>
            <p:cNvSpPr/>
            <p:nvPr/>
          </p:nvSpPr>
          <p:spPr>
            <a:xfrm>
              <a:off x="1945428" y="2264649"/>
              <a:ext cx="69853" cy="120147"/>
            </a:xfrm>
            <a:custGeom>
              <a:avLst/>
              <a:gdLst>
                <a:gd name="connsiteX0" fmla="*/ 25007 w 69852"/>
                <a:gd name="connsiteY0" fmla="*/ 51011 h 120146"/>
                <a:gd name="connsiteX1" fmla="*/ 18022 w 69852"/>
                <a:gd name="connsiteY1" fmla="*/ 119746 h 120146"/>
                <a:gd name="connsiteX2" fmla="*/ 64684 w 69852"/>
                <a:gd name="connsiteY2" fmla="*/ 97952 h 120146"/>
                <a:gd name="connsiteX3" fmla="*/ 2096 w 69852"/>
                <a:gd name="connsiteY3" fmla="*/ 2114 h 12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852" h="120146">
                  <a:moveTo>
                    <a:pt x="25007" y="51011"/>
                  </a:moveTo>
                  <a:cubicBezTo>
                    <a:pt x="25566" y="79232"/>
                    <a:pt x="21934" y="111923"/>
                    <a:pt x="18022" y="119746"/>
                  </a:cubicBezTo>
                  <a:cubicBezTo>
                    <a:pt x="18022" y="119746"/>
                    <a:pt x="57140" y="117511"/>
                    <a:pt x="64684" y="97952"/>
                  </a:cubicBezTo>
                  <a:cubicBezTo>
                    <a:pt x="72507" y="78393"/>
                    <a:pt x="77816" y="717"/>
                    <a:pt x="2096" y="2114"/>
                  </a:cubicBezTo>
                </a:path>
              </a:pathLst>
            </a:custGeom>
            <a:solidFill>
              <a:srgbClr val="3627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164" name="CuadroTexto 163">
            <a:extLst>
              <a:ext uri="{FF2B5EF4-FFF2-40B4-BE49-F238E27FC236}">
                <a16:creationId xmlns:a16="http://schemas.microsoft.com/office/drawing/2014/main" id="{5872535E-157D-C549-9B9B-CBF2BEEED73B}"/>
              </a:ext>
            </a:extLst>
          </p:cNvPr>
          <p:cNvSpPr txBox="1"/>
          <p:nvPr/>
        </p:nvSpPr>
        <p:spPr>
          <a:xfrm>
            <a:off x="6744256" y="2545269"/>
            <a:ext cx="4584144" cy="2779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2400"/>
              </a:spcAft>
            </a:pPr>
            <a:r>
              <a:rPr lang="es-ES" b="1" dirty="0" err="1">
                <a:solidFill>
                  <a:srgbClr val="140E30"/>
                </a:solidFill>
                <a:latin typeface="Montserrat" pitchFamily="2" charset="77"/>
              </a:rPr>
              <a:t>Every</a:t>
            </a:r>
            <a:r>
              <a:rPr lang="es-ES" b="1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b="1" dirty="0" err="1">
                <a:solidFill>
                  <a:srgbClr val="140E30"/>
                </a:solidFill>
                <a:latin typeface="Montserrat" pitchFamily="2" charset="77"/>
              </a:rPr>
              <a:t>work</a:t>
            </a:r>
            <a:r>
              <a:rPr lang="es-ES" b="1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b="1" dirty="0" err="1">
                <a:solidFill>
                  <a:srgbClr val="140E30"/>
                </a:solidFill>
                <a:latin typeface="Montserrat" pitchFamily="2" charset="77"/>
              </a:rPr>
              <a:t>scheme</a:t>
            </a:r>
            <a:r>
              <a:rPr lang="es-ES" b="1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b="1" dirty="0" err="1">
                <a:solidFill>
                  <a:srgbClr val="140E30"/>
                </a:solidFill>
                <a:latin typeface="Montserrat" pitchFamily="2" charset="77"/>
              </a:rPr>
              <a:t>begins</a:t>
            </a:r>
            <a:r>
              <a:rPr lang="es-ES" b="1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b="1" dirty="0" err="1">
                <a:solidFill>
                  <a:srgbClr val="140E30"/>
                </a:solidFill>
                <a:latin typeface="Montserrat" pitchFamily="2" charset="77"/>
              </a:rPr>
              <a:t>by</a:t>
            </a:r>
            <a:r>
              <a:rPr lang="es-ES" b="1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b="1" dirty="0" err="1">
                <a:solidFill>
                  <a:srgbClr val="140E30"/>
                </a:solidFill>
                <a:latin typeface="Montserrat" pitchFamily="2" charset="77"/>
              </a:rPr>
              <a:t>knowing</a:t>
            </a:r>
            <a:r>
              <a:rPr lang="es-ES" b="1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b="1" dirty="0" err="1">
                <a:solidFill>
                  <a:srgbClr val="140E30"/>
                </a:solidFill>
                <a:latin typeface="Montserrat" pitchFamily="2" charset="77"/>
              </a:rPr>
              <a:t>where</a:t>
            </a:r>
            <a:r>
              <a:rPr lang="es-ES" b="1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b="1" dirty="0" err="1">
                <a:solidFill>
                  <a:srgbClr val="140E30"/>
                </a:solidFill>
                <a:latin typeface="Montserrat" pitchFamily="2" charset="77"/>
              </a:rPr>
              <a:t>we</a:t>
            </a:r>
            <a:r>
              <a:rPr lang="es-ES" b="1" dirty="0">
                <a:solidFill>
                  <a:srgbClr val="140E30"/>
                </a:solidFill>
                <a:latin typeface="Montserrat" pitchFamily="2" charset="77"/>
              </a:rPr>
              <a:t> are.</a:t>
            </a:r>
          </a:p>
          <a:p>
            <a:pPr marL="285750" indent="-285750">
              <a:lnSpc>
                <a:spcPct val="150000"/>
              </a:lnSpc>
              <a:spcAft>
                <a:spcPts val="2400"/>
              </a:spcAft>
              <a:buClr>
                <a:schemeClr val="accent1"/>
              </a:buClr>
              <a:buSzPct val="140000"/>
              <a:buFont typeface="Arial" panose="020B0604020202020204" pitchFamily="34" charset="0"/>
              <a:buChar char="•"/>
            </a:pPr>
            <a:r>
              <a:rPr lang="es-ES" sz="1400" dirty="0" err="1">
                <a:solidFill>
                  <a:srgbClr val="140E30"/>
                </a:solidFill>
                <a:latin typeface="Montserrat" pitchFamily="2" charset="77"/>
              </a:rPr>
              <a:t>Collect</a:t>
            </a:r>
            <a:r>
              <a:rPr lang="es-ES" sz="1400" dirty="0">
                <a:solidFill>
                  <a:srgbClr val="140E30"/>
                </a:solidFill>
                <a:latin typeface="Montserrat" pitchFamily="2" charset="77"/>
              </a:rPr>
              <a:t> data </a:t>
            </a:r>
            <a:r>
              <a:rPr lang="es-ES" sz="1400" dirty="0" err="1">
                <a:solidFill>
                  <a:srgbClr val="140E30"/>
                </a:solidFill>
                <a:latin typeface="Montserrat" pitchFamily="2" charset="77"/>
              </a:rPr>
              <a:t>from</a:t>
            </a:r>
            <a:r>
              <a:rPr lang="es-ES" sz="1400" dirty="0">
                <a:solidFill>
                  <a:srgbClr val="140E30"/>
                </a:solidFill>
                <a:latin typeface="Montserrat" pitchFamily="2" charset="77"/>
              </a:rPr>
              <a:t> Google </a:t>
            </a:r>
            <a:r>
              <a:rPr lang="es-ES" sz="1400" dirty="0" err="1">
                <a:solidFill>
                  <a:srgbClr val="140E30"/>
                </a:solidFill>
                <a:latin typeface="Montserrat" pitchFamily="2" charset="77"/>
              </a:rPr>
              <a:t>Analytics</a:t>
            </a:r>
            <a:endParaRPr lang="es-ES" sz="1400" dirty="0">
              <a:solidFill>
                <a:srgbClr val="140E30"/>
              </a:solidFill>
              <a:latin typeface="Montserrat" pitchFamily="2" charset="77"/>
            </a:endParaRPr>
          </a:p>
          <a:p>
            <a:pPr marL="285750" indent="-285750">
              <a:lnSpc>
                <a:spcPct val="150000"/>
              </a:lnSpc>
              <a:spcAft>
                <a:spcPts val="2400"/>
              </a:spcAft>
              <a:buClr>
                <a:schemeClr val="accent1"/>
              </a:buClr>
              <a:buSzPct val="140000"/>
              <a:buFont typeface="Arial" panose="020B0604020202020204" pitchFamily="34" charset="0"/>
              <a:buChar char="•"/>
            </a:pPr>
            <a:r>
              <a:rPr lang="es-ES" sz="1400" dirty="0" err="1">
                <a:solidFill>
                  <a:srgbClr val="140E30"/>
                </a:solidFill>
                <a:latin typeface="Montserrat" pitchFamily="2" charset="77"/>
              </a:rPr>
              <a:t>Analyze</a:t>
            </a:r>
            <a:r>
              <a:rPr lang="es-ES" sz="14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1400" dirty="0" err="1">
                <a:solidFill>
                  <a:srgbClr val="140E30"/>
                </a:solidFill>
                <a:latin typeface="Montserrat" pitchFamily="2" charset="77"/>
              </a:rPr>
              <a:t>traffic</a:t>
            </a:r>
            <a:r>
              <a:rPr lang="es-ES" sz="14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1400" dirty="0" err="1">
                <a:solidFill>
                  <a:srgbClr val="140E30"/>
                </a:solidFill>
                <a:latin typeface="Montserrat" pitchFamily="2" charset="77"/>
              </a:rPr>
              <a:t>from</a:t>
            </a:r>
            <a:r>
              <a:rPr lang="es-ES" sz="14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1400" dirty="0" err="1">
                <a:solidFill>
                  <a:srgbClr val="140E30"/>
                </a:solidFill>
                <a:latin typeface="Montserrat" pitchFamily="2" charset="77"/>
              </a:rPr>
              <a:t>search</a:t>
            </a:r>
            <a:r>
              <a:rPr lang="es-ES" sz="14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1400" dirty="0" err="1">
                <a:solidFill>
                  <a:srgbClr val="140E30"/>
                </a:solidFill>
                <a:latin typeface="Montserrat" pitchFamily="2" charset="77"/>
              </a:rPr>
              <a:t>console</a:t>
            </a:r>
            <a:endParaRPr lang="es-ES" sz="1400" dirty="0">
              <a:solidFill>
                <a:srgbClr val="140E30"/>
              </a:solidFill>
              <a:latin typeface="Montserrat" pitchFamily="2" charset="77"/>
            </a:endParaRPr>
          </a:p>
          <a:p>
            <a:pPr marL="285750" indent="-285750">
              <a:lnSpc>
                <a:spcPct val="150000"/>
              </a:lnSpc>
              <a:spcAft>
                <a:spcPts val="2400"/>
              </a:spcAft>
              <a:buClr>
                <a:schemeClr val="accent1"/>
              </a:buClr>
              <a:buSzPct val="140000"/>
              <a:buFont typeface="Arial" panose="020B0604020202020204" pitchFamily="34" charset="0"/>
              <a:buChar char="•"/>
            </a:pPr>
            <a:r>
              <a:rPr lang="es-ES" sz="1400" dirty="0" err="1">
                <a:solidFill>
                  <a:srgbClr val="140E30"/>
                </a:solidFill>
                <a:latin typeface="Montserrat" pitchFamily="2" charset="77"/>
              </a:rPr>
              <a:t>Collect</a:t>
            </a:r>
            <a:r>
              <a:rPr lang="es-ES" sz="1400" dirty="0">
                <a:solidFill>
                  <a:srgbClr val="140E30"/>
                </a:solidFill>
                <a:latin typeface="Montserrat" pitchFamily="2" charset="77"/>
              </a:rPr>
              <a:t> data </a:t>
            </a:r>
            <a:r>
              <a:rPr lang="es-ES" sz="1400" dirty="0" err="1">
                <a:solidFill>
                  <a:srgbClr val="140E30"/>
                </a:solidFill>
                <a:latin typeface="Montserrat" pitchFamily="2" charset="77"/>
              </a:rPr>
              <a:t>from</a:t>
            </a:r>
            <a:r>
              <a:rPr lang="es-ES" sz="1400" dirty="0">
                <a:solidFill>
                  <a:srgbClr val="140E30"/>
                </a:solidFill>
                <a:latin typeface="Montserrat" pitchFamily="2" charset="77"/>
              </a:rPr>
              <a:t> social </a:t>
            </a:r>
            <a:r>
              <a:rPr lang="es-ES" sz="1400" dirty="0" err="1">
                <a:solidFill>
                  <a:srgbClr val="140E30"/>
                </a:solidFill>
                <a:latin typeface="Montserrat" pitchFamily="2" charset="77"/>
              </a:rPr>
              <a:t>networks</a:t>
            </a:r>
            <a:r>
              <a:rPr lang="es-ES" sz="1400" dirty="0">
                <a:solidFill>
                  <a:srgbClr val="140E30"/>
                </a:solidFill>
                <a:latin typeface="Montserrat" pitchFamily="2" charset="77"/>
              </a:rPr>
              <a:t>. </a:t>
            </a:r>
          </a:p>
        </p:txBody>
      </p:sp>
      <p:sp>
        <p:nvSpPr>
          <p:cNvPr id="166" name="Título 165">
            <a:extLst>
              <a:ext uri="{FF2B5EF4-FFF2-40B4-BE49-F238E27FC236}">
                <a16:creationId xmlns:a16="http://schemas.microsoft.com/office/drawing/2014/main" id="{DAC811AE-42D6-C74E-AC38-E41DCEB90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/>
              <a:t>Analyze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competence</a:t>
            </a:r>
            <a:endParaRPr lang="es-ES" dirty="0"/>
          </a:p>
        </p:txBody>
      </p:sp>
      <p:sp>
        <p:nvSpPr>
          <p:cNvPr id="167" name="Marcador de texto 166">
            <a:extLst>
              <a:ext uri="{FF2B5EF4-FFF2-40B4-BE49-F238E27FC236}">
                <a16:creationId xmlns:a16="http://schemas.microsoft.com/office/drawing/2014/main" id="{C0386854-B232-E944-B60F-D5C87718F4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69826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Elipse 6">
            <a:extLst>
              <a:ext uri="{FF2B5EF4-FFF2-40B4-BE49-F238E27FC236}">
                <a16:creationId xmlns:a16="http://schemas.microsoft.com/office/drawing/2014/main" id="{C12A7BF3-6661-B140-8CAA-44FE4037B95A}"/>
              </a:ext>
            </a:extLst>
          </p:cNvPr>
          <p:cNvSpPr/>
          <p:nvPr/>
        </p:nvSpPr>
        <p:spPr>
          <a:xfrm rot="2770739">
            <a:off x="331976" y="233579"/>
            <a:ext cx="681370" cy="542957"/>
          </a:xfrm>
          <a:custGeom>
            <a:avLst/>
            <a:gdLst>
              <a:gd name="connsiteX0" fmla="*/ 0 w 4470400"/>
              <a:gd name="connsiteY0" fmla="*/ 2235200 h 4470400"/>
              <a:gd name="connsiteX1" fmla="*/ 2235200 w 4470400"/>
              <a:gd name="connsiteY1" fmla="*/ 0 h 4470400"/>
              <a:gd name="connsiteX2" fmla="*/ 4470400 w 4470400"/>
              <a:gd name="connsiteY2" fmla="*/ 2235200 h 4470400"/>
              <a:gd name="connsiteX3" fmla="*/ 2235200 w 4470400"/>
              <a:gd name="connsiteY3" fmla="*/ 4470400 h 4470400"/>
              <a:gd name="connsiteX4" fmla="*/ 0 w 4470400"/>
              <a:gd name="connsiteY4" fmla="*/ 2235200 h 4470400"/>
              <a:gd name="connsiteX0" fmla="*/ 20592 w 4490992"/>
              <a:gd name="connsiteY0" fmla="*/ 1511300 h 3746500"/>
              <a:gd name="connsiteX1" fmla="*/ 1531892 w 4490992"/>
              <a:gd name="connsiteY1" fmla="*/ 0 h 3746500"/>
              <a:gd name="connsiteX2" fmla="*/ 4490992 w 4490992"/>
              <a:gd name="connsiteY2" fmla="*/ 1511300 h 3746500"/>
              <a:gd name="connsiteX3" fmla="*/ 2255792 w 4490992"/>
              <a:gd name="connsiteY3" fmla="*/ 3746500 h 3746500"/>
              <a:gd name="connsiteX4" fmla="*/ 20592 w 4490992"/>
              <a:gd name="connsiteY4" fmla="*/ 1511300 h 3746500"/>
              <a:gd name="connsiteX0" fmla="*/ 12039 w 4965039"/>
              <a:gd name="connsiteY0" fmla="*/ 1797845 h 4044607"/>
              <a:gd name="connsiteX1" fmla="*/ 1523339 w 4965039"/>
              <a:gd name="connsiteY1" fmla="*/ 286545 h 4044607"/>
              <a:gd name="connsiteX2" fmla="*/ 4965039 w 4965039"/>
              <a:gd name="connsiteY2" fmla="*/ 769145 h 4044607"/>
              <a:gd name="connsiteX3" fmla="*/ 2247239 w 4965039"/>
              <a:gd name="connsiteY3" fmla="*/ 4033045 h 4044607"/>
              <a:gd name="connsiteX4" fmla="*/ 12039 w 4965039"/>
              <a:gd name="connsiteY4" fmla="*/ 1797845 h 4044607"/>
              <a:gd name="connsiteX0" fmla="*/ 10236 w 4963236"/>
              <a:gd name="connsiteY0" fmla="*/ 1797845 h 3200509"/>
              <a:gd name="connsiteX1" fmla="*/ 1521536 w 4963236"/>
              <a:gd name="connsiteY1" fmla="*/ 286545 h 3200509"/>
              <a:gd name="connsiteX2" fmla="*/ 4963236 w 4963236"/>
              <a:gd name="connsiteY2" fmla="*/ 769145 h 3200509"/>
              <a:gd name="connsiteX3" fmla="*/ 2181936 w 4963236"/>
              <a:gd name="connsiteY3" fmla="*/ 3182145 h 3200509"/>
              <a:gd name="connsiteX4" fmla="*/ 10236 w 4963236"/>
              <a:gd name="connsiteY4" fmla="*/ 1797845 h 3200509"/>
              <a:gd name="connsiteX0" fmla="*/ 10586 w 4963586"/>
              <a:gd name="connsiteY0" fmla="*/ 1797845 h 4107795"/>
              <a:gd name="connsiteX1" fmla="*/ 1521886 w 4963586"/>
              <a:gd name="connsiteY1" fmla="*/ 286545 h 4107795"/>
              <a:gd name="connsiteX2" fmla="*/ 4963586 w 4963586"/>
              <a:gd name="connsiteY2" fmla="*/ 769145 h 4107795"/>
              <a:gd name="connsiteX3" fmla="*/ 2194986 w 4963586"/>
              <a:gd name="connsiteY3" fmla="*/ 4096545 h 4107795"/>
              <a:gd name="connsiteX4" fmla="*/ 10586 w 4963586"/>
              <a:gd name="connsiteY4" fmla="*/ 1797845 h 4107795"/>
              <a:gd name="connsiteX0" fmla="*/ 10586 w 4963586"/>
              <a:gd name="connsiteY0" fmla="*/ 1797845 h 4139511"/>
              <a:gd name="connsiteX1" fmla="*/ 1521886 w 4963586"/>
              <a:gd name="connsiteY1" fmla="*/ 286545 h 4139511"/>
              <a:gd name="connsiteX2" fmla="*/ 4963586 w 4963586"/>
              <a:gd name="connsiteY2" fmla="*/ 769145 h 4139511"/>
              <a:gd name="connsiteX3" fmla="*/ 2194986 w 4963586"/>
              <a:gd name="connsiteY3" fmla="*/ 4096545 h 4139511"/>
              <a:gd name="connsiteX4" fmla="*/ 10586 w 4963586"/>
              <a:gd name="connsiteY4" fmla="*/ 1797845 h 4139511"/>
              <a:gd name="connsiteX0" fmla="*/ 26370 w 4979370"/>
              <a:gd name="connsiteY0" fmla="*/ 1797845 h 3246403"/>
              <a:gd name="connsiteX1" fmla="*/ 1537670 w 4979370"/>
              <a:gd name="connsiteY1" fmla="*/ 286545 h 3246403"/>
              <a:gd name="connsiteX2" fmla="*/ 4979370 w 4979370"/>
              <a:gd name="connsiteY2" fmla="*/ 769145 h 3246403"/>
              <a:gd name="connsiteX3" fmla="*/ 2680670 w 4979370"/>
              <a:gd name="connsiteY3" fmla="*/ 3182145 h 3246403"/>
              <a:gd name="connsiteX4" fmla="*/ 26370 w 4979370"/>
              <a:gd name="connsiteY4" fmla="*/ 1797845 h 3246403"/>
              <a:gd name="connsiteX0" fmla="*/ 26370 w 4979370"/>
              <a:gd name="connsiteY0" fmla="*/ 1797845 h 3378043"/>
              <a:gd name="connsiteX1" fmla="*/ 1537670 w 4979370"/>
              <a:gd name="connsiteY1" fmla="*/ 286545 h 3378043"/>
              <a:gd name="connsiteX2" fmla="*/ 4979370 w 4979370"/>
              <a:gd name="connsiteY2" fmla="*/ 769145 h 3378043"/>
              <a:gd name="connsiteX3" fmla="*/ 2680670 w 4979370"/>
              <a:gd name="connsiteY3" fmla="*/ 3182145 h 3378043"/>
              <a:gd name="connsiteX4" fmla="*/ 26370 w 4979370"/>
              <a:gd name="connsiteY4" fmla="*/ 1797845 h 3378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79370" h="3378043">
                <a:moveTo>
                  <a:pt x="26370" y="1797845"/>
                </a:moveTo>
                <a:cubicBezTo>
                  <a:pt x="-164130" y="1315245"/>
                  <a:pt x="712170" y="457995"/>
                  <a:pt x="1537670" y="286545"/>
                </a:cubicBezTo>
                <a:cubicBezTo>
                  <a:pt x="2363170" y="115095"/>
                  <a:pt x="4979370" y="-465322"/>
                  <a:pt x="4979370" y="769145"/>
                </a:cubicBezTo>
                <a:cubicBezTo>
                  <a:pt x="4979370" y="2003612"/>
                  <a:pt x="4928570" y="4013995"/>
                  <a:pt x="2680670" y="3182145"/>
                </a:cubicBezTo>
                <a:cubicBezTo>
                  <a:pt x="432770" y="2350295"/>
                  <a:pt x="216870" y="2280445"/>
                  <a:pt x="26370" y="1797845"/>
                </a:cubicBezTo>
                <a:close/>
              </a:path>
            </a:pathLst>
          </a:custGeom>
          <a:solidFill>
            <a:srgbClr val="6647F2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6" name="Chart 25">
            <a:extLst>
              <a:ext uri="{FF2B5EF4-FFF2-40B4-BE49-F238E27FC236}">
                <a16:creationId xmlns:a16="http://schemas.microsoft.com/office/drawing/2014/main" id="{16A85EE4-8BCA-8E42-947C-F1A5E6FC28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0057354"/>
              </p:ext>
            </p:extLst>
          </p:nvPr>
        </p:nvGraphicFramePr>
        <p:xfrm>
          <a:off x="672663" y="2733401"/>
          <a:ext cx="7010400" cy="36150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Elipse 7">
            <a:extLst>
              <a:ext uri="{FF2B5EF4-FFF2-40B4-BE49-F238E27FC236}">
                <a16:creationId xmlns:a16="http://schemas.microsoft.com/office/drawing/2014/main" id="{45F1FBFD-9390-4544-80CE-7561C39081E3}"/>
              </a:ext>
            </a:extLst>
          </p:cNvPr>
          <p:cNvSpPr/>
          <p:nvPr/>
        </p:nvSpPr>
        <p:spPr>
          <a:xfrm>
            <a:off x="6491289" y="501644"/>
            <a:ext cx="164592" cy="164592"/>
          </a:xfrm>
          <a:prstGeom prst="ellipse">
            <a:avLst/>
          </a:prstGeom>
          <a:solidFill>
            <a:srgbClr val="EA8D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Montserrat" pitchFamily="2" charset="77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D217D8D4-5343-C745-BB4F-B6DD033823F4}"/>
              </a:ext>
            </a:extLst>
          </p:cNvPr>
          <p:cNvSpPr/>
          <p:nvPr/>
        </p:nvSpPr>
        <p:spPr>
          <a:xfrm>
            <a:off x="6683313" y="378722"/>
            <a:ext cx="1026054" cy="326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80"/>
              </a:lnSpc>
            </a:pPr>
            <a:r>
              <a:rPr lang="es-ES" sz="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  <a:cs typeface="Arial" panose="020B0604020202020204" pitchFamily="34" charset="0"/>
              </a:rPr>
              <a:t>Competitor</a:t>
            </a:r>
            <a:r>
              <a:rPr lang="es-E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D87CEC8B-4760-0A4F-8F7D-3B7EB2C528C9}"/>
              </a:ext>
            </a:extLst>
          </p:cNvPr>
          <p:cNvSpPr/>
          <p:nvPr/>
        </p:nvSpPr>
        <p:spPr>
          <a:xfrm>
            <a:off x="6491289" y="871613"/>
            <a:ext cx="164592" cy="164592"/>
          </a:xfrm>
          <a:prstGeom prst="ellipse">
            <a:avLst/>
          </a:prstGeom>
          <a:solidFill>
            <a:srgbClr val="A890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Montserrat" pitchFamily="2" charset="77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3AD00CFC-67FF-B64A-BC95-8AA8222BC22E}"/>
              </a:ext>
            </a:extLst>
          </p:cNvPr>
          <p:cNvSpPr/>
          <p:nvPr/>
        </p:nvSpPr>
        <p:spPr>
          <a:xfrm>
            <a:off x="6683313" y="748691"/>
            <a:ext cx="1026054" cy="326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80"/>
              </a:lnSpc>
            </a:pPr>
            <a:r>
              <a:rPr lang="es-ES" sz="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  <a:cs typeface="Arial" panose="020B0604020202020204" pitchFamily="34" charset="0"/>
              </a:rPr>
              <a:t>Competitor</a:t>
            </a:r>
            <a:r>
              <a:rPr lang="es-E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  <a:cs typeface="Arial" panose="020B0604020202020204" pitchFamily="34" charset="0"/>
              </a:rPr>
              <a:t> 2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044CBB67-2B8A-B541-B244-E5653757B5BD}"/>
              </a:ext>
            </a:extLst>
          </p:cNvPr>
          <p:cNvSpPr/>
          <p:nvPr/>
        </p:nvSpPr>
        <p:spPr>
          <a:xfrm>
            <a:off x="6491289" y="1283045"/>
            <a:ext cx="164592" cy="164592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Montserrat" pitchFamily="2" charset="77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E138B436-9E9F-E644-B629-AE6937AA27FB}"/>
              </a:ext>
            </a:extLst>
          </p:cNvPr>
          <p:cNvSpPr/>
          <p:nvPr/>
        </p:nvSpPr>
        <p:spPr>
          <a:xfrm>
            <a:off x="6683313" y="1160123"/>
            <a:ext cx="1026054" cy="326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80"/>
              </a:lnSpc>
            </a:pPr>
            <a:r>
              <a:rPr lang="es-ES" sz="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  <a:cs typeface="Arial" panose="020B0604020202020204" pitchFamily="34" charset="0"/>
              </a:rPr>
              <a:t>Competitor</a:t>
            </a:r>
            <a:r>
              <a:rPr lang="es-E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  <a:cs typeface="Arial" panose="020B0604020202020204" pitchFamily="34" charset="0"/>
              </a:rPr>
              <a:t> 3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DEB7E4D9-6F08-8746-B390-6033B4D73E61}"/>
              </a:ext>
            </a:extLst>
          </p:cNvPr>
          <p:cNvSpPr/>
          <p:nvPr/>
        </p:nvSpPr>
        <p:spPr>
          <a:xfrm>
            <a:off x="6491906" y="1686844"/>
            <a:ext cx="164592" cy="164592"/>
          </a:xfrm>
          <a:prstGeom prst="ellipse">
            <a:avLst/>
          </a:prstGeom>
          <a:solidFill>
            <a:srgbClr val="CCD1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Montserrat" pitchFamily="2" charset="77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B6C5F7B5-578F-EB43-806E-63FF4B2769D9}"/>
              </a:ext>
            </a:extLst>
          </p:cNvPr>
          <p:cNvSpPr/>
          <p:nvPr/>
        </p:nvSpPr>
        <p:spPr>
          <a:xfrm>
            <a:off x="6683930" y="1563922"/>
            <a:ext cx="1026054" cy="31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80"/>
              </a:lnSpc>
            </a:pPr>
            <a:r>
              <a:rPr lang="es-ES" sz="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  <a:cs typeface="Arial" panose="020B0604020202020204" pitchFamily="34" charset="0"/>
              </a:rPr>
              <a:t>Competitor</a:t>
            </a:r>
            <a:r>
              <a:rPr lang="es-E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  <a:cs typeface="Arial" panose="020B0604020202020204" pitchFamily="34" charset="0"/>
              </a:rPr>
              <a:t> 4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E060645C-E259-5149-9F95-8D2BE0597118}"/>
              </a:ext>
            </a:extLst>
          </p:cNvPr>
          <p:cNvSpPr/>
          <p:nvPr/>
        </p:nvSpPr>
        <p:spPr>
          <a:xfrm>
            <a:off x="8242300" y="0"/>
            <a:ext cx="3949699" cy="6858000"/>
          </a:xfrm>
          <a:prstGeom prst="rect">
            <a:avLst/>
          </a:prstGeom>
          <a:solidFill>
            <a:srgbClr val="C6D3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DFF2CC61-8A5A-2F4E-87AF-D8B246CB7903}"/>
              </a:ext>
            </a:extLst>
          </p:cNvPr>
          <p:cNvSpPr txBox="1"/>
          <p:nvPr/>
        </p:nvSpPr>
        <p:spPr>
          <a:xfrm>
            <a:off x="8833160" y="2003168"/>
            <a:ext cx="2990540" cy="110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s-ES" b="1" dirty="0">
                <a:solidFill>
                  <a:srgbClr val="140E30"/>
                </a:solidFill>
                <a:latin typeface="Montserrat" pitchFamily="2" charset="77"/>
              </a:rPr>
              <a:t>Data </a:t>
            </a:r>
            <a:r>
              <a:rPr lang="es-ES" b="1" dirty="0" err="1">
                <a:solidFill>
                  <a:srgbClr val="140E30"/>
                </a:solidFill>
                <a:latin typeface="Montserrat" pitchFamily="2" charset="77"/>
              </a:rPr>
              <a:t>highlight</a:t>
            </a:r>
            <a:endParaRPr lang="es-ES" b="1" dirty="0">
              <a:solidFill>
                <a:srgbClr val="140E30"/>
              </a:solidFill>
              <a:latin typeface="Montserrat" pitchFamily="2" charset="77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s-ES" sz="1200" dirty="0">
                <a:solidFill>
                  <a:srgbClr val="140E30"/>
                </a:solidFill>
                <a:latin typeface="Montserrat" pitchFamily="2" charset="77"/>
              </a:rPr>
              <a:t>Use </a:t>
            </a:r>
            <a:r>
              <a:rPr lang="es-ES" sz="1200" dirty="0" err="1">
                <a:solidFill>
                  <a:srgbClr val="140E30"/>
                </a:solidFill>
                <a:latin typeface="Montserrat" pitchFamily="2" charset="77"/>
              </a:rPr>
              <a:t>this</a:t>
            </a:r>
            <a:r>
              <a:rPr lang="es-ES" sz="12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1200" dirty="0" err="1">
                <a:solidFill>
                  <a:srgbClr val="140E30"/>
                </a:solidFill>
                <a:latin typeface="Montserrat" pitchFamily="2" charset="77"/>
              </a:rPr>
              <a:t>space</a:t>
            </a:r>
            <a:r>
              <a:rPr lang="es-ES" sz="1200" dirty="0">
                <a:solidFill>
                  <a:srgbClr val="140E30"/>
                </a:solidFill>
                <a:latin typeface="Montserrat" pitchFamily="2" charset="77"/>
              </a:rPr>
              <a:t> to </a:t>
            </a:r>
            <a:r>
              <a:rPr lang="es-ES" sz="1200" dirty="0" err="1">
                <a:solidFill>
                  <a:srgbClr val="140E30"/>
                </a:solidFill>
                <a:latin typeface="Montserrat" pitchFamily="2" charset="77"/>
              </a:rPr>
              <a:t>highlight</a:t>
            </a:r>
            <a:r>
              <a:rPr lang="es-ES" sz="12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1200" dirty="0" err="1">
                <a:solidFill>
                  <a:srgbClr val="140E30"/>
                </a:solidFill>
                <a:latin typeface="Montserrat" pitchFamily="2" charset="77"/>
              </a:rPr>
              <a:t>the</a:t>
            </a:r>
            <a:r>
              <a:rPr lang="es-ES" sz="1200" dirty="0">
                <a:solidFill>
                  <a:srgbClr val="140E30"/>
                </a:solidFill>
                <a:latin typeface="Montserrat" pitchFamily="2" charset="77"/>
              </a:rPr>
              <a:t> figures </a:t>
            </a:r>
            <a:r>
              <a:rPr lang="es-ES" sz="1200" dirty="0" err="1">
                <a:solidFill>
                  <a:srgbClr val="140E30"/>
                </a:solidFill>
                <a:latin typeface="Montserrat" pitchFamily="2" charset="77"/>
              </a:rPr>
              <a:t>that</a:t>
            </a:r>
            <a:r>
              <a:rPr lang="es-ES" sz="12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1200" dirty="0" err="1">
                <a:solidFill>
                  <a:srgbClr val="140E30"/>
                </a:solidFill>
                <a:latin typeface="Montserrat" pitchFamily="2" charset="77"/>
              </a:rPr>
              <a:t>interest</a:t>
            </a:r>
            <a:r>
              <a:rPr lang="es-ES" sz="12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1200" dirty="0" err="1">
                <a:solidFill>
                  <a:srgbClr val="140E30"/>
                </a:solidFill>
                <a:latin typeface="Montserrat" pitchFamily="2" charset="77"/>
              </a:rPr>
              <a:t>you</a:t>
            </a:r>
            <a:endParaRPr lang="es-ES" sz="1200" dirty="0">
              <a:solidFill>
                <a:srgbClr val="140E30"/>
              </a:solidFill>
              <a:latin typeface="Montserrat" pitchFamily="2" charset="77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4F040307-EF7A-4449-A75B-E4B973AA70A1}"/>
              </a:ext>
            </a:extLst>
          </p:cNvPr>
          <p:cNvSpPr txBox="1"/>
          <p:nvPr/>
        </p:nvSpPr>
        <p:spPr>
          <a:xfrm>
            <a:off x="8795856" y="1068320"/>
            <a:ext cx="299054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6000" b="1" spc="600" dirty="0">
                <a:ln w="19050">
                  <a:solidFill>
                    <a:srgbClr val="6647F2"/>
                  </a:solidFill>
                </a:ln>
                <a:noFill/>
                <a:latin typeface="Montserrat ExtraBold" pitchFamily="2" charset="77"/>
              </a:rPr>
              <a:t>12</a:t>
            </a:r>
            <a:r>
              <a:rPr lang="es-ES" sz="4000" b="1" spc="600" dirty="0">
                <a:ln w="19050">
                  <a:solidFill>
                    <a:srgbClr val="6647F2"/>
                  </a:solidFill>
                </a:ln>
                <a:noFill/>
                <a:latin typeface="Montserrat ExtraBold" pitchFamily="2" charset="77"/>
              </a:rPr>
              <a:t>%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5B5B90D2-E464-9B49-9882-B908297D68DF}"/>
              </a:ext>
            </a:extLst>
          </p:cNvPr>
          <p:cNvSpPr txBox="1"/>
          <p:nvPr/>
        </p:nvSpPr>
        <p:spPr>
          <a:xfrm>
            <a:off x="8833160" y="4643814"/>
            <a:ext cx="2990540" cy="110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s-ES" b="1" dirty="0">
                <a:solidFill>
                  <a:srgbClr val="140E30"/>
                </a:solidFill>
                <a:latin typeface="Montserrat" pitchFamily="2" charset="77"/>
              </a:rPr>
              <a:t>Data </a:t>
            </a:r>
            <a:r>
              <a:rPr lang="es-ES" b="1" dirty="0" err="1">
                <a:solidFill>
                  <a:srgbClr val="140E30"/>
                </a:solidFill>
                <a:latin typeface="Montserrat" pitchFamily="2" charset="77"/>
              </a:rPr>
              <a:t>highlight</a:t>
            </a:r>
            <a:endParaRPr lang="es-ES" b="1" dirty="0">
              <a:solidFill>
                <a:srgbClr val="140E30"/>
              </a:solidFill>
              <a:latin typeface="Montserrat" pitchFamily="2" charset="77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s-ES" sz="1200" dirty="0">
                <a:solidFill>
                  <a:srgbClr val="140E30"/>
                </a:solidFill>
                <a:latin typeface="Montserrat" pitchFamily="2" charset="77"/>
              </a:rPr>
              <a:t>Use </a:t>
            </a:r>
            <a:r>
              <a:rPr lang="es-ES" sz="1200" dirty="0" err="1">
                <a:solidFill>
                  <a:srgbClr val="140E30"/>
                </a:solidFill>
                <a:latin typeface="Montserrat" pitchFamily="2" charset="77"/>
              </a:rPr>
              <a:t>this</a:t>
            </a:r>
            <a:r>
              <a:rPr lang="es-ES" sz="12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1200" dirty="0" err="1">
                <a:solidFill>
                  <a:srgbClr val="140E30"/>
                </a:solidFill>
                <a:latin typeface="Montserrat" pitchFamily="2" charset="77"/>
              </a:rPr>
              <a:t>space</a:t>
            </a:r>
            <a:r>
              <a:rPr lang="es-ES" sz="1200" dirty="0">
                <a:solidFill>
                  <a:srgbClr val="140E30"/>
                </a:solidFill>
                <a:latin typeface="Montserrat" pitchFamily="2" charset="77"/>
              </a:rPr>
              <a:t> to </a:t>
            </a:r>
            <a:r>
              <a:rPr lang="es-ES" sz="1200" dirty="0" err="1">
                <a:solidFill>
                  <a:srgbClr val="140E30"/>
                </a:solidFill>
                <a:latin typeface="Montserrat" pitchFamily="2" charset="77"/>
              </a:rPr>
              <a:t>highlight</a:t>
            </a:r>
            <a:r>
              <a:rPr lang="es-ES" sz="12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1200" dirty="0" err="1">
                <a:solidFill>
                  <a:srgbClr val="140E30"/>
                </a:solidFill>
                <a:latin typeface="Montserrat" pitchFamily="2" charset="77"/>
              </a:rPr>
              <a:t>the</a:t>
            </a:r>
            <a:r>
              <a:rPr lang="es-ES" sz="1200" dirty="0">
                <a:solidFill>
                  <a:srgbClr val="140E30"/>
                </a:solidFill>
                <a:latin typeface="Montserrat" pitchFamily="2" charset="77"/>
              </a:rPr>
              <a:t> figures </a:t>
            </a:r>
            <a:r>
              <a:rPr lang="es-ES" sz="1200" dirty="0" err="1">
                <a:solidFill>
                  <a:srgbClr val="140E30"/>
                </a:solidFill>
                <a:latin typeface="Montserrat" pitchFamily="2" charset="77"/>
              </a:rPr>
              <a:t>that</a:t>
            </a:r>
            <a:r>
              <a:rPr lang="es-ES" sz="12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1200" dirty="0" err="1">
                <a:solidFill>
                  <a:srgbClr val="140E30"/>
                </a:solidFill>
                <a:latin typeface="Montserrat" pitchFamily="2" charset="77"/>
              </a:rPr>
              <a:t>interest</a:t>
            </a:r>
            <a:r>
              <a:rPr lang="es-ES" sz="12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1200" dirty="0" err="1">
                <a:solidFill>
                  <a:srgbClr val="140E30"/>
                </a:solidFill>
                <a:latin typeface="Montserrat" pitchFamily="2" charset="77"/>
              </a:rPr>
              <a:t>you</a:t>
            </a:r>
            <a:endParaRPr lang="es-ES" sz="1200" dirty="0">
              <a:solidFill>
                <a:srgbClr val="140E30"/>
              </a:solidFill>
              <a:latin typeface="Montserrat" pitchFamily="2" charset="77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D1DBA070-71C3-6644-B0F6-D993F5827E1C}"/>
              </a:ext>
            </a:extLst>
          </p:cNvPr>
          <p:cNvSpPr txBox="1"/>
          <p:nvPr/>
        </p:nvSpPr>
        <p:spPr>
          <a:xfrm>
            <a:off x="8795856" y="3708966"/>
            <a:ext cx="299054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6000" b="1" spc="600" dirty="0">
                <a:ln w="19050">
                  <a:solidFill>
                    <a:srgbClr val="6647F2"/>
                  </a:solidFill>
                </a:ln>
                <a:noFill/>
                <a:latin typeface="Montserrat ExtraBold" pitchFamily="2" charset="77"/>
              </a:rPr>
              <a:t>124</a:t>
            </a:r>
            <a:r>
              <a:rPr lang="es-ES" sz="4000" b="1" spc="600" dirty="0">
                <a:ln w="19050">
                  <a:solidFill>
                    <a:srgbClr val="6647F2"/>
                  </a:solidFill>
                </a:ln>
                <a:noFill/>
                <a:latin typeface="Montserrat ExtraBold" pitchFamily="2" charset="77"/>
              </a:rPr>
              <a:t>k</a:t>
            </a:r>
            <a:endParaRPr lang="es-ES" sz="6000" b="1" spc="600" dirty="0">
              <a:ln w="19050">
                <a:solidFill>
                  <a:srgbClr val="6647F2"/>
                </a:solidFill>
              </a:ln>
              <a:noFill/>
              <a:latin typeface="Montserrat ExtraBold" pitchFamily="2" charset="77"/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C467E691-0011-B842-AD1A-F9B21554A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pc="600" dirty="0">
                <a:ln w="19050">
                  <a:solidFill>
                    <a:srgbClr val="6647F2"/>
                  </a:solidFill>
                </a:ln>
              </a:rPr>
              <a:t>DATA</a:t>
            </a:r>
            <a:endParaRPr lang="es-E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8AC4189-08D1-D14D-AA67-44DE9E7EDF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err="1"/>
              <a:t>Comparative</a:t>
            </a:r>
            <a:r>
              <a:rPr lang="es-ES" dirty="0"/>
              <a:t> chart</a:t>
            </a:r>
            <a:endParaRPr lang="es-ES" dirty="0">
              <a:solidFill>
                <a:srgbClr val="59BC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967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0AFBE95-B2B9-E145-AAE5-C56A225505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9369131"/>
              </p:ext>
            </p:extLst>
          </p:nvPr>
        </p:nvGraphicFramePr>
        <p:xfrm>
          <a:off x="511472" y="2754229"/>
          <a:ext cx="4920571" cy="2771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Elipse 2">
            <a:extLst>
              <a:ext uri="{FF2B5EF4-FFF2-40B4-BE49-F238E27FC236}">
                <a16:creationId xmlns:a16="http://schemas.microsoft.com/office/drawing/2014/main" id="{532B94F8-FE98-C049-8E34-0D7C7D0FC228}"/>
              </a:ext>
            </a:extLst>
          </p:cNvPr>
          <p:cNvSpPr/>
          <p:nvPr/>
        </p:nvSpPr>
        <p:spPr>
          <a:xfrm>
            <a:off x="1939036" y="5905463"/>
            <a:ext cx="164592" cy="164592"/>
          </a:xfrm>
          <a:prstGeom prst="ellipse">
            <a:avLst/>
          </a:prstGeom>
          <a:solidFill>
            <a:srgbClr val="EA8D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1855B7C-30E6-9245-9496-B38DF0439D48}"/>
              </a:ext>
            </a:extLst>
          </p:cNvPr>
          <p:cNvSpPr/>
          <p:nvPr/>
        </p:nvSpPr>
        <p:spPr>
          <a:xfrm>
            <a:off x="2131060" y="5782541"/>
            <a:ext cx="1026054" cy="317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80"/>
              </a:lnSpc>
            </a:pPr>
            <a:r>
              <a:rPr lang="es-ES" sz="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  <a:cs typeface="Arial" panose="020B0604020202020204" pitchFamily="34" charset="0"/>
              </a:rPr>
              <a:t>Competitor</a:t>
            </a:r>
            <a:r>
              <a:rPr lang="es-E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B6F023B4-0711-6E48-B445-8148EAF7846E}"/>
              </a:ext>
            </a:extLst>
          </p:cNvPr>
          <p:cNvSpPr/>
          <p:nvPr/>
        </p:nvSpPr>
        <p:spPr>
          <a:xfrm>
            <a:off x="3155188" y="5905463"/>
            <a:ext cx="164592" cy="164592"/>
          </a:xfrm>
          <a:prstGeom prst="ellipse">
            <a:avLst/>
          </a:prstGeom>
          <a:solidFill>
            <a:srgbClr val="A890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DECF94A-D748-8B49-8780-D6BE85AD5B26}"/>
              </a:ext>
            </a:extLst>
          </p:cNvPr>
          <p:cNvSpPr/>
          <p:nvPr/>
        </p:nvSpPr>
        <p:spPr>
          <a:xfrm>
            <a:off x="3347212" y="5782541"/>
            <a:ext cx="1026054" cy="317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80"/>
              </a:lnSpc>
            </a:pPr>
            <a:r>
              <a:rPr lang="es-ES" sz="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  <a:cs typeface="Arial" panose="020B0604020202020204" pitchFamily="34" charset="0"/>
              </a:rPr>
              <a:t>Competitor</a:t>
            </a:r>
            <a:r>
              <a:rPr lang="es-E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  <a:cs typeface="Arial" panose="020B0604020202020204" pitchFamily="34" charset="0"/>
              </a:rPr>
              <a:t> 2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D6540FD-7920-184A-978D-770056E44B69}"/>
              </a:ext>
            </a:extLst>
          </p:cNvPr>
          <p:cNvSpPr txBox="1"/>
          <p:nvPr/>
        </p:nvSpPr>
        <p:spPr>
          <a:xfrm>
            <a:off x="511472" y="2231103"/>
            <a:ext cx="49205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err="1">
                <a:solidFill>
                  <a:srgbClr val="36267C"/>
                </a:solidFill>
                <a:latin typeface="Montserrat" pitchFamily="2" charset="77"/>
              </a:rPr>
              <a:t>Comparative</a:t>
            </a:r>
            <a:r>
              <a:rPr lang="es-ES" sz="2000" b="1" dirty="0">
                <a:solidFill>
                  <a:srgbClr val="36267C"/>
                </a:solidFill>
                <a:latin typeface="Montserrat" pitchFamily="2" charset="77"/>
              </a:rPr>
              <a:t> chart</a:t>
            </a:r>
            <a:endParaRPr lang="es-ES" sz="2000" b="1" dirty="0">
              <a:solidFill>
                <a:srgbClr val="59BCAB"/>
              </a:solidFill>
              <a:latin typeface="Montserrat" pitchFamily="2" charset="77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6CBD807-82B9-4649-A434-A95CA1C09314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C6D3EC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DEEB2F5-0B4D-2146-9C54-3A52DAC943A6}"/>
              </a:ext>
            </a:extLst>
          </p:cNvPr>
          <p:cNvSpPr txBox="1"/>
          <p:nvPr/>
        </p:nvSpPr>
        <p:spPr>
          <a:xfrm>
            <a:off x="511472" y="434002"/>
            <a:ext cx="49205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000" b="1" spc="600" dirty="0">
                <a:ln w="25400">
                  <a:solidFill>
                    <a:srgbClr val="6647F2"/>
                  </a:solidFill>
                </a:ln>
                <a:noFill/>
                <a:latin typeface="Montserrat" pitchFamily="2" charset="77"/>
              </a:rPr>
              <a:t>2019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0F961AC-6837-3B4D-99F2-CC18FDAADDAB}"/>
              </a:ext>
            </a:extLst>
          </p:cNvPr>
          <p:cNvSpPr txBox="1"/>
          <p:nvPr/>
        </p:nvSpPr>
        <p:spPr>
          <a:xfrm>
            <a:off x="6886872" y="434002"/>
            <a:ext cx="49205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000" b="1" spc="600" dirty="0">
                <a:ln w="25400">
                  <a:solidFill>
                    <a:srgbClr val="6647F2"/>
                  </a:solidFill>
                </a:ln>
                <a:noFill/>
                <a:latin typeface="Montserrat" pitchFamily="2" charset="77"/>
              </a:rPr>
              <a:t>2020</a:t>
            </a:r>
          </a:p>
        </p:txBody>
      </p:sp>
      <p:sp>
        <p:nvSpPr>
          <p:cNvPr id="11" name="Elipse 6">
            <a:extLst>
              <a:ext uri="{FF2B5EF4-FFF2-40B4-BE49-F238E27FC236}">
                <a16:creationId xmlns:a16="http://schemas.microsoft.com/office/drawing/2014/main" id="{2ED28B2E-E3D4-EC46-B629-D64B3B0A2ECD}"/>
              </a:ext>
            </a:extLst>
          </p:cNvPr>
          <p:cNvSpPr/>
          <p:nvPr/>
        </p:nvSpPr>
        <p:spPr>
          <a:xfrm>
            <a:off x="5368458" y="553284"/>
            <a:ext cx="1238842" cy="850386"/>
          </a:xfrm>
          <a:custGeom>
            <a:avLst/>
            <a:gdLst>
              <a:gd name="connsiteX0" fmla="*/ 0 w 4470400"/>
              <a:gd name="connsiteY0" fmla="*/ 2235200 h 4470400"/>
              <a:gd name="connsiteX1" fmla="*/ 2235200 w 4470400"/>
              <a:gd name="connsiteY1" fmla="*/ 0 h 4470400"/>
              <a:gd name="connsiteX2" fmla="*/ 4470400 w 4470400"/>
              <a:gd name="connsiteY2" fmla="*/ 2235200 h 4470400"/>
              <a:gd name="connsiteX3" fmla="*/ 2235200 w 4470400"/>
              <a:gd name="connsiteY3" fmla="*/ 4470400 h 4470400"/>
              <a:gd name="connsiteX4" fmla="*/ 0 w 4470400"/>
              <a:gd name="connsiteY4" fmla="*/ 2235200 h 4470400"/>
              <a:gd name="connsiteX0" fmla="*/ 20592 w 4490992"/>
              <a:gd name="connsiteY0" fmla="*/ 1511300 h 3746500"/>
              <a:gd name="connsiteX1" fmla="*/ 1531892 w 4490992"/>
              <a:gd name="connsiteY1" fmla="*/ 0 h 3746500"/>
              <a:gd name="connsiteX2" fmla="*/ 4490992 w 4490992"/>
              <a:gd name="connsiteY2" fmla="*/ 1511300 h 3746500"/>
              <a:gd name="connsiteX3" fmla="*/ 2255792 w 4490992"/>
              <a:gd name="connsiteY3" fmla="*/ 3746500 h 3746500"/>
              <a:gd name="connsiteX4" fmla="*/ 20592 w 4490992"/>
              <a:gd name="connsiteY4" fmla="*/ 1511300 h 3746500"/>
              <a:gd name="connsiteX0" fmla="*/ 12039 w 4965039"/>
              <a:gd name="connsiteY0" fmla="*/ 1797845 h 4044607"/>
              <a:gd name="connsiteX1" fmla="*/ 1523339 w 4965039"/>
              <a:gd name="connsiteY1" fmla="*/ 286545 h 4044607"/>
              <a:gd name="connsiteX2" fmla="*/ 4965039 w 4965039"/>
              <a:gd name="connsiteY2" fmla="*/ 769145 h 4044607"/>
              <a:gd name="connsiteX3" fmla="*/ 2247239 w 4965039"/>
              <a:gd name="connsiteY3" fmla="*/ 4033045 h 4044607"/>
              <a:gd name="connsiteX4" fmla="*/ 12039 w 4965039"/>
              <a:gd name="connsiteY4" fmla="*/ 1797845 h 4044607"/>
              <a:gd name="connsiteX0" fmla="*/ 10236 w 4963236"/>
              <a:gd name="connsiteY0" fmla="*/ 1797845 h 3200509"/>
              <a:gd name="connsiteX1" fmla="*/ 1521536 w 4963236"/>
              <a:gd name="connsiteY1" fmla="*/ 286545 h 3200509"/>
              <a:gd name="connsiteX2" fmla="*/ 4963236 w 4963236"/>
              <a:gd name="connsiteY2" fmla="*/ 769145 h 3200509"/>
              <a:gd name="connsiteX3" fmla="*/ 2181936 w 4963236"/>
              <a:gd name="connsiteY3" fmla="*/ 3182145 h 3200509"/>
              <a:gd name="connsiteX4" fmla="*/ 10236 w 4963236"/>
              <a:gd name="connsiteY4" fmla="*/ 1797845 h 3200509"/>
              <a:gd name="connsiteX0" fmla="*/ 10586 w 4963586"/>
              <a:gd name="connsiteY0" fmla="*/ 1797845 h 4107795"/>
              <a:gd name="connsiteX1" fmla="*/ 1521886 w 4963586"/>
              <a:gd name="connsiteY1" fmla="*/ 286545 h 4107795"/>
              <a:gd name="connsiteX2" fmla="*/ 4963586 w 4963586"/>
              <a:gd name="connsiteY2" fmla="*/ 769145 h 4107795"/>
              <a:gd name="connsiteX3" fmla="*/ 2194986 w 4963586"/>
              <a:gd name="connsiteY3" fmla="*/ 4096545 h 4107795"/>
              <a:gd name="connsiteX4" fmla="*/ 10586 w 4963586"/>
              <a:gd name="connsiteY4" fmla="*/ 1797845 h 4107795"/>
              <a:gd name="connsiteX0" fmla="*/ 10586 w 4963586"/>
              <a:gd name="connsiteY0" fmla="*/ 1797845 h 4139511"/>
              <a:gd name="connsiteX1" fmla="*/ 1521886 w 4963586"/>
              <a:gd name="connsiteY1" fmla="*/ 286545 h 4139511"/>
              <a:gd name="connsiteX2" fmla="*/ 4963586 w 4963586"/>
              <a:gd name="connsiteY2" fmla="*/ 769145 h 4139511"/>
              <a:gd name="connsiteX3" fmla="*/ 2194986 w 4963586"/>
              <a:gd name="connsiteY3" fmla="*/ 4096545 h 4139511"/>
              <a:gd name="connsiteX4" fmla="*/ 10586 w 4963586"/>
              <a:gd name="connsiteY4" fmla="*/ 1797845 h 4139511"/>
              <a:gd name="connsiteX0" fmla="*/ 26370 w 4979370"/>
              <a:gd name="connsiteY0" fmla="*/ 1797845 h 3246403"/>
              <a:gd name="connsiteX1" fmla="*/ 1537670 w 4979370"/>
              <a:gd name="connsiteY1" fmla="*/ 286545 h 3246403"/>
              <a:gd name="connsiteX2" fmla="*/ 4979370 w 4979370"/>
              <a:gd name="connsiteY2" fmla="*/ 769145 h 3246403"/>
              <a:gd name="connsiteX3" fmla="*/ 2680670 w 4979370"/>
              <a:gd name="connsiteY3" fmla="*/ 3182145 h 3246403"/>
              <a:gd name="connsiteX4" fmla="*/ 26370 w 4979370"/>
              <a:gd name="connsiteY4" fmla="*/ 1797845 h 3246403"/>
              <a:gd name="connsiteX0" fmla="*/ 26370 w 4979370"/>
              <a:gd name="connsiteY0" fmla="*/ 1797845 h 3378043"/>
              <a:gd name="connsiteX1" fmla="*/ 1537670 w 4979370"/>
              <a:gd name="connsiteY1" fmla="*/ 286545 h 3378043"/>
              <a:gd name="connsiteX2" fmla="*/ 4979370 w 4979370"/>
              <a:gd name="connsiteY2" fmla="*/ 769145 h 3378043"/>
              <a:gd name="connsiteX3" fmla="*/ 2680670 w 4979370"/>
              <a:gd name="connsiteY3" fmla="*/ 3182145 h 3378043"/>
              <a:gd name="connsiteX4" fmla="*/ 26370 w 4979370"/>
              <a:gd name="connsiteY4" fmla="*/ 1797845 h 3378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79370" h="3378043">
                <a:moveTo>
                  <a:pt x="26370" y="1797845"/>
                </a:moveTo>
                <a:cubicBezTo>
                  <a:pt x="-164130" y="1315245"/>
                  <a:pt x="712170" y="457995"/>
                  <a:pt x="1537670" y="286545"/>
                </a:cubicBezTo>
                <a:cubicBezTo>
                  <a:pt x="2363170" y="115095"/>
                  <a:pt x="4979370" y="-465322"/>
                  <a:pt x="4979370" y="769145"/>
                </a:cubicBezTo>
                <a:cubicBezTo>
                  <a:pt x="4979370" y="2003612"/>
                  <a:pt x="4928570" y="4013995"/>
                  <a:pt x="2680670" y="3182145"/>
                </a:cubicBezTo>
                <a:cubicBezTo>
                  <a:pt x="432770" y="2350295"/>
                  <a:pt x="216870" y="2280445"/>
                  <a:pt x="26370" y="1797845"/>
                </a:cubicBezTo>
                <a:close/>
              </a:path>
            </a:pathLst>
          </a:custGeom>
          <a:solidFill>
            <a:srgbClr val="CB6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Forma libre 11">
            <a:extLst>
              <a:ext uri="{FF2B5EF4-FFF2-40B4-BE49-F238E27FC236}">
                <a16:creationId xmlns:a16="http://schemas.microsoft.com/office/drawing/2014/main" id="{580BDBCE-1987-2641-871C-12C858AF5E09}"/>
              </a:ext>
            </a:extLst>
          </p:cNvPr>
          <p:cNvSpPr/>
          <p:nvPr/>
        </p:nvSpPr>
        <p:spPr>
          <a:xfrm rot="5400000">
            <a:off x="5864645" y="730183"/>
            <a:ext cx="462710" cy="462710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dirty="0"/>
          </a:p>
        </p:txBody>
      </p:sp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91928587-41B7-2649-9BDC-F132F2FAF2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781676"/>
              </p:ext>
            </p:extLst>
          </p:nvPr>
        </p:nvGraphicFramePr>
        <p:xfrm>
          <a:off x="6759957" y="2754229"/>
          <a:ext cx="4920571" cy="2771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Elipse 13">
            <a:extLst>
              <a:ext uri="{FF2B5EF4-FFF2-40B4-BE49-F238E27FC236}">
                <a16:creationId xmlns:a16="http://schemas.microsoft.com/office/drawing/2014/main" id="{04DAF0D5-144A-F640-9102-19010814E705}"/>
              </a:ext>
            </a:extLst>
          </p:cNvPr>
          <p:cNvSpPr/>
          <p:nvPr/>
        </p:nvSpPr>
        <p:spPr>
          <a:xfrm>
            <a:off x="8187521" y="5905463"/>
            <a:ext cx="164592" cy="164592"/>
          </a:xfrm>
          <a:prstGeom prst="ellipse">
            <a:avLst/>
          </a:prstGeom>
          <a:solidFill>
            <a:srgbClr val="EA8D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3A6ACABB-D609-8F4C-9379-7D253B47F874}"/>
              </a:ext>
            </a:extLst>
          </p:cNvPr>
          <p:cNvSpPr/>
          <p:nvPr/>
        </p:nvSpPr>
        <p:spPr>
          <a:xfrm>
            <a:off x="8379545" y="5782541"/>
            <a:ext cx="1026054" cy="317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80"/>
              </a:lnSpc>
            </a:pPr>
            <a:r>
              <a:rPr lang="es-ES" sz="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  <a:cs typeface="Arial" panose="020B0604020202020204" pitchFamily="34" charset="0"/>
              </a:rPr>
              <a:t>Competitor</a:t>
            </a:r>
            <a:r>
              <a:rPr lang="es-E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299E9193-1667-3140-8D09-0FBB2816B68F}"/>
              </a:ext>
            </a:extLst>
          </p:cNvPr>
          <p:cNvSpPr/>
          <p:nvPr/>
        </p:nvSpPr>
        <p:spPr>
          <a:xfrm>
            <a:off x="9403673" y="5905463"/>
            <a:ext cx="164592" cy="164592"/>
          </a:xfrm>
          <a:prstGeom prst="ellipse">
            <a:avLst/>
          </a:prstGeom>
          <a:solidFill>
            <a:srgbClr val="A890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FB96CD20-4A8D-6041-A9D0-6EC9FDE21AB2}"/>
              </a:ext>
            </a:extLst>
          </p:cNvPr>
          <p:cNvSpPr/>
          <p:nvPr/>
        </p:nvSpPr>
        <p:spPr>
          <a:xfrm>
            <a:off x="9595697" y="5782541"/>
            <a:ext cx="1026054" cy="317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80"/>
              </a:lnSpc>
            </a:pPr>
            <a:r>
              <a:rPr lang="es-ES" sz="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  <a:cs typeface="Arial" panose="020B0604020202020204" pitchFamily="34" charset="0"/>
              </a:rPr>
              <a:t>Competitor</a:t>
            </a:r>
            <a:r>
              <a:rPr lang="es-E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  <a:cs typeface="Arial" panose="020B0604020202020204" pitchFamily="34" charset="0"/>
              </a:rPr>
              <a:t> 2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D18E5233-DACC-8C4E-B6F2-A52230BB3785}"/>
              </a:ext>
            </a:extLst>
          </p:cNvPr>
          <p:cNvSpPr txBox="1"/>
          <p:nvPr/>
        </p:nvSpPr>
        <p:spPr>
          <a:xfrm>
            <a:off x="6759957" y="2231103"/>
            <a:ext cx="49205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err="1">
                <a:solidFill>
                  <a:srgbClr val="36267C"/>
                </a:solidFill>
                <a:latin typeface="Montserrat" pitchFamily="2" charset="77"/>
              </a:rPr>
              <a:t>Comparative</a:t>
            </a:r>
            <a:r>
              <a:rPr lang="es-ES" sz="2000" b="1" dirty="0">
                <a:solidFill>
                  <a:srgbClr val="36267C"/>
                </a:solidFill>
                <a:latin typeface="Montserrat" pitchFamily="2" charset="77"/>
              </a:rPr>
              <a:t> chart</a:t>
            </a:r>
            <a:endParaRPr lang="es-ES" sz="2000" b="1" dirty="0">
              <a:solidFill>
                <a:srgbClr val="59BCAB"/>
              </a:solidFill>
              <a:latin typeface="Montserrat" pitchFamily="2" charset="77"/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455E964D-CB8B-8345-B1DE-E3ABFED95F47}"/>
              </a:ext>
            </a:extLst>
          </p:cNvPr>
          <p:cNvSpPr/>
          <p:nvPr/>
        </p:nvSpPr>
        <p:spPr>
          <a:xfrm>
            <a:off x="2919759" y="1449665"/>
            <a:ext cx="51955" cy="550719"/>
          </a:xfrm>
          <a:prstGeom prst="rect">
            <a:avLst/>
          </a:prstGeom>
          <a:solidFill>
            <a:srgbClr val="6647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E48237E9-0482-444C-88FA-17506D8618AE}"/>
              </a:ext>
            </a:extLst>
          </p:cNvPr>
          <p:cNvSpPr/>
          <p:nvPr/>
        </p:nvSpPr>
        <p:spPr>
          <a:xfrm>
            <a:off x="9258213" y="1449665"/>
            <a:ext cx="51955" cy="550719"/>
          </a:xfrm>
          <a:prstGeom prst="rect">
            <a:avLst/>
          </a:prstGeom>
          <a:solidFill>
            <a:srgbClr val="6647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4465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D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ángulo 66">
            <a:extLst>
              <a:ext uri="{FF2B5EF4-FFF2-40B4-BE49-F238E27FC236}">
                <a16:creationId xmlns:a16="http://schemas.microsoft.com/office/drawing/2014/main" id="{E4357096-087F-DA42-B373-0E0BF4505708}"/>
              </a:ext>
            </a:extLst>
          </p:cNvPr>
          <p:cNvSpPr/>
          <p:nvPr/>
        </p:nvSpPr>
        <p:spPr>
          <a:xfrm>
            <a:off x="0" y="6056866"/>
            <a:ext cx="12192000" cy="812800"/>
          </a:xfrm>
          <a:prstGeom prst="rect">
            <a:avLst/>
          </a:prstGeom>
          <a:solidFill>
            <a:schemeClr val="bg1"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Elipse 6">
            <a:extLst>
              <a:ext uri="{FF2B5EF4-FFF2-40B4-BE49-F238E27FC236}">
                <a16:creationId xmlns:a16="http://schemas.microsoft.com/office/drawing/2014/main" id="{9486ECFA-6927-0945-9785-5954C768A4D6}"/>
              </a:ext>
            </a:extLst>
          </p:cNvPr>
          <p:cNvSpPr/>
          <p:nvPr/>
        </p:nvSpPr>
        <p:spPr>
          <a:xfrm>
            <a:off x="238442" y="16"/>
            <a:ext cx="3661499" cy="2335148"/>
          </a:xfrm>
          <a:custGeom>
            <a:avLst/>
            <a:gdLst>
              <a:gd name="connsiteX0" fmla="*/ 0 w 4470400"/>
              <a:gd name="connsiteY0" fmla="*/ 2235200 h 4470400"/>
              <a:gd name="connsiteX1" fmla="*/ 2235200 w 4470400"/>
              <a:gd name="connsiteY1" fmla="*/ 0 h 4470400"/>
              <a:gd name="connsiteX2" fmla="*/ 4470400 w 4470400"/>
              <a:gd name="connsiteY2" fmla="*/ 2235200 h 4470400"/>
              <a:gd name="connsiteX3" fmla="*/ 2235200 w 4470400"/>
              <a:gd name="connsiteY3" fmla="*/ 4470400 h 4470400"/>
              <a:gd name="connsiteX4" fmla="*/ 0 w 4470400"/>
              <a:gd name="connsiteY4" fmla="*/ 2235200 h 4470400"/>
              <a:gd name="connsiteX0" fmla="*/ 20592 w 4490992"/>
              <a:gd name="connsiteY0" fmla="*/ 1511300 h 3746500"/>
              <a:gd name="connsiteX1" fmla="*/ 1531892 w 4490992"/>
              <a:gd name="connsiteY1" fmla="*/ 0 h 3746500"/>
              <a:gd name="connsiteX2" fmla="*/ 4490992 w 4490992"/>
              <a:gd name="connsiteY2" fmla="*/ 1511300 h 3746500"/>
              <a:gd name="connsiteX3" fmla="*/ 2255792 w 4490992"/>
              <a:gd name="connsiteY3" fmla="*/ 3746500 h 3746500"/>
              <a:gd name="connsiteX4" fmla="*/ 20592 w 4490992"/>
              <a:gd name="connsiteY4" fmla="*/ 1511300 h 3746500"/>
              <a:gd name="connsiteX0" fmla="*/ 12039 w 4965039"/>
              <a:gd name="connsiteY0" fmla="*/ 1797845 h 4044607"/>
              <a:gd name="connsiteX1" fmla="*/ 1523339 w 4965039"/>
              <a:gd name="connsiteY1" fmla="*/ 286545 h 4044607"/>
              <a:gd name="connsiteX2" fmla="*/ 4965039 w 4965039"/>
              <a:gd name="connsiteY2" fmla="*/ 769145 h 4044607"/>
              <a:gd name="connsiteX3" fmla="*/ 2247239 w 4965039"/>
              <a:gd name="connsiteY3" fmla="*/ 4033045 h 4044607"/>
              <a:gd name="connsiteX4" fmla="*/ 12039 w 4965039"/>
              <a:gd name="connsiteY4" fmla="*/ 1797845 h 4044607"/>
              <a:gd name="connsiteX0" fmla="*/ 10236 w 4963236"/>
              <a:gd name="connsiteY0" fmla="*/ 1797845 h 3200509"/>
              <a:gd name="connsiteX1" fmla="*/ 1521536 w 4963236"/>
              <a:gd name="connsiteY1" fmla="*/ 286545 h 3200509"/>
              <a:gd name="connsiteX2" fmla="*/ 4963236 w 4963236"/>
              <a:gd name="connsiteY2" fmla="*/ 769145 h 3200509"/>
              <a:gd name="connsiteX3" fmla="*/ 2181936 w 4963236"/>
              <a:gd name="connsiteY3" fmla="*/ 3182145 h 3200509"/>
              <a:gd name="connsiteX4" fmla="*/ 10236 w 4963236"/>
              <a:gd name="connsiteY4" fmla="*/ 1797845 h 3200509"/>
              <a:gd name="connsiteX0" fmla="*/ 10586 w 4963586"/>
              <a:gd name="connsiteY0" fmla="*/ 1797845 h 4107795"/>
              <a:gd name="connsiteX1" fmla="*/ 1521886 w 4963586"/>
              <a:gd name="connsiteY1" fmla="*/ 286545 h 4107795"/>
              <a:gd name="connsiteX2" fmla="*/ 4963586 w 4963586"/>
              <a:gd name="connsiteY2" fmla="*/ 769145 h 4107795"/>
              <a:gd name="connsiteX3" fmla="*/ 2194986 w 4963586"/>
              <a:gd name="connsiteY3" fmla="*/ 4096545 h 4107795"/>
              <a:gd name="connsiteX4" fmla="*/ 10586 w 4963586"/>
              <a:gd name="connsiteY4" fmla="*/ 1797845 h 4107795"/>
              <a:gd name="connsiteX0" fmla="*/ 10586 w 4963586"/>
              <a:gd name="connsiteY0" fmla="*/ 1797845 h 4139511"/>
              <a:gd name="connsiteX1" fmla="*/ 1521886 w 4963586"/>
              <a:gd name="connsiteY1" fmla="*/ 286545 h 4139511"/>
              <a:gd name="connsiteX2" fmla="*/ 4963586 w 4963586"/>
              <a:gd name="connsiteY2" fmla="*/ 769145 h 4139511"/>
              <a:gd name="connsiteX3" fmla="*/ 2194986 w 4963586"/>
              <a:gd name="connsiteY3" fmla="*/ 4096545 h 4139511"/>
              <a:gd name="connsiteX4" fmla="*/ 10586 w 4963586"/>
              <a:gd name="connsiteY4" fmla="*/ 1797845 h 4139511"/>
              <a:gd name="connsiteX0" fmla="*/ 26370 w 4979370"/>
              <a:gd name="connsiteY0" fmla="*/ 1797845 h 3246403"/>
              <a:gd name="connsiteX1" fmla="*/ 1537670 w 4979370"/>
              <a:gd name="connsiteY1" fmla="*/ 286545 h 3246403"/>
              <a:gd name="connsiteX2" fmla="*/ 4979370 w 4979370"/>
              <a:gd name="connsiteY2" fmla="*/ 769145 h 3246403"/>
              <a:gd name="connsiteX3" fmla="*/ 2680670 w 4979370"/>
              <a:gd name="connsiteY3" fmla="*/ 3182145 h 3246403"/>
              <a:gd name="connsiteX4" fmla="*/ 26370 w 4979370"/>
              <a:gd name="connsiteY4" fmla="*/ 1797845 h 3246403"/>
              <a:gd name="connsiteX0" fmla="*/ 26370 w 4979370"/>
              <a:gd name="connsiteY0" fmla="*/ 1797845 h 3378043"/>
              <a:gd name="connsiteX1" fmla="*/ 1537670 w 4979370"/>
              <a:gd name="connsiteY1" fmla="*/ 286545 h 3378043"/>
              <a:gd name="connsiteX2" fmla="*/ 4979370 w 4979370"/>
              <a:gd name="connsiteY2" fmla="*/ 769145 h 3378043"/>
              <a:gd name="connsiteX3" fmla="*/ 2680670 w 4979370"/>
              <a:gd name="connsiteY3" fmla="*/ 3182145 h 3378043"/>
              <a:gd name="connsiteX4" fmla="*/ 26370 w 4979370"/>
              <a:gd name="connsiteY4" fmla="*/ 1797845 h 3378043"/>
              <a:gd name="connsiteX0" fmla="*/ 31940 w 4762759"/>
              <a:gd name="connsiteY0" fmla="*/ 2754499 h 3367259"/>
              <a:gd name="connsiteX1" fmla="*/ 1321059 w 4762759"/>
              <a:gd name="connsiteY1" fmla="*/ 342385 h 3367259"/>
              <a:gd name="connsiteX2" fmla="*/ 4762759 w 4762759"/>
              <a:gd name="connsiteY2" fmla="*/ 824985 h 3367259"/>
              <a:gd name="connsiteX3" fmla="*/ 2464059 w 4762759"/>
              <a:gd name="connsiteY3" fmla="*/ 3237985 h 3367259"/>
              <a:gd name="connsiteX4" fmla="*/ 31940 w 4762759"/>
              <a:gd name="connsiteY4" fmla="*/ 2754499 h 3367259"/>
              <a:gd name="connsiteX0" fmla="*/ 37411 w 4768230"/>
              <a:gd name="connsiteY0" fmla="*/ 2991005 h 3615249"/>
              <a:gd name="connsiteX1" fmla="*/ 1263050 w 4768230"/>
              <a:gd name="connsiteY1" fmla="*/ 192827 h 3615249"/>
              <a:gd name="connsiteX2" fmla="*/ 4768230 w 4768230"/>
              <a:gd name="connsiteY2" fmla="*/ 1061491 h 3615249"/>
              <a:gd name="connsiteX3" fmla="*/ 2469530 w 4768230"/>
              <a:gd name="connsiteY3" fmla="*/ 3474491 h 3615249"/>
              <a:gd name="connsiteX4" fmla="*/ 37411 w 4768230"/>
              <a:gd name="connsiteY4" fmla="*/ 2991005 h 3615249"/>
              <a:gd name="connsiteX0" fmla="*/ 94229 w 4825048"/>
              <a:gd name="connsiteY0" fmla="*/ 2888783 h 3513027"/>
              <a:gd name="connsiteX1" fmla="*/ 1319868 w 4825048"/>
              <a:gd name="connsiteY1" fmla="*/ 90605 h 3513027"/>
              <a:gd name="connsiteX2" fmla="*/ 4825048 w 4825048"/>
              <a:gd name="connsiteY2" fmla="*/ 959269 h 3513027"/>
              <a:gd name="connsiteX3" fmla="*/ 2526348 w 4825048"/>
              <a:gd name="connsiteY3" fmla="*/ 3372269 h 3513027"/>
              <a:gd name="connsiteX4" fmla="*/ 94229 w 4825048"/>
              <a:gd name="connsiteY4" fmla="*/ 2888783 h 3513027"/>
              <a:gd name="connsiteX0" fmla="*/ 198101 w 4928920"/>
              <a:gd name="connsiteY0" fmla="*/ 2901841 h 3641408"/>
              <a:gd name="connsiteX1" fmla="*/ 1423740 w 4928920"/>
              <a:gd name="connsiteY1" fmla="*/ 103663 h 3641408"/>
              <a:gd name="connsiteX2" fmla="*/ 4928920 w 4928920"/>
              <a:gd name="connsiteY2" fmla="*/ 972327 h 3641408"/>
              <a:gd name="connsiteX3" fmla="*/ 2630220 w 4928920"/>
              <a:gd name="connsiteY3" fmla="*/ 3385327 h 3641408"/>
              <a:gd name="connsiteX4" fmla="*/ 198101 w 4928920"/>
              <a:gd name="connsiteY4" fmla="*/ 2901841 h 3641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28920" h="3641408">
                <a:moveTo>
                  <a:pt x="198101" y="2901841"/>
                </a:moveTo>
                <a:cubicBezTo>
                  <a:pt x="-241029" y="1913681"/>
                  <a:pt x="469" y="-530718"/>
                  <a:pt x="1423740" y="103663"/>
                </a:cubicBezTo>
                <a:cubicBezTo>
                  <a:pt x="2847011" y="738044"/>
                  <a:pt x="4928920" y="-262140"/>
                  <a:pt x="4928920" y="972327"/>
                </a:cubicBezTo>
                <a:cubicBezTo>
                  <a:pt x="4928920" y="2206794"/>
                  <a:pt x="3418690" y="3063741"/>
                  <a:pt x="2630220" y="3385327"/>
                </a:cubicBezTo>
                <a:cubicBezTo>
                  <a:pt x="1841750" y="3706913"/>
                  <a:pt x="637231" y="3890001"/>
                  <a:pt x="198101" y="290184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72" name="Gráfico 16">
            <a:extLst>
              <a:ext uri="{FF2B5EF4-FFF2-40B4-BE49-F238E27FC236}">
                <a16:creationId xmlns:a16="http://schemas.microsoft.com/office/drawing/2014/main" id="{E430F9B3-FA26-0C4E-8181-6A11982CC2A0}"/>
              </a:ext>
            </a:extLst>
          </p:cNvPr>
          <p:cNvGrpSpPr/>
          <p:nvPr/>
        </p:nvGrpSpPr>
        <p:grpSpPr>
          <a:xfrm>
            <a:off x="6903930" y="1993174"/>
            <a:ext cx="4891327" cy="4414186"/>
            <a:chOff x="6774996" y="1783746"/>
            <a:chExt cx="1399850" cy="1263297"/>
          </a:xfrm>
        </p:grpSpPr>
        <p:sp>
          <p:nvSpPr>
            <p:cNvPr id="73" name="Forma libre 72">
              <a:extLst>
                <a:ext uri="{FF2B5EF4-FFF2-40B4-BE49-F238E27FC236}">
                  <a16:creationId xmlns:a16="http://schemas.microsoft.com/office/drawing/2014/main" id="{F641C747-6EB6-FF4E-B4C0-1B94458BE2AF}"/>
                </a:ext>
              </a:extLst>
            </p:cNvPr>
            <p:cNvSpPr/>
            <p:nvPr/>
          </p:nvSpPr>
          <p:spPr>
            <a:xfrm>
              <a:off x="6774996" y="2963220"/>
              <a:ext cx="410734" cy="83823"/>
            </a:xfrm>
            <a:custGeom>
              <a:avLst/>
              <a:gdLst>
                <a:gd name="connsiteX0" fmla="*/ 410595 w 410734"/>
                <a:gd name="connsiteY0" fmla="*/ 42051 h 83823"/>
                <a:gd name="connsiteX1" fmla="*/ 206345 w 410734"/>
                <a:gd name="connsiteY1" fmla="*/ 82007 h 83823"/>
                <a:gd name="connsiteX2" fmla="*/ 2096 w 410734"/>
                <a:gd name="connsiteY2" fmla="*/ 42051 h 83823"/>
                <a:gd name="connsiteX3" fmla="*/ 206345 w 410734"/>
                <a:gd name="connsiteY3" fmla="*/ 2096 h 83823"/>
                <a:gd name="connsiteX4" fmla="*/ 410595 w 410734"/>
                <a:gd name="connsiteY4" fmla="*/ 42051 h 83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0734" h="83823">
                  <a:moveTo>
                    <a:pt x="410595" y="42051"/>
                  </a:moveTo>
                  <a:cubicBezTo>
                    <a:pt x="410595" y="64118"/>
                    <a:pt x="319149" y="82007"/>
                    <a:pt x="206345" y="82007"/>
                  </a:cubicBezTo>
                  <a:cubicBezTo>
                    <a:pt x="93541" y="82007"/>
                    <a:pt x="2096" y="64118"/>
                    <a:pt x="2096" y="42051"/>
                  </a:cubicBezTo>
                  <a:cubicBezTo>
                    <a:pt x="2096" y="19984"/>
                    <a:pt x="93541" y="2096"/>
                    <a:pt x="206345" y="2096"/>
                  </a:cubicBezTo>
                  <a:cubicBezTo>
                    <a:pt x="319149" y="2096"/>
                    <a:pt x="410595" y="19984"/>
                    <a:pt x="410595" y="42051"/>
                  </a:cubicBezTo>
                  <a:close/>
                </a:path>
              </a:pathLst>
            </a:custGeom>
            <a:solidFill>
              <a:srgbClr val="575FA8">
                <a:alpha val="34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" name="Forma libre 73">
              <a:extLst>
                <a:ext uri="{FF2B5EF4-FFF2-40B4-BE49-F238E27FC236}">
                  <a16:creationId xmlns:a16="http://schemas.microsoft.com/office/drawing/2014/main" id="{0CC789D5-F686-8840-840E-91105AC6F32C}"/>
                </a:ext>
              </a:extLst>
            </p:cNvPr>
            <p:cNvSpPr/>
            <p:nvPr/>
          </p:nvSpPr>
          <p:spPr>
            <a:xfrm>
              <a:off x="6997407" y="2931088"/>
              <a:ext cx="125735" cy="69853"/>
            </a:xfrm>
            <a:custGeom>
              <a:avLst/>
              <a:gdLst>
                <a:gd name="connsiteX0" fmla="*/ 6287 w 125735"/>
                <a:gd name="connsiteY0" fmla="*/ 2096 h 69852"/>
                <a:gd name="connsiteX1" fmla="*/ 2096 w 125735"/>
                <a:gd name="connsiteY1" fmla="*/ 70272 h 69852"/>
                <a:gd name="connsiteX2" fmla="*/ 123919 w 125735"/>
                <a:gd name="connsiteY2" fmla="*/ 70272 h 69852"/>
                <a:gd name="connsiteX3" fmla="*/ 52110 w 125735"/>
                <a:gd name="connsiteY3" fmla="*/ 26404 h 69852"/>
                <a:gd name="connsiteX4" fmla="*/ 49595 w 125735"/>
                <a:gd name="connsiteY4" fmla="*/ 2375 h 69852"/>
                <a:gd name="connsiteX5" fmla="*/ 6287 w 125735"/>
                <a:gd name="connsiteY5" fmla="*/ 2375 h 69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735" h="69852">
                  <a:moveTo>
                    <a:pt x="6287" y="2096"/>
                  </a:moveTo>
                  <a:lnTo>
                    <a:pt x="2096" y="70272"/>
                  </a:lnTo>
                  <a:lnTo>
                    <a:pt x="123919" y="70272"/>
                  </a:lnTo>
                  <a:cubicBezTo>
                    <a:pt x="123919" y="70272"/>
                    <a:pt x="74184" y="37022"/>
                    <a:pt x="52110" y="26404"/>
                  </a:cubicBezTo>
                  <a:lnTo>
                    <a:pt x="49595" y="2375"/>
                  </a:lnTo>
                  <a:lnTo>
                    <a:pt x="6287" y="2375"/>
                  </a:lnTo>
                  <a:close/>
                </a:path>
              </a:pathLst>
            </a:custGeom>
            <a:solidFill>
              <a:srgbClr val="F087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" name="Forma libre 75">
              <a:extLst>
                <a:ext uri="{FF2B5EF4-FFF2-40B4-BE49-F238E27FC236}">
                  <a16:creationId xmlns:a16="http://schemas.microsoft.com/office/drawing/2014/main" id="{9490F1EF-132C-E949-BBA8-31BCCFEDF01F}"/>
                </a:ext>
              </a:extLst>
            </p:cNvPr>
            <p:cNvSpPr/>
            <p:nvPr/>
          </p:nvSpPr>
          <p:spPr>
            <a:xfrm>
              <a:off x="6925878" y="2390148"/>
              <a:ext cx="125735" cy="561616"/>
            </a:xfrm>
            <a:custGeom>
              <a:avLst/>
              <a:gdLst>
                <a:gd name="connsiteX0" fmla="*/ 115537 w 125735"/>
                <a:gd name="connsiteY0" fmla="*/ 2096 h 561616"/>
                <a:gd name="connsiteX1" fmla="*/ 123639 w 125735"/>
                <a:gd name="connsiteY1" fmla="*/ 561477 h 561616"/>
                <a:gd name="connsiteX2" fmla="*/ 75581 w 125735"/>
                <a:gd name="connsiteY2" fmla="*/ 561477 h 561616"/>
                <a:gd name="connsiteX3" fmla="*/ 48478 w 125735"/>
                <a:gd name="connsiteY3" fmla="*/ 278433 h 561616"/>
                <a:gd name="connsiteX4" fmla="*/ 2096 w 125735"/>
                <a:gd name="connsiteY4" fmla="*/ 2096 h 561616"/>
                <a:gd name="connsiteX5" fmla="*/ 115537 w 125735"/>
                <a:gd name="connsiteY5" fmla="*/ 2096 h 561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735" h="561616">
                  <a:moveTo>
                    <a:pt x="115537" y="2096"/>
                  </a:moveTo>
                  <a:lnTo>
                    <a:pt x="123639" y="561477"/>
                  </a:lnTo>
                  <a:lnTo>
                    <a:pt x="75581" y="561477"/>
                  </a:lnTo>
                  <a:cubicBezTo>
                    <a:pt x="75581" y="561477"/>
                    <a:pt x="22493" y="342418"/>
                    <a:pt x="48478" y="278433"/>
                  </a:cubicBezTo>
                  <a:lnTo>
                    <a:pt x="2096" y="2096"/>
                  </a:lnTo>
                  <a:lnTo>
                    <a:pt x="115537" y="2096"/>
                  </a:lnTo>
                  <a:close/>
                </a:path>
              </a:pathLst>
            </a:custGeom>
            <a:solidFill>
              <a:srgbClr val="3238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635BA42C-59BC-6E4C-AD13-1EBCFEE61B90}"/>
                </a:ext>
              </a:extLst>
            </p:cNvPr>
            <p:cNvSpPr/>
            <p:nvPr/>
          </p:nvSpPr>
          <p:spPr>
            <a:xfrm>
              <a:off x="6926158" y="2390148"/>
              <a:ext cx="122941" cy="480587"/>
            </a:xfrm>
            <a:custGeom>
              <a:avLst/>
              <a:gdLst>
                <a:gd name="connsiteX0" fmla="*/ 115257 w 122940"/>
                <a:gd name="connsiteY0" fmla="*/ 2096 h 480587"/>
                <a:gd name="connsiteX1" fmla="*/ 2096 w 122940"/>
                <a:gd name="connsiteY1" fmla="*/ 2096 h 480587"/>
                <a:gd name="connsiteX2" fmla="*/ 48478 w 122940"/>
                <a:gd name="connsiteY2" fmla="*/ 278433 h 480587"/>
                <a:gd name="connsiteX3" fmla="*/ 44287 w 122940"/>
                <a:gd name="connsiteY3" fmla="*/ 385168 h 480587"/>
                <a:gd name="connsiteX4" fmla="*/ 122242 w 122940"/>
                <a:gd name="connsiteY4" fmla="*/ 480447 h 480587"/>
                <a:gd name="connsiteX5" fmla="*/ 115257 w 122940"/>
                <a:gd name="connsiteY5" fmla="*/ 2096 h 480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2940" h="480587">
                  <a:moveTo>
                    <a:pt x="115257" y="2096"/>
                  </a:moveTo>
                  <a:lnTo>
                    <a:pt x="2096" y="2096"/>
                  </a:lnTo>
                  <a:lnTo>
                    <a:pt x="48478" y="278433"/>
                  </a:lnTo>
                  <a:cubicBezTo>
                    <a:pt x="39537" y="300507"/>
                    <a:pt x="39816" y="341301"/>
                    <a:pt x="44287" y="385168"/>
                  </a:cubicBezTo>
                  <a:lnTo>
                    <a:pt x="122242" y="480447"/>
                  </a:lnTo>
                  <a:lnTo>
                    <a:pt x="115257" y="2096"/>
                  </a:lnTo>
                  <a:close/>
                </a:path>
              </a:pathLst>
            </a:custGeom>
            <a:solidFill>
              <a:srgbClr val="020203">
                <a:alpha val="2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" name="Forma libre 79">
              <a:extLst>
                <a:ext uri="{FF2B5EF4-FFF2-40B4-BE49-F238E27FC236}">
                  <a16:creationId xmlns:a16="http://schemas.microsoft.com/office/drawing/2014/main" id="{B9BC63C3-D357-A945-BCA9-1095CCF056D0}"/>
                </a:ext>
              </a:extLst>
            </p:cNvPr>
            <p:cNvSpPr/>
            <p:nvPr/>
          </p:nvSpPr>
          <p:spPr>
            <a:xfrm>
              <a:off x="6854349" y="2940029"/>
              <a:ext cx="136911" cy="69853"/>
            </a:xfrm>
            <a:custGeom>
              <a:avLst/>
              <a:gdLst>
                <a:gd name="connsiteX0" fmla="*/ 20816 w 136911"/>
                <a:gd name="connsiteY0" fmla="*/ 2096 h 69852"/>
                <a:gd name="connsiteX1" fmla="*/ 2096 w 136911"/>
                <a:gd name="connsiteY1" fmla="*/ 70272 h 69852"/>
                <a:gd name="connsiteX2" fmla="*/ 135095 w 136911"/>
                <a:gd name="connsiteY2" fmla="*/ 70272 h 69852"/>
                <a:gd name="connsiteX3" fmla="*/ 56581 w 136911"/>
                <a:gd name="connsiteY3" fmla="*/ 26404 h 69852"/>
                <a:gd name="connsiteX4" fmla="*/ 60772 w 136911"/>
                <a:gd name="connsiteY4" fmla="*/ 2375 h 69852"/>
                <a:gd name="connsiteX5" fmla="*/ 20816 w 136911"/>
                <a:gd name="connsiteY5" fmla="*/ 2375 h 69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6911" h="69852">
                  <a:moveTo>
                    <a:pt x="20816" y="2096"/>
                  </a:moveTo>
                  <a:lnTo>
                    <a:pt x="2096" y="70272"/>
                  </a:lnTo>
                  <a:lnTo>
                    <a:pt x="135095" y="70272"/>
                  </a:lnTo>
                  <a:cubicBezTo>
                    <a:pt x="135095" y="70272"/>
                    <a:pt x="78934" y="37022"/>
                    <a:pt x="56581" y="26404"/>
                  </a:cubicBezTo>
                  <a:lnTo>
                    <a:pt x="60772" y="2375"/>
                  </a:lnTo>
                  <a:lnTo>
                    <a:pt x="20816" y="2375"/>
                  </a:lnTo>
                  <a:close/>
                </a:path>
              </a:pathLst>
            </a:custGeom>
            <a:solidFill>
              <a:srgbClr val="F087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AE908C34-20E1-E942-B1C0-B21499778411}"/>
                </a:ext>
              </a:extLst>
            </p:cNvPr>
            <p:cNvSpPr/>
            <p:nvPr/>
          </p:nvSpPr>
          <p:spPr>
            <a:xfrm>
              <a:off x="6868040" y="2383163"/>
              <a:ext cx="178823" cy="569999"/>
            </a:xfrm>
            <a:custGeom>
              <a:avLst/>
              <a:gdLst>
                <a:gd name="connsiteX0" fmla="*/ 176728 w 178823"/>
                <a:gd name="connsiteY0" fmla="*/ 2096 h 569998"/>
                <a:gd name="connsiteX1" fmla="*/ 129507 w 178823"/>
                <a:gd name="connsiteY1" fmla="*/ 282624 h 569998"/>
                <a:gd name="connsiteX2" fmla="*/ 49875 w 178823"/>
                <a:gd name="connsiteY2" fmla="*/ 568462 h 569998"/>
                <a:gd name="connsiteX3" fmla="*/ 2096 w 178823"/>
                <a:gd name="connsiteY3" fmla="*/ 568462 h 569998"/>
                <a:gd name="connsiteX4" fmla="*/ 66640 w 178823"/>
                <a:gd name="connsiteY4" fmla="*/ 265580 h 569998"/>
                <a:gd name="connsiteX5" fmla="*/ 27801 w 178823"/>
                <a:gd name="connsiteY5" fmla="*/ 2375 h 569998"/>
                <a:gd name="connsiteX6" fmla="*/ 176728 w 178823"/>
                <a:gd name="connsiteY6" fmla="*/ 2375 h 569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8823" h="569998">
                  <a:moveTo>
                    <a:pt x="176728" y="2096"/>
                  </a:moveTo>
                  <a:lnTo>
                    <a:pt x="129507" y="282624"/>
                  </a:lnTo>
                  <a:lnTo>
                    <a:pt x="49875" y="568462"/>
                  </a:lnTo>
                  <a:lnTo>
                    <a:pt x="2096" y="568462"/>
                  </a:lnTo>
                  <a:cubicBezTo>
                    <a:pt x="2096" y="568462"/>
                    <a:pt x="17463" y="294080"/>
                    <a:pt x="66640" y="265580"/>
                  </a:cubicBezTo>
                  <a:lnTo>
                    <a:pt x="27801" y="2375"/>
                  </a:lnTo>
                  <a:lnTo>
                    <a:pt x="176728" y="2375"/>
                  </a:lnTo>
                  <a:close/>
                </a:path>
              </a:pathLst>
            </a:custGeom>
            <a:solidFill>
              <a:srgbClr val="3238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B2376296-76E3-B04B-984A-8191FC76D594}"/>
                </a:ext>
              </a:extLst>
            </p:cNvPr>
            <p:cNvSpPr/>
            <p:nvPr/>
          </p:nvSpPr>
          <p:spPr>
            <a:xfrm>
              <a:off x="6893746" y="2383163"/>
              <a:ext cx="150882" cy="44706"/>
            </a:xfrm>
            <a:custGeom>
              <a:avLst/>
              <a:gdLst>
                <a:gd name="connsiteX0" fmla="*/ 147948 w 150882"/>
                <a:gd name="connsiteY0" fmla="*/ 21375 h 44705"/>
                <a:gd name="connsiteX1" fmla="*/ 151022 w 150882"/>
                <a:gd name="connsiteY1" fmla="*/ 2096 h 44705"/>
                <a:gd name="connsiteX2" fmla="*/ 2096 w 150882"/>
                <a:gd name="connsiteY2" fmla="*/ 2096 h 44705"/>
                <a:gd name="connsiteX3" fmla="*/ 5449 w 150882"/>
                <a:gd name="connsiteY3" fmla="*/ 25007 h 44705"/>
                <a:gd name="connsiteX4" fmla="*/ 148228 w 150882"/>
                <a:gd name="connsiteY4" fmla="*/ 43169 h 4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882" h="44705">
                  <a:moveTo>
                    <a:pt x="147948" y="21375"/>
                  </a:moveTo>
                  <a:lnTo>
                    <a:pt x="151022" y="2096"/>
                  </a:lnTo>
                  <a:lnTo>
                    <a:pt x="2096" y="2096"/>
                  </a:lnTo>
                  <a:lnTo>
                    <a:pt x="5449" y="25007"/>
                  </a:lnTo>
                  <a:lnTo>
                    <a:pt x="148228" y="43169"/>
                  </a:lnTo>
                  <a:close/>
                </a:path>
              </a:pathLst>
            </a:custGeom>
            <a:solidFill>
              <a:srgbClr val="020203">
                <a:alpha val="2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" name="Forma libre 82">
              <a:extLst>
                <a:ext uri="{FF2B5EF4-FFF2-40B4-BE49-F238E27FC236}">
                  <a16:creationId xmlns:a16="http://schemas.microsoft.com/office/drawing/2014/main" id="{709F61B8-55CE-1546-85AE-BE7B45BD8A90}"/>
                </a:ext>
              </a:extLst>
            </p:cNvPr>
            <p:cNvSpPr/>
            <p:nvPr/>
          </p:nvSpPr>
          <p:spPr>
            <a:xfrm>
              <a:off x="7119510" y="2130854"/>
              <a:ext cx="78235" cy="83823"/>
            </a:xfrm>
            <a:custGeom>
              <a:avLst/>
              <a:gdLst>
                <a:gd name="connsiteX0" fmla="*/ 2096 w 78235"/>
                <a:gd name="connsiteY0" fmla="*/ 60772 h 83823"/>
                <a:gd name="connsiteX1" fmla="*/ 77816 w 78235"/>
                <a:gd name="connsiteY1" fmla="*/ 2096 h 83823"/>
                <a:gd name="connsiteX2" fmla="*/ 59654 w 78235"/>
                <a:gd name="connsiteY2" fmla="*/ 23890 h 83823"/>
                <a:gd name="connsiteX3" fmla="*/ 57419 w 78235"/>
                <a:gd name="connsiteY3" fmla="*/ 57978 h 83823"/>
                <a:gd name="connsiteX4" fmla="*/ 28919 w 78235"/>
                <a:gd name="connsiteY4" fmla="*/ 70272 h 83823"/>
                <a:gd name="connsiteX5" fmla="*/ 16625 w 78235"/>
                <a:gd name="connsiteY5" fmla="*/ 83963 h 83823"/>
                <a:gd name="connsiteX6" fmla="*/ 2096 w 78235"/>
                <a:gd name="connsiteY6" fmla="*/ 60772 h 83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235" h="83823">
                  <a:moveTo>
                    <a:pt x="2096" y="60772"/>
                  </a:moveTo>
                  <a:cubicBezTo>
                    <a:pt x="2096" y="60772"/>
                    <a:pt x="31713" y="12993"/>
                    <a:pt x="77816" y="2096"/>
                  </a:cubicBezTo>
                  <a:lnTo>
                    <a:pt x="59654" y="23890"/>
                  </a:lnTo>
                  <a:cubicBezTo>
                    <a:pt x="59654" y="23890"/>
                    <a:pt x="68316" y="46522"/>
                    <a:pt x="57419" y="57978"/>
                  </a:cubicBezTo>
                  <a:cubicBezTo>
                    <a:pt x="46522" y="69434"/>
                    <a:pt x="28919" y="70272"/>
                    <a:pt x="28919" y="70272"/>
                  </a:cubicBezTo>
                  <a:lnTo>
                    <a:pt x="16625" y="83963"/>
                  </a:lnTo>
                  <a:lnTo>
                    <a:pt x="2096" y="60772"/>
                  </a:lnTo>
                  <a:close/>
                </a:path>
              </a:pathLst>
            </a:custGeom>
            <a:solidFill>
              <a:srgbClr val="F5ABA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" name="Forma libre 83">
              <a:extLst>
                <a:ext uri="{FF2B5EF4-FFF2-40B4-BE49-F238E27FC236}">
                  <a16:creationId xmlns:a16="http://schemas.microsoft.com/office/drawing/2014/main" id="{9AA9DCCC-B505-8444-AEB5-56D36AD4C920}"/>
                </a:ext>
              </a:extLst>
            </p:cNvPr>
            <p:cNvSpPr/>
            <p:nvPr/>
          </p:nvSpPr>
          <p:spPr>
            <a:xfrm>
              <a:off x="6985951" y="2150413"/>
              <a:ext cx="159264" cy="181617"/>
            </a:xfrm>
            <a:custGeom>
              <a:avLst/>
              <a:gdLst>
                <a:gd name="connsiteX0" fmla="*/ 18581 w 159264"/>
                <a:gd name="connsiteY0" fmla="*/ 2096 h 181617"/>
                <a:gd name="connsiteX1" fmla="*/ 59095 w 159264"/>
                <a:gd name="connsiteY1" fmla="*/ 84801 h 181617"/>
                <a:gd name="connsiteX2" fmla="*/ 138448 w 159264"/>
                <a:gd name="connsiteY2" fmla="*/ 31154 h 181617"/>
                <a:gd name="connsiteX3" fmla="*/ 158286 w 159264"/>
                <a:gd name="connsiteY3" fmla="*/ 61610 h 181617"/>
                <a:gd name="connsiteX4" fmla="*/ 58816 w 159264"/>
                <a:gd name="connsiteY4" fmla="*/ 181757 h 181617"/>
                <a:gd name="connsiteX5" fmla="*/ 2096 w 159264"/>
                <a:gd name="connsiteY5" fmla="*/ 103801 h 181617"/>
                <a:gd name="connsiteX6" fmla="*/ 18581 w 159264"/>
                <a:gd name="connsiteY6" fmla="*/ 2096 h 181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264" h="181617">
                  <a:moveTo>
                    <a:pt x="18581" y="2096"/>
                  </a:moveTo>
                  <a:lnTo>
                    <a:pt x="59095" y="84801"/>
                  </a:lnTo>
                  <a:lnTo>
                    <a:pt x="138448" y="31154"/>
                  </a:lnTo>
                  <a:lnTo>
                    <a:pt x="158286" y="61610"/>
                  </a:lnTo>
                  <a:cubicBezTo>
                    <a:pt x="158286" y="61610"/>
                    <a:pt x="89272" y="191257"/>
                    <a:pt x="58816" y="181757"/>
                  </a:cubicBezTo>
                  <a:cubicBezTo>
                    <a:pt x="28360" y="172257"/>
                    <a:pt x="2096" y="103801"/>
                    <a:pt x="2096" y="103801"/>
                  </a:cubicBezTo>
                  <a:lnTo>
                    <a:pt x="18581" y="209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" name="Forma libre 84">
              <a:extLst>
                <a:ext uri="{FF2B5EF4-FFF2-40B4-BE49-F238E27FC236}">
                  <a16:creationId xmlns:a16="http://schemas.microsoft.com/office/drawing/2014/main" id="{EF9BDA99-BD0C-C547-9428-5DF8FA2E777E}"/>
                </a:ext>
              </a:extLst>
            </p:cNvPr>
            <p:cNvSpPr/>
            <p:nvPr/>
          </p:nvSpPr>
          <p:spPr>
            <a:xfrm>
              <a:off x="6985951" y="2150413"/>
              <a:ext cx="97794" cy="181617"/>
            </a:xfrm>
            <a:custGeom>
              <a:avLst/>
              <a:gdLst>
                <a:gd name="connsiteX0" fmla="*/ 58816 w 97793"/>
                <a:gd name="connsiteY0" fmla="*/ 84801 h 181617"/>
                <a:gd name="connsiteX1" fmla="*/ 18301 w 97793"/>
                <a:gd name="connsiteY1" fmla="*/ 2096 h 181617"/>
                <a:gd name="connsiteX2" fmla="*/ 2096 w 97793"/>
                <a:gd name="connsiteY2" fmla="*/ 103801 h 181617"/>
                <a:gd name="connsiteX3" fmla="*/ 58816 w 97793"/>
                <a:gd name="connsiteY3" fmla="*/ 181757 h 181617"/>
                <a:gd name="connsiteX4" fmla="*/ 61051 w 97793"/>
                <a:gd name="connsiteY4" fmla="*/ 182036 h 181617"/>
                <a:gd name="connsiteX5" fmla="*/ 97654 w 97793"/>
                <a:gd name="connsiteY5" fmla="*/ 58257 h 181617"/>
                <a:gd name="connsiteX6" fmla="*/ 58816 w 97793"/>
                <a:gd name="connsiteY6" fmla="*/ 84801 h 181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793" h="181617">
                  <a:moveTo>
                    <a:pt x="58816" y="84801"/>
                  </a:moveTo>
                  <a:lnTo>
                    <a:pt x="18301" y="2096"/>
                  </a:lnTo>
                  <a:lnTo>
                    <a:pt x="2096" y="103801"/>
                  </a:lnTo>
                  <a:cubicBezTo>
                    <a:pt x="2096" y="103801"/>
                    <a:pt x="28360" y="172257"/>
                    <a:pt x="58816" y="181757"/>
                  </a:cubicBezTo>
                  <a:cubicBezTo>
                    <a:pt x="59654" y="182036"/>
                    <a:pt x="60213" y="182036"/>
                    <a:pt x="61051" y="182036"/>
                  </a:cubicBezTo>
                  <a:lnTo>
                    <a:pt x="97654" y="58257"/>
                  </a:lnTo>
                  <a:lnTo>
                    <a:pt x="58816" y="84801"/>
                  </a:lnTo>
                  <a:close/>
                </a:path>
              </a:pathLst>
            </a:custGeom>
            <a:solidFill>
              <a:srgbClr val="020203">
                <a:alpha val="2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" name="Forma libre 85">
              <a:extLst>
                <a:ext uri="{FF2B5EF4-FFF2-40B4-BE49-F238E27FC236}">
                  <a16:creationId xmlns:a16="http://schemas.microsoft.com/office/drawing/2014/main" id="{5F2AFEA5-B161-1946-A7D2-C7822F923317}"/>
                </a:ext>
              </a:extLst>
            </p:cNvPr>
            <p:cNvSpPr/>
            <p:nvPr/>
          </p:nvSpPr>
          <p:spPr>
            <a:xfrm>
              <a:off x="6915814" y="1928509"/>
              <a:ext cx="128529" cy="170441"/>
            </a:xfrm>
            <a:custGeom>
              <a:avLst/>
              <a:gdLst>
                <a:gd name="connsiteX0" fmla="*/ 119454 w 128529"/>
                <a:gd name="connsiteY0" fmla="*/ 28691 h 170440"/>
                <a:gd name="connsiteX1" fmla="*/ 128954 w 128529"/>
                <a:gd name="connsiteY1" fmla="*/ 81220 h 170440"/>
                <a:gd name="connsiteX2" fmla="*/ 115821 w 128529"/>
                <a:gd name="connsiteY2" fmla="*/ 81220 h 170440"/>
                <a:gd name="connsiteX3" fmla="*/ 108557 w 128529"/>
                <a:gd name="connsiteY3" fmla="*/ 126764 h 170440"/>
                <a:gd name="connsiteX4" fmla="*/ 81733 w 128529"/>
                <a:gd name="connsiteY4" fmla="*/ 131514 h 170440"/>
                <a:gd name="connsiteX5" fmla="*/ 71954 w 128529"/>
                <a:gd name="connsiteY5" fmla="*/ 170073 h 170440"/>
                <a:gd name="connsiteX6" fmla="*/ 19145 w 128529"/>
                <a:gd name="connsiteY6" fmla="*/ 165603 h 170440"/>
                <a:gd name="connsiteX7" fmla="*/ 24454 w 128529"/>
                <a:gd name="connsiteY7" fmla="*/ 118382 h 170440"/>
                <a:gd name="connsiteX8" fmla="*/ 3778 w 128529"/>
                <a:gd name="connsiteY8" fmla="*/ 39309 h 170440"/>
                <a:gd name="connsiteX9" fmla="*/ 119454 w 128529"/>
                <a:gd name="connsiteY9" fmla="*/ 28691 h 17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529" h="170440">
                  <a:moveTo>
                    <a:pt x="119454" y="28691"/>
                  </a:moveTo>
                  <a:cubicBezTo>
                    <a:pt x="119454" y="28691"/>
                    <a:pt x="124204" y="70882"/>
                    <a:pt x="128954" y="81220"/>
                  </a:cubicBezTo>
                  <a:lnTo>
                    <a:pt x="115821" y="81220"/>
                  </a:lnTo>
                  <a:cubicBezTo>
                    <a:pt x="115821" y="81220"/>
                    <a:pt x="116939" y="121735"/>
                    <a:pt x="108557" y="126764"/>
                  </a:cubicBezTo>
                  <a:cubicBezTo>
                    <a:pt x="102689" y="130397"/>
                    <a:pt x="85645" y="126764"/>
                    <a:pt x="81733" y="131514"/>
                  </a:cubicBezTo>
                  <a:cubicBezTo>
                    <a:pt x="77822" y="136264"/>
                    <a:pt x="71954" y="170073"/>
                    <a:pt x="71954" y="170073"/>
                  </a:cubicBezTo>
                  <a:lnTo>
                    <a:pt x="19145" y="165603"/>
                  </a:lnTo>
                  <a:lnTo>
                    <a:pt x="24454" y="118382"/>
                  </a:lnTo>
                  <a:cubicBezTo>
                    <a:pt x="24454" y="118382"/>
                    <a:pt x="-5164" y="82897"/>
                    <a:pt x="3778" y="39309"/>
                  </a:cubicBezTo>
                  <a:cubicBezTo>
                    <a:pt x="12719" y="-4279"/>
                    <a:pt x="111630" y="-11823"/>
                    <a:pt x="119454" y="28691"/>
                  </a:cubicBezTo>
                  <a:close/>
                </a:path>
              </a:pathLst>
            </a:custGeom>
            <a:solidFill>
              <a:srgbClr val="F5ABA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" name="Forma libre 86">
              <a:extLst>
                <a:ext uri="{FF2B5EF4-FFF2-40B4-BE49-F238E27FC236}">
                  <a16:creationId xmlns:a16="http://schemas.microsoft.com/office/drawing/2014/main" id="{DF106864-C119-D14D-8D90-29D7B2C61462}"/>
                </a:ext>
              </a:extLst>
            </p:cNvPr>
            <p:cNvSpPr/>
            <p:nvPr/>
          </p:nvSpPr>
          <p:spPr>
            <a:xfrm>
              <a:off x="6925599" y="2023281"/>
              <a:ext cx="81029" cy="75441"/>
            </a:xfrm>
            <a:custGeom>
              <a:avLst/>
              <a:gdLst>
                <a:gd name="connsiteX0" fmla="*/ 43728 w 81029"/>
                <a:gd name="connsiteY0" fmla="*/ 4331 h 75441"/>
                <a:gd name="connsiteX1" fmla="*/ 2096 w 81029"/>
                <a:gd name="connsiteY1" fmla="*/ 2096 h 75441"/>
                <a:gd name="connsiteX2" fmla="*/ 14948 w 81029"/>
                <a:gd name="connsiteY2" fmla="*/ 23331 h 75441"/>
                <a:gd name="connsiteX3" fmla="*/ 9640 w 81029"/>
                <a:gd name="connsiteY3" fmla="*/ 70551 h 75441"/>
                <a:gd name="connsiteX4" fmla="*/ 62448 w 81029"/>
                <a:gd name="connsiteY4" fmla="*/ 75022 h 75441"/>
                <a:gd name="connsiteX5" fmla="*/ 72228 w 81029"/>
                <a:gd name="connsiteY5" fmla="*/ 36463 h 75441"/>
                <a:gd name="connsiteX6" fmla="*/ 80890 w 81029"/>
                <a:gd name="connsiteY6" fmla="*/ 33948 h 75441"/>
                <a:gd name="connsiteX7" fmla="*/ 43728 w 81029"/>
                <a:gd name="connsiteY7" fmla="*/ 4331 h 75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1029" h="75441">
                  <a:moveTo>
                    <a:pt x="43728" y="4331"/>
                  </a:moveTo>
                  <a:lnTo>
                    <a:pt x="2096" y="2096"/>
                  </a:lnTo>
                  <a:cubicBezTo>
                    <a:pt x="8243" y="15228"/>
                    <a:pt x="14948" y="23331"/>
                    <a:pt x="14948" y="23331"/>
                  </a:cubicBezTo>
                  <a:lnTo>
                    <a:pt x="9640" y="70551"/>
                  </a:lnTo>
                  <a:lnTo>
                    <a:pt x="62448" y="75022"/>
                  </a:lnTo>
                  <a:cubicBezTo>
                    <a:pt x="62448" y="75022"/>
                    <a:pt x="68316" y="41213"/>
                    <a:pt x="72228" y="36463"/>
                  </a:cubicBezTo>
                  <a:cubicBezTo>
                    <a:pt x="73625" y="34787"/>
                    <a:pt x="76978" y="33948"/>
                    <a:pt x="80890" y="33948"/>
                  </a:cubicBezTo>
                  <a:cubicBezTo>
                    <a:pt x="60493" y="28360"/>
                    <a:pt x="42051" y="5449"/>
                    <a:pt x="43728" y="4331"/>
                  </a:cubicBezTo>
                  <a:close/>
                </a:path>
              </a:pathLst>
            </a:custGeom>
            <a:solidFill>
              <a:srgbClr val="020203">
                <a:alpha val="2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" name="Forma libre 87">
              <a:extLst>
                <a:ext uri="{FF2B5EF4-FFF2-40B4-BE49-F238E27FC236}">
                  <a16:creationId xmlns:a16="http://schemas.microsoft.com/office/drawing/2014/main" id="{BA4604A3-BDAE-A246-BCE4-7FD0D2DF4C62}"/>
                </a:ext>
              </a:extLst>
            </p:cNvPr>
            <p:cNvSpPr/>
            <p:nvPr/>
          </p:nvSpPr>
          <p:spPr>
            <a:xfrm>
              <a:off x="6893671" y="1899037"/>
              <a:ext cx="167647" cy="148088"/>
            </a:xfrm>
            <a:custGeom>
              <a:avLst/>
              <a:gdLst>
                <a:gd name="connsiteX0" fmla="*/ 143273 w 167646"/>
                <a:gd name="connsiteY0" fmla="*/ 72133 h 148087"/>
                <a:gd name="connsiteX1" fmla="*/ 109743 w 167646"/>
                <a:gd name="connsiteY1" fmla="*/ 64031 h 148087"/>
                <a:gd name="connsiteX2" fmla="*/ 81523 w 167646"/>
                <a:gd name="connsiteY2" fmla="*/ 87501 h 148087"/>
                <a:gd name="connsiteX3" fmla="*/ 78170 w 167646"/>
                <a:gd name="connsiteY3" fmla="*/ 108177 h 148087"/>
                <a:gd name="connsiteX4" fmla="*/ 64199 w 167646"/>
                <a:gd name="connsiteY4" fmla="*/ 90575 h 148087"/>
                <a:gd name="connsiteX5" fmla="*/ 58890 w 167646"/>
                <a:gd name="connsiteY5" fmla="*/ 111810 h 148087"/>
                <a:gd name="connsiteX6" fmla="*/ 75655 w 167646"/>
                <a:gd name="connsiteY6" fmla="*/ 128574 h 148087"/>
                <a:gd name="connsiteX7" fmla="*/ 46596 w 167646"/>
                <a:gd name="connsiteY7" fmla="*/ 147854 h 148087"/>
                <a:gd name="connsiteX8" fmla="*/ 19214 w 167646"/>
                <a:gd name="connsiteY8" fmla="*/ 121589 h 148087"/>
                <a:gd name="connsiteX9" fmla="*/ 7758 w 167646"/>
                <a:gd name="connsiteY9" fmla="*/ 73251 h 148087"/>
                <a:gd name="connsiteX10" fmla="*/ 33464 w 167646"/>
                <a:gd name="connsiteY10" fmla="*/ 37207 h 148087"/>
                <a:gd name="connsiteX11" fmla="*/ 65037 w 167646"/>
                <a:gd name="connsiteY11" fmla="*/ 15972 h 148087"/>
                <a:gd name="connsiteX12" fmla="*/ 113376 w 167646"/>
                <a:gd name="connsiteY12" fmla="*/ 12898 h 148087"/>
                <a:gd name="connsiteX13" fmla="*/ 166464 w 167646"/>
                <a:gd name="connsiteY13" fmla="*/ 35810 h 148087"/>
                <a:gd name="connsiteX14" fmla="*/ 157523 w 167646"/>
                <a:gd name="connsiteY14" fmla="*/ 69339 h 148087"/>
                <a:gd name="connsiteX15" fmla="*/ 146346 w 167646"/>
                <a:gd name="connsiteY15" fmla="*/ 92810 h 148087"/>
                <a:gd name="connsiteX16" fmla="*/ 143273 w 167646"/>
                <a:gd name="connsiteY16" fmla="*/ 72133 h 148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7646" h="148087">
                  <a:moveTo>
                    <a:pt x="143273" y="72133"/>
                  </a:moveTo>
                  <a:cubicBezTo>
                    <a:pt x="143273" y="72133"/>
                    <a:pt x="132096" y="78839"/>
                    <a:pt x="109743" y="64031"/>
                  </a:cubicBezTo>
                  <a:cubicBezTo>
                    <a:pt x="109743" y="64031"/>
                    <a:pt x="94655" y="91133"/>
                    <a:pt x="81523" y="87501"/>
                  </a:cubicBezTo>
                  <a:cubicBezTo>
                    <a:pt x="81523" y="87501"/>
                    <a:pt x="80964" y="106780"/>
                    <a:pt x="78170" y="108177"/>
                  </a:cubicBezTo>
                  <a:cubicBezTo>
                    <a:pt x="75376" y="109575"/>
                    <a:pt x="69787" y="91692"/>
                    <a:pt x="64199" y="90575"/>
                  </a:cubicBezTo>
                  <a:cubicBezTo>
                    <a:pt x="58611" y="89457"/>
                    <a:pt x="52743" y="95045"/>
                    <a:pt x="58890" y="111810"/>
                  </a:cubicBezTo>
                  <a:cubicBezTo>
                    <a:pt x="64758" y="128574"/>
                    <a:pt x="75655" y="128574"/>
                    <a:pt x="75655" y="128574"/>
                  </a:cubicBezTo>
                  <a:lnTo>
                    <a:pt x="46596" y="147854"/>
                  </a:lnTo>
                  <a:cubicBezTo>
                    <a:pt x="46596" y="147854"/>
                    <a:pt x="23685" y="140589"/>
                    <a:pt x="19214" y="121589"/>
                  </a:cubicBezTo>
                  <a:cubicBezTo>
                    <a:pt x="19214" y="121589"/>
                    <a:pt x="-9845" y="93369"/>
                    <a:pt x="7758" y="73251"/>
                  </a:cubicBezTo>
                  <a:cubicBezTo>
                    <a:pt x="7758" y="73251"/>
                    <a:pt x="-11521" y="57045"/>
                    <a:pt x="33464" y="37207"/>
                  </a:cubicBezTo>
                  <a:cubicBezTo>
                    <a:pt x="33464" y="37207"/>
                    <a:pt x="44082" y="-1911"/>
                    <a:pt x="65037" y="15972"/>
                  </a:cubicBezTo>
                  <a:cubicBezTo>
                    <a:pt x="65037" y="15972"/>
                    <a:pt x="103876" y="-13087"/>
                    <a:pt x="113376" y="12898"/>
                  </a:cubicBezTo>
                  <a:cubicBezTo>
                    <a:pt x="113376" y="12898"/>
                    <a:pt x="163390" y="8707"/>
                    <a:pt x="166464" y="35810"/>
                  </a:cubicBezTo>
                  <a:cubicBezTo>
                    <a:pt x="169537" y="62913"/>
                    <a:pt x="157523" y="69339"/>
                    <a:pt x="157523" y="69339"/>
                  </a:cubicBezTo>
                  <a:cubicBezTo>
                    <a:pt x="157523" y="69339"/>
                    <a:pt x="160317" y="91692"/>
                    <a:pt x="146346" y="92810"/>
                  </a:cubicBezTo>
                  <a:lnTo>
                    <a:pt x="143273" y="72133"/>
                  </a:lnTo>
                  <a:close/>
                </a:path>
              </a:pathLst>
            </a:custGeom>
            <a:solidFill>
              <a:srgbClr val="2122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" name="Forma libre 88">
              <a:extLst>
                <a:ext uri="{FF2B5EF4-FFF2-40B4-BE49-F238E27FC236}">
                  <a16:creationId xmlns:a16="http://schemas.microsoft.com/office/drawing/2014/main" id="{07016490-5A4C-B94F-AE57-13A11DE84B92}"/>
                </a:ext>
              </a:extLst>
            </p:cNvPr>
            <p:cNvSpPr/>
            <p:nvPr/>
          </p:nvSpPr>
          <p:spPr>
            <a:xfrm>
              <a:off x="6868398" y="2081116"/>
              <a:ext cx="190000" cy="324117"/>
            </a:xfrm>
            <a:custGeom>
              <a:avLst/>
              <a:gdLst>
                <a:gd name="connsiteX0" fmla="*/ 29958 w 189999"/>
                <a:gd name="connsiteY0" fmla="*/ 67760 h 324116"/>
                <a:gd name="connsiteX1" fmla="*/ 8164 w 189999"/>
                <a:gd name="connsiteY1" fmla="*/ 33393 h 324116"/>
                <a:gd name="connsiteX2" fmla="*/ 125237 w 189999"/>
                <a:gd name="connsiteY2" fmla="*/ 10202 h 324116"/>
                <a:gd name="connsiteX3" fmla="*/ 135296 w 189999"/>
                <a:gd name="connsiteY3" fmla="*/ 39819 h 324116"/>
                <a:gd name="connsiteX4" fmla="*/ 167149 w 189999"/>
                <a:gd name="connsiteY4" fmla="*/ 148510 h 324116"/>
                <a:gd name="connsiteX5" fmla="*/ 186987 w 189999"/>
                <a:gd name="connsiteY5" fmla="*/ 272289 h 324116"/>
                <a:gd name="connsiteX6" fmla="*/ 165752 w 189999"/>
                <a:gd name="connsiteY6" fmla="*/ 322583 h 324116"/>
                <a:gd name="connsiteX7" fmla="*/ 27723 w 189999"/>
                <a:gd name="connsiteY7" fmla="*/ 322583 h 324116"/>
                <a:gd name="connsiteX8" fmla="*/ 7885 w 189999"/>
                <a:gd name="connsiteY8" fmla="*/ 244907 h 324116"/>
                <a:gd name="connsiteX9" fmla="*/ 29958 w 189999"/>
                <a:gd name="connsiteY9" fmla="*/ 67760 h 324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9999" h="324116">
                  <a:moveTo>
                    <a:pt x="29958" y="67760"/>
                  </a:moveTo>
                  <a:cubicBezTo>
                    <a:pt x="29958" y="67760"/>
                    <a:pt x="3693" y="61334"/>
                    <a:pt x="8164" y="33393"/>
                  </a:cubicBezTo>
                  <a:cubicBezTo>
                    <a:pt x="12635" y="5172"/>
                    <a:pt x="49517" y="-7401"/>
                    <a:pt x="125237" y="10202"/>
                  </a:cubicBezTo>
                  <a:cubicBezTo>
                    <a:pt x="134178" y="12158"/>
                    <a:pt x="141164" y="26966"/>
                    <a:pt x="135296" y="39819"/>
                  </a:cubicBezTo>
                  <a:cubicBezTo>
                    <a:pt x="135296" y="39819"/>
                    <a:pt x="159605" y="99613"/>
                    <a:pt x="167149" y="148510"/>
                  </a:cubicBezTo>
                  <a:cubicBezTo>
                    <a:pt x="174693" y="197407"/>
                    <a:pt x="178605" y="248539"/>
                    <a:pt x="186987" y="272289"/>
                  </a:cubicBezTo>
                  <a:cubicBezTo>
                    <a:pt x="195090" y="296039"/>
                    <a:pt x="188384" y="322583"/>
                    <a:pt x="165752" y="322583"/>
                  </a:cubicBezTo>
                  <a:cubicBezTo>
                    <a:pt x="143399" y="322583"/>
                    <a:pt x="55105" y="322583"/>
                    <a:pt x="27723" y="322583"/>
                  </a:cubicBezTo>
                  <a:cubicBezTo>
                    <a:pt x="340" y="322583"/>
                    <a:pt x="-3012" y="284583"/>
                    <a:pt x="7885" y="244907"/>
                  </a:cubicBezTo>
                  <a:cubicBezTo>
                    <a:pt x="18502" y="205510"/>
                    <a:pt x="34429" y="96260"/>
                    <a:pt x="29958" y="67760"/>
                  </a:cubicBezTo>
                  <a:close/>
                </a:path>
              </a:pathLst>
            </a:custGeom>
            <a:solidFill>
              <a:srgbClr val="4444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" name="Forma libre 89">
              <a:extLst>
                <a:ext uri="{FF2B5EF4-FFF2-40B4-BE49-F238E27FC236}">
                  <a16:creationId xmlns:a16="http://schemas.microsoft.com/office/drawing/2014/main" id="{D880CBC4-EC17-FE4F-B7A3-9EADC185945D}"/>
                </a:ext>
              </a:extLst>
            </p:cNvPr>
            <p:cNvSpPr/>
            <p:nvPr/>
          </p:nvSpPr>
          <p:spPr>
            <a:xfrm>
              <a:off x="6856763" y="2130897"/>
              <a:ext cx="142500" cy="262646"/>
            </a:xfrm>
            <a:custGeom>
              <a:avLst/>
              <a:gdLst>
                <a:gd name="connsiteX0" fmla="*/ 103064 w 142499"/>
                <a:gd name="connsiteY0" fmla="*/ 2612 h 262646"/>
                <a:gd name="connsiteX1" fmla="*/ 107534 w 142499"/>
                <a:gd name="connsiteY1" fmla="*/ 121641 h 262646"/>
                <a:gd name="connsiteX2" fmla="*/ 103064 w 142499"/>
                <a:gd name="connsiteY2" fmla="*/ 187023 h 262646"/>
                <a:gd name="connsiteX3" fmla="*/ 140784 w 142499"/>
                <a:gd name="connsiteY3" fmla="*/ 227259 h 262646"/>
                <a:gd name="connsiteX4" fmla="*/ 124578 w 142499"/>
                <a:gd name="connsiteY4" fmla="*/ 261347 h 262646"/>
                <a:gd name="connsiteX5" fmla="*/ 13373 w 142499"/>
                <a:gd name="connsiteY5" fmla="*/ 223347 h 262646"/>
                <a:gd name="connsiteX6" fmla="*/ 22593 w 142499"/>
                <a:gd name="connsiteY6" fmla="*/ 96774 h 262646"/>
                <a:gd name="connsiteX7" fmla="*/ 103064 w 142499"/>
                <a:gd name="connsiteY7" fmla="*/ 2612 h 26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2499" h="262646">
                  <a:moveTo>
                    <a:pt x="103064" y="2612"/>
                  </a:moveTo>
                  <a:cubicBezTo>
                    <a:pt x="146093" y="11833"/>
                    <a:pt x="116196" y="97332"/>
                    <a:pt x="107534" y="121641"/>
                  </a:cubicBezTo>
                  <a:cubicBezTo>
                    <a:pt x="98872" y="146229"/>
                    <a:pt x="89372" y="168023"/>
                    <a:pt x="103064" y="187023"/>
                  </a:cubicBezTo>
                  <a:cubicBezTo>
                    <a:pt x="116755" y="206023"/>
                    <a:pt x="140784" y="227259"/>
                    <a:pt x="140784" y="227259"/>
                  </a:cubicBezTo>
                  <a:lnTo>
                    <a:pt x="124578" y="261347"/>
                  </a:lnTo>
                  <a:cubicBezTo>
                    <a:pt x="124578" y="261347"/>
                    <a:pt x="34887" y="249891"/>
                    <a:pt x="13373" y="223347"/>
                  </a:cubicBezTo>
                  <a:cubicBezTo>
                    <a:pt x="-7863" y="196803"/>
                    <a:pt x="4152" y="137568"/>
                    <a:pt x="22593" y="96774"/>
                  </a:cubicBezTo>
                  <a:cubicBezTo>
                    <a:pt x="41034" y="55980"/>
                    <a:pt x="70931" y="-4094"/>
                    <a:pt x="103064" y="261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" name="Forma libre 90">
              <a:extLst>
                <a:ext uri="{FF2B5EF4-FFF2-40B4-BE49-F238E27FC236}">
                  <a16:creationId xmlns:a16="http://schemas.microsoft.com/office/drawing/2014/main" id="{5546FC6D-F030-5F4C-8249-EC9ABB1348A2}"/>
                </a:ext>
              </a:extLst>
            </p:cNvPr>
            <p:cNvSpPr/>
            <p:nvPr/>
          </p:nvSpPr>
          <p:spPr>
            <a:xfrm>
              <a:off x="6975513" y="2344503"/>
              <a:ext cx="27941" cy="53088"/>
            </a:xfrm>
            <a:custGeom>
              <a:avLst/>
              <a:gdLst>
                <a:gd name="connsiteX0" fmla="*/ 3314 w 27941"/>
                <a:gd name="connsiteY0" fmla="*/ 53608 h 53088"/>
                <a:gd name="connsiteX1" fmla="*/ 3314 w 27941"/>
                <a:gd name="connsiteY1" fmla="*/ 53608 h 53088"/>
                <a:gd name="connsiteX2" fmla="*/ 2196 w 27941"/>
                <a:gd name="connsiteY2" fmla="*/ 50814 h 53088"/>
                <a:gd name="connsiteX3" fmla="*/ 23990 w 27941"/>
                <a:gd name="connsiteY3" fmla="*/ 3314 h 53088"/>
                <a:gd name="connsiteX4" fmla="*/ 26785 w 27941"/>
                <a:gd name="connsiteY4" fmla="*/ 2196 h 53088"/>
                <a:gd name="connsiteX5" fmla="*/ 26785 w 27941"/>
                <a:gd name="connsiteY5" fmla="*/ 2196 h 53088"/>
                <a:gd name="connsiteX6" fmla="*/ 27902 w 27941"/>
                <a:gd name="connsiteY6" fmla="*/ 4990 h 53088"/>
                <a:gd name="connsiteX7" fmla="*/ 6108 w 27941"/>
                <a:gd name="connsiteY7" fmla="*/ 52490 h 53088"/>
                <a:gd name="connsiteX8" fmla="*/ 3314 w 27941"/>
                <a:gd name="connsiteY8" fmla="*/ 53608 h 53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941" h="53088">
                  <a:moveTo>
                    <a:pt x="3314" y="53608"/>
                  </a:moveTo>
                  <a:lnTo>
                    <a:pt x="3314" y="53608"/>
                  </a:lnTo>
                  <a:cubicBezTo>
                    <a:pt x="2196" y="53049"/>
                    <a:pt x="1917" y="51932"/>
                    <a:pt x="2196" y="50814"/>
                  </a:cubicBezTo>
                  <a:lnTo>
                    <a:pt x="23990" y="3314"/>
                  </a:lnTo>
                  <a:cubicBezTo>
                    <a:pt x="24549" y="2196"/>
                    <a:pt x="25667" y="1917"/>
                    <a:pt x="26785" y="2196"/>
                  </a:cubicBezTo>
                  <a:lnTo>
                    <a:pt x="26785" y="2196"/>
                  </a:lnTo>
                  <a:cubicBezTo>
                    <a:pt x="27902" y="2755"/>
                    <a:pt x="28182" y="3873"/>
                    <a:pt x="27902" y="4990"/>
                  </a:cubicBezTo>
                  <a:lnTo>
                    <a:pt x="6108" y="52490"/>
                  </a:lnTo>
                  <a:cubicBezTo>
                    <a:pt x="5549" y="53608"/>
                    <a:pt x="4432" y="53887"/>
                    <a:pt x="3314" y="53608"/>
                  </a:cubicBezTo>
                  <a:close/>
                </a:path>
              </a:pathLst>
            </a:custGeom>
            <a:solidFill>
              <a:srgbClr val="A770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" name="Forma libre 91">
              <a:extLst>
                <a:ext uri="{FF2B5EF4-FFF2-40B4-BE49-F238E27FC236}">
                  <a16:creationId xmlns:a16="http://schemas.microsoft.com/office/drawing/2014/main" id="{C62600AC-B3C7-FF46-A373-E74511C2FF31}"/>
                </a:ext>
              </a:extLst>
            </p:cNvPr>
            <p:cNvSpPr/>
            <p:nvPr/>
          </p:nvSpPr>
          <p:spPr>
            <a:xfrm>
              <a:off x="6930628" y="2544942"/>
              <a:ext cx="27941" cy="27941"/>
            </a:xfrm>
            <a:custGeom>
              <a:avLst/>
              <a:gdLst>
                <a:gd name="connsiteX0" fmla="*/ 27801 w 27941"/>
                <a:gd name="connsiteY0" fmla="*/ 14949 h 27941"/>
                <a:gd name="connsiteX1" fmla="*/ 14949 w 27941"/>
                <a:gd name="connsiteY1" fmla="*/ 27801 h 27941"/>
                <a:gd name="connsiteX2" fmla="*/ 2096 w 27941"/>
                <a:gd name="connsiteY2" fmla="*/ 14949 h 27941"/>
                <a:gd name="connsiteX3" fmla="*/ 14949 w 27941"/>
                <a:gd name="connsiteY3" fmla="*/ 2096 h 27941"/>
                <a:gd name="connsiteX4" fmla="*/ 27801 w 27941"/>
                <a:gd name="connsiteY4" fmla="*/ 14949 h 27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41" h="27941">
                  <a:moveTo>
                    <a:pt x="27801" y="14949"/>
                  </a:moveTo>
                  <a:cubicBezTo>
                    <a:pt x="27801" y="21934"/>
                    <a:pt x="22213" y="27801"/>
                    <a:pt x="14949" y="27801"/>
                  </a:cubicBezTo>
                  <a:cubicBezTo>
                    <a:pt x="7963" y="27801"/>
                    <a:pt x="2096" y="21934"/>
                    <a:pt x="2096" y="14949"/>
                  </a:cubicBezTo>
                  <a:cubicBezTo>
                    <a:pt x="2096" y="7963"/>
                    <a:pt x="7684" y="2096"/>
                    <a:pt x="14949" y="2096"/>
                  </a:cubicBezTo>
                  <a:cubicBezTo>
                    <a:pt x="22213" y="2375"/>
                    <a:pt x="27801" y="7963"/>
                    <a:pt x="27801" y="14949"/>
                  </a:cubicBezTo>
                  <a:close/>
                </a:path>
              </a:pathLst>
            </a:custGeom>
            <a:solidFill>
              <a:srgbClr val="59BCA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" name="Forma libre 92">
              <a:extLst>
                <a:ext uri="{FF2B5EF4-FFF2-40B4-BE49-F238E27FC236}">
                  <a16:creationId xmlns:a16="http://schemas.microsoft.com/office/drawing/2014/main" id="{4CF9C715-D709-3046-A0CF-5D64A5C870EC}"/>
                </a:ext>
              </a:extLst>
            </p:cNvPr>
            <p:cNvSpPr/>
            <p:nvPr/>
          </p:nvSpPr>
          <p:spPr>
            <a:xfrm>
              <a:off x="6775483" y="2604323"/>
              <a:ext cx="67059" cy="67059"/>
            </a:xfrm>
            <a:custGeom>
              <a:avLst/>
              <a:gdLst>
                <a:gd name="connsiteX0" fmla="*/ 34507 w 67058"/>
                <a:gd name="connsiteY0" fmla="*/ 66919 h 67058"/>
                <a:gd name="connsiteX1" fmla="*/ 2096 w 67058"/>
                <a:gd name="connsiteY1" fmla="*/ 34507 h 67058"/>
                <a:gd name="connsiteX2" fmla="*/ 34507 w 67058"/>
                <a:gd name="connsiteY2" fmla="*/ 2096 h 67058"/>
                <a:gd name="connsiteX3" fmla="*/ 66919 w 67058"/>
                <a:gd name="connsiteY3" fmla="*/ 34507 h 67058"/>
                <a:gd name="connsiteX4" fmla="*/ 34507 w 67058"/>
                <a:gd name="connsiteY4" fmla="*/ 66919 h 67058"/>
                <a:gd name="connsiteX5" fmla="*/ 34507 w 67058"/>
                <a:gd name="connsiteY5" fmla="*/ 19140 h 67058"/>
                <a:gd name="connsiteX6" fmla="*/ 19140 w 67058"/>
                <a:gd name="connsiteY6" fmla="*/ 34507 h 67058"/>
                <a:gd name="connsiteX7" fmla="*/ 34507 w 67058"/>
                <a:gd name="connsiteY7" fmla="*/ 49875 h 67058"/>
                <a:gd name="connsiteX8" fmla="*/ 49875 w 67058"/>
                <a:gd name="connsiteY8" fmla="*/ 34507 h 67058"/>
                <a:gd name="connsiteX9" fmla="*/ 34507 w 67058"/>
                <a:gd name="connsiteY9" fmla="*/ 19140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058" h="67058">
                  <a:moveTo>
                    <a:pt x="34507" y="66919"/>
                  </a:moveTo>
                  <a:cubicBezTo>
                    <a:pt x="16625" y="66919"/>
                    <a:pt x="2096" y="52390"/>
                    <a:pt x="2096" y="34507"/>
                  </a:cubicBezTo>
                  <a:cubicBezTo>
                    <a:pt x="2096" y="16625"/>
                    <a:pt x="16625" y="2096"/>
                    <a:pt x="34507" y="2096"/>
                  </a:cubicBezTo>
                  <a:cubicBezTo>
                    <a:pt x="52390" y="2096"/>
                    <a:pt x="66919" y="16625"/>
                    <a:pt x="66919" y="34507"/>
                  </a:cubicBezTo>
                  <a:cubicBezTo>
                    <a:pt x="66919" y="52390"/>
                    <a:pt x="52390" y="66919"/>
                    <a:pt x="34507" y="66919"/>
                  </a:cubicBezTo>
                  <a:close/>
                  <a:moveTo>
                    <a:pt x="34507" y="19140"/>
                  </a:moveTo>
                  <a:cubicBezTo>
                    <a:pt x="25846" y="19140"/>
                    <a:pt x="19140" y="26125"/>
                    <a:pt x="19140" y="34507"/>
                  </a:cubicBezTo>
                  <a:cubicBezTo>
                    <a:pt x="19140" y="42890"/>
                    <a:pt x="26125" y="49875"/>
                    <a:pt x="34507" y="49875"/>
                  </a:cubicBezTo>
                  <a:cubicBezTo>
                    <a:pt x="43169" y="49875"/>
                    <a:pt x="49875" y="42890"/>
                    <a:pt x="49875" y="34507"/>
                  </a:cubicBezTo>
                  <a:cubicBezTo>
                    <a:pt x="49875" y="26125"/>
                    <a:pt x="43169" y="19140"/>
                    <a:pt x="34507" y="19140"/>
                  </a:cubicBezTo>
                  <a:close/>
                </a:path>
              </a:pathLst>
            </a:custGeom>
            <a:solidFill>
              <a:srgbClr val="6647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" name="Forma libre 93">
              <a:extLst>
                <a:ext uri="{FF2B5EF4-FFF2-40B4-BE49-F238E27FC236}">
                  <a16:creationId xmlns:a16="http://schemas.microsoft.com/office/drawing/2014/main" id="{09341BFF-E556-9C49-B6EA-EDEAED8362D1}"/>
                </a:ext>
              </a:extLst>
            </p:cNvPr>
            <p:cNvSpPr/>
            <p:nvPr/>
          </p:nvSpPr>
          <p:spPr>
            <a:xfrm>
              <a:off x="7759920" y="1882737"/>
              <a:ext cx="61470" cy="61470"/>
            </a:xfrm>
            <a:custGeom>
              <a:avLst/>
              <a:gdLst>
                <a:gd name="connsiteX0" fmla="*/ 50434 w 61470"/>
                <a:gd name="connsiteY0" fmla="*/ 39816 h 61470"/>
                <a:gd name="connsiteX1" fmla="*/ 39816 w 61470"/>
                <a:gd name="connsiteY1" fmla="*/ 39816 h 61470"/>
                <a:gd name="connsiteX2" fmla="*/ 39816 w 61470"/>
                <a:gd name="connsiteY2" fmla="*/ 50713 h 61470"/>
                <a:gd name="connsiteX3" fmla="*/ 30875 w 61470"/>
                <a:gd name="connsiteY3" fmla="*/ 59654 h 61470"/>
                <a:gd name="connsiteX4" fmla="*/ 21934 w 61470"/>
                <a:gd name="connsiteY4" fmla="*/ 50713 h 61470"/>
                <a:gd name="connsiteX5" fmla="*/ 21934 w 61470"/>
                <a:gd name="connsiteY5" fmla="*/ 39816 h 61470"/>
                <a:gd name="connsiteX6" fmla="*/ 11037 w 61470"/>
                <a:gd name="connsiteY6" fmla="*/ 39816 h 61470"/>
                <a:gd name="connsiteX7" fmla="*/ 2096 w 61470"/>
                <a:gd name="connsiteY7" fmla="*/ 30875 h 61470"/>
                <a:gd name="connsiteX8" fmla="*/ 11037 w 61470"/>
                <a:gd name="connsiteY8" fmla="*/ 21934 h 61470"/>
                <a:gd name="connsiteX9" fmla="*/ 21934 w 61470"/>
                <a:gd name="connsiteY9" fmla="*/ 21934 h 61470"/>
                <a:gd name="connsiteX10" fmla="*/ 21934 w 61470"/>
                <a:gd name="connsiteY10" fmla="*/ 11037 h 61470"/>
                <a:gd name="connsiteX11" fmla="*/ 30875 w 61470"/>
                <a:gd name="connsiteY11" fmla="*/ 2096 h 61470"/>
                <a:gd name="connsiteX12" fmla="*/ 39816 w 61470"/>
                <a:gd name="connsiteY12" fmla="*/ 11037 h 61470"/>
                <a:gd name="connsiteX13" fmla="*/ 39816 w 61470"/>
                <a:gd name="connsiteY13" fmla="*/ 21934 h 61470"/>
                <a:gd name="connsiteX14" fmla="*/ 50713 w 61470"/>
                <a:gd name="connsiteY14" fmla="*/ 21934 h 61470"/>
                <a:gd name="connsiteX15" fmla="*/ 59654 w 61470"/>
                <a:gd name="connsiteY15" fmla="*/ 30875 h 61470"/>
                <a:gd name="connsiteX16" fmla="*/ 50434 w 61470"/>
                <a:gd name="connsiteY16" fmla="*/ 39816 h 6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470" h="61470">
                  <a:moveTo>
                    <a:pt x="50434" y="39816"/>
                  </a:moveTo>
                  <a:lnTo>
                    <a:pt x="39816" y="39816"/>
                  </a:lnTo>
                  <a:lnTo>
                    <a:pt x="39816" y="50713"/>
                  </a:lnTo>
                  <a:cubicBezTo>
                    <a:pt x="39816" y="55743"/>
                    <a:pt x="35904" y="59654"/>
                    <a:pt x="30875" y="59654"/>
                  </a:cubicBezTo>
                  <a:cubicBezTo>
                    <a:pt x="25846" y="59654"/>
                    <a:pt x="21934" y="55743"/>
                    <a:pt x="21934" y="50713"/>
                  </a:cubicBezTo>
                  <a:lnTo>
                    <a:pt x="21934" y="39816"/>
                  </a:lnTo>
                  <a:lnTo>
                    <a:pt x="11037" y="39816"/>
                  </a:lnTo>
                  <a:cubicBezTo>
                    <a:pt x="6007" y="39816"/>
                    <a:pt x="2096" y="35904"/>
                    <a:pt x="2096" y="30875"/>
                  </a:cubicBezTo>
                  <a:cubicBezTo>
                    <a:pt x="2096" y="25846"/>
                    <a:pt x="6007" y="21934"/>
                    <a:pt x="11037" y="21934"/>
                  </a:cubicBezTo>
                  <a:lnTo>
                    <a:pt x="21934" y="21934"/>
                  </a:lnTo>
                  <a:lnTo>
                    <a:pt x="21934" y="11037"/>
                  </a:lnTo>
                  <a:cubicBezTo>
                    <a:pt x="21934" y="6007"/>
                    <a:pt x="25846" y="2096"/>
                    <a:pt x="30875" y="2096"/>
                  </a:cubicBezTo>
                  <a:cubicBezTo>
                    <a:pt x="35904" y="2096"/>
                    <a:pt x="39816" y="6007"/>
                    <a:pt x="39816" y="11037"/>
                  </a:cubicBezTo>
                  <a:lnTo>
                    <a:pt x="39816" y="21934"/>
                  </a:lnTo>
                  <a:lnTo>
                    <a:pt x="50713" y="21934"/>
                  </a:lnTo>
                  <a:cubicBezTo>
                    <a:pt x="55743" y="21934"/>
                    <a:pt x="59654" y="25846"/>
                    <a:pt x="59654" y="30875"/>
                  </a:cubicBezTo>
                  <a:cubicBezTo>
                    <a:pt x="59375" y="35904"/>
                    <a:pt x="55463" y="39816"/>
                    <a:pt x="50434" y="39816"/>
                  </a:cubicBezTo>
                  <a:close/>
                </a:path>
              </a:pathLst>
            </a:custGeom>
            <a:solidFill>
              <a:srgbClr val="59BCA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" name="Forma libre 94">
              <a:extLst>
                <a:ext uri="{FF2B5EF4-FFF2-40B4-BE49-F238E27FC236}">
                  <a16:creationId xmlns:a16="http://schemas.microsoft.com/office/drawing/2014/main" id="{B18C361D-7676-1E4E-BBE9-77CF8339E69B}"/>
                </a:ext>
              </a:extLst>
            </p:cNvPr>
            <p:cNvSpPr/>
            <p:nvPr/>
          </p:nvSpPr>
          <p:spPr>
            <a:xfrm>
              <a:off x="7870288" y="1851164"/>
              <a:ext cx="27941" cy="27941"/>
            </a:xfrm>
            <a:custGeom>
              <a:avLst/>
              <a:gdLst>
                <a:gd name="connsiteX0" fmla="*/ 27801 w 27941"/>
                <a:gd name="connsiteY0" fmla="*/ 14948 h 27941"/>
                <a:gd name="connsiteX1" fmla="*/ 14949 w 27941"/>
                <a:gd name="connsiteY1" fmla="*/ 27801 h 27941"/>
                <a:gd name="connsiteX2" fmla="*/ 2096 w 27941"/>
                <a:gd name="connsiteY2" fmla="*/ 14948 h 27941"/>
                <a:gd name="connsiteX3" fmla="*/ 14949 w 27941"/>
                <a:gd name="connsiteY3" fmla="*/ 2096 h 27941"/>
                <a:gd name="connsiteX4" fmla="*/ 27801 w 27941"/>
                <a:gd name="connsiteY4" fmla="*/ 14948 h 27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41" h="27941">
                  <a:moveTo>
                    <a:pt x="27801" y="14948"/>
                  </a:moveTo>
                  <a:cubicBezTo>
                    <a:pt x="27801" y="21934"/>
                    <a:pt x="22213" y="27801"/>
                    <a:pt x="14949" y="27801"/>
                  </a:cubicBezTo>
                  <a:cubicBezTo>
                    <a:pt x="7963" y="27801"/>
                    <a:pt x="2096" y="22213"/>
                    <a:pt x="2096" y="14948"/>
                  </a:cubicBezTo>
                  <a:cubicBezTo>
                    <a:pt x="2096" y="7963"/>
                    <a:pt x="7963" y="2096"/>
                    <a:pt x="14949" y="2096"/>
                  </a:cubicBezTo>
                  <a:cubicBezTo>
                    <a:pt x="21934" y="2096"/>
                    <a:pt x="27801" y="7684"/>
                    <a:pt x="27801" y="14948"/>
                  </a:cubicBezTo>
                  <a:close/>
                </a:path>
              </a:pathLst>
            </a:custGeom>
            <a:solidFill>
              <a:srgbClr val="34518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" name="Forma libre 95">
              <a:extLst>
                <a:ext uri="{FF2B5EF4-FFF2-40B4-BE49-F238E27FC236}">
                  <a16:creationId xmlns:a16="http://schemas.microsoft.com/office/drawing/2014/main" id="{FB770D61-2CEA-4547-9C6C-68778C0114E1}"/>
                </a:ext>
              </a:extLst>
            </p:cNvPr>
            <p:cNvSpPr/>
            <p:nvPr/>
          </p:nvSpPr>
          <p:spPr>
            <a:xfrm>
              <a:off x="7215533" y="1789973"/>
              <a:ext cx="243088" cy="363234"/>
            </a:xfrm>
            <a:custGeom>
              <a:avLst/>
              <a:gdLst>
                <a:gd name="connsiteX0" fmla="*/ 21190 w 243087"/>
                <a:gd name="connsiteY0" fmla="*/ 363654 h 363234"/>
                <a:gd name="connsiteX1" fmla="*/ 80705 w 243087"/>
                <a:gd name="connsiteY1" fmla="*/ 74463 h 363234"/>
                <a:gd name="connsiteX2" fmla="*/ 213146 w 243087"/>
                <a:gd name="connsiteY2" fmla="*/ 2096 h 363234"/>
                <a:gd name="connsiteX3" fmla="*/ 241925 w 243087"/>
                <a:gd name="connsiteY3" fmla="*/ 132581 h 363234"/>
                <a:gd name="connsiteX4" fmla="*/ 136028 w 243087"/>
                <a:gd name="connsiteY4" fmla="*/ 264183 h 363234"/>
                <a:gd name="connsiteX5" fmla="*/ 145528 w 243087"/>
                <a:gd name="connsiteY5" fmla="*/ 314198 h 363234"/>
                <a:gd name="connsiteX6" fmla="*/ 21190 w 243087"/>
                <a:gd name="connsiteY6" fmla="*/ 363654 h 363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3087" h="363234">
                  <a:moveTo>
                    <a:pt x="21190" y="363654"/>
                  </a:moveTo>
                  <a:cubicBezTo>
                    <a:pt x="-17368" y="266977"/>
                    <a:pt x="2470" y="152698"/>
                    <a:pt x="80705" y="74463"/>
                  </a:cubicBezTo>
                  <a:cubicBezTo>
                    <a:pt x="118426" y="36743"/>
                    <a:pt x="164528" y="12434"/>
                    <a:pt x="213146" y="2096"/>
                  </a:cubicBezTo>
                  <a:lnTo>
                    <a:pt x="241925" y="132581"/>
                  </a:lnTo>
                  <a:cubicBezTo>
                    <a:pt x="181293" y="145713"/>
                    <a:pt x="136028" y="199639"/>
                    <a:pt x="136028" y="264183"/>
                  </a:cubicBezTo>
                  <a:cubicBezTo>
                    <a:pt x="136028" y="281786"/>
                    <a:pt x="139381" y="298551"/>
                    <a:pt x="145528" y="314198"/>
                  </a:cubicBezTo>
                  <a:lnTo>
                    <a:pt x="21190" y="363654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7" name="Forma libre 96">
              <a:extLst>
                <a:ext uri="{FF2B5EF4-FFF2-40B4-BE49-F238E27FC236}">
                  <a16:creationId xmlns:a16="http://schemas.microsoft.com/office/drawing/2014/main" id="{AB6869A8-4554-1B45-8E61-3A0206A91D3B}"/>
                </a:ext>
              </a:extLst>
            </p:cNvPr>
            <p:cNvSpPr/>
            <p:nvPr/>
          </p:nvSpPr>
          <p:spPr>
            <a:xfrm>
              <a:off x="7287995" y="1811208"/>
              <a:ext cx="466617" cy="511322"/>
            </a:xfrm>
            <a:custGeom>
              <a:avLst/>
              <a:gdLst>
                <a:gd name="connsiteX0" fmla="*/ 8243 w 466616"/>
                <a:gd name="connsiteY0" fmla="*/ 432668 h 511322"/>
                <a:gd name="connsiteX1" fmla="*/ 2096 w 466616"/>
                <a:gd name="connsiteY1" fmla="*/ 426242 h 511322"/>
                <a:gd name="connsiteX2" fmla="*/ 99610 w 466616"/>
                <a:gd name="connsiteY2" fmla="*/ 334874 h 511322"/>
                <a:gd name="connsiteX3" fmla="*/ 197963 w 466616"/>
                <a:gd name="connsiteY3" fmla="*/ 377345 h 511322"/>
                <a:gd name="connsiteX4" fmla="*/ 332639 w 466616"/>
                <a:gd name="connsiteY4" fmla="*/ 242669 h 511322"/>
                <a:gd name="connsiteX5" fmla="*/ 257477 w 466616"/>
                <a:gd name="connsiteY5" fmla="*/ 121963 h 511322"/>
                <a:gd name="connsiteX6" fmla="*/ 316713 w 466616"/>
                <a:gd name="connsiteY6" fmla="*/ 2096 h 511322"/>
                <a:gd name="connsiteX7" fmla="*/ 387683 w 466616"/>
                <a:gd name="connsiteY7" fmla="*/ 52948 h 511322"/>
                <a:gd name="connsiteX8" fmla="*/ 387683 w 466616"/>
                <a:gd name="connsiteY8" fmla="*/ 432668 h 511322"/>
                <a:gd name="connsiteX9" fmla="*/ 8243 w 466616"/>
                <a:gd name="connsiteY9" fmla="*/ 432668 h 511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6616" h="511322">
                  <a:moveTo>
                    <a:pt x="8243" y="432668"/>
                  </a:moveTo>
                  <a:cubicBezTo>
                    <a:pt x="6287" y="430712"/>
                    <a:pt x="4051" y="428477"/>
                    <a:pt x="2096" y="426242"/>
                  </a:cubicBezTo>
                  <a:lnTo>
                    <a:pt x="99610" y="334874"/>
                  </a:lnTo>
                  <a:cubicBezTo>
                    <a:pt x="124198" y="361139"/>
                    <a:pt x="159125" y="377345"/>
                    <a:pt x="197963" y="377345"/>
                  </a:cubicBezTo>
                  <a:cubicBezTo>
                    <a:pt x="272286" y="377345"/>
                    <a:pt x="332639" y="316992"/>
                    <a:pt x="332639" y="242669"/>
                  </a:cubicBezTo>
                  <a:cubicBezTo>
                    <a:pt x="332639" y="189580"/>
                    <a:pt x="302183" y="143757"/>
                    <a:pt x="257477" y="121963"/>
                  </a:cubicBezTo>
                  <a:lnTo>
                    <a:pt x="316713" y="2096"/>
                  </a:lnTo>
                  <a:cubicBezTo>
                    <a:pt x="342418" y="14669"/>
                    <a:pt x="366448" y="31713"/>
                    <a:pt x="387683" y="52948"/>
                  </a:cubicBezTo>
                  <a:cubicBezTo>
                    <a:pt x="492462" y="157728"/>
                    <a:pt x="492462" y="327889"/>
                    <a:pt x="387683" y="432668"/>
                  </a:cubicBezTo>
                  <a:cubicBezTo>
                    <a:pt x="283183" y="537447"/>
                    <a:pt x="113022" y="537447"/>
                    <a:pt x="8243" y="4326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" name="Forma libre 97">
              <a:extLst>
                <a:ext uri="{FF2B5EF4-FFF2-40B4-BE49-F238E27FC236}">
                  <a16:creationId xmlns:a16="http://schemas.microsoft.com/office/drawing/2014/main" id="{3BC1B504-15DF-5B4C-B8AB-31AEE0312D0C}"/>
                </a:ext>
              </a:extLst>
            </p:cNvPr>
            <p:cNvSpPr/>
            <p:nvPr/>
          </p:nvSpPr>
          <p:spPr>
            <a:xfrm>
              <a:off x="7426862" y="1783746"/>
              <a:ext cx="178823" cy="150882"/>
            </a:xfrm>
            <a:custGeom>
              <a:avLst/>
              <a:gdLst>
                <a:gd name="connsiteX0" fmla="*/ 59375 w 178823"/>
                <a:gd name="connsiteY0" fmla="*/ 135734 h 150882"/>
                <a:gd name="connsiteX1" fmla="*/ 30596 w 178823"/>
                <a:gd name="connsiteY1" fmla="*/ 138807 h 150882"/>
                <a:gd name="connsiteX2" fmla="*/ 2096 w 178823"/>
                <a:gd name="connsiteY2" fmla="*/ 8322 h 150882"/>
                <a:gd name="connsiteX3" fmla="*/ 178125 w 178823"/>
                <a:gd name="connsiteY3" fmla="*/ 29837 h 150882"/>
                <a:gd name="connsiteX4" fmla="*/ 118889 w 178823"/>
                <a:gd name="connsiteY4" fmla="*/ 149704 h 150882"/>
                <a:gd name="connsiteX5" fmla="*/ 59375 w 178823"/>
                <a:gd name="connsiteY5" fmla="*/ 135734 h 150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8823" h="150882">
                  <a:moveTo>
                    <a:pt x="59375" y="135734"/>
                  </a:moveTo>
                  <a:cubicBezTo>
                    <a:pt x="49316" y="135734"/>
                    <a:pt x="39816" y="136851"/>
                    <a:pt x="30596" y="138807"/>
                  </a:cubicBezTo>
                  <a:lnTo>
                    <a:pt x="2096" y="8322"/>
                  </a:lnTo>
                  <a:cubicBezTo>
                    <a:pt x="60772" y="-4531"/>
                    <a:pt x="123081" y="2455"/>
                    <a:pt x="178125" y="29837"/>
                  </a:cubicBezTo>
                  <a:lnTo>
                    <a:pt x="118889" y="149704"/>
                  </a:lnTo>
                  <a:cubicBezTo>
                    <a:pt x="101007" y="140484"/>
                    <a:pt x="80610" y="135734"/>
                    <a:pt x="59375" y="135734"/>
                  </a:cubicBezTo>
                  <a:close/>
                </a:path>
              </a:pathLst>
            </a:custGeom>
            <a:solidFill>
              <a:srgbClr val="59BCA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9" name="Forma libre 98">
              <a:extLst>
                <a:ext uri="{FF2B5EF4-FFF2-40B4-BE49-F238E27FC236}">
                  <a16:creationId xmlns:a16="http://schemas.microsoft.com/office/drawing/2014/main" id="{93412A6B-CDDA-9842-A6E7-403D0F739FEB}"/>
                </a:ext>
              </a:extLst>
            </p:cNvPr>
            <p:cNvSpPr/>
            <p:nvPr/>
          </p:nvSpPr>
          <p:spPr>
            <a:xfrm>
              <a:off x="7234627" y="2102075"/>
              <a:ext cx="153676" cy="136911"/>
            </a:xfrm>
            <a:custGeom>
              <a:avLst/>
              <a:gdLst>
                <a:gd name="connsiteX0" fmla="*/ 55463 w 153676"/>
                <a:gd name="connsiteY0" fmla="*/ 135375 h 136911"/>
                <a:gd name="connsiteX1" fmla="*/ 2096 w 153676"/>
                <a:gd name="connsiteY1" fmla="*/ 51551 h 136911"/>
                <a:gd name="connsiteX2" fmla="*/ 126434 w 153676"/>
                <a:gd name="connsiteY2" fmla="*/ 2096 h 136911"/>
                <a:gd name="connsiteX3" fmla="*/ 153257 w 153676"/>
                <a:gd name="connsiteY3" fmla="*/ 44287 h 136911"/>
                <a:gd name="connsiteX4" fmla="*/ 55463 w 153676"/>
                <a:gd name="connsiteY4" fmla="*/ 135375 h 136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676" h="136911">
                  <a:moveTo>
                    <a:pt x="55463" y="135375"/>
                  </a:moveTo>
                  <a:cubicBezTo>
                    <a:pt x="31993" y="110228"/>
                    <a:pt x="14110" y="81728"/>
                    <a:pt x="2096" y="51551"/>
                  </a:cubicBezTo>
                  <a:lnTo>
                    <a:pt x="126434" y="2096"/>
                  </a:lnTo>
                  <a:cubicBezTo>
                    <a:pt x="132581" y="17743"/>
                    <a:pt x="141801" y="31993"/>
                    <a:pt x="153257" y="44287"/>
                  </a:cubicBezTo>
                  <a:lnTo>
                    <a:pt x="55463" y="135375"/>
                  </a:lnTo>
                  <a:close/>
                </a:path>
              </a:pathLst>
            </a:custGeom>
            <a:solidFill>
              <a:srgbClr val="C1E4E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0" name="Forma libre 99">
              <a:extLst>
                <a:ext uri="{FF2B5EF4-FFF2-40B4-BE49-F238E27FC236}">
                  <a16:creationId xmlns:a16="http://schemas.microsoft.com/office/drawing/2014/main" id="{3EF18C78-EA50-6041-A9AA-B28316CE20B7}"/>
                </a:ext>
              </a:extLst>
            </p:cNvPr>
            <p:cNvSpPr/>
            <p:nvPr/>
          </p:nvSpPr>
          <p:spPr>
            <a:xfrm>
              <a:off x="7465980" y="1964605"/>
              <a:ext cx="631469" cy="955586"/>
            </a:xfrm>
            <a:custGeom>
              <a:avLst/>
              <a:gdLst>
                <a:gd name="connsiteX0" fmla="*/ 631888 w 631469"/>
                <a:gd name="connsiteY0" fmla="*/ 29757 h 955586"/>
                <a:gd name="connsiteX1" fmla="*/ 631888 w 631469"/>
                <a:gd name="connsiteY1" fmla="*/ 928902 h 955586"/>
                <a:gd name="connsiteX2" fmla="*/ 604506 w 631469"/>
                <a:gd name="connsiteY2" fmla="*/ 956285 h 955586"/>
                <a:gd name="connsiteX3" fmla="*/ 29478 w 631469"/>
                <a:gd name="connsiteY3" fmla="*/ 956285 h 955586"/>
                <a:gd name="connsiteX4" fmla="*/ 2096 w 631469"/>
                <a:gd name="connsiteY4" fmla="*/ 928902 h 955586"/>
                <a:gd name="connsiteX5" fmla="*/ 2096 w 631469"/>
                <a:gd name="connsiteY5" fmla="*/ 29757 h 955586"/>
                <a:gd name="connsiteX6" fmla="*/ 29478 w 631469"/>
                <a:gd name="connsiteY6" fmla="*/ 2096 h 955586"/>
                <a:gd name="connsiteX7" fmla="*/ 604227 w 631469"/>
                <a:gd name="connsiteY7" fmla="*/ 2096 h 955586"/>
                <a:gd name="connsiteX8" fmla="*/ 631888 w 631469"/>
                <a:gd name="connsiteY8" fmla="*/ 29757 h 955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1469" h="955586">
                  <a:moveTo>
                    <a:pt x="631888" y="29757"/>
                  </a:moveTo>
                  <a:lnTo>
                    <a:pt x="631888" y="928902"/>
                  </a:lnTo>
                  <a:cubicBezTo>
                    <a:pt x="631888" y="943991"/>
                    <a:pt x="619594" y="956285"/>
                    <a:pt x="604506" y="956285"/>
                  </a:cubicBezTo>
                  <a:lnTo>
                    <a:pt x="29478" y="956285"/>
                  </a:lnTo>
                  <a:cubicBezTo>
                    <a:pt x="14390" y="956285"/>
                    <a:pt x="2096" y="943991"/>
                    <a:pt x="2096" y="928902"/>
                  </a:cubicBezTo>
                  <a:lnTo>
                    <a:pt x="2096" y="29757"/>
                  </a:lnTo>
                  <a:cubicBezTo>
                    <a:pt x="2096" y="14669"/>
                    <a:pt x="14390" y="2096"/>
                    <a:pt x="29478" y="2096"/>
                  </a:cubicBezTo>
                  <a:lnTo>
                    <a:pt x="604227" y="2096"/>
                  </a:lnTo>
                  <a:cubicBezTo>
                    <a:pt x="619594" y="2096"/>
                    <a:pt x="631888" y="14390"/>
                    <a:pt x="631888" y="29757"/>
                  </a:cubicBezTo>
                  <a:close/>
                </a:path>
              </a:pathLst>
            </a:custGeom>
            <a:solidFill>
              <a:srgbClr val="4FBE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" name="Forma libre 100">
              <a:extLst>
                <a:ext uri="{FF2B5EF4-FFF2-40B4-BE49-F238E27FC236}">
                  <a16:creationId xmlns:a16="http://schemas.microsoft.com/office/drawing/2014/main" id="{D7336FDD-C6E6-254F-B088-46EC8FB57195}"/>
                </a:ext>
              </a:extLst>
            </p:cNvPr>
            <p:cNvSpPr/>
            <p:nvPr/>
          </p:nvSpPr>
          <p:spPr>
            <a:xfrm>
              <a:off x="7389701" y="2918794"/>
              <a:ext cx="785145" cy="27941"/>
            </a:xfrm>
            <a:custGeom>
              <a:avLst/>
              <a:gdLst>
                <a:gd name="connsiteX0" fmla="*/ 14949 w 785145"/>
                <a:gd name="connsiteY0" fmla="*/ 27801 h 27941"/>
                <a:gd name="connsiteX1" fmla="*/ 771594 w 785145"/>
                <a:gd name="connsiteY1" fmla="*/ 27801 h 27941"/>
                <a:gd name="connsiteX2" fmla="*/ 784447 w 785145"/>
                <a:gd name="connsiteY2" fmla="*/ 14949 h 27941"/>
                <a:gd name="connsiteX3" fmla="*/ 784447 w 785145"/>
                <a:gd name="connsiteY3" fmla="*/ 14949 h 27941"/>
                <a:gd name="connsiteX4" fmla="*/ 771594 w 785145"/>
                <a:gd name="connsiteY4" fmla="*/ 2096 h 27941"/>
                <a:gd name="connsiteX5" fmla="*/ 14949 w 785145"/>
                <a:gd name="connsiteY5" fmla="*/ 2096 h 27941"/>
                <a:gd name="connsiteX6" fmla="*/ 2096 w 785145"/>
                <a:gd name="connsiteY6" fmla="*/ 14949 h 27941"/>
                <a:gd name="connsiteX7" fmla="*/ 2096 w 785145"/>
                <a:gd name="connsiteY7" fmla="*/ 14949 h 27941"/>
                <a:gd name="connsiteX8" fmla="*/ 14949 w 785145"/>
                <a:gd name="connsiteY8" fmla="*/ 27801 h 27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5145" h="27941">
                  <a:moveTo>
                    <a:pt x="14949" y="27801"/>
                  </a:moveTo>
                  <a:lnTo>
                    <a:pt x="771594" y="27801"/>
                  </a:lnTo>
                  <a:cubicBezTo>
                    <a:pt x="778579" y="27801"/>
                    <a:pt x="784447" y="22213"/>
                    <a:pt x="784447" y="14949"/>
                  </a:cubicBezTo>
                  <a:lnTo>
                    <a:pt x="784447" y="14949"/>
                  </a:lnTo>
                  <a:cubicBezTo>
                    <a:pt x="784447" y="7963"/>
                    <a:pt x="778859" y="2096"/>
                    <a:pt x="771594" y="2096"/>
                  </a:cubicBezTo>
                  <a:lnTo>
                    <a:pt x="14949" y="2096"/>
                  </a:lnTo>
                  <a:cubicBezTo>
                    <a:pt x="7963" y="2096"/>
                    <a:pt x="2096" y="7684"/>
                    <a:pt x="2096" y="14949"/>
                  </a:cubicBezTo>
                  <a:lnTo>
                    <a:pt x="2096" y="14949"/>
                  </a:lnTo>
                  <a:cubicBezTo>
                    <a:pt x="2096" y="22213"/>
                    <a:pt x="7963" y="27801"/>
                    <a:pt x="14949" y="27801"/>
                  </a:cubicBezTo>
                  <a:close/>
                </a:path>
              </a:pathLst>
            </a:custGeom>
            <a:solidFill>
              <a:srgbClr val="E2E2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" name="Forma libre 101">
              <a:extLst>
                <a:ext uri="{FF2B5EF4-FFF2-40B4-BE49-F238E27FC236}">
                  <a16:creationId xmlns:a16="http://schemas.microsoft.com/office/drawing/2014/main" id="{B3344C98-3EE6-404C-A1B2-7CA010323C73}"/>
                </a:ext>
              </a:extLst>
            </p:cNvPr>
            <p:cNvSpPr/>
            <p:nvPr/>
          </p:nvSpPr>
          <p:spPr>
            <a:xfrm>
              <a:off x="7465980" y="1964325"/>
              <a:ext cx="631469" cy="97794"/>
            </a:xfrm>
            <a:custGeom>
              <a:avLst/>
              <a:gdLst>
                <a:gd name="connsiteX0" fmla="*/ 631888 w 631469"/>
                <a:gd name="connsiteY0" fmla="*/ 29757 h 97793"/>
                <a:gd name="connsiteX1" fmla="*/ 631888 w 631469"/>
                <a:gd name="connsiteY1" fmla="*/ 96816 h 97793"/>
                <a:gd name="connsiteX2" fmla="*/ 2096 w 631469"/>
                <a:gd name="connsiteY2" fmla="*/ 96816 h 97793"/>
                <a:gd name="connsiteX3" fmla="*/ 2096 w 631469"/>
                <a:gd name="connsiteY3" fmla="*/ 29757 h 97793"/>
                <a:gd name="connsiteX4" fmla="*/ 29478 w 631469"/>
                <a:gd name="connsiteY4" fmla="*/ 2096 h 97793"/>
                <a:gd name="connsiteX5" fmla="*/ 604227 w 631469"/>
                <a:gd name="connsiteY5" fmla="*/ 2096 h 97793"/>
                <a:gd name="connsiteX6" fmla="*/ 631888 w 631469"/>
                <a:gd name="connsiteY6" fmla="*/ 29757 h 9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1469" h="97793">
                  <a:moveTo>
                    <a:pt x="631888" y="29757"/>
                  </a:moveTo>
                  <a:lnTo>
                    <a:pt x="631888" y="96816"/>
                  </a:lnTo>
                  <a:lnTo>
                    <a:pt x="2096" y="96816"/>
                  </a:lnTo>
                  <a:lnTo>
                    <a:pt x="2096" y="29757"/>
                  </a:lnTo>
                  <a:cubicBezTo>
                    <a:pt x="2096" y="14669"/>
                    <a:pt x="14390" y="2096"/>
                    <a:pt x="29478" y="2096"/>
                  </a:cubicBezTo>
                  <a:lnTo>
                    <a:pt x="604227" y="2096"/>
                  </a:lnTo>
                  <a:cubicBezTo>
                    <a:pt x="619594" y="2375"/>
                    <a:pt x="631888" y="14669"/>
                    <a:pt x="631888" y="29757"/>
                  </a:cubicBezTo>
                  <a:close/>
                </a:path>
              </a:pathLst>
            </a:custGeom>
            <a:solidFill>
              <a:srgbClr val="4FBE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" name="Forma libre 102">
              <a:extLst>
                <a:ext uri="{FF2B5EF4-FFF2-40B4-BE49-F238E27FC236}">
                  <a16:creationId xmlns:a16="http://schemas.microsoft.com/office/drawing/2014/main" id="{03551C4E-D999-024D-9E7C-4391ADFE4E9E}"/>
                </a:ext>
              </a:extLst>
            </p:cNvPr>
            <p:cNvSpPr/>
            <p:nvPr/>
          </p:nvSpPr>
          <p:spPr>
            <a:xfrm>
              <a:off x="7755170" y="2843632"/>
              <a:ext cx="53088" cy="53088"/>
            </a:xfrm>
            <a:custGeom>
              <a:avLst/>
              <a:gdLst>
                <a:gd name="connsiteX0" fmla="*/ 27801 w 53088"/>
                <a:gd name="connsiteY0" fmla="*/ 53507 h 53088"/>
                <a:gd name="connsiteX1" fmla="*/ 27801 w 53088"/>
                <a:gd name="connsiteY1" fmla="*/ 53507 h 53088"/>
                <a:gd name="connsiteX2" fmla="*/ 2096 w 53088"/>
                <a:gd name="connsiteY2" fmla="*/ 27801 h 53088"/>
                <a:gd name="connsiteX3" fmla="*/ 2096 w 53088"/>
                <a:gd name="connsiteY3" fmla="*/ 27801 h 53088"/>
                <a:gd name="connsiteX4" fmla="*/ 27801 w 53088"/>
                <a:gd name="connsiteY4" fmla="*/ 2096 h 53088"/>
                <a:gd name="connsiteX5" fmla="*/ 27801 w 53088"/>
                <a:gd name="connsiteY5" fmla="*/ 2096 h 53088"/>
                <a:gd name="connsiteX6" fmla="*/ 53507 w 53088"/>
                <a:gd name="connsiteY6" fmla="*/ 27801 h 53088"/>
                <a:gd name="connsiteX7" fmla="*/ 53507 w 53088"/>
                <a:gd name="connsiteY7" fmla="*/ 27801 h 53088"/>
                <a:gd name="connsiteX8" fmla="*/ 27801 w 53088"/>
                <a:gd name="connsiteY8" fmla="*/ 53507 h 53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088" h="53088">
                  <a:moveTo>
                    <a:pt x="27801" y="53507"/>
                  </a:moveTo>
                  <a:lnTo>
                    <a:pt x="27801" y="53507"/>
                  </a:lnTo>
                  <a:cubicBezTo>
                    <a:pt x="13551" y="53507"/>
                    <a:pt x="2096" y="42051"/>
                    <a:pt x="2096" y="27801"/>
                  </a:cubicBezTo>
                  <a:lnTo>
                    <a:pt x="2096" y="27801"/>
                  </a:lnTo>
                  <a:cubicBezTo>
                    <a:pt x="2096" y="13551"/>
                    <a:pt x="13551" y="2096"/>
                    <a:pt x="27801" y="2096"/>
                  </a:cubicBezTo>
                  <a:lnTo>
                    <a:pt x="27801" y="2096"/>
                  </a:lnTo>
                  <a:cubicBezTo>
                    <a:pt x="42051" y="2096"/>
                    <a:pt x="53507" y="13551"/>
                    <a:pt x="53507" y="27801"/>
                  </a:cubicBezTo>
                  <a:lnTo>
                    <a:pt x="53507" y="27801"/>
                  </a:lnTo>
                  <a:cubicBezTo>
                    <a:pt x="53787" y="42051"/>
                    <a:pt x="42051" y="53507"/>
                    <a:pt x="27801" y="53507"/>
                  </a:cubicBezTo>
                  <a:close/>
                </a:path>
              </a:pathLst>
            </a:custGeom>
            <a:solidFill>
              <a:srgbClr val="E6F2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" name="Forma libre 103">
              <a:extLst>
                <a:ext uri="{FF2B5EF4-FFF2-40B4-BE49-F238E27FC236}">
                  <a16:creationId xmlns:a16="http://schemas.microsoft.com/office/drawing/2014/main" id="{A05778AB-90D2-DF47-BB3E-072738088BCB}"/>
                </a:ext>
              </a:extLst>
            </p:cNvPr>
            <p:cNvSpPr/>
            <p:nvPr/>
          </p:nvSpPr>
          <p:spPr>
            <a:xfrm>
              <a:off x="7528009" y="2000369"/>
              <a:ext cx="25147" cy="25147"/>
            </a:xfrm>
            <a:custGeom>
              <a:avLst/>
              <a:gdLst>
                <a:gd name="connsiteX0" fmla="*/ 12713 w 25147"/>
                <a:gd name="connsiteY0" fmla="*/ 23331 h 25147"/>
                <a:gd name="connsiteX1" fmla="*/ 12713 w 25147"/>
                <a:gd name="connsiteY1" fmla="*/ 23331 h 25147"/>
                <a:gd name="connsiteX2" fmla="*/ 2096 w 25147"/>
                <a:gd name="connsiteY2" fmla="*/ 12713 h 25147"/>
                <a:gd name="connsiteX3" fmla="*/ 2096 w 25147"/>
                <a:gd name="connsiteY3" fmla="*/ 12713 h 25147"/>
                <a:gd name="connsiteX4" fmla="*/ 12713 w 25147"/>
                <a:gd name="connsiteY4" fmla="*/ 2096 h 25147"/>
                <a:gd name="connsiteX5" fmla="*/ 12713 w 25147"/>
                <a:gd name="connsiteY5" fmla="*/ 2096 h 25147"/>
                <a:gd name="connsiteX6" fmla="*/ 23331 w 25147"/>
                <a:gd name="connsiteY6" fmla="*/ 12713 h 25147"/>
                <a:gd name="connsiteX7" fmla="*/ 23331 w 25147"/>
                <a:gd name="connsiteY7" fmla="*/ 12713 h 25147"/>
                <a:gd name="connsiteX8" fmla="*/ 12713 w 25147"/>
                <a:gd name="connsiteY8" fmla="*/ 23331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147" h="25147">
                  <a:moveTo>
                    <a:pt x="12713" y="23331"/>
                  </a:moveTo>
                  <a:lnTo>
                    <a:pt x="12713" y="23331"/>
                  </a:lnTo>
                  <a:cubicBezTo>
                    <a:pt x="6846" y="23331"/>
                    <a:pt x="2096" y="18581"/>
                    <a:pt x="2096" y="12713"/>
                  </a:cubicBezTo>
                  <a:lnTo>
                    <a:pt x="2096" y="12713"/>
                  </a:lnTo>
                  <a:cubicBezTo>
                    <a:pt x="2096" y="6846"/>
                    <a:pt x="6846" y="2096"/>
                    <a:pt x="12713" y="2096"/>
                  </a:cubicBezTo>
                  <a:lnTo>
                    <a:pt x="12713" y="2096"/>
                  </a:lnTo>
                  <a:cubicBezTo>
                    <a:pt x="18581" y="2096"/>
                    <a:pt x="23331" y="6846"/>
                    <a:pt x="23331" y="12713"/>
                  </a:cubicBezTo>
                  <a:lnTo>
                    <a:pt x="23331" y="12713"/>
                  </a:lnTo>
                  <a:cubicBezTo>
                    <a:pt x="23051" y="18581"/>
                    <a:pt x="18301" y="23331"/>
                    <a:pt x="12713" y="23331"/>
                  </a:cubicBezTo>
                  <a:close/>
                </a:path>
              </a:pathLst>
            </a:custGeom>
            <a:solidFill>
              <a:srgbClr val="E6F2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" name="Forma libre 104">
              <a:extLst>
                <a:ext uri="{FF2B5EF4-FFF2-40B4-BE49-F238E27FC236}">
                  <a16:creationId xmlns:a16="http://schemas.microsoft.com/office/drawing/2014/main" id="{9178088F-54C4-BE40-9E6A-5E331A1C7827}"/>
                </a:ext>
              </a:extLst>
            </p:cNvPr>
            <p:cNvSpPr/>
            <p:nvPr/>
          </p:nvSpPr>
          <p:spPr>
            <a:xfrm>
              <a:off x="7561259" y="2000369"/>
              <a:ext cx="25147" cy="25147"/>
            </a:xfrm>
            <a:custGeom>
              <a:avLst/>
              <a:gdLst>
                <a:gd name="connsiteX0" fmla="*/ 12713 w 25147"/>
                <a:gd name="connsiteY0" fmla="*/ 23331 h 25147"/>
                <a:gd name="connsiteX1" fmla="*/ 12713 w 25147"/>
                <a:gd name="connsiteY1" fmla="*/ 23331 h 25147"/>
                <a:gd name="connsiteX2" fmla="*/ 2096 w 25147"/>
                <a:gd name="connsiteY2" fmla="*/ 12713 h 25147"/>
                <a:gd name="connsiteX3" fmla="*/ 2096 w 25147"/>
                <a:gd name="connsiteY3" fmla="*/ 12713 h 25147"/>
                <a:gd name="connsiteX4" fmla="*/ 12713 w 25147"/>
                <a:gd name="connsiteY4" fmla="*/ 2096 h 25147"/>
                <a:gd name="connsiteX5" fmla="*/ 12713 w 25147"/>
                <a:gd name="connsiteY5" fmla="*/ 2096 h 25147"/>
                <a:gd name="connsiteX6" fmla="*/ 23331 w 25147"/>
                <a:gd name="connsiteY6" fmla="*/ 12713 h 25147"/>
                <a:gd name="connsiteX7" fmla="*/ 23331 w 25147"/>
                <a:gd name="connsiteY7" fmla="*/ 12713 h 25147"/>
                <a:gd name="connsiteX8" fmla="*/ 12713 w 25147"/>
                <a:gd name="connsiteY8" fmla="*/ 23331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147" h="25147">
                  <a:moveTo>
                    <a:pt x="12713" y="23331"/>
                  </a:moveTo>
                  <a:lnTo>
                    <a:pt x="12713" y="23331"/>
                  </a:lnTo>
                  <a:cubicBezTo>
                    <a:pt x="6846" y="23331"/>
                    <a:pt x="2096" y="18581"/>
                    <a:pt x="2096" y="12713"/>
                  </a:cubicBezTo>
                  <a:lnTo>
                    <a:pt x="2096" y="12713"/>
                  </a:lnTo>
                  <a:cubicBezTo>
                    <a:pt x="2096" y="6846"/>
                    <a:pt x="6846" y="2096"/>
                    <a:pt x="12713" y="2096"/>
                  </a:cubicBezTo>
                  <a:lnTo>
                    <a:pt x="12713" y="2096"/>
                  </a:lnTo>
                  <a:cubicBezTo>
                    <a:pt x="18581" y="2096"/>
                    <a:pt x="23331" y="6846"/>
                    <a:pt x="23331" y="12713"/>
                  </a:cubicBezTo>
                  <a:lnTo>
                    <a:pt x="23331" y="12713"/>
                  </a:lnTo>
                  <a:cubicBezTo>
                    <a:pt x="23331" y="18581"/>
                    <a:pt x="18581" y="23331"/>
                    <a:pt x="12713" y="23331"/>
                  </a:cubicBezTo>
                  <a:close/>
                </a:path>
              </a:pathLst>
            </a:custGeom>
            <a:solidFill>
              <a:srgbClr val="E6F2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" name="Forma libre 105">
              <a:extLst>
                <a:ext uri="{FF2B5EF4-FFF2-40B4-BE49-F238E27FC236}">
                  <a16:creationId xmlns:a16="http://schemas.microsoft.com/office/drawing/2014/main" id="{7D8715FA-D959-F542-A0BC-37BF4254F8B9}"/>
                </a:ext>
              </a:extLst>
            </p:cNvPr>
            <p:cNvSpPr/>
            <p:nvPr/>
          </p:nvSpPr>
          <p:spPr>
            <a:xfrm>
              <a:off x="7475759" y="2059046"/>
              <a:ext cx="611910" cy="759998"/>
            </a:xfrm>
            <a:custGeom>
              <a:avLst/>
              <a:gdLst>
                <a:gd name="connsiteX0" fmla="*/ 2096 w 611910"/>
                <a:gd name="connsiteY0" fmla="*/ 2096 h 759998"/>
                <a:gd name="connsiteX1" fmla="*/ 612329 w 611910"/>
                <a:gd name="connsiteY1" fmla="*/ 2096 h 759998"/>
                <a:gd name="connsiteX2" fmla="*/ 612329 w 611910"/>
                <a:gd name="connsiteY2" fmla="*/ 759020 h 759998"/>
                <a:gd name="connsiteX3" fmla="*/ 2096 w 611910"/>
                <a:gd name="connsiteY3" fmla="*/ 759020 h 759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910" h="759998">
                  <a:moveTo>
                    <a:pt x="2096" y="2096"/>
                  </a:moveTo>
                  <a:lnTo>
                    <a:pt x="612329" y="2096"/>
                  </a:lnTo>
                  <a:lnTo>
                    <a:pt x="612329" y="759020"/>
                  </a:lnTo>
                  <a:lnTo>
                    <a:pt x="2096" y="759020"/>
                  </a:lnTo>
                  <a:close/>
                </a:path>
              </a:pathLst>
            </a:custGeom>
            <a:solidFill>
              <a:srgbClr val="D2EB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" name="Forma libre 106">
              <a:extLst>
                <a:ext uri="{FF2B5EF4-FFF2-40B4-BE49-F238E27FC236}">
                  <a16:creationId xmlns:a16="http://schemas.microsoft.com/office/drawing/2014/main" id="{7A335617-707A-A248-A649-63E1AEF4BA76}"/>
                </a:ext>
              </a:extLst>
            </p:cNvPr>
            <p:cNvSpPr/>
            <p:nvPr/>
          </p:nvSpPr>
          <p:spPr>
            <a:xfrm>
              <a:off x="7382971" y="2223060"/>
              <a:ext cx="203970" cy="92206"/>
            </a:xfrm>
            <a:custGeom>
              <a:avLst/>
              <a:gdLst>
                <a:gd name="connsiteX0" fmla="*/ 204110 w 203970"/>
                <a:gd name="connsiteY0" fmla="*/ 2096 h 92205"/>
                <a:gd name="connsiteX1" fmla="*/ 204110 w 203970"/>
                <a:gd name="connsiteY1" fmla="*/ 91787 h 92205"/>
                <a:gd name="connsiteX2" fmla="*/ 2096 w 203970"/>
                <a:gd name="connsiteY2" fmla="*/ 91787 h 92205"/>
                <a:gd name="connsiteX3" fmla="*/ 2096 w 203970"/>
                <a:gd name="connsiteY3" fmla="*/ 2096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970" h="92205">
                  <a:moveTo>
                    <a:pt x="204110" y="2096"/>
                  </a:moveTo>
                  <a:lnTo>
                    <a:pt x="204110" y="91787"/>
                  </a:lnTo>
                  <a:lnTo>
                    <a:pt x="2096" y="91787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A9DA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" name="Forma libre 107">
              <a:extLst>
                <a:ext uri="{FF2B5EF4-FFF2-40B4-BE49-F238E27FC236}">
                  <a16:creationId xmlns:a16="http://schemas.microsoft.com/office/drawing/2014/main" id="{A07B905E-D2EE-9747-BAB0-27AED40E3A15}"/>
                </a:ext>
              </a:extLst>
            </p:cNvPr>
            <p:cNvSpPr/>
            <p:nvPr/>
          </p:nvSpPr>
          <p:spPr>
            <a:xfrm>
              <a:off x="7506249" y="2451295"/>
              <a:ext cx="203970" cy="92206"/>
            </a:xfrm>
            <a:custGeom>
              <a:avLst/>
              <a:gdLst>
                <a:gd name="connsiteX0" fmla="*/ 204110 w 203970"/>
                <a:gd name="connsiteY0" fmla="*/ 2096 h 92205"/>
                <a:gd name="connsiteX1" fmla="*/ 204110 w 203970"/>
                <a:gd name="connsiteY1" fmla="*/ 91787 h 92205"/>
                <a:gd name="connsiteX2" fmla="*/ 2096 w 203970"/>
                <a:gd name="connsiteY2" fmla="*/ 91787 h 92205"/>
                <a:gd name="connsiteX3" fmla="*/ 2096 w 203970"/>
                <a:gd name="connsiteY3" fmla="*/ 2096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970" h="92205">
                  <a:moveTo>
                    <a:pt x="204110" y="2096"/>
                  </a:moveTo>
                  <a:lnTo>
                    <a:pt x="204110" y="91787"/>
                  </a:lnTo>
                  <a:lnTo>
                    <a:pt x="2096" y="91787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A9DA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" name="Forma libre 108">
              <a:extLst>
                <a:ext uri="{FF2B5EF4-FFF2-40B4-BE49-F238E27FC236}">
                  <a16:creationId xmlns:a16="http://schemas.microsoft.com/office/drawing/2014/main" id="{4148CCBF-0424-2849-8727-0A143FD3647D}"/>
                </a:ext>
              </a:extLst>
            </p:cNvPr>
            <p:cNvSpPr/>
            <p:nvPr/>
          </p:nvSpPr>
          <p:spPr>
            <a:xfrm>
              <a:off x="7444751" y="2337319"/>
              <a:ext cx="203970" cy="92206"/>
            </a:xfrm>
            <a:custGeom>
              <a:avLst/>
              <a:gdLst>
                <a:gd name="connsiteX0" fmla="*/ 204110 w 203970"/>
                <a:gd name="connsiteY0" fmla="*/ 2096 h 92205"/>
                <a:gd name="connsiteX1" fmla="*/ 204110 w 203970"/>
                <a:gd name="connsiteY1" fmla="*/ 91787 h 92205"/>
                <a:gd name="connsiteX2" fmla="*/ 2096 w 203970"/>
                <a:gd name="connsiteY2" fmla="*/ 91787 h 92205"/>
                <a:gd name="connsiteX3" fmla="*/ 2096 w 203970"/>
                <a:gd name="connsiteY3" fmla="*/ 2096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970" h="92205">
                  <a:moveTo>
                    <a:pt x="204110" y="2096"/>
                  </a:moveTo>
                  <a:lnTo>
                    <a:pt x="204110" y="91787"/>
                  </a:lnTo>
                  <a:lnTo>
                    <a:pt x="2096" y="91787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A9DA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" name="Forma libre 109">
              <a:extLst>
                <a:ext uri="{FF2B5EF4-FFF2-40B4-BE49-F238E27FC236}">
                  <a16:creationId xmlns:a16="http://schemas.microsoft.com/office/drawing/2014/main" id="{F75F8092-AF37-4A44-A890-99BE68257661}"/>
                </a:ext>
              </a:extLst>
            </p:cNvPr>
            <p:cNvSpPr/>
            <p:nvPr/>
          </p:nvSpPr>
          <p:spPr>
            <a:xfrm>
              <a:off x="7506215" y="2090899"/>
              <a:ext cx="547646" cy="106176"/>
            </a:xfrm>
            <a:custGeom>
              <a:avLst/>
              <a:gdLst>
                <a:gd name="connsiteX0" fmla="*/ 2096 w 547645"/>
                <a:gd name="connsiteY0" fmla="*/ 2096 h 106176"/>
                <a:gd name="connsiteX1" fmla="*/ 546947 w 547645"/>
                <a:gd name="connsiteY1" fmla="*/ 2096 h 106176"/>
                <a:gd name="connsiteX2" fmla="*/ 546947 w 547645"/>
                <a:gd name="connsiteY2" fmla="*/ 104081 h 106176"/>
                <a:gd name="connsiteX3" fmla="*/ 2096 w 547645"/>
                <a:gd name="connsiteY3" fmla="*/ 104081 h 106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645" h="106176">
                  <a:moveTo>
                    <a:pt x="2096" y="2096"/>
                  </a:moveTo>
                  <a:lnTo>
                    <a:pt x="546947" y="2096"/>
                  </a:lnTo>
                  <a:lnTo>
                    <a:pt x="546947" y="104081"/>
                  </a:lnTo>
                  <a:lnTo>
                    <a:pt x="2096" y="104081"/>
                  </a:lnTo>
                  <a:close/>
                </a:path>
              </a:pathLst>
            </a:custGeom>
            <a:solidFill>
              <a:srgbClr val="EDF6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" name="Forma libre 110">
              <a:extLst>
                <a:ext uri="{FF2B5EF4-FFF2-40B4-BE49-F238E27FC236}">
                  <a16:creationId xmlns:a16="http://schemas.microsoft.com/office/drawing/2014/main" id="{16BB1916-3BD9-E044-8B82-58907B117EF8}"/>
                </a:ext>
              </a:extLst>
            </p:cNvPr>
            <p:cNvSpPr/>
            <p:nvPr/>
          </p:nvSpPr>
          <p:spPr>
            <a:xfrm>
              <a:off x="7962214" y="2105428"/>
              <a:ext cx="75441" cy="75441"/>
            </a:xfrm>
            <a:custGeom>
              <a:avLst/>
              <a:gdLst>
                <a:gd name="connsiteX0" fmla="*/ 2096 w 75441"/>
                <a:gd name="connsiteY0" fmla="*/ 2096 h 75441"/>
                <a:gd name="connsiteX1" fmla="*/ 74463 w 75441"/>
                <a:gd name="connsiteY1" fmla="*/ 2096 h 75441"/>
                <a:gd name="connsiteX2" fmla="*/ 74463 w 75441"/>
                <a:gd name="connsiteY2" fmla="*/ 74463 h 75441"/>
                <a:gd name="connsiteX3" fmla="*/ 2096 w 75441"/>
                <a:gd name="connsiteY3" fmla="*/ 74463 h 75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75441">
                  <a:moveTo>
                    <a:pt x="2096" y="2096"/>
                  </a:moveTo>
                  <a:lnTo>
                    <a:pt x="74463" y="2096"/>
                  </a:lnTo>
                  <a:lnTo>
                    <a:pt x="74463" y="74463"/>
                  </a:lnTo>
                  <a:lnTo>
                    <a:pt x="2096" y="74463"/>
                  </a:lnTo>
                  <a:close/>
                </a:path>
              </a:pathLst>
            </a:custGeom>
            <a:solidFill>
              <a:srgbClr val="D2E8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" name="Forma libre 111">
              <a:extLst>
                <a:ext uri="{FF2B5EF4-FFF2-40B4-BE49-F238E27FC236}">
                  <a16:creationId xmlns:a16="http://schemas.microsoft.com/office/drawing/2014/main" id="{D3D8173C-C202-E94C-BA65-5337C894DA41}"/>
                </a:ext>
              </a:extLst>
            </p:cNvPr>
            <p:cNvSpPr/>
            <p:nvPr/>
          </p:nvSpPr>
          <p:spPr>
            <a:xfrm>
              <a:off x="7541421" y="2109899"/>
              <a:ext cx="159264" cy="16765"/>
            </a:xfrm>
            <a:custGeom>
              <a:avLst/>
              <a:gdLst>
                <a:gd name="connsiteX0" fmla="*/ 2096 w 159264"/>
                <a:gd name="connsiteY0" fmla="*/ 2096 h 16764"/>
                <a:gd name="connsiteX1" fmla="*/ 158845 w 159264"/>
                <a:gd name="connsiteY1" fmla="*/ 2096 h 16764"/>
                <a:gd name="connsiteX2" fmla="*/ 158845 w 159264"/>
                <a:gd name="connsiteY2" fmla="*/ 16066 h 16764"/>
                <a:gd name="connsiteX3" fmla="*/ 2096 w 159264"/>
                <a:gd name="connsiteY3" fmla="*/ 16066 h 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264" h="16764">
                  <a:moveTo>
                    <a:pt x="2096" y="2096"/>
                  </a:moveTo>
                  <a:lnTo>
                    <a:pt x="158845" y="2096"/>
                  </a:lnTo>
                  <a:lnTo>
                    <a:pt x="158845" y="16066"/>
                  </a:lnTo>
                  <a:lnTo>
                    <a:pt x="2096" y="16066"/>
                  </a:lnTo>
                  <a:close/>
                </a:path>
              </a:pathLst>
            </a:custGeom>
            <a:solidFill>
              <a:srgbClr val="ACD8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" name="Forma libre 112">
              <a:extLst>
                <a:ext uri="{FF2B5EF4-FFF2-40B4-BE49-F238E27FC236}">
                  <a16:creationId xmlns:a16="http://schemas.microsoft.com/office/drawing/2014/main" id="{BD6994BA-9336-7D4A-B729-571AD6E9A5DF}"/>
                </a:ext>
              </a:extLst>
            </p:cNvPr>
            <p:cNvSpPr/>
            <p:nvPr/>
          </p:nvSpPr>
          <p:spPr>
            <a:xfrm>
              <a:off x="7541421" y="2134766"/>
              <a:ext cx="159264" cy="16765"/>
            </a:xfrm>
            <a:custGeom>
              <a:avLst/>
              <a:gdLst>
                <a:gd name="connsiteX0" fmla="*/ 2096 w 159264"/>
                <a:gd name="connsiteY0" fmla="*/ 2096 h 16764"/>
                <a:gd name="connsiteX1" fmla="*/ 158845 w 159264"/>
                <a:gd name="connsiteY1" fmla="*/ 2096 h 16764"/>
                <a:gd name="connsiteX2" fmla="*/ 158845 w 159264"/>
                <a:gd name="connsiteY2" fmla="*/ 16066 h 16764"/>
                <a:gd name="connsiteX3" fmla="*/ 2096 w 159264"/>
                <a:gd name="connsiteY3" fmla="*/ 16066 h 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264" h="16764">
                  <a:moveTo>
                    <a:pt x="2096" y="2096"/>
                  </a:moveTo>
                  <a:lnTo>
                    <a:pt x="158845" y="2096"/>
                  </a:lnTo>
                  <a:lnTo>
                    <a:pt x="158845" y="16066"/>
                  </a:lnTo>
                  <a:lnTo>
                    <a:pt x="2096" y="16066"/>
                  </a:lnTo>
                  <a:close/>
                </a:path>
              </a:pathLst>
            </a:custGeom>
            <a:solidFill>
              <a:srgbClr val="ACD8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" name="Forma libre 113">
              <a:extLst>
                <a:ext uri="{FF2B5EF4-FFF2-40B4-BE49-F238E27FC236}">
                  <a16:creationId xmlns:a16="http://schemas.microsoft.com/office/drawing/2014/main" id="{A0D4315A-332A-7144-B6D4-2A96DAD81315}"/>
                </a:ext>
              </a:extLst>
            </p:cNvPr>
            <p:cNvSpPr/>
            <p:nvPr/>
          </p:nvSpPr>
          <p:spPr>
            <a:xfrm>
              <a:off x="7541421" y="2159634"/>
              <a:ext cx="108970" cy="16765"/>
            </a:xfrm>
            <a:custGeom>
              <a:avLst/>
              <a:gdLst>
                <a:gd name="connsiteX0" fmla="*/ 2096 w 108970"/>
                <a:gd name="connsiteY0" fmla="*/ 2096 h 16764"/>
                <a:gd name="connsiteX1" fmla="*/ 107713 w 108970"/>
                <a:gd name="connsiteY1" fmla="*/ 2096 h 16764"/>
                <a:gd name="connsiteX2" fmla="*/ 107713 w 108970"/>
                <a:gd name="connsiteY2" fmla="*/ 16066 h 16764"/>
                <a:gd name="connsiteX3" fmla="*/ 2096 w 108970"/>
                <a:gd name="connsiteY3" fmla="*/ 16066 h 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970" h="16764">
                  <a:moveTo>
                    <a:pt x="2096" y="2096"/>
                  </a:moveTo>
                  <a:lnTo>
                    <a:pt x="107713" y="2096"/>
                  </a:lnTo>
                  <a:lnTo>
                    <a:pt x="107713" y="16066"/>
                  </a:lnTo>
                  <a:lnTo>
                    <a:pt x="2096" y="16066"/>
                  </a:lnTo>
                  <a:close/>
                </a:path>
              </a:pathLst>
            </a:custGeom>
            <a:solidFill>
              <a:srgbClr val="ACD8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" name="Forma libre 114">
              <a:extLst>
                <a:ext uri="{FF2B5EF4-FFF2-40B4-BE49-F238E27FC236}">
                  <a16:creationId xmlns:a16="http://schemas.microsoft.com/office/drawing/2014/main" id="{7A7E6427-566D-A14C-8D14-A79863B7CC11}"/>
                </a:ext>
              </a:extLst>
            </p:cNvPr>
            <p:cNvSpPr/>
            <p:nvPr/>
          </p:nvSpPr>
          <p:spPr>
            <a:xfrm>
              <a:off x="7708229" y="2526501"/>
              <a:ext cx="449852" cy="212352"/>
            </a:xfrm>
            <a:custGeom>
              <a:avLst/>
              <a:gdLst>
                <a:gd name="connsiteX0" fmla="*/ 2096 w 449851"/>
                <a:gd name="connsiteY0" fmla="*/ 2096 h 212352"/>
                <a:gd name="connsiteX1" fmla="*/ 447756 w 449851"/>
                <a:gd name="connsiteY1" fmla="*/ 2096 h 212352"/>
                <a:gd name="connsiteX2" fmla="*/ 447756 w 449851"/>
                <a:gd name="connsiteY2" fmla="*/ 211374 h 212352"/>
                <a:gd name="connsiteX3" fmla="*/ 2096 w 449851"/>
                <a:gd name="connsiteY3" fmla="*/ 211374 h 21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9851" h="212352">
                  <a:moveTo>
                    <a:pt x="2096" y="2096"/>
                  </a:moveTo>
                  <a:lnTo>
                    <a:pt x="447756" y="2096"/>
                  </a:lnTo>
                  <a:lnTo>
                    <a:pt x="447756" y="211374"/>
                  </a:lnTo>
                  <a:lnTo>
                    <a:pt x="2096" y="211374"/>
                  </a:lnTo>
                  <a:close/>
                </a:path>
              </a:pathLst>
            </a:custGeom>
            <a:solidFill>
              <a:srgbClr val="96CEB8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" name="Forma libre 115">
              <a:extLst>
                <a:ext uri="{FF2B5EF4-FFF2-40B4-BE49-F238E27FC236}">
                  <a16:creationId xmlns:a16="http://schemas.microsoft.com/office/drawing/2014/main" id="{EA241701-81C6-4F41-AB38-E12C4C7AC4DA}"/>
                </a:ext>
              </a:extLst>
            </p:cNvPr>
            <p:cNvSpPr/>
            <p:nvPr/>
          </p:nvSpPr>
          <p:spPr>
            <a:xfrm>
              <a:off x="7752656" y="2598868"/>
              <a:ext cx="178823" cy="19559"/>
            </a:xfrm>
            <a:custGeom>
              <a:avLst/>
              <a:gdLst>
                <a:gd name="connsiteX0" fmla="*/ 2096 w 178823"/>
                <a:gd name="connsiteY0" fmla="*/ 2096 h 19558"/>
                <a:gd name="connsiteX1" fmla="*/ 177007 w 178823"/>
                <a:gd name="connsiteY1" fmla="*/ 2096 h 19558"/>
                <a:gd name="connsiteX2" fmla="*/ 177007 w 178823"/>
                <a:gd name="connsiteY2" fmla="*/ 19698 h 19558"/>
                <a:gd name="connsiteX3" fmla="*/ 2096 w 178823"/>
                <a:gd name="connsiteY3" fmla="*/ 19698 h 19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8823" h="19558">
                  <a:moveTo>
                    <a:pt x="2096" y="2096"/>
                  </a:moveTo>
                  <a:lnTo>
                    <a:pt x="177007" y="2096"/>
                  </a:lnTo>
                  <a:lnTo>
                    <a:pt x="177007" y="19698"/>
                  </a:lnTo>
                  <a:lnTo>
                    <a:pt x="2096" y="19698"/>
                  </a:lnTo>
                  <a:close/>
                </a:path>
              </a:pathLst>
            </a:custGeom>
            <a:solidFill>
              <a:srgbClr val="E6F2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" name="Forma libre 116">
              <a:extLst>
                <a:ext uri="{FF2B5EF4-FFF2-40B4-BE49-F238E27FC236}">
                  <a16:creationId xmlns:a16="http://schemas.microsoft.com/office/drawing/2014/main" id="{32209652-DA40-DD4E-9ECF-6A02AB176D27}"/>
                </a:ext>
              </a:extLst>
            </p:cNvPr>
            <p:cNvSpPr/>
            <p:nvPr/>
          </p:nvSpPr>
          <p:spPr>
            <a:xfrm>
              <a:off x="7752656" y="2630162"/>
              <a:ext cx="136911" cy="19559"/>
            </a:xfrm>
            <a:custGeom>
              <a:avLst/>
              <a:gdLst>
                <a:gd name="connsiteX0" fmla="*/ 2096 w 136911"/>
                <a:gd name="connsiteY0" fmla="*/ 2096 h 19558"/>
                <a:gd name="connsiteX1" fmla="*/ 135375 w 136911"/>
                <a:gd name="connsiteY1" fmla="*/ 2096 h 19558"/>
                <a:gd name="connsiteX2" fmla="*/ 135375 w 136911"/>
                <a:gd name="connsiteY2" fmla="*/ 19698 h 19558"/>
                <a:gd name="connsiteX3" fmla="*/ 2096 w 136911"/>
                <a:gd name="connsiteY3" fmla="*/ 19698 h 19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911" h="19558">
                  <a:moveTo>
                    <a:pt x="2096" y="2096"/>
                  </a:moveTo>
                  <a:lnTo>
                    <a:pt x="135375" y="2096"/>
                  </a:lnTo>
                  <a:lnTo>
                    <a:pt x="135375" y="19698"/>
                  </a:lnTo>
                  <a:lnTo>
                    <a:pt x="2096" y="19698"/>
                  </a:lnTo>
                  <a:close/>
                </a:path>
              </a:pathLst>
            </a:custGeom>
            <a:solidFill>
              <a:srgbClr val="E6F2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" name="Forma libre 117">
              <a:extLst>
                <a:ext uri="{FF2B5EF4-FFF2-40B4-BE49-F238E27FC236}">
                  <a16:creationId xmlns:a16="http://schemas.microsoft.com/office/drawing/2014/main" id="{F9C8CDB1-D287-5D49-B3C6-243D460F0B19}"/>
                </a:ext>
              </a:extLst>
            </p:cNvPr>
            <p:cNvSpPr/>
            <p:nvPr/>
          </p:nvSpPr>
          <p:spPr>
            <a:xfrm>
              <a:off x="7752656" y="2661736"/>
              <a:ext cx="92206" cy="19559"/>
            </a:xfrm>
            <a:custGeom>
              <a:avLst/>
              <a:gdLst>
                <a:gd name="connsiteX0" fmla="*/ 2096 w 92205"/>
                <a:gd name="connsiteY0" fmla="*/ 2096 h 19558"/>
                <a:gd name="connsiteX1" fmla="*/ 92066 w 92205"/>
                <a:gd name="connsiteY1" fmla="*/ 2096 h 19558"/>
                <a:gd name="connsiteX2" fmla="*/ 92066 w 92205"/>
                <a:gd name="connsiteY2" fmla="*/ 19698 h 19558"/>
                <a:gd name="connsiteX3" fmla="*/ 2096 w 92205"/>
                <a:gd name="connsiteY3" fmla="*/ 19698 h 19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205" h="19558">
                  <a:moveTo>
                    <a:pt x="2096" y="2096"/>
                  </a:moveTo>
                  <a:lnTo>
                    <a:pt x="92066" y="2096"/>
                  </a:lnTo>
                  <a:lnTo>
                    <a:pt x="92066" y="19698"/>
                  </a:lnTo>
                  <a:lnTo>
                    <a:pt x="2096" y="19698"/>
                  </a:lnTo>
                  <a:close/>
                </a:path>
              </a:pathLst>
            </a:custGeom>
            <a:solidFill>
              <a:srgbClr val="E6F2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" name="Forma libre 118">
              <a:extLst>
                <a:ext uri="{FF2B5EF4-FFF2-40B4-BE49-F238E27FC236}">
                  <a16:creationId xmlns:a16="http://schemas.microsoft.com/office/drawing/2014/main" id="{1ABD19B6-270F-AF48-B4D0-165DFAD70C30}"/>
                </a:ext>
              </a:extLst>
            </p:cNvPr>
            <p:cNvSpPr/>
            <p:nvPr/>
          </p:nvSpPr>
          <p:spPr>
            <a:xfrm>
              <a:off x="7853802" y="2661736"/>
              <a:ext cx="55882" cy="19559"/>
            </a:xfrm>
            <a:custGeom>
              <a:avLst/>
              <a:gdLst>
                <a:gd name="connsiteX0" fmla="*/ 2096 w 55882"/>
                <a:gd name="connsiteY0" fmla="*/ 2096 h 19558"/>
                <a:gd name="connsiteX1" fmla="*/ 55743 w 55882"/>
                <a:gd name="connsiteY1" fmla="*/ 2096 h 19558"/>
                <a:gd name="connsiteX2" fmla="*/ 55743 w 55882"/>
                <a:gd name="connsiteY2" fmla="*/ 19698 h 19558"/>
                <a:gd name="connsiteX3" fmla="*/ 2096 w 55882"/>
                <a:gd name="connsiteY3" fmla="*/ 19698 h 19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882" h="19558">
                  <a:moveTo>
                    <a:pt x="2096" y="2096"/>
                  </a:moveTo>
                  <a:lnTo>
                    <a:pt x="55743" y="2096"/>
                  </a:lnTo>
                  <a:lnTo>
                    <a:pt x="55743" y="19698"/>
                  </a:lnTo>
                  <a:lnTo>
                    <a:pt x="2096" y="19698"/>
                  </a:lnTo>
                  <a:close/>
                </a:path>
              </a:pathLst>
            </a:custGeom>
            <a:solidFill>
              <a:srgbClr val="E6F2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" name="Forma libre 119">
              <a:extLst>
                <a:ext uri="{FF2B5EF4-FFF2-40B4-BE49-F238E27FC236}">
                  <a16:creationId xmlns:a16="http://schemas.microsoft.com/office/drawing/2014/main" id="{6A3E3A13-4055-C04F-B7D1-EE2AF930B2EE}"/>
                </a:ext>
              </a:extLst>
            </p:cNvPr>
            <p:cNvSpPr/>
            <p:nvPr/>
          </p:nvSpPr>
          <p:spPr>
            <a:xfrm>
              <a:off x="7752656" y="2693030"/>
              <a:ext cx="125735" cy="19559"/>
            </a:xfrm>
            <a:custGeom>
              <a:avLst/>
              <a:gdLst>
                <a:gd name="connsiteX0" fmla="*/ 2096 w 125735"/>
                <a:gd name="connsiteY0" fmla="*/ 2096 h 19558"/>
                <a:gd name="connsiteX1" fmla="*/ 123639 w 125735"/>
                <a:gd name="connsiteY1" fmla="*/ 2096 h 19558"/>
                <a:gd name="connsiteX2" fmla="*/ 123639 w 125735"/>
                <a:gd name="connsiteY2" fmla="*/ 19698 h 19558"/>
                <a:gd name="connsiteX3" fmla="*/ 2096 w 125735"/>
                <a:gd name="connsiteY3" fmla="*/ 19698 h 19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735" h="19558">
                  <a:moveTo>
                    <a:pt x="2096" y="2096"/>
                  </a:moveTo>
                  <a:lnTo>
                    <a:pt x="123639" y="2096"/>
                  </a:lnTo>
                  <a:lnTo>
                    <a:pt x="123639" y="19698"/>
                  </a:lnTo>
                  <a:lnTo>
                    <a:pt x="2096" y="19698"/>
                  </a:lnTo>
                  <a:close/>
                </a:path>
              </a:pathLst>
            </a:custGeom>
            <a:solidFill>
              <a:srgbClr val="E6F2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" name="Forma libre 120">
              <a:extLst>
                <a:ext uri="{FF2B5EF4-FFF2-40B4-BE49-F238E27FC236}">
                  <a16:creationId xmlns:a16="http://schemas.microsoft.com/office/drawing/2014/main" id="{88718762-7DA5-BA46-AB2D-18CBB67024A8}"/>
                </a:ext>
              </a:extLst>
            </p:cNvPr>
            <p:cNvSpPr/>
            <p:nvPr/>
          </p:nvSpPr>
          <p:spPr>
            <a:xfrm>
              <a:off x="7506215" y="2574559"/>
              <a:ext cx="164853" cy="164853"/>
            </a:xfrm>
            <a:custGeom>
              <a:avLst/>
              <a:gdLst>
                <a:gd name="connsiteX0" fmla="*/ 2096 w 164852"/>
                <a:gd name="connsiteY0" fmla="*/ 2096 h 164852"/>
                <a:gd name="connsiteX1" fmla="*/ 163036 w 164852"/>
                <a:gd name="connsiteY1" fmla="*/ 2096 h 164852"/>
                <a:gd name="connsiteX2" fmla="*/ 163036 w 164852"/>
                <a:gd name="connsiteY2" fmla="*/ 163036 h 164852"/>
                <a:gd name="connsiteX3" fmla="*/ 2096 w 164852"/>
                <a:gd name="connsiteY3" fmla="*/ 163036 h 164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4852" h="164852">
                  <a:moveTo>
                    <a:pt x="2096" y="2096"/>
                  </a:moveTo>
                  <a:lnTo>
                    <a:pt x="163036" y="2096"/>
                  </a:lnTo>
                  <a:lnTo>
                    <a:pt x="163036" y="163036"/>
                  </a:lnTo>
                  <a:lnTo>
                    <a:pt x="2096" y="163036"/>
                  </a:lnTo>
                  <a:close/>
                </a:path>
              </a:pathLst>
            </a:custGeom>
            <a:solidFill>
              <a:srgbClr val="9FD2B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" name="Forma libre 121">
              <a:extLst>
                <a:ext uri="{FF2B5EF4-FFF2-40B4-BE49-F238E27FC236}">
                  <a16:creationId xmlns:a16="http://schemas.microsoft.com/office/drawing/2014/main" id="{79968205-507C-924F-B8DD-312A60426376}"/>
                </a:ext>
              </a:extLst>
            </p:cNvPr>
            <p:cNvSpPr/>
            <p:nvPr/>
          </p:nvSpPr>
          <p:spPr>
            <a:xfrm>
              <a:off x="7514720" y="2583571"/>
              <a:ext cx="148088" cy="148088"/>
            </a:xfrm>
            <a:custGeom>
              <a:avLst/>
              <a:gdLst>
                <a:gd name="connsiteX0" fmla="*/ 109652 w 148087"/>
                <a:gd name="connsiteY0" fmla="*/ 38526 h 148087"/>
                <a:gd name="connsiteX1" fmla="*/ 109652 w 148087"/>
                <a:gd name="connsiteY1" fmla="*/ 109652 h 148087"/>
                <a:gd name="connsiteX2" fmla="*/ 38526 w 148087"/>
                <a:gd name="connsiteY2" fmla="*/ 109652 h 148087"/>
                <a:gd name="connsiteX3" fmla="*/ 38526 w 148087"/>
                <a:gd name="connsiteY3" fmla="*/ 38526 h 148087"/>
                <a:gd name="connsiteX4" fmla="*/ 109652 w 148087"/>
                <a:gd name="connsiteY4" fmla="*/ 38526 h 148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087" h="148087">
                  <a:moveTo>
                    <a:pt x="109652" y="38526"/>
                  </a:moveTo>
                  <a:cubicBezTo>
                    <a:pt x="129293" y="58167"/>
                    <a:pt x="129293" y="90011"/>
                    <a:pt x="109652" y="109652"/>
                  </a:cubicBezTo>
                  <a:cubicBezTo>
                    <a:pt x="90011" y="129293"/>
                    <a:pt x="58167" y="129293"/>
                    <a:pt x="38526" y="109652"/>
                  </a:cubicBezTo>
                  <a:cubicBezTo>
                    <a:pt x="18886" y="90011"/>
                    <a:pt x="18886" y="58167"/>
                    <a:pt x="38526" y="38526"/>
                  </a:cubicBezTo>
                  <a:cubicBezTo>
                    <a:pt x="58167" y="18886"/>
                    <a:pt x="90011" y="18886"/>
                    <a:pt x="109652" y="38526"/>
                  </a:cubicBezTo>
                  <a:close/>
                </a:path>
              </a:pathLst>
            </a:custGeom>
            <a:solidFill>
              <a:srgbClr val="7CC39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" name="Forma libre 122">
              <a:extLst>
                <a:ext uri="{FF2B5EF4-FFF2-40B4-BE49-F238E27FC236}">
                  <a16:creationId xmlns:a16="http://schemas.microsoft.com/office/drawing/2014/main" id="{FBEE0F72-EA69-E44C-8723-A404F271E2C9}"/>
                </a:ext>
              </a:extLst>
            </p:cNvPr>
            <p:cNvSpPr/>
            <p:nvPr/>
          </p:nvSpPr>
          <p:spPr>
            <a:xfrm>
              <a:off x="7548685" y="2617309"/>
              <a:ext cx="78235" cy="78235"/>
            </a:xfrm>
            <a:custGeom>
              <a:avLst/>
              <a:gdLst>
                <a:gd name="connsiteX0" fmla="*/ 78375 w 78235"/>
                <a:gd name="connsiteY0" fmla="*/ 40375 h 78235"/>
                <a:gd name="connsiteX1" fmla="*/ 62728 w 78235"/>
                <a:gd name="connsiteY1" fmla="*/ 71110 h 78235"/>
                <a:gd name="connsiteX2" fmla="*/ 53507 w 78235"/>
                <a:gd name="connsiteY2" fmla="*/ 76140 h 78235"/>
                <a:gd name="connsiteX3" fmla="*/ 49037 w 78235"/>
                <a:gd name="connsiteY3" fmla="*/ 77537 h 78235"/>
                <a:gd name="connsiteX4" fmla="*/ 46243 w 78235"/>
                <a:gd name="connsiteY4" fmla="*/ 78095 h 78235"/>
                <a:gd name="connsiteX5" fmla="*/ 40375 w 78235"/>
                <a:gd name="connsiteY5" fmla="*/ 78654 h 78235"/>
                <a:gd name="connsiteX6" fmla="*/ 28919 w 78235"/>
                <a:gd name="connsiteY6" fmla="*/ 76978 h 78235"/>
                <a:gd name="connsiteX7" fmla="*/ 2096 w 78235"/>
                <a:gd name="connsiteY7" fmla="*/ 40375 h 78235"/>
                <a:gd name="connsiteX8" fmla="*/ 6007 w 78235"/>
                <a:gd name="connsiteY8" fmla="*/ 23610 h 78235"/>
                <a:gd name="connsiteX9" fmla="*/ 19140 w 78235"/>
                <a:gd name="connsiteY9" fmla="*/ 8522 h 78235"/>
                <a:gd name="connsiteX10" fmla="*/ 23331 w 78235"/>
                <a:gd name="connsiteY10" fmla="*/ 6007 h 78235"/>
                <a:gd name="connsiteX11" fmla="*/ 33390 w 78235"/>
                <a:gd name="connsiteY11" fmla="*/ 2654 h 78235"/>
                <a:gd name="connsiteX12" fmla="*/ 40375 w 78235"/>
                <a:gd name="connsiteY12" fmla="*/ 2096 h 78235"/>
                <a:gd name="connsiteX13" fmla="*/ 75860 w 78235"/>
                <a:gd name="connsiteY13" fmla="*/ 26404 h 78235"/>
                <a:gd name="connsiteX14" fmla="*/ 78375 w 78235"/>
                <a:gd name="connsiteY14" fmla="*/ 40375 h 78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8235" h="78235">
                  <a:moveTo>
                    <a:pt x="78375" y="40375"/>
                  </a:moveTo>
                  <a:cubicBezTo>
                    <a:pt x="78375" y="52948"/>
                    <a:pt x="72228" y="64125"/>
                    <a:pt x="62728" y="71110"/>
                  </a:cubicBezTo>
                  <a:cubicBezTo>
                    <a:pt x="59934" y="73066"/>
                    <a:pt x="56860" y="75022"/>
                    <a:pt x="53507" y="76140"/>
                  </a:cubicBezTo>
                  <a:cubicBezTo>
                    <a:pt x="52110" y="76698"/>
                    <a:pt x="50434" y="77257"/>
                    <a:pt x="49037" y="77537"/>
                  </a:cubicBezTo>
                  <a:cubicBezTo>
                    <a:pt x="48198" y="77816"/>
                    <a:pt x="47081" y="77816"/>
                    <a:pt x="46243" y="78095"/>
                  </a:cubicBezTo>
                  <a:cubicBezTo>
                    <a:pt x="44287" y="78375"/>
                    <a:pt x="42331" y="78654"/>
                    <a:pt x="40375" y="78654"/>
                  </a:cubicBezTo>
                  <a:cubicBezTo>
                    <a:pt x="36463" y="78654"/>
                    <a:pt x="32551" y="78095"/>
                    <a:pt x="28919" y="76978"/>
                  </a:cubicBezTo>
                  <a:cubicBezTo>
                    <a:pt x="13272" y="72228"/>
                    <a:pt x="2096" y="57698"/>
                    <a:pt x="2096" y="40375"/>
                  </a:cubicBezTo>
                  <a:cubicBezTo>
                    <a:pt x="2096" y="34507"/>
                    <a:pt x="3493" y="28640"/>
                    <a:pt x="6007" y="23610"/>
                  </a:cubicBezTo>
                  <a:cubicBezTo>
                    <a:pt x="9081" y="17463"/>
                    <a:pt x="13551" y="12154"/>
                    <a:pt x="19140" y="8522"/>
                  </a:cubicBezTo>
                  <a:cubicBezTo>
                    <a:pt x="20537" y="7684"/>
                    <a:pt x="21934" y="6846"/>
                    <a:pt x="23331" y="6007"/>
                  </a:cubicBezTo>
                  <a:cubicBezTo>
                    <a:pt x="26404" y="4331"/>
                    <a:pt x="29757" y="3213"/>
                    <a:pt x="33390" y="2654"/>
                  </a:cubicBezTo>
                  <a:cubicBezTo>
                    <a:pt x="35625" y="2096"/>
                    <a:pt x="38140" y="2096"/>
                    <a:pt x="40375" y="2096"/>
                  </a:cubicBezTo>
                  <a:cubicBezTo>
                    <a:pt x="56581" y="2096"/>
                    <a:pt x="70551" y="12154"/>
                    <a:pt x="75860" y="26404"/>
                  </a:cubicBezTo>
                  <a:cubicBezTo>
                    <a:pt x="77257" y="30875"/>
                    <a:pt x="78375" y="35345"/>
                    <a:pt x="78375" y="40375"/>
                  </a:cubicBezTo>
                  <a:close/>
                </a:path>
              </a:pathLst>
            </a:custGeom>
            <a:solidFill>
              <a:srgbClr val="EFF4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" name="Forma libre 123">
              <a:extLst>
                <a:ext uri="{FF2B5EF4-FFF2-40B4-BE49-F238E27FC236}">
                  <a16:creationId xmlns:a16="http://schemas.microsoft.com/office/drawing/2014/main" id="{EF444113-1189-6542-A197-3DB976C7C301}"/>
                </a:ext>
              </a:extLst>
            </p:cNvPr>
            <p:cNvSpPr/>
            <p:nvPr/>
          </p:nvSpPr>
          <p:spPr>
            <a:xfrm>
              <a:off x="7582215" y="2626530"/>
              <a:ext cx="11176" cy="36323"/>
            </a:xfrm>
            <a:custGeom>
              <a:avLst/>
              <a:gdLst>
                <a:gd name="connsiteX0" fmla="*/ 6566 w 11176"/>
                <a:gd name="connsiteY0" fmla="*/ 35625 h 36323"/>
                <a:gd name="connsiteX1" fmla="*/ 2096 w 11176"/>
                <a:gd name="connsiteY1" fmla="*/ 31154 h 36323"/>
                <a:gd name="connsiteX2" fmla="*/ 2096 w 11176"/>
                <a:gd name="connsiteY2" fmla="*/ 6566 h 36323"/>
                <a:gd name="connsiteX3" fmla="*/ 6566 w 11176"/>
                <a:gd name="connsiteY3" fmla="*/ 2096 h 36323"/>
                <a:gd name="connsiteX4" fmla="*/ 11037 w 11176"/>
                <a:gd name="connsiteY4" fmla="*/ 6566 h 36323"/>
                <a:gd name="connsiteX5" fmla="*/ 11037 w 11176"/>
                <a:gd name="connsiteY5" fmla="*/ 31154 h 36323"/>
                <a:gd name="connsiteX6" fmla="*/ 6566 w 11176"/>
                <a:gd name="connsiteY6" fmla="*/ 35625 h 3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76" h="36323">
                  <a:moveTo>
                    <a:pt x="6566" y="35625"/>
                  </a:moveTo>
                  <a:cubicBezTo>
                    <a:pt x="4051" y="35625"/>
                    <a:pt x="2096" y="33669"/>
                    <a:pt x="2096" y="31154"/>
                  </a:cubicBezTo>
                  <a:lnTo>
                    <a:pt x="2096" y="6566"/>
                  </a:lnTo>
                  <a:cubicBezTo>
                    <a:pt x="2096" y="4051"/>
                    <a:pt x="4051" y="2096"/>
                    <a:pt x="6566" y="2096"/>
                  </a:cubicBezTo>
                  <a:cubicBezTo>
                    <a:pt x="9081" y="2096"/>
                    <a:pt x="11037" y="4051"/>
                    <a:pt x="11037" y="6566"/>
                  </a:cubicBezTo>
                  <a:lnTo>
                    <a:pt x="11037" y="31154"/>
                  </a:lnTo>
                  <a:cubicBezTo>
                    <a:pt x="11037" y="33669"/>
                    <a:pt x="9081" y="35625"/>
                    <a:pt x="6566" y="35625"/>
                  </a:cubicBezTo>
                  <a:close/>
                </a:path>
              </a:pathLst>
            </a:custGeom>
            <a:solidFill>
              <a:srgbClr val="C1D6C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" name="Forma libre 124">
              <a:extLst>
                <a:ext uri="{FF2B5EF4-FFF2-40B4-BE49-F238E27FC236}">
                  <a16:creationId xmlns:a16="http://schemas.microsoft.com/office/drawing/2014/main" id="{75DBB680-331D-6D43-96A9-1A8700770148}"/>
                </a:ext>
              </a:extLst>
            </p:cNvPr>
            <p:cNvSpPr/>
            <p:nvPr/>
          </p:nvSpPr>
          <p:spPr>
            <a:xfrm>
              <a:off x="7582359" y="2643159"/>
              <a:ext cx="25147" cy="19559"/>
            </a:xfrm>
            <a:custGeom>
              <a:avLst/>
              <a:gdLst>
                <a:gd name="connsiteX0" fmla="*/ 6422 w 25147"/>
                <a:gd name="connsiteY0" fmla="*/ 18995 h 19558"/>
                <a:gd name="connsiteX1" fmla="*/ 2789 w 25147"/>
                <a:gd name="connsiteY1" fmla="*/ 17039 h 19558"/>
                <a:gd name="connsiteX2" fmla="*/ 4186 w 25147"/>
                <a:gd name="connsiteY2" fmla="*/ 10892 h 19558"/>
                <a:gd name="connsiteX3" fmla="*/ 16760 w 25147"/>
                <a:gd name="connsiteY3" fmla="*/ 2789 h 19558"/>
                <a:gd name="connsiteX4" fmla="*/ 22907 w 25147"/>
                <a:gd name="connsiteY4" fmla="*/ 4186 h 19558"/>
                <a:gd name="connsiteX5" fmla="*/ 21510 w 25147"/>
                <a:gd name="connsiteY5" fmla="*/ 10333 h 19558"/>
                <a:gd name="connsiteX6" fmla="*/ 8936 w 25147"/>
                <a:gd name="connsiteY6" fmla="*/ 18436 h 19558"/>
                <a:gd name="connsiteX7" fmla="*/ 6422 w 25147"/>
                <a:gd name="connsiteY7" fmla="*/ 18995 h 19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147" h="19558">
                  <a:moveTo>
                    <a:pt x="6422" y="18995"/>
                  </a:moveTo>
                  <a:cubicBezTo>
                    <a:pt x="5025" y="18995"/>
                    <a:pt x="3628" y="18157"/>
                    <a:pt x="2789" y="17039"/>
                  </a:cubicBezTo>
                  <a:cubicBezTo>
                    <a:pt x="1392" y="15083"/>
                    <a:pt x="2230" y="12289"/>
                    <a:pt x="4186" y="10892"/>
                  </a:cubicBezTo>
                  <a:lnTo>
                    <a:pt x="16760" y="2789"/>
                  </a:lnTo>
                  <a:cubicBezTo>
                    <a:pt x="18716" y="1392"/>
                    <a:pt x="21510" y="2231"/>
                    <a:pt x="22907" y="4186"/>
                  </a:cubicBezTo>
                  <a:cubicBezTo>
                    <a:pt x="24304" y="6142"/>
                    <a:pt x="23466" y="8936"/>
                    <a:pt x="21510" y="10333"/>
                  </a:cubicBezTo>
                  <a:lnTo>
                    <a:pt x="8936" y="18436"/>
                  </a:lnTo>
                  <a:cubicBezTo>
                    <a:pt x="8098" y="18716"/>
                    <a:pt x="7260" y="18995"/>
                    <a:pt x="6422" y="18995"/>
                  </a:cubicBezTo>
                  <a:close/>
                </a:path>
              </a:pathLst>
            </a:custGeom>
            <a:solidFill>
              <a:srgbClr val="C1D6C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" name="Forma libre 125">
              <a:extLst>
                <a:ext uri="{FF2B5EF4-FFF2-40B4-BE49-F238E27FC236}">
                  <a16:creationId xmlns:a16="http://schemas.microsoft.com/office/drawing/2014/main" id="{E137E1FE-D38C-8049-A7D2-ECDAA56670E9}"/>
                </a:ext>
              </a:extLst>
            </p:cNvPr>
            <p:cNvSpPr/>
            <p:nvPr/>
          </p:nvSpPr>
          <p:spPr>
            <a:xfrm>
              <a:off x="7733097" y="2223060"/>
              <a:ext cx="321323" cy="321323"/>
            </a:xfrm>
            <a:custGeom>
              <a:avLst/>
              <a:gdLst>
                <a:gd name="connsiteX0" fmla="*/ 2096 w 321322"/>
                <a:gd name="connsiteY0" fmla="*/ 2096 h 321322"/>
                <a:gd name="connsiteX1" fmla="*/ 320065 w 321322"/>
                <a:gd name="connsiteY1" fmla="*/ 2096 h 321322"/>
                <a:gd name="connsiteX2" fmla="*/ 320065 w 321322"/>
                <a:gd name="connsiteY2" fmla="*/ 320065 h 321322"/>
                <a:gd name="connsiteX3" fmla="*/ 2096 w 321322"/>
                <a:gd name="connsiteY3" fmla="*/ 320065 h 321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1322" h="321322">
                  <a:moveTo>
                    <a:pt x="2096" y="2096"/>
                  </a:moveTo>
                  <a:lnTo>
                    <a:pt x="320065" y="2096"/>
                  </a:lnTo>
                  <a:lnTo>
                    <a:pt x="320065" y="320065"/>
                  </a:lnTo>
                  <a:lnTo>
                    <a:pt x="2096" y="320065"/>
                  </a:lnTo>
                  <a:close/>
                </a:path>
              </a:pathLst>
            </a:custGeom>
            <a:solidFill>
              <a:srgbClr val="98D5E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" name="Forma libre 126">
              <a:extLst>
                <a:ext uri="{FF2B5EF4-FFF2-40B4-BE49-F238E27FC236}">
                  <a16:creationId xmlns:a16="http://schemas.microsoft.com/office/drawing/2014/main" id="{BF37D1E7-31D5-304D-AF8B-0B0D84013657}"/>
                </a:ext>
              </a:extLst>
            </p:cNvPr>
            <p:cNvSpPr/>
            <p:nvPr/>
          </p:nvSpPr>
          <p:spPr>
            <a:xfrm>
              <a:off x="7851567" y="2290957"/>
              <a:ext cx="83823" cy="108970"/>
            </a:xfrm>
            <a:custGeom>
              <a:avLst/>
              <a:gdLst>
                <a:gd name="connsiteX0" fmla="*/ 42610 w 83823"/>
                <a:gd name="connsiteY0" fmla="*/ 107434 h 108970"/>
                <a:gd name="connsiteX1" fmla="*/ 42610 w 83823"/>
                <a:gd name="connsiteY1" fmla="*/ 107434 h 108970"/>
                <a:gd name="connsiteX2" fmla="*/ 2096 w 83823"/>
                <a:gd name="connsiteY2" fmla="*/ 66919 h 108970"/>
                <a:gd name="connsiteX3" fmla="*/ 2096 w 83823"/>
                <a:gd name="connsiteY3" fmla="*/ 42610 h 108970"/>
                <a:gd name="connsiteX4" fmla="*/ 42610 w 83823"/>
                <a:gd name="connsiteY4" fmla="*/ 2096 h 108970"/>
                <a:gd name="connsiteX5" fmla="*/ 42610 w 83823"/>
                <a:gd name="connsiteY5" fmla="*/ 2096 h 108970"/>
                <a:gd name="connsiteX6" fmla="*/ 83125 w 83823"/>
                <a:gd name="connsiteY6" fmla="*/ 42610 h 108970"/>
                <a:gd name="connsiteX7" fmla="*/ 83125 w 83823"/>
                <a:gd name="connsiteY7" fmla="*/ 66919 h 108970"/>
                <a:gd name="connsiteX8" fmla="*/ 42610 w 83823"/>
                <a:gd name="connsiteY8" fmla="*/ 107434 h 108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823" h="108970">
                  <a:moveTo>
                    <a:pt x="42610" y="107434"/>
                  </a:moveTo>
                  <a:lnTo>
                    <a:pt x="42610" y="107434"/>
                  </a:lnTo>
                  <a:cubicBezTo>
                    <a:pt x="20257" y="107434"/>
                    <a:pt x="2096" y="89272"/>
                    <a:pt x="2096" y="66919"/>
                  </a:cubicBezTo>
                  <a:lnTo>
                    <a:pt x="2096" y="42610"/>
                  </a:lnTo>
                  <a:cubicBezTo>
                    <a:pt x="2096" y="20257"/>
                    <a:pt x="20257" y="2096"/>
                    <a:pt x="42610" y="2096"/>
                  </a:cubicBezTo>
                  <a:lnTo>
                    <a:pt x="42610" y="2096"/>
                  </a:lnTo>
                  <a:cubicBezTo>
                    <a:pt x="64963" y="2096"/>
                    <a:pt x="83125" y="20257"/>
                    <a:pt x="83125" y="42610"/>
                  </a:cubicBezTo>
                  <a:lnTo>
                    <a:pt x="83125" y="66919"/>
                  </a:lnTo>
                  <a:cubicBezTo>
                    <a:pt x="83125" y="89272"/>
                    <a:pt x="64963" y="107434"/>
                    <a:pt x="42610" y="107434"/>
                  </a:cubicBezTo>
                  <a:close/>
                </a:path>
              </a:pathLst>
            </a:custGeom>
            <a:solidFill>
              <a:srgbClr val="F8FC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" name="Forma libre 127">
              <a:extLst>
                <a:ext uri="{FF2B5EF4-FFF2-40B4-BE49-F238E27FC236}">
                  <a16:creationId xmlns:a16="http://schemas.microsoft.com/office/drawing/2014/main" id="{BE35190C-22E6-5140-A84D-7D9E6728F402}"/>
                </a:ext>
              </a:extLst>
            </p:cNvPr>
            <p:cNvSpPr/>
            <p:nvPr/>
          </p:nvSpPr>
          <p:spPr>
            <a:xfrm>
              <a:off x="7802962" y="2375618"/>
              <a:ext cx="181617" cy="97794"/>
            </a:xfrm>
            <a:custGeom>
              <a:avLst/>
              <a:gdLst>
                <a:gd name="connsiteX0" fmla="*/ 91215 w 181617"/>
                <a:gd name="connsiteY0" fmla="*/ 2096 h 97793"/>
                <a:gd name="connsiteX1" fmla="*/ 4877 w 181617"/>
                <a:gd name="connsiteY1" fmla="*/ 56860 h 97793"/>
                <a:gd name="connsiteX2" fmla="*/ 30583 w 181617"/>
                <a:gd name="connsiteY2" fmla="*/ 97654 h 97793"/>
                <a:gd name="connsiteX3" fmla="*/ 152127 w 181617"/>
                <a:gd name="connsiteY3" fmla="*/ 97654 h 97793"/>
                <a:gd name="connsiteX4" fmla="*/ 177833 w 181617"/>
                <a:gd name="connsiteY4" fmla="*/ 56860 h 97793"/>
                <a:gd name="connsiteX5" fmla="*/ 91215 w 181617"/>
                <a:gd name="connsiteY5" fmla="*/ 2096 h 9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1617" h="97793">
                  <a:moveTo>
                    <a:pt x="91215" y="2096"/>
                  </a:moveTo>
                  <a:cubicBezTo>
                    <a:pt x="52936" y="2096"/>
                    <a:pt x="20245" y="24448"/>
                    <a:pt x="4877" y="56860"/>
                  </a:cubicBezTo>
                  <a:cubicBezTo>
                    <a:pt x="-4064" y="75860"/>
                    <a:pt x="9627" y="97654"/>
                    <a:pt x="30583" y="97654"/>
                  </a:cubicBezTo>
                  <a:lnTo>
                    <a:pt x="152127" y="97654"/>
                  </a:lnTo>
                  <a:cubicBezTo>
                    <a:pt x="173083" y="97654"/>
                    <a:pt x="186774" y="75860"/>
                    <a:pt x="177833" y="56860"/>
                  </a:cubicBezTo>
                  <a:cubicBezTo>
                    <a:pt x="162465" y="24448"/>
                    <a:pt x="129494" y="2096"/>
                    <a:pt x="91215" y="2096"/>
                  </a:cubicBezTo>
                  <a:close/>
                </a:path>
              </a:pathLst>
            </a:custGeom>
            <a:solidFill>
              <a:srgbClr val="F8FC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" name="Forma libre 128">
              <a:extLst>
                <a:ext uri="{FF2B5EF4-FFF2-40B4-BE49-F238E27FC236}">
                  <a16:creationId xmlns:a16="http://schemas.microsoft.com/office/drawing/2014/main" id="{885BFCCD-9E31-C741-875B-EF4E49A783E7}"/>
                </a:ext>
              </a:extLst>
            </p:cNvPr>
            <p:cNvSpPr/>
            <p:nvPr/>
          </p:nvSpPr>
          <p:spPr>
            <a:xfrm>
              <a:off x="7506156" y="2746269"/>
              <a:ext cx="547646" cy="27941"/>
            </a:xfrm>
            <a:custGeom>
              <a:avLst/>
              <a:gdLst>
                <a:gd name="connsiteX0" fmla="*/ 546947 w 547645"/>
                <a:gd name="connsiteY0" fmla="*/ 2096 h 27941"/>
                <a:gd name="connsiteX1" fmla="*/ 546947 w 547645"/>
                <a:gd name="connsiteY1" fmla="*/ 28081 h 27941"/>
                <a:gd name="connsiteX2" fmla="*/ 2096 w 547645"/>
                <a:gd name="connsiteY2" fmla="*/ 28081 h 27941"/>
                <a:gd name="connsiteX3" fmla="*/ 2096 w 547645"/>
                <a:gd name="connsiteY3" fmla="*/ 2096 h 27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645" h="27941">
                  <a:moveTo>
                    <a:pt x="546947" y="2096"/>
                  </a:moveTo>
                  <a:lnTo>
                    <a:pt x="546947" y="28081"/>
                  </a:lnTo>
                  <a:lnTo>
                    <a:pt x="2096" y="28081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FFE1A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" name="Forma libre 129">
              <a:extLst>
                <a:ext uri="{FF2B5EF4-FFF2-40B4-BE49-F238E27FC236}">
                  <a16:creationId xmlns:a16="http://schemas.microsoft.com/office/drawing/2014/main" id="{0D87132B-829B-9143-92AC-A5CE0887E18D}"/>
                </a:ext>
              </a:extLst>
            </p:cNvPr>
            <p:cNvSpPr/>
            <p:nvPr/>
          </p:nvSpPr>
          <p:spPr>
            <a:xfrm>
              <a:off x="8091861" y="2118001"/>
              <a:ext cx="13971" cy="97794"/>
            </a:xfrm>
            <a:custGeom>
              <a:avLst/>
              <a:gdLst>
                <a:gd name="connsiteX0" fmla="*/ 2096 w 13970"/>
                <a:gd name="connsiteY0" fmla="*/ 96816 h 97793"/>
                <a:gd name="connsiteX1" fmla="*/ 2096 w 13970"/>
                <a:gd name="connsiteY1" fmla="*/ 96816 h 97793"/>
                <a:gd name="connsiteX2" fmla="*/ 2096 w 13970"/>
                <a:gd name="connsiteY2" fmla="*/ 2096 h 97793"/>
                <a:gd name="connsiteX3" fmla="*/ 2096 w 13970"/>
                <a:gd name="connsiteY3" fmla="*/ 2096 h 97793"/>
                <a:gd name="connsiteX4" fmla="*/ 14390 w 13970"/>
                <a:gd name="connsiteY4" fmla="*/ 14390 h 97793"/>
                <a:gd name="connsiteX5" fmla="*/ 14390 w 13970"/>
                <a:gd name="connsiteY5" fmla="*/ 84801 h 97793"/>
                <a:gd name="connsiteX6" fmla="*/ 2096 w 13970"/>
                <a:gd name="connsiteY6" fmla="*/ 96816 h 9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70" h="97793">
                  <a:moveTo>
                    <a:pt x="2096" y="96816"/>
                  </a:moveTo>
                  <a:lnTo>
                    <a:pt x="2096" y="96816"/>
                  </a:lnTo>
                  <a:lnTo>
                    <a:pt x="2096" y="2096"/>
                  </a:lnTo>
                  <a:lnTo>
                    <a:pt x="2096" y="2096"/>
                  </a:lnTo>
                  <a:cubicBezTo>
                    <a:pt x="8802" y="2096"/>
                    <a:pt x="14390" y="7684"/>
                    <a:pt x="14390" y="14390"/>
                  </a:cubicBezTo>
                  <a:lnTo>
                    <a:pt x="14390" y="84801"/>
                  </a:lnTo>
                  <a:cubicBezTo>
                    <a:pt x="14390" y="91507"/>
                    <a:pt x="8802" y="96816"/>
                    <a:pt x="2096" y="96816"/>
                  </a:cubicBezTo>
                  <a:close/>
                </a:path>
              </a:pathLst>
            </a:custGeom>
            <a:solidFill>
              <a:srgbClr val="4FBE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" name="Forma libre 130">
              <a:extLst>
                <a:ext uri="{FF2B5EF4-FFF2-40B4-BE49-F238E27FC236}">
                  <a16:creationId xmlns:a16="http://schemas.microsoft.com/office/drawing/2014/main" id="{2EA06664-C7D7-8647-B049-BE88728790B9}"/>
                </a:ext>
              </a:extLst>
            </p:cNvPr>
            <p:cNvSpPr/>
            <p:nvPr/>
          </p:nvSpPr>
          <p:spPr>
            <a:xfrm>
              <a:off x="8091861" y="2223898"/>
              <a:ext cx="13971" cy="97794"/>
            </a:xfrm>
            <a:custGeom>
              <a:avLst/>
              <a:gdLst>
                <a:gd name="connsiteX0" fmla="*/ 2096 w 13970"/>
                <a:gd name="connsiteY0" fmla="*/ 96816 h 97793"/>
                <a:gd name="connsiteX1" fmla="*/ 2096 w 13970"/>
                <a:gd name="connsiteY1" fmla="*/ 96816 h 97793"/>
                <a:gd name="connsiteX2" fmla="*/ 2096 w 13970"/>
                <a:gd name="connsiteY2" fmla="*/ 2096 h 97793"/>
                <a:gd name="connsiteX3" fmla="*/ 2096 w 13970"/>
                <a:gd name="connsiteY3" fmla="*/ 2096 h 97793"/>
                <a:gd name="connsiteX4" fmla="*/ 14390 w 13970"/>
                <a:gd name="connsiteY4" fmla="*/ 14390 h 97793"/>
                <a:gd name="connsiteX5" fmla="*/ 14390 w 13970"/>
                <a:gd name="connsiteY5" fmla="*/ 84801 h 97793"/>
                <a:gd name="connsiteX6" fmla="*/ 2096 w 13970"/>
                <a:gd name="connsiteY6" fmla="*/ 96816 h 9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70" h="97793">
                  <a:moveTo>
                    <a:pt x="2096" y="96816"/>
                  </a:moveTo>
                  <a:lnTo>
                    <a:pt x="2096" y="96816"/>
                  </a:lnTo>
                  <a:lnTo>
                    <a:pt x="2096" y="2096"/>
                  </a:lnTo>
                  <a:lnTo>
                    <a:pt x="2096" y="2096"/>
                  </a:lnTo>
                  <a:cubicBezTo>
                    <a:pt x="8802" y="2096"/>
                    <a:pt x="14390" y="7684"/>
                    <a:pt x="14390" y="14390"/>
                  </a:cubicBezTo>
                  <a:lnTo>
                    <a:pt x="14390" y="84801"/>
                  </a:lnTo>
                  <a:cubicBezTo>
                    <a:pt x="14390" y="91228"/>
                    <a:pt x="8802" y="96816"/>
                    <a:pt x="2096" y="96816"/>
                  </a:cubicBezTo>
                  <a:close/>
                </a:path>
              </a:pathLst>
            </a:custGeom>
            <a:solidFill>
              <a:srgbClr val="4FBE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" name="Forma libre 131">
              <a:extLst>
                <a:ext uri="{FF2B5EF4-FFF2-40B4-BE49-F238E27FC236}">
                  <a16:creationId xmlns:a16="http://schemas.microsoft.com/office/drawing/2014/main" id="{0144F0FD-121B-D749-875D-AC11AE3587A7}"/>
                </a:ext>
              </a:extLst>
            </p:cNvPr>
            <p:cNvSpPr/>
            <p:nvPr/>
          </p:nvSpPr>
          <p:spPr>
            <a:xfrm>
              <a:off x="7475759" y="2059046"/>
              <a:ext cx="357646" cy="357646"/>
            </a:xfrm>
            <a:custGeom>
              <a:avLst/>
              <a:gdLst>
                <a:gd name="connsiteX0" fmla="*/ 356110 w 357646"/>
                <a:gd name="connsiteY0" fmla="*/ 2096 h 357646"/>
                <a:gd name="connsiteX1" fmla="*/ 2096 w 357646"/>
                <a:gd name="connsiteY1" fmla="*/ 356110 h 357646"/>
                <a:gd name="connsiteX2" fmla="*/ 2096 w 357646"/>
                <a:gd name="connsiteY2" fmla="*/ 165831 h 357646"/>
                <a:gd name="connsiteX3" fmla="*/ 165831 w 357646"/>
                <a:gd name="connsiteY3" fmla="*/ 2096 h 357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7646" h="357646">
                  <a:moveTo>
                    <a:pt x="356110" y="2096"/>
                  </a:moveTo>
                  <a:lnTo>
                    <a:pt x="2096" y="356110"/>
                  </a:lnTo>
                  <a:lnTo>
                    <a:pt x="2096" y="165831"/>
                  </a:lnTo>
                  <a:lnTo>
                    <a:pt x="165831" y="2096"/>
                  </a:lnTo>
                  <a:close/>
                </a:path>
              </a:pathLst>
            </a:custGeom>
            <a:solidFill>
              <a:srgbClr val="F6FBFD">
                <a:alpha val="3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3" name="Forma libre 132">
              <a:extLst>
                <a:ext uri="{FF2B5EF4-FFF2-40B4-BE49-F238E27FC236}">
                  <a16:creationId xmlns:a16="http://schemas.microsoft.com/office/drawing/2014/main" id="{5C40E099-9834-BF46-8F58-8C999DD4359C}"/>
                </a:ext>
              </a:extLst>
            </p:cNvPr>
            <p:cNvSpPr/>
            <p:nvPr/>
          </p:nvSpPr>
          <p:spPr>
            <a:xfrm>
              <a:off x="7475759" y="2059046"/>
              <a:ext cx="488969" cy="488969"/>
            </a:xfrm>
            <a:custGeom>
              <a:avLst/>
              <a:gdLst>
                <a:gd name="connsiteX0" fmla="*/ 488550 w 488969"/>
                <a:gd name="connsiteY0" fmla="*/ 2096 h 488969"/>
                <a:gd name="connsiteX1" fmla="*/ 2096 w 488969"/>
                <a:gd name="connsiteY1" fmla="*/ 488550 h 488969"/>
                <a:gd name="connsiteX2" fmla="*/ 2096 w 488969"/>
                <a:gd name="connsiteY2" fmla="*/ 393551 h 488969"/>
                <a:gd name="connsiteX3" fmla="*/ 393551 w 488969"/>
                <a:gd name="connsiteY3" fmla="*/ 2096 h 48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969" h="488969">
                  <a:moveTo>
                    <a:pt x="488550" y="2096"/>
                  </a:moveTo>
                  <a:lnTo>
                    <a:pt x="2096" y="488550"/>
                  </a:lnTo>
                  <a:lnTo>
                    <a:pt x="2096" y="393551"/>
                  </a:lnTo>
                  <a:lnTo>
                    <a:pt x="393551" y="2096"/>
                  </a:lnTo>
                  <a:close/>
                </a:path>
              </a:pathLst>
            </a:custGeom>
            <a:solidFill>
              <a:srgbClr val="F6FBFD">
                <a:alpha val="3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4" name="Forma libre 133">
              <a:extLst>
                <a:ext uri="{FF2B5EF4-FFF2-40B4-BE49-F238E27FC236}">
                  <a16:creationId xmlns:a16="http://schemas.microsoft.com/office/drawing/2014/main" id="{2EE029AD-53E5-9549-83DB-9142E92BDE67}"/>
                </a:ext>
              </a:extLst>
            </p:cNvPr>
            <p:cNvSpPr/>
            <p:nvPr/>
          </p:nvSpPr>
          <p:spPr>
            <a:xfrm>
              <a:off x="7466259" y="2437648"/>
              <a:ext cx="139706" cy="483381"/>
            </a:xfrm>
            <a:custGeom>
              <a:avLst/>
              <a:gdLst>
                <a:gd name="connsiteX0" fmla="*/ 137889 w 139705"/>
                <a:gd name="connsiteY0" fmla="*/ 168345 h 483381"/>
                <a:gd name="connsiteX1" fmla="*/ 137889 w 139705"/>
                <a:gd name="connsiteY1" fmla="*/ 249933 h 483381"/>
                <a:gd name="connsiteX2" fmla="*/ 132581 w 139705"/>
                <a:gd name="connsiteY2" fmla="*/ 257198 h 483381"/>
                <a:gd name="connsiteX3" fmla="*/ 132581 w 139705"/>
                <a:gd name="connsiteY3" fmla="*/ 482962 h 483381"/>
                <a:gd name="connsiteX4" fmla="*/ 29478 w 139705"/>
                <a:gd name="connsiteY4" fmla="*/ 482962 h 483381"/>
                <a:gd name="connsiteX5" fmla="*/ 2096 w 139705"/>
                <a:gd name="connsiteY5" fmla="*/ 455580 h 483381"/>
                <a:gd name="connsiteX6" fmla="*/ 2096 w 139705"/>
                <a:gd name="connsiteY6" fmla="*/ 2096 h 483381"/>
                <a:gd name="connsiteX7" fmla="*/ 113581 w 139705"/>
                <a:gd name="connsiteY7" fmla="*/ 2096 h 483381"/>
                <a:gd name="connsiteX8" fmla="*/ 132581 w 139705"/>
                <a:gd name="connsiteY8" fmla="*/ 21096 h 483381"/>
                <a:gd name="connsiteX9" fmla="*/ 132581 w 139705"/>
                <a:gd name="connsiteY9" fmla="*/ 161081 h 483381"/>
                <a:gd name="connsiteX10" fmla="*/ 137889 w 139705"/>
                <a:gd name="connsiteY10" fmla="*/ 168345 h 483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9705" h="483381">
                  <a:moveTo>
                    <a:pt x="137889" y="168345"/>
                  </a:moveTo>
                  <a:lnTo>
                    <a:pt x="137889" y="249933"/>
                  </a:lnTo>
                  <a:cubicBezTo>
                    <a:pt x="137889" y="253286"/>
                    <a:pt x="135654" y="256360"/>
                    <a:pt x="132581" y="257198"/>
                  </a:cubicBezTo>
                  <a:lnTo>
                    <a:pt x="132581" y="482962"/>
                  </a:lnTo>
                  <a:lnTo>
                    <a:pt x="29478" y="482962"/>
                  </a:lnTo>
                  <a:cubicBezTo>
                    <a:pt x="14390" y="482962"/>
                    <a:pt x="2096" y="470668"/>
                    <a:pt x="2096" y="455580"/>
                  </a:cubicBezTo>
                  <a:lnTo>
                    <a:pt x="2096" y="2096"/>
                  </a:lnTo>
                  <a:lnTo>
                    <a:pt x="113581" y="2096"/>
                  </a:lnTo>
                  <a:cubicBezTo>
                    <a:pt x="124198" y="2096"/>
                    <a:pt x="132581" y="10757"/>
                    <a:pt x="132581" y="21096"/>
                  </a:cubicBezTo>
                  <a:lnTo>
                    <a:pt x="132581" y="161081"/>
                  </a:lnTo>
                  <a:cubicBezTo>
                    <a:pt x="135654" y="162198"/>
                    <a:pt x="137889" y="164992"/>
                    <a:pt x="137889" y="168345"/>
                  </a:cubicBezTo>
                  <a:close/>
                </a:path>
              </a:pathLst>
            </a:custGeom>
            <a:solidFill>
              <a:srgbClr val="385F82">
                <a:alpha val="3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5" name="Forma libre 134">
              <a:extLst>
                <a:ext uri="{FF2B5EF4-FFF2-40B4-BE49-F238E27FC236}">
                  <a16:creationId xmlns:a16="http://schemas.microsoft.com/office/drawing/2014/main" id="{7D3BA3A9-01E5-0145-9532-A65FCE6EE477}"/>
                </a:ext>
              </a:extLst>
            </p:cNvPr>
            <p:cNvSpPr/>
            <p:nvPr/>
          </p:nvSpPr>
          <p:spPr>
            <a:xfrm>
              <a:off x="7157789" y="2380927"/>
              <a:ext cx="368823" cy="664998"/>
            </a:xfrm>
            <a:custGeom>
              <a:avLst/>
              <a:gdLst>
                <a:gd name="connsiteX0" fmla="*/ 367845 w 368822"/>
                <a:gd name="connsiteY0" fmla="*/ 21096 h 664998"/>
                <a:gd name="connsiteX1" fmla="*/ 367845 w 368822"/>
                <a:gd name="connsiteY1" fmla="*/ 645300 h 664998"/>
                <a:gd name="connsiteX2" fmla="*/ 348845 w 368822"/>
                <a:gd name="connsiteY2" fmla="*/ 664300 h 664998"/>
                <a:gd name="connsiteX3" fmla="*/ 21096 w 368822"/>
                <a:gd name="connsiteY3" fmla="*/ 664300 h 664998"/>
                <a:gd name="connsiteX4" fmla="*/ 2096 w 368822"/>
                <a:gd name="connsiteY4" fmla="*/ 645300 h 664998"/>
                <a:gd name="connsiteX5" fmla="*/ 2096 w 368822"/>
                <a:gd name="connsiteY5" fmla="*/ 21096 h 664998"/>
                <a:gd name="connsiteX6" fmla="*/ 21096 w 368822"/>
                <a:gd name="connsiteY6" fmla="*/ 2096 h 664998"/>
                <a:gd name="connsiteX7" fmla="*/ 348565 w 368822"/>
                <a:gd name="connsiteY7" fmla="*/ 2096 h 664998"/>
                <a:gd name="connsiteX8" fmla="*/ 367845 w 368822"/>
                <a:gd name="connsiteY8" fmla="*/ 21096 h 664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8822" h="664998">
                  <a:moveTo>
                    <a:pt x="367845" y="21096"/>
                  </a:moveTo>
                  <a:lnTo>
                    <a:pt x="367845" y="645300"/>
                  </a:lnTo>
                  <a:cubicBezTo>
                    <a:pt x="367845" y="655918"/>
                    <a:pt x="359183" y="664300"/>
                    <a:pt x="348845" y="664300"/>
                  </a:cubicBezTo>
                  <a:lnTo>
                    <a:pt x="21096" y="664300"/>
                  </a:lnTo>
                  <a:cubicBezTo>
                    <a:pt x="10757" y="664300"/>
                    <a:pt x="2096" y="655918"/>
                    <a:pt x="2096" y="645300"/>
                  </a:cubicBezTo>
                  <a:lnTo>
                    <a:pt x="2096" y="21096"/>
                  </a:lnTo>
                  <a:cubicBezTo>
                    <a:pt x="2096" y="10478"/>
                    <a:pt x="10757" y="2096"/>
                    <a:pt x="21096" y="2096"/>
                  </a:cubicBezTo>
                  <a:lnTo>
                    <a:pt x="348565" y="2096"/>
                  </a:lnTo>
                  <a:cubicBezTo>
                    <a:pt x="359183" y="2096"/>
                    <a:pt x="367845" y="10478"/>
                    <a:pt x="367845" y="21096"/>
                  </a:cubicBezTo>
                  <a:close/>
                </a:path>
              </a:pathLst>
            </a:custGeom>
            <a:solidFill>
              <a:srgbClr val="5BB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6" name="Forma libre 135">
              <a:extLst>
                <a:ext uri="{FF2B5EF4-FFF2-40B4-BE49-F238E27FC236}">
                  <a16:creationId xmlns:a16="http://schemas.microsoft.com/office/drawing/2014/main" id="{15FA4371-28FF-C145-82F8-D3A1F1C4A471}"/>
                </a:ext>
              </a:extLst>
            </p:cNvPr>
            <p:cNvSpPr/>
            <p:nvPr/>
          </p:nvSpPr>
          <p:spPr>
            <a:xfrm>
              <a:off x="7157789" y="2380927"/>
              <a:ext cx="368823" cy="67059"/>
            </a:xfrm>
            <a:custGeom>
              <a:avLst/>
              <a:gdLst>
                <a:gd name="connsiteX0" fmla="*/ 367845 w 368822"/>
                <a:gd name="connsiteY0" fmla="*/ 21096 h 67058"/>
                <a:gd name="connsiteX1" fmla="*/ 367845 w 368822"/>
                <a:gd name="connsiteY1" fmla="*/ 67757 h 67058"/>
                <a:gd name="connsiteX2" fmla="*/ 2096 w 368822"/>
                <a:gd name="connsiteY2" fmla="*/ 67757 h 67058"/>
                <a:gd name="connsiteX3" fmla="*/ 2096 w 368822"/>
                <a:gd name="connsiteY3" fmla="*/ 21096 h 67058"/>
                <a:gd name="connsiteX4" fmla="*/ 21096 w 368822"/>
                <a:gd name="connsiteY4" fmla="*/ 2096 h 67058"/>
                <a:gd name="connsiteX5" fmla="*/ 348845 w 368822"/>
                <a:gd name="connsiteY5" fmla="*/ 2096 h 67058"/>
                <a:gd name="connsiteX6" fmla="*/ 367845 w 368822"/>
                <a:gd name="connsiteY6" fmla="*/ 21096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8822" h="67058">
                  <a:moveTo>
                    <a:pt x="367845" y="21096"/>
                  </a:moveTo>
                  <a:lnTo>
                    <a:pt x="367845" y="67757"/>
                  </a:lnTo>
                  <a:lnTo>
                    <a:pt x="2096" y="67757"/>
                  </a:lnTo>
                  <a:lnTo>
                    <a:pt x="2096" y="21096"/>
                  </a:lnTo>
                  <a:cubicBezTo>
                    <a:pt x="2096" y="10478"/>
                    <a:pt x="10757" y="2096"/>
                    <a:pt x="21096" y="2096"/>
                  </a:cubicBezTo>
                  <a:lnTo>
                    <a:pt x="348845" y="2096"/>
                  </a:lnTo>
                  <a:cubicBezTo>
                    <a:pt x="359183" y="2096"/>
                    <a:pt x="367845" y="10757"/>
                    <a:pt x="367845" y="21096"/>
                  </a:cubicBezTo>
                  <a:close/>
                </a:path>
              </a:pathLst>
            </a:custGeom>
            <a:solidFill>
              <a:srgbClr val="5BB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7" name="Forma libre 136">
              <a:extLst>
                <a:ext uri="{FF2B5EF4-FFF2-40B4-BE49-F238E27FC236}">
                  <a16:creationId xmlns:a16="http://schemas.microsoft.com/office/drawing/2014/main" id="{AC1DE436-24FD-CB44-8356-E79EE321924A}"/>
                </a:ext>
              </a:extLst>
            </p:cNvPr>
            <p:cNvSpPr/>
            <p:nvPr/>
          </p:nvSpPr>
          <p:spPr>
            <a:xfrm>
              <a:off x="7322642" y="2991161"/>
              <a:ext cx="39118" cy="39118"/>
            </a:xfrm>
            <a:custGeom>
              <a:avLst/>
              <a:gdLst>
                <a:gd name="connsiteX0" fmla="*/ 19978 w 39117"/>
                <a:gd name="connsiteY0" fmla="*/ 37860 h 39117"/>
                <a:gd name="connsiteX1" fmla="*/ 19978 w 39117"/>
                <a:gd name="connsiteY1" fmla="*/ 37860 h 39117"/>
                <a:gd name="connsiteX2" fmla="*/ 2096 w 39117"/>
                <a:gd name="connsiteY2" fmla="*/ 19978 h 39117"/>
                <a:gd name="connsiteX3" fmla="*/ 2096 w 39117"/>
                <a:gd name="connsiteY3" fmla="*/ 19978 h 39117"/>
                <a:gd name="connsiteX4" fmla="*/ 19978 w 39117"/>
                <a:gd name="connsiteY4" fmla="*/ 2096 h 39117"/>
                <a:gd name="connsiteX5" fmla="*/ 19978 w 39117"/>
                <a:gd name="connsiteY5" fmla="*/ 2096 h 39117"/>
                <a:gd name="connsiteX6" fmla="*/ 37860 w 39117"/>
                <a:gd name="connsiteY6" fmla="*/ 19978 h 39117"/>
                <a:gd name="connsiteX7" fmla="*/ 37860 w 39117"/>
                <a:gd name="connsiteY7" fmla="*/ 19978 h 39117"/>
                <a:gd name="connsiteX8" fmla="*/ 19978 w 39117"/>
                <a:gd name="connsiteY8" fmla="*/ 37860 h 3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117" h="39117">
                  <a:moveTo>
                    <a:pt x="19978" y="37860"/>
                  </a:moveTo>
                  <a:lnTo>
                    <a:pt x="19978" y="37860"/>
                  </a:lnTo>
                  <a:cubicBezTo>
                    <a:pt x="10198" y="37860"/>
                    <a:pt x="2096" y="29757"/>
                    <a:pt x="2096" y="19978"/>
                  </a:cubicBezTo>
                  <a:lnTo>
                    <a:pt x="2096" y="19978"/>
                  </a:lnTo>
                  <a:cubicBezTo>
                    <a:pt x="2096" y="10198"/>
                    <a:pt x="10198" y="2096"/>
                    <a:pt x="19978" y="2096"/>
                  </a:cubicBezTo>
                  <a:lnTo>
                    <a:pt x="19978" y="2096"/>
                  </a:lnTo>
                  <a:cubicBezTo>
                    <a:pt x="29757" y="2096"/>
                    <a:pt x="37860" y="10198"/>
                    <a:pt x="37860" y="19978"/>
                  </a:cubicBezTo>
                  <a:lnTo>
                    <a:pt x="37860" y="19978"/>
                  </a:lnTo>
                  <a:cubicBezTo>
                    <a:pt x="37860" y="29757"/>
                    <a:pt x="30037" y="37860"/>
                    <a:pt x="19978" y="37860"/>
                  </a:cubicBezTo>
                  <a:close/>
                </a:path>
              </a:pathLst>
            </a:custGeom>
            <a:solidFill>
              <a:srgbClr val="E6F2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8" name="Forma libre 137">
              <a:extLst>
                <a:ext uri="{FF2B5EF4-FFF2-40B4-BE49-F238E27FC236}">
                  <a16:creationId xmlns:a16="http://schemas.microsoft.com/office/drawing/2014/main" id="{65621B7D-999E-ED41-96C5-A392BE3A0E4F}"/>
                </a:ext>
              </a:extLst>
            </p:cNvPr>
            <p:cNvSpPr/>
            <p:nvPr/>
          </p:nvSpPr>
          <p:spPr>
            <a:xfrm>
              <a:off x="7267039" y="2405795"/>
              <a:ext cx="16765" cy="16765"/>
            </a:xfrm>
            <a:custGeom>
              <a:avLst/>
              <a:gdLst>
                <a:gd name="connsiteX0" fmla="*/ 9360 w 16764"/>
                <a:gd name="connsiteY0" fmla="*/ 16625 h 16764"/>
                <a:gd name="connsiteX1" fmla="*/ 9360 w 16764"/>
                <a:gd name="connsiteY1" fmla="*/ 16625 h 16764"/>
                <a:gd name="connsiteX2" fmla="*/ 2096 w 16764"/>
                <a:gd name="connsiteY2" fmla="*/ 9360 h 16764"/>
                <a:gd name="connsiteX3" fmla="*/ 2096 w 16764"/>
                <a:gd name="connsiteY3" fmla="*/ 9360 h 16764"/>
                <a:gd name="connsiteX4" fmla="*/ 9360 w 16764"/>
                <a:gd name="connsiteY4" fmla="*/ 2096 h 16764"/>
                <a:gd name="connsiteX5" fmla="*/ 9360 w 16764"/>
                <a:gd name="connsiteY5" fmla="*/ 2096 h 16764"/>
                <a:gd name="connsiteX6" fmla="*/ 16625 w 16764"/>
                <a:gd name="connsiteY6" fmla="*/ 9360 h 16764"/>
                <a:gd name="connsiteX7" fmla="*/ 16625 w 16764"/>
                <a:gd name="connsiteY7" fmla="*/ 9360 h 16764"/>
                <a:gd name="connsiteX8" fmla="*/ 9360 w 16764"/>
                <a:gd name="connsiteY8" fmla="*/ 16625 h 1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64" h="16764">
                  <a:moveTo>
                    <a:pt x="9360" y="16625"/>
                  </a:moveTo>
                  <a:lnTo>
                    <a:pt x="9360" y="16625"/>
                  </a:lnTo>
                  <a:cubicBezTo>
                    <a:pt x="5449" y="16625"/>
                    <a:pt x="2096" y="13272"/>
                    <a:pt x="2096" y="9360"/>
                  </a:cubicBezTo>
                  <a:lnTo>
                    <a:pt x="2096" y="9360"/>
                  </a:lnTo>
                  <a:cubicBezTo>
                    <a:pt x="2096" y="5449"/>
                    <a:pt x="5449" y="2096"/>
                    <a:pt x="9360" y="2096"/>
                  </a:cubicBezTo>
                  <a:lnTo>
                    <a:pt x="9360" y="2096"/>
                  </a:lnTo>
                  <a:cubicBezTo>
                    <a:pt x="13272" y="2096"/>
                    <a:pt x="16625" y="5449"/>
                    <a:pt x="16625" y="9360"/>
                  </a:cubicBezTo>
                  <a:lnTo>
                    <a:pt x="16625" y="9360"/>
                  </a:lnTo>
                  <a:cubicBezTo>
                    <a:pt x="16625" y="13551"/>
                    <a:pt x="13551" y="16625"/>
                    <a:pt x="9360" y="16625"/>
                  </a:cubicBezTo>
                  <a:close/>
                </a:path>
              </a:pathLst>
            </a:custGeom>
            <a:solidFill>
              <a:srgbClr val="E6F2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9" name="Forma libre 138">
              <a:extLst>
                <a:ext uri="{FF2B5EF4-FFF2-40B4-BE49-F238E27FC236}">
                  <a16:creationId xmlns:a16="http://schemas.microsoft.com/office/drawing/2014/main" id="{56213A9E-D9A2-6245-9C53-D010F0FE2BF4}"/>
                </a:ext>
              </a:extLst>
            </p:cNvPr>
            <p:cNvSpPr/>
            <p:nvPr/>
          </p:nvSpPr>
          <p:spPr>
            <a:xfrm>
              <a:off x="7302245" y="2410265"/>
              <a:ext cx="81029" cy="8382"/>
            </a:xfrm>
            <a:custGeom>
              <a:avLst/>
              <a:gdLst>
                <a:gd name="connsiteX0" fmla="*/ 77257 w 81029"/>
                <a:gd name="connsiteY0" fmla="*/ 7684 h 8382"/>
                <a:gd name="connsiteX1" fmla="*/ 4890 w 81029"/>
                <a:gd name="connsiteY1" fmla="*/ 7684 h 8382"/>
                <a:gd name="connsiteX2" fmla="*/ 2096 w 81029"/>
                <a:gd name="connsiteY2" fmla="*/ 4890 h 8382"/>
                <a:gd name="connsiteX3" fmla="*/ 4890 w 81029"/>
                <a:gd name="connsiteY3" fmla="*/ 2096 h 8382"/>
                <a:gd name="connsiteX4" fmla="*/ 77257 w 81029"/>
                <a:gd name="connsiteY4" fmla="*/ 2096 h 8382"/>
                <a:gd name="connsiteX5" fmla="*/ 80051 w 81029"/>
                <a:gd name="connsiteY5" fmla="*/ 4890 h 8382"/>
                <a:gd name="connsiteX6" fmla="*/ 77257 w 81029"/>
                <a:gd name="connsiteY6" fmla="*/ 7684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029" h="8382">
                  <a:moveTo>
                    <a:pt x="77257" y="7684"/>
                  </a:moveTo>
                  <a:lnTo>
                    <a:pt x="4890" y="7684"/>
                  </a:lnTo>
                  <a:cubicBezTo>
                    <a:pt x="3493" y="7684"/>
                    <a:pt x="2096" y="6566"/>
                    <a:pt x="2096" y="4890"/>
                  </a:cubicBezTo>
                  <a:cubicBezTo>
                    <a:pt x="2096" y="3213"/>
                    <a:pt x="3213" y="2096"/>
                    <a:pt x="4890" y="2096"/>
                  </a:cubicBezTo>
                  <a:lnTo>
                    <a:pt x="77257" y="2096"/>
                  </a:lnTo>
                  <a:cubicBezTo>
                    <a:pt x="78654" y="2096"/>
                    <a:pt x="80051" y="3213"/>
                    <a:pt x="80051" y="4890"/>
                  </a:cubicBezTo>
                  <a:cubicBezTo>
                    <a:pt x="80051" y="6566"/>
                    <a:pt x="78654" y="7684"/>
                    <a:pt x="77257" y="7684"/>
                  </a:cubicBezTo>
                  <a:close/>
                </a:path>
              </a:pathLst>
            </a:custGeom>
            <a:solidFill>
              <a:srgbClr val="E6F2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0" name="Forma libre 139">
              <a:extLst>
                <a:ext uri="{FF2B5EF4-FFF2-40B4-BE49-F238E27FC236}">
                  <a16:creationId xmlns:a16="http://schemas.microsoft.com/office/drawing/2014/main" id="{8B0DF98C-EB35-244E-93F8-0DD36CBBC7F2}"/>
                </a:ext>
              </a:extLst>
            </p:cNvPr>
            <p:cNvSpPr/>
            <p:nvPr/>
          </p:nvSpPr>
          <p:spPr>
            <a:xfrm>
              <a:off x="7164495" y="2446589"/>
              <a:ext cx="354852" cy="528087"/>
            </a:xfrm>
            <a:custGeom>
              <a:avLst/>
              <a:gdLst>
                <a:gd name="connsiteX0" fmla="*/ 2096 w 354852"/>
                <a:gd name="connsiteY0" fmla="*/ 2096 h 528087"/>
                <a:gd name="connsiteX1" fmla="*/ 354154 w 354852"/>
                <a:gd name="connsiteY1" fmla="*/ 2096 h 528087"/>
                <a:gd name="connsiteX2" fmla="*/ 354154 w 354852"/>
                <a:gd name="connsiteY2" fmla="*/ 527668 h 528087"/>
                <a:gd name="connsiteX3" fmla="*/ 2096 w 354852"/>
                <a:gd name="connsiteY3" fmla="*/ 527668 h 528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4852" h="528087">
                  <a:moveTo>
                    <a:pt x="2096" y="2096"/>
                  </a:moveTo>
                  <a:lnTo>
                    <a:pt x="354154" y="2096"/>
                  </a:lnTo>
                  <a:lnTo>
                    <a:pt x="354154" y="527668"/>
                  </a:lnTo>
                  <a:lnTo>
                    <a:pt x="2096" y="527668"/>
                  </a:lnTo>
                  <a:close/>
                </a:path>
              </a:pathLst>
            </a:custGeom>
            <a:solidFill>
              <a:srgbClr val="D2EB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1" name="Forma libre 140">
              <a:extLst>
                <a:ext uri="{FF2B5EF4-FFF2-40B4-BE49-F238E27FC236}">
                  <a16:creationId xmlns:a16="http://schemas.microsoft.com/office/drawing/2014/main" id="{7AFAFF1E-5D02-B24D-A2AA-FA8B32850F3E}"/>
                </a:ext>
              </a:extLst>
            </p:cNvPr>
            <p:cNvSpPr/>
            <p:nvPr/>
          </p:nvSpPr>
          <p:spPr>
            <a:xfrm>
              <a:off x="7192716" y="2726000"/>
              <a:ext cx="67059" cy="22353"/>
            </a:xfrm>
            <a:custGeom>
              <a:avLst/>
              <a:gdLst>
                <a:gd name="connsiteX0" fmla="*/ 2096 w 67058"/>
                <a:gd name="connsiteY0" fmla="*/ 2096 h 22352"/>
                <a:gd name="connsiteX1" fmla="*/ 66081 w 67058"/>
                <a:gd name="connsiteY1" fmla="*/ 2096 h 22352"/>
                <a:gd name="connsiteX2" fmla="*/ 66081 w 67058"/>
                <a:gd name="connsiteY2" fmla="*/ 22213 h 22352"/>
                <a:gd name="connsiteX3" fmla="*/ 2096 w 67058"/>
                <a:gd name="connsiteY3" fmla="*/ 22213 h 2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058" h="22352">
                  <a:moveTo>
                    <a:pt x="2096" y="2096"/>
                  </a:moveTo>
                  <a:lnTo>
                    <a:pt x="66081" y="2096"/>
                  </a:lnTo>
                  <a:lnTo>
                    <a:pt x="66081" y="22213"/>
                  </a:lnTo>
                  <a:lnTo>
                    <a:pt x="2096" y="22213"/>
                  </a:lnTo>
                  <a:close/>
                </a:path>
              </a:pathLst>
            </a:custGeom>
            <a:solidFill>
              <a:srgbClr val="EDF6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2" name="Forma libre 141">
              <a:extLst>
                <a:ext uri="{FF2B5EF4-FFF2-40B4-BE49-F238E27FC236}">
                  <a16:creationId xmlns:a16="http://schemas.microsoft.com/office/drawing/2014/main" id="{B77574C3-CECF-394A-BAAB-7EDC29CD554D}"/>
                </a:ext>
              </a:extLst>
            </p:cNvPr>
            <p:cNvSpPr/>
            <p:nvPr/>
          </p:nvSpPr>
          <p:spPr>
            <a:xfrm>
              <a:off x="7355612" y="2726000"/>
              <a:ext cx="67059" cy="22353"/>
            </a:xfrm>
            <a:custGeom>
              <a:avLst/>
              <a:gdLst>
                <a:gd name="connsiteX0" fmla="*/ 2096 w 67058"/>
                <a:gd name="connsiteY0" fmla="*/ 2096 h 22352"/>
                <a:gd name="connsiteX1" fmla="*/ 66081 w 67058"/>
                <a:gd name="connsiteY1" fmla="*/ 2096 h 22352"/>
                <a:gd name="connsiteX2" fmla="*/ 66081 w 67058"/>
                <a:gd name="connsiteY2" fmla="*/ 22213 h 22352"/>
                <a:gd name="connsiteX3" fmla="*/ 2096 w 67058"/>
                <a:gd name="connsiteY3" fmla="*/ 22213 h 2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058" h="22352">
                  <a:moveTo>
                    <a:pt x="2096" y="2096"/>
                  </a:moveTo>
                  <a:lnTo>
                    <a:pt x="66081" y="2096"/>
                  </a:lnTo>
                  <a:lnTo>
                    <a:pt x="66081" y="22213"/>
                  </a:lnTo>
                  <a:lnTo>
                    <a:pt x="2096" y="22213"/>
                  </a:lnTo>
                  <a:close/>
                </a:path>
              </a:pathLst>
            </a:custGeom>
            <a:solidFill>
              <a:srgbClr val="EDF6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3" name="Forma libre 142">
              <a:extLst>
                <a:ext uri="{FF2B5EF4-FFF2-40B4-BE49-F238E27FC236}">
                  <a16:creationId xmlns:a16="http://schemas.microsoft.com/office/drawing/2014/main" id="{BF624EF4-3AA0-C84B-B9AE-AAACAFAC219D}"/>
                </a:ext>
              </a:extLst>
            </p:cNvPr>
            <p:cNvSpPr/>
            <p:nvPr/>
          </p:nvSpPr>
          <p:spPr>
            <a:xfrm>
              <a:off x="7274024" y="2726000"/>
              <a:ext cx="67059" cy="22353"/>
            </a:xfrm>
            <a:custGeom>
              <a:avLst/>
              <a:gdLst>
                <a:gd name="connsiteX0" fmla="*/ 2096 w 67058"/>
                <a:gd name="connsiteY0" fmla="*/ 2096 h 22352"/>
                <a:gd name="connsiteX1" fmla="*/ 66081 w 67058"/>
                <a:gd name="connsiteY1" fmla="*/ 2096 h 22352"/>
                <a:gd name="connsiteX2" fmla="*/ 66081 w 67058"/>
                <a:gd name="connsiteY2" fmla="*/ 22213 h 22352"/>
                <a:gd name="connsiteX3" fmla="*/ 2096 w 67058"/>
                <a:gd name="connsiteY3" fmla="*/ 22213 h 2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058" h="22352">
                  <a:moveTo>
                    <a:pt x="2096" y="2096"/>
                  </a:moveTo>
                  <a:lnTo>
                    <a:pt x="66081" y="2096"/>
                  </a:lnTo>
                  <a:lnTo>
                    <a:pt x="66081" y="22213"/>
                  </a:lnTo>
                  <a:lnTo>
                    <a:pt x="2096" y="22213"/>
                  </a:lnTo>
                  <a:close/>
                </a:path>
              </a:pathLst>
            </a:custGeom>
            <a:solidFill>
              <a:srgbClr val="EDF6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4" name="Forma libre 143">
              <a:extLst>
                <a:ext uri="{FF2B5EF4-FFF2-40B4-BE49-F238E27FC236}">
                  <a16:creationId xmlns:a16="http://schemas.microsoft.com/office/drawing/2014/main" id="{9CC6A43B-5122-0F49-B7C6-CCC088D4D354}"/>
                </a:ext>
              </a:extLst>
            </p:cNvPr>
            <p:cNvSpPr/>
            <p:nvPr/>
          </p:nvSpPr>
          <p:spPr>
            <a:xfrm>
              <a:off x="7231274" y="2762603"/>
              <a:ext cx="259852" cy="72647"/>
            </a:xfrm>
            <a:custGeom>
              <a:avLst/>
              <a:gdLst>
                <a:gd name="connsiteX0" fmla="*/ 2096 w 259852"/>
                <a:gd name="connsiteY0" fmla="*/ 2096 h 72646"/>
                <a:gd name="connsiteX1" fmla="*/ 259713 w 259852"/>
                <a:gd name="connsiteY1" fmla="*/ 2096 h 72646"/>
                <a:gd name="connsiteX2" fmla="*/ 259713 w 259852"/>
                <a:gd name="connsiteY2" fmla="*/ 72787 h 72646"/>
                <a:gd name="connsiteX3" fmla="*/ 2096 w 259852"/>
                <a:gd name="connsiteY3" fmla="*/ 72787 h 7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852" h="72646">
                  <a:moveTo>
                    <a:pt x="2096" y="2096"/>
                  </a:moveTo>
                  <a:lnTo>
                    <a:pt x="259713" y="2096"/>
                  </a:lnTo>
                  <a:lnTo>
                    <a:pt x="259713" y="72787"/>
                  </a:lnTo>
                  <a:lnTo>
                    <a:pt x="2096" y="72787"/>
                  </a:lnTo>
                  <a:close/>
                </a:path>
              </a:pathLst>
            </a:custGeom>
            <a:solidFill>
              <a:srgbClr val="EDF6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5" name="Forma libre 144">
              <a:extLst>
                <a:ext uri="{FF2B5EF4-FFF2-40B4-BE49-F238E27FC236}">
                  <a16:creationId xmlns:a16="http://schemas.microsoft.com/office/drawing/2014/main" id="{B7705176-36A5-E548-A9B0-9B243D7B6659}"/>
                </a:ext>
              </a:extLst>
            </p:cNvPr>
            <p:cNvSpPr/>
            <p:nvPr/>
          </p:nvSpPr>
          <p:spPr>
            <a:xfrm>
              <a:off x="7427142" y="2772662"/>
              <a:ext cx="53088" cy="53088"/>
            </a:xfrm>
            <a:custGeom>
              <a:avLst/>
              <a:gdLst>
                <a:gd name="connsiteX0" fmla="*/ 2096 w 53088"/>
                <a:gd name="connsiteY0" fmla="*/ 2096 h 53088"/>
                <a:gd name="connsiteX1" fmla="*/ 52390 w 53088"/>
                <a:gd name="connsiteY1" fmla="*/ 2096 h 53088"/>
                <a:gd name="connsiteX2" fmla="*/ 52390 w 53088"/>
                <a:gd name="connsiteY2" fmla="*/ 52390 h 53088"/>
                <a:gd name="connsiteX3" fmla="*/ 2096 w 53088"/>
                <a:gd name="connsiteY3" fmla="*/ 52390 h 53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088" h="53088">
                  <a:moveTo>
                    <a:pt x="2096" y="2096"/>
                  </a:moveTo>
                  <a:lnTo>
                    <a:pt x="52390" y="2096"/>
                  </a:lnTo>
                  <a:lnTo>
                    <a:pt x="52390" y="52390"/>
                  </a:lnTo>
                  <a:lnTo>
                    <a:pt x="2096" y="52390"/>
                  </a:lnTo>
                  <a:close/>
                </a:path>
              </a:pathLst>
            </a:custGeom>
            <a:solidFill>
              <a:srgbClr val="D5EA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6" name="Forma libre 145">
              <a:extLst>
                <a:ext uri="{FF2B5EF4-FFF2-40B4-BE49-F238E27FC236}">
                  <a16:creationId xmlns:a16="http://schemas.microsoft.com/office/drawing/2014/main" id="{4FCD4A79-090B-B640-BB95-2B6D7127828B}"/>
                </a:ext>
              </a:extLst>
            </p:cNvPr>
            <p:cNvSpPr/>
            <p:nvPr/>
          </p:nvSpPr>
          <p:spPr>
            <a:xfrm>
              <a:off x="7217863" y="2775735"/>
              <a:ext cx="111764" cy="13971"/>
            </a:xfrm>
            <a:custGeom>
              <a:avLst/>
              <a:gdLst>
                <a:gd name="connsiteX0" fmla="*/ 2096 w 111764"/>
                <a:gd name="connsiteY0" fmla="*/ 2096 h 13970"/>
                <a:gd name="connsiteX1" fmla="*/ 111066 w 111764"/>
                <a:gd name="connsiteY1" fmla="*/ 2096 h 13970"/>
                <a:gd name="connsiteX2" fmla="*/ 111066 w 111764"/>
                <a:gd name="connsiteY2" fmla="*/ 11875 h 13970"/>
                <a:gd name="connsiteX3" fmla="*/ 2096 w 111764"/>
                <a:gd name="connsiteY3" fmla="*/ 11875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4" h="13970">
                  <a:moveTo>
                    <a:pt x="2096" y="2096"/>
                  </a:moveTo>
                  <a:lnTo>
                    <a:pt x="111066" y="2096"/>
                  </a:lnTo>
                  <a:lnTo>
                    <a:pt x="111066" y="11875"/>
                  </a:lnTo>
                  <a:lnTo>
                    <a:pt x="2096" y="11875"/>
                  </a:lnTo>
                  <a:close/>
                </a:path>
              </a:pathLst>
            </a:custGeom>
            <a:solidFill>
              <a:srgbClr val="ACD8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7" name="Forma libre 146">
              <a:extLst>
                <a:ext uri="{FF2B5EF4-FFF2-40B4-BE49-F238E27FC236}">
                  <a16:creationId xmlns:a16="http://schemas.microsoft.com/office/drawing/2014/main" id="{9DFDBFA7-ED19-6F4E-B1C9-36E88F93FE69}"/>
                </a:ext>
              </a:extLst>
            </p:cNvPr>
            <p:cNvSpPr/>
            <p:nvPr/>
          </p:nvSpPr>
          <p:spPr>
            <a:xfrm>
              <a:off x="7217863" y="2793059"/>
              <a:ext cx="111764" cy="13971"/>
            </a:xfrm>
            <a:custGeom>
              <a:avLst/>
              <a:gdLst>
                <a:gd name="connsiteX0" fmla="*/ 2096 w 111764"/>
                <a:gd name="connsiteY0" fmla="*/ 2096 h 13970"/>
                <a:gd name="connsiteX1" fmla="*/ 111066 w 111764"/>
                <a:gd name="connsiteY1" fmla="*/ 2096 h 13970"/>
                <a:gd name="connsiteX2" fmla="*/ 111066 w 111764"/>
                <a:gd name="connsiteY2" fmla="*/ 11875 h 13970"/>
                <a:gd name="connsiteX3" fmla="*/ 2096 w 111764"/>
                <a:gd name="connsiteY3" fmla="*/ 11875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4" h="13970">
                  <a:moveTo>
                    <a:pt x="2096" y="2096"/>
                  </a:moveTo>
                  <a:lnTo>
                    <a:pt x="111066" y="2096"/>
                  </a:lnTo>
                  <a:lnTo>
                    <a:pt x="111066" y="11875"/>
                  </a:lnTo>
                  <a:lnTo>
                    <a:pt x="2096" y="11875"/>
                  </a:lnTo>
                  <a:close/>
                </a:path>
              </a:pathLst>
            </a:custGeom>
            <a:solidFill>
              <a:srgbClr val="ACD8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8" name="Forma libre 147">
              <a:extLst>
                <a:ext uri="{FF2B5EF4-FFF2-40B4-BE49-F238E27FC236}">
                  <a16:creationId xmlns:a16="http://schemas.microsoft.com/office/drawing/2014/main" id="{11029B21-1F79-FF40-82FA-3CC084DF3B2D}"/>
                </a:ext>
              </a:extLst>
            </p:cNvPr>
            <p:cNvSpPr/>
            <p:nvPr/>
          </p:nvSpPr>
          <p:spPr>
            <a:xfrm>
              <a:off x="7217863" y="2810382"/>
              <a:ext cx="75441" cy="13971"/>
            </a:xfrm>
            <a:custGeom>
              <a:avLst/>
              <a:gdLst>
                <a:gd name="connsiteX0" fmla="*/ 2096 w 75441"/>
                <a:gd name="connsiteY0" fmla="*/ 2096 h 13970"/>
                <a:gd name="connsiteX1" fmla="*/ 75301 w 75441"/>
                <a:gd name="connsiteY1" fmla="*/ 2096 h 13970"/>
                <a:gd name="connsiteX2" fmla="*/ 75301 w 75441"/>
                <a:gd name="connsiteY2" fmla="*/ 11875 h 13970"/>
                <a:gd name="connsiteX3" fmla="*/ 2096 w 75441"/>
                <a:gd name="connsiteY3" fmla="*/ 11875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3970">
                  <a:moveTo>
                    <a:pt x="2096" y="2096"/>
                  </a:moveTo>
                  <a:lnTo>
                    <a:pt x="75301" y="2096"/>
                  </a:lnTo>
                  <a:lnTo>
                    <a:pt x="75301" y="11875"/>
                  </a:lnTo>
                  <a:lnTo>
                    <a:pt x="2096" y="11875"/>
                  </a:lnTo>
                  <a:close/>
                </a:path>
              </a:pathLst>
            </a:custGeom>
            <a:solidFill>
              <a:srgbClr val="ACD8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9" name="Forma libre 148">
              <a:extLst>
                <a:ext uri="{FF2B5EF4-FFF2-40B4-BE49-F238E27FC236}">
                  <a16:creationId xmlns:a16="http://schemas.microsoft.com/office/drawing/2014/main" id="{DCBBF544-6368-6742-9482-114A3D46A6F5}"/>
                </a:ext>
              </a:extLst>
            </p:cNvPr>
            <p:cNvSpPr/>
            <p:nvPr/>
          </p:nvSpPr>
          <p:spPr>
            <a:xfrm>
              <a:off x="7193275" y="2850897"/>
              <a:ext cx="190000" cy="92206"/>
            </a:xfrm>
            <a:custGeom>
              <a:avLst/>
              <a:gdLst>
                <a:gd name="connsiteX0" fmla="*/ 2096 w 189999"/>
                <a:gd name="connsiteY0" fmla="*/ 2096 h 92205"/>
                <a:gd name="connsiteX1" fmla="*/ 190419 w 189999"/>
                <a:gd name="connsiteY1" fmla="*/ 2096 h 92205"/>
                <a:gd name="connsiteX2" fmla="*/ 190419 w 189999"/>
                <a:gd name="connsiteY2" fmla="*/ 90390 h 92205"/>
                <a:gd name="connsiteX3" fmla="*/ 2096 w 189999"/>
                <a:gd name="connsiteY3" fmla="*/ 90390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9999" h="92205">
                  <a:moveTo>
                    <a:pt x="2096" y="2096"/>
                  </a:moveTo>
                  <a:lnTo>
                    <a:pt x="190419" y="2096"/>
                  </a:lnTo>
                  <a:lnTo>
                    <a:pt x="190419" y="90390"/>
                  </a:lnTo>
                  <a:lnTo>
                    <a:pt x="2096" y="90390"/>
                  </a:lnTo>
                  <a:close/>
                </a:path>
              </a:pathLst>
            </a:custGeom>
            <a:solidFill>
              <a:srgbClr val="EDF6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0" name="Forma libre 149">
              <a:extLst>
                <a:ext uri="{FF2B5EF4-FFF2-40B4-BE49-F238E27FC236}">
                  <a16:creationId xmlns:a16="http://schemas.microsoft.com/office/drawing/2014/main" id="{42EF8AC1-A181-614C-9FEE-9382AB402FD0}"/>
                </a:ext>
              </a:extLst>
            </p:cNvPr>
            <p:cNvSpPr/>
            <p:nvPr/>
          </p:nvSpPr>
          <p:spPr>
            <a:xfrm>
              <a:off x="7217863" y="2864309"/>
              <a:ext cx="97794" cy="13971"/>
            </a:xfrm>
            <a:custGeom>
              <a:avLst/>
              <a:gdLst>
                <a:gd name="connsiteX0" fmla="*/ 2096 w 97793"/>
                <a:gd name="connsiteY0" fmla="*/ 2096 h 13970"/>
                <a:gd name="connsiteX1" fmla="*/ 98213 w 97793"/>
                <a:gd name="connsiteY1" fmla="*/ 2096 h 13970"/>
                <a:gd name="connsiteX2" fmla="*/ 98213 w 97793"/>
                <a:gd name="connsiteY2" fmla="*/ 11875 h 13970"/>
                <a:gd name="connsiteX3" fmla="*/ 2096 w 97793"/>
                <a:gd name="connsiteY3" fmla="*/ 11875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93" h="13970">
                  <a:moveTo>
                    <a:pt x="2096" y="2096"/>
                  </a:moveTo>
                  <a:lnTo>
                    <a:pt x="98213" y="2096"/>
                  </a:lnTo>
                  <a:lnTo>
                    <a:pt x="98213" y="11875"/>
                  </a:lnTo>
                  <a:lnTo>
                    <a:pt x="2096" y="11875"/>
                  </a:lnTo>
                  <a:close/>
                </a:path>
              </a:pathLst>
            </a:custGeom>
            <a:solidFill>
              <a:srgbClr val="FFE1A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1" name="Forma libre 150">
              <a:extLst>
                <a:ext uri="{FF2B5EF4-FFF2-40B4-BE49-F238E27FC236}">
                  <a16:creationId xmlns:a16="http://schemas.microsoft.com/office/drawing/2014/main" id="{D24E15BE-5C09-4241-A2C7-CBDFA24EC0E9}"/>
                </a:ext>
              </a:extLst>
            </p:cNvPr>
            <p:cNvSpPr/>
            <p:nvPr/>
          </p:nvSpPr>
          <p:spPr>
            <a:xfrm>
              <a:off x="7217863" y="2881353"/>
              <a:ext cx="75441" cy="13971"/>
            </a:xfrm>
            <a:custGeom>
              <a:avLst/>
              <a:gdLst>
                <a:gd name="connsiteX0" fmla="*/ 2096 w 75441"/>
                <a:gd name="connsiteY0" fmla="*/ 2096 h 13970"/>
                <a:gd name="connsiteX1" fmla="*/ 75301 w 75441"/>
                <a:gd name="connsiteY1" fmla="*/ 2096 h 13970"/>
                <a:gd name="connsiteX2" fmla="*/ 75301 w 75441"/>
                <a:gd name="connsiteY2" fmla="*/ 11875 h 13970"/>
                <a:gd name="connsiteX3" fmla="*/ 2096 w 75441"/>
                <a:gd name="connsiteY3" fmla="*/ 11875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3970">
                  <a:moveTo>
                    <a:pt x="2096" y="2096"/>
                  </a:moveTo>
                  <a:lnTo>
                    <a:pt x="75301" y="2096"/>
                  </a:lnTo>
                  <a:lnTo>
                    <a:pt x="75301" y="11875"/>
                  </a:lnTo>
                  <a:lnTo>
                    <a:pt x="2096" y="11875"/>
                  </a:lnTo>
                  <a:close/>
                </a:path>
              </a:pathLst>
            </a:custGeom>
            <a:solidFill>
              <a:srgbClr val="FFE1A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2" name="Forma libre 151">
              <a:extLst>
                <a:ext uri="{FF2B5EF4-FFF2-40B4-BE49-F238E27FC236}">
                  <a16:creationId xmlns:a16="http://schemas.microsoft.com/office/drawing/2014/main" id="{0C26A3D6-5E7F-2842-A5BD-2D7AF27C542B}"/>
                </a:ext>
              </a:extLst>
            </p:cNvPr>
            <p:cNvSpPr/>
            <p:nvPr/>
          </p:nvSpPr>
          <p:spPr>
            <a:xfrm>
              <a:off x="7217863" y="2898676"/>
              <a:ext cx="53088" cy="13971"/>
            </a:xfrm>
            <a:custGeom>
              <a:avLst/>
              <a:gdLst>
                <a:gd name="connsiteX0" fmla="*/ 2096 w 53088"/>
                <a:gd name="connsiteY0" fmla="*/ 2096 h 13970"/>
                <a:gd name="connsiteX1" fmla="*/ 51551 w 53088"/>
                <a:gd name="connsiteY1" fmla="*/ 2096 h 13970"/>
                <a:gd name="connsiteX2" fmla="*/ 51551 w 53088"/>
                <a:gd name="connsiteY2" fmla="*/ 11875 h 13970"/>
                <a:gd name="connsiteX3" fmla="*/ 2096 w 53088"/>
                <a:gd name="connsiteY3" fmla="*/ 11875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088" h="13970">
                  <a:moveTo>
                    <a:pt x="2096" y="2096"/>
                  </a:moveTo>
                  <a:lnTo>
                    <a:pt x="51551" y="2096"/>
                  </a:lnTo>
                  <a:lnTo>
                    <a:pt x="51551" y="11875"/>
                  </a:lnTo>
                  <a:lnTo>
                    <a:pt x="2096" y="11875"/>
                  </a:lnTo>
                  <a:close/>
                </a:path>
              </a:pathLst>
            </a:custGeom>
            <a:solidFill>
              <a:srgbClr val="FFE1A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3" name="Forma libre 152">
              <a:extLst>
                <a:ext uri="{FF2B5EF4-FFF2-40B4-BE49-F238E27FC236}">
                  <a16:creationId xmlns:a16="http://schemas.microsoft.com/office/drawing/2014/main" id="{BAB392D8-CE11-A44B-AFE0-A499D3E4DCE2}"/>
                </a:ext>
              </a:extLst>
            </p:cNvPr>
            <p:cNvSpPr/>
            <p:nvPr/>
          </p:nvSpPr>
          <p:spPr>
            <a:xfrm>
              <a:off x="7273466" y="2898676"/>
              <a:ext cx="33529" cy="13971"/>
            </a:xfrm>
            <a:custGeom>
              <a:avLst/>
              <a:gdLst>
                <a:gd name="connsiteX0" fmla="*/ 2096 w 33529"/>
                <a:gd name="connsiteY0" fmla="*/ 2096 h 13970"/>
                <a:gd name="connsiteX1" fmla="*/ 31434 w 33529"/>
                <a:gd name="connsiteY1" fmla="*/ 2096 h 13970"/>
                <a:gd name="connsiteX2" fmla="*/ 31434 w 33529"/>
                <a:gd name="connsiteY2" fmla="*/ 11875 h 13970"/>
                <a:gd name="connsiteX3" fmla="*/ 2096 w 33529"/>
                <a:gd name="connsiteY3" fmla="*/ 11875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29" h="13970">
                  <a:moveTo>
                    <a:pt x="2096" y="2096"/>
                  </a:moveTo>
                  <a:lnTo>
                    <a:pt x="31434" y="2096"/>
                  </a:lnTo>
                  <a:lnTo>
                    <a:pt x="31434" y="11875"/>
                  </a:lnTo>
                  <a:lnTo>
                    <a:pt x="2096" y="11875"/>
                  </a:lnTo>
                  <a:close/>
                </a:path>
              </a:pathLst>
            </a:custGeom>
            <a:solidFill>
              <a:srgbClr val="ACD8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4" name="Forma libre 153">
              <a:extLst>
                <a:ext uri="{FF2B5EF4-FFF2-40B4-BE49-F238E27FC236}">
                  <a16:creationId xmlns:a16="http://schemas.microsoft.com/office/drawing/2014/main" id="{DAED6BB1-FB2F-1747-BB22-2D7013B5BAC3}"/>
                </a:ext>
              </a:extLst>
            </p:cNvPr>
            <p:cNvSpPr/>
            <p:nvPr/>
          </p:nvSpPr>
          <p:spPr>
            <a:xfrm>
              <a:off x="7217863" y="2916000"/>
              <a:ext cx="69853" cy="13971"/>
            </a:xfrm>
            <a:custGeom>
              <a:avLst/>
              <a:gdLst>
                <a:gd name="connsiteX0" fmla="*/ 2096 w 69852"/>
                <a:gd name="connsiteY0" fmla="*/ 2096 h 13970"/>
                <a:gd name="connsiteX1" fmla="*/ 68875 w 69852"/>
                <a:gd name="connsiteY1" fmla="*/ 2096 h 13970"/>
                <a:gd name="connsiteX2" fmla="*/ 68875 w 69852"/>
                <a:gd name="connsiteY2" fmla="*/ 11875 h 13970"/>
                <a:gd name="connsiteX3" fmla="*/ 2096 w 69852"/>
                <a:gd name="connsiteY3" fmla="*/ 11875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852" h="13970">
                  <a:moveTo>
                    <a:pt x="2096" y="2096"/>
                  </a:moveTo>
                  <a:lnTo>
                    <a:pt x="68875" y="2096"/>
                  </a:lnTo>
                  <a:lnTo>
                    <a:pt x="68875" y="11875"/>
                  </a:lnTo>
                  <a:lnTo>
                    <a:pt x="2096" y="11875"/>
                  </a:lnTo>
                  <a:close/>
                </a:path>
              </a:pathLst>
            </a:custGeom>
            <a:solidFill>
              <a:srgbClr val="FFE1A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5" name="Forma libre 154">
              <a:extLst>
                <a:ext uri="{FF2B5EF4-FFF2-40B4-BE49-F238E27FC236}">
                  <a16:creationId xmlns:a16="http://schemas.microsoft.com/office/drawing/2014/main" id="{5FACBB14-4054-A546-AC7E-4E8A78D4301D}"/>
                </a:ext>
              </a:extLst>
            </p:cNvPr>
            <p:cNvSpPr/>
            <p:nvPr/>
          </p:nvSpPr>
          <p:spPr>
            <a:xfrm>
              <a:off x="7162260" y="2479280"/>
              <a:ext cx="259852" cy="229117"/>
            </a:xfrm>
            <a:custGeom>
              <a:avLst/>
              <a:gdLst>
                <a:gd name="connsiteX0" fmla="*/ 2096 w 279411"/>
                <a:gd name="connsiteY0" fmla="*/ 2096 h 229117"/>
                <a:gd name="connsiteX1" fmla="*/ 279271 w 279411"/>
                <a:gd name="connsiteY1" fmla="*/ 2096 h 229117"/>
                <a:gd name="connsiteX2" fmla="*/ 279271 w 279411"/>
                <a:gd name="connsiteY2" fmla="*/ 228139 h 229117"/>
                <a:gd name="connsiteX3" fmla="*/ 2096 w 279411"/>
                <a:gd name="connsiteY3" fmla="*/ 228139 h 22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411" h="229117">
                  <a:moveTo>
                    <a:pt x="2096" y="2096"/>
                  </a:moveTo>
                  <a:lnTo>
                    <a:pt x="279271" y="2096"/>
                  </a:lnTo>
                  <a:lnTo>
                    <a:pt x="279271" y="228139"/>
                  </a:lnTo>
                  <a:lnTo>
                    <a:pt x="2096" y="228139"/>
                  </a:lnTo>
                  <a:close/>
                </a:path>
              </a:pathLst>
            </a:custGeom>
            <a:solidFill>
              <a:srgbClr val="FFE1AB">
                <a:alpha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6" name="Forma libre 155">
              <a:extLst>
                <a:ext uri="{FF2B5EF4-FFF2-40B4-BE49-F238E27FC236}">
                  <a16:creationId xmlns:a16="http://schemas.microsoft.com/office/drawing/2014/main" id="{D8C3BE1F-CFC3-5548-A0AB-7BAE71CC5448}"/>
                </a:ext>
              </a:extLst>
            </p:cNvPr>
            <p:cNvSpPr/>
            <p:nvPr/>
          </p:nvSpPr>
          <p:spPr>
            <a:xfrm>
              <a:off x="7235745" y="2522030"/>
              <a:ext cx="145294" cy="145294"/>
            </a:xfrm>
            <a:custGeom>
              <a:avLst/>
              <a:gdLst>
                <a:gd name="connsiteX0" fmla="*/ 144036 w 145293"/>
                <a:gd name="connsiteY0" fmla="*/ 73066 h 145293"/>
                <a:gd name="connsiteX1" fmla="*/ 73066 w 145293"/>
                <a:gd name="connsiteY1" fmla="*/ 144036 h 145293"/>
                <a:gd name="connsiteX2" fmla="*/ 2096 w 145293"/>
                <a:gd name="connsiteY2" fmla="*/ 73066 h 145293"/>
                <a:gd name="connsiteX3" fmla="*/ 73066 w 145293"/>
                <a:gd name="connsiteY3" fmla="*/ 2096 h 145293"/>
                <a:gd name="connsiteX4" fmla="*/ 144036 w 145293"/>
                <a:gd name="connsiteY4" fmla="*/ 73066 h 145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293" h="145293">
                  <a:moveTo>
                    <a:pt x="144036" y="73066"/>
                  </a:moveTo>
                  <a:cubicBezTo>
                    <a:pt x="144036" y="112262"/>
                    <a:pt x="112262" y="144036"/>
                    <a:pt x="73066" y="144036"/>
                  </a:cubicBezTo>
                  <a:cubicBezTo>
                    <a:pt x="33870" y="144036"/>
                    <a:pt x="2096" y="112262"/>
                    <a:pt x="2096" y="73066"/>
                  </a:cubicBezTo>
                  <a:cubicBezTo>
                    <a:pt x="2096" y="33870"/>
                    <a:pt x="33870" y="2096"/>
                    <a:pt x="73066" y="2096"/>
                  </a:cubicBezTo>
                  <a:cubicBezTo>
                    <a:pt x="112262" y="2096"/>
                    <a:pt x="144036" y="33870"/>
                    <a:pt x="144036" y="73066"/>
                  </a:cubicBezTo>
                  <a:close/>
                </a:path>
              </a:pathLst>
            </a:custGeom>
            <a:solidFill>
              <a:srgbClr val="FCC4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7" name="Forma libre 156">
              <a:extLst>
                <a:ext uri="{FF2B5EF4-FFF2-40B4-BE49-F238E27FC236}">
                  <a16:creationId xmlns:a16="http://schemas.microsoft.com/office/drawing/2014/main" id="{2F2A1F58-BAD0-4D40-999D-31B86C8A00C7}"/>
                </a:ext>
              </a:extLst>
            </p:cNvPr>
            <p:cNvSpPr/>
            <p:nvPr/>
          </p:nvSpPr>
          <p:spPr>
            <a:xfrm>
              <a:off x="7253069" y="2538795"/>
              <a:ext cx="108970" cy="111764"/>
            </a:xfrm>
            <a:custGeom>
              <a:avLst/>
              <a:gdLst>
                <a:gd name="connsiteX0" fmla="*/ 109389 w 108970"/>
                <a:gd name="connsiteY0" fmla="*/ 56301 h 111764"/>
                <a:gd name="connsiteX1" fmla="*/ 87595 w 108970"/>
                <a:gd name="connsiteY1" fmla="*/ 99610 h 111764"/>
                <a:gd name="connsiteX2" fmla="*/ 74463 w 108970"/>
                <a:gd name="connsiteY2" fmla="*/ 106595 h 111764"/>
                <a:gd name="connsiteX3" fmla="*/ 68037 w 108970"/>
                <a:gd name="connsiteY3" fmla="*/ 108551 h 111764"/>
                <a:gd name="connsiteX4" fmla="*/ 64125 w 108970"/>
                <a:gd name="connsiteY4" fmla="*/ 109390 h 111764"/>
                <a:gd name="connsiteX5" fmla="*/ 55743 w 108970"/>
                <a:gd name="connsiteY5" fmla="*/ 109948 h 111764"/>
                <a:gd name="connsiteX6" fmla="*/ 39816 w 108970"/>
                <a:gd name="connsiteY6" fmla="*/ 107434 h 111764"/>
                <a:gd name="connsiteX7" fmla="*/ 2096 w 108970"/>
                <a:gd name="connsiteY7" fmla="*/ 56022 h 111764"/>
                <a:gd name="connsiteX8" fmla="*/ 7404 w 108970"/>
                <a:gd name="connsiteY8" fmla="*/ 32551 h 111764"/>
                <a:gd name="connsiteX9" fmla="*/ 26125 w 108970"/>
                <a:gd name="connsiteY9" fmla="*/ 11037 h 111764"/>
                <a:gd name="connsiteX10" fmla="*/ 31993 w 108970"/>
                <a:gd name="connsiteY10" fmla="*/ 7684 h 111764"/>
                <a:gd name="connsiteX11" fmla="*/ 45963 w 108970"/>
                <a:gd name="connsiteY11" fmla="*/ 2934 h 111764"/>
                <a:gd name="connsiteX12" fmla="*/ 55743 w 108970"/>
                <a:gd name="connsiteY12" fmla="*/ 2096 h 111764"/>
                <a:gd name="connsiteX13" fmla="*/ 105757 w 108970"/>
                <a:gd name="connsiteY13" fmla="*/ 36463 h 111764"/>
                <a:gd name="connsiteX14" fmla="*/ 109389 w 108970"/>
                <a:gd name="connsiteY14" fmla="*/ 56301 h 111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970" h="111764">
                  <a:moveTo>
                    <a:pt x="109389" y="56301"/>
                  </a:moveTo>
                  <a:cubicBezTo>
                    <a:pt x="109389" y="74184"/>
                    <a:pt x="100728" y="89831"/>
                    <a:pt x="87595" y="99610"/>
                  </a:cubicBezTo>
                  <a:cubicBezTo>
                    <a:pt x="83684" y="102404"/>
                    <a:pt x="79213" y="104919"/>
                    <a:pt x="74463" y="106595"/>
                  </a:cubicBezTo>
                  <a:cubicBezTo>
                    <a:pt x="72507" y="107434"/>
                    <a:pt x="70272" y="107992"/>
                    <a:pt x="68037" y="108551"/>
                  </a:cubicBezTo>
                  <a:cubicBezTo>
                    <a:pt x="66640" y="108831"/>
                    <a:pt x="65242" y="109110"/>
                    <a:pt x="64125" y="109390"/>
                  </a:cubicBezTo>
                  <a:cubicBezTo>
                    <a:pt x="61331" y="109948"/>
                    <a:pt x="58537" y="109948"/>
                    <a:pt x="55743" y="109948"/>
                  </a:cubicBezTo>
                  <a:cubicBezTo>
                    <a:pt x="50154" y="109948"/>
                    <a:pt x="44845" y="109110"/>
                    <a:pt x="39816" y="107434"/>
                  </a:cubicBezTo>
                  <a:cubicBezTo>
                    <a:pt x="18022" y="100728"/>
                    <a:pt x="2096" y="80051"/>
                    <a:pt x="2096" y="56022"/>
                  </a:cubicBezTo>
                  <a:cubicBezTo>
                    <a:pt x="2096" y="47640"/>
                    <a:pt x="4051" y="39816"/>
                    <a:pt x="7404" y="32551"/>
                  </a:cubicBezTo>
                  <a:cubicBezTo>
                    <a:pt x="11596" y="23890"/>
                    <a:pt x="18022" y="16346"/>
                    <a:pt x="26125" y="11037"/>
                  </a:cubicBezTo>
                  <a:cubicBezTo>
                    <a:pt x="28081" y="9640"/>
                    <a:pt x="30037" y="8522"/>
                    <a:pt x="31993" y="7684"/>
                  </a:cubicBezTo>
                  <a:cubicBezTo>
                    <a:pt x="36463" y="5449"/>
                    <a:pt x="41213" y="3772"/>
                    <a:pt x="45963" y="2934"/>
                  </a:cubicBezTo>
                  <a:cubicBezTo>
                    <a:pt x="49316" y="2375"/>
                    <a:pt x="52390" y="2096"/>
                    <a:pt x="55743" y="2096"/>
                  </a:cubicBezTo>
                  <a:cubicBezTo>
                    <a:pt x="78654" y="2096"/>
                    <a:pt x="98213" y="16346"/>
                    <a:pt x="105757" y="36463"/>
                  </a:cubicBezTo>
                  <a:cubicBezTo>
                    <a:pt x="108272" y="42890"/>
                    <a:pt x="109389" y="49595"/>
                    <a:pt x="109389" y="56301"/>
                  </a:cubicBezTo>
                  <a:close/>
                </a:path>
              </a:pathLst>
            </a:custGeom>
            <a:solidFill>
              <a:srgbClr val="EFF4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8" name="Forma libre 157">
              <a:extLst>
                <a:ext uri="{FF2B5EF4-FFF2-40B4-BE49-F238E27FC236}">
                  <a16:creationId xmlns:a16="http://schemas.microsoft.com/office/drawing/2014/main" id="{5AD8184B-6AC5-5D4B-81B8-B0FC22EF54E4}"/>
                </a:ext>
              </a:extLst>
            </p:cNvPr>
            <p:cNvSpPr/>
            <p:nvPr/>
          </p:nvSpPr>
          <p:spPr>
            <a:xfrm>
              <a:off x="7300568" y="2552765"/>
              <a:ext cx="13971" cy="50294"/>
            </a:xfrm>
            <a:custGeom>
              <a:avLst/>
              <a:gdLst>
                <a:gd name="connsiteX0" fmla="*/ 8243 w 13970"/>
                <a:gd name="connsiteY0" fmla="*/ 48757 h 50294"/>
                <a:gd name="connsiteX1" fmla="*/ 2096 w 13970"/>
                <a:gd name="connsiteY1" fmla="*/ 42610 h 50294"/>
                <a:gd name="connsiteX2" fmla="*/ 2096 w 13970"/>
                <a:gd name="connsiteY2" fmla="*/ 8243 h 50294"/>
                <a:gd name="connsiteX3" fmla="*/ 8243 w 13970"/>
                <a:gd name="connsiteY3" fmla="*/ 2096 h 50294"/>
                <a:gd name="connsiteX4" fmla="*/ 14390 w 13970"/>
                <a:gd name="connsiteY4" fmla="*/ 8243 h 50294"/>
                <a:gd name="connsiteX5" fmla="*/ 14390 w 13970"/>
                <a:gd name="connsiteY5" fmla="*/ 42610 h 50294"/>
                <a:gd name="connsiteX6" fmla="*/ 8243 w 13970"/>
                <a:gd name="connsiteY6" fmla="*/ 48757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70" h="50294">
                  <a:moveTo>
                    <a:pt x="8243" y="48757"/>
                  </a:moveTo>
                  <a:cubicBezTo>
                    <a:pt x="4890" y="48757"/>
                    <a:pt x="2096" y="45963"/>
                    <a:pt x="2096" y="42610"/>
                  </a:cubicBezTo>
                  <a:lnTo>
                    <a:pt x="2096" y="8243"/>
                  </a:lnTo>
                  <a:cubicBezTo>
                    <a:pt x="2096" y="4890"/>
                    <a:pt x="4890" y="2096"/>
                    <a:pt x="8243" y="2096"/>
                  </a:cubicBezTo>
                  <a:cubicBezTo>
                    <a:pt x="11596" y="2096"/>
                    <a:pt x="14390" y="4890"/>
                    <a:pt x="14390" y="8243"/>
                  </a:cubicBezTo>
                  <a:lnTo>
                    <a:pt x="14390" y="42610"/>
                  </a:lnTo>
                  <a:cubicBezTo>
                    <a:pt x="14390" y="45963"/>
                    <a:pt x="11596" y="48757"/>
                    <a:pt x="8243" y="48757"/>
                  </a:cubicBezTo>
                  <a:close/>
                </a:path>
              </a:pathLst>
            </a:custGeom>
            <a:solidFill>
              <a:srgbClr val="C1D6C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9" name="Forma libre 158">
              <a:extLst>
                <a:ext uri="{FF2B5EF4-FFF2-40B4-BE49-F238E27FC236}">
                  <a16:creationId xmlns:a16="http://schemas.microsoft.com/office/drawing/2014/main" id="{C3BF49A7-8B1A-9648-A151-7AD596F74521}"/>
                </a:ext>
              </a:extLst>
            </p:cNvPr>
            <p:cNvSpPr/>
            <p:nvPr/>
          </p:nvSpPr>
          <p:spPr>
            <a:xfrm>
              <a:off x="7300422" y="2575810"/>
              <a:ext cx="33529" cy="25147"/>
            </a:xfrm>
            <a:custGeom>
              <a:avLst/>
              <a:gdLst>
                <a:gd name="connsiteX0" fmla="*/ 8389 w 33529"/>
                <a:gd name="connsiteY0" fmla="*/ 25712 h 25147"/>
                <a:gd name="connsiteX1" fmla="*/ 3080 w 33529"/>
                <a:gd name="connsiteY1" fmla="*/ 22918 h 25147"/>
                <a:gd name="connsiteX2" fmla="*/ 5036 w 33529"/>
                <a:gd name="connsiteY2" fmla="*/ 14256 h 25147"/>
                <a:gd name="connsiteX3" fmla="*/ 22918 w 33529"/>
                <a:gd name="connsiteY3" fmla="*/ 3080 h 25147"/>
                <a:gd name="connsiteX4" fmla="*/ 31580 w 33529"/>
                <a:gd name="connsiteY4" fmla="*/ 5036 h 25147"/>
                <a:gd name="connsiteX5" fmla="*/ 29624 w 33529"/>
                <a:gd name="connsiteY5" fmla="*/ 13697 h 25147"/>
                <a:gd name="connsiteX6" fmla="*/ 11742 w 33529"/>
                <a:gd name="connsiteY6" fmla="*/ 24874 h 25147"/>
                <a:gd name="connsiteX7" fmla="*/ 8389 w 33529"/>
                <a:gd name="connsiteY7" fmla="*/ 25712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529" h="25147">
                  <a:moveTo>
                    <a:pt x="8389" y="25712"/>
                  </a:moveTo>
                  <a:cubicBezTo>
                    <a:pt x="6433" y="25712"/>
                    <a:pt x="4197" y="24594"/>
                    <a:pt x="3080" y="22918"/>
                  </a:cubicBezTo>
                  <a:cubicBezTo>
                    <a:pt x="1124" y="20124"/>
                    <a:pt x="2242" y="16212"/>
                    <a:pt x="5036" y="14256"/>
                  </a:cubicBezTo>
                  <a:lnTo>
                    <a:pt x="22918" y="3080"/>
                  </a:lnTo>
                  <a:cubicBezTo>
                    <a:pt x="25712" y="1124"/>
                    <a:pt x="29624" y="2242"/>
                    <a:pt x="31580" y="5036"/>
                  </a:cubicBezTo>
                  <a:cubicBezTo>
                    <a:pt x="33536" y="7830"/>
                    <a:pt x="32418" y="11742"/>
                    <a:pt x="29624" y="13697"/>
                  </a:cubicBezTo>
                  <a:lnTo>
                    <a:pt x="11742" y="24874"/>
                  </a:lnTo>
                  <a:cubicBezTo>
                    <a:pt x="10624" y="25433"/>
                    <a:pt x="9506" y="25712"/>
                    <a:pt x="8389" y="25712"/>
                  </a:cubicBezTo>
                  <a:close/>
                </a:path>
              </a:pathLst>
            </a:custGeom>
            <a:solidFill>
              <a:srgbClr val="C1D6C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0" name="Forma libre 159">
              <a:extLst>
                <a:ext uri="{FF2B5EF4-FFF2-40B4-BE49-F238E27FC236}">
                  <a16:creationId xmlns:a16="http://schemas.microsoft.com/office/drawing/2014/main" id="{1C073AD6-0B26-4C41-AE2C-A71C1B3D857D}"/>
                </a:ext>
              </a:extLst>
            </p:cNvPr>
            <p:cNvSpPr/>
            <p:nvPr/>
          </p:nvSpPr>
          <p:spPr>
            <a:xfrm>
              <a:off x="7164495" y="2446589"/>
              <a:ext cx="248676" cy="248676"/>
            </a:xfrm>
            <a:custGeom>
              <a:avLst/>
              <a:gdLst>
                <a:gd name="connsiteX0" fmla="*/ 247977 w 248675"/>
                <a:gd name="connsiteY0" fmla="*/ 2096 h 248675"/>
                <a:gd name="connsiteX1" fmla="*/ 2096 w 248675"/>
                <a:gd name="connsiteY1" fmla="*/ 247698 h 248675"/>
                <a:gd name="connsiteX2" fmla="*/ 2096 w 248675"/>
                <a:gd name="connsiteY2" fmla="*/ 115816 h 248675"/>
                <a:gd name="connsiteX3" fmla="*/ 115816 w 248675"/>
                <a:gd name="connsiteY3" fmla="*/ 2096 h 24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75" h="248675">
                  <a:moveTo>
                    <a:pt x="247977" y="2096"/>
                  </a:moveTo>
                  <a:lnTo>
                    <a:pt x="2096" y="247698"/>
                  </a:lnTo>
                  <a:lnTo>
                    <a:pt x="2096" y="115816"/>
                  </a:lnTo>
                  <a:lnTo>
                    <a:pt x="115816" y="2096"/>
                  </a:lnTo>
                  <a:close/>
                </a:path>
              </a:pathLst>
            </a:custGeom>
            <a:solidFill>
              <a:srgbClr val="F6FBFD">
                <a:alpha val="3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1" name="Forma libre 160">
              <a:extLst>
                <a:ext uri="{FF2B5EF4-FFF2-40B4-BE49-F238E27FC236}">
                  <a16:creationId xmlns:a16="http://schemas.microsoft.com/office/drawing/2014/main" id="{745E94A2-45CE-FD4F-8893-CEB92FF5CABE}"/>
                </a:ext>
              </a:extLst>
            </p:cNvPr>
            <p:cNvSpPr/>
            <p:nvPr/>
          </p:nvSpPr>
          <p:spPr>
            <a:xfrm>
              <a:off x="7164495" y="2446589"/>
              <a:ext cx="340882" cy="340882"/>
            </a:xfrm>
            <a:custGeom>
              <a:avLst/>
              <a:gdLst>
                <a:gd name="connsiteX0" fmla="*/ 339904 w 340881"/>
                <a:gd name="connsiteY0" fmla="*/ 2096 h 340881"/>
                <a:gd name="connsiteX1" fmla="*/ 2096 w 340881"/>
                <a:gd name="connsiteY1" fmla="*/ 339904 h 340881"/>
                <a:gd name="connsiteX2" fmla="*/ 2096 w 340881"/>
                <a:gd name="connsiteY2" fmla="*/ 273683 h 340881"/>
                <a:gd name="connsiteX3" fmla="*/ 273683 w 340881"/>
                <a:gd name="connsiteY3" fmla="*/ 2096 h 340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881" h="340881">
                  <a:moveTo>
                    <a:pt x="339904" y="2096"/>
                  </a:moveTo>
                  <a:lnTo>
                    <a:pt x="2096" y="339904"/>
                  </a:lnTo>
                  <a:lnTo>
                    <a:pt x="2096" y="273683"/>
                  </a:lnTo>
                  <a:lnTo>
                    <a:pt x="273683" y="2096"/>
                  </a:lnTo>
                  <a:close/>
                </a:path>
              </a:pathLst>
            </a:custGeom>
            <a:solidFill>
              <a:srgbClr val="F6FBFD">
                <a:alpha val="3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2" name="Forma libre 161">
              <a:extLst>
                <a:ext uri="{FF2B5EF4-FFF2-40B4-BE49-F238E27FC236}">
                  <a16:creationId xmlns:a16="http://schemas.microsoft.com/office/drawing/2014/main" id="{8901FEF5-35A5-2241-B19A-9D63446284D1}"/>
                </a:ext>
              </a:extLst>
            </p:cNvPr>
            <p:cNvSpPr/>
            <p:nvPr/>
          </p:nvSpPr>
          <p:spPr>
            <a:xfrm>
              <a:off x="7400598" y="2850897"/>
              <a:ext cx="139706" cy="139706"/>
            </a:xfrm>
            <a:custGeom>
              <a:avLst/>
              <a:gdLst>
                <a:gd name="connsiteX0" fmla="*/ 2096 w 139705"/>
                <a:gd name="connsiteY0" fmla="*/ 2096 h 139705"/>
                <a:gd name="connsiteX1" fmla="*/ 138448 w 139705"/>
                <a:gd name="connsiteY1" fmla="*/ 2096 h 139705"/>
                <a:gd name="connsiteX2" fmla="*/ 138448 w 139705"/>
                <a:gd name="connsiteY2" fmla="*/ 138448 h 139705"/>
                <a:gd name="connsiteX3" fmla="*/ 2096 w 139705"/>
                <a:gd name="connsiteY3" fmla="*/ 138448 h 139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705" h="139705">
                  <a:moveTo>
                    <a:pt x="2096" y="2096"/>
                  </a:moveTo>
                  <a:lnTo>
                    <a:pt x="138448" y="2096"/>
                  </a:lnTo>
                  <a:lnTo>
                    <a:pt x="138448" y="138448"/>
                  </a:lnTo>
                  <a:lnTo>
                    <a:pt x="2096" y="138448"/>
                  </a:lnTo>
                  <a:close/>
                </a:path>
              </a:pathLst>
            </a:custGeom>
            <a:solidFill>
              <a:srgbClr val="9FD2B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3" name="Forma libre 162">
              <a:extLst>
                <a:ext uri="{FF2B5EF4-FFF2-40B4-BE49-F238E27FC236}">
                  <a16:creationId xmlns:a16="http://schemas.microsoft.com/office/drawing/2014/main" id="{5E53E3BB-8C3D-E44F-A06A-82FF21C76A52}"/>
                </a:ext>
              </a:extLst>
            </p:cNvPr>
            <p:cNvSpPr/>
            <p:nvPr/>
          </p:nvSpPr>
          <p:spPr>
            <a:xfrm>
              <a:off x="7451171" y="2880235"/>
              <a:ext cx="36323" cy="47500"/>
            </a:xfrm>
            <a:custGeom>
              <a:avLst/>
              <a:gdLst>
                <a:gd name="connsiteX0" fmla="*/ 19419 w 36323"/>
                <a:gd name="connsiteY0" fmla="*/ 47081 h 47499"/>
                <a:gd name="connsiteX1" fmla="*/ 19419 w 36323"/>
                <a:gd name="connsiteY1" fmla="*/ 47081 h 47499"/>
                <a:gd name="connsiteX2" fmla="*/ 2096 w 36323"/>
                <a:gd name="connsiteY2" fmla="*/ 29757 h 47499"/>
                <a:gd name="connsiteX3" fmla="*/ 2096 w 36323"/>
                <a:gd name="connsiteY3" fmla="*/ 19419 h 47499"/>
                <a:gd name="connsiteX4" fmla="*/ 19419 w 36323"/>
                <a:gd name="connsiteY4" fmla="*/ 2096 h 47499"/>
                <a:gd name="connsiteX5" fmla="*/ 19419 w 36323"/>
                <a:gd name="connsiteY5" fmla="*/ 2096 h 47499"/>
                <a:gd name="connsiteX6" fmla="*/ 36743 w 36323"/>
                <a:gd name="connsiteY6" fmla="*/ 19419 h 47499"/>
                <a:gd name="connsiteX7" fmla="*/ 36743 w 36323"/>
                <a:gd name="connsiteY7" fmla="*/ 29757 h 47499"/>
                <a:gd name="connsiteX8" fmla="*/ 19419 w 36323"/>
                <a:gd name="connsiteY8" fmla="*/ 47081 h 4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323" h="47499">
                  <a:moveTo>
                    <a:pt x="19419" y="47081"/>
                  </a:moveTo>
                  <a:lnTo>
                    <a:pt x="19419" y="47081"/>
                  </a:lnTo>
                  <a:cubicBezTo>
                    <a:pt x="9919" y="47081"/>
                    <a:pt x="2096" y="39257"/>
                    <a:pt x="2096" y="29757"/>
                  </a:cubicBezTo>
                  <a:lnTo>
                    <a:pt x="2096" y="19419"/>
                  </a:lnTo>
                  <a:cubicBezTo>
                    <a:pt x="2096" y="9919"/>
                    <a:pt x="9919" y="2096"/>
                    <a:pt x="19419" y="2096"/>
                  </a:cubicBezTo>
                  <a:lnTo>
                    <a:pt x="19419" y="2096"/>
                  </a:lnTo>
                  <a:cubicBezTo>
                    <a:pt x="28919" y="2096"/>
                    <a:pt x="36743" y="9919"/>
                    <a:pt x="36743" y="19419"/>
                  </a:cubicBezTo>
                  <a:lnTo>
                    <a:pt x="36743" y="29757"/>
                  </a:lnTo>
                  <a:cubicBezTo>
                    <a:pt x="37022" y="39257"/>
                    <a:pt x="29198" y="47081"/>
                    <a:pt x="19419" y="47081"/>
                  </a:cubicBezTo>
                  <a:close/>
                </a:path>
              </a:pathLst>
            </a:custGeom>
            <a:solidFill>
              <a:srgbClr val="F8FC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4" name="Forma libre 163">
              <a:extLst>
                <a:ext uri="{FF2B5EF4-FFF2-40B4-BE49-F238E27FC236}">
                  <a16:creationId xmlns:a16="http://schemas.microsoft.com/office/drawing/2014/main" id="{43DF80E8-802E-534E-85C7-647509BE185D}"/>
                </a:ext>
              </a:extLst>
            </p:cNvPr>
            <p:cNvSpPr/>
            <p:nvPr/>
          </p:nvSpPr>
          <p:spPr>
            <a:xfrm>
              <a:off x="7430099" y="2916279"/>
              <a:ext cx="78235" cy="44706"/>
            </a:xfrm>
            <a:custGeom>
              <a:avLst/>
              <a:gdLst>
                <a:gd name="connsiteX0" fmla="*/ 40491 w 78235"/>
                <a:gd name="connsiteY0" fmla="*/ 2096 h 44705"/>
                <a:gd name="connsiteX1" fmla="*/ 3329 w 78235"/>
                <a:gd name="connsiteY1" fmla="*/ 25566 h 44705"/>
                <a:gd name="connsiteX2" fmla="*/ 14226 w 78235"/>
                <a:gd name="connsiteY2" fmla="*/ 43169 h 44705"/>
                <a:gd name="connsiteX3" fmla="*/ 66197 w 78235"/>
                <a:gd name="connsiteY3" fmla="*/ 43169 h 44705"/>
                <a:gd name="connsiteX4" fmla="*/ 77094 w 78235"/>
                <a:gd name="connsiteY4" fmla="*/ 25566 h 44705"/>
                <a:gd name="connsiteX5" fmla="*/ 40491 w 78235"/>
                <a:gd name="connsiteY5" fmla="*/ 2096 h 4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235" h="44705">
                  <a:moveTo>
                    <a:pt x="40491" y="2096"/>
                  </a:moveTo>
                  <a:cubicBezTo>
                    <a:pt x="24006" y="2096"/>
                    <a:pt x="10035" y="11596"/>
                    <a:pt x="3329" y="25566"/>
                  </a:cubicBezTo>
                  <a:cubicBezTo>
                    <a:pt x="-583" y="33669"/>
                    <a:pt x="5285" y="43169"/>
                    <a:pt x="14226" y="43169"/>
                  </a:cubicBezTo>
                  <a:lnTo>
                    <a:pt x="66197" y="43169"/>
                  </a:lnTo>
                  <a:cubicBezTo>
                    <a:pt x="75138" y="43169"/>
                    <a:pt x="81006" y="33669"/>
                    <a:pt x="77094" y="25566"/>
                  </a:cubicBezTo>
                  <a:cubicBezTo>
                    <a:pt x="71226" y="11596"/>
                    <a:pt x="56976" y="2096"/>
                    <a:pt x="40491" y="2096"/>
                  </a:cubicBezTo>
                  <a:close/>
                </a:path>
              </a:pathLst>
            </a:custGeom>
            <a:solidFill>
              <a:srgbClr val="F8FC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5" name="Forma libre 164">
              <a:extLst>
                <a:ext uri="{FF2B5EF4-FFF2-40B4-BE49-F238E27FC236}">
                  <a16:creationId xmlns:a16="http://schemas.microsoft.com/office/drawing/2014/main" id="{417B752A-70F1-0C43-BD5B-1B485BE3BC96}"/>
                </a:ext>
              </a:extLst>
            </p:cNvPr>
            <p:cNvSpPr/>
            <p:nvPr/>
          </p:nvSpPr>
          <p:spPr>
            <a:xfrm>
              <a:off x="7444745" y="2479280"/>
              <a:ext cx="44706" cy="271029"/>
            </a:xfrm>
            <a:custGeom>
              <a:avLst/>
              <a:gdLst>
                <a:gd name="connsiteX0" fmla="*/ 2096 w 44705"/>
                <a:gd name="connsiteY0" fmla="*/ 2096 h 271028"/>
                <a:gd name="connsiteX1" fmla="*/ 42610 w 44705"/>
                <a:gd name="connsiteY1" fmla="*/ 2096 h 271028"/>
                <a:gd name="connsiteX2" fmla="*/ 42610 w 44705"/>
                <a:gd name="connsiteY2" fmla="*/ 268933 h 271028"/>
                <a:gd name="connsiteX3" fmla="*/ 2096 w 44705"/>
                <a:gd name="connsiteY3" fmla="*/ 268933 h 271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705" h="271028">
                  <a:moveTo>
                    <a:pt x="2096" y="2096"/>
                  </a:moveTo>
                  <a:lnTo>
                    <a:pt x="42610" y="2096"/>
                  </a:lnTo>
                  <a:lnTo>
                    <a:pt x="42610" y="268933"/>
                  </a:lnTo>
                  <a:lnTo>
                    <a:pt x="2096" y="268933"/>
                  </a:lnTo>
                  <a:close/>
                </a:path>
              </a:pathLst>
            </a:custGeom>
            <a:solidFill>
              <a:srgbClr val="9FD2B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6" name="Forma libre 165">
              <a:extLst>
                <a:ext uri="{FF2B5EF4-FFF2-40B4-BE49-F238E27FC236}">
                  <a16:creationId xmlns:a16="http://schemas.microsoft.com/office/drawing/2014/main" id="{2344656F-1610-D143-9058-7C45DB62BD72}"/>
                </a:ext>
              </a:extLst>
            </p:cNvPr>
            <p:cNvSpPr/>
            <p:nvPr/>
          </p:nvSpPr>
          <p:spPr>
            <a:xfrm>
              <a:off x="7520744" y="2539353"/>
              <a:ext cx="11176" cy="100588"/>
            </a:xfrm>
            <a:custGeom>
              <a:avLst/>
              <a:gdLst>
                <a:gd name="connsiteX0" fmla="*/ 2096 w 11176"/>
                <a:gd name="connsiteY0" fmla="*/ 99610 h 100588"/>
                <a:gd name="connsiteX1" fmla="*/ 2096 w 11176"/>
                <a:gd name="connsiteY1" fmla="*/ 99610 h 100588"/>
                <a:gd name="connsiteX2" fmla="*/ 2096 w 11176"/>
                <a:gd name="connsiteY2" fmla="*/ 2096 h 100588"/>
                <a:gd name="connsiteX3" fmla="*/ 2096 w 11176"/>
                <a:gd name="connsiteY3" fmla="*/ 2096 h 100588"/>
                <a:gd name="connsiteX4" fmla="*/ 10198 w 11176"/>
                <a:gd name="connsiteY4" fmla="*/ 10198 h 100588"/>
                <a:gd name="connsiteX5" fmla="*/ 10198 w 11176"/>
                <a:gd name="connsiteY5" fmla="*/ 91787 h 100588"/>
                <a:gd name="connsiteX6" fmla="*/ 2096 w 11176"/>
                <a:gd name="connsiteY6" fmla="*/ 99610 h 100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76" h="100588">
                  <a:moveTo>
                    <a:pt x="2096" y="99610"/>
                  </a:moveTo>
                  <a:lnTo>
                    <a:pt x="2096" y="99610"/>
                  </a:lnTo>
                  <a:lnTo>
                    <a:pt x="2096" y="2096"/>
                  </a:lnTo>
                  <a:lnTo>
                    <a:pt x="2096" y="2096"/>
                  </a:lnTo>
                  <a:cubicBezTo>
                    <a:pt x="6566" y="2096"/>
                    <a:pt x="10198" y="5728"/>
                    <a:pt x="10198" y="10198"/>
                  </a:cubicBezTo>
                  <a:lnTo>
                    <a:pt x="10198" y="91787"/>
                  </a:lnTo>
                  <a:cubicBezTo>
                    <a:pt x="10198" y="95978"/>
                    <a:pt x="6566" y="99610"/>
                    <a:pt x="2096" y="99610"/>
                  </a:cubicBezTo>
                  <a:close/>
                </a:path>
              </a:pathLst>
            </a:custGeom>
            <a:solidFill>
              <a:srgbClr val="5BB98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7" name="Forma libre 166">
              <a:extLst>
                <a:ext uri="{FF2B5EF4-FFF2-40B4-BE49-F238E27FC236}">
                  <a16:creationId xmlns:a16="http://schemas.microsoft.com/office/drawing/2014/main" id="{EAC2FC3C-36D1-AC4A-B60C-3F4BB61AD056}"/>
                </a:ext>
              </a:extLst>
            </p:cNvPr>
            <p:cNvSpPr/>
            <p:nvPr/>
          </p:nvSpPr>
          <p:spPr>
            <a:xfrm>
              <a:off x="7158728" y="2380927"/>
              <a:ext cx="121164" cy="349264"/>
            </a:xfrm>
            <a:custGeom>
              <a:avLst/>
              <a:gdLst>
                <a:gd name="connsiteX0" fmla="*/ 135095 w 136911"/>
                <a:gd name="connsiteY0" fmla="*/ 2096 h 349263"/>
                <a:gd name="connsiteX1" fmla="*/ 101566 w 136911"/>
                <a:gd name="connsiteY1" fmla="*/ 100448 h 349263"/>
                <a:gd name="connsiteX2" fmla="*/ 24448 w 136911"/>
                <a:gd name="connsiteY2" fmla="*/ 326492 h 349263"/>
                <a:gd name="connsiteX3" fmla="*/ 16904 w 136911"/>
                <a:gd name="connsiteY3" fmla="*/ 348845 h 349263"/>
                <a:gd name="connsiteX4" fmla="*/ 16904 w 136911"/>
                <a:gd name="connsiteY4" fmla="*/ 326492 h 349263"/>
                <a:gd name="connsiteX5" fmla="*/ 2096 w 136911"/>
                <a:gd name="connsiteY5" fmla="*/ 326492 h 349263"/>
                <a:gd name="connsiteX6" fmla="*/ 2096 w 136911"/>
                <a:gd name="connsiteY6" fmla="*/ 100448 h 349263"/>
                <a:gd name="connsiteX7" fmla="*/ 16904 w 136911"/>
                <a:gd name="connsiteY7" fmla="*/ 100448 h 349263"/>
                <a:gd name="connsiteX8" fmla="*/ 16904 w 136911"/>
                <a:gd name="connsiteY8" fmla="*/ 21096 h 349263"/>
                <a:gd name="connsiteX9" fmla="*/ 35904 w 136911"/>
                <a:gd name="connsiteY9" fmla="*/ 2096 h 349263"/>
                <a:gd name="connsiteX10" fmla="*/ 135095 w 136911"/>
                <a:gd name="connsiteY10" fmla="*/ 2096 h 349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6911" h="349263">
                  <a:moveTo>
                    <a:pt x="135095" y="2096"/>
                  </a:moveTo>
                  <a:lnTo>
                    <a:pt x="101566" y="100448"/>
                  </a:lnTo>
                  <a:lnTo>
                    <a:pt x="24448" y="326492"/>
                  </a:lnTo>
                  <a:lnTo>
                    <a:pt x="16904" y="348845"/>
                  </a:lnTo>
                  <a:lnTo>
                    <a:pt x="16904" y="326492"/>
                  </a:lnTo>
                  <a:lnTo>
                    <a:pt x="2096" y="326492"/>
                  </a:lnTo>
                  <a:lnTo>
                    <a:pt x="2096" y="100448"/>
                  </a:lnTo>
                  <a:lnTo>
                    <a:pt x="16904" y="100448"/>
                  </a:lnTo>
                  <a:lnTo>
                    <a:pt x="16904" y="21096"/>
                  </a:lnTo>
                  <a:cubicBezTo>
                    <a:pt x="16904" y="10478"/>
                    <a:pt x="25566" y="2096"/>
                    <a:pt x="35904" y="2096"/>
                  </a:cubicBezTo>
                  <a:lnTo>
                    <a:pt x="135095" y="2096"/>
                  </a:lnTo>
                  <a:close/>
                </a:path>
              </a:pathLst>
            </a:custGeom>
            <a:solidFill>
              <a:srgbClr val="385F82">
                <a:alpha val="3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</p:grpSp>
      <p:sp>
        <p:nvSpPr>
          <p:cNvPr id="169" name="CuadroTexto 168">
            <a:extLst>
              <a:ext uri="{FF2B5EF4-FFF2-40B4-BE49-F238E27FC236}">
                <a16:creationId xmlns:a16="http://schemas.microsoft.com/office/drawing/2014/main" id="{51DC08AE-EF3A-AD43-A55B-58D12BC238F3}"/>
              </a:ext>
            </a:extLst>
          </p:cNvPr>
          <p:cNvSpPr txBox="1"/>
          <p:nvPr/>
        </p:nvSpPr>
        <p:spPr>
          <a:xfrm>
            <a:off x="1038687" y="2667648"/>
            <a:ext cx="5412221" cy="3056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1800"/>
              </a:spcAft>
            </a:pPr>
            <a:r>
              <a:rPr lang="es-ES" sz="2000" b="1" dirty="0" err="1">
                <a:solidFill>
                  <a:schemeClr val="accent1"/>
                </a:solidFill>
                <a:latin typeface="Montserrat" pitchFamily="2" charset="77"/>
              </a:rPr>
              <a:t>Structure</a:t>
            </a:r>
            <a:endParaRPr lang="es-ES" sz="2000" b="1" dirty="0">
              <a:solidFill>
                <a:schemeClr val="accent1"/>
              </a:solidFill>
              <a:latin typeface="Montserrat" pitchFamily="2" charset="77"/>
            </a:endParaRPr>
          </a:p>
          <a:p>
            <a:pPr>
              <a:lnSpc>
                <a:spcPct val="150000"/>
              </a:lnSpc>
              <a:spcAft>
                <a:spcPts val="1800"/>
              </a:spcAft>
            </a:pPr>
            <a:r>
              <a:rPr lang="es-ES" sz="1400" dirty="0" err="1">
                <a:solidFill>
                  <a:srgbClr val="140E30"/>
                </a:solidFill>
                <a:latin typeface="Montserrat" pitchFamily="2" charset="77"/>
              </a:rPr>
              <a:t>The</a:t>
            </a:r>
            <a:r>
              <a:rPr lang="es-ES" sz="14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1400" dirty="0" err="1">
                <a:solidFill>
                  <a:srgbClr val="140E30"/>
                </a:solidFill>
                <a:latin typeface="Montserrat" pitchFamily="2" charset="77"/>
              </a:rPr>
              <a:t>next</a:t>
            </a:r>
            <a:r>
              <a:rPr lang="es-ES" sz="14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1400" dirty="0" err="1">
                <a:solidFill>
                  <a:srgbClr val="140E30"/>
                </a:solidFill>
                <a:latin typeface="Montserrat" pitchFamily="2" charset="77"/>
              </a:rPr>
              <a:t>step</a:t>
            </a:r>
            <a:r>
              <a:rPr lang="es-ES" sz="14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1400" dirty="0" err="1">
                <a:solidFill>
                  <a:srgbClr val="140E30"/>
                </a:solidFill>
                <a:latin typeface="Montserrat" pitchFamily="2" charset="77"/>
              </a:rPr>
              <a:t>will</a:t>
            </a:r>
            <a:r>
              <a:rPr lang="es-ES" sz="1400" dirty="0">
                <a:solidFill>
                  <a:srgbClr val="140E30"/>
                </a:solidFill>
                <a:latin typeface="Montserrat" pitchFamily="2" charset="77"/>
              </a:rPr>
              <a:t> be to </a:t>
            </a:r>
            <a:r>
              <a:rPr lang="es-ES" sz="1400" dirty="0" err="1">
                <a:solidFill>
                  <a:srgbClr val="140E30"/>
                </a:solidFill>
                <a:latin typeface="Montserrat" pitchFamily="2" charset="77"/>
              </a:rPr>
              <a:t>create</a:t>
            </a:r>
            <a:r>
              <a:rPr lang="es-ES" sz="14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1400" dirty="0" err="1">
                <a:solidFill>
                  <a:srgbClr val="140E30"/>
                </a:solidFill>
                <a:latin typeface="Montserrat" pitchFamily="2" charset="77"/>
              </a:rPr>
              <a:t>the</a:t>
            </a:r>
            <a:r>
              <a:rPr lang="es-ES" sz="1400" dirty="0">
                <a:solidFill>
                  <a:srgbClr val="140E30"/>
                </a:solidFill>
                <a:latin typeface="Montserrat" pitchFamily="2" charset="77"/>
              </a:rPr>
              <a:t> general </a:t>
            </a:r>
            <a:r>
              <a:rPr lang="es-ES" sz="1400" dirty="0" err="1">
                <a:solidFill>
                  <a:srgbClr val="140E30"/>
                </a:solidFill>
                <a:latin typeface="Montserrat" pitchFamily="2" charset="77"/>
              </a:rPr>
              <a:t>positioning</a:t>
            </a:r>
            <a:r>
              <a:rPr lang="es-ES" sz="14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1400" dirty="0" err="1">
                <a:solidFill>
                  <a:srgbClr val="140E30"/>
                </a:solidFill>
                <a:latin typeface="Montserrat" pitchFamily="2" charset="77"/>
              </a:rPr>
              <a:t>structure</a:t>
            </a:r>
            <a:r>
              <a:rPr lang="es-ES" sz="1400" dirty="0">
                <a:solidFill>
                  <a:srgbClr val="140E30"/>
                </a:solidFill>
                <a:latin typeface="Montserrat" pitchFamily="2" charset="77"/>
              </a:rPr>
              <a:t>.</a:t>
            </a:r>
          </a:p>
          <a:p>
            <a:pPr marL="171450" indent="-171450">
              <a:lnSpc>
                <a:spcPct val="150000"/>
              </a:lnSpc>
              <a:spcAft>
                <a:spcPts val="1800"/>
              </a:spcAft>
              <a:buClr>
                <a:schemeClr val="accent1"/>
              </a:buClr>
              <a:buSzPct val="140000"/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rgbClr val="140E30"/>
                </a:solidFill>
                <a:latin typeface="Montserrat" pitchFamily="2" charset="77"/>
              </a:rPr>
              <a:t>Mark </a:t>
            </a:r>
            <a:r>
              <a:rPr lang="es-ES" sz="1400" b="1" dirty="0" err="1">
                <a:solidFill>
                  <a:srgbClr val="140E30"/>
                </a:solidFill>
                <a:latin typeface="Montserrat" pitchFamily="2" charset="77"/>
              </a:rPr>
              <a:t>objectives</a:t>
            </a:r>
            <a:r>
              <a:rPr lang="es-ES" sz="1400" dirty="0">
                <a:solidFill>
                  <a:srgbClr val="140E30"/>
                </a:solidFill>
                <a:latin typeface="Montserrat" pitchFamily="2" charset="77"/>
              </a:rPr>
              <a:t>: 1 </a:t>
            </a:r>
            <a:r>
              <a:rPr lang="es-ES" sz="1400" dirty="0" err="1">
                <a:solidFill>
                  <a:srgbClr val="140E30"/>
                </a:solidFill>
                <a:latin typeface="Montserrat" pitchFamily="2" charset="77"/>
              </a:rPr>
              <a:t>year</a:t>
            </a:r>
            <a:r>
              <a:rPr lang="es-ES" sz="1400" dirty="0">
                <a:solidFill>
                  <a:srgbClr val="140E30"/>
                </a:solidFill>
                <a:latin typeface="Montserrat" pitchFamily="2" charset="77"/>
              </a:rPr>
              <a:t>, 6 </a:t>
            </a:r>
            <a:r>
              <a:rPr lang="es-ES" sz="1400" dirty="0" err="1">
                <a:solidFill>
                  <a:srgbClr val="140E30"/>
                </a:solidFill>
                <a:latin typeface="Montserrat" pitchFamily="2" charset="77"/>
              </a:rPr>
              <a:t>months</a:t>
            </a:r>
            <a:r>
              <a:rPr lang="es-ES" sz="1400" dirty="0">
                <a:solidFill>
                  <a:srgbClr val="140E30"/>
                </a:solidFill>
                <a:latin typeface="Montserrat" pitchFamily="2" charset="77"/>
              </a:rPr>
              <a:t>, 3 </a:t>
            </a:r>
            <a:r>
              <a:rPr lang="es-ES" sz="1400" dirty="0" err="1">
                <a:solidFill>
                  <a:srgbClr val="140E30"/>
                </a:solidFill>
                <a:latin typeface="Montserrat" pitchFamily="2" charset="77"/>
              </a:rPr>
              <a:t>months</a:t>
            </a:r>
            <a:r>
              <a:rPr lang="es-ES" sz="1400" dirty="0">
                <a:solidFill>
                  <a:srgbClr val="140E30"/>
                </a:solidFill>
                <a:latin typeface="Montserrat" pitchFamily="2" charset="77"/>
              </a:rPr>
              <a:t>, 1 </a:t>
            </a:r>
            <a:r>
              <a:rPr lang="es-ES" sz="1400" dirty="0" err="1">
                <a:solidFill>
                  <a:srgbClr val="140E30"/>
                </a:solidFill>
                <a:latin typeface="Montserrat" pitchFamily="2" charset="77"/>
              </a:rPr>
              <a:t>month</a:t>
            </a:r>
            <a:r>
              <a:rPr lang="es-ES" sz="1400" dirty="0">
                <a:solidFill>
                  <a:srgbClr val="140E30"/>
                </a:solidFill>
                <a:latin typeface="Montserrat" pitchFamily="2" charset="77"/>
              </a:rPr>
              <a:t>…</a:t>
            </a:r>
          </a:p>
          <a:p>
            <a:pPr marL="171450" indent="-171450">
              <a:lnSpc>
                <a:spcPct val="150000"/>
              </a:lnSpc>
              <a:spcAft>
                <a:spcPts val="1800"/>
              </a:spcAft>
              <a:buClr>
                <a:schemeClr val="accent1"/>
              </a:buClr>
              <a:buSzPct val="140000"/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rgbClr val="140E30"/>
                </a:solidFill>
                <a:latin typeface="Montserrat" pitchFamily="2" charset="77"/>
              </a:rPr>
              <a:t> Define </a:t>
            </a:r>
            <a:r>
              <a:rPr lang="es-ES" sz="1400" dirty="0" err="1">
                <a:solidFill>
                  <a:srgbClr val="140E30"/>
                </a:solidFill>
                <a:latin typeface="Montserrat" pitchFamily="2" charset="77"/>
              </a:rPr>
              <a:t>the</a:t>
            </a:r>
            <a:r>
              <a:rPr lang="es-ES" sz="14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1400" b="1" dirty="0" err="1">
                <a:solidFill>
                  <a:srgbClr val="140E30"/>
                </a:solidFill>
                <a:latin typeface="Montserrat" pitchFamily="2" charset="77"/>
              </a:rPr>
              <a:t>planning</a:t>
            </a:r>
            <a:r>
              <a:rPr lang="es-ES" sz="1400" dirty="0">
                <a:solidFill>
                  <a:srgbClr val="140E30"/>
                </a:solidFill>
                <a:latin typeface="Montserrat" pitchFamily="2" charset="77"/>
              </a:rPr>
              <a:t>: </a:t>
            </a:r>
            <a:r>
              <a:rPr lang="es-ES" sz="1400" dirty="0" err="1">
                <a:solidFill>
                  <a:srgbClr val="140E30"/>
                </a:solidFill>
                <a:latin typeface="Montserrat" pitchFamily="2" charset="77"/>
              </a:rPr>
              <a:t>content</a:t>
            </a:r>
            <a:r>
              <a:rPr lang="es-ES" sz="14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1400" dirty="0" err="1">
                <a:solidFill>
                  <a:srgbClr val="140E30"/>
                </a:solidFill>
                <a:latin typeface="Montserrat" pitchFamily="2" charset="77"/>
              </a:rPr>
              <a:t>or</a:t>
            </a:r>
            <a:r>
              <a:rPr lang="es-ES" sz="1400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1400" dirty="0" err="1">
                <a:solidFill>
                  <a:srgbClr val="140E30"/>
                </a:solidFill>
                <a:latin typeface="Montserrat" pitchFamily="2" charset="77"/>
              </a:rPr>
              <a:t>types</a:t>
            </a:r>
            <a:r>
              <a:rPr lang="es-ES" sz="1400" dirty="0">
                <a:solidFill>
                  <a:srgbClr val="140E30"/>
                </a:solidFill>
                <a:latin typeface="Montserrat" pitchFamily="2" charset="77"/>
              </a:rPr>
              <a:t> of </a:t>
            </a:r>
            <a:r>
              <a:rPr lang="es-ES" sz="1400" dirty="0" err="1">
                <a:solidFill>
                  <a:srgbClr val="140E30"/>
                </a:solidFill>
                <a:latin typeface="Montserrat" pitchFamily="2" charset="77"/>
              </a:rPr>
              <a:t>content</a:t>
            </a:r>
            <a:endParaRPr lang="es-ES" sz="1400" dirty="0">
              <a:solidFill>
                <a:srgbClr val="140E30"/>
              </a:solidFill>
              <a:latin typeface="Montserrat" pitchFamily="2" charset="77"/>
            </a:endParaRPr>
          </a:p>
          <a:p>
            <a:pPr marL="171450" indent="-171450">
              <a:lnSpc>
                <a:spcPct val="150000"/>
              </a:lnSpc>
              <a:spcAft>
                <a:spcPts val="1800"/>
              </a:spcAft>
              <a:buClr>
                <a:schemeClr val="accent1"/>
              </a:buClr>
              <a:buSzPct val="140000"/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rgbClr val="140E30"/>
                </a:solidFill>
                <a:latin typeface="Montserrat" pitchFamily="2" charset="77"/>
              </a:rPr>
              <a:t> Plan </a:t>
            </a:r>
            <a:r>
              <a:rPr lang="es-ES" sz="1400" b="1" dirty="0">
                <a:solidFill>
                  <a:srgbClr val="140E30"/>
                </a:solidFill>
                <a:latin typeface="Montserrat" pitchFamily="2" charset="77"/>
              </a:rPr>
              <a:t>online </a:t>
            </a:r>
            <a:r>
              <a:rPr lang="es-ES" sz="1400" b="1" dirty="0" err="1">
                <a:solidFill>
                  <a:srgbClr val="140E30"/>
                </a:solidFill>
                <a:latin typeface="Montserrat" pitchFamily="2" charset="77"/>
              </a:rPr>
              <a:t>actions</a:t>
            </a:r>
            <a:r>
              <a:rPr lang="es-ES" sz="1400" b="1" dirty="0">
                <a:solidFill>
                  <a:srgbClr val="140E30"/>
                </a:solidFill>
                <a:latin typeface="Montserrat" pitchFamily="2" charset="77"/>
              </a:rPr>
              <a:t> </a:t>
            </a:r>
            <a:r>
              <a:rPr lang="es-ES" sz="1400" dirty="0">
                <a:solidFill>
                  <a:srgbClr val="140E30"/>
                </a:solidFill>
                <a:latin typeface="Montserrat" pitchFamily="2" charset="77"/>
              </a:rPr>
              <a:t>to </a:t>
            </a:r>
            <a:r>
              <a:rPr lang="es-ES" sz="1400" dirty="0" err="1">
                <a:solidFill>
                  <a:srgbClr val="140E30"/>
                </a:solidFill>
                <a:latin typeface="Montserrat" pitchFamily="2" charset="77"/>
              </a:rPr>
              <a:t>perform</a:t>
            </a:r>
            <a:r>
              <a:rPr lang="es-ES" sz="1400" dirty="0">
                <a:solidFill>
                  <a:srgbClr val="140E30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17BE5E8-3FA0-A048-9B88-D0505FC3B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Define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strategy</a:t>
            </a:r>
            <a:endParaRPr lang="es-ES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436B42AB-7D5D-5B40-9F99-4DF5AF594B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774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D3EC">
            <a:alpha val="5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upo 35">
            <a:extLst>
              <a:ext uri="{FF2B5EF4-FFF2-40B4-BE49-F238E27FC236}">
                <a16:creationId xmlns:a16="http://schemas.microsoft.com/office/drawing/2014/main" id="{A31AC082-6194-F043-A4D1-CFB548BE233D}"/>
              </a:ext>
            </a:extLst>
          </p:cNvPr>
          <p:cNvGrpSpPr/>
          <p:nvPr/>
        </p:nvGrpSpPr>
        <p:grpSpPr>
          <a:xfrm>
            <a:off x="5184337" y="2512315"/>
            <a:ext cx="1478314" cy="992743"/>
            <a:chOff x="1384157" y="2501729"/>
            <a:chExt cx="1478314" cy="992743"/>
          </a:xfrm>
        </p:grpSpPr>
        <p:sp>
          <p:nvSpPr>
            <p:cNvPr id="37" name="Elipse 6">
              <a:extLst>
                <a:ext uri="{FF2B5EF4-FFF2-40B4-BE49-F238E27FC236}">
                  <a16:creationId xmlns:a16="http://schemas.microsoft.com/office/drawing/2014/main" id="{518084A2-D3D8-3D4D-9440-788889B2E38F}"/>
                </a:ext>
              </a:extLst>
            </p:cNvPr>
            <p:cNvSpPr/>
            <p:nvPr/>
          </p:nvSpPr>
          <p:spPr>
            <a:xfrm rot="20018396">
              <a:off x="1691849" y="2782728"/>
              <a:ext cx="1116011" cy="711744"/>
            </a:xfrm>
            <a:custGeom>
              <a:avLst/>
              <a:gdLst>
                <a:gd name="connsiteX0" fmla="*/ 0 w 4470400"/>
                <a:gd name="connsiteY0" fmla="*/ 2235200 h 4470400"/>
                <a:gd name="connsiteX1" fmla="*/ 2235200 w 4470400"/>
                <a:gd name="connsiteY1" fmla="*/ 0 h 4470400"/>
                <a:gd name="connsiteX2" fmla="*/ 4470400 w 4470400"/>
                <a:gd name="connsiteY2" fmla="*/ 2235200 h 4470400"/>
                <a:gd name="connsiteX3" fmla="*/ 2235200 w 4470400"/>
                <a:gd name="connsiteY3" fmla="*/ 4470400 h 4470400"/>
                <a:gd name="connsiteX4" fmla="*/ 0 w 4470400"/>
                <a:gd name="connsiteY4" fmla="*/ 2235200 h 4470400"/>
                <a:gd name="connsiteX0" fmla="*/ 20592 w 4490992"/>
                <a:gd name="connsiteY0" fmla="*/ 1511300 h 3746500"/>
                <a:gd name="connsiteX1" fmla="*/ 1531892 w 4490992"/>
                <a:gd name="connsiteY1" fmla="*/ 0 h 3746500"/>
                <a:gd name="connsiteX2" fmla="*/ 4490992 w 4490992"/>
                <a:gd name="connsiteY2" fmla="*/ 1511300 h 3746500"/>
                <a:gd name="connsiteX3" fmla="*/ 2255792 w 4490992"/>
                <a:gd name="connsiteY3" fmla="*/ 3746500 h 3746500"/>
                <a:gd name="connsiteX4" fmla="*/ 20592 w 4490992"/>
                <a:gd name="connsiteY4" fmla="*/ 1511300 h 3746500"/>
                <a:gd name="connsiteX0" fmla="*/ 12039 w 4965039"/>
                <a:gd name="connsiteY0" fmla="*/ 1797845 h 4044607"/>
                <a:gd name="connsiteX1" fmla="*/ 1523339 w 4965039"/>
                <a:gd name="connsiteY1" fmla="*/ 286545 h 4044607"/>
                <a:gd name="connsiteX2" fmla="*/ 4965039 w 4965039"/>
                <a:gd name="connsiteY2" fmla="*/ 769145 h 4044607"/>
                <a:gd name="connsiteX3" fmla="*/ 2247239 w 4965039"/>
                <a:gd name="connsiteY3" fmla="*/ 4033045 h 4044607"/>
                <a:gd name="connsiteX4" fmla="*/ 12039 w 4965039"/>
                <a:gd name="connsiteY4" fmla="*/ 1797845 h 4044607"/>
                <a:gd name="connsiteX0" fmla="*/ 10236 w 4963236"/>
                <a:gd name="connsiteY0" fmla="*/ 1797845 h 3200509"/>
                <a:gd name="connsiteX1" fmla="*/ 1521536 w 4963236"/>
                <a:gd name="connsiteY1" fmla="*/ 286545 h 3200509"/>
                <a:gd name="connsiteX2" fmla="*/ 4963236 w 4963236"/>
                <a:gd name="connsiteY2" fmla="*/ 769145 h 3200509"/>
                <a:gd name="connsiteX3" fmla="*/ 2181936 w 4963236"/>
                <a:gd name="connsiteY3" fmla="*/ 3182145 h 3200509"/>
                <a:gd name="connsiteX4" fmla="*/ 10236 w 4963236"/>
                <a:gd name="connsiteY4" fmla="*/ 1797845 h 3200509"/>
                <a:gd name="connsiteX0" fmla="*/ 10586 w 4963586"/>
                <a:gd name="connsiteY0" fmla="*/ 1797845 h 4107795"/>
                <a:gd name="connsiteX1" fmla="*/ 1521886 w 4963586"/>
                <a:gd name="connsiteY1" fmla="*/ 286545 h 4107795"/>
                <a:gd name="connsiteX2" fmla="*/ 4963586 w 4963586"/>
                <a:gd name="connsiteY2" fmla="*/ 769145 h 4107795"/>
                <a:gd name="connsiteX3" fmla="*/ 2194986 w 4963586"/>
                <a:gd name="connsiteY3" fmla="*/ 4096545 h 4107795"/>
                <a:gd name="connsiteX4" fmla="*/ 10586 w 4963586"/>
                <a:gd name="connsiteY4" fmla="*/ 1797845 h 4107795"/>
                <a:gd name="connsiteX0" fmla="*/ 10586 w 4963586"/>
                <a:gd name="connsiteY0" fmla="*/ 1797845 h 4139511"/>
                <a:gd name="connsiteX1" fmla="*/ 1521886 w 4963586"/>
                <a:gd name="connsiteY1" fmla="*/ 286545 h 4139511"/>
                <a:gd name="connsiteX2" fmla="*/ 4963586 w 4963586"/>
                <a:gd name="connsiteY2" fmla="*/ 769145 h 4139511"/>
                <a:gd name="connsiteX3" fmla="*/ 2194986 w 4963586"/>
                <a:gd name="connsiteY3" fmla="*/ 4096545 h 4139511"/>
                <a:gd name="connsiteX4" fmla="*/ 10586 w 4963586"/>
                <a:gd name="connsiteY4" fmla="*/ 1797845 h 4139511"/>
                <a:gd name="connsiteX0" fmla="*/ 26370 w 4979370"/>
                <a:gd name="connsiteY0" fmla="*/ 1797845 h 3246403"/>
                <a:gd name="connsiteX1" fmla="*/ 1537670 w 4979370"/>
                <a:gd name="connsiteY1" fmla="*/ 286545 h 3246403"/>
                <a:gd name="connsiteX2" fmla="*/ 4979370 w 4979370"/>
                <a:gd name="connsiteY2" fmla="*/ 769145 h 3246403"/>
                <a:gd name="connsiteX3" fmla="*/ 2680670 w 4979370"/>
                <a:gd name="connsiteY3" fmla="*/ 3182145 h 3246403"/>
                <a:gd name="connsiteX4" fmla="*/ 26370 w 4979370"/>
                <a:gd name="connsiteY4" fmla="*/ 1797845 h 3246403"/>
                <a:gd name="connsiteX0" fmla="*/ 26370 w 4979370"/>
                <a:gd name="connsiteY0" fmla="*/ 1797845 h 3378043"/>
                <a:gd name="connsiteX1" fmla="*/ 1537670 w 4979370"/>
                <a:gd name="connsiteY1" fmla="*/ 286545 h 3378043"/>
                <a:gd name="connsiteX2" fmla="*/ 4979370 w 4979370"/>
                <a:gd name="connsiteY2" fmla="*/ 769145 h 3378043"/>
                <a:gd name="connsiteX3" fmla="*/ 2680670 w 4979370"/>
                <a:gd name="connsiteY3" fmla="*/ 3182145 h 3378043"/>
                <a:gd name="connsiteX4" fmla="*/ 26370 w 4979370"/>
                <a:gd name="connsiteY4" fmla="*/ 1797845 h 3378043"/>
                <a:gd name="connsiteX0" fmla="*/ 31940 w 4762759"/>
                <a:gd name="connsiteY0" fmla="*/ 2754499 h 3367259"/>
                <a:gd name="connsiteX1" fmla="*/ 1321059 w 4762759"/>
                <a:gd name="connsiteY1" fmla="*/ 342385 h 3367259"/>
                <a:gd name="connsiteX2" fmla="*/ 4762759 w 4762759"/>
                <a:gd name="connsiteY2" fmla="*/ 824985 h 3367259"/>
                <a:gd name="connsiteX3" fmla="*/ 2464059 w 4762759"/>
                <a:gd name="connsiteY3" fmla="*/ 3237985 h 3367259"/>
                <a:gd name="connsiteX4" fmla="*/ 31940 w 4762759"/>
                <a:gd name="connsiteY4" fmla="*/ 2754499 h 3367259"/>
                <a:gd name="connsiteX0" fmla="*/ 37411 w 4768230"/>
                <a:gd name="connsiteY0" fmla="*/ 2991005 h 3615249"/>
                <a:gd name="connsiteX1" fmla="*/ 1263050 w 4768230"/>
                <a:gd name="connsiteY1" fmla="*/ 192827 h 3615249"/>
                <a:gd name="connsiteX2" fmla="*/ 4768230 w 4768230"/>
                <a:gd name="connsiteY2" fmla="*/ 1061491 h 3615249"/>
                <a:gd name="connsiteX3" fmla="*/ 2469530 w 4768230"/>
                <a:gd name="connsiteY3" fmla="*/ 3474491 h 3615249"/>
                <a:gd name="connsiteX4" fmla="*/ 37411 w 4768230"/>
                <a:gd name="connsiteY4" fmla="*/ 2991005 h 3615249"/>
                <a:gd name="connsiteX0" fmla="*/ 94229 w 4825048"/>
                <a:gd name="connsiteY0" fmla="*/ 2888783 h 3513027"/>
                <a:gd name="connsiteX1" fmla="*/ 1319868 w 4825048"/>
                <a:gd name="connsiteY1" fmla="*/ 90605 h 3513027"/>
                <a:gd name="connsiteX2" fmla="*/ 4825048 w 4825048"/>
                <a:gd name="connsiteY2" fmla="*/ 959269 h 3513027"/>
                <a:gd name="connsiteX3" fmla="*/ 2526348 w 4825048"/>
                <a:gd name="connsiteY3" fmla="*/ 3372269 h 3513027"/>
                <a:gd name="connsiteX4" fmla="*/ 94229 w 4825048"/>
                <a:gd name="connsiteY4" fmla="*/ 2888783 h 3513027"/>
                <a:gd name="connsiteX0" fmla="*/ 198101 w 4928920"/>
                <a:gd name="connsiteY0" fmla="*/ 2901841 h 3641408"/>
                <a:gd name="connsiteX1" fmla="*/ 1423740 w 4928920"/>
                <a:gd name="connsiteY1" fmla="*/ 103663 h 3641408"/>
                <a:gd name="connsiteX2" fmla="*/ 4928920 w 4928920"/>
                <a:gd name="connsiteY2" fmla="*/ 972327 h 3641408"/>
                <a:gd name="connsiteX3" fmla="*/ 2630220 w 4928920"/>
                <a:gd name="connsiteY3" fmla="*/ 3385327 h 3641408"/>
                <a:gd name="connsiteX4" fmla="*/ 198101 w 4928920"/>
                <a:gd name="connsiteY4" fmla="*/ 2901841 h 3641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8920" h="3641408">
                  <a:moveTo>
                    <a:pt x="198101" y="2901841"/>
                  </a:moveTo>
                  <a:cubicBezTo>
                    <a:pt x="-241029" y="1913681"/>
                    <a:pt x="469" y="-530718"/>
                    <a:pt x="1423740" y="103663"/>
                  </a:cubicBezTo>
                  <a:cubicBezTo>
                    <a:pt x="2847011" y="738044"/>
                    <a:pt x="4928920" y="-262140"/>
                    <a:pt x="4928920" y="972327"/>
                  </a:cubicBezTo>
                  <a:cubicBezTo>
                    <a:pt x="4928920" y="2206794"/>
                    <a:pt x="3418690" y="3063741"/>
                    <a:pt x="2630220" y="3385327"/>
                  </a:cubicBezTo>
                  <a:cubicBezTo>
                    <a:pt x="1841750" y="3706913"/>
                    <a:pt x="637231" y="3890001"/>
                    <a:pt x="198101" y="2901841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8" name="Elipse 6">
              <a:extLst>
                <a:ext uri="{FF2B5EF4-FFF2-40B4-BE49-F238E27FC236}">
                  <a16:creationId xmlns:a16="http://schemas.microsoft.com/office/drawing/2014/main" id="{37AB5EAD-DAD6-854F-ABE2-A70E6D376353}"/>
                </a:ext>
              </a:extLst>
            </p:cNvPr>
            <p:cNvSpPr/>
            <p:nvPr/>
          </p:nvSpPr>
          <p:spPr>
            <a:xfrm>
              <a:off x="1384157" y="2501729"/>
              <a:ext cx="1478314" cy="942805"/>
            </a:xfrm>
            <a:custGeom>
              <a:avLst/>
              <a:gdLst>
                <a:gd name="connsiteX0" fmla="*/ 0 w 4470400"/>
                <a:gd name="connsiteY0" fmla="*/ 2235200 h 4470400"/>
                <a:gd name="connsiteX1" fmla="*/ 2235200 w 4470400"/>
                <a:gd name="connsiteY1" fmla="*/ 0 h 4470400"/>
                <a:gd name="connsiteX2" fmla="*/ 4470400 w 4470400"/>
                <a:gd name="connsiteY2" fmla="*/ 2235200 h 4470400"/>
                <a:gd name="connsiteX3" fmla="*/ 2235200 w 4470400"/>
                <a:gd name="connsiteY3" fmla="*/ 4470400 h 4470400"/>
                <a:gd name="connsiteX4" fmla="*/ 0 w 4470400"/>
                <a:gd name="connsiteY4" fmla="*/ 2235200 h 4470400"/>
                <a:gd name="connsiteX0" fmla="*/ 20592 w 4490992"/>
                <a:gd name="connsiteY0" fmla="*/ 1511300 h 3746500"/>
                <a:gd name="connsiteX1" fmla="*/ 1531892 w 4490992"/>
                <a:gd name="connsiteY1" fmla="*/ 0 h 3746500"/>
                <a:gd name="connsiteX2" fmla="*/ 4490992 w 4490992"/>
                <a:gd name="connsiteY2" fmla="*/ 1511300 h 3746500"/>
                <a:gd name="connsiteX3" fmla="*/ 2255792 w 4490992"/>
                <a:gd name="connsiteY3" fmla="*/ 3746500 h 3746500"/>
                <a:gd name="connsiteX4" fmla="*/ 20592 w 4490992"/>
                <a:gd name="connsiteY4" fmla="*/ 1511300 h 3746500"/>
                <a:gd name="connsiteX0" fmla="*/ 12039 w 4965039"/>
                <a:gd name="connsiteY0" fmla="*/ 1797845 h 4044607"/>
                <a:gd name="connsiteX1" fmla="*/ 1523339 w 4965039"/>
                <a:gd name="connsiteY1" fmla="*/ 286545 h 4044607"/>
                <a:gd name="connsiteX2" fmla="*/ 4965039 w 4965039"/>
                <a:gd name="connsiteY2" fmla="*/ 769145 h 4044607"/>
                <a:gd name="connsiteX3" fmla="*/ 2247239 w 4965039"/>
                <a:gd name="connsiteY3" fmla="*/ 4033045 h 4044607"/>
                <a:gd name="connsiteX4" fmla="*/ 12039 w 4965039"/>
                <a:gd name="connsiteY4" fmla="*/ 1797845 h 4044607"/>
                <a:gd name="connsiteX0" fmla="*/ 10236 w 4963236"/>
                <a:gd name="connsiteY0" fmla="*/ 1797845 h 3200509"/>
                <a:gd name="connsiteX1" fmla="*/ 1521536 w 4963236"/>
                <a:gd name="connsiteY1" fmla="*/ 286545 h 3200509"/>
                <a:gd name="connsiteX2" fmla="*/ 4963236 w 4963236"/>
                <a:gd name="connsiteY2" fmla="*/ 769145 h 3200509"/>
                <a:gd name="connsiteX3" fmla="*/ 2181936 w 4963236"/>
                <a:gd name="connsiteY3" fmla="*/ 3182145 h 3200509"/>
                <a:gd name="connsiteX4" fmla="*/ 10236 w 4963236"/>
                <a:gd name="connsiteY4" fmla="*/ 1797845 h 3200509"/>
                <a:gd name="connsiteX0" fmla="*/ 10586 w 4963586"/>
                <a:gd name="connsiteY0" fmla="*/ 1797845 h 4107795"/>
                <a:gd name="connsiteX1" fmla="*/ 1521886 w 4963586"/>
                <a:gd name="connsiteY1" fmla="*/ 286545 h 4107795"/>
                <a:gd name="connsiteX2" fmla="*/ 4963586 w 4963586"/>
                <a:gd name="connsiteY2" fmla="*/ 769145 h 4107795"/>
                <a:gd name="connsiteX3" fmla="*/ 2194986 w 4963586"/>
                <a:gd name="connsiteY3" fmla="*/ 4096545 h 4107795"/>
                <a:gd name="connsiteX4" fmla="*/ 10586 w 4963586"/>
                <a:gd name="connsiteY4" fmla="*/ 1797845 h 4107795"/>
                <a:gd name="connsiteX0" fmla="*/ 10586 w 4963586"/>
                <a:gd name="connsiteY0" fmla="*/ 1797845 h 4139511"/>
                <a:gd name="connsiteX1" fmla="*/ 1521886 w 4963586"/>
                <a:gd name="connsiteY1" fmla="*/ 286545 h 4139511"/>
                <a:gd name="connsiteX2" fmla="*/ 4963586 w 4963586"/>
                <a:gd name="connsiteY2" fmla="*/ 769145 h 4139511"/>
                <a:gd name="connsiteX3" fmla="*/ 2194986 w 4963586"/>
                <a:gd name="connsiteY3" fmla="*/ 4096545 h 4139511"/>
                <a:gd name="connsiteX4" fmla="*/ 10586 w 4963586"/>
                <a:gd name="connsiteY4" fmla="*/ 1797845 h 4139511"/>
                <a:gd name="connsiteX0" fmla="*/ 26370 w 4979370"/>
                <a:gd name="connsiteY0" fmla="*/ 1797845 h 3246403"/>
                <a:gd name="connsiteX1" fmla="*/ 1537670 w 4979370"/>
                <a:gd name="connsiteY1" fmla="*/ 286545 h 3246403"/>
                <a:gd name="connsiteX2" fmla="*/ 4979370 w 4979370"/>
                <a:gd name="connsiteY2" fmla="*/ 769145 h 3246403"/>
                <a:gd name="connsiteX3" fmla="*/ 2680670 w 4979370"/>
                <a:gd name="connsiteY3" fmla="*/ 3182145 h 3246403"/>
                <a:gd name="connsiteX4" fmla="*/ 26370 w 4979370"/>
                <a:gd name="connsiteY4" fmla="*/ 1797845 h 3246403"/>
                <a:gd name="connsiteX0" fmla="*/ 26370 w 4979370"/>
                <a:gd name="connsiteY0" fmla="*/ 1797845 h 3378043"/>
                <a:gd name="connsiteX1" fmla="*/ 1537670 w 4979370"/>
                <a:gd name="connsiteY1" fmla="*/ 286545 h 3378043"/>
                <a:gd name="connsiteX2" fmla="*/ 4979370 w 4979370"/>
                <a:gd name="connsiteY2" fmla="*/ 769145 h 3378043"/>
                <a:gd name="connsiteX3" fmla="*/ 2680670 w 4979370"/>
                <a:gd name="connsiteY3" fmla="*/ 3182145 h 3378043"/>
                <a:gd name="connsiteX4" fmla="*/ 26370 w 4979370"/>
                <a:gd name="connsiteY4" fmla="*/ 1797845 h 3378043"/>
                <a:gd name="connsiteX0" fmla="*/ 31940 w 4762759"/>
                <a:gd name="connsiteY0" fmla="*/ 2754499 h 3367259"/>
                <a:gd name="connsiteX1" fmla="*/ 1321059 w 4762759"/>
                <a:gd name="connsiteY1" fmla="*/ 342385 h 3367259"/>
                <a:gd name="connsiteX2" fmla="*/ 4762759 w 4762759"/>
                <a:gd name="connsiteY2" fmla="*/ 824985 h 3367259"/>
                <a:gd name="connsiteX3" fmla="*/ 2464059 w 4762759"/>
                <a:gd name="connsiteY3" fmla="*/ 3237985 h 3367259"/>
                <a:gd name="connsiteX4" fmla="*/ 31940 w 4762759"/>
                <a:gd name="connsiteY4" fmla="*/ 2754499 h 3367259"/>
                <a:gd name="connsiteX0" fmla="*/ 37411 w 4768230"/>
                <a:gd name="connsiteY0" fmla="*/ 2991005 h 3615249"/>
                <a:gd name="connsiteX1" fmla="*/ 1263050 w 4768230"/>
                <a:gd name="connsiteY1" fmla="*/ 192827 h 3615249"/>
                <a:gd name="connsiteX2" fmla="*/ 4768230 w 4768230"/>
                <a:gd name="connsiteY2" fmla="*/ 1061491 h 3615249"/>
                <a:gd name="connsiteX3" fmla="*/ 2469530 w 4768230"/>
                <a:gd name="connsiteY3" fmla="*/ 3474491 h 3615249"/>
                <a:gd name="connsiteX4" fmla="*/ 37411 w 4768230"/>
                <a:gd name="connsiteY4" fmla="*/ 2991005 h 3615249"/>
                <a:gd name="connsiteX0" fmla="*/ 94229 w 4825048"/>
                <a:gd name="connsiteY0" fmla="*/ 2888783 h 3513027"/>
                <a:gd name="connsiteX1" fmla="*/ 1319868 w 4825048"/>
                <a:gd name="connsiteY1" fmla="*/ 90605 h 3513027"/>
                <a:gd name="connsiteX2" fmla="*/ 4825048 w 4825048"/>
                <a:gd name="connsiteY2" fmla="*/ 959269 h 3513027"/>
                <a:gd name="connsiteX3" fmla="*/ 2526348 w 4825048"/>
                <a:gd name="connsiteY3" fmla="*/ 3372269 h 3513027"/>
                <a:gd name="connsiteX4" fmla="*/ 94229 w 4825048"/>
                <a:gd name="connsiteY4" fmla="*/ 2888783 h 3513027"/>
                <a:gd name="connsiteX0" fmla="*/ 198101 w 4928920"/>
                <a:gd name="connsiteY0" fmla="*/ 2901841 h 3641408"/>
                <a:gd name="connsiteX1" fmla="*/ 1423740 w 4928920"/>
                <a:gd name="connsiteY1" fmla="*/ 103663 h 3641408"/>
                <a:gd name="connsiteX2" fmla="*/ 4928920 w 4928920"/>
                <a:gd name="connsiteY2" fmla="*/ 972327 h 3641408"/>
                <a:gd name="connsiteX3" fmla="*/ 2630220 w 4928920"/>
                <a:gd name="connsiteY3" fmla="*/ 3385327 h 3641408"/>
                <a:gd name="connsiteX4" fmla="*/ 198101 w 4928920"/>
                <a:gd name="connsiteY4" fmla="*/ 2901841 h 3641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8920" h="3641408">
                  <a:moveTo>
                    <a:pt x="198101" y="2901841"/>
                  </a:moveTo>
                  <a:cubicBezTo>
                    <a:pt x="-241029" y="1913681"/>
                    <a:pt x="469" y="-530718"/>
                    <a:pt x="1423740" y="103663"/>
                  </a:cubicBezTo>
                  <a:cubicBezTo>
                    <a:pt x="2847011" y="738044"/>
                    <a:pt x="4928920" y="-262140"/>
                    <a:pt x="4928920" y="972327"/>
                  </a:cubicBezTo>
                  <a:cubicBezTo>
                    <a:pt x="4928920" y="2206794"/>
                    <a:pt x="3418690" y="3063741"/>
                    <a:pt x="2630220" y="3385327"/>
                  </a:cubicBezTo>
                  <a:cubicBezTo>
                    <a:pt x="1841750" y="3706913"/>
                    <a:pt x="637231" y="3890001"/>
                    <a:pt x="198101" y="290184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35" name="Grupo 34">
            <a:extLst>
              <a:ext uri="{FF2B5EF4-FFF2-40B4-BE49-F238E27FC236}">
                <a16:creationId xmlns:a16="http://schemas.microsoft.com/office/drawing/2014/main" id="{FC6EFB12-FB3E-E04E-B349-E4BAE7CDEAAB}"/>
              </a:ext>
            </a:extLst>
          </p:cNvPr>
          <p:cNvGrpSpPr/>
          <p:nvPr/>
        </p:nvGrpSpPr>
        <p:grpSpPr>
          <a:xfrm>
            <a:off x="2024960" y="2446918"/>
            <a:ext cx="1478314" cy="1008202"/>
            <a:chOff x="1384157" y="2436332"/>
            <a:chExt cx="1478314" cy="1008202"/>
          </a:xfrm>
        </p:grpSpPr>
        <p:sp>
          <p:nvSpPr>
            <p:cNvPr id="34" name="Elipse 6">
              <a:extLst>
                <a:ext uri="{FF2B5EF4-FFF2-40B4-BE49-F238E27FC236}">
                  <a16:creationId xmlns:a16="http://schemas.microsoft.com/office/drawing/2014/main" id="{E3FF8BD7-8C1A-F64E-AE42-24479A440CA6}"/>
                </a:ext>
              </a:extLst>
            </p:cNvPr>
            <p:cNvSpPr/>
            <p:nvPr/>
          </p:nvSpPr>
          <p:spPr>
            <a:xfrm rot="20018396">
              <a:off x="1727752" y="2436332"/>
              <a:ext cx="1116011" cy="711744"/>
            </a:xfrm>
            <a:custGeom>
              <a:avLst/>
              <a:gdLst>
                <a:gd name="connsiteX0" fmla="*/ 0 w 4470400"/>
                <a:gd name="connsiteY0" fmla="*/ 2235200 h 4470400"/>
                <a:gd name="connsiteX1" fmla="*/ 2235200 w 4470400"/>
                <a:gd name="connsiteY1" fmla="*/ 0 h 4470400"/>
                <a:gd name="connsiteX2" fmla="*/ 4470400 w 4470400"/>
                <a:gd name="connsiteY2" fmla="*/ 2235200 h 4470400"/>
                <a:gd name="connsiteX3" fmla="*/ 2235200 w 4470400"/>
                <a:gd name="connsiteY3" fmla="*/ 4470400 h 4470400"/>
                <a:gd name="connsiteX4" fmla="*/ 0 w 4470400"/>
                <a:gd name="connsiteY4" fmla="*/ 2235200 h 4470400"/>
                <a:gd name="connsiteX0" fmla="*/ 20592 w 4490992"/>
                <a:gd name="connsiteY0" fmla="*/ 1511300 h 3746500"/>
                <a:gd name="connsiteX1" fmla="*/ 1531892 w 4490992"/>
                <a:gd name="connsiteY1" fmla="*/ 0 h 3746500"/>
                <a:gd name="connsiteX2" fmla="*/ 4490992 w 4490992"/>
                <a:gd name="connsiteY2" fmla="*/ 1511300 h 3746500"/>
                <a:gd name="connsiteX3" fmla="*/ 2255792 w 4490992"/>
                <a:gd name="connsiteY3" fmla="*/ 3746500 h 3746500"/>
                <a:gd name="connsiteX4" fmla="*/ 20592 w 4490992"/>
                <a:gd name="connsiteY4" fmla="*/ 1511300 h 3746500"/>
                <a:gd name="connsiteX0" fmla="*/ 12039 w 4965039"/>
                <a:gd name="connsiteY0" fmla="*/ 1797845 h 4044607"/>
                <a:gd name="connsiteX1" fmla="*/ 1523339 w 4965039"/>
                <a:gd name="connsiteY1" fmla="*/ 286545 h 4044607"/>
                <a:gd name="connsiteX2" fmla="*/ 4965039 w 4965039"/>
                <a:gd name="connsiteY2" fmla="*/ 769145 h 4044607"/>
                <a:gd name="connsiteX3" fmla="*/ 2247239 w 4965039"/>
                <a:gd name="connsiteY3" fmla="*/ 4033045 h 4044607"/>
                <a:gd name="connsiteX4" fmla="*/ 12039 w 4965039"/>
                <a:gd name="connsiteY4" fmla="*/ 1797845 h 4044607"/>
                <a:gd name="connsiteX0" fmla="*/ 10236 w 4963236"/>
                <a:gd name="connsiteY0" fmla="*/ 1797845 h 3200509"/>
                <a:gd name="connsiteX1" fmla="*/ 1521536 w 4963236"/>
                <a:gd name="connsiteY1" fmla="*/ 286545 h 3200509"/>
                <a:gd name="connsiteX2" fmla="*/ 4963236 w 4963236"/>
                <a:gd name="connsiteY2" fmla="*/ 769145 h 3200509"/>
                <a:gd name="connsiteX3" fmla="*/ 2181936 w 4963236"/>
                <a:gd name="connsiteY3" fmla="*/ 3182145 h 3200509"/>
                <a:gd name="connsiteX4" fmla="*/ 10236 w 4963236"/>
                <a:gd name="connsiteY4" fmla="*/ 1797845 h 3200509"/>
                <a:gd name="connsiteX0" fmla="*/ 10586 w 4963586"/>
                <a:gd name="connsiteY0" fmla="*/ 1797845 h 4107795"/>
                <a:gd name="connsiteX1" fmla="*/ 1521886 w 4963586"/>
                <a:gd name="connsiteY1" fmla="*/ 286545 h 4107795"/>
                <a:gd name="connsiteX2" fmla="*/ 4963586 w 4963586"/>
                <a:gd name="connsiteY2" fmla="*/ 769145 h 4107795"/>
                <a:gd name="connsiteX3" fmla="*/ 2194986 w 4963586"/>
                <a:gd name="connsiteY3" fmla="*/ 4096545 h 4107795"/>
                <a:gd name="connsiteX4" fmla="*/ 10586 w 4963586"/>
                <a:gd name="connsiteY4" fmla="*/ 1797845 h 4107795"/>
                <a:gd name="connsiteX0" fmla="*/ 10586 w 4963586"/>
                <a:gd name="connsiteY0" fmla="*/ 1797845 h 4139511"/>
                <a:gd name="connsiteX1" fmla="*/ 1521886 w 4963586"/>
                <a:gd name="connsiteY1" fmla="*/ 286545 h 4139511"/>
                <a:gd name="connsiteX2" fmla="*/ 4963586 w 4963586"/>
                <a:gd name="connsiteY2" fmla="*/ 769145 h 4139511"/>
                <a:gd name="connsiteX3" fmla="*/ 2194986 w 4963586"/>
                <a:gd name="connsiteY3" fmla="*/ 4096545 h 4139511"/>
                <a:gd name="connsiteX4" fmla="*/ 10586 w 4963586"/>
                <a:gd name="connsiteY4" fmla="*/ 1797845 h 4139511"/>
                <a:gd name="connsiteX0" fmla="*/ 26370 w 4979370"/>
                <a:gd name="connsiteY0" fmla="*/ 1797845 h 3246403"/>
                <a:gd name="connsiteX1" fmla="*/ 1537670 w 4979370"/>
                <a:gd name="connsiteY1" fmla="*/ 286545 h 3246403"/>
                <a:gd name="connsiteX2" fmla="*/ 4979370 w 4979370"/>
                <a:gd name="connsiteY2" fmla="*/ 769145 h 3246403"/>
                <a:gd name="connsiteX3" fmla="*/ 2680670 w 4979370"/>
                <a:gd name="connsiteY3" fmla="*/ 3182145 h 3246403"/>
                <a:gd name="connsiteX4" fmla="*/ 26370 w 4979370"/>
                <a:gd name="connsiteY4" fmla="*/ 1797845 h 3246403"/>
                <a:gd name="connsiteX0" fmla="*/ 26370 w 4979370"/>
                <a:gd name="connsiteY0" fmla="*/ 1797845 h 3378043"/>
                <a:gd name="connsiteX1" fmla="*/ 1537670 w 4979370"/>
                <a:gd name="connsiteY1" fmla="*/ 286545 h 3378043"/>
                <a:gd name="connsiteX2" fmla="*/ 4979370 w 4979370"/>
                <a:gd name="connsiteY2" fmla="*/ 769145 h 3378043"/>
                <a:gd name="connsiteX3" fmla="*/ 2680670 w 4979370"/>
                <a:gd name="connsiteY3" fmla="*/ 3182145 h 3378043"/>
                <a:gd name="connsiteX4" fmla="*/ 26370 w 4979370"/>
                <a:gd name="connsiteY4" fmla="*/ 1797845 h 3378043"/>
                <a:gd name="connsiteX0" fmla="*/ 31940 w 4762759"/>
                <a:gd name="connsiteY0" fmla="*/ 2754499 h 3367259"/>
                <a:gd name="connsiteX1" fmla="*/ 1321059 w 4762759"/>
                <a:gd name="connsiteY1" fmla="*/ 342385 h 3367259"/>
                <a:gd name="connsiteX2" fmla="*/ 4762759 w 4762759"/>
                <a:gd name="connsiteY2" fmla="*/ 824985 h 3367259"/>
                <a:gd name="connsiteX3" fmla="*/ 2464059 w 4762759"/>
                <a:gd name="connsiteY3" fmla="*/ 3237985 h 3367259"/>
                <a:gd name="connsiteX4" fmla="*/ 31940 w 4762759"/>
                <a:gd name="connsiteY4" fmla="*/ 2754499 h 3367259"/>
                <a:gd name="connsiteX0" fmla="*/ 37411 w 4768230"/>
                <a:gd name="connsiteY0" fmla="*/ 2991005 h 3615249"/>
                <a:gd name="connsiteX1" fmla="*/ 1263050 w 4768230"/>
                <a:gd name="connsiteY1" fmla="*/ 192827 h 3615249"/>
                <a:gd name="connsiteX2" fmla="*/ 4768230 w 4768230"/>
                <a:gd name="connsiteY2" fmla="*/ 1061491 h 3615249"/>
                <a:gd name="connsiteX3" fmla="*/ 2469530 w 4768230"/>
                <a:gd name="connsiteY3" fmla="*/ 3474491 h 3615249"/>
                <a:gd name="connsiteX4" fmla="*/ 37411 w 4768230"/>
                <a:gd name="connsiteY4" fmla="*/ 2991005 h 3615249"/>
                <a:gd name="connsiteX0" fmla="*/ 94229 w 4825048"/>
                <a:gd name="connsiteY0" fmla="*/ 2888783 h 3513027"/>
                <a:gd name="connsiteX1" fmla="*/ 1319868 w 4825048"/>
                <a:gd name="connsiteY1" fmla="*/ 90605 h 3513027"/>
                <a:gd name="connsiteX2" fmla="*/ 4825048 w 4825048"/>
                <a:gd name="connsiteY2" fmla="*/ 959269 h 3513027"/>
                <a:gd name="connsiteX3" fmla="*/ 2526348 w 4825048"/>
                <a:gd name="connsiteY3" fmla="*/ 3372269 h 3513027"/>
                <a:gd name="connsiteX4" fmla="*/ 94229 w 4825048"/>
                <a:gd name="connsiteY4" fmla="*/ 2888783 h 3513027"/>
                <a:gd name="connsiteX0" fmla="*/ 198101 w 4928920"/>
                <a:gd name="connsiteY0" fmla="*/ 2901841 h 3641408"/>
                <a:gd name="connsiteX1" fmla="*/ 1423740 w 4928920"/>
                <a:gd name="connsiteY1" fmla="*/ 103663 h 3641408"/>
                <a:gd name="connsiteX2" fmla="*/ 4928920 w 4928920"/>
                <a:gd name="connsiteY2" fmla="*/ 972327 h 3641408"/>
                <a:gd name="connsiteX3" fmla="*/ 2630220 w 4928920"/>
                <a:gd name="connsiteY3" fmla="*/ 3385327 h 3641408"/>
                <a:gd name="connsiteX4" fmla="*/ 198101 w 4928920"/>
                <a:gd name="connsiteY4" fmla="*/ 2901841 h 3641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8920" h="3641408">
                  <a:moveTo>
                    <a:pt x="198101" y="2901841"/>
                  </a:moveTo>
                  <a:cubicBezTo>
                    <a:pt x="-241029" y="1913681"/>
                    <a:pt x="469" y="-530718"/>
                    <a:pt x="1423740" y="103663"/>
                  </a:cubicBezTo>
                  <a:cubicBezTo>
                    <a:pt x="2847011" y="738044"/>
                    <a:pt x="4928920" y="-262140"/>
                    <a:pt x="4928920" y="972327"/>
                  </a:cubicBezTo>
                  <a:cubicBezTo>
                    <a:pt x="4928920" y="2206794"/>
                    <a:pt x="3418690" y="3063741"/>
                    <a:pt x="2630220" y="3385327"/>
                  </a:cubicBezTo>
                  <a:cubicBezTo>
                    <a:pt x="1841750" y="3706913"/>
                    <a:pt x="637231" y="3890001"/>
                    <a:pt x="198101" y="290184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3" name="Elipse 6">
              <a:extLst>
                <a:ext uri="{FF2B5EF4-FFF2-40B4-BE49-F238E27FC236}">
                  <a16:creationId xmlns:a16="http://schemas.microsoft.com/office/drawing/2014/main" id="{EC00E8AB-356F-D847-B7D2-19810485121F}"/>
                </a:ext>
              </a:extLst>
            </p:cNvPr>
            <p:cNvSpPr/>
            <p:nvPr/>
          </p:nvSpPr>
          <p:spPr>
            <a:xfrm>
              <a:off x="1384157" y="2501729"/>
              <a:ext cx="1478314" cy="942805"/>
            </a:xfrm>
            <a:custGeom>
              <a:avLst/>
              <a:gdLst>
                <a:gd name="connsiteX0" fmla="*/ 0 w 4470400"/>
                <a:gd name="connsiteY0" fmla="*/ 2235200 h 4470400"/>
                <a:gd name="connsiteX1" fmla="*/ 2235200 w 4470400"/>
                <a:gd name="connsiteY1" fmla="*/ 0 h 4470400"/>
                <a:gd name="connsiteX2" fmla="*/ 4470400 w 4470400"/>
                <a:gd name="connsiteY2" fmla="*/ 2235200 h 4470400"/>
                <a:gd name="connsiteX3" fmla="*/ 2235200 w 4470400"/>
                <a:gd name="connsiteY3" fmla="*/ 4470400 h 4470400"/>
                <a:gd name="connsiteX4" fmla="*/ 0 w 4470400"/>
                <a:gd name="connsiteY4" fmla="*/ 2235200 h 4470400"/>
                <a:gd name="connsiteX0" fmla="*/ 20592 w 4490992"/>
                <a:gd name="connsiteY0" fmla="*/ 1511300 h 3746500"/>
                <a:gd name="connsiteX1" fmla="*/ 1531892 w 4490992"/>
                <a:gd name="connsiteY1" fmla="*/ 0 h 3746500"/>
                <a:gd name="connsiteX2" fmla="*/ 4490992 w 4490992"/>
                <a:gd name="connsiteY2" fmla="*/ 1511300 h 3746500"/>
                <a:gd name="connsiteX3" fmla="*/ 2255792 w 4490992"/>
                <a:gd name="connsiteY3" fmla="*/ 3746500 h 3746500"/>
                <a:gd name="connsiteX4" fmla="*/ 20592 w 4490992"/>
                <a:gd name="connsiteY4" fmla="*/ 1511300 h 3746500"/>
                <a:gd name="connsiteX0" fmla="*/ 12039 w 4965039"/>
                <a:gd name="connsiteY0" fmla="*/ 1797845 h 4044607"/>
                <a:gd name="connsiteX1" fmla="*/ 1523339 w 4965039"/>
                <a:gd name="connsiteY1" fmla="*/ 286545 h 4044607"/>
                <a:gd name="connsiteX2" fmla="*/ 4965039 w 4965039"/>
                <a:gd name="connsiteY2" fmla="*/ 769145 h 4044607"/>
                <a:gd name="connsiteX3" fmla="*/ 2247239 w 4965039"/>
                <a:gd name="connsiteY3" fmla="*/ 4033045 h 4044607"/>
                <a:gd name="connsiteX4" fmla="*/ 12039 w 4965039"/>
                <a:gd name="connsiteY4" fmla="*/ 1797845 h 4044607"/>
                <a:gd name="connsiteX0" fmla="*/ 10236 w 4963236"/>
                <a:gd name="connsiteY0" fmla="*/ 1797845 h 3200509"/>
                <a:gd name="connsiteX1" fmla="*/ 1521536 w 4963236"/>
                <a:gd name="connsiteY1" fmla="*/ 286545 h 3200509"/>
                <a:gd name="connsiteX2" fmla="*/ 4963236 w 4963236"/>
                <a:gd name="connsiteY2" fmla="*/ 769145 h 3200509"/>
                <a:gd name="connsiteX3" fmla="*/ 2181936 w 4963236"/>
                <a:gd name="connsiteY3" fmla="*/ 3182145 h 3200509"/>
                <a:gd name="connsiteX4" fmla="*/ 10236 w 4963236"/>
                <a:gd name="connsiteY4" fmla="*/ 1797845 h 3200509"/>
                <a:gd name="connsiteX0" fmla="*/ 10586 w 4963586"/>
                <a:gd name="connsiteY0" fmla="*/ 1797845 h 4107795"/>
                <a:gd name="connsiteX1" fmla="*/ 1521886 w 4963586"/>
                <a:gd name="connsiteY1" fmla="*/ 286545 h 4107795"/>
                <a:gd name="connsiteX2" fmla="*/ 4963586 w 4963586"/>
                <a:gd name="connsiteY2" fmla="*/ 769145 h 4107795"/>
                <a:gd name="connsiteX3" fmla="*/ 2194986 w 4963586"/>
                <a:gd name="connsiteY3" fmla="*/ 4096545 h 4107795"/>
                <a:gd name="connsiteX4" fmla="*/ 10586 w 4963586"/>
                <a:gd name="connsiteY4" fmla="*/ 1797845 h 4107795"/>
                <a:gd name="connsiteX0" fmla="*/ 10586 w 4963586"/>
                <a:gd name="connsiteY0" fmla="*/ 1797845 h 4139511"/>
                <a:gd name="connsiteX1" fmla="*/ 1521886 w 4963586"/>
                <a:gd name="connsiteY1" fmla="*/ 286545 h 4139511"/>
                <a:gd name="connsiteX2" fmla="*/ 4963586 w 4963586"/>
                <a:gd name="connsiteY2" fmla="*/ 769145 h 4139511"/>
                <a:gd name="connsiteX3" fmla="*/ 2194986 w 4963586"/>
                <a:gd name="connsiteY3" fmla="*/ 4096545 h 4139511"/>
                <a:gd name="connsiteX4" fmla="*/ 10586 w 4963586"/>
                <a:gd name="connsiteY4" fmla="*/ 1797845 h 4139511"/>
                <a:gd name="connsiteX0" fmla="*/ 26370 w 4979370"/>
                <a:gd name="connsiteY0" fmla="*/ 1797845 h 3246403"/>
                <a:gd name="connsiteX1" fmla="*/ 1537670 w 4979370"/>
                <a:gd name="connsiteY1" fmla="*/ 286545 h 3246403"/>
                <a:gd name="connsiteX2" fmla="*/ 4979370 w 4979370"/>
                <a:gd name="connsiteY2" fmla="*/ 769145 h 3246403"/>
                <a:gd name="connsiteX3" fmla="*/ 2680670 w 4979370"/>
                <a:gd name="connsiteY3" fmla="*/ 3182145 h 3246403"/>
                <a:gd name="connsiteX4" fmla="*/ 26370 w 4979370"/>
                <a:gd name="connsiteY4" fmla="*/ 1797845 h 3246403"/>
                <a:gd name="connsiteX0" fmla="*/ 26370 w 4979370"/>
                <a:gd name="connsiteY0" fmla="*/ 1797845 h 3378043"/>
                <a:gd name="connsiteX1" fmla="*/ 1537670 w 4979370"/>
                <a:gd name="connsiteY1" fmla="*/ 286545 h 3378043"/>
                <a:gd name="connsiteX2" fmla="*/ 4979370 w 4979370"/>
                <a:gd name="connsiteY2" fmla="*/ 769145 h 3378043"/>
                <a:gd name="connsiteX3" fmla="*/ 2680670 w 4979370"/>
                <a:gd name="connsiteY3" fmla="*/ 3182145 h 3378043"/>
                <a:gd name="connsiteX4" fmla="*/ 26370 w 4979370"/>
                <a:gd name="connsiteY4" fmla="*/ 1797845 h 3378043"/>
                <a:gd name="connsiteX0" fmla="*/ 31940 w 4762759"/>
                <a:gd name="connsiteY0" fmla="*/ 2754499 h 3367259"/>
                <a:gd name="connsiteX1" fmla="*/ 1321059 w 4762759"/>
                <a:gd name="connsiteY1" fmla="*/ 342385 h 3367259"/>
                <a:gd name="connsiteX2" fmla="*/ 4762759 w 4762759"/>
                <a:gd name="connsiteY2" fmla="*/ 824985 h 3367259"/>
                <a:gd name="connsiteX3" fmla="*/ 2464059 w 4762759"/>
                <a:gd name="connsiteY3" fmla="*/ 3237985 h 3367259"/>
                <a:gd name="connsiteX4" fmla="*/ 31940 w 4762759"/>
                <a:gd name="connsiteY4" fmla="*/ 2754499 h 3367259"/>
                <a:gd name="connsiteX0" fmla="*/ 37411 w 4768230"/>
                <a:gd name="connsiteY0" fmla="*/ 2991005 h 3615249"/>
                <a:gd name="connsiteX1" fmla="*/ 1263050 w 4768230"/>
                <a:gd name="connsiteY1" fmla="*/ 192827 h 3615249"/>
                <a:gd name="connsiteX2" fmla="*/ 4768230 w 4768230"/>
                <a:gd name="connsiteY2" fmla="*/ 1061491 h 3615249"/>
                <a:gd name="connsiteX3" fmla="*/ 2469530 w 4768230"/>
                <a:gd name="connsiteY3" fmla="*/ 3474491 h 3615249"/>
                <a:gd name="connsiteX4" fmla="*/ 37411 w 4768230"/>
                <a:gd name="connsiteY4" fmla="*/ 2991005 h 3615249"/>
                <a:gd name="connsiteX0" fmla="*/ 94229 w 4825048"/>
                <a:gd name="connsiteY0" fmla="*/ 2888783 h 3513027"/>
                <a:gd name="connsiteX1" fmla="*/ 1319868 w 4825048"/>
                <a:gd name="connsiteY1" fmla="*/ 90605 h 3513027"/>
                <a:gd name="connsiteX2" fmla="*/ 4825048 w 4825048"/>
                <a:gd name="connsiteY2" fmla="*/ 959269 h 3513027"/>
                <a:gd name="connsiteX3" fmla="*/ 2526348 w 4825048"/>
                <a:gd name="connsiteY3" fmla="*/ 3372269 h 3513027"/>
                <a:gd name="connsiteX4" fmla="*/ 94229 w 4825048"/>
                <a:gd name="connsiteY4" fmla="*/ 2888783 h 3513027"/>
                <a:gd name="connsiteX0" fmla="*/ 198101 w 4928920"/>
                <a:gd name="connsiteY0" fmla="*/ 2901841 h 3641408"/>
                <a:gd name="connsiteX1" fmla="*/ 1423740 w 4928920"/>
                <a:gd name="connsiteY1" fmla="*/ 103663 h 3641408"/>
                <a:gd name="connsiteX2" fmla="*/ 4928920 w 4928920"/>
                <a:gd name="connsiteY2" fmla="*/ 972327 h 3641408"/>
                <a:gd name="connsiteX3" fmla="*/ 2630220 w 4928920"/>
                <a:gd name="connsiteY3" fmla="*/ 3385327 h 3641408"/>
                <a:gd name="connsiteX4" fmla="*/ 198101 w 4928920"/>
                <a:gd name="connsiteY4" fmla="*/ 2901841 h 3641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8920" h="3641408">
                  <a:moveTo>
                    <a:pt x="198101" y="2901841"/>
                  </a:moveTo>
                  <a:cubicBezTo>
                    <a:pt x="-241029" y="1913681"/>
                    <a:pt x="469" y="-530718"/>
                    <a:pt x="1423740" y="103663"/>
                  </a:cubicBezTo>
                  <a:cubicBezTo>
                    <a:pt x="2847011" y="738044"/>
                    <a:pt x="4928920" y="-262140"/>
                    <a:pt x="4928920" y="972327"/>
                  </a:cubicBezTo>
                  <a:cubicBezTo>
                    <a:pt x="4928920" y="2206794"/>
                    <a:pt x="3418690" y="3063741"/>
                    <a:pt x="2630220" y="3385327"/>
                  </a:cubicBezTo>
                  <a:cubicBezTo>
                    <a:pt x="1841750" y="3706913"/>
                    <a:pt x="637231" y="3890001"/>
                    <a:pt x="198101" y="290184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4" name="TextBox 5">
            <a:extLst>
              <a:ext uri="{FF2B5EF4-FFF2-40B4-BE49-F238E27FC236}">
                <a16:creationId xmlns:a16="http://schemas.microsoft.com/office/drawing/2014/main" id="{E8EF349B-CA0C-6B47-B06C-0C048281A7AD}"/>
              </a:ext>
            </a:extLst>
          </p:cNvPr>
          <p:cNvSpPr txBox="1"/>
          <p:nvPr/>
        </p:nvSpPr>
        <p:spPr>
          <a:xfrm>
            <a:off x="1815652" y="3946561"/>
            <a:ext cx="181246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latin typeface="Montserrat" pitchFamily="2" charset="77"/>
                <a:ea typeface="PT Sans" panose="020B0503020203020204" pitchFamily="34" charset="0"/>
                <a:cs typeface="Times Sans Serif" panose="02020603050405020304" pitchFamily="18" charset="0"/>
              </a:rPr>
              <a:t>Realistic</a:t>
            </a:r>
          </a:p>
        </p:txBody>
      </p:sp>
      <p:sp>
        <p:nvSpPr>
          <p:cNvPr id="5" name="7 CuadroTexto">
            <a:extLst>
              <a:ext uri="{FF2B5EF4-FFF2-40B4-BE49-F238E27FC236}">
                <a16:creationId xmlns:a16="http://schemas.microsoft.com/office/drawing/2014/main" id="{DA52EEF9-8318-0541-B098-8F0824B33AC1}"/>
              </a:ext>
            </a:extLst>
          </p:cNvPr>
          <p:cNvSpPr txBox="1"/>
          <p:nvPr/>
        </p:nvSpPr>
        <p:spPr>
          <a:xfrm>
            <a:off x="1815651" y="4365796"/>
            <a:ext cx="1812462" cy="6664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latin typeface="Montserrat" pitchFamily="2" charset="77"/>
                <a:ea typeface="PT Sans" panose="020B0503020203020204" pitchFamily="34" charset="0"/>
              </a:rPr>
              <a:t>Use this space to expand the info and give more relevant data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37D0EA-F0D2-934D-9A5D-331B5B1D7F2E}"/>
              </a:ext>
            </a:extLst>
          </p:cNvPr>
          <p:cNvSpPr txBox="1"/>
          <p:nvPr/>
        </p:nvSpPr>
        <p:spPr>
          <a:xfrm>
            <a:off x="4926706" y="3946561"/>
            <a:ext cx="178132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latin typeface="Montserrat" pitchFamily="2" charset="77"/>
                <a:ea typeface="PT Sans" panose="020B0503020203020204" pitchFamily="34" charset="0"/>
                <a:cs typeface="Times Sans Serif" panose="02020603050405020304" pitchFamily="18" charset="0"/>
              </a:rPr>
              <a:t>Attainable</a:t>
            </a:r>
          </a:p>
        </p:txBody>
      </p:sp>
      <p:sp>
        <p:nvSpPr>
          <p:cNvPr id="7" name="7 CuadroTexto">
            <a:extLst>
              <a:ext uri="{FF2B5EF4-FFF2-40B4-BE49-F238E27FC236}">
                <a16:creationId xmlns:a16="http://schemas.microsoft.com/office/drawing/2014/main" id="{79C01B96-2882-B44A-9CA4-B20978C0F6AB}"/>
              </a:ext>
            </a:extLst>
          </p:cNvPr>
          <p:cNvSpPr txBox="1"/>
          <p:nvPr/>
        </p:nvSpPr>
        <p:spPr>
          <a:xfrm>
            <a:off x="4919630" y="4365796"/>
            <a:ext cx="1781324" cy="6664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latin typeface="Montserrat" pitchFamily="2" charset="77"/>
                <a:ea typeface="PT Sans" panose="020B0503020203020204" pitchFamily="34" charset="0"/>
              </a:rPr>
              <a:t>Use this space to expand the info and give more relevant data</a:t>
            </a: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45519FD4-800E-0243-AB9E-912324A8746D}"/>
              </a:ext>
            </a:extLst>
          </p:cNvPr>
          <p:cNvSpPr txBox="1"/>
          <p:nvPr/>
        </p:nvSpPr>
        <p:spPr>
          <a:xfrm>
            <a:off x="7927177" y="3946561"/>
            <a:ext cx="181246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latin typeface="Montserrat" pitchFamily="2" charset="77"/>
                <a:ea typeface="PT Sans" panose="020B0503020203020204" pitchFamily="34" charset="0"/>
                <a:cs typeface="Times Sans Serif" panose="02020603050405020304" pitchFamily="18" charset="0"/>
              </a:rPr>
              <a:t>Measurable</a:t>
            </a:r>
          </a:p>
        </p:txBody>
      </p:sp>
      <p:sp>
        <p:nvSpPr>
          <p:cNvPr id="12" name="7 CuadroTexto">
            <a:extLst>
              <a:ext uri="{FF2B5EF4-FFF2-40B4-BE49-F238E27FC236}">
                <a16:creationId xmlns:a16="http://schemas.microsoft.com/office/drawing/2014/main" id="{B7919ADC-729A-7C41-996E-896AA4D4D75F}"/>
              </a:ext>
            </a:extLst>
          </p:cNvPr>
          <p:cNvSpPr txBox="1"/>
          <p:nvPr/>
        </p:nvSpPr>
        <p:spPr>
          <a:xfrm>
            <a:off x="7936486" y="4365796"/>
            <a:ext cx="1812461" cy="6664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latin typeface="Montserrat" pitchFamily="2" charset="77"/>
                <a:ea typeface="PT Sans" panose="020B0503020203020204" pitchFamily="34" charset="0"/>
              </a:rPr>
              <a:t>Use this space to expand the info and give more relevant data</a:t>
            </a:r>
          </a:p>
        </p:txBody>
      </p:sp>
      <p:sp>
        <p:nvSpPr>
          <p:cNvPr id="16" name="Forma libre 15">
            <a:extLst>
              <a:ext uri="{FF2B5EF4-FFF2-40B4-BE49-F238E27FC236}">
                <a16:creationId xmlns:a16="http://schemas.microsoft.com/office/drawing/2014/main" id="{2C8DC53F-3CD5-424F-A71C-272C5A4C065E}"/>
              </a:ext>
            </a:extLst>
          </p:cNvPr>
          <p:cNvSpPr/>
          <p:nvPr/>
        </p:nvSpPr>
        <p:spPr>
          <a:xfrm>
            <a:off x="5637635" y="2803446"/>
            <a:ext cx="368229" cy="368229"/>
          </a:xfrm>
          <a:custGeom>
            <a:avLst/>
            <a:gdLst>
              <a:gd name="connsiteX0" fmla="*/ 2914650 w 5829300"/>
              <a:gd name="connsiteY0" fmla="*/ 0 h 5829300"/>
              <a:gd name="connsiteX1" fmla="*/ 0 w 5829300"/>
              <a:gd name="connsiteY1" fmla="*/ 2914650 h 5829300"/>
              <a:gd name="connsiteX2" fmla="*/ 2914650 w 5829300"/>
              <a:gd name="connsiteY2" fmla="*/ 5829300 h 5829300"/>
              <a:gd name="connsiteX3" fmla="*/ 5829300 w 5829300"/>
              <a:gd name="connsiteY3" fmla="*/ 2914650 h 5829300"/>
              <a:gd name="connsiteX4" fmla="*/ 2914650 w 5829300"/>
              <a:gd name="connsiteY4" fmla="*/ 0 h 5829300"/>
              <a:gd name="connsiteX5" fmla="*/ 2914650 w 5829300"/>
              <a:gd name="connsiteY5" fmla="*/ 5533578 h 5829300"/>
              <a:gd name="connsiteX6" fmla="*/ 304086 w 5829300"/>
              <a:gd name="connsiteY6" fmla="*/ 2923013 h 5829300"/>
              <a:gd name="connsiteX7" fmla="*/ 2914650 w 5829300"/>
              <a:gd name="connsiteY7" fmla="*/ 312449 h 5829300"/>
              <a:gd name="connsiteX8" fmla="*/ 5525215 w 5829300"/>
              <a:gd name="connsiteY8" fmla="*/ 2923013 h 5829300"/>
              <a:gd name="connsiteX9" fmla="*/ 2914650 w 5829300"/>
              <a:gd name="connsiteY9" fmla="*/ 5533578 h 5829300"/>
              <a:gd name="connsiteX10" fmla="*/ 2808218 w 5829300"/>
              <a:gd name="connsiteY10" fmla="*/ 894769 h 5829300"/>
              <a:gd name="connsiteX11" fmla="*/ 2767165 w 5829300"/>
              <a:gd name="connsiteY11" fmla="*/ 788337 h 5829300"/>
              <a:gd name="connsiteX12" fmla="*/ 2808218 w 5829300"/>
              <a:gd name="connsiteY12" fmla="*/ 681904 h 5829300"/>
              <a:gd name="connsiteX13" fmla="*/ 3021835 w 5829300"/>
              <a:gd name="connsiteY13" fmla="*/ 681904 h 5829300"/>
              <a:gd name="connsiteX14" fmla="*/ 3062888 w 5829300"/>
              <a:gd name="connsiteY14" fmla="*/ 788337 h 5829300"/>
              <a:gd name="connsiteX15" fmla="*/ 3021835 w 5829300"/>
              <a:gd name="connsiteY15" fmla="*/ 894769 h 5829300"/>
              <a:gd name="connsiteX16" fmla="*/ 2915403 w 5829300"/>
              <a:gd name="connsiteY16" fmla="*/ 935822 h 5829300"/>
              <a:gd name="connsiteX17" fmla="*/ 2808218 w 5829300"/>
              <a:gd name="connsiteY17" fmla="*/ 894769 h 5829300"/>
              <a:gd name="connsiteX18" fmla="*/ 1954502 w 5829300"/>
              <a:gd name="connsiteY18" fmla="*/ 968512 h 5829300"/>
              <a:gd name="connsiteX19" fmla="*/ 1995554 w 5829300"/>
              <a:gd name="connsiteY19" fmla="*/ 1074944 h 5829300"/>
              <a:gd name="connsiteX20" fmla="*/ 1954502 w 5829300"/>
              <a:gd name="connsiteY20" fmla="*/ 1181376 h 5829300"/>
              <a:gd name="connsiteX21" fmla="*/ 1848069 w 5829300"/>
              <a:gd name="connsiteY21" fmla="*/ 1222429 h 5829300"/>
              <a:gd name="connsiteX22" fmla="*/ 1741637 w 5829300"/>
              <a:gd name="connsiteY22" fmla="*/ 1181376 h 5829300"/>
              <a:gd name="connsiteX23" fmla="*/ 1700584 w 5829300"/>
              <a:gd name="connsiteY23" fmla="*/ 1074944 h 5829300"/>
              <a:gd name="connsiteX24" fmla="*/ 1741637 w 5829300"/>
              <a:gd name="connsiteY24" fmla="*/ 968512 h 5829300"/>
              <a:gd name="connsiteX25" fmla="*/ 1954502 w 5829300"/>
              <a:gd name="connsiteY25" fmla="*/ 968512 h 5829300"/>
              <a:gd name="connsiteX26" fmla="*/ 1174528 w 5829300"/>
              <a:gd name="connsiteY26" fmla="*/ 1748485 h 5829300"/>
              <a:gd name="connsiteX27" fmla="*/ 1215581 w 5829300"/>
              <a:gd name="connsiteY27" fmla="*/ 1854918 h 5829300"/>
              <a:gd name="connsiteX28" fmla="*/ 1174528 w 5829300"/>
              <a:gd name="connsiteY28" fmla="*/ 1961350 h 5829300"/>
              <a:gd name="connsiteX29" fmla="*/ 1068095 w 5829300"/>
              <a:gd name="connsiteY29" fmla="*/ 2002403 h 5829300"/>
              <a:gd name="connsiteX30" fmla="*/ 961663 w 5829300"/>
              <a:gd name="connsiteY30" fmla="*/ 1961350 h 5829300"/>
              <a:gd name="connsiteX31" fmla="*/ 920610 w 5829300"/>
              <a:gd name="connsiteY31" fmla="*/ 1854918 h 5829300"/>
              <a:gd name="connsiteX32" fmla="*/ 961663 w 5829300"/>
              <a:gd name="connsiteY32" fmla="*/ 1748485 h 5829300"/>
              <a:gd name="connsiteX33" fmla="*/ 1174528 w 5829300"/>
              <a:gd name="connsiteY33" fmla="*/ 1748485 h 5829300"/>
              <a:gd name="connsiteX34" fmla="*/ 936584 w 5829300"/>
              <a:gd name="connsiteY34" fmla="*/ 2922251 h 5829300"/>
              <a:gd name="connsiteX35" fmla="*/ 895531 w 5829300"/>
              <a:gd name="connsiteY35" fmla="*/ 3028683 h 5829300"/>
              <a:gd name="connsiteX36" fmla="*/ 789099 w 5829300"/>
              <a:gd name="connsiteY36" fmla="*/ 3069736 h 5829300"/>
              <a:gd name="connsiteX37" fmla="*/ 682666 w 5829300"/>
              <a:gd name="connsiteY37" fmla="*/ 3028683 h 5829300"/>
              <a:gd name="connsiteX38" fmla="*/ 641614 w 5829300"/>
              <a:gd name="connsiteY38" fmla="*/ 2922251 h 5829300"/>
              <a:gd name="connsiteX39" fmla="*/ 682666 w 5829300"/>
              <a:gd name="connsiteY39" fmla="*/ 2815819 h 5829300"/>
              <a:gd name="connsiteX40" fmla="*/ 896283 w 5829300"/>
              <a:gd name="connsiteY40" fmla="*/ 2815819 h 5829300"/>
              <a:gd name="connsiteX41" fmla="*/ 936584 w 5829300"/>
              <a:gd name="connsiteY41" fmla="*/ 2922251 h 5829300"/>
              <a:gd name="connsiteX42" fmla="*/ 1174528 w 5829300"/>
              <a:gd name="connsiteY42" fmla="*/ 3874799 h 5829300"/>
              <a:gd name="connsiteX43" fmla="*/ 1215581 w 5829300"/>
              <a:gd name="connsiteY43" fmla="*/ 3981231 h 5829300"/>
              <a:gd name="connsiteX44" fmla="*/ 1174528 w 5829300"/>
              <a:gd name="connsiteY44" fmla="*/ 4087663 h 5829300"/>
              <a:gd name="connsiteX45" fmla="*/ 1068095 w 5829300"/>
              <a:gd name="connsiteY45" fmla="*/ 4128716 h 5829300"/>
              <a:gd name="connsiteX46" fmla="*/ 961663 w 5829300"/>
              <a:gd name="connsiteY46" fmla="*/ 4087663 h 5829300"/>
              <a:gd name="connsiteX47" fmla="*/ 920610 w 5829300"/>
              <a:gd name="connsiteY47" fmla="*/ 3981231 h 5829300"/>
              <a:gd name="connsiteX48" fmla="*/ 961663 w 5829300"/>
              <a:gd name="connsiteY48" fmla="*/ 3874799 h 5829300"/>
              <a:gd name="connsiteX49" fmla="*/ 1174528 w 5829300"/>
              <a:gd name="connsiteY49" fmla="*/ 3874799 h 5829300"/>
              <a:gd name="connsiteX50" fmla="*/ 1954502 w 5829300"/>
              <a:gd name="connsiteY50" fmla="*/ 4654773 h 5829300"/>
              <a:gd name="connsiteX51" fmla="*/ 1995554 w 5829300"/>
              <a:gd name="connsiteY51" fmla="*/ 4761205 h 5829300"/>
              <a:gd name="connsiteX52" fmla="*/ 1954502 w 5829300"/>
              <a:gd name="connsiteY52" fmla="*/ 4867637 h 5829300"/>
              <a:gd name="connsiteX53" fmla="*/ 1848069 w 5829300"/>
              <a:gd name="connsiteY53" fmla="*/ 4908690 h 5829300"/>
              <a:gd name="connsiteX54" fmla="*/ 1741637 w 5829300"/>
              <a:gd name="connsiteY54" fmla="*/ 4867637 h 5829300"/>
              <a:gd name="connsiteX55" fmla="*/ 1700584 w 5829300"/>
              <a:gd name="connsiteY55" fmla="*/ 4761205 h 5829300"/>
              <a:gd name="connsiteX56" fmla="*/ 1741637 w 5829300"/>
              <a:gd name="connsiteY56" fmla="*/ 4654773 h 5829300"/>
              <a:gd name="connsiteX57" fmla="*/ 1954502 w 5829300"/>
              <a:gd name="connsiteY57" fmla="*/ 4654773 h 5829300"/>
              <a:gd name="connsiteX58" fmla="*/ 3021844 w 5829300"/>
              <a:gd name="connsiteY58" fmla="*/ 4942132 h 5829300"/>
              <a:gd name="connsiteX59" fmla="*/ 3062897 w 5829300"/>
              <a:gd name="connsiteY59" fmla="*/ 5048565 h 5829300"/>
              <a:gd name="connsiteX60" fmla="*/ 3021844 w 5829300"/>
              <a:gd name="connsiteY60" fmla="*/ 5154997 h 5829300"/>
              <a:gd name="connsiteX61" fmla="*/ 2915412 w 5829300"/>
              <a:gd name="connsiteY61" fmla="*/ 5196050 h 5829300"/>
              <a:gd name="connsiteX62" fmla="*/ 2808980 w 5829300"/>
              <a:gd name="connsiteY62" fmla="*/ 5154997 h 5829300"/>
              <a:gd name="connsiteX63" fmla="*/ 2767927 w 5829300"/>
              <a:gd name="connsiteY63" fmla="*/ 5048565 h 5829300"/>
              <a:gd name="connsiteX64" fmla="*/ 2808980 w 5829300"/>
              <a:gd name="connsiteY64" fmla="*/ 4942132 h 5829300"/>
              <a:gd name="connsiteX65" fmla="*/ 3021844 w 5829300"/>
              <a:gd name="connsiteY65" fmla="*/ 4942132 h 5829300"/>
              <a:gd name="connsiteX66" fmla="*/ 4089178 w 5829300"/>
              <a:gd name="connsiteY66" fmla="*/ 4654773 h 5829300"/>
              <a:gd name="connsiteX67" fmla="*/ 4130231 w 5829300"/>
              <a:gd name="connsiteY67" fmla="*/ 4761205 h 5829300"/>
              <a:gd name="connsiteX68" fmla="*/ 4089178 w 5829300"/>
              <a:gd name="connsiteY68" fmla="*/ 4867637 h 5829300"/>
              <a:gd name="connsiteX69" fmla="*/ 3982745 w 5829300"/>
              <a:gd name="connsiteY69" fmla="*/ 4908690 h 5829300"/>
              <a:gd name="connsiteX70" fmla="*/ 3876313 w 5829300"/>
              <a:gd name="connsiteY70" fmla="*/ 4867637 h 5829300"/>
              <a:gd name="connsiteX71" fmla="*/ 3835261 w 5829300"/>
              <a:gd name="connsiteY71" fmla="*/ 4761205 h 5829300"/>
              <a:gd name="connsiteX72" fmla="*/ 3876313 w 5829300"/>
              <a:gd name="connsiteY72" fmla="*/ 4654773 h 5829300"/>
              <a:gd name="connsiteX73" fmla="*/ 4089178 w 5829300"/>
              <a:gd name="connsiteY73" fmla="*/ 4654773 h 5829300"/>
              <a:gd name="connsiteX74" fmla="*/ 4869152 w 5829300"/>
              <a:gd name="connsiteY74" fmla="*/ 3874799 h 5829300"/>
              <a:gd name="connsiteX75" fmla="*/ 4910205 w 5829300"/>
              <a:gd name="connsiteY75" fmla="*/ 3981231 h 5829300"/>
              <a:gd name="connsiteX76" fmla="*/ 4869152 w 5829300"/>
              <a:gd name="connsiteY76" fmla="*/ 4087663 h 5829300"/>
              <a:gd name="connsiteX77" fmla="*/ 4762719 w 5829300"/>
              <a:gd name="connsiteY77" fmla="*/ 4128716 h 5829300"/>
              <a:gd name="connsiteX78" fmla="*/ 4656287 w 5829300"/>
              <a:gd name="connsiteY78" fmla="*/ 4087663 h 5829300"/>
              <a:gd name="connsiteX79" fmla="*/ 4615234 w 5829300"/>
              <a:gd name="connsiteY79" fmla="*/ 3981231 h 5829300"/>
              <a:gd name="connsiteX80" fmla="*/ 4656287 w 5829300"/>
              <a:gd name="connsiteY80" fmla="*/ 3874799 h 5829300"/>
              <a:gd name="connsiteX81" fmla="*/ 4869152 w 5829300"/>
              <a:gd name="connsiteY81" fmla="*/ 3874799 h 5829300"/>
              <a:gd name="connsiteX82" fmla="*/ 5197564 w 5829300"/>
              <a:gd name="connsiteY82" fmla="*/ 2922251 h 5829300"/>
              <a:gd name="connsiteX83" fmla="*/ 5156512 w 5829300"/>
              <a:gd name="connsiteY83" fmla="*/ 3028683 h 5829300"/>
              <a:gd name="connsiteX84" fmla="*/ 5050079 w 5829300"/>
              <a:gd name="connsiteY84" fmla="*/ 3069736 h 5829300"/>
              <a:gd name="connsiteX85" fmla="*/ 4943647 w 5829300"/>
              <a:gd name="connsiteY85" fmla="*/ 3028683 h 5829300"/>
              <a:gd name="connsiteX86" fmla="*/ 4902594 w 5829300"/>
              <a:gd name="connsiteY86" fmla="*/ 2922251 h 5829300"/>
              <a:gd name="connsiteX87" fmla="*/ 4943647 w 5829300"/>
              <a:gd name="connsiteY87" fmla="*/ 2815819 h 5829300"/>
              <a:gd name="connsiteX88" fmla="*/ 5157264 w 5829300"/>
              <a:gd name="connsiteY88" fmla="*/ 2815819 h 5829300"/>
              <a:gd name="connsiteX89" fmla="*/ 5197564 w 5829300"/>
              <a:gd name="connsiteY89" fmla="*/ 2922251 h 5829300"/>
              <a:gd name="connsiteX90" fmla="*/ 4655534 w 5829300"/>
              <a:gd name="connsiteY90" fmla="*/ 1962102 h 5829300"/>
              <a:gd name="connsiteX91" fmla="*/ 4614482 w 5829300"/>
              <a:gd name="connsiteY91" fmla="*/ 1855670 h 5829300"/>
              <a:gd name="connsiteX92" fmla="*/ 4655534 w 5829300"/>
              <a:gd name="connsiteY92" fmla="*/ 1749238 h 5829300"/>
              <a:gd name="connsiteX93" fmla="*/ 4869152 w 5829300"/>
              <a:gd name="connsiteY93" fmla="*/ 1749238 h 5829300"/>
              <a:gd name="connsiteX94" fmla="*/ 4910205 w 5829300"/>
              <a:gd name="connsiteY94" fmla="*/ 1855670 h 5829300"/>
              <a:gd name="connsiteX95" fmla="*/ 4869152 w 5829300"/>
              <a:gd name="connsiteY95" fmla="*/ 1962102 h 5829300"/>
              <a:gd name="connsiteX96" fmla="*/ 4762719 w 5829300"/>
              <a:gd name="connsiteY96" fmla="*/ 2003155 h 5829300"/>
              <a:gd name="connsiteX97" fmla="*/ 4655534 w 5829300"/>
              <a:gd name="connsiteY97" fmla="*/ 1962102 h 5829300"/>
              <a:gd name="connsiteX98" fmla="*/ 4089178 w 5829300"/>
              <a:gd name="connsiteY98" fmla="*/ 968512 h 5829300"/>
              <a:gd name="connsiteX99" fmla="*/ 4130231 w 5829300"/>
              <a:gd name="connsiteY99" fmla="*/ 1074944 h 5829300"/>
              <a:gd name="connsiteX100" fmla="*/ 4089178 w 5829300"/>
              <a:gd name="connsiteY100" fmla="*/ 1181376 h 5829300"/>
              <a:gd name="connsiteX101" fmla="*/ 3982745 w 5829300"/>
              <a:gd name="connsiteY101" fmla="*/ 1222429 h 5829300"/>
              <a:gd name="connsiteX102" fmla="*/ 3876313 w 5829300"/>
              <a:gd name="connsiteY102" fmla="*/ 1181376 h 5829300"/>
              <a:gd name="connsiteX103" fmla="*/ 3835261 w 5829300"/>
              <a:gd name="connsiteY103" fmla="*/ 1074944 h 5829300"/>
              <a:gd name="connsiteX104" fmla="*/ 3876313 w 5829300"/>
              <a:gd name="connsiteY104" fmla="*/ 968512 h 5829300"/>
              <a:gd name="connsiteX105" fmla="*/ 4089178 w 5829300"/>
              <a:gd name="connsiteY105" fmla="*/ 968512 h 5829300"/>
              <a:gd name="connsiteX106" fmla="*/ 2758812 w 5829300"/>
              <a:gd name="connsiteY106" fmla="*/ 2922251 h 5829300"/>
              <a:gd name="connsiteX107" fmla="*/ 2758812 w 5829300"/>
              <a:gd name="connsiteY107" fmla="*/ 1543231 h 5829300"/>
              <a:gd name="connsiteX108" fmla="*/ 2906297 w 5829300"/>
              <a:gd name="connsiteY108" fmla="*/ 1395746 h 5829300"/>
              <a:gd name="connsiteX109" fmla="*/ 3054534 w 5829300"/>
              <a:gd name="connsiteY109" fmla="*/ 1543231 h 5829300"/>
              <a:gd name="connsiteX110" fmla="*/ 3054534 w 5829300"/>
              <a:gd name="connsiteY110" fmla="*/ 2766413 h 5829300"/>
              <a:gd name="connsiteX111" fmla="*/ 3883924 w 5829300"/>
              <a:gd name="connsiteY111" fmla="*/ 2766413 h 5829300"/>
              <a:gd name="connsiteX112" fmla="*/ 4031409 w 5829300"/>
              <a:gd name="connsiteY112" fmla="*/ 2913898 h 5829300"/>
              <a:gd name="connsiteX113" fmla="*/ 3883924 w 5829300"/>
              <a:gd name="connsiteY113" fmla="*/ 3061383 h 5829300"/>
              <a:gd name="connsiteX114" fmla="*/ 2914650 w 5829300"/>
              <a:gd name="connsiteY114" fmla="*/ 3061383 h 5829300"/>
              <a:gd name="connsiteX115" fmla="*/ 2758812 w 5829300"/>
              <a:gd name="connsiteY115" fmla="*/ 2922251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5829300" h="5829300">
                <a:moveTo>
                  <a:pt x="2914650" y="0"/>
                </a:moveTo>
                <a:cubicBezTo>
                  <a:pt x="1305287" y="0"/>
                  <a:pt x="0" y="1305287"/>
                  <a:pt x="0" y="2914650"/>
                </a:cubicBezTo>
                <a:cubicBezTo>
                  <a:pt x="0" y="4524013"/>
                  <a:pt x="1306040" y="5829300"/>
                  <a:pt x="2914650" y="5829300"/>
                </a:cubicBezTo>
                <a:cubicBezTo>
                  <a:pt x="4523261" y="5829300"/>
                  <a:pt x="5829300" y="4523261"/>
                  <a:pt x="5829300" y="2914650"/>
                </a:cubicBezTo>
                <a:cubicBezTo>
                  <a:pt x="5829300" y="1306040"/>
                  <a:pt x="4524023" y="0"/>
                  <a:pt x="2914650" y="0"/>
                </a:cubicBezTo>
                <a:close/>
                <a:moveTo>
                  <a:pt x="2914650" y="5533578"/>
                </a:moveTo>
                <a:cubicBezTo>
                  <a:pt x="1469488" y="5533578"/>
                  <a:pt x="304086" y="4359812"/>
                  <a:pt x="304086" y="2923013"/>
                </a:cubicBezTo>
                <a:cubicBezTo>
                  <a:pt x="304086" y="1477851"/>
                  <a:pt x="1477851" y="312449"/>
                  <a:pt x="2914650" y="312449"/>
                </a:cubicBezTo>
                <a:cubicBezTo>
                  <a:pt x="4359812" y="312449"/>
                  <a:pt x="5525215" y="1486214"/>
                  <a:pt x="5525215" y="2923013"/>
                </a:cubicBezTo>
                <a:cubicBezTo>
                  <a:pt x="5525215" y="4359812"/>
                  <a:pt x="4359812" y="5533578"/>
                  <a:pt x="2914650" y="5533578"/>
                </a:cubicBezTo>
                <a:close/>
                <a:moveTo>
                  <a:pt x="2808218" y="894769"/>
                </a:moveTo>
                <a:cubicBezTo>
                  <a:pt x="2783891" y="870442"/>
                  <a:pt x="2767165" y="829389"/>
                  <a:pt x="2767165" y="788337"/>
                </a:cubicBezTo>
                <a:cubicBezTo>
                  <a:pt x="2767165" y="747284"/>
                  <a:pt x="2783891" y="706231"/>
                  <a:pt x="2808218" y="681904"/>
                </a:cubicBezTo>
                <a:cubicBezTo>
                  <a:pt x="2865996" y="624126"/>
                  <a:pt x="2964066" y="624126"/>
                  <a:pt x="3021835" y="681904"/>
                </a:cubicBezTo>
                <a:cubicBezTo>
                  <a:pt x="3046162" y="706231"/>
                  <a:pt x="3062888" y="747284"/>
                  <a:pt x="3062888" y="788337"/>
                </a:cubicBezTo>
                <a:cubicBezTo>
                  <a:pt x="3062888" y="829389"/>
                  <a:pt x="3046162" y="870442"/>
                  <a:pt x="3021835" y="894769"/>
                </a:cubicBezTo>
                <a:cubicBezTo>
                  <a:pt x="2997508" y="919096"/>
                  <a:pt x="2956455" y="935822"/>
                  <a:pt x="2915403" y="935822"/>
                </a:cubicBezTo>
                <a:cubicBezTo>
                  <a:pt x="2873597" y="944185"/>
                  <a:pt x="2832545" y="927459"/>
                  <a:pt x="2808218" y="894769"/>
                </a:cubicBezTo>
                <a:close/>
                <a:moveTo>
                  <a:pt x="1954502" y="968512"/>
                </a:moveTo>
                <a:cubicBezTo>
                  <a:pt x="1978828" y="992838"/>
                  <a:pt x="1995554" y="1033891"/>
                  <a:pt x="1995554" y="1074944"/>
                </a:cubicBezTo>
                <a:cubicBezTo>
                  <a:pt x="1995554" y="1115997"/>
                  <a:pt x="1978828" y="1157049"/>
                  <a:pt x="1954502" y="1181376"/>
                </a:cubicBezTo>
                <a:cubicBezTo>
                  <a:pt x="1930175" y="1205703"/>
                  <a:pt x="1889122" y="1222429"/>
                  <a:pt x="1848069" y="1222429"/>
                </a:cubicBezTo>
                <a:cubicBezTo>
                  <a:pt x="1807016" y="1222429"/>
                  <a:pt x="1765964" y="1205703"/>
                  <a:pt x="1741637" y="1181376"/>
                </a:cubicBezTo>
                <a:cubicBezTo>
                  <a:pt x="1717310" y="1157049"/>
                  <a:pt x="1700584" y="1115997"/>
                  <a:pt x="1700584" y="1074944"/>
                </a:cubicBezTo>
                <a:cubicBezTo>
                  <a:pt x="1700584" y="1033891"/>
                  <a:pt x="1717310" y="992838"/>
                  <a:pt x="1741637" y="968512"/>
                </a:cubicBezTo>
                <a:cubicBezTo>
                  <a:pt x="1798663" y="910733"/>
                  <a:pt x="1896732" y="910733"/>
                  <a:pt x="1954502" y="968512"/>
                </a:cubicBezTo>
                <a:close/>
                <a:moveTo>
                  <a:pt x="1174528" y="1748485"/>
                </a:moveTo>
                <a:cubicBezTo>
                  <a:pt x="1198855" y="1772812"/>
                  <a:pt x="1215581" y="1813865"/>
                  <a:pt x="1215581" y="1854918"/>
                </a:cubicBezTo>
                <a:cubicBezTo>
                  <a:pt x="1215581" y="1895970"/>
                  <a:pt x="1198855" y="1937023"/>
                  <a:pt x="1174528" y="1961350"/>
                </a:cubicBezTo>
                <a:cubicBezTo>
                  <a:pt x="1141838" y="1985677"/>
                  <a:pt x="1109148" y="2002403"/>
                  <a:pt x="1068095" y="2002403"/>
                </a:cubicBezTo>
                <a:cubicBezTo>
                  <a:pt x="1027043" y="2002403"/>
                  <a:pt x="985990" y="1985677"/>
                  <a:pt x="961663" y="1961350"/>
                </a:cubicBezTo>
                <a:cubicBezTo>
                  <a:pt x="937336" y="1937023"/>
                  <a:pt x="920610" y="1895970"/>
                  <a:pt x="920610" y="1854918"/>
                </a:cubicBezTo>
                <a:cubicBezTo>
                  <a:pt x="920610" y="1813865"/>
                  <a:pt x="937336" y="1772812"/>
                  <a:pt x="961663" y="1748485"/>
                </a:cubicBezTo>
                <a:cubicBezTo>
                  <a:pt x="1018680" y="1690707"/>
                  <a:pt x="1116749" y="1690707"/>
                  <a:pt x="1174528" y="1748485"/>
                </a:cubicBezTo>
                <a:close/>
                <a:moveTo>
                  <a:pt x="936584" y="2922251"/>
                </a:moveTo>
                <a:cubicBezTo>
                  <a:pt x="936584" y="2963304"/>
                  <a:pt x="919858" y="3004357"/>
                  <a:pt x="895531" y="3028683"/>
                </a:cubicBezTo>
                <a:cubicBezTo>
                  <a:pt x="862841" y="3053010"/>
                  <a:pt x="830151" y="3069736"/>
                  <a:pt x="789099" y="3069736"/>
                </a:cubicBezTo>
                <a:cubicBezTo>
                  <a:pt x="748046" y="3069736"/>
                  <a:pt x="715356" y="3053010"/>
                  <a:pt x="682666" y="3028683"/>
                </a:cubicBezTo>
                <a:cubicBezTo>
                  <a:pt x="658339" y="2995994"/>
                  <a:pt x="641614" y="2963304"/>
                  <a:pt x="641614" y="2922251"/>
                </a:cubicBezTo>
                <a:cubicBezTo>
                  <a:pt x="641614" y="2881198"/>
                  <a:pt x="658339" y="2840146"/>
                  <a:pt x="682666" y="2815819"/>
                </a:cubicBezTo>
                <a:cubicBezTo>
                  <a:pt x="740445" y="2758040"/>
                  <a:pt x="838514" y="2758040"/>
                  <a:pt x="896283" y="2815819"/>
                </a:cubicBezTo>
                <a:cubicBezTo>
                  <a:pt x="919858" y="2840146"/>
                  <a:pt x="936584" y="2881198"/>
                  <a:pt x="936584" y="2922251"/>
                </a:cubicBezTo>
                <a:close/>
                <a:moveTo>
                  <a:pt x="1174528" y="3874799"/>
                </a:moveTo>
                <a:cubicBezTo>
                  <a:pt x="1198855" y="3899125"/>
                  <a:pt x="1215581" y="3940178"/>
                  <a:pt x="1215581" y="3981231"/>
                </a:cubicBezTo>
                <a:cubicBezTo>
                  <a:pt x="1215581" y="4022284"/>
                  <a:pt x="1198855" y="4063336"/>
                  <a:pt x="1174528" y="4087663"/>
                </a:cubicBezTo>
                <a:cubicBezTo>
                  <a:pt x="1150201" y="4111990"/>
                  <a:pt x="1109148" y="4128716"/>
                  <a:pt x="1068095" y="4128716"/>
                </a:cubicBezTo>
                <a:cubicBezTo>
                  <a:pt x="1027043" y="4128716"/>
                  <a:pt x="985990" y="4111990"/>
                  <a:pt x="961663" y="4087663"/>
                </a:cubicBezTo>
                <a:cubicBezTo>
                  <a:pt x="937336" y="4063336"/>
                  <a:pt x="920610" y="4022284"/>
                  <a:pt x="920610" y="3981231"/>
                </a:cubicBezTo>
                <a:cubicBezTo>
                  <a:pt x="920610" y="3940178"/>
                  <a:pt x="937336" y="3899125"/>
                  <a:pt x="961663" y="3874799"/>
                </a:cubicBezTo>
                <a:cubicBezTo>
                  <a:pt x="1018680" y="3825383"/>
                  <a:pt x="1116749" y="3825383"/>
                  <a:pt x="1174528" y="3874799"/>
                </a:cubicBezTo>
                <a:close/>
                <a:moveTo>
                  <a:pt x="1954502" y="4654773"/>
                </a:moveTo>
                <a:cubicBezTo>
                  <a:pt x="1978828" y="4679099"/>
                  <a:pt x="1995554" y="4720152"/>
                  <a:pt x="1995554" y="4761205"/>
                </a:cubicBezTo>
                <a:cubicBezTo>
                  <a:pt x="1995554" y="4802258"/>
                  <a:pt x="1978828" y="4843310"/>
                  <a:pt x="1954502" y="4867637"/>
                </a:cubicBezTo>
                <a:cubicBezTo>
                  <a:pt x="1930175" y="4891964"/>
                  <a:pt x="1889122" y="4908690"/>
                  <a:pt x="1848069" y="4908690"/>
                </a:cubicBezTo>
                <a:cubicBezTo>
                  <a:pt x="1807016" y="4908690"/>
                  <a:pt x="1765964" y="4891964"/>
                  <a:pt x="1741637" y="4867637"/>
                </a:cubicBezTo>
                <a:cubicBezTo>
                  <a:pt x="1717310" y="4843310"/>
                  <a:pt x="1700584" y="4802258"/>
                  <a:pt x="1700584" y="4761205"/>
                </a:cubicBezTo>
                <a:cubicBezTo>
                  <a:pt x="1700584" y="4720152"/>
                  <a:pt x="1717310" y="4679099"/>
                  <a:pt x="1741637" y="4654773"/>
                </a:cubicBezTo>
                <a:cubicBezTo>
                  <a:pt x="1798663" y="4597756"/>
                  <a:pt x="1896732" y="4605357"/>
                  <a:pt x="1954502" y="4654773"/>
                </a:cubicBezTo>
                <a:close/>
                <a:moveTo>
                  <a:pt x="3021844" y="4942132"/>
                </a:moveTo>
                <a:cubicBezTo>
                  <a:pt x="3046171" y="4966459"/>
                  <a:pt x="3062897" y="5007512"/>
                  <a:pt x="3062897" y="5048565"/>
                </a:cubicBezTo>
                <a:cubicBezTo>
                  <a:pt x="3062897" y="5089617"/>
                  <a:pt x="3046171" y="5122307"/>
                  <a:pt x="3021844" y="5154997"/>
                </a:cubicBezTo>
                <a:cubicBezTo>
                  <a:pt x="2997518" y="5187687"/>
                  <a:pt x="2956465" y="5196050"/>
                  <a:pt x="2915412" y="5196050"/>
                </a:cubicBezTo>
                <a:cubicBezTo>
                  <a:pt x="2874359" y="5196050"/>
                  <a:pt x="2833307" y="5179324"/>
                  <a:pt x="2808980" y="5154997"/>
                </a:cubicBezTo>
                <a:cubicBezTo>
                  <a:pt x="2784653" y="5130670"/>
                  <a:pt x="2767927" y="5089617"/>
                  <a:pt x="2767927" y="5048565"/>
                </a:cubicBezTo>
                <a:cubicBezTo>
                  <a:pt x="2767927" y="5007512"/>
                  <a:pt x="2784653" y="4966459"/>
                  <a:pt x="2808980" y="4942132"/>
                </a:cubicBezTo>
                <a:cubicBezTo>
                  <a:pt x="2865996" y="4885115"/>
                  <a:pt x="2964066" y="4885115"/>
                  <a:pt x="3021844" y="4942132"/>
                </a:cubicBezTo>
                <a:close/>
                <a:moveTo>
                  <a:pt x="4089178" y="4654773"/>
                </a:moveTo>
                <a:cubicBezTo>
                  <a:pt x="4113505" y="4687462"/>
                  <a:pt x="4130231" y="4720152"/>
                  <a:pt x="4130231" y="4761205"/>
                </a:cubicBezTo>
                <a:cubicBezTo>
                  <a:pt x="4130231" y="4802258"/>
                  <a:pt x="4113505" y="4843310"/>
                  <a:pt x="4089178" y="4867637"/>
                </a:cubicBezTo>
                <a:cubicBezTo>
                  <a:pt x="4056488" y="4891964"/>
                  <a:pt x="4023798" y="4908690"/>
                  <a:pt x="3982745" y="4908690"/>
                </a:cubicBezTo>
                <a:cubicBezTo>
                  <a:pt x="3941693" y="4908690"/>
                  <a:pt x="3909003" y="4891964"/>
                  <a:pt x="3876313" y="4867637"/>
                </a:cubicBezTo>
                <a:cubicBezTo>
                  <a:pt x="3851986" y="4834947"/>
                  <a:pt x="3835261" y="4802258"/>
                  <a:pt x="3835261" y="4761205"/>
                </a:cubicBezTo>
                <a:cubicBezTo>
                  <a:pt x="3835261" y="4720152"/>
                  <a:pt x="3851986" y="4679099"/>
                  <a:pt x="3876313" y="4654773"/>
                </a:cubicBezTo>
                <a:cubicBezTo>
                  <a:pt x="3933330" y="4597756"/>
                  <a:pt x="4031399" y="4597756"/>
                  <a:pt x="4089178" y="4654773"/>
                </a:cubicBezTo>
                <a:close/>
                <a:moveTo>
                  <a:pt x="4869152" y="3874799"/>
                </a:moveTo>
                <a:cubicBezTo>
                  <a:pt x="4893478" y="3907488"/>
                  <a:pt x="4910205" y="3940178"/>
                  <a:pt x="4910205" y="3981231"/>
                </a:cubicBezTo>
                <a:cubicBezTo>
                  <a:pt x="4910205" y="4022284"/>
                  <a:pt x="4893478" y="4063336"/>
                  <a:pt x="4869152" y="4087663"/>
                </a:cubicBezTo>
                <a:cubicBezTo>
                  <a:pt x="4844825" y="4111990"/>
                  <a:pt x="4803772" y="4128716"/>
                  <a:pt x="4762719" y="4128716"/>
                </a:cubicBezTo>
                <a:cubicBezTo>
                  <a:pt x="4721667" y="4128716"/>
                  <a:pt x="4680614" y="4111990"/>
                  <a:pt x="4656287" y="4087663"/>
                </a:cubicBezTo>
                <a:cubicBezTo>
                  <a:pt x="4631960" y="4063336"/>
                  <a:pt x="4615234" y="4022284"/>
                  <a:pt x="4615234" y="3981231"/>
                </a:cubicBezTo>
                <a:cubicBezTo>
                  <a:pt x="4615234" y="3940178"/>
                  <a:pt x="4631960" y="3899125"/>
                  <a:pt x="4656287" y="3874799"/>
                </a:cubicBezTo>
                <a:cubicBezTo>
                  <a:pt x="4713313" y="3825383"/>
                  <a:pt x="4811382" y="3825383"/>
                  <a:pt x="4869152" y="3874799"/>
                </a:cubicBezTo>
                <a:close/>
                <a:moveTo>
                  <a:pt x="5197564" y="2922251"/>
                </a:moveTo>
                <a:cubicBezTo>
                  <a:pt x="5197564" y="2963304"/>
                  <a:pt x="5180838" y="3004357"/>
                  <a:pt x="5156512" y="3028683"/>
                </a:cubicBezTo>
                <a:cubicBezTo>
                  <a:pt x="5132185" y="3053010"/>
                  <a:pt x="5091132" y="3069736"/>
                  <a:pt x="5050079" y="3069736"/>
                </a:cubicBezTo>
                <a:cubicBezTo>
                  <a:pt x="5009026" y="3069736"/>
                  <a:pt x="4967974" y="3053010"/>
                  <a:pt x="4943647" y="3028683"/>
                </a:cubicBezTo>
                <a:cubicBezTo>
                  <a:pt x="4919320" y="3004357"/>
                  <a:pt x="4902594" y="2963304"/>
                  <a:pt x="4902594" y="2922251"/>
                </a:cubicBezTo>
                <a:cubicBezTo>
                  <a:pt x="4902594" y="2881198"/>
                  <a:pt x="4919320" y="2840146"/>
                  <a:pt x="4943647" y="2815819"/>
                </a:cubicBezTo>
                <a:cubicBezTo>
                  <a:pt x="5001425" y="2758040"/>
                  <a:pt x="5099495" y="2758040"/>
                  <a:pt x="5157264" y="2815819"/>
                </a:cubicBezTo>
                <a:cubicBezTo>
                  <a:pt x="5180838" y="2840146"/>
                  <a:pt x="5197564" y="2881198"/>
                  <a:pt x="5197564" y="2922251"/>
                </a:cubicBezTo>
                <a:close/>
                <a:moveTo>
                  <a:pt x="4655534" y="1962102"/>
                </a:moveTo>
                <a:cubicBezTo>
                  <a:pt x="4631208" y="1937776"/>
                  <a:pt x="4614482" y="1896723"/>
                  <a:pt x="4614482" y="1855670"/>
                </a:cubicBezTo>
                <a:cubicBezTo>
                  <a:pt x="4614482" y="1814617"/>
                  <a:pt x="4631208" y="1773565"/>
                  <a:pt x="4655534" y="1749238"/>
                </a:cubicBezTo>
                <a:cubicBezTo>
                  <a:pt x="4713313" y="1691459"/>
                  <a:pt x="4811382" y="1691459"/>
                  <a:pt x="4869152" y="1749238"/>
                </a:cubicBezTo>
                <a:cubicBezTo>
                  <a:pt x="4893478" y="1781927"/>
                  <a:pt x="4910205" y="1814617"/>
                  <a:pt x="4910205" y="1855670"/>
                </a:cubicBezTo>
                <a:cubicBezTo>
                  <a:pt x="4910205" y="1896723"/>
                  <a:pt x="4893478" y="1937776"/>
                  <a:pt x="4869152" y="1962102"/>
                </a:cubicBezTo>
                <a:cubicBezTo>
                  <a:pt x="4844825" y="1986429"/>
                  <a:pt x="4803772" y="2003155"/>
                  <a:pt x="4762719" y="2003155"/>
                </a:cubicBezTo>
                <a:cubicBezTo>
                  <a:pt x="4720914" y="2011518"/>
                  <a:pt x="4679861" y="1994792"/>
                  <a:pt x="4655534" y="1962102"/>
                </a:cubicBezTo>
                <a:close/>
                <a:moveTo>
                  <a:pt x="4089178" y="968512"/>
                </a:moveTo>
                <a:cubicBezTo>
                  <a:pt x="4113505" y="992838"/>
                  <a:pt x="4130231" y="1033891"/>
                  <a:pt x="4130231" y="1074944"/>
                </a:cubicBezTo>
                <a:cubicBezTo>
                  <a:pt x="4130231" y="1115997"/>
                  <a:pt x="4113505" y="1157049"/>
                  <a:pt x="4089178" y="1181376"/>
                </a:cubicBezTo>
                <a:cubicBezTo>
                  <a:pt x="4056488" y="1205703"/>
                  <a:pt x="4023798" y="1222429"/>
                  <a:pt x="3982745" y="1222429"/>
                </a:cubicBezTo>
                <a:cubicBezTo>
                  <a:pt x="3941693" y="1222429"/>
                  <a:pt x="3909003" y="1205703"/>
                  <a:pt x="3876313" y="1181376"/>
                </a:cubicBezTo>
                <a:cubicBezTo>
                  <a:pt x="3851986" y="1157049"/>
                  <a:pt x="3835261" y="1115997"/>
                  <a:pt x="3835261" y="1074944"/>
                </a:cubicBezTo>
                <a:cubicBezTo>
                  <a:pt x="3835261" y="1033891"/>
                  <a:pt x="3851986" y="992838"/>
                  <a:pt x="3876313" y="968512"/>
                </a:cubicBezTo>
                <a:cubicBezTo>
                  <a:pt x="3933330" y="910733"/>
                  <a:pt x="4031399" y="910733"/>
                  <a:pt x="4089178" y="968512"/>
                </a:cubicBezTo>
                <a:close/>
                <a:moveTo>
                  <a:pt x="2758812" y="2922251"/>
                </a:moveTo>
                <a:lnTo>
                  <a:pt x="2758812" y="1543231"/>
                </a:lnTo>
                <a:cubicBezTo>
                  <a:pt x="2758812" y="1461126"/>
                  <a:pt x="2824191" y="1395746"/>
                  <a:pt x="2906297" y="1395746"/>
                </a:cubicBezTo>
                <a:cubicBezTo>
                  <a:pt x="2988402" y="1395746"/>
                  <a:pt x="3054534" y="1461126"/>
                  <a:pt x="3054534" y="1543231"/>
                </a:cubicBezTo>
                <a:lnTo>
                  <a:pt x="3054534" y="2766413"/>
                </a:lnTo>
                <a:lnTo>
                  <a:pt x="3883924" y="2766413"/>
                </a:lnTo>
                <a:cubicBezTo>
                  <a:pt x="3966029" y="2766413"/>
                  <a:pt x="4031409" y="2831792"/>
                  <a:pt x="4031409" y="2913898"/>
                </a:cubicBezTo>
                <a:cubicBezTo>
                  <a:pt x="4031409" y="2996003"/>
                  <a:pt x="3966029" y="3061383"/>
                  <a:pt x="3883924" y="3061383"/>
                </a:cubicBezTo>
                <a:lnTo>
                  <a:pt x="2914650" y="3061383"/>
                </a:lnTo>
                <a:cubicBezTo>
                  <a:pt x="2832545" y="3070498"/>
                  <a:pt x="2758812" y="3004357"/>
                  <a:pt x="2758812" y="29222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>
              <a:latin typeface="Montserrat" pitchFamily="2" charset="77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1A85E243-6EB6-8E4B-B3FD-A3374AEC3888}"/>
              </a:ext>
            </a:extLst>
          </p:cNvPr>
          <p:cNvSpPr/>
          <p:nvPr/>
        </p:nvSpPr>
        <p:spPr>
          <a:xfrm>
            <a:off x="0" y="6056866"/>
            <a:ext cx="12192000" cy="812800"/>
          </a:xfrm>
          <a:prstGeom prst="rect">
            <a:avLst/>
          </a:prstGeom>
          <a:solidFill>
            <a:schemeClr val="bg1"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Forma libre 18">
            <a:extLst>
              <a:ext uri="{FF2B5EF4-FFF2-40B4-BE49-F238E27FC236}">
                <a16:creationId xmlns:a16="http://schemas.microsoft.com/office/drawing/2014/main" id="{C59702C6-C64F-8745-989C-71C198A821AB}"/>
              </a:ext>
            </a:extLst>
          </p:cNvPr>
          <p:cNvSpPr/>
          <p:nvPr/>
        </p:nvSpPr>
        <p:spPr>
          <a:xfrm>
            <a:off x="10720302" y="-989015"/>
            <a:ext cx="3490428" cy="4077052"/>
          </a:xfrm>
          <a:custGeom>
            <a:avLst/>
            <a:gdLst>
              <a:gd name="connsiteX0" fmla="*/ 243381 w 997497"/>
              <a:gd name="connsiteY0" fmla="*/ 32849 h 1165144"/>
              <a:gd name="connsiteX1" fmla="*/ 46955 w 997497"/>
              <a:gd name="connsiteY1" fmla="*/ 206084 h 1165144"/>
              <a:gd name="connsiteX2" fmla="*/ 18176 w 997497"/>
              <a:gd name="connsiteY2" fmla="*/ 450289 h 1165144"/>
              <a:gd name="connsiteX3" fmla="*/ 338940 w 997497"/>
              <a:gd name="connsiteY3" fmla="*/ 681642 h 1165144"/>
              <a:gd name="connsiteX4" fmla="*/ 326087 w 997497"/>
              <a:gd name="connsiteY4" fmla="*/ 1031744 h 1165144"/>
              <a:gd name="connsiteX5" fmla="*/ 505190 w 997497"/>
              <a:gd name="connsiteY5" fmla="*/ 1162788 h 1165144"/>
              <a:gd name="connsiteX6" fmla="*/ 958395 w 997497"/>
              <a:gd name="connsiteY6" fmla="*/ 336010 h 1165144"/>
              <a:gd name="connsiteX7" fmla="*/ 243381 w 997497"/>
              <a:gd name="connsiteY7" fmla="*/ 32849 h 1165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7497" h="1165144">
                <a:moveTo>
                  <a:pt x="243381" y="32849"/>
                </a:moveTo>
                <a:cubicBezTo>
                  <a:pt x="215440" y="44584"/>
                  <a:pt x="107308" y="89569"/>
                  <a:pt x="46955" y="206084"/>
                </a:cubicBezTo>
                <a:cubicBezTo>
                  <a:pt x="34102" y="230951"/>
                  <a:pt x="-26250" y="347466"/>
                  <a:pt x="18176" y="450289"/>
                </a:cubicBezTo>
                <a:cubicBezTo>
                  <a:pt x="77132" y="586642"/>
                  <a:pt x="256514" y="553392"/>
                  <a:pt x="338940" y="681642"/>
                </a:cubicBezTo>
                <a:cubicBezTo>
                  <a:pt x="409631" y="792009"/>
                  <a:pt x="262940" y="900420"/>
                  <a:pt x="326087" y="1031744"/>
                </a:cubicBezTo>
                <a:cubicBezTo>
                  <a:pt x="359058" y="1100199"/>
                  <a:pt x="435057" y="1157479"/>
                  <a:pt x="505190" y="1162788"/>
                </a:cubicBezTo>
                <a:cubicBezTo>
                  <a:pt x="724527" y="1179273"/>
                  <a:pt x="1118497" y="706789"/>
                  <a:pt x="958395" y="336010"/>
                </a:cubicBezTo>
                <a:cubicBezTo>
                  <a:pt x="841601" y="66658"/>
                  <a:pt x="469425" y="-61313"/>
                  <a:pt x="243381" y="32849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2" name="Elipse 6">
            <a:extLst>
              <a:ext uri="{FF2B5EF4-FFF2-40B4-BE49-F238E27FC236}">
                <a16:creationId xmlns:a16="http://schemas.microsoft.com/office/drawing/2014/main" id="{A109F473-8BBE-9B43-8504-2F3CA18B53E5}"/>
              </a:ext>
            </a:extLst>
          </p:cNvPr>
          <p:cNvSpPr/>
          <p:nvPr/>
        </p:nvSpPr>
        <p:spPr>
          <a:xfrm rot="2770739">
            <a:off x="-613104" y="282356"/>
            <a:ext cx="1808204" cy="1440886"/>
          </a:xfrm>
          <a:custGeom>
            <a:avLst/>
            <a:gdLst>
              <a:gd name="connsiteX0" fmla="*/ 0 w 4470400"/>
              <a:gd name="connsiteY0" fmla="*/ 2235200 h 4470400"/>
              <a:gd name="connsiteX1" fmla="*/ 2235200 w 4470400"/>
              <a:gd name="connsiteY1" fmla="*/ 0 h 4470400"/>
              <a:gd name="connsiteX2" fmla="*/ 4470400 w 4470400"/>
              <a:gd name="connsiteY2" fmla="*/ 2235200 h 4470400"/>
              <a:gd name="connsiteX3" fmla="*/ 2235200 w 4470400"/>
              <a:gd name="connsiteY3" fmla="*/ 4470400 h 4470400"/>
              <a:gd name="connsiteX4" fmla="*/ 0 w 4470400"/>
              <a:gd name="connsiteY4" fmla="*/ 2235200 h 4470400"/>
              <a:gd name="connsiteX0" fmla="*/ 20592 w 4490992"/>
              <a:gd name="connsiteY0" fmla="*/ 1511300 h 3746500"/>
              <a:gd name="connsiteX1" fmla="*/ 1531892 w 4490992"/>
              <a:gd name="connsiteY1" fmla="*/ 0 h 3746500"/>
              <a:gd name="connsiteX2" fmla="*/ 4490992 w 4490992"/>
              <a:gd name="connsiteY2" fmla="*/ 1511300 h 3746500"/>
              <a:gd name="connsiteX3" fmla="*/ 2255792 w 4490992"/>
              <a:gd name="connsiteY3" fmla="*/ 3746500 h 3746500"/>
              <a:gd name="connsiteX4" fmla="*/ 20592 w 4490992"/>
              <a:gd name="connsiteY4" fmla="*/ 1511300 h 3746500"/>
              <a:gd name="connsiteX0" fmla="*/ 12039 w 4965039"/>
              <a:gd name="connsiteY0" fmla="*/ 1797845 h 4044607"/>
              <a:gd name="connsiteX1" fmla="*/ 1523339 w 4965039"/>
              <a:gd name="connsiteY1" fmla="*/ 286545 h 4044607"/>
              <a:gd name="connsiteX2" fmla="*/ 4965039 w 4965039"/>
              <a:gd name="connsiteY2" fmla="*/ 769145 h 4044607"/>
              <a:gd name="connsiteX3" fmla="*/ 2247239 w 4965039"/>
              <a:gd name="connsiteY3" fmla="*/ 4033045 h 4044607"/>
              <a:gd name="connsiteX4" fmla="*/ 12039 w 4965039"/>
              <a:gd name="connsiteY4" fmla="*/ 1797845 h 4044607"/>
              <a:gd name="connsiteX0" fmla="*/ 10236 w 4963236"/>
              <a:gd name="connsiteY0" fmla="*/ 1797845 h 3200509"/>
              <a:gd name="connsiteX1" fmla="*/ 1521536 w 4963236"/>
              <a:gd name="connsiteY1" fmla="*/ 286545 h 3200509"/>
              <a:gd name="connsiteX2" fmla="*/ 4963236 w 4963236"/>
              <a:gd name="connsiteY2" fmla="*/ 769145 h 3200509"/>
              <a:gd name="connsiteX3" fmla="*/ 2181936 w 4963236"/>
              <a:gd name="connsiteY3" fmla="*/ 3182145 h 3200509"/>
              <a:gd name="connsiteX4" fmla="*/ 10236 w 4963236"/>
              <a:gd name="connsiteY4" fmla="*/ 1797845 h 3200509"/>
              <a:gd name="connsiteX0" fmla="*/ 10586 w 4963586"/>
              <a:gd name="connsiteY0" fmla="*/ 1797845 h 4107795"/>
              <a:gd name="connsiteX1" fmla="*/ 1521886 w 4963586"/>
              <a:gd name="connsiteY1" fmla="*/ 286545 h 4107795"/>
              <a:gd name="connsiteX2" fmla="*/ 4963586 w 4963586"/>
              <a:gd name="connsiteY2" fmla="*/ 769145 h 4107795"/>
              <a:gd name="connsiteX3" fmla="*/ 2194986 w 4963586"/>
              <a:gd name="connsiteY3" fmla="*/ 4096545 h 4107795"/>
              <a:gd name="connsiteX4" fmla="*/ 10586 w 4963586"/>
              <a:gd name="connsiteY4" fmla="*/ 1797845 h 4107795"/>
              <a:gd name="connsiteX0" fmla="*/ 10586 w 4963586"/>
              <a:gd name="connsiteY0" fmla="*/ 1797845 h 4139511"/>
              <a:gd name="connsiteX1" fmla="*/ 1521886 w 4963586"/>
              <a:gd name="connsiteY1" fmla="*/ 286545 h 4139511"/>
              <a:gd name="connsiteX2" fmla="*/ 4963586 w 4963586"/>
              <a:gd name="connsiteY2" fmla="*/ 769145 h 4139511"/>
              <a:gd name="connsiteX3" fmla="*/ 2194986 w 4963586"/>
              <a:gd name="connsiteY3" fmla="*/ 4096545 h 4139511"/>
              <a:gd name="connsiteX4" fmla="*/ 10586 w 4963586"/>
              <a:gd name="connsiteY4" fmla="*/ 1797845 h 4139511"/>
              <a:gd name="connsiteX0" fmla="*/ 26370 w 4979370"/>
              <a:gd name="connsiteY0" fmla="*/ 1797845 h 3246403"/>
              <a:gd name="connsiteX1" fmla="*/ 1537670 w 4979370"/>
              <a:gd name="connsiteY1" fmla="*/ 286545 h 3246403"/>
              <a:gd name="connsiteX2" fmla="*/ 4979370 w 4979370"/>
              <a:gd name="connsiteY2" fmla="*/ 769145 h 3246403"/>
              <a:gd name="connsiteX3" fmla="*/ 2680670 w 4979370"/>
              <a:gd name="connsiteY3" fmla="*/ 3182145 h 3246403"/>
              <a:gd name="connsiteX4" fmla="*/ 26370 w 4979370"/>
              <a:gd name="connsiteY4" fmla="*/ 1797845 h 3246403"/>
              <a:gd name="connsiteX0" fmla="*/ 26370 w 4979370"/>
              <a:gd name="connsiteY0" fmla="*/ 1797845 h 3378043"/>
              <a:gd name="connsiteX1" fmla="*/ 1537670 w 4979370"/>
              <a:gd name="connsiteY1" fmla="*/ 286545 h 3378043"/>
              <a:gd name="connsiteX2" fmla="*/ 4979370 w 4979370"/>
              <a:gd name="connsiteY2" fmla="*/ 769145 h 3378043"/>
              <a:gd name="connsiteX3" fmla="*/ 2680670 w 4979370"/>
              <a:gd name="connsiteY3" fmla="*/ 3182145 h 3378043"/>
              <a:gd name="connsiteX4" fmla="*/ 26370 w 4979370"/>
              <a:gd name="connsiteY4" fmla="*/ 1797845 h 3378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79370" h="3378043">
                <a:moveTo>
                  <a:pt x="26370" y="1797845"/>
                </a:moveTo>
                <a:cubicBezTo>
                  <a:pt x="-164130" y="1315245"/>
                  <a:pt x="712170" y="457995"/>
                  <a:pt x="1537670" y="286545"/>
                </a:cubicBezTo>
                <a:cubicBezTo>
                  <a:pt x="2363170" y="115095"/>
                  <a:pt x="4979370" y="-465322"/>
                  <a:pt x="4979370" y="769145"/>
                </a:cubicBezTo>
                <a:cubicBezTo>
                  <a:pt x="4979370" y="2003612"/>
                  <a:pt x="4928570" y="4013995"/>
                  <a:pt x="2680670" y="3182145"/>
                </a:cubicBezTo>
                <a:cubicBezTo>
                  <a:pt x="432770" y="2350295"/>
                  <a:pt x="216870" y="2280445"/>
                  <a:pt x="26370" y="1797845"/>
                </a:cubicBezTo>
                <a:close/>
              </a:path>
            </a:pathLst>
          </a:custGeom>
          <a:solidFill>
            <a:srgbClr val="6647F2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F317841B-7D43-9F46-B68F-9A91EFFC12AB}"/>
              </a:ext>
            </a:extLst>
          </p:cNvPr>
          <p:cNvSpPr txBox="1"/>
          <p:nvPr/>
        </p:nvSpPr>
        <p:spPr>
          <a:xfrm>
            <a:off x="0" y="377241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4000" b="1" spc="600" dirty="0">
                <a:ln w="19050">
                  <a:solidFill>
                    <a:srgbClr val="6647F2"/>
                  </a:solidFill>
                </a:ln>
                <a:noFill/>
                <a:latin typeface="Montserrat ExtraBold" pitchFamily="2" charset="77"/>
              </a:rPr>
              <a:t>OBJECTIVES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7BE40AC4-0CFE-8D44-A66B-240A7CE079F4}"/>
              </a:ext>
            </a:extLst>
          </p:cNvPr>
          <p:cNvSpPr txBox="1"/>
          <p:nvPr/>
        </p:nvSpPr>
        <p:spPr>
          <a:xfrm>
            <a:off x="4090026" y="1085127"/>
            <a:ext cx="39770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err="1">
                <a:solidFill>
                  <a:srgbClr val="36267C"/>
                </a:solidFill>
                <a:latin typeface="Montserrat" pitchFamily="2" charset="77"/>
              </a:rPr>
              <a:t>Our</a:t>
            </a:r>
            <a:r>
              <a:rPr lang="es-ES" sz="2000" b="1" dirty="0">
                <a:solidFill>
                  <a:srgbClr val="36267C"/>
                </a:solidFill>
                <a:latin typeface="Montserrat" pitchFamily="2" charset="77"/>
              </a:rPr>
              <a:t> </a:t>
            </a:r>
            <a:r>
              <a:rPr lang="es-ES" sz="2000" b="1" dirty="0" err="1">
                <a:solidFill>
                  <a:srgbClr val="36267C"/>
                </a:solidFill>
                <a:latin typeface="Montserrat" pitchFamily="2" charset="77"/>
              </a:rPr>
              <a:t>goals</a:t>
            </a:r>
            <a:r>
              <a:rPr lang="es-ES" sz="2000" b="1" dirty="0">
                <a:solidFill>
                  <a:srgbClr val="36267C"/>
                </a:solidFill>
                <a:latin typeface="Montserrat" pitchFamily="2" charset="77"/>
              </a:rPr>
              <a:t> </a:t>
            </a:r>
            <a:r>
              <a:rPr lang="es-ES" sz="2000" b="1" dirty="0" err="1">
                <a:solidFill>
                  <a:srgbClr val="36267C"/>
                </a:solidFill>
                <a:latin typeface="Montserrat" pitchFamily="2" charset="77"/>
              </a:rPr>
              <a:t>should</a:t>
            </a:r>
            <a:r>
              <a:rPr lang="es-ES" sz="2000" b="1" dirty="0">
                <a:solidFill>
                  <a:srgbClr val="36267C"/>
                </a:solidFill>
                <a:latin typeface="Montserrat" pitchFamily="2" charset="77"/>
              </a:rPr>
              <a:t> </a:t>
            </a:r>
            <a:r>
              <a:rPr lang="es-ES" sz="2000" b="1" dirty="0" err="1">
                <a:solidFill>
                  <a:srgbClr val="36267C"/>
                </a:solidFill>
                <a:latin typeface="Montserrat" pitchFamily="2" charset="77"/>
              </a:rPr>
              <a:t>always</a:t>
            </a:r>
            <a:r>
              <a:rPr lang="es-ES" sz="2000" b="1" dirty="0">
                <a:solidFill>
                  <a:srgbClr val="36267C"/>
                </a:solidFill>
                <a:latin typeface="Montserrat" pitchFamily="2" charset="77"/>
              </a:rPr>
              <a:t> be:</a:t>
            </a:r>
            <a:endParaRPr lang="es-ES" sz="2000" b="1" dirty="0">
              <a:solidFill>
                <a:srgbClr val="59BCAB"/>
              </a:solidFill>
              <a:latin typeface="Montserrat" pitchFamily="2" charset="77"/>
            </a:endParaRPr>
          </a:p>
        </p:txBody>
      </p:sp>
      <p:grpSp>
        <p:nvGrpSpPr>
          <p:cNvPr id="32" name="Grupo 31">
            <a:extLst>
              <a:ext uri="{FF2B5EF4-FFF2-40B4-BE49-F238E27FC236}">
                <a16:creationId xmlns:a16="http://schemas.microsoft.com/office/drawing/2014/main" id="{173E47F1-A524-3144-97BE-71A4F6C5EE4B}"/>
              </a:ext>
            </a:extLst>
          </p:cNvPr>
          <p:cNvGrpSpPr/>
          <p:nvPr/>
        </p:nvGrpSpPr>
        <p:grpSpPr>
          <a:xfrm>
            <a:off x="10869271" y="4941080"/>
            <a:ext cx="1060169" cy="1801486"/>
            <a:chOff x="10650610" y="4986940"/>
            <a:chExt cx="1238818" cy="2105055"/>
          </a:xfrm>
        </p:grpSpPr>
        <p:grpSp>
          <p:nvGrpSpPr>
            <p:cNvPr id="25" name="Grupo 24">
              <a:extLst>
                <a:ext uri="{FF2B5EF4-FFF2-40B4-BE49-F238E27FC236}">
                  <a16:creationId xmlns:a16="http://schemas.microsoft.com/office/drawing/2014/main" id="{0C6E9E77-84F2-0043-9AC9-C1ED59675043}"/>
                </a:ext>
              </a:extLst>
            </p:cNvPr>
            <p:cNvGrpSpPr/>
            <p:nvPr/>
          </p:nvGrpSpPr>
          <p:grpSpPr>
            <a:xfrm>
              <a:off x="10650610" y="4986940"/>
              <a:ext cx="1238818" cy="2105055"/>
              <a:chOff x="10650610" y="4986940"/>
              <a:chExt cx="1238818" cy="2105055"/>
            </a:xfrm>
          </p:grpSpPr>
          <p:sp>
            <p:nvSpPr>
              <p:cNvPr id="26" name="Arco 25">
                <a:extLst>
                  <a:ext uri="{FF2B5EF4-FFF2-40B4-BE49-F238E27FC236}">
                    <a16:creationId xmlns:a16="http://schemas.microsoft.com/office/drawing/2014/main" id="{36EF2679-64E9-D645-B4E9-C8DAD543FA36}"/>
                  </a:ext>
                </a:extLst>
              </p:cNvPr>
              <p:cNvSpPr/>
              <p:nvPr/>
            </p:nvSpPr>
            <p:spPr>
              <a:xfrm rot="10800000">
                <a:off x="11424531" y="5144833"/>
                <a:ext cx="464897" cy="1529773"/>
              </a:xfrm>
              <a:prstGeom prst="arc">
                <a:avLst>
                  <a:gd name="adj1" fmla="val 17748063"/>
                  <a:gd name="adj2" fmla="val 0"/>
                </a:avLst>
              </a:prstGeom>
              <a:ln w="12700">
                <a:solidFill>
                  <a:srgbClr val="6647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grpSp>
            <p:nvGrpSpPr>
              <p:cNvPr id="27" name="Grupo 26">
                <a:extLst>
                  <a:ext uri="{FF2B5EF4-FFF2-40B4-BE49-F238E27FC236}">
                    <a16:creationId xmlns:a16="http://schemas.microsoft.com/office/drawing/2014/main" id="{BEFF4780-77C6-C549-8659-1434C3DAA7DB}"/>
                  </a:ext>
                </a:extLst>
              </p:cNvPr>
              <p:cNvGrpSpPr/>
              <p:nvPr/>
            </p:nvGrpSpPr>
            <p:grpSpPr>
              <a:xfrm>
                <a:off x="10650610" y="4986940"/>
                <a:ext cx="1148206" cy="1241019"/>
                <a:chOff x="10715203" y="4109846"/>
                <a:chExt cx="268855" cy="290588"/>
              </a:xfrm>
            </p:grpSpPr>
            <p:sp>
              <p:nvSpPr>
                <p:cNvPr id="29" name="Forma libre 28">
                  <a:extLst>
                    <a:ext uri="{FF2B5EF4-FFF2-40B4-BE49-F238E27FC236}">
                      <a16:creationId xmlns:a16="http://schemas.microsoft.com/office/drawing/2014/main" id="{AB709B65-3FAE-E549-811B-85A4DA820C91}"/>
                    </a:ext>
                  </a:extLst>
                </p:cNvPr>
                <p:cNvSpPr/>
                <p:nvPr/>
              </p:nvSpPr>
              <p:spPr>
                <a:xfrm>
                  <a:off x="10838764" y="4176731"/>
                  <a:ext cx="145294" cy="192794"/>
                </a:xfrm>
                <a:custGeom>
                  <a:avLst/>
                  <a:gdLst>
                    <a:gd name="connsiteX0" fmla="*/ 96732 w 145293"/>
                    <a:gd name="connsiteY0" fmla="*/ 7650 h 192793"/>
                    <a:gd name="connsiteX1" fmla="*/ 65438 w 145293"/>
                    <a:gd name="connsiteY1" fmla="*/ 17430 h 192793"/>
                    <a:gd name="connsiteX2" fmla="*/ 45879 w 145293"/>
                    <a:gd name="connsiteY2" fmla="*/ 43974 h 192793"/>
                    <a:gd name="connsiteX3" fmla="*/ 30512 w 145293"/>
                    <a:gd name="connsiteY3" fmla="*/ 82812 h 192793"/>
                    <a:gd name="connsiteX4" fmla="*/ 10953 w 145293"/>
                    <a:gd name="connsiteY4" fmla="*/ 116900 h 192793"/>
                    <a:gd name="connsiteX5" fmla="*/ 32747 w 145293"/>
                    <a:gd name="connsiteY5" fmla="*/ 172503 h 192793"/>
                    <a:gd name="connsiteX6" fmla="*/ 111820 w 145293"/>
                    <a:gd name="connsiteY6" fmla="*/ 185356 h 192793"/>
                    <a:gd name="connsiteX7" fmla="*/ 143114 w 145293"/>
                    <a:gd name="connsiteY7" fmla="*/ 145679 h 192793"/>
                    <a:gd name="connsiteX8" fmla="*/ 125511 w 145293"/>
                    <a:gd name="connsiteY8" fmla="*/ 109076 h 192793"/>
                    <a:gd name="connsiteX9" fmla="*/ 116291 w 145293"/>
                    <a:gd name="connsiteY9" fmla="*/ 64371 h 192793"/>
                    <a:gd name="connsiteX10" fmla="*/ 96732 w 145293"/>
                    <a:gd name="connsiteY10" fmla="*/ 7650 h 1927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5293" h="192793">
                      <a:moveTo>
                        <a:pt x="96732" y="7650"/>
                      </a:moveTo>
                      <a:cubicBezTo>
                        <a:pt x="79688" y="-4923"/>
                        <a:pt x="67394" y="6253"/>
                        <a:pt x="65438" y="17430"/>
                      </a:cubicBezTo>
                      <a:cubicBezTo>
                        <a:pt x="62923" y="33356"/>
                        <a:pt x="70467" y="37827"/>
                        <a:pt x="45879" y="43974"/>
                      </a:cubicBezTo>
                      <a:cubicBezTo>
                        <a:pt x="27718" y="48444"/>
                        <a:pt x="17379" y="66885"/>
                        <a:pt x="30512" y="82812"/>
                      </a:cubicBezTo>
                      <a:cubicBezTo>
                        <a:pt x="48953" y="104885"/>
                        <a:pt x="20453" y="106841"/>
                        <a:pt x="10953" y="116900"/>
                      </a:cubicBezTo>
                      <a:cubicBezTo>
                        <a:pt x="-8885" y="137576"/>
                        <a:pt x="7320" y="149870"/>
                        <a:pt x="32747" y="172503"/>
                      </a:cubicBezTo>
                      <a:cubicBezTo>
                        <a:pt x="58732" y="195694"/>
                        <a:pt x="83879" y="197370"/>
                        <a:pt x="111820" y="185356"/>
                      </a:cubicBezTo>
                      <a:cubicBezTo>
                        <a:pt x="132497" y="176414"/>
                        <a:pt x="147585" y="163562"/>
                        <a:pt x="143114" y="145679"/>
                      </a:cubicBezTo>
                      <a:cubicBezTo>
                        <a:pt x="136967" y="119973"/>
                        <a:pt x="109864" y="126400"/>
                        <a:pt x="125511" y="109076"/>
                      </a:cubicBezTo>
                      <a:cubicBezTo>
                        <a:pt x="135011" y="98738"/>
                        <a:pt x="143394" y="76106"/>
                        <a:pt x="116291" y="64371"/>
                      </a:cubicBezTo>
                      <a:cubicBezTo>
                        <a:pt x="89188" y="52635"/>
                        <a:pt x="121041" y="25532"/>
                        <a:pt x="96732" y="7650"/>
                      </a:cubicBezTo>
                      <a:close/>
                    </a:path>
                  </a:pathLst>
                </a:custGeom>
                <a:solidFill>
                  <a:srgbClr val="140E3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30" name="Forma libre 29">
                  <a:extLst>
                    <a:ext uri="{FF2B5EF4-FFF2-40B4-BE49-F238E27FC236}">
                      <a16:creationId xmlns:a16="http://schemas.microsoft.com/office/drawing/2014/main" id="{A2B156A1-14F4-E241-B6FD-366BC28B4965}"/>
                    </a:ext>
                  </a:extLst>
                </p:cNvPr>
                <p:cNvSpPr/>
                <p:nvPr/>
              </p:nvSpPr>
              <p:spPr>
                <a:xfrm>
                  <a:off x="10715203" y="4109846"/>
                  <a:ext cx="240294" cy="290588"/>
                </a:xfrm>
                <a:custGeom>
                  <a:avLst/>
                  <a:gdLst>
                    <a:gd name="connsiteX0" fmla="*/ 66046 w 240293"/>
                    <a:gd name="connsiteY0" fmla="*/ 2972 h 290587"/>
                    <a:gd name="connsiteX1" fmla="*/ 28326 w 240293"/>
                    <a:gd name="connsiteY1" fmla="*/ 39296 h 290587"/>
                    <a:gd name="connsiteX2" fmla="*/ 19105 w 240293"/>
                    <a:gd name="connsiteY2" fmla="*/ 91266 h 290587"/>
                    <a:gd name="connsiteX3" fmla="*/ 24973 w 240293"/>
                    <a:gd name="connsiteY3" fmla="*/ 157766 h 290587"/>
                    <a:gd name="connsiteX4" fmla="*/ 21061 w 240293"/>
                    <a:gd name="connsiteY4" fmla="*/ 220913 h 290587"/>
                    <a:gd name="connsiteX5" fmla="*/ 92311 w 240293"/>
                    <a:gd name="connsiteY5" fmla="*/ 284898 h 290587"/>
                    <a:gd name="connsiteX6" fmla="*/ 214972 w 240293"/>
                    <a:gd name="connsiteY6" fmla="*/ 246898 h 290587"/>
                    <a:gd name="connsiteX7" fmla="*/ 231458 w 240293"/>
                    <a:gd name="connsiteY7" fmla="*/ 167546 h 290587"/>
                    <a:gd name="connsiteX8" fmla="*/ 179767 w 240293"/>
                    <a:gd name="connsiteY8" fmla="*/ 127590 h 290587"/>
                    <a:gd name="connsiteX9" fmla="*/ 134502 w 240293"/>
                    <a:gd name="connsiteY9" fmla="*/ 70031 h 290587"/>
                    <a:gd name="connsiteX10" fmla="*/ 66046 w 240293"/>
                    <a:gd name="connsiteY10" fmla="*/ 2972 h 290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40293" h="290587">
                      <a:moveTo>
                        <a:pt x="66046" y="2972"/>
                      </a:moveTo>
                      <a:cubicBezTo>
                        <a:pt x="32796" y="-2895"/>
                        <a:pt x="23017" y="21972"/>
                        <a:pt x="28326" y="39296"/>
                      </a:cubicBezTo>
                      <a:cubicBezTo>
                        <a:pt x="35870" y="63884"/>
                        <a:pt x="50120" y="65002"/>
                        <a:pt x="19105" y="91266"/>
                      </a:cubicBezTo>
                      <a:cubicBezTo>
                        <a:pt x="-3807" y="110546"/>
                        <a:pt x="-5204" y="144634"/>
                        <a:pt x="24973" y="157766"/>
                      </a:cubicBezTo>
                      <a:cubicBezTo>
                        <a:pt x="67164" y="176207"/>
                        <a:pt x="27767" y="199678"/>
                        <a:pt x="21061" y="220913"/>
                      </a:cubicBezTo>
                      <a:cubicBezTo>
                        <a:pt x="7649" y="264781"/>
                        <a:pt x="39782" y="270928"/>
                        <a:pt x="92311" y="284898"/>
                      </a:cubicBezTo>
                      <a:cubicBezTo>
                        <a:pt x="146237" y="299428"/>
                        <a:pt x="183399" y="284060"/>
                        <a:pt x="214972" y="246898"/>
                      </a:cubicBezTo>
                      <a:cubicBezTo>
                        <a:pt x="238164" y="219516"/>
                        <a:pt x="250458" y="190178"/>
                        <a:pt x="231458" y="167546"/>
                      </a:cubicBezTo>
                      <a:cubicBezTo>
                        <a:pt x="204075" y="135134"/>
                        <a:pt x="169708" y="163913"/>
                        <a:pt x="179767" y="127590"/>
                      </a:cubicBezTo>
                      <a:cubicBezTo>
                        <a:pt x="185914" y="105796"/>
                        <a:pt x="181722" y="67516"/>
                        <a:pt x="134502" y="70031"/>
                      </a:cubicBezTo>
                      <a:cubicBezTo>
                        <a:pt x="87561" y="73105"/>
                        <a:pt x="114105" y="11355"/>
                        <a:pt x="66046" y="2972"/>
                      </a:cubicBezTo>
                      <a:close/>
                    </a:path>
                  </a:pathLst>
                </a:custGeom>
                <a:solidFill>
                  <a:srgbClr val="36277C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</p:grpSp>
          <p:sp>
            <p:nvSpPr>
              <p:cNvPr id="28" name="Arco 27">
                <a:extLst>
                  <a:ext uri="{FF2B5EF4-FFF2-40B4-BE49-F238E27FC236}">
                    <a16:creationId xmlns:a16="http://schemas.microsoft.com/office/drawing/2014/main" id="{60C02D32-0667-D244-926D-9E37BBC24D8F}"/>
                  </a:ext>
                </a:extLst>
              </p:cNvPr>
              <p:cNvSpPr/>
              <p:nvPr/>
            </p:nvSpPr>
            <p:spPr>
              <a:xfrm>
                <a:off x="10916462" y="5562222"/>
                <a:ext cx="464897" cy="1529773"/>
              </a:xfrm>
              <a:prstGeom prst="arc">
                <a:avLst>
                  <a:gd name="adj1" fmla="val 16569258"/>
                  <a:gd name="adj2" fmla="val 0"/>
                </a:avLst>
              </a:prstGeom>
              <a:ln w="12700">
                <a:solidFill>
                  <a:srgbClr val="6647F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sp>
          <p:nvSpPr>
            <p:cNvPr id="31" name="Forma libre 30">
              <a:extLst>
                <a:ext uri="{FF2B5EF4-FFF2-40B4-BE49-F238E27FC236}">
                  <a16:creationId xmlns:a16="http://schemas.microsoft.com/office/drawing/2014/main" id="{902C8F89-C72A-DA4E-8CA6-7A4046F8AD13}"/>
                </a:ext>
              </a:extLst>
            </p:cNvPr>
            <p:cNvSpPr/>
            <p:nvPr/>
          </p:nvSpPr>
          <p:spPr>
            <a:xfrm>
              <a:off x="11210126" y="6256827"/>
              <a:ext cx="388508" cy="360756"/>
            </a:xfrm>
            <a:custGeom>
              <a:avLst/>
              <a:gdLst>
                <a:gd name="connsiteX0" fmla="*/ 14134 w 78235"/>
                <a:gd name="connsiteY0" fmla="*/ 72228 h 72646"/>
                <a:gd name="connsiteX1" fmla="*/ 66104 w 78235"/>
                <a:gd name="connsiteY1" fmla="*/ 72228 h 72646"/>
                <a:gd name="connsiteX2" fmla="*/ 71134 w 78235"/>
                <a:gd name="connsiteY2" fmla="*/ 67757 h 72646"/>
                <a:gd name="connsiteX3" fmla="*/ 78398 w 78235"/>
                <a:gd name="connsiteY3" fmla="*/ 7684 h 72646"/>
                <a:gd name="connsiteX4" fmla="*/ 73369 w 78235"/>
                <a:gd name="connsiteY4" fmla="*/ 2096 h 72646"/>
                <a:gd name="connsiteX5" fmla="*/ 7149 w 78235"/>
                <a:gd name="connsiteY5" fmla="*/ 2096 h 72646"/>
                <a:gd name="connsiteX6" fmla="*/ 2119 w 78235"/>
                <a:gd name="connsiteY6" fmla="*/ 7684 h 72646"/>
                <a:gd name="connsiteX7" fmla="*/ 9384 w 78235"/>
                <a:gd name="connsiteY7" fmla="*/ 67757 h 72646"/>
                <a:gd name="connsiteX8" fmla="*/ 14134 w 78235"/>
                <a:gd name="connsiteY8" fmla="*/ 72228 h 7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235" h="72646">
                  <a:moveTo>
                    <a:pt x="14134" y="72228"/>
                  </a:moveTo>
                  <a:lnTo>
                    <a:pt x="66104" y="72228"/>
                  </a:lnTo>
                  <a:cubicBezTo>
                    <a:pt x="68619" y="72228"/>
                    <a:pt x="70854" y="70272"/>
                    <a:pt x="71134" y="67757"/>
                  </a:cubicBezTo>
                  <a:lnTo>
                    <a:pt x="78398" y="7684"/>
                  </a:lnTo>
                  <a:cubicBezTo>
                    <a:pt x="78678" y="4610"/>
                    <a:pt x="76443" y="2096"/>
                    <a:pt x="73369" y="2096"/>
                  </a:cubicBezTo>
                  <a:lnTo>
                    <a:pt x="7149" y="2096"/>
                  </a:lnTo>
                  <a:cubicBezTo>
                    <a:pt x="4075" y="2096"/>
                    <a:pt x="1840" y="4890"/>
                    <a:pt x="2119" y="7684"/>
                  </a:cubicBezTo>
                  <a:lnTo>
                    <a:pt x="9384" y="67757"/>
                  </a:lnTo>
                  <a:cubicBezTo>
                    <a:pt x="9384" y="70272"/>
                    <a:pt x="11619" y="72228"/>
                    <a:pt x="14134" y="72228"/>
                  </a:cubicBezTo>
                  <a:close/>
                </a:path>
              </a:pathLst>
            </a:custGeom>
            <a:solidFill>
              <a:srgbClr val="E622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2" name="Grupo 1">
            <a:extLst>
              <a:ext uri="{FF2B5EF4-FFF2-40B4-BE49-F238E27FC236}">
                <a16:creationId xmlns:a16="http://schemas.microsoft.com/office/drawing/2014/main" id="{2C622238-72D5-A844-B5D9-81682A749A36}"/>
              </a:ext>
            </a:extLst>
          </p:cNvPr>
          <p:cNvGrpSpPr/>
          <p:nvPr/>
        </p:nvGrpSpPr>
        <p:grpSpPr>
          <a:xfrm>
            <a:off x="2466077" y="2346310"/>
            <a:ext cx="7174801" cy="1116011"/>
            <a:chOff x="2466077" y="2346310"/>
            <a:chExt cx="7174801" cy="1116011"/>
          </a:xfrm>
        </p:grpSpPr>
        <p:grpSp>
          <p:nvGrpSpPr>
            <p:cNvPr id="39" name="Grupo 38">
              <a:extLst>
                <a:ext uri="{FF2B5EF4-FFF2-40B4-BE49-F238E27FC236}">
                  <a16:creationId xmlns:a16="http://schemas.microsoft.com/office/drawing/2014/main" id="{F80AB4D9-5632-724C-AE6D-C95B5A8C5962}"/>
                </a:ext>
              </a:extLst>
            </p:cNvPr>
            <p:cNvGrpSpPr/>
            <p:nvPr/>
          </p:nvGrpSpPr>
          <p:grpSpPr>
            <a:xfrm>
              <a:off x="8162564" y="2346310"/>
              <a:ext cx="1478314" cy="1116011"/>
              <a:chOff x="1384157" y="2335724"/>
              <a:chExt cx="1478314" cy="1116011"/>
            </a:xfrm>
          </p:grpSpPr>
          <p:sp>
            <p:nvSpPr>
              <p:cNvPr id="40" name="Elipse 6">
                <a:extLst>
                  <a:ext uri="{FF2B5EF4-FFF2-40B4-BE49-F238E27FC236}">
                    <a16:creationId xmlns:a16="http://schemas.microsoft.com/office/drawing/2014/main" id="{0345617C-3586-8142-8124-2022B64D8FA8}"/>
                  </a:ext>
                </a:extLst>
              </p:cNvPr>
              <p:cNvSpPr/>
              <p:nvPr/>
            </p:nvSpPr>
            <p:spPr>
              <a:xfrm rot="3600000">
                <a:off x="1588446" y="2537858"/>
                <a:ext cx="1116011" cy="711744"/>
              </a:xfrm>
              <a:custGeom>
                <a:avLst/>
                <a:gdLst>
                  <a:gd name="connsiteX0" fmla="*/ 0 w 4470400"/>
                  <a:gd name="connsiteY0" fmla="*/ 2235200 h 4470400"/>
                  <a:gd name="connsiteX1" fmla="*/ 2235200 w 4470400"/>
                  <a:gd name="connsiteY1" fmla="*/ 0 h 4470400"/>
                  <a:gd name="connsiteX2" fmla="*/ 4470400 w 4470400"/>
                  <a:gd name="connsiteY2" fmla="*/ 2235200 h 4470400"/>
                  <a:gd name="connsiteX3" fmla="*/ 2235200 w 4470400"/>
                  <a:gd name="connsiteY3" fmla="*/ 4470400 h 4470400"/>
                  <a:gd name="connsiteX4" fmla="*/ 0 w 4470400"/>
                  <a:gd name="connsiteY4" fmla="*/ 2235200 h 4470400"/>
                  <a:gd name="connsiteX0" fmla="*/ 20592 w 4490992"/>
                  <a:gd name="connsiteY0" fmla="*/ 1511300 h 3746500"/>
                  <a:gd name="connsiteX1" fmla="*/ 1531892 w 4490992"/>
                  <a:gd name="connsiteY1" fmla="*/ 0 h 3746500"/>
                  <a:gd name="connsiteX2" fmla="*/ 4490992 w 4490992"/>
                  <a:gd name="connsiteY2" fmla="*/ 1511300 h 3746500"/>
                  <a:gd name="connsiteX3" fmla="*/ 2255792 w 4490992"/>
                  <a:gd name="connsiteY3" fmla="*/ 3746500 h 3746500"/>
                  <a:gd name="connsiteX4" fmla="*/ 20592 w 4490992"/>
                  <a:gd name="connsiteY4" fmla="*/ 1511300 h 3746500"/>
                  <a:gd name="connsiteX0" fmla="*/ 12039 w 4965039"/>
                  <a:gd name="connsiteY0" fmla="*/ 1797845 h 4044607"/>
                  <a:gd name="connsiteX1" fmla="*/ 1523339 w 4965039"/>
                  <a:gd name="connsiteY1" fmla="*/ 286545 h 4044607"/>
                  <a:gd name="connsiteX2" fmla="*/ 4965039 w 4965039"/>
                  <a:gd name="connsiteY2" fmla="*/ 769145 h 4044607"/>
                  <a:gd name="connsiteX3" fmla="*/ 2247239 w 4965039"/>
                  <a:gd name="connsiteY3" fmla="*/ 4033045 h 4044607"/>
                  <a:gd name="connsiteX4" fmla="*/ 12039 w 4965039"/>
                  <a:gd name="connsiteY4" fmla="*/ 1797845 h 4044607"/>
                  <a:gd name="connsiteX0" fmla="*/ 10236 w 4963236"/>
                  <a:gd name="connsiteY0" fmla="*/ 1797845 h 3200509"/>
                  <a:gd name="connsiteX1" fmla="*/ 1521536 w 4963236"/>
                  <a:gd name="connsiteY1" fmla="*/ 286545 h 3200509"/>
                  <a:gd name="connsiteX2" fmla="*/ 4963236 w 4963236"/>
                  <a:gd name="connsiteY2" fmla="*/ 769145 h 3200509"/>
                  <a:gd name="connsiteX3" fmla="*/ 2181936 w 4963236"/>
                  <a:gd name="connsiteY3" fmla="*/ 3182145 h 3200509"/>
                  <a:gd name="connsiteX4" fmla="*/ 10236 w 4963236"/>
                  <a:gd name="connsiteY4" fmla="*/ 1797845 h 3200509"/>
                  <a:gd name="connsiteX0" fmla="*/ 10586 w 4963586"/>
                  <a:gd name="connsiteY0" fmla="*/ 1797845 h 4107795"/>
                  <a:gd name="connsiteX1" fmla="*/ 1521886 w 4963586"/>
                  <a:gd name="connsiteY1" fmla="*/ 286545 h 4107795"/>
                  <a:gd name="connsiteX2" fmla="*/ 4963586 w 4963586"/>
                  <a:gd name="connsiteY2" fmla="*/ 769145 h 4107795"/>
                  <a:gd name="connsiteX3" fmla="*/ 2194986 w 4963586"/>
                  <a:gd name="connsiteY3" fmla="*/ 4096545 h 4107795"/>
                  <a:gd name="connsiteX4" fmla="*/ 10586 w 4963586"/>
                  <a:gd name="connsiteY4" fmla="*/ 1797845 h 4107795"/>
                  <a:gd name="connsiteX0" fmla="*/ 10586 w 4963586"/>
                  <a:gd name="connsiteY0" fmla="*/ 1797845 h 4139511"/>
                  <a:gd name="connsiteX1" fmla="*/ 1521886 w 4963586"/>
                  <a:gd name="connsiteY1" fmla="*/ 286545 h 4139511"/>
                  <a:gd name="connsiteX2" fmla="*/ 4963586 w 4963586"/>
                  <a:gd name="connsiteY2" fmla="*/ 769145 h 4139511"/>
                  <a:gd name="connsiteX3" fmla="*/ 2194986 w 4963586"/>
                  <a:gd name="connsiteY3" fmla="*/ 4096545 h 4139511"/>
                  <a:gd name="connsiteX4" fmla="*/ 10586 w 4963586"/>
                  <a:gd name="connsiteY4" fmla="*/ 1797845 h 4139511"/>
                  <a:gd name="connsiteX0" fmla="*/ 26370 w 4979370"/>
                  <a:gd name="connsiteY0" fmla="*/ 1797845 h 3246403"/>
                  <a:gd name="connsiteX1" fmla="*/ 1537670 w 4979370"/>
                  <a:gd name="connsiteY1" fmla="*/ 286545 h 3246403"/>
                  <a:gd name="connsiteX2" fmla="*/ 4979370 w 4979370"/>
                  <a:gd name="connsiteY2" fmla="*/ 769145 h 3246403"/>
                  <a:gd name="connsiteX3" fmla="*/ 2680670 w 4979370"/>
                  <a:gd name="connsiteY3" fmla="*/ 3182145 h 3246403"/>
                  <a:gd name="connsiteX4" fmla="*/ 26370 w 4979370"/>
                  <a:gd name="connsiteY4" fmla="*/ 1797845 h 3246403"/>
                  <a:gd name="connsiteX0" fmla="*/ 26370 w 4979370"/>
                  <a:gd name="connsiteY0" fmla="*/ 1797845 h 3378043"/>
                  <a:gd name="connsiteX1" fmla="*/ 1537670 w 4979370"/>
                  <a:gd name="connsiteY1" fmla="*/ 286545 h 3378043"/>
                  <a:gd name="connsiteX2" fmla="*/ 4979370 w 4979370"/>
                  <a:gd name="connsiteY2" fmla="*/ 769145 h 3378043"/>
                  <a:gd name="connsiteX3" fmla="*/ 2680670 w 4979370"/>
                  <a:gd name="connsiteY3" fmla="*/ 3182145 h 3378043"/>
                  <a:gd name="connsiteX4" fmla="*/ 26370 w 4979370"/>
                  <a:gd name="connsiteY4" fmla="*/ 1797845 h 3378043"/>
                  <a:gd name="connsiteX0" fmla="*/ 31940 w 4762759"/>
                  <a:gd name="connsiteY0" fmla="*/ 2754499 h 3367259"/>
                  <a:gd name="connsiteX1" fmla="*/ 1321059 w 4762759"/>
                  <a:gd name="connsiteY1" fmla="*/ 342385 h 3367259"/>
                  <a:gd name="connsiteX2" fmla="*/ 4762759 w 4762759"/>
                  <a:gd name="connsiteY2" fmla="*/ 824985 h 3367259"/>
                  <a:gd name="connsiteX3" fmla="*/ 2464059 w 4762759"/>
                  <a:gd name="connsiteY3" fmla="*/ 3237985 h 3367259"/>
                  <a:gd name="connsiteX4" fmla="*/ 31940 w 4762759"/>
                  <a:gd name="connsiteY4" fmla="*/ 2754499 h 3367259"/>
                  <a:gd name="connsiteX0" fmla="*/ 37411 w 4768230"/>
                  <a:gd name="connsiteY0" fmla="*/ 2991005 h 3615249"/>
                  <a:gd name="connsiteX1" fmla="*/ 1263050 w 4768230"/>
                  <a:gd name="connsiteY1" fmla="*/ 192827 h 3615249"/>
                  <a:gd name="connsiteX2" fmla="*/ 4768230 w 4768230"/>
                  <a:gd name="connsiteY2" fmla="*/ 1061491 h 3615249"/>
                  <a:gd name="connsiteX3" fmla="*/ 2469530 w 4768230"/>
                  <a:gd name="connsiteY3" fmla="*/ 3474491 h 3615249"/>
                  <a:gd name="connsiteX4" fmla="*/ 37411 w 4768230"/>
                  <a:gd name="connsiteY4" fmla="*/ 2991005 h 3615249"/>
                  <a:gd name="connsiteX0" fmla="*/ 94229 w 4825048"/>
                  <a:gd name="connsiteY0" fmla="*/ 2888783 h 3513027"/>
                  <a:gd name="connsiteX1" fmla="*/ 1319868 w 4825048"/>
                  <a:gd name="connsiteY1" fmla="*/ 90605 h 3513027"/>
                  <a:gd name="connsiteX2" fmla="*/ 4825048 w 4825048"/>
                  <a:gd name="connsiteY2" fmla="*/ 959269 h 3513027"/>
                  <a:gd name="connsiteX3" fmla="*/ 2526348 w 4825048"/>
                  <a:gd name="connsiteY3" fmla="*/ 3372269 h 3513027"/>
                  <a:gd name="connsiteX4" fmla="*/ 94229 w 4825048"/>
                  <a:gd name="connsiteY4" fmla="*/ 2888783 h 3513027"/>
                  <a:gd name="connsiteX0" fmla="*/ 198101 w 4928920"/>
                  <a:gd name="connsiteY0" fmla="*/ 2901841 h 3641408"/>
                  <a:gd name="connsiteX1" fmla="*/ 1423740 w 4928920"/>
                  <a:gd name="connsiteY1" fmla="*/ 103663 h 3641408"/>
                  <a:gd name="connsiteX2" fmla="*/ 4928920 w 4928920"/>
                  <a:gd name="connsiteY2" fmla="*/ 972327 h 3641408"/>
                  <a:gd name="connsiteX3" fmla="*/ 2630220 w 4928920"/>
                  <a:gd name="connsiteY3" fmla="*/ 3385327 h 3641408"/>
                  <a:gd name="connsiteX4" fmla="*/ 198101 w 4928920"/>
                  <a:gd name="connsiteY4" fmla="*/ 2901841 h 3641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28920" h="3641408">
                    <a:moveTo>
                      <a:pt x="198101" y="2901841"/>
                    </a:moveTo>
                    <a:cubicBezTo>
                      <a:pt x="-241029" y="1913681"/>
                      <a:pt x="469" y="-530718"/>
                      <a:pt x="1423740" y="103663"/>
                    </a:cubicBezTo>
                    <a:cubicBezTo>
                      <a:pt x="2847011" y="738044"/>
                      <a:pt x="4928920" y="-262140"/>
                      <a:pt x="4928920" y="972327"/>
                    </a:cubicBezTo>
                    <a:cubicBezTo>
                      <a:pt x="4928920" y="2206794"/>
                      <a:pt x="3418690" y="3063741"/>
                      <a:pt x="2630220" y="3385327"/>
                    </a:cubicBezTo>
                    <a:cubicBezTo>
                      <a:pt x="1841750" y="3706913"/>
                      <a:pt x="637231" y="3890001"/>
                      <a:pt x="198101" y="2901841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1" name="Elipse 6">
                <a:extLst>
                  <a:ext uri="{FF2B5EF4-FFF2-40B4-BE49-F238E27FC236}">
                    <a16:creationId xmlns:a16="http://schemas.microsoft.com/office/drawing/2014/main" id="{1D941ABC-2D53-0846-B765-F760184B52E5}"/>
                  </a:ext>
                </a:extLst>
              </p:cNvPr>
              <p:cNvSpPr/>
              <p:nvPr/>
            </p:nvSpPr>
            <p:spPr>
              <a:xfrm>
                <a:off x="1384157" y="2501729"/>
                <a:ext cx="1478314" cy="942805"/>
              </a:xfrm>
              <a:custGeom>
                <a:avLst/>
                <a:gdLst>
                  <a:gd name="connsiteX0" fmla="*/ 0 w 4470400"/>
                  <a:gd name="connsiteY0" fmla="*/ 2235200 h 4470400"/>
                  <a:gd name="connsiteX1" fmla="*/ 2235200 w 4470400"/>
                  <a:gd name="connsiteY1" fmla="*/ 0 h 4470400"/>
                  <a:gd name="connsiteX2" fmla="*/ 4470400 w 4470400"/>
                  <a:gd name="connsiteY2" fmla="*/ 2235200 h 4470400"/>
                  <a:gd name="connsiteX3" fmla="*/ 2235200 w 4470400"/>
                  <a:gd name="connsiteY3" fmla="*/ 4470400 h 4470400"/>
                  <a:gd name="connsiteX4" fmla="*/ 0 w 4470400"/>
                  <a:gd name="connsiteY4" fmla="*/ 2235200 h 4470400"/>
                  <a:gd name="connsiteX0" fmla="*/ 20592 w 4490992"/>
                  <a:gd name="connsiteY0" fmla="*/ 1511300 h 3746500"/>
                  <a:gd name="connsiteX1" fmla="*/ 1531892 w 4490992"/>
                  <a:gd name="connsiteY1" fmla="*/ 0 h 3746500"/>
                  <a:gd name="connsiteX2" fmla="*/ 4490992 w 4490992"/>
                  <a:gd name="connsiteY2" fmla="*/ 1511300 h 3746500"/>
                  <a:gd name="connsiteX3" fmla="*/ 2255792 w 4490992"/>
                  <a:gd name="connsiteY3" fmla="*/ 3746500 h 3746500"/>
                  <a:gd name="connsiteX4" fmla="*/ 20592 w 4490992"/>
                  <a:gd name="connsiteY4" fmla="*/ 1511300 h 3746500"/>
                  <a:gd name="connsiteX0" fmla="*/ 12039 w 4965039"/>
                  <a:gd name="connsiteY0" fmla="*/ 1797845 h 4044607"/>
                  <a:gd name="connsiteX1" fmla="*/ 1523339 w 4965039"/>
                  <a:gd name="connsiteY1" fmla="*/ 286545 h 4044607"/>
                  <a:gd name="connsiteX2" fmla="*/ 4965039 w 4965039"/>
                  <a:gd name="connsiteY2" fmla="*/ 769145 h 4044607"/>
                  <a:gd name="connsiteX3" fmla="*/ 2247239 w 4965039"/>
                  <a:gd name="connsiteY3" fmla="*/ 4033045 h 4044607"/>
                  <a:gd name="connsiteX4" fmla="*/ 12039 w 4965039"/>
                  <a:gd name="connsiteY4" fmla="*/ 1797845 h 4044607"/>
                  <a:gd name="connsiteX0" fmla="*/ 10236 w 4963236"/>
                  <a:gd name="connsiteY0" fmla="*/ 1797845 h 3200509"/>
                  <a:gd name="connsiteX1" fmla="*/ 1521536 w 4963236"/>
                  <a:gd name="connsiteY1" fmla="*/ 286545 h 3200509"/>
                  <a:gd name="connsiteX2" fmla="*/ 4963236 w 4963236"/>
                  <a:gd name="connsiteY2" fmla="*/ 769145 h 3200509"/>
                  <a:gd name="connsiteX3" fmla="*/ 2181936 w 4963236"/>
                  <a:gd name="connsiteY3" fmla="*/ 3182145 h 3200509"/>
                  <a:gd name="connsiteX4" fmla="*/ 10236 w 4963236"/>
                  <a:gd name="connsiteY4" fmla="*/ 1797845 h 3200509"/>
                  <a:gd name="connsiteX0" fmla="*/ 10586 w 4963586"/>
                  <a:gd name="connsiteY0" fmla="*/ 1797845 h 4107795"/>
                  <a:gd name="connsiteX1" fmla="*/ 1521886 w 4963586"/>
                  <a:gd name="connsiteY1" fmla="*/ 286545 h 4107795"/>
                  <a:gd name="connsiteX2" fmla="*/ 4963586 w 4963586"/>
                  <a:gd name="connsiteY2" fmla="*/ 769145 h 4107795"/>
                  <a:gd name="connsiteX3" fmla="*/ 2194986 w 4963586"/>
                  <a:gd name="connsiteY3" fmla="*/ 4096545 h 4107795"/>
                  <a:gd name="connsiteX4" fmla="*/ 10586 w 4963586"/>
                  <a:gd name="connsiteY4" fmla="*/ 1797845 h 4107795"/>
                  <a:gd name="connsiteX0" fmla="*/ 10586 w 4963586"/>
                  <a:gd name="connsiteY0" fmla="*/ 1797845 h 4139511"/>
                  <a:gd name="connsiteX1" fmla="*/ 1521886 w 4963586"/>
                  <a:gd name="connsiteY1" fmla="*/ 286545 h 4139511"/>
                  <a:gd name="connsiteX2" fmla="*/ 4963586 w 4963586"/>
                  <a:gd name="connsiteY2" fmla="*/ 769145 h 4139511"/>
                  <a:gd name="connsiteX3" fmla="*/ 2194986 w 4963586"/>
                  <a:gd name="connsiteY3" fmla="*/ 4096545 h 4139511"/>
                  <a:gd name="connsiteX4" fmla="*/ 10586 w 4963586"/>
                  <a:gd name="connsiteY4" fmla="*/ 1797845 h 4139511"/>
                  <a:gd name="connsiteX0" fmla="*/ 26370 w 4979370"/>
                  <a:gd name="connsiteY0" fmla="*/ 1797845 h 3246403"/>
                  <a:gd name="connsiteX1" fmla="*/ 1537670 w 4979370"/>
                  <a:gd name="connsiteY1" fmla="*/ 286545 h 3246403"/>
                  <a:gd name="connsiteX2" fmla="*/ 4979370 w 4979370"/>
                  <a:gd name="connsiteY2" fmla="*/ 769145 h 3246403"/>
                  <a:gd name="connsiteX3" fmla="*/ 2680670 w 4979370"/>
                  <a:gd name="connsiteY3" fmla="*/ 3182145 h 3246403"/>
                  <a:gd name="connsiteX4" fmla="*/ 26370 w 4979370"/>
                  <a:gd name="connsiteY4" fmla="*/ 1797845 h 3246403"/>
                  <a:gd name="connsiteX0" fmla="*/ 26370 w 4979370"/>
                  <a:gd name="connsiteY0" fmla="*/ 1797845 h 3378043"/>
                  <a:gd name="connsiteX1" fmla="*/ 1537670 w 4979370"/>
                  <a:gd name="connsiteY1" fmla="*/ 286545 h 3378043"/>
                  <a:gd name="connsiteX2" fmla="*/ 4979370 w 4979370"/>
                  <a:gd name="connsiteY2" fmla="*/ 769145 h 3378043"/>
                  <a:gd name="connsiteX3" fmla="*/ 2680670 w 4979370"/>
                  <a:gd name="connsiteY3" fmla="*/ 3182145 h 3378043"/>
                  <a:gd name="connsiteX4" fmla="*/ 26370 w 4979370"/>
                  <a:gd name="connsiteY4" fmla="*/ 1797845 h 3378043"/>
                  <a:gd name="connsiteX0" fmla="*/ 31940 w 4762759"/>
                  <a:gd name="connsiteY0" fmla="*/ 2754499 h 3367259"/>
                  <a:gd name="connsiteX1" fmla="*/ 1321059 w 4762759"/>
                  <a:gd name="connsiteY1" fmla="*/ 342385 h 3367259"/>
                  <a:gd name="connsiteX2" fmla="*/ 4762759 w 4762759"/>
                  <a:gd name="connsiteY2" fmla="*/ 824985 h 3367259"/>
                  <a:gd name="connsiteX3" fmla="*/ 2464059 w 4762759"/>
                  <a:gd name="connsiteY3" fmla="*/ 3237985 h 3367259"/>
                  <a:gd name="connsiteX4" fmla="*/ 31940 w 4762759"/>
                  <a:gd name="connsiteY4" fmla="*/ 2754499 h 3367259"/>
                  <a:gd name="connsiteX0" fmla="*/ 37411 w 4768230"/>
                  <a:gd name="connsiteY0" fmla="*/ 2991005 h 3615249"/>
                  <a:gd name="connsiteX1" fmla="*/ 1263050 w 4768230"/>
                  <a:gd name="connsiteY1" fmla="*/ 192827 h 3615249"/>
                  <a:gd name="connsiteX2" fmla="*/ 4768230 w 4768230"/>
                  <a:gd name="connsiteY2" fmla="*/ 1061491 h 3615249"/>
                  <a:gd name="connsiteX3" fmla="*/ 2469530 w 4768230"/>
                  <a:gd name="connsiteY3" fmla="*/ 3474491 h 3615249"/>
                  <a:gd name="connsiteX4" fmla="*/ 37411 w 4768230"/>
                  <a:gd name="connsiteY4" fmla="*/ 2991005 h 3615249"/>
                  <a:gd name="connsiteX0" fmla="*/ 94229 w 4825048"/>
                  <a:gd name="connsiteY0" fmla="*/ 2888783 h 3513027"/>
                  <a:gd name="connsiteX1" fmla="*/ 1319868 w 4825048"/>
                  <a:gd name="connsiteY1" fmla="*/ 90605 h 3513027"/>
                  <a:gd name="connsiteX2" fmla="*/ 4825048 w 4825048"/>
                  <a:gd name="connsiteY2" fmla="*/ 959269 h 3513027"/>
                  <a:gd name="connsiteX3" fmla="*/ 2526348 w 4825048"/>
                  <a:gd name="connsiteY3" fmla="*/ 3372269 h 3513027"/>
                  <a:gd name="connsiteX4" fmla="*/ 94229 w 4825048"/>
                  <a:gd name="connsiteY4" fmla="*/ 2888783 h 3513027"/>
                  <a:gd name="connsiteX0" fmla="*/ 198101 w 4928920"/>
                  <a:gd name="connsiteY0" fmla="*/ 2901841 h 3641408"/>
                  <a:gd name="connsiteX1" fmla="*/ 1423740 w 4928920"/>
                  <a:gd name="connsiteY1" fmla="*/ 103663 h 3641408"/>
                  <a:gd name="connsiteX2" fmla="*/ 4928920 w 4928920"/>
                  <a:gd name="connsiteY2" fmla="*/ 972327 h 3641408"/>
                  <a:gd name="connsiteX3" fmla="*/ 2630220 w 4928920"/>
                  <a:gd name="connsiteY3" fmla="*/ 3385327 h 3641408"/>
                  <a:gd name="connsiteX4" fmla="*/ 198101 w 4928920"/>
                  <a:gd name="connsiteY4" fmla="*/ 2901841 h 3641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28920" h="3641408">
                    <a:moveTo>
                      <a:pt x="198101" y="2901841"/>
                    </a:moveTo>
                    <a:cubicBezTo>
                      <a:pt x="-241029" y="1913681"/>
                      <a:pt x="469" y="-530718"/>
                      <a:pt x="1423740" y="103663"/>
                    </a:cubicBezTo>
                    <a:cubicBezTo>
                      <a:pt x="2847011" y="738044"/>
                      <a:pt x="4928920" y="-262140"/>
                      <a:pt x="4928920" y="972327"/>
                    </a:cubicBezTo>
                    <a:cubicBezTo>
                      <a:pt x="4928920" y="2206794"/>
                      <a:pt x="3418690" y="3063741"/>
                      <a:pt x="2630220" y="3385327"/>
                    </a:cubicBezTo>
                    <a:cubicBezTo>
                      <a:pt x="1841750" y="3706913"/>
                      <a:pt x="637231" y="3890001"/>
                      <a:pt x="198101" y="290184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sp>
          <p:nvSpPr>
            <p:cNvPr id="45" name="Forma libre 44">
              <a:extLst>
                <a:ext uri="{FF2B5EF4-FFF2-40B4-BE49-F238E27FC236}">
                  <a16:creationId xmlns:a16="http://schemas.microsoft.com/office/drawing/2014/main" id="{7FB29E54-B795-BC47-A1EA-B0B774D9FE6B}"/>
                </a:ext>
              </a:extLst>
            </p:cNvPr>
            <p:cNvSpPr/>
            <p:nvPr/>
          </p:nvSpPr>
          <p:spPr>
            <a:xfrm>
              <a:off x="2466077" y="2803446"/>
              <a:ext cx="427734" cy="368229"/>
            </a:xfrm>
            <a:custGeom>
              <a:avLst/>
              <a:gdLst>
                <a:gd name="connsiteX0" fmla="*/ 5694531 w 5819775"/>
                <a:gd name="connsiteY0" fmla="*/ 1985629 h 5010150"/>
                <a:gd name="connsiteX1" fmla="*/ 4662783 w 5819775"/>
                <a:gd name="connsiteY1" fmla="*/ 1985629 h 5010150"/>
                <a:gd name="connsiteX2" fmla="*/ 4535862 w 5819775"/>
                <a:gd name="connsiteY2" fmla="*/ 2112550 h 5010150"/>
                <a:gd name="connsiteX3" fmla="*/ 4535862 w 5819775"/>
                <a:gd name="connsiteY3" fmla="*/ 4797562 h 5010150"/>
                <a:gd name="connsiteX4" fmla="*/ 4090978 w 5819775"/>
                <a:gd name="connsiteY4" fmla="*/ 4797562 h 5010150"/>
                <a:gd name="connsiteX5" fmla="*/ 4090978 w 5819775"/>
                <a:gd name="connsiteY5" fmla="*/ 664054 h 5010150"/>
                <a:gd name="connsiteX6" fmla="*/ 3964058 w 5819775"/>
                <a:gd name="connsiteY6" fmla="*/ 537134 h 5010150"/>
                <a:gd name="connsiteX7" fmla="*/ 2925118 w 5819775"/>
                <a:gd name="connsiteY7" fmla="*/ 537134 h 5010150"/>
                <a:gd name="connsiteX8" fmla="*/ 2798197 w 5819775"/>
                <a:gd name="connsiteY8" fmla="*/ 664054 h 5010150"/>
                <a:gd name="connsiteX9" fmla="*/ 2798197 w 5819775"/>
                <a:gd name="connsiteY9" fmla="*/ 4804762 h 5010150"/>
                <a:gd name="connsiteX10" fmla="*/ 2353313 w 5819775"/>
                <a:gd name="connsiteY10" fmla="*/ 4804762 h 5010150"/>
                <a:gd name="connsiteX11" fmla="*/ 2353313 w 5819775"/>
                <a:gd name="connsiteY11" fmla="*/ 2805389 h 5010150"/>
                <a:gd name="connsiteX12" fmla="*/ 2226393 w 5819775"/>
                <a:gd name="connsiteY12" fmla="*/ 2678468 h 5010150"/>
                <a:gd name="connsiteX13" fmla="*/ 1186796 w 5819775"/>
                <a:gd name="connsiteY13" fmla="*/ 2678468 h 5010150"/>
                <a:gd name="connsiteX14" fmla="*/ 1059875 w 5819775"/>
                <a:gd name="connsiteY14" fmla="*/ 2805389 h 5010150"/>
                <a:gd name="connsiteX15" fmla="*/ 1059875 w 5819775"/>
                <a:gd name="connsiteY15" fmla="*/ 4804762 h 5010150"/>
                <a:gd name="connsiteX16" fmla="*/ 791632 w 5819775"/>
                <a:gd name="connsiteY16" fmla="*/ 4804762 h 5010150"/>
                <a:gd name="connsiteX17" fmla="*/ 777240 w 5819775"/>
                <a:gd name="connsiteY17" fmla="*/ 4804762 h 5010150"/>
                <a:gd name="connsiteX18" fmla="*/ 699383 w 5819775"/>
                <a:gd name="connsiteY18" fmla="*/ 4776626 h 5010150"/>
                <a:gd name="connsiteX19" fmla="*/ 656854 w 5819775"/>
                <a:gd name="connsiteY19" fmla="*/ 4635313 h 5010150"/>
                <a:gd name="connsiteX20" fmla="*/ 656854 w 5819775"/>
                <a:gd name="connsiteY20" fmla="*/ 126921 h 5010150"/>
                <a:gd name="connsiteX21" fmla="*/ 529933 w 5819775"/>
                <a:gd name="connsiteY21" fmla="*/ 0 h 5010150"/>
                <a:gd name="connsiteX22" fmla="*/ 126921 w 5819775"/>
                <a:gd name="connsiteY22" fmla="*/ 0 h 5010150"/>
                <a:gd name="connsiteX23" fmla="*/ 0 w 5819775"/>
                <a:gd name="connsiteY23" fmla="*/ 126921 h 5010150"/>
                <a:gd name="connsiteX24" fmla="*/ 126921 w 5819775"/>
                <a:gd name="connsiteY24" fmla="*/ 253841 h 5010150"/>
                <a:gd name="connsiteX25" fmla="*/ 402355 w 5819775"/>
                <a:gd name="connsiteY25" fmla="*/ 253841 h 5010150"/>
                <a:gd name="connsiteX26" fmla="*/ 402355 w 5819775"/>
                <a:gd name="connsiteY26" fmla="*/ 826961 h 5010150"/>
                <a:gd name="connsiteX27" fmla="*/ 126921 w 5819775"/>
                <a:gd name="connsiteY27" fmla="*/ 826961 h 5010150"/>
                <a:gd name="connsiteX28" fmla="*/ 0 w 5819775"/>
                <a:gd name="connsiteY28" fmla="*/ 953891 h 5010150"/>
                <a:gd name="connsiteX29" fmla="*/ 126921 w 5819775"/>
                <a:gd name="connsiteY29" fmla="*/ 1080811 h 5010150"/>
                <a:gd name="connsiteX30" fmla="*/ 402355 w 5819775"/>
                <a:gd name="connsiteY30" fmla="*/ 1080811 h 5010150"/>
                <a:gd name="connsiteX31" fmla="*/ 402355 w 5819775"/>
                <a:gd name="connsiteY31" fmla="*/ 1653273 h 5010150"/>
                <a:gd name="connsiteX32" fmla="*/ 126921 w 5819775"/>
                <a:gd name="connsiteY32" fmla="*/ 1653273 h 5010150"/>
                <a:gd name="connsiteX33" fmla="*/ 0 w 5819775"/>
                <a:gd name="connsiteY33" fmla="*/ 1780194 h 5010150"/>
                <a:gd name="connsiteX34" fmla="*/ 126921 w 5819775"/>
                <a:gd name="connsiteY34" fmla="*/ 1907115 h 5010150"/>
                <a:gd name="connsiteX35" fmla="*/ 402355 w 5819775"/>
                <a:gd name="connsiteY35" fmla="*/ 1907115 h 5010150"/>
                <a:gd name="connsiteX36" fmla="*/ 402355 w 5819775"/>
                <a:gd name="connsiteY36" fmla="*/ 2479577 h 5010150"/>
                <a:gd name="connsiteX37" fmla="*/ 126921 w 5819775"/>
                <a:gd name="connsiteY37" fmla="*/ 2479577 h 5010150"/>
                <a:gd name="connsiteX38" fmla="*/ 0 w 5819775"/>
                <a:gd name="connsiteY38" fmla="*/ 2606507 h 5010150"/>
                <a:gd name="connsiteX39" fmla="*/ 126921 w 5819775"/>
                <a:gd name="connsiteY39" fmla="*/ 2733427 h 5010150"/>
                <a:gd name="connsiteX40" fmla="*/ 402355 w 5819775"/>
                <a:gd name="connsiteY40" fmla="*/ 2733427 h 5010150"/>
                <a:gd name="connsiteX41" fmla="*/ 402355 w 5819775"/>
                <a:gd name="connsiteY41" fmla="*/ 3306547 h 5010150"/>
                <a:gd name="connsiteX42" fmla="*/ 126921 w 5819775"/>
                <a:gd name="connsiteY42" fmla="*/ 3306547 h 5010150"/>
                <a:gd name="connsiteX43" fmla="*/ 0 w 5819775"/>
                <a:gd name="connsiteY43" fmla="*/ 3433467 h 5010150"/>
                <a:gd name="connsiteX44" fmla="*/ 126921 w 5819775"/>
                <a:gd name="connsiteY44" fmla="*/ 3560388 h 5010150"/>
                <a:gd name="connsiteX45" fmla="*/ 402355 w 5819775"/>
                <a:gd name="connsiteY45" fmla="*/ 3560388 h 5010150"/>
                <a:gd name="connsiteX46" fmla="*/ 402355 w 5819775"/>
                <a:gd name="connsiteY46" fmla="*/ 4132850 h 5010150"/>
                <a:gd name="connsiteX47" fmla="*/ 126921 w 5819775"/>
                <a:gd name="connsiteY47" fmla="*/ 4132850 h 5010150"/>
                <a:gd name="connsiteX48" fmla="*/ 0 w 5819775"/>
                <a:gd name="connsiteY48" fmla="*/ 4259771 h 5010150"/>
                <a:gd name="connsiteX49" fmla="*/ 126921 w 5819775"/>
                <a:gd name="connsiteY49" fmla="*/ 4386691 h 5010150"/>
                <a:gd name="connsiteX50" fmla="*/ 402355 w 5819775"/>
                <a:gd name="connsiteY50" fmla="*/ 4386691 h 5010150"/>
                <a:gd name="connsiteX51" fmla="*/ 402355 w 5819775"/>
                <a:gd name="connsiteY51" fmla="*/ 4584268 h 5010150"/>
                <a:gd name="connsiteX52" fmla="*/ 529276 w 5819775"/>
                <a:gd name="connsiteY52" fmla="*/ 4923168 h 5010150"/>
                <a:gd name="connsiteX53" fmla="*/ 776583 w 5819775"/>
                <a:gd name="connsiteY53" fmla="*/ 5014760 h 5010150"/>
                <a:gd name="connsiteX54" fmla="*/ 797519 w 5819775"/>
                <a:gd name="connsiteY54" fmla="*/ 5014760 h 5010150"/>
                <a:gd name="connsiteX55" fmla="*/ 1193340 w 5819775"/>
                <a:gd name="connsiteY55" fmla="*/ 5014760 h 5010150"/>
                <a:gd name="connsiteX56" fmla="*/ 2225078 w 5819775"/>
                <a:gd name="connsiteY56" fmla="*/ 5014760 h 5010150"/>
                <a:gd name="connsiteX57" fmla="*/ 2931662 w 5819775"/>
                <a:gd name="connsiteY57" fmla="*/ 5014760 h 5010150"/>
                <a:gd name="connsiteX58" fmla="*/ 3963400 w 5819775"/>
                <a:gd name="connsiteY58" fmla="*/ 5014760 h 5010150"/>
                <a:gd name="connsiteX59" fmla="*/ 4669984 w 5819775"/>
                <a:gd name="connsiteY59" fmla="*/ 5014760 h 5010150"/>
                <a:gd name="connsiteX60" fmla="*/ 5701723 w 5819775"/>
                <a:gd name="connsiteY60" fmla="*/ 5014760 h 5010150"/>
                <a:gd name="connsiteX61" fmla="*/ 5828643 w 5819775"/>
                <a:gd name="connsiteY61" fmla="*/ 4887840 h 5010150"/>
                <a:gd name="connsiteX62" fmla="*/ 5828643 w 5819775"/>
                <a:gd name="connsiteY62" fmla="*/ 2119751 h 5010150"/>
                <a:gd name="connsiteX63" fmla="*/ 5694531 w 5819775"/>
                <a:gd name="connsiteY63" fmla="*/ 1985629 h 5010150"/>
                <a:gd name="connsiteX64" fmla="*/ 1320918 w 5819775"/>
                <a:gd name="connsiteY64" fmla="*/ 4804762 h 5010150"/>
                <a:gd name="connsiteX65" fmla="*/ 1320918 w 5819775"/>
                <a:gd name="connsiteY65" fmla="*/ 2932319 h 5010150"/>
                <a:gd name="connsiteX66" fmla="*/ 2090957 w 5819775"/>
                <a:gd name="connsiteY66" fmla="*/ 2932319 h 5010150"/>
                <a:gd name="connsiteX67" fmla="*/ 2090957 w 5819775"/>
                <a:gd name="connsiteY67" fmla="*/ 4797562 h 5010150"/>
                <a:gd name="connsiteX68" fmla="*/ 1320918 w 5819775"/>
                <a:gd name="connsiteY68" fmla="*/ 4797562 h 5010150"/>
                <a:gd name="connsiteX69" fmla="*/ 1320918 w 5819775"/>
                <a:gd name="connsiteY69" fmla="*/ 4804762 h 5010150"/>
                <a:gd name="connsiteX70" fmla="*/ 3059240 w 5819775"/>
                <a:gd name="connsiteY70" fmla="*/ 4804762 h 5010150"/>
                <a:gd name="connsiteX71" fmla="*/ 3059240 w 5819775"/>
                <a:gd name="connsiteY71" fmla="*/ 791632 h 5010150"/>
                <a:gd name="connsiteX72" fmla="*/ 3829279 w 5819775"/>
                <a:gd name="connsiteY72" fmla="*/ 791632 h 5010150"/>
                <a:gd name="connsiteX73" fmla="*/ 3829279 w 5819775"/>
                <a:gd name="connsiteY73" fmla="*/ 4798209 h 5010150"/>
                <a:gd name="connsiteX74" fmla="*/ 3059240 w 5819775"/>
                <a:gd name="connsiteY74" fmla="*/ 4798209 h 5010150"/>
                <a:gd name="connsiteX75" fmla="*/ 3059240 w 5819775"/>
                <a:gd name="connsiteY75" fmla="*/ 4804762 h 5010150"/>
                <a:gd name="connsiteX76" fmla="*/ 4797562 w 5819775"/>
                <a:gd name="connsiteY76" fmla="*/ 4804762 h 5010150"/>
                <a:gd name="connsiteX77" fmla="*/ 4797562 w 5819775"/>
                <a:gd name="connsiteY77" fmla="*/ 2246671 h 5010150"/>
                <a:gd name="connsiteX78" fmla="*/ 5567601 w 5819775"/>
                <a:gd name="connsiteY78" fmla="*/ 2246671 h 5010150"/>
                <a:gd name="connsiteX79" fmla="*/ 5567601 w 5819775"/>
                <a:gd name="connsiteY79" fmla="*/ 4804762 h 5010150"/>
                <a:gd name="connsiteX80" fmla="*/ 4797562 w 5819775"/>
                <a:gd name="connsiteY80" fmla="*/ 4804762 h 501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819775" h="5010150">
                  <a:moveTo>
                    <a:pt x="5694531" y="1985629"/>
                  </a:moveTo>
                  <a:lnTo>
                    <a:pt x="4662783" y="1985629"/>
                  </a:lnTo>
                  <a:cubicBezTo>
                    <a:pt x="4592127" y="1985629"/>
                    <a:pt x="4535862" y="2041893"/>
                    <a:pt x="4535862" y="2112550"/>
                  </a:cubicBezTo>
                  <a:lnTo>
                    <a:pt x="4535862" y="4797562"/>
                  </a:lnTo>
                  <a:lnTo>
                    <a:pt x="4090978" y="4797562"/>
                  </a:lnTo>
                  <a:lnTo>
                    <a:pt x="4090978" y="664054"/>
                  </a:lnTo>
                  <a:cubicBezTo>
                    <a:pt x="4090978" y="593398"/>
                    <a:pt x="4034714" y="537134"/>
                    <a:pt x="3964058" y="537134"/>
                  </a:cubicBezTo>
                  <a:lnTo>
                    <a:pt x="2925118" y="537134"/>
                  </a:lnTo>
                  <a:cubicBezTo>
                    <a:pt x="2854462" y="537134"/>
                    <a:pt x="2798197" y="593398"/>
                    <a:pt x="2798197" y="664054"/>
                  </a:cubicBezTo>
                  <a:lnTo>
                    <a:pt x="2798197" y="4804762"/>
                  </a:lnTo>
                  <a:lnTo>
                    <a:pt x="2353313" y="4804762"/>
                  </a:lnTo>
                  <a:lnTo>
                    <a:pt x="2353313" y="2805389"/>
                  </a:lnTo>
                  <a:cubicBezTo>
                    <a:pt x="2353313" y="2734733"/>
                    <a:pt x="2297049" y="2678468"/>
                    <a:pt x="2226393" y="2678468"/>
                  </a:cubicBezTo>
                  <a:lnTo>
                    <a:pt x="1186796" y="2678468"/>
                  </a:lnTo>
                  <a:cubicBezTo>
                    <a:pt x="1116140" y="2678468"/>
                    <a:pt x="1059875" y="2734733"/>
                    <a:pt x="1059875" y="2805389"/>
                  </a:cubicBezTo>
                  <a:lnTo>
                    <a:pt x="1059875" y="4804762"/>
                  </a:lnTo>
                  <a:lnTo>
                    <a:pt x="791632" y="4804762"/>
                  </a:lnTo>
                  <a:cubicBezTo>
                    <a:pt x="784431" y="4804762"/>
                    <a:pt x="784431" y="4804762"/>
                    <a:pt x="777240" y="4804762"/>
                  </a:cubicBezTo>
                  <a:cubicBezTo>
                    <a:pt x="777240" y="4804762"/>
                    <a:pt x="727520" y="4804762"/>
                    <a:pt x="699383" y="4776626"/>
                  </a:cubicBezTo>
                  <a:cubicBezTo>
                    <a:pt x="664054" y="4748498"/>
                    <a:pt x="656854" y="4685034"/>
                    <a:pt x="656854" y="4635313"/>
                  </a:cubicBezTo>
                  <a:lnTo>
                    <a:pt x="656854" y="126921"/>
                  </a:lnTo>
                  <a:cubicBezTo>
                    <a:pt x="656854" y="56264"/>
                    <a:pt x="600589" y="0"/>
                    <a:pt x="529933" y="0"/>
                  </a:cubicBezTo>
                  <a:lnTo>
                    <a:pt x="126921" y="0"/>
                  </a:lnTo>
                  <a:cubicBezTo>
                    <a:pt x="56264" y="0"/>
                    <a:pt x="0" y="56264"/>
                    <a:pt x="0" y="126921"/>
                  </a:cubicBezTo>
                  <a:cubicBezTo>
                    <a:pt x="0" y="197577"/>
                    <a:pt x="56264" y="253841"/>
                    <a:pt x="126921" y="253841"/>
                  </a:cubicBezTo>
                  <a:lnTo>
                    <a:pt x="402355" y="253841"/>
                  </a:lnTo>
                  <a:lnTo>
                    <a:pt x="402355" y="826961"/>
                  </a:lnTo>
                  <a:lnTo>
                    <a:pt x="126921" y="826961"/>
                  </a:lnTo>
                  <a:cubicBezTo>
                    <a:pt x="56264" y="826961"/>
                    <a:pt x="0" y="883225"/>
                    <a:pt x="0" y="953891"/>
                  </a:cubicBezTo>
                  <a:cubicBezTo>
                    <a:pt x="0" y="1024547"/>
                    <a:pt x="56264" y="1080811"/>
                    <a:pt x="126921" y="1080811"/>
                  </a:cubicBezTo>
                  <a:lnTo>
                    <a:pt x="402355" y="1080811"/>
                  </a:lnTo>
                  <a:lnTo>
                    <a:pt x="402355" y="1653273"/>
                  </a:lnTo>
                  <a:lnTo>
                    <a:pt x="126921" y="1653273"/>
                  </a:lnTo>
                  <a:cubicBezTo>
                    <a:pt x="56264" y="1653273"/>
                    <a:pt x="0" y="1709538"/>
                    <a:pt x="0" y="1780194"/>
                  </a:cubicBezTo>
                  <a:cubicBezTo>
                    <a:pt x="0" y="1850850"/>
                    <a:pt x="56264" y="1907115"/>
                    <a:pt x="126921" y="1907115"/>
                  </a:cubicBezTo>
                  <a:lnTo>
                    <a:pt x="402355" y="1907115"/>
                  </a:lnTo>
                  <a:lnTo>
                    <a:pt x="402355" y="2479577"/>
                  </a:lnTo>
                  <a:lnTo>
                    <a:pt x="126921" y="2479577"/>
                  </a:lnTo>
                  <a:cubicBezTo>
                    <a:pt x="56264" y="2479577"/>
                    <a:pt x="0" y="2535841"/>
                    <a:pt x="0" y="2606507"/>
                  </a:cubicBezTo>
                  <a:cubicBezTo>
                    <a:pt x="0" y="2677163"/>
                    <a:pt x="56264" y="2733427"/>
                    <a:pt x="126921" y="2733427"/>
                  </a:cubicBezTo>
                  <a:lnTo>
                    <a:pt x="402355" y="2733427"/>
                  </a:lnTo>
                  <a:lnTo>
                    <a:pt x="402355" y="3306547"/>
                  </a:lnTo>
                  <a:lnTo>
                    <a:pt x="126921" y="3306547"/>
                  </a:lnTo>
                  <a:cubicBezTo>
                    <a:pt x="56264" y="3306547"/>
                    <a:pt x="0" y="3362811"/>
                    <a:pt x="0" y="3433467"/>
                  </a:cubicBezTo>
                  <a:cubicBezTo>
                    <a:pt x="0" y="3504124"/>
                    <a:pt x="56264" y="3560388"/>
                    <a:pt x="126921" y="3560388"/>
                  </a:cubicBezTo>
                  <a:lnTo>
                    <a:pt x="402355" y="3560388"/>
                  </a:lnTo>
                  <a:lnTo>
                    <a:pt x="402355" y="4132850"/>
                  </a:lnTo>
                  <a:lnTo>
                    <a:pt x="126921" y="4132850"/>
                  </a:lnTo>
                  <a:cubicBezTo>
                    <a:pt x="56264" y="4132850"/>
                    <a:pt x="0" y="4189114"/>
                    <a:pt x="0" y="4259771"/>
                  </a:cubicBezTo>
                  <a:cubicBezTo>
                    <a:pt x="0" y="4330427"/>
                    <a:pt x="56264" y="4386691"/>
                    <a:pt x="126921" y="4386691"/>
                  </a:cubicBezTo>
                  <a:lnTo>
                    <a:pt x="402355" y="4386691"/>
                  </a:lnTo>
                  <a:lnTo>
                    <a:pt x="402355" y="4584268"/>
                  </a:lnTo>
                  <a:cubicBezTo>
                    <a:pt x="402355" y="4732783"/>
                    <a:pt x="444884" y="4845968"/>
                    <a:pt x="529276" y="4923168"/>
                  </a:cubicBezTo>
                  <a:cubicBezTo>
                    <a:pt x="620868" y="5001025"/>
                    <a:pt x="726853" y="5014760"/>
                    <a:pt x="776583" y="5014760"/>
                  </a:cubicBezTo>
                  <a:cubicBezTo>
                    <a:pt x="783784" y="5014760"/>
                    <a:pt x="797519" y="5014760"/>
                    <a:pt x="797519" y="5014760"/>
                  </a:cubicBezTo>
                  <a:lnTo>
                    <a:pt x="1193340" y="5014760"/>
                  </a:lnTo>
                  <a:lnTo>
                    <a:pt x="2225078" y="5014760"/>
                  </a:lnTo>
                  <a:lnTo>
                    <a:pt x="2931662" y="5014760"/>
                  </a:lnTo>
                  <a:lnTo>
                    <a:pt x="3963400" y="5014760"/>
                  </a:lnTo>
                  <a:lnTo>
                    <a:pt x="4669984" y="5014760"/>
                  </a:lnTo>
                  <a:lnTo>
                    <a:pt x="5701723" y="5014760"/>
                  </a:lnTo>
                  <a:cubicBezTo>
                    <a:pt x="5772379" y="5014760"/>
                    <a:pt x="5828643" y="4958496"/>
                    <a:pt x="5828643" y="4887840"/>
                  </a:cubicBezTo>
                  <a:lnTo>
                    <a:pt x="5828643" y="2119751"/>
                  </a:lnTo>
                  <a:cubicBezTo>
                    <a:pt x="5822109" y="2041893"/>
                    <a:pt x="5765187" y="1985629"/>
                    <a:pt x="5694531" y="1985629"/>
                  </a:cubicBezTo>
                  <a:close/>
                  <a:moveTo>
                    <a:pt x="1320918" y="4804762"/>
                  </a:moveTo>
                  <a:lnTo>
                    <a:pt x="1320918" y="2932319"/>
                  </a:lnTo>
                  <a:lnTo>
                    <a:pt x="2090957" y="2932319"/>
                  </a:lnTo>
                  <a:lnTo>
                    <a:pt x="2090957" y="4797562"/>
                  </a:lnTo>
                  <a:lnTo>
                    <a:pt x="1320918" y="4797562"/>
                  </a:lnTo>
                  <a:lnTo>
                    <a:pt x="1320918" y="4804762"/>
                  </a:lnTo>
                  <a:close/>
                  <a:moveTo>
                    <a:pt x="3059240" y="4804762"/>
                  </a:moveTo>
                  <a:lnTo>
                    <a:pt x="3059240" y="791632"/>
                  </a:lnTo>
                  <a:lnTo>
                    <a:pt x="3829279" y="791632"/>
                  </a:lnTo>
                  <a:lnTo>
                    <a:pt x="3829279" y="4798209"/>
                  </a:lnTo>
                  <a:lnTo>
                    <a:pt x="3059240" y="4798209"/>
                  </a:lnTo>
                  <a:lnTo>
                    <a:pt x="3059240" y="4804762"/>
                  </a:lnTo>
                  <a:close/>
                  <a:moveTo>
                    <a:pt x="4797562" y="4804762"/>
                  </a:moveTo>
                  <a:lnTo>
                    <a:pt x="4797562" y="2246671"/>
                  </a:lnTo>
                  <a:lnTo>
                    <a:pt x="5567601" y="2246671"/>
                  </a:lnTo>
                  <a:lnTo>
                    <a:pt x="5567601" y="4804762"/>
                  </a:lnTo>
                  <a:lnTo>
                    <a:pt x="4797562" y="4804762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>
                <a:latin typeface="Montserrat" pitchFamily="2" charset="77"/>
              </a:endParaRPr>
            </a:p>
          </p:txBody>
        </p:sp>
      </p:grpSp>
      <p:sp>
        <p:nvSpPr>
          <p:cNvPr id="46" name="Forma libre 45">
            <a:extLst>
              <a:ext uri="{FF2B5EF4-FFF2-40B4-BE49-F238E27FC236}">
                <a16:creationId xmlns:a16="http://schemas.microsoft.com/office/drawing/2014/main" id="{03AB5E07-69A5-E243-AAF1-F564EADF8591}"/>
              </a:ext>
            </a:extLst>
          </p:cNvPr>
          <p:cNvSpPr/>
          <p:nvPr/>
        </p:nvSpPr>
        <p:spPr>
          <a:xfrm>
            <a:off x="8596795" y="2803446"/>
            <a:ext cx="424505" cy="368229"/>
          </a:xfrm>
          <a:custGeom>
            <a:avLst/>
            <a:gdLst>
              <a:gd name="connsiteX0" fmla="*/ 1744866 w 5819775"/>
              <a:gd name="connsiteY0" fmla="*/ 4060879 h 5048250"/>
              <a:gd name="connsiteX1" fmla="*/ 2324529 w 5819775"/>
              <a:gd name="connsiteY1" fmla="*/ 3481216 h 5048250"/>
              <a:gd name="connsiteX2" fmla="*/ 2190407 w 5819775"/>
              <a:gd name="connsiteY2" fmla="*/ 3106988 h 5048250"/>
              <a:gd name="connsiteX3" fmla="*/ 3250283 w 5819775"/>
              <a:gd name="connsiteY3" fmla="*/ 1686630 h 5048250"/>
              <a:gd name="connsiteX4" fmla="*/ 3483197 w 5819775"/>
              <a:gd name="connsiteY4" fmla="*/ 1736350 h 5048250"/>
              <a:gd name="connsiteX5" fmla="*/ 3850881 w 5819775"/>
              <a:gd name="connsiteY5" fmla="*/ 1602229 h 5048250"/>
              <a:gd name="connsiteX6" fmla="*/ 4684386 w 5819775"/>
              <a:gd name="connsiteY6" fmla="*/ 2238156 h 5048250"/>
              <a:gd name="connsiteX7" fmla="*/ 4634665 w 5819775"/>
              <a:gd name="connsiteY7" fmla="*/ 2478262 h 5048250"/>
              <a:gd name="connsiteX8" fmla="*/ 5214328 w 5819775"/>
              <a:gd name="connsiteY8" fmla="*/ 3057925 h 5048250"/>
              <a:gd name="connsiteX9" fmla="*/ 5793991 w 5819775"/>
              <a:gd name="connsiteY9" fmla="*/ 2478262 h 5048250"/>
              <a:gd name="connsiteX10" fmla="*/ 5214328 w 5819775"/>
              <a:gd name="connsiteY10" fmla="*/ 1898599 h 5048250"/>
              <a:gd name="connsiteX11" fmla="*/ 4846644 w 5819775"/>
              <a:gd name="connsiteY11" fmla="*/ 2032721 h 5048250"/>
              <a:gd name="connsiteX12" fmla="*/ 4013140 w 5819775"/>
              <a:gd name="connsiteY12" fmla="*/ 1396794 h 5048250"/>
              <a:gd name="connsiteX13" fmla="*/ 4062860 w 5819775"/>
              <a:gd name="connsiteY13" fmla="*/ 1156687 h 5048250"/>
              <a:gd name="connsiteX14" fmla="*/ 3483197 w 5819775"/>
              <a:gd name="connsiteY14" fmla="*/ 577025 h 5048250"/>
              <a:gd name="connsiteX15" fmla="*/ 2903535 w 5819775"/>
              <a:gd name="connsiteY15" fmla="*/ 1156687 h 5048250"/>
              <a:gd name="connsiteX16" fmla="*/ 3037656 w 5819775"/>
              <a:gd name="connsiteY16" fmla="*/ 1530915 h 5048250"/>
              <a:gd name="connsiteX17" fmla="*/ 1977771 w 5819775"/>
              <a:gd name="connsiteY17" fmla="*/ 2958484 h 5048250"/>
              <a:gd name="connsiteX18" fmla="*/ 1744866 w 5819775"/>
              <a:gd name="connsiteY18" fmla="*/ 2908764 h 5048250"/>
              <a:gd name="connsiteX19" fmla="*/ 1165203 w 5819775"/>
              <a:gd name="connsiteY19" fmla="*/ 3488427 h 5048250"/>
              <a:gd name="connsiteX20" fmla="*/ 1744866 w 5819775"/>
              <a:gd name="connsiteY20" fmla="*/ 4060879 h 5048250"/>
              <a:gd name="connsiteX21" fmla="*/ 5517880 w 5819775"/>
              <a:gd name="connsiteY21" fmla="*/ 2485463 h 5048250"/>
              <a:gd name="connsiteX22" fmla="*/ 5199917 w 5819775"/>
              <a:gd name="connsiteY22" fmla="*/ 2803427 h 5048250"/>
              <a:gd name="connsiteX23" fmla="*/ 4881953 w 5819775"/>
              <a:gd name="connsiteY23" fmla="*/ 2485463 h 5048250"/>
              <a:gd name="connsiteX24" fmla="*/ 5199917 w 5819775"/>
              <a:gd name="connsiteY24" fmla="*/ 2167499 h 5048250"/>
              <a:gd name="connsiteX25" fmla="*/ 5517880 w 5819775"/>
              <a:gd name="connsiteY25" fmla="*/ 2485463 h 5048250"/>
              <a:gd name="connsiteX26" fmla="*/ 3482531 w 5819775"/>
              <a:gd name="connsiteY26" fmla="*/ 845934 h 5048250"/>
              <a:gd name="connsiteX27" fmla="*/ 3800494 w 5819775"/>
              <a:gd name="connsiteY27" fmla="*/ 1163898 h 5048250"/>
              <a:gd name="connsiteX28" fmla="*/ 3482531 w 5819775"/>
              <a:gd name="connsiteY28" fmla="*/ 1481861 h 5048250"/>
              <a:gd name="connsiteX29" fmla="*/ 3164567 w 5819775"/>
              <a:gd name="connsiteY29" fmla="*/ 1163898 h 5048250"/>
              <a:gd name="connsiteX30" fmla="*/ 3482531 w 5819775"/>
              <a:gd name="connsiteY30" fmla="*/ 845934 h 5048250"/>
              <a:gd name="connsiteX31" fmla="*/ 1744866 w 5819775"/>
              <a:gd name="connsiteY31" fmla="*/ 3170453 h 5048250"/>
              <a:gd name="connsiteX32" fmla="*/ 2062829 w 5819775"/>
              <a:gd name="connsiteY32" fmla="*/ 3488417 h 5048250"/>
              <a:gd name="connsiteX33" fmla="*/ 1744866 w 5819775"/>
              <a:gd name="connsiteY33" fmla="*/ 3806381 h 5048250"/>
              <a:gd name="connsiteX34" fmla="*/ 1426902 w 5819775"/>
              <a:gd name="connsiteY34" fmla="*/ 3488417 h 5048250"/>
              <a:gd name="connsiteX35" fmla="*/ 1744866 w 5819775"/>
              <a:gd name="connsiteY35" fmla="*/ 3170453 h 5048250"/>
              <a:gd name="connsiteX36" fmla="*/ 5828643 w 5819775"/>
              <a:gd name="connsiteY36" fmla="*/ 4930369 h 5048250"/>
              <a:gd name="connsiteX37" fmla="*/ 5701723 w 5819775"/>
              <a:gd name="connsiteY37" fmla="*/ 5057289 h 5048250"/>
              <a:gd name="connsiteX38" fmla="*/ 797519 w 5819775"/>
              <a:gd name="connsiteY38" fmla="*/ 5057289 h 5048250"/>
              <a:gd name="connsiteX39" fmla="*/ 776583 w 5819775"/>
              <a:gd name="connsiteY39" fmla="*/ 5057289 h 5048250"/>
              <a:gd name="connsiteX40" fmla="*/ 529276 w 5819775"/>
              <a:gd name="connsiteY40" fmla="*/ 4965697 h 5048250"/>
              <a:gd name="connsiteX41" fmla="*/ 402355 w 5819775"/>
              <a:gd name="connsiteY41" fmla="*/ 4626798 h 5048250"/>
              <a:gd name="connsiteX42" fmla="*/ 402355 w 5819775"/>
              <a:gd name="connsiteY42" fmla="*/ 4429221 h 5048250"/>
              <a:gd name="connsiteX43" fmla="*/ 126921 w 5819775"/>
              <a:gd name="connsiteY43" fmla="*/ 4429221 h 5048250"/>
              <a:gd name="connsiteX44" fmla="*/ 0 w 5819775"/>
              <a:gd name="connsiteY44" fmla="*/ 4302300 h 5048250"/>
              <a:gd name="connsiteX45" fmla="*/ 126921 w 5819775"/>
              <a:gd name="connsiteY45" fmla="*/ 4175379 h 5048250"/>
              <a:gd name="connsiteX46" fmla="*/ 402355 w 5819775"/>
              <a:gd name="connsiteY46" fmla="*/ 4175379 h 5048250"/>
              <a:gd name="connsiteX47" fmla="*/ 402355 w 5819775"/>
              <a:gd name="connsiteY47" fmla="*/ 3602917 h 5048250"/>
              <a:gd name="connsiteX48" fmla="*/ 126921 w 5819775"/>
              <a:gd name="connsiteY48" fmla="*/ 3602917 h 5048250"/>
              <a:gd name="connsiteX49" fmla="*/ 0 w 5819775"/>
              <a:gd name="connsiteY49" fmla="*/ 3475987 h 5048250"/>
              <a:gd name="connsiteX50" fmla="*/ 126921 w 5819775"/>
              <a:gd name="connsiteY50" fmla="*/ 3349066 h 5048250"/>
              <a:gd name="connsiteX51" fmla="*/ 402355 w 5819775"/>
              <a:gd name="connsiteY51" fmla="*/ 3349066 h 5048250"/>
              <a:gd name="connsiteX52" fmla="*/ 402355 w 5819775"/>
              <a:gd name="connsiteY52" fmla="*/ 2775299 h 5048250"/>
              <a:gd name="connsiteX53" fmla="*/ 126921 w 5819775"/>
              <a:gd name="connsiteY53" fmla="*/ 2775299 h 5048250"/>
              <a:gd name="connsiteX54" fmla="*/ 0 w 5819775"/>
              <a:gd name="connsiteY54" fmla="*/ 2648369 h 5048250"/>
              <a:gd name="connsiteX55" fmla="*/ 126921 w 5819775"/>
              <a:gd name="connsiteY55" fmla="*/ 2521449 h 5048250"/>
              <a:gd name="connsiteX56" fmla="*/ 402355 w 5819775"/>
              <a:gd name="connsiteY56" fmla="*/ 2521449 h 5048250"/>
              <a:gd name="connsiteX57" fmla="*/ 402355 w 5819775"/>
              <a:gd name="connsiteY57" fmla="*/ 1948986 h 5048250"/>
              <a:gd name="connsiteX58" fmla="*/ 126921 w 5819775"/>
              <a:gd name="connsiteY58" fmla="*/ 1948986 h 5048250"/>
              <a:gd name="connsiteX59" fmla="*/ 0 w 5819775"/>
              <a:gd name="connsiteY59" fmla="*/ 1822066 h 5048250"/>
              <a:gd name="connsiteX60" fmla="*/ 126921 w 5819775"/>
              <a:gd name="connsiteY60" fmla="*/ 1695145 h 5048250"/>
              <a:gd name="connsiteX61" fmla="*/ 402355 w 5819775"/>
              <a:gd name="connsiteY61" fmla="*/ 1695145 h 5048250"/>
              <a:gd name="connsiteX62" fmla="*/ 402355 w 5819775"/>
              <a:gd name="connsiteY62" fmla="*/ 1122683 h 5048250"/>
              <a:gd name="connsiteX63" fmla="*/ 126921 w 5819775"/>
              <a:gd name="connsiteY63" fmla="*/ 1122683 h 5048250"/>
              <a:gd name="connsiteX64" fmla="*/ 0 w 5819775"/>
              <a:gd name="connsiteY64" fmla="*/ 995753 h 5048250"/>
              <a:gd name="connsiteX65" fmla="*/ 126921 w 5819775"/>
              <a:gd name="connsiteY65" fmla="*/ 868832 h 5048250"/>
              <a:gd name="connsiteX66" fmla="*/ 402355 w 5819775"/>
              <a:gd name="connsiteY66" fmla="*/ 868832 h 5048250"/>
              <a:gd name="connsiteX67" fmla="*/ 402355 w 5819775"/>
              <a:gd name="connsiteY67" fmla="*/ 253841 h 5048250"/>
              <a:gd name="connsiteX68" fmla="*/ 126921 w 5819775"/>
              <a:gd name="connsiteY68" fmla="*/ 253841 h 5048250"/>
              <a:gd name="connsiteX69" fmla="*/ 0 w 5819775"/>
              <a:gd name="connsiteY69" fmla="*/ 126921 h 5048250"/>
              <a:gd name="connsiteX70" fmla="*/ 126921 w 5819775"/>
              <a:gd name="connsiteY70" fmla="*/ 0 h 5048250"/>
              <a:gd name="connsiteX71" fmla="*/ 529933 w 5819775"/>
              <a:gd name="connsiteY71" fmla="*/ 0 h 5048250"/>
              <a:gd name="connsiteX72" fmla="*/ 656854 w 5819775"/>
              <a:gd name="connsiteY72" fmla="*/ 126921 h 5048250"/>
              <a:gd name="connsiteX73" fmla="*/ 656854 w 5819775"/>
              <a:gd name="connsiteY73" fmla="*/ 4634646 h 5048250"/>
              <a:gd name="connsiteX74" fmla="*/ 699383 w 5819775"/>
              <a:gd name="connsiteY74" fmla="*/ 4775959 h 5048250"/>
              <a:gd name="connsiteX75" fmla="*/ 784431 w 5819775"/>
              <a:gd name="connsiteY75" fmla="*/ 4804096 h 5048250"/>
              <a:gd name="connsiteX76" fmla="*/ 798824 w 5819775"/>
              <a:gd name="connsiteY76" fmla="*/ 4804096 h 5048250"/>
              <a:gd name="connsiteX77" fmla="*/ 5701713 w 5819775"/>
              <a:gd name="connsiteY77" fmla="*/ 4804096 h 5048250"/>
              <a:gd name="connsiteX78" fmla="*/ 5828643 w 5819775"/>
              <a:gd name="connsiteY78" fmla="*/ 4930369 h 5048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819775" h="5048250">
                <a:moveTo>
                  <a:pt x="1744866" y="4060879"/>
                </a:moveTo>
                <a:cubicBezTo>
                  <a:pt x="2062829" y="4060879"/>
                  <a:pt x="2324529" y="3799180"/>
                  <a:pt x="2324529" y="3481216"/>
                </a:cubicBezTo>
                <a:cubicBezTo>
                  <a:pt x="2324529" y="3339903"/>
                  <a:pt x="2274808" y="3212973"/>
                  <a:pt x="2190407" y="3106988"/>
                </a:cubicBezTo>
                <a:lnTo>
                  <a:pt x="3250283" y="1686630"/>
                </a:lnTo>
                <a:cubicBezTo>
                  <a:pt x="3320939" y="1714767"/>
                  <a:pt x="3398796" y="1736350"/>
                  <a:pt x="3483197" y="1736350"/>
                </a:cubicBezTo>
                <a:cubicBezTo>
                  <a:pt x="3624510" y="1736350"/>
                  <a:pt x="3751440" y="1686630"/>
                  <a:pt x="3850881" y="1602229"/>
                </a:cubicBezTo>
                <a:lnTo>
                  <a:pt x="4684386" y="2238156"/>
                </a:lnTo>
                <a:cubicBezTo>
                  <a:pt x="4649057" y="2308812"/>
                  <a:pt x="4634665" y="2393861"/>
                  <a:pt x="4634665" y="2478262"/>
                </a:cubicBezTo>
                <a:cubicBezTo>
                  <a:pt x="4634665" y="2796226"/>
                  <a:pt x="4896365" y="3057925"/>
                  <a:pt x="5214328" y="3057925"/>
                </a:cubicBezTo>
                <a:cubicBezTo>
                  <a:pt x="5532292" y="3057925"/>
                  <a:pt x="5793991" y="2796226"/>
                  <a:pt x="5793991" y="2478262"/>
                </a:cubicBezTo>
                <a:cubicBezTo>
                  <a:pt x="5793991" y="2160299"/>
                  <a:pt x="5532292" y="1898599"/>
                  <a:pt x="5214328" y="1898599"/>
                </a:cubicBezTo>
                <a:cubicBezTo>
                  <a:pt x="5073015" y="1898599"/>
                  <a:pt x="4946085" y="1948320"/>
                  <a:pt x="4846644" y="2032721"/>
                </a:cubicBezTo>
                <a:lnTo>
                  <a:pt x="4013140" y="1396794"/>
                </a:lnTo>
                <a:cubicBezTo>
                  <a:pt x="4048468" y="1326137"/>
                  <a:pt x="4062860" y="1241089"/>
                  <a:pt x="4062860" y="1156687"/>
                </a:cubicBezTo>
                <a:cubicBezTo>
                  <a:pt x="4062860" y="838724"/>
                  <a:pt x="3801161" y="577025"/>
                  <a:pt x="3483197" y="577025"/>
                </a:cubicBezTo>
                <a:cubicBezTo>
                  <a:pt x="3165234" y="577025"/>
                  <a:pt x="2903535" y="838724"/>
                  <a:pt x="2903535" y="1156687"/>
                </a:cubicBezTo>
                <a:cubicBezTo>
                  <a:pt x="2903535" y="1298000"/>
                  <a:pt x="2953255" y="1424930"/>
                  <a:pt x="3037656" y="1530915"/>
                </a:cubicBezTo>
                <a:lnTo>
                  <a:pt x="1977771" y="2958484"/>
                </a:lnTo>
                <a:cubicBezTo>
                  <a:pt x="1907115" y="2930347"/>
                  <a:pt x="1829257" y="2908764"/>
                  <a:pt x="1744866" y="2908764"/>
                </a:cubicBezTo>
                <a:cubicBezTo>
                  <a:pt x="1426902" y="2908764"/>
                  <a:pt x="1165203" y="3170463"/>
                  <a:pt x="1165203" y="3488427"/>
                </a:cubicBezTo>
                <a:cubicBezTo>
                  <a:pt x="1165203" y="3799837"/>
                  <a:pt x="1426902" y="4060879"/>
                  <a:pt x="1744866" y="4060879"/>
                </a:cubicBezTo>
                <a:close/>
                <a:moveTo>
                  <a:pt x="5517880" y="2485463"/>
                </a:moveTo>
                <a:cubicBezTo>
                  <a:pt x="5517880" y="2662104"/>
                  <a:pt x="5376567" y="2803427"/>
                  <a:pt x="5199917" y="2803427"/>
                </a:cubicBezTo>
                <a:cubicBezTo>
                  <a:pt x="5023266" y="2803427"/>
                  <a:pt x="4881953" y="2662114"/>
                  <a:pt x="4881953" y="2485463"/>
                </a:cubicBezTo>
                <a:cubicBezTo>
                  <a:pt x="4881953" y="2308822"/>
                  <a:pt x="5023266" y="2167499"/>
                  <a:pt x="5199917" y="2167499"/>
                </a:cubicBezTo>
                <a:cubicBezTo>
                  <a:pt x="5376567" y="2167499"/>
                  <a:pt x="5517880" y="2308822"/>
                  <a:pt x="5517880" y="2485463"/>
                </a:cubicBezTo>
                <a:close/>
                <a:moveTo>
                  <a:pt x="3482531" y="845934"/>
                </a:moveTo>
                <a:cubicBezTo>
                  <a:pt x="3659172" y="845934"/>
                  <a:pt x="3800494" y="987247"/>
                  <a:pt x="3800494" y="1163898"/>
                </a:cubicBezTo>
                <a:cubicBezTo>
                  <a:pt x="3800494" y="1340549"/>
                  <a:pt x="3659181" y="1481861"/>
                  <a:pt x="3482531" y="1481861"/>
                </a:cubicBezTo>
                <a:cubicBezTo>
                  <a:pt x="3305890" y="1481861"/>
                  <a:pt x="3164567" y="1340549"/>
                  <a:pt x="3164567" y="1163898"/>
                </a:cubicBezTo>
                <a:cubicBezTo>
                  <a:pt x="3164567" y="987247"/>
                  <a:pt x="3305890" y="845934"/>
                  <a:pt x="3482531" y="845934"/>
                </a:cubicBezTo>
                <a:close/>
                <a:moveTo>
                  <a:pt x="1744866" y="3170453"/>
                </a:moveTo>
                <a:cubicBezTo>
                  <a:pt x="1921507" y="3170453"/>
                  <a:pt x="2062829" y="3311767"/>
                  <a:pt x="2062829" y="3488417"/>
                </a:cubicBezTo>
                <a:cubicBezTo>
                  <a:pt x="2062829" y="3665058"/>
                  <a:pt x="1921516" y="3806381"/>
                  <a:pt x="1744866" y="3806381"/>
                </a:cubicBezTo>
                <a:cubicBezTo>
                  <a:pt x="1568215" y="3806381"/>
                  <a:pt x="1426902" y="3665068"/>
                  <a:pt x="1426902" y="3488417"/>
                </a:cubicBezTo>
                <a:cubicBezTo>
                  <a:pt x="1426902" y="3311776"/>
                  <a:pt x="1568215" y="3170453"/>
                  <a:pt x="1744866" y="3170453"/>
                </a:cubicBezTo>
                <a:close/>
                <a:moveTo>
                  <a:pt x="5828643" y="4930369"/>
                </a:moveTo>
                <a:cubicBezTo>
                  <a:pt x="5828643" y="5001025"/>
                  <a:pt x="5772379" y="5057289"/>
                  <a:pt x="5701723" y="5057289"/>
                </a:cubicBezTo>
                <a:lnTo>
                  <a:pt x="797519" y="5057289"/>
                </a:lnTo>
                <a:cubicBezTo>
                  <a:pt x="790318" y="5057289"/>
                  <a:pt x="783127" y="5057289"/>
                  <a:pt x="776583" y="5057289"/>
                </a:cubicBezTo>
                <a:cubicBezTo>
                  <a:pt x="720319" y="5057289"/>
                  <a:pt x="614334" y="5042897"/>
                  <a:pt x="529276" y="4965697"/>
                </a:cubicBezTo>
                <a:cubicBezTo>
                  <a:pt x="444227" y="4887840"/>
                  <a:pt x="402355" y="4774654"/>
                  <a:pt x="402355" y="4626798"/>
                </a:cubicBezTo>
                <a:lnTo>
                  <a:pt x="402355" y="4429221"/>
                </a:lnTo>
                <a:lnTo>
                  <a:pt x="126921" y="4429221"/>
                </a:lnTo>
                <a:cubicBezTo>
                  <a:pt x="56264" y="4429221"/>
                  <a:pt x="0" y="4372956"/>
                  <a:pt x="0" y="4302300"/>
                </a:cubicBezTo>
                <a:cubicBezTo>
                  <a:pt x="0" y="4231643"/>
                  <a:pt x="56264" y="4175379"/>
                  <a:pt x="126921" y="4175379"/>
                </a:cubicBezTo>
                <a:lnTo>
                  <a:pt x="402355" y="4175379"/>
                </a:lnTo>
                <a:lnTo>
                  <a:pt x="402355" y="3602917"/>
                </a:lnTo>
                <a:lnTo>
                  <a:pt x="126921" y="3602917"/>
                </a:lnTo>
                <a:cubicBezTo>
                  <a:pt x="56264" y="3602907"/>
                  <a:pt x="0" y="3546643"/>
                  <a:pt x="0" y="3475987"/>
                </a:cubicBezTo>
                <a:cubicBezTo>
                  <a:pt x="0" y="3405331"/>
                  <a:pt x="56264" y="3349066"/>
                  <a:pt x="126921" y="3349066"/>
                </a:cubicBezTo>
                <a:lnTo>
                  <a:pt x="402355" y="3349066"/>
                </a:lnTo>
                <a:lnTo>
                  <a:pt x="402355" y="2775299"/>
                </a:lnTo>
                <a:lnTo>
                  <a:pt x="126921" y="2775299"/>
                </a:lnTo>
                <a:cubicBezTo>
                  <a:pt x="56264" y="2775299"/>
                  <a:pt x="0" y="2719035"/>
                  <a:pt x="0" y="2648369"/>
                </a:cubicBezTo>
                <a:cubicBezTo>
                  <a:pt x="0" y="2577703"/>
                  <a:pt x="56264" y="2521449"/>
                  <a:pt x="126921" y="2521449"/>
                </a:cubicBezTo>
                <a:lnTo>
                  <a:pt x="402355" y="2521449"/>
                </a:lnTo>
                <a:lnTo>
                  <a:pt x="402355" y="1948986"/>
                </a:lnTo>
                <a:lnTo>
                  <a:pt x="126921" y="1948986"/>
                </a:lnTo>
                <a:cubicBezTo>
                  <a:pt x="56264" y="1948986"/>
                  <a:pt x="0" y="1892722"/>
                  <a:pt x="0" y="1822066"/>
                </a:cubicBezTo>
                <a:cubicBezTo>
                  <a:pt x="0" y="1751409"/>
                  <a:pt x="56264" y="1695145"/>
                  <a:pt x="126921" y="1695145"/>
                </a:cubicBezTo>
                <a:lnTo>
                  <a:pt x="402355" y="1695145"/>
                </a:lnTo>
                <a:lnTo>
                  <a:pt x="402355" y="1122683"/>
                </a:lnTo>
                <a:lnTo>
                  <a:pt x="126921" y="1122683"/>
                </a:lnTo>
                <a:cubicBezTo>
                  <a:pt x="56264" y="1122683"/>
                  <a:pt x="0" y="1066409"/>
                  <a:pt x="0" y="995753"/>
                </a:cubicBezTo>
                <a:cubicBezTo>
                  <a:pt x="0" y="925097"/>
                  <a:pt x="56264" y="868832"/>
                  <a:pt x="126921" y="868832"/>
                </a:cubicBezTo>
                <a:lnTo>
                  <a:pt x="402355" y="868832"/>
                </a:lnTo>
                <a:lnTo>
                  <a:pt x="402355" y="253841"/>
                </a:lnTo>
                <a:lnTo>
                  <a:pt x="126921" y="253841"/>
                </a:lnTo>
                <a:cubicBezTo>
                  <a:pt x="56264" y="253841"/>
                  <a:pt x="0" y="197577"/>
                  <a:pt x="0" y="126921"/>
                </a:cubicBezTo>
                <a:cubicBezTo>
                  <a:pt x="0" y="56264"/>
                  <a:pt x="56264" y="0"/>
                  <a:pt x="126921" y="0"/>
                </a:cubicBezTo>
                <a:lnTo>
                  <a:pt x="529933" y="0"/>
                </a:lnTo>
                <a:cubicBezTo>
                  <a:pt x="600589" y="0"/>
                  <a:pt x="656854" y="56264"/>
                  <a:pt x="656854" y="126921"/>
                </a:cubicBezTo>
                <a:lnTo>
                  <a:pt x="656854" y="4634646"/>
                </a:lnTo>
                <a:cubicBezTo>
                  <a:pt x="656854" y="4684367"/>
                  <a:pt x="664054" y="4747832"/>
                  <a:pt x="699383" y="4775959"/>
                </a:cubicBezTo>
                <a:cubicBezTo>
                  <a:pt x="734711" y="4804086"/>
                  <a:pt x="784431" y="4804096"/>
                  <a:pt x="784431" y="4804096"/>
                </a:cubicBezTo>
                <a:cubicBezTo>
                  <a:pt x="784431" y="4804096"/>
                  <a:pt x="791632" y="4804096"/>
                  <a:pt x="798824" y="4804096"/>
                </a:cubicBezTo>
                <a:lnTo>
                  <a:pt x="5701713" y="4804096"/>
                </a:lnTo>
                <a:cubicBezTo>
                  <a:pt x="5772379" y="4802791"/>
                  <a:pt x="5828643" y="4859713"/>
                  <a:pt x="5828643" y="493036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32545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D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Rectángulo 158">
            <a:extLst>
              <a:ext uri="{FF2B5EF4-FFF2-40B4-BE49-F238E27FC236}">
                <a16:creationId xmlns:a16="http://schemas.microsoft.com/office/drawing/2014/main" id="{B92E663C-BD37-3D49-94FA-C98276AD7B4B}"/>
              </a:ext>
            </a:extLst>
          </p:cNvPr>
          <p:cNvSpPr/>
          <p:nvPr/>
        </p:nvSpPr>
        <p:spPr>
          <a:xfrm>
            <a:off x="0" y="6056866"/>
            <a:ext cx="12192000" cy="812800"/>
          </a:xfrm>
          <a:prstGeom prst="rect">
            <a:avLst/>
          </a:prstGeom>
          <a:solidFill>
            <a:schemeClr val="bg1"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2" name="Elipse 161">
            <a:extLst>
              <a:ext uri="{FF2B5EF4-FFF2-40B4-BE49-F238E27FC236}">
                <a16:creationId xmlns:a16="http://schemas.microsoft.com/office/drawing/2014/main" id="{8002A86D-3A4A-B640-B6B2-1E108C3770B9}"/>
              </a:ext>
            </a:extLst>
          </p:cNvPr>
          <p:cNvSpPr/>
          <p:nvPr/>
        </p:nvSpPr>
        <p:spPr>
          <a:xfrm>
            <a:off x="7384775" y="6142382"/>
            <a:ext cx="1311965" cy="13914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1" name="Forma libre 160">
            <a:extLst>
              <a:ext uri="{FF2B5EF4-FFF2-40B4-BE49-F238E27FC236}">
                <a16:creationId xmlns:a16="http://schemas.microsoft.com/office/drawing/2014/main" id="{7296C12E-AF1B-CD4C-AB5F-F822050A9F9F}"/>
              </a:ext>
            </a:extLst>
          </p:cNvPr>
          <p:cNvSpPr/>
          <p:nvPr/>
        </p:nvSpPr>
        <p:spPr>
          <a:xfrm>
            <a:off x="161148" y="286973"/>
            <a:ext cx="2452844" cy="2865084"/>
          </a:xfrm>
          <a:custGeom>
            <a:avLst/>
            <a:gdLst>
              <a:gd name="connsiteX0" fmla="*/ 243381 w 997497"/>
              <a:gd name="connsiteY0" fmla="*/ 32849 h 1165144"/>
              <a:gd name="connsiteX1" fmla="*/ 46955 w 997497"/>
              <a:gd name="connsiteY1" fmla="*/ 206084 h 1165144"/>
              <a:gd name="connsiteX2" fmla="*/ 18176 w 997497"/>
              <a:gd name="connsiteY2" fmla="*/ 450289 h 1165144"/>
              <a:gd name="connsiteX3" fmla="*/ 338940 w 997497"/>
              <a:gd name="connsiteY3" fmla="*/ 681642 h 1165144"/>
              <a:gd name="connsiteX4" fmla="*/ 326087 w 997497"/>
              <a:gd name="connsiteY4" fmla="*/ 1031744 h 1165144"/>
              <a:gd name="connsiteX5" fmla="*/ 505190 w 997497"/>
              <a:gd name="connsiteY5" fmla="*/ 1162788 h 1165144"/>
              <a:gd name="connsiteX6" fmla="*/ 958395 w 997497"/>
              <a:gd name="connsiteY6" fmla="*/ 336010 h 1165144"/>
              <a:gd name="connsiteX7" fmla="*/ 243381 w 997497"/>
              <a:gd name="connsiteY7" fmla="*/ 32849 h 1165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7497" h="1165144">
                <a:moveTo>
                  <a:pt x="243381" y="32849"/>
                </a:moveTo>
                <a:cubicBezTo>
                  <a:pt x="215440" y="44584"/>
                  <a:pt x="107308" y="89569"/>
                  <a:pt x="46955" y="206084"/>
                </a:cubicBezTo>
                <a:cubicBezTo>
                  <a:pt x="34102" y="230951"/>
                  <a:pt x="-26250" y="347466"/>
                  <a:pt x="18176" y="450289"/>
                </a:cubicBezTo>
                <a:cubicBezTo>
                  <a:pt x="77132" y="586642"/>
                  <a:pt x="256514" y="553392"/>
                  <a:pt x="338940" y="681642"/>
                </a:cubicBezTo>
                <a:cubicBezTo>
                  <a:pt x="409631" y="792009"/>
                  <a:pt x="262940" y="900420"/>
                  <a:pt x="326087" y="1031744"/>
                </a:cubicBezTo>
                <a:cubicBezTo>
                  <a:pt x="359058" y="1100199"/>
                  <a:pt x="435057" y="1157479"/>
                  <a:pt x="505190" y="1162788"/>
                </a:cubicBezTo>
                <a:cubicBezTo>
                  <a:pt x="724527" y="1179273"/>
                  <a:pt x="1118497" y="706789"/>
                  <a:pt x="958395" y="336010"/>
                </a:cubicBezTo>
                <a:cubicBezTo>
                  <a:pt x="841601" y="66658"/>
                  <a:pt x="469425" y="-61313"/>
                  <a:pt x="243381" y="32849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graphicFrame>
        <p:nvGraphicFramePr>
          <p:cNvPr id="158" name="Table 3">
            <a:extLst>
              <a:ext uri="{FF2B5EF4-FFF2-40B4-BE49-F238E27FC236}">
                <a16:creationId xmlns:a16="http://schemas.microsoft.com/office/drawing/2014/main" id="{D4F08359-7AEB-2C44-A877-30E7F6B2E2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1344581"/>
              </p:ext>
            </p:extLst>
          </p:nvPr>
        </p:nvGraphicFramePr>
        <p:xfrm>
          <a:off x="925676" y="1282148"/>
          <a:ext cx="5163697" cy="4377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76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76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76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76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6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76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76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6586">
                <a:tc>
                  <a:txBody>
                    <a:bodyPr/>
                    <a:lstStyle/>
                    <a:p>
                      <a:r>
                        <a:rPr lang="en-US" sz="800" b="1" i="0" dirty="0">
                          <a:solidFill>
                            <a:schemeClr val="tx2"/>
                          </a:solidFill>
                          <a:latin typeface="Montserrat" pitchFamily="2" charset="77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Monday</a:t>
                      </a:r>
                    </a:p>
                  </a:txBody>
                  <a:tcPr marL="46041" marR="46041" marT="23021" marB="23021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 i="0" dirty="0">
                          <a:solidFill>
                            <a:schemeClr val="tx2"/>
                          </a:solidFill>
                          <a:latin typeface="Montserrat" pitchFamily="2" charset="77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Tuesday</a:t>
                      </a:r>
                    </a:p>
                  </a:txBody>
                  <a:tcPr marL="46041" marR="46041" marT="23021" marB="23021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 i="0" dirty="0">
                          <a:solidFill>
                            <a:schemeClr val="tx2"/>
                          </a:solidFill>
                          <a:latin typeface="Montserrat" pitchFamily="2" charset="77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Wednesday</a:t>
                      </a:r>
                    </a:p>
                  </a:txBody>
                  <a:tcPr marL="46041" marR="46041" marT="23021" marB="23021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 i="0" dirty="0">
                          <a:solidFill>
                            <a:schemeClr val="tx2"/>
                          </a:solidFill>
                          <a:latin typeface="Montserrat" pitchFamily="2" charset="77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Thursday</a:t>
                      </a:r>
                    </a:p>
                  </a:txBody>
                  <a:tcPr marL="46041" marR="46041" marT="23021" marB="23021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 i="0" dirty="0">
                          <a:solidFill>
                            <a:schemeClr val="tx2"/>
                          </a:solidFill>
                          <a:latin typeface="Montserrat" pitchFamily="2" charset="77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Friday</a:t>
                      </a:r>
                    </a:p>
                  </a:txBody>
                  <a:tcPr marL="46041" marR="46041" marT="23021" marB="23021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 i="0" dirty="0">
                          <a:solidFill>
                            <a:schemeClr val="tx2"/>
                          </a:solidFill>
                          <a:latin typeface="Montserrat" pitchFamily="2" charset="77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Saturday</a:t>
                      </a:r>
                    </a:p>
                  </a:txBody>
                  <a:tcPr marL="46041" marR="46041" marT="23021" marB="23021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 i="0" dirty="0">
                          <a:solidFill>
                            <a:schemeClr val="tx2"/>
                          </a:solidFill>
                          <a:latin typeface="Montserrat" pitchFamily="2" charset="77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Sunday</a:t>
                      </a:r>
                    </a:p>
                  </a:txBody>
                  <a:tcPr marL="46041" marR="46041" marT="23021" marB="23021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5194"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30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31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01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02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03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04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05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5194"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06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07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08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09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5194"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13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16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17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18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19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5194"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21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22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23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24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25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26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5194"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27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28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29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30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31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01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02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5194"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03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04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05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06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07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08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Montserrat" pitchFamily="2" charset="77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09</a:t>
                      </a:r>
                    </a:p>
                  </a:txBody>
                  <a:tcPr marL="46041" marR="46041" marT="23021" marB="23021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2" name="Gráfico 8">
            <a:extLst>
              <a:ext uri="{FF2B5EF4-FFF2-40B4-BE49-F238E27FC236}">
                <a16:creationId xmlns:a16="http://schemas.microsoft.com/office/drawing/2014/main" id="{C0D542DB-4B5C-1643-A11B-018AAC1C63F6}"/>
              </a:ext>
            </a:extLst>
          </p:cNvPr>
          <p:cNvGrpSpPr/>
          <p:nvPr/>
        </p:nvGrpSpPr>
        <p:grpSpPr>
          <a:xfrm>
            <a:off x="6794566" y="2209317"/>
            <a:ext cx="5236285" cy="4253949"/>
            <a:chOff x="6774979" y="3738957"/>
            <a:chExt cx="1466904" cy="1191711"/>
          </a:xfrm>
        </p:grpSpPr>
        <p:sp>
          <p:nvSpPr>
            <p:cNvPr id="3" name="Forma libre 2">
              <a:extLst>
                <a:ext uri="{FF2B5EF4-FFF2-40B4-BE49-F238E27FC236}">
                  <a16:creationId xmlns:a16="http://schemas.microsoft.com/office/drawing/2014/main" id="{FA0B4734-DA2B-BC40-A7D9-BAD47816D7AD}"/>
                </a:ext>
              </a:extLst>
            </p:cNvPr>
            <p:cNvSpPr/>
            <p:nvPr/>
          </p:nvSpPr>
          <p:spPr>
            <a:xfrm>
              <a:off x="7383177" y="3871263"/>
              <a:ext cx="858706" cy="745957"/>
            </a:xfrm>
            <a:custGeom>
              <a:avLst/>
              <a:gdLst>
                <a:gd name="connsiteX0" fmla="*/ 992677 w 1075732"/>
                <a:gd name="connsiteY0" fmla="*/ 880307 h 1251761"/>
                <a:gd name="connsiteX1" fmla="*/ 448105 w 1075732"/>
                <a:gd name="connsiteY1" fmla="*/ 1251645 h 1251761"/>
                <a:gd name="connsiteX2" fmla="*/ 14738 w 1075732"/>
                <a:gd name="connsiteY2" fmla="*/ 638337 h 1251761"/>
                <a:gd name="connsiteX3" fmla="*/ 897119 w 1075732"/>
                <a:gd name="connsiteY3" fmla="*/ 29221 h 1251761"/>
                <a:gd name="connsiteX4" fmla="*/ 992677 w 1075732"/>
                <a:gd name="connsiteY4" fmla="*/ 880307 h 1251761"/>
                <a:gd name="connsiteX0" fmla="*/ 1300094 w 1323182"/>
                <a:gd name="connsiteY0" fmla="*/ 740793 h 1250239"/>
                <a:gd name="connsiteX1" fmla="*/ 443817 w 1323182"/>
                <a:gd name="connsiteY1" fmla="*/ 1249550 h 1250239"/>
                <a:gd name="connsiteX2" fmla="*/ 10450 w 1323182"/>
                <a:gd name="connsiteY2" fmla="*/ 636242 h 1250239"/>
                <a:gd name="connsiteX3" fmla="*/ 892831 w 1323182"/>
                <a:gd name="connsiteY3" fmla="*/ 27126 h 1250239"/>
                <a:gd name="connsiteX4" fmla="*/ 1300094 w 1323182"/>
                <a:gd name="connsiteY4" fmla="*/ 740793 h 1250239"/>
                <a:gd name="connsiteX0" fmla="*/ 1300094 w 1316340"/>
                <a:gd name="connsiteY0" fmla="*/ 532031 h 1041477"/>
                <a:gd name="connsiteX1" fmla="*/ 443817 w 1316340"/>
                <a:gd name="connsiteY1" fmla="*/ 1040788 h 1041477"/>
                <a:gd name="connsiteX2" fmla="*/ 10450 w 1316340"/>
                <a:gd name="connsiteY2" fmla="*/ 427480 h 1041477"/>
                <a:gd name="connsiteX3" fmla="*/ 738654 w 1316340"/>
                <a:gd name="connsiteY3" fmla="*/ 49629 h 1041477"/>
                <a:gd name="connsiteX4" fmla="*/ 1300094 w 1316340"/>
                <a:gd name="connsiteY4" fmla="*/ 532031 h 1041477"/>
                <a:gd name="connsiteX0" fmla="*/ 1300094 w 1316340"/>
                <a:gd name="connsiteY0" fmla="*/ 634057 h 1143503"/>
                <a:gd name="connsiteX1" fmla="*/ 443817 w 1316340"/>
                <a:gd name="connsiteY1" fmla="*/ 1142814 h 1143503"/>
                <a:gd name="connsiteX2" fmla="*/ 10450 w 1316340"/>
                <a:gd name="connsiteY2" fmla="*/ 529506 h 1143503"/>
                <a:gd name="connsiteX3" fmla="*/ 738654 w 1316340"/>
                <a:gd name="connsiteY3" fmla="*/ 151655 h 1143503"/>
                <a:gd name="connsiteX4" fmla="*/ 1300094 w 1316340"/>
                <a:gd name="connsiteY4" fmla="*/ 634057 h 1143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6340" h="1143503">
                  <a:moveTo>
                    <a:pt x="1300094" y="634057"/>
                  </a:moveTo>
                  <a:cubicBezTo>
                    <a:pt x="1204815" y="843336"/>
                    <a:pt x="658758" y="1160239"/>
                    <a:pt x="443817" y="1142814"/>
                  </a:cubicBezTo>
                  <a:cubicBezTo>
                    <a:pt x="228876" y="1125389"/>
                    <a:pt x="-58564" y="939402"/>
                    <a:pt x="10450" y="529506"/>
                  </a:cubicBezTo>
                  <a:cubicBezTo>
                    <a:pt x="75274" y="144198"/>
                    <a:pt x="103428" y="-212050"/>
                    <a:pt x="738654" y="151655"/>
                  </a:cubicBezTo>
                  <a:cubicBezTo>
                    <a:pt x="980065" y="291640"/>
                    <a:pt x="1404594" y="404661"/>
                    <a:pt x="1300094" y="634057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  <p:sp>
          <p:nvSpPr>
            <p:cNvPr id="5" name="Forma libre 4">
              <a:extLst>
                <a:ext uri="{FF2B5EF4-FFF2-40B4-BE49-F238E27FC236}">
                  <a16:creationId xmlns:a16="http://schemas.microsoft.com/office/drawing/2014/main" id="{399AC060-D0C6-F940-B720-CAD37112D8EE}"/>
                </a:ext>
              </a:extLst>
            </p:cNvPr>
            <p:cNvSpPr/>
            <p:nvPr/>
          </p:nvSpPr>
          <p:spPr>
            <a:xfrm>
              <a:off x="7257261" y="3902435"/>
              <a:ext cx="692940" cy="1028233"/>
            </a:xfrm>
            <a:custGeom>
              <a:avLst/>
              <a:gdLst>
                <a:gd name="connsiteX0" fmla="*/ 691682 w 692939"/>
                <a:gd name="connsiteY0" fmla="*/ 400256 h 1028232"/>
                <a:gd name="connsiteX1" fmla="*/ 2096 w 692939"/>
                <a:gd name="connsiteY1" fmla="*/ 2096 h 1028232"/>
                <a:gd name="connsiteX2" fmla="*/ 2096 w 692939"/>
                <a:gd name="connsiteY2" fmla="*/ 630771 h 1028232"/>
                <a:gd name="connsiteX3" fmla="*/ 691682 w 692939"/>
                <a:gd name="connsiteY3" fmla="*/ 1028652 h 1028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939" h="1028232">
                  <a:moveTo>
                    <a:pt x="691682" y="400256"/>
                  </a:moveTo>
                  <a:lnTo>
                    <a:pt x="2096" y="2096"/>
                  </a:lnTo>
                  <a:lnTo>
                    <a:pt x="2096" y="630771"/>
                  </a:lnTo>
                  <a:lnTo>
                    <a:pt x="691682" y="1028652"/>
                  </a:lnTo>
                  <a:close/>
                </a:path>
              </a:pathLst>
            </a:custGeom>
            <a:solidFill>
              <a:srgbClr val="F1A1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" name="Forma libre 5">
              <a:extLst>
                <a:ext uri="{FF2B5EF4-FFF2-40B4-BE49-F238E27FC236}">
                  <a16:creationId xmlns:a16="http://schemas.microsoft.com/office/drawing/2014/main" id="{E0655619-AFE7-AC4D-940D-D1CE17AA9126}"/>
                </a:ext>
              </a:extLst>
            </p:cNvPr>
            <p:cNvSpPr/>
            <p:nvPr/>
          </p:nvSpPr>
          <p:spPr>
            <a:xfrm>
              <a:off x="7257261" y="3881479"/>
              <a:ext cx="729263" cy="421911"/>
            </a:xfrm>
            <a:custGeom>
              <a:avLst/>
              <a:gdLst>
                <a:gd name="connsiteX0" fmla="*/ 2096 w 729263"/>
                <a:gd name="connsiteY0" fmla="*/ 23051 h 421910"/>
                <a:gd name="connsiteX1" fmla="*/ 38419 w 729263"/>
                <a:gd name="connsiteY1" fmla="*/ 2096 h 421910"/>
                <a:gd name="connsiteX2" fmla="*/ 727726 w 729263"/>
                <a:gd name="connsiteY2" fmla="*/ 400256 h 421910"/>
                <a:gd name="connsiteX3" fmla="*/ 691682 w 729263"/>
                <a:gd name="connsiteY3" fmla="*/ 421212 h 421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263" h="421910">
                  <a:moveTo>
                    <a:pt x="2096" y="23051"/>
                  </a:moveTo>
                  <a:lnTo>
                    <a:pt x="38419" y="2096"/>
                  </a:lnTo>
                  <a:lnTo>
                    <a:pt x="727726" y="400256"/>
                  </a:lnTo>
                  <a:lnTo>
                    <a:pt x="691682" y="421212"/>
                  </a:lnTo>
                  <a:close/>
                </a:path>
              </a:pathLst>
            </a:custGeom>
            <a:solidFill>
              <a:srgbClr val="E2E1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" name="Forma libre 6">
              <a:extLst>
                <a:ext uri="{FF2B5EF4-FFF2-40B4-BE49-F238E27FC236}">
                  <a16:creationId xmlns:a16="http://schemas.microsoft.com/office/drawing/2014/main" id="{DEB4051D-3820-5449-8EC7-8557ECB3D717}"/>
                </a:ext>
              </a:extLst>
            </p:cNvPr>
            <p:cNvSpPr/>
            <p:nvPr/>
          </p:nvSpPr>
          <p:spPr>
            <a:xfrm>
              <a:off x="7946847" y="4279640"/>
              <a:ext cx="39118" cy="651028"/>
            </a:xfrm>
            <a:custGeom>
              <a:avLst/>
              <a:gdLst>
                <a:gd name="connsiteX0" fmla="*/ 38140 w 39117"/>
                <a:gd name="connsiteY0" fmla="*/ 2096 h 651027"/>
                <a:gd name="connsiteX1" fmla="*/ 38140 w 39117"/>
                <a:gd name="connsiteY1" fmla="*/ 630491 h 651027"/>
                <a:gd name="connsiteX2" fmla="*/ 2096 w 39117"/>
                <a:gd name="connsiteY2" fmla="*/ 651447 h 651027"/>
                <a:gd name="connsiteX3" fmla="*/ 2096 w 39117"/>
                <a:gd name="connsiteY3" fmla="*/ 23051 h 651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117" h="651027">
                  <a:moveTo>
                    <a:pt x="38140" y="2096"/>
                  </a:moveTo>
                  <a:lnTo>
                    <a:pt x="38140" y="630491"/>
                  </a:lnTo>
                  <a:lnTo>
                    <a:pt x="2096" y="651447"/>
                  </a:lnTo>
                  <a:lnTo>
                    <a:pt x="2096" y="23051"/>
                  </a:lnTo>
                  <a:close/>
                </a:path>
              </a:pathLst>
            </a:custGeom>
            <a:solidFill>
              <a:srgbClr val="A189B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" name="Forma libre 7">
              <a:extLst>
                <a:ext uri="{FF2B5EF4-FFF2-40B4-BE49-F238E27FC236}">
                  <a16:creationId xmlns:a16="http://schemas.microsoft.com/office/drawing/2014/main" id="{686A59E8-A665-F845-89F3-A646E377C6E9}"/>
                </a:ext>
              </a:extLst>
            </p:cNvPr>
            <p:cNvSpPr/>
            <p:nvPr/>
          </p:nvSpPr>
          <p:spPr>
            <a:xfrm>
              <a:off x="7257261" y="3803244"/>
              <a:ext cx="692940" cy="500146"/>
            </a:xfrm>
            <a:custGeom>
              <a:avLst/>
              <a:gdLst>
                <a:gd name="connsiteX0" fmla="*/ 691682 w 692939"/>
                <a:gd name="connsiteY0" fmla="*/ 400256 h 500145"/>
                <a:gd name="connsiteX1" fmla="*/ 2096 w 692939"/>
                <a:gd name="connsiteY1" fmla="*/ 2096 h 500145"/>
                <a:gd name="connsiteX2" fmla="*/ 2096 w 692939"/>
                <a:gd name="connsiteY2" fmla="*/ 102404 h 500145"/>
                <a:gd name="connsiteX3" fmla="*/ 691682 w 692939"/>
                <a:gd name="connsiteY3" fmla="*/ 500565 h 500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939" h="500145">
                  <a:moveTo>
                    <a:pt x="691682" y="400256"/>
                  </a:moveTo>
                  <a:lnTo>
                    <a:pt x="2096" y="2096"/>
                  </a:lnTo>
                  <a:lnTo>
                    <a:pt x="2096" y="102404"/>
                  </a:lnTo>
                  <a:lnTo>
                    <a:pt x="691682" y="500565"/>
                  </a:lnTo>
                  <a:close/>
                </a:path>
              </a:pathLst>
            </a:custGeom>
            <a:solidFill>
              <a:srgbClr val="ED7BA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31C66C41-85F1-F64E-B350-C33F100816F0}"/>
                </a:ext>
              </a:extLst>
            </p:cNvPr>
            <p:cNvSpPr/>
            <p:nvPr/>
          </p:nvSpPr>
          <p:spPr>
            <a:xfrm>
              <a:off x="7257261" y="3902435"/>
              <a:ext cx="692940" cy="1028233"/>
            </a:xfrm>
            <a:custGeom>
              <a:avLst/>
              <a:gdLst>
                <a:gd name="connsiteX0" fmla="*/ 691682 w 692939"/>
                <a:gd name="connsiteY0" fmla="*/ 400256 h 1028232"/>
                <a:gd name="connsiteX1" fmla="*/ 2096 w 692939"/>
                <a:gd name="connsiteY1" fmla="*/ 2096 h 1028232"/>
                <a:gd name="connsiteX2" fmla="*/ 2096 w 692939"/>
                <a:gd name="connsiteY2" fmla="*/ 630771 h 1028232"/>
                <a:gd name="connsiteX3" fmla="*/ 691682 w 692939"/>
                <a:gd name="connsiteY3" fmla="*/ 1028652 h 1028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939" h="1028232">
                  <a:moveTo>
                    <a:pt x="691682" y="400256"/>
                  </a:moveTo>
                  <a:lnTo>
                    <a:pt x="2096" y="2096"/>
                  </a:lnTo>
                  <a:lnTo>
                    <a:pt x="2096" y="630771"/>
                  </a:lnTo>
                  <a:lnTo>
                    <a:pt x="691682" y="1028652"/>
                  </a:lnTo>
                  <a:close/>
                </a:path>
              </a:pathLst>
            </a:custGeom>
            <a:solidFill>
              <a:srgbClr val="F1A1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62255D2C-62A1-7343-B678-94F80B09A87C}"/>
                </a:ext>
              </a:extLst>
            </p:cNvPr>
            <p:cNvSpPr/>
            <p:nvPr/>
          </p:nvSpPr>
          <p:spPr>
            <a:xfrm>
              <a:off x="7257261" y="3803244"/>
              <a:ext cx="692940" cy="500146"/>
            </a:xfrm>
            <a:custGeom>
              <a:avLst/>
              <a:gdLst>
                <a:gd name="connsiteX0" fmla="*/ 691682 w 692939"/>
                <a:gd name="connsiteY0" fmla="*/ 400256 h 500145"/>
                <a:gd name="connsiteX1" fmla="*/ 2096 w 692939"/>
                <a:gd name="connsiteY1" fmla="*/ 2096 h 500145"/>
                <a:gd name="connsiteX2" fmla="*/ 2096 w 692939"/>
                <a:gd name="connsiteY2" fmla="*/ 102404 h 500145"/>
                <a:gd name="connsiteX3" fmla="*/ 691682 w 692939"/>
                <a:gd name="connsiteY3" fmla="*/ 500565 h 500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939" h="500145">
                  <a:moveTo>
                    <a:pt x="691682" y="400256"/>
                  </a:moveTo>
                  <a:lnTo>
                    <a:pt x="2096" y="2096"/>
                  </a:lnTo>
                  <a:lnTo>
                    <a:pt x="2096" y="102404"/>
                  </a:lnTo>
                  <a:lnTo>
                    <a:pt x="691682" y="500565"/>
                  </a:lnTo>
                  <a:close/>
                </a:path>
              </a:pathLst>
            </a:custGeom>
            <a:solidFill>
              <a:srgbClr val="ED7BA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41FED41B-AA6D-9645-8EC7-BA14F39D9245}"/>
                </a:ext>
              </a:extLst>
            </p:cNvPr>
            <p:cNvSpPr/>
            <p:nvPr/>
          </p:nvSpPr>
          <p:spPr>
            <a:xfrm>
              <a:off x="7257261" y="3782288"/>
              <a:ext cx="729263" cy="421911"/>
            </a:xfrm>
            <a:custGeom>
              <a:avLst/>
              <a:gdLst>
                <a:gd name="connsiteX0" fmla="*/ 2096 w 729263"/>
                <a:gd name="connsiteY0" fmla="*/ 23051 h 421910"/>
                <a:gd name="connsiteX1" fmla="*/ 38419 w 729263"/>
                <a:gd name="connsiteY1" fmla="*/ 2096 h 421910"/>
                <a:gd name="connsiteX2" fmla="*/ 727726 w 729263"/>
                <a:gd name="connsiteY2" fmla="*/ 400256 h 421910"/>
                <a:gd name="connsiteX3" fmla="*/ 691682 w 729263"/>
                <a:gd name="connsiteY3" fmla="*/ 421212 h 421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263" h="421910">
                  <a:moveTo>
                    <a:pt x="2096" y="23051"/>
                  </a:moveTo>
                  <a:lnTo>
                    <a:pt x="38419" y="2096"/>
                  </a:lnTo>
                  <a:lnTo>
                    <a:pt x="727726" y="400256"/>
                  </a:lnTo>
                  <a:lnTo>
                    <a:pt x="691682" y="421212"/>
                  </a:lnTo>
                  <a:close/>
                </a:path>
              </a:pathLst>
            </a:custGeom>
            <a:solidFill>
              <a:srgbClr val="F3A6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" name="Forma libre 11">
              <a:extLst>
                <a:ext uri="{FF2B5EF4-FFF2-40B4-BE49-F238E27FC236}">
                  <a16:creationId xmlns:a16="http://schemas.microsoft.com/office/drawing/2014/main" id="{37D4D62F-1407-6144-81D8-B82290146F7F}"/>
                </a:ext>
              </a:extLst>
            </p:cNvPr>
            <p:cNvSpPr/>
            <p:nvPr/>
          </p:nvSpPr>
          <p:spPr>
            <a:xfrm>
              <a:off x="7946847" y="4180449"/>
              <a:ext cx="39118" cy="122941"/>
            </a:xfrm>
            <a:custGeom>
              <a:avLst/>
              <a:gdLst>
                <a:gd name="connsiteX0" fmla="*/ 38140 w 39117"/>
                <a:gd name="connsiteY0" fmla="*/ 2096 h 122940"/>
                <a:gd name="connsiteX1" fmla="*/ 38140 w 39117"/>
                <a:gd name="connsiteY1" fmla="*/ 102404 h 122940"/>
                <a:gd name="connsiteX2" fmla="*/ 2096 w 39117"/>
                <a:gd name="connsiteY2" fmla="*/ 123360 h 122940"/>
                <a:gd name="connsiteX3" fmla="*/ 2096 w 39117"/>
                <a:gd name="connsiteY3" fmla="*/ 23051 h 122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117" h="122940">
                  <a:moveTo>
                    <a:pt x="38140" y="2096"/>
                  </a:moveTo>
                  <a:lnTo>
                    <a:pt x="38140" y="102404"/>
                  </a:lnTo>
                  <a:lnTo>
                    <a:pt x="2096" y="123360"/>
                  </a:lnTo>
                  <a:lnTo>
                    <a:pt x="2096" y="23051"/>
                  </a:lnTo>
                  <a:close/>
                </a:path>
              </a:pathLst>
            </a:custGeom>
            <a:solidFill>
              <a:srgbClr val="ED7BA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D96BC25F-9C49-634D-B4EB-5ADDFC8CEBA5}"/>
                </a:ext>
              </a:extLst>
            </p:cNvPr>
            <p:cNvSpPr/>
            <p:nvPr/>
          </p:nvSpPr>
          <p:spPr>
            <a:xfrm>
              <a:off x="7293584" y="3980949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463 w 75441"/>
                <a:gd name="connsiteY2" fmla="*/ 127831 h 128529"/>
                <a:gd name="connsiteX3" fmla="*/ 74463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463" y="127831"/>
                  </a:lnTo>
                  <a:lnTo>
                    <a:pt x="74463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8BA3531B-A90C-7146-85B6-A4858226EE72}"/>
                </a:ext>
              </a:extLst>
            </p:cNvPr>
            <p:cNvSpPr/>
            <p:nvPr/>
          </p:nvSpPr>
          <p:spPr>
            <a:xfrm>
              <a:off x="7384113" y="4033479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F6484757-17AC-C545-9B69-25D24C945BB9}"/>
                </a:ext>
              </a:extLst>
            </p:cNvPr>
            <p:cNvSpPr/>
            <p:nvPr/>
          </p:nvSpPr>
          <p:spPr>
            <a:xfrm>
              <a:off x="7474922" y="4085728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6BB448CD-D8DE-2145-B05B-9C3A16BE4566}"/>
                </a:ext>
              </a:extLst>
            </p:cNvPr>
            <p:cNvSpPr/>
            <p:nvPr/>
          </p:nvSpPr>
          <p:spPr>
            <a:xfrm>
              <a:off x="7565731" y="4138258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1359DCC7-9A67-4C4E-896B-788B3CF241E0}"/>
                </a:ext>
              </a:extLst>
            </p:cNvPr>
            <p:cNvSpPr/>
            <p:nvPr/>
          </p:nvSpPr>
          <p:spPr>
            <a:xfrm>
              <a:off x="7656539" y="4190508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463 w 75441"/>
                <a:gd name="connsiteY2" fmla="*/ 127831 h 128529"/>
                <a:gd name="connsiteX3" fmla="*/ 74463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463" y="127831"/>
                  </a:lnTo>
                  <a:lnTo>
                    <a:pt x="74463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D0A4EEDD-65AA-404F-8648-D89F914B9BB1}"/>
                </a:ext>
              </a:extLst>
            </p:cNvPr>
            <p:cNvSpPr/>
            <p:nvPr/>
          </p:nvSpPr>
          <p:spPr>
            <a:xfrm>
              <a:off x="7747068" y="4243037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639 h 128529"/>
                <a:gd name="connsiteX2" fmla="*/ 74742 w 75441"/>
                <a:gd name="connsiteY2" fmla="*/ 127551 h 128529"/>
                <a:gd name="connsiteX3" fmla="*/ 74742 w 75441"/>
                <a:gd name="connsiteY3" fmla="*/ 43728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639"/>
                  </a:lnTo>
                  <a:lnTo>
                    <a:pt x="74742" y="127551"/>
                  </a:lnTo>
                  <a:lnTo>
                    <a:pt x="74742" y="4372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C7583651-96A4-CD4F-91C2-F6ED5AE0F962}"/>
                </a:ext>
              </a:extLst>
            </p:cNvPr>
            <p:cNvSpPr/>
            <p:nvPr/>
          </p:nvSpPr>
          <p:spPr>
            <a:xfrm>
              <a:off x="7837877" y="4295287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36CC7138-13C1-3543-BA7B-3F8CE02010C1}"/>
                </a:ext>
              </a:extLst>
            </p:cNvPr>
            <p:cNvSpPr/>
            <p:nvPr/>
          </p:nvSpPr>
          <p:spPr>
            <a:xfrm>
              <a:off x="7293584" y="4092155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463 w 75441"/>
                <a:gd name="connsiteY2" fmla="*/ 127831 h 128529"/>
                <a:gd name="connsiteX3" fmla="*/ 74463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463" y="127831"/>
                  </a:lnTo>
                  <a:lnTo>
                    <a:pt x="74463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312A37EA-3F75-5D4A-9A61-E6346BA313EA}"/>
                </a:ext>
              </a:extLst>
            </p:cNvPr>
            <p:cNvSpPr/>
            <p:nvPr/>
          </p:nvSpPr>
          <p:spPr>
            <a:xfrm>
              <a:off x="7384113" y="4144684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" name="Forma libre 21">
              <a:extLst>
                <a:ext uri="{FF2B5EF4-FFF2-40B4-BE49-F238E27FC236}">
                  <a16:creationId xmlns:a16="http://schemas.microsoft.com/office/drawing/2014/main" id="{2C22C864-579B-D249-B745-80067F377DCF}"/>
                </a:ext>
              </a:extLst>
            </p:cNvPr>
            <p:cNvSpPr/>
            <p:nvPr/>
          </p:nvSpPr>
          <p:spPr>
            <a:xfrm>
              <a:off x="7474922" y="4196934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" name="Forma libre 22">
              <a:extLst>
                <a:ext uri="{FF2B5EF4-FFF2-40B4-BE49-F238E27FC236}">
                  <a16:creationId xmlns:a16="http://schemas.microsoft.com/office/drawing/2014/main" id="{EEEA7565-BC44-2E40-BE71-8735386AC390}"/>
                </a:ext>
              </a:extLst>
            </p:cNvPr>
            <p:cNvSpPr/>
            <p:nvPr/>
          </p:nvSpPr>
          <p:spPr>
            <a:xfrm>
              <a:off x="7565731" y="4249463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" name="Forma libre 23">
              <a:extLst>
                <a:ext uri="{FF2B5EF4-FFF2-40B4-BE49-F238E27FC236}">
                  <a16:creationId xmlns:a16="http://schemas.microsoft.com/office/drawing/2014/main" id="{6389E664-40E8-8E43-A058-D151441BAB53}"/>
                </a:ext>
              </a:extLst>
            </p:cNvPr>
            <p:cNvSpPr/>
            <p:nvPr/>
          </p:nvSpPr>
          <p:spPr>
            <a:xfrm>
              <a:off x="7656539" y="4301713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463 w 75441"/>
                <a:gd name="connsiteY2" fmla="*/ 127831 h 128529"/>
                <a:gd name="connsiteX3" fmla="*/ 74463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463" y="127831"/>
                  </a:lnTo>
                  <a:lnTo>
                    <a:pt x="74463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" name="Forma libre 24">
              <a:extLst>
                <a:ext uri="{FF2B5EF4-FFF2-40B4-BE49-F238E27FC236}">
                  <a16:creationId xmlns:a16="http://schemas.microsoft.com/office/drawing/2014/main" id="{63B5A139-25D9-3A4A-B5F4-4DD86063BF78}"/>
                </a:ext>
              </a:extLst>
            </p:cNvPr>
            <p:cNvSpPr/>
            <p:nvPr/>
          </p:nvSpPr>
          <p:spPr>
            <a:xfrm>
              <a:off x="7747068" y="4354243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640 h 128529"/>
                <a:gd name="connsiteX2" fmla="*/ 74742 w 75441"/>
                <a:gd name="connsiteY2" fmla="*/ 127551 h 128529"/>
                <a:gd name="connsiteX3" fmla="*/ 74742 w 75441"/>
                <a:gd name="connsiteY3" fmla="*/ 43728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640"/>
                  </a:lnTo>
                  <a:lnTo>
                    <a:pt x="74742" y="127551"/>
                  </a:lnTo>
                  <a:lnTo>
                    <a:pt x="74742" y="4372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" name="Forma libre 25">
              <a:extLst>
                <a:ext uri="{FF2B5EF4-FFF2-40B4-BE49-F238E27FC236}">
                  <a16:creationId xmlns:a16="http://schemas.microsoft.com/office/drawing/2014/main" id="{309F9591-4B4A-1C4A-8D05-5063369F81D2}"/>
                </a:ext>
              </a:extLst>
            </p:cNvPr>
            <p:cNvSpPr/>
            <p:nvPr/>
          </p:nvSpPr>
          <p:spPr>
            <a:xfrm>
              <a:off x="7389981" y="4175908"/>
              <a:ext cx="58676" cy="69853"/>
            </a:xfrm>
            <a:custGeom>
              <a:avLst/>
              <a:gdLst>
                <a:gd name="connsiteX0" fmla="*/ 30875 w 58676"/>
                <a:gd name="connsiteY0" fmla="*/ 2165 h 69852"/>
                <a:gd name="connsiteX1" fmla="*/ 49316 w 58676"/>
                <a:gd name="connsiteY1" fmla="*/ 16695 h 69852"/>
                <a:gd name="connsiteX2" fmla="*/ 56581 w 58676"/>
                <a:gd name="connsiteY2" fmla="*/ 39048 h 69852"/>
                <a:gd name="connsiteX3" fmla="*/ 56301 w 58676"/>
                <a:gd name="connsiteY3" fmla="*/ 50783 h 69852"/>
                <a:gd name="connsiteX4" fmla="*/ 51272 w 58676"/>
                <a:gd name="connsiteY4" fmla="*/ 62518 h 69852"/>
                <a:gd name="connsiteX5" fmla="*/ 39816 w 58676"/>
                <a:gd name="connsiteY5" fmla="*/ 68386 h 69852"/>
                <a:gd name="connsiteX6" fmla="*/ 27522 w 58676"/>
                <a:gd name="connsiteY6" fmla="*/ 67548 h 69852"/>
                <a:gd name="connsiteX7" fmla="*/ 7963 w 58676"/>
                <a:gd name="connsiteY7" fmla="*/ 53857 h 69852"/>
                <a:gd name="connsiteX8" fmla="*/ 3493 w 58676"/>
                <a:gd name="connsiteY8" fmla="*/ 42680 h 69852"/>
                <a:gd name="connsiteX9" fmla="*/ 2375 w 58676"/>
                <a:gd name="connsiteY9" fmla="*/ 36812 h 69852"/>
                <a:gd name="connsiteX10" fmla="*/ 2096 w 58676"/>
                <a:gd name="connsiteY10" fmla="*/ 30945 h 69852"/>
                <a:gd name="connsiteX11" fmla="*/ 4331 w 58676"/>
                <a:gd name="connsiteY11" fmla="*/ 19210 h 69852"/>
                <a:gd name="connsiteX12" fmla="*/ 7684 w 58676"/>
                <a:gd name="connsiteY12" fmla="*/ 13621 h 69852"/>
                <a:gd name="connsiteX13" fmla="*/ 12993 w 58676"/>
                <a:gd name="connsiteY13" fmla="*/ 9710 h 69852"/>
                <a:gd name="connsiteX14" fmla="*/ 19698 w 58676"/>
                <a:gd name="connsiteY14" fmla="*/ 8871 h 69852"/>
                <a:gd name="connsiteX15" fmla="*/ 25566 w 58676"/>
                <a:gd name="connsiteY15" fmla="*/ 11665 h 69852"/>
                <a:gd name="connsiteX16" fmla="*/ 32551 w 58676"/>
                <a:gd name="connsiteY16" fmla="*/ 21165 h 69852"/>
                <a:gd name="connsiteX17" fmla="*/ 32551 w 58676"/>
                <a:gd name="connsiteY17" fmla="*/ 21445 h 69852"/>
                <a:gd name="connsiteX18" fmla="*/ 32272 w 58676"/>
                <a:gd name="connsiteY18" fmla="*/ 21445 h 69852"/>
                <a:gd name="connsiteX19" fmla="*/ 23890 w 58676"/>
                <a:gd name="connsiteY19" fmla="*/ 14739 h 69852"/>
                <a:gd name="connsiteX20" fmla="*/ 15228 w 58676"/>
                <a:gd name="connsiteY20" fmla="*/ 14180 h 69852"/>
                <a:gd name="connsiteX21" fmla="*/ 7404 w 58676"/>
                <a:gd name="connsiteY21" fmla="*/ 31504 h 69852"/>
                <a:gd name="connsiteX22" fmla="*/ 8801 w 58676"/>
                <a:gd name="connsiteY22" fmla="*/ 41842 h 69852"/>
                <a:gd name="connsiteX23" fmla="*/ 12713 w 58676"/>
                <a:gd name="connsiteY23" fmla="*/ 51342 h 69852"/>
                <a:gd name="connsiteX24" fmla="*/ 29198 w 58676"/>
                <a:gd name="connsiteY24" fmla="*/ 62518 h 69852"/>
                <a:gd name="connsiteX25" fmla="*/ 47360 w 58676"/>
                <a:gd name="connsiteY25" fmla="*/ 59165 h 69852"/>
                <a:gd name="connsiteX26" fmla="*/ 51272 w 58676"/>
                <a:gd name="connsiteY26" fmla="*/ 39886 h 69852"/>
                <a:gd name="connsiteX27" fmla="*/ 45125 w 58676"/>
                <a:gd name="connsiteY27" fmla="*/ 19768 h 69852"/>
                <a:gd name="connsiteX28" fmla="*/ 29478 w 58676"/>
                <a:gd name="connsiteY28" fmla="*/ 6357 h 69852"/>
                <a:gd name="connsiteX29" fmla="*/ 28360 w 58676"/>
                <a:gd name="connsiteY29" fmla="*/ 3842 h 69852"/>
                <a:gd name="connsiteX30" fmla="*/ 30875 w 58676"/>
                <a:gd name="connsiteY30" fmla="*/ 2165 h 69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676" h="69852">
                  <a:moveTo>
                    <a:pt x="30875" y="2165"/>
                  </a:moveTo>
                  <a:cubicBezTo>
                    <a:pt x="38419" y="4680"/>
                    <a:pt x="44845" y="9989"/>
                    <a:pt x="49316" y="16695"/>
                  </a:cubicBezTo>
                  <a:cubicBezTo>
                    <a:pt x="53787" y="23401"/>
                    <a:pt x="56022" y="31224"/>
                    <a:pt x="56581" y="39048"/>
                  </a:cubicBezTo>
                  <a:cubicBezTo>
                    <a:pt x="56860" y="42959"/>
                    <a:pt x="56860" y="46871"/>
                    <a:pt x="56301" y="50783"/>
                  </a:cubicBezTo>
                  <a:cubicBezTo>
                    <a:pt x="55743" y="54695"/>
                    <a:pt x="54345" y="59165"/>
                    <a:pt x="51272" y="62518"/>
                  </a:cubicBezTo>
                  <a:cubicBezTo>
                    <a:pt x="48198" y="65871"/>
                    <a:pt x="44007" y="67827"/>
                    <a:pt x="39816" y="68386"/>
                  </a:cubicBezTo>
                  <a:cubicBezTo>
                    <a:pt x="35625" y="68945"/>
                    <a:pt x="31434" y="68665"/>
                    <a:pt x="27522" y="67548"/>
                  </a:cubicBezTo>
                  <a:cubicBezTo>
                    <a:pt x="19698" y="65592"/>
                    <a:pt x="12434" y="60842"/>
                    <a:pt x="7963" y="53857"/>
                  </a:cubicBezTo>
                  <a:cubicBezTo>
                    <a:pt x="5728" y="50504"/>
                    <a:pt x="4051" y="46592"/>
                    <a:pt x="3493" y="42680"/>
                  </a:cubicBezTo>
                  <a:cubicBezTo>
                    <a:pt x="3213" y="40724"/>
                    <a:pt x="2654" y="38768"/>
                    <a:pt x="2375" y="36812"/>
                  </a:cubicBezTo>
                  <a:cubicBezTo>
                    <a:pt x="2096" y="34857"/>
                    <a:pt x="2096" y="32901"/>
                    <a:pt x="2096" y="30945"/>
                  </a:cubicBezTo>
                  <a:cubicBezTo>
                    <a:pt x="2375" y="27033"/>
                    <a:pt x="2934" y="22842"/>
                    <a:pt x="4331" y="19210"/>
                  </a:cubicBezTo>
                  <a:cubicBezTo>
                    <a:pt x="5169" y="17254"/>
                    <a:pt x="6287" y="15298"/>
                    <a:pt x="7684" y="13621"/>
                  </a:cubicBezTo>
                  <a:cubicBezTo>
                    <a:pt x="9081" y="11945"/>
                    <a:pt x="10757" y="10548"/>
                    <a:pt x="12993" y="9710"/>
                  </a:cubicBezTo>
                  <a:cubicBezTo>
                    <a:pt x="14948" y="8592"/>
                    <a:pt x="17743" y="8312"/>
                    <a:pt x="19698" y="8871"/>
                  </a:cubicBezTo>
                  <a:cubicBezTo>
                    <a:pt x="21934" y="9430"/>
                    <a:pt x="23890" y="10268"/>
                    <a:pt x="25566" y="11665"/>
                  </a:cubicBezTo>
                  <a:cubicBezTo>
                    <a:pt x="28919" y="14180"/>
                    <a:pt x="30875" y="17812"/>
                    <a:pt x="32551" y="21165"/>
                  </a:cubicBezTo>
                  <a:cubicBezTo>
                    <a:pt x="32551" y="21165"/>
                    <a:pt x="32551" y="21445"/>
                    <a:pt x="32551" y="21445"/>
                  </a:cubicBezTo>
                  <a:cubicBezTo>
                    <a:pt x="32551" y="21445"/>
                    <a:pt x="32551" y="21445"/>
                    <a:pt x="32272" y="21445"/>
                  </a:cubicBezTo>
                  <a:cubicBezTo>
                    <a:pt x="29478" y="18930"/>
                    <a:pt x="26963" y="16136"/>
                    <a:pt x="23890" y="14739"/>
                  </a:cubicBezTo>
                  <a:cubicBezTo>
                    <a:pt x="20816" y="13062"/>
                    <a:pt x="17463" y="12783"/>
                    <a:pt x="15228" y="14180"/>
                  </a:cubicBezTo>
                  <a:cubicBezTo>
                    <a:pt x="9640" y="17254"/>
                    <a:pt x="7684" y="24518"/>
                    <a:pt x="7404" y="31504"/>
                  </a:cubicBezTo>
                  <a:cubicBezTo>
                    <a:pt x="7404" y="35136"/>
                    <a:pt x="7684" y="38489"/>
                    <a:pt x="8801" y="41842"/>
                  </a:cubicBezTo>
                  <a:cubicBezTo>
                    <a:pt x="9360" y="45474"/>
                    <a:pt x="10757" y="48548"/>
                    <a:pt x="12713" y="51342"/>
                  </a:cubicBezTo>
                  <a:cubicBezTo>
                    <a:pt x="16346" y="56930"/>
                    <a:pt x="22493" y="60842"/>
                    <a:pt x="29198" y="62518"/>
                  </a:cubicBezTo>
                  <a:cubicBezTo>
                    <a:pt x="35904" y="64195"/>
                    <a:pt x="43448" y="63915"/>
                    <a:pt x="47360" y="59165"/>
                  </a:cubicBezTo>
                  <a:cubicBezTo>
                    <a:pt x="51551" y="54695"/>
                    <a:pt x="51551" y="46871"/>
                    <a:pt x="51272" y="39886"/>
                  </a:cubicBezTo>
                  <a:cubicBezTo>
                    <a:pt x="50713" y="32901"/>
                    <a:pt x="49037" y="25636"/>
                    <a:pt x="45125" y="19768"/>
                  </a:cubicBezTo>
                  <a:cubicBezTo>
                    <a:pt x="41493" y="13901"/>
                    <a:pt x="35904" y="8871"/>
                    <a:pt x="29478" y="6357"/>
                  </a:cubicBezTo>
                  <a:cubicBezTo>
                    <a:pt x="28360" y="6077"/>
                    <a:pt x="27801" y="4680"/>
                    <a:pt x="28360" y="3842"/>
                  </a:cubicBezTo>
                  <a:cubicBezTo>
                    <a:pt x="28919" y="2445"/>
                    <a:pt x="30037" y="1886"/>
                    <a:pt x="30875" y="2165"/>
                  </a:cubicBezTo>
                  <a:close/>
                </a:path>
              </a:pathLst>
            </a:custGeom>
            <a:solidFill>
              <a:srgbClr val="EC65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" name="Forma libre 26">
              <a:extLst>
                <a:ext uri="{FF2B5EF4-FFF2-40B4-BE49-F238E27FC236}">
                  <a16:creationId xmlns:a16="http://schemas.microsoft.com/office/drawing/2014/main" id="{2099D884-666F-7F48-8A63-2A7F4DA826C9}"/>
                </a:ext>
              </a:extLst>
            </p:cNvPr>
            <p:cNvSpPr/>
            <p:nvPr/>
          </p:nvSpPr>
          <p:spPr>
            <a:xfrm>
              <a:off x="7837877" y="4406492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" name="Forma libre 27">
              <a:extLst>
                <a:ext uri="{FF2B5EF4-FFF2-40B4-BE49-F238E27FC236}">
                  <a16:creationId xmlns:a16="http://schemas.microsoft.com/office/drawing/2014/main" id="{0E3B12F0-520C-1B44-A631-05F62E49AAD5}"/>
                </a:ext>
              </a:extLst>
            </p:cNvPr>
            <p:cNvSpPr/>
            <p:nvPr/>
          </p:nvSpPr>
          <p:spPr>
            <a:xfrm>
              <a:off x="7293584" y="4203361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463 w 75441"/>
                <a:gd name="connsiteY2" fmla="*/ 127831 h 128529"/>
                <a:gd name="connsiteX3" fmla="*/ 74463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463" y="127831"/>
                  </a:lnTo>
                  <a:lnTo>
                    <a:pt x="74463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" name="Forma libre 28">
              <a:extLst>
                <a:ext uri="{FF2B5EF4-FFF2-40B4-BE49-F238E27FC236}">
                  <a16:creationId xmlns:a16="http://schemas.microsoft.com/office/drawing/2014/main" id="{A03F87F4-A2CF-E54B-8839-E577B9CBB6B9}"/>
                </a:ext>
              </a:extLst>
            </p:cNvPr>
            <p:cNvSpPr/>
            <p:nvPr/>
          </p:nvSpPr>
          <p:spPr>
            <a:xfrm>
              <a:off x="7384113" y="4255890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" name="Forma libre 29">
              <a:extLst>
                <a:ext uri="{FF2B5EF4-FFF2-40B4-BE49-F238E27FC236}">
                  <a16:creationId xmlns:a16="http://schemas.microsoft.com/office/drawing/2014/main" id="{4E0EBDA4-E14C-DF42-B8C5-70A98FA03087}"/>
                </a:ext>
              </a:extLst>
            </p:cNvPr>
            <p:cNvSpPr/>
            <p:nvPr/>
          </p:nvSpPr>
          <p:spPr>
            <a:xfrm>
              <a:off x="7474922" y="4308140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" name="Forma libre 30">
              <a:extLst>
                <a:ext uri="{FF2B5EF4-FFF2-40B4-BE49-F238E27FC236}">
                  <a16:creationId xmlns:a16="http://schemas.microsoft.com/office/drawing/2014/main" id="{9BAFF406-B27C-2A4A-A512-0AD2A8D9A6A0}"/>
                </a:ext>
              </a:extLst>
            </p:cNvPr>
            <p:cNvSpPr/>
            <p:nvPr/>
          </p:nvSpPr>
          <p:spPr>
            <a:xfrm>
              <a:off x="7565731" y="4360669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" name="Forma libre 31">
              <a:extLst>
                <a:ext uri="{FF2B5EF4-FFF2-40B4-BE49-F238E27FC236}">
                  <a16:creationId xmlns:a16="http://schemas.microsoft.com/office/drawing/2014/main" id="{41913E86-45DF-1445-8EDA-FCC12B6E5248}"/>
                </a:ext>
              </a:extLst>
            </p:cNvPr>
            <p:cNvSpPr/>
            <p:nvPr/>
          </p:nvSpPr>
          <p:spPr>
            <a:xfrm>
              <a:off x="7656539" y="4412919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463 w 75441"/>
                <a:gd name="connsiteY2" fmla="*/ 127831 h 128529"/>
                <a:gd name="connsiteX3" fmla="*/ 74463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463" y="127831"/>
                  </a:lnTo>
                  <a:lnTo>
                    <a:pt x="74463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" name="Forma libre 32">
              <a:extLst>
                <a:ext uri="{FF2B5EF4-FFF2-40B4-BE49-F238E27FC236}">
                  <a16:creationId xmlns:a16="http://schemas.microsoft.com/office/drawing/2014/main" id="{19A518ED-4727-7A4F-9F66-15031C0833B7}"/>
                </a:ext>
              </a:extLst>
            </p:cNvPr>
            <p:cNvSpPr/>
            <p:nvPr/>
          </p:nvSpPr>
          <p:spPr>
            <a:xfrm>
              <a:off x="7747068" y="4465169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" name="Forma libre 33">
              <a:extLst>
                <a:ext uri="{FF2B5EF4-FFF2-40B4-BE49-F238E27FC236}">
                  <a16:creationId xmlns:a16="http://schemas.microsoft.com/office/drawing/2014/main" id="{1C12DD38-46B5-B547-AF0B-098AB3472177}"/>
                </a:ext>
              </a:extLst>
            </p:cNvPr>
            <p:cNvSpPr/>
            <p:nvPr/>
          </p:nvSpPr>
          <p:spPr>
            <a:xfrm>
              <a:off x="7837877" y="4517698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" name="Forma libre 34">
              <a:extLst>
                <a:ext uri="{FF2B5EF4-FFF2-40B4-BE49-F238E27FC236}">
                  <a16:creationId xmlns:a16="http://schemas.microsoft.com/office/drawing/2014/main" id="{08DC9DA8-05AE-0D4B-9A1B-903064592E88}"/>
                </a:ext>
              </a:extLst>
            </p:cNvPr>
            <p:cNvSpPr/>
            <p:nvPr/>
          </p:nvSpPr>
          <p:spPr>
            <a:xfrm>
              <a:off x="7293584" y="4314566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463 w 75441"/>
                <a:gd name="connsiteY2" fmla="*/ 127831 h 128529"/>
                <a:gd name="connsiteX3" fmla="*/ 74463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463" y="127831"/>
                  </a:lnTo>
                  <a:lnTo>
                    <a:pt x="74463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" name="Forma libre 35">
              <a:extLst>
                <a:ext uri="{FF2B5EF4-FFF2-40B4-BE49-F238E27FC236}">
                  <a16:creationId xmlns:a16="http://schemas.microsoft.com/office/drawing/2014/main" id="{5BD7BCED-3658-664A-83D6-7D74DE3406C9}"/>
                </a:ext>
              </a:extLst>
            </p:cNvPr>
            <p:cNvSpPr/>
            <p:nvPr/>
          </p:nvSpPr>
          <p:spPr>
            <a:xfrm>
              <a:off x="7384113" y="4367095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" name="Forma libre 36">
              <a:extLst>
                <a:ext uri="{FF2B5EF4-FFF2-40B4-BE49-F238E27FC236}">
                  <a16:creationId xmlns:a16="http://schemas.microsoft.com/office/drawing/2014/main" id="{8B32D12B-4521-7C40-86CF-FE450A063681}"/>
                </a:ext>
              </a:extLst>
            </p:cNvPr>
            <p:cNvSpPr/>
            <p:nvPr/>
          </p:nvSpPr>
          <p:spPr>
            <a:xfrm>
              <a:off x="7474922" y="4419345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" name="Forma libre 37">
              <a:extLst>
                <a:ext uri="{FF2B5EF4-FFF2-40B4-BE49-F238E27FC236}">
                  <a16:creationId xmlns:a16="http://schemas.microsoft.com/office/drawing/2014/main" id="{ADB75FBB-508B-5040-8F5E-37C1A5981883}"/>
                </a:ext>
              </a:extLst>
            </p:cNvPr>
            <p:cNvSpPr/>
            <p:nvPr/>
          </p:nvSpPr>
          <p:spPr>
            <a:xfrm>
              <a:off x="7565731" y="4471875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" name="Forma libre 38">
              <a:extLst>
                <a:ext uri="{FF2B5EF4-FFF2-40B4-BE49-F238E27FC236}">
                  <a16:creationId xmlns:a16="http://schemas.microsoft.com/office/drawing/2014/main" id="{5FA6C294-E411-544A-8808-F7632D75BE38}"/>
                </a:ext>
              </a:extLst>
            </p:cNvPr>
            <p:cNvSpPr/>
            <p:nvPr/>
          </p:nvSpPr>
          <p:spPr>
            <a:xfrm>
              <a:off x="7656539" y="4524125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463 w 75441"/>
                <a:gd name="connsiteY2" fmla="*/ 127831 h 128529"/>
                <a:gd name="connsiteX3" fmla="*/ 74463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463" y="127831"/>
                  </a:lnTo>
                  <a:lnTo>
                    <a:pt x="74463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" name="Forma libre 39">
              <a:extLst>
                <a:ext uri="{FF2B5EF4-FFF2-40B4-BE49-F238E27FC236}">
                  <a16:creationId xmlns:a16="http://schemas.microsoft.com/office/drawing/2014/main" id="{4F820225-9785-F643-A05C-FF511BBC5ECB}"/>
                </a:ext>
              </a:extLst>
            </p:cNvPr>
            <p:cNvSpPr/>
            <p:nvPr/>
          </p:nvSpPr>
          <p:spPr>
            <a:xfrm>
              <a:off x="7747068" y="4576374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1" name="Forma libre 40">
              <a:extLst>
                <a:ext uri="{FF2B5EF4-FFF2-40B4-BE49-F238E27FC236}">
                  <a16:creationId xmlns:a16="http://schemas.microsoft.com/office/drawing/2014/main" id="{B62AB1B8-A651-3D46-8B19-4D384B9E5F53}"/>
                </a:ext>
              </a:extLst>
            </p:cNvPr>
            <p:cNvSpPr/>
            <p:nvPr/>
          </p:nvSpPr>
          <p:spPr>
            <a:xfrm>
              <a:off x="7837877" y="4628904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" name="Forma libre 41">
              <a:extLst>
                <a:ext uri="{FF2B5EF4-FFF2-40B4-BE49-F238E27FC236}">
                  <a16:creationId xmlns:a16="http://schemas.microsoft.com/office/drawing/2014/main" id="{3A6B021C-F669-9D4E-A8C8-90B6F7F8DBCB}"/>
                </a:ext>
              </a:extLst>
            </p:cNvPr>
            <p:cNvSpPr/>
            <p:nvPr/>
          </p:nvSpPr>
          <p:spPr>
            <a:xfrm>
              <a:off x="7293584" y="4425772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463 w 75441"/>
                <a:gd name="connsiteY2" fmla="*/ 127831 h 128529"/>
                <a:gd name="connsiteX3" fmla="*/ 74463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463" y="127831"/>
                  </a:lnTo>
                  <a:lnTo>
                    <a:pt x="74463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3" name="Forma libre 42">
              <a:extLst>
                <a:ext uri="{FF2B5EF4-FFF2-40B4-BE49-F238E27FC236}">
                  <a16:creationId xmlns:a16="http://schemas.microsoft.com/office/drawing/2014/main" id="{DC88D138-4B89-9840-9776-7C5936CE1C8F}"/>
                </a:ext>
              </a:extLst>
            </p:cNvPr>
            <p:cNvSpPr/>
            <p:nvPr/>
          </p:nvSpPr>
          <p:spPr>
            <a:xfrm>
              <a:off x="7384113" y="4478301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" name="Forma libre 43">
              <a:extLst>
                <a:ext uri="{FF2B5EF4-FFF2-40B4-BE49-F238E27FC236}">
                  <a16:creationId xmlns:a16="http://schemas.microsoft.com/office/drawing/2014/main" id="{8B08573B-A4EE-5F4B-BE53-8365846290B2}"/>
                </a:ext>
              </a:extLst>
            </p:cNvPr>
            <p:cNvSpPr/>
            <p:nvPr/>
          </p:nvSpPr>
          <p:spPr>
            <a:xfrm>
              <a:off x="7474922" y="4530551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5" name="Forma libre 44">
              <a:extLst>
                <a:ext uri="{FF2B5EF4-FFF2-40B4-BE49-F238E27FC236}">
                  <a16:creationId xmlns:a16="http://schemas.microsoft.com/office/drawing/2014/main" id="{BC63BCCF-5690-3040-8C9D-6822242ACA03}"/>
                </a:ext>
              </a:extLst>
            </p:cNvPr>
            <p:cNvSpPr/>
            <p:nvPr/>
          </p:nvSpPr>
          <p:spPr>
            <a:xfrm>
              <a:off x="7565731" y="4583080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" name="Forma libre 45">
              <a:extLst>
                <a:ext uri="{FF2B5EF4-FFF2-40B4-BE49-F238E27FC236}">
                  <a16:creationId xmlns:a16="http://schemas.microsoft.com/office/drawing/2014/main" id="{B8BEC04D-FED6-C14D-A7F0-79E6D322EBE8}"/>
                </a:ext>
              </a:extLst>
            </p:cNvPr>
            <p:cNvSpPr/>
            <p:nvPr/>
          </p:nvSpPr>
          <p:spPr>
            <a:xfrm>
              <a:off x="7656539" y="4635330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463 w 75441"/>
                <a:gd name="connsiteY2" fmla="*/ 127831 h 128529"/>
                <a:gd name="connsiteX3" fmla="*/ 74463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463" y="127831"/>
                  </a:lnTo>
                  <a:lnTo>
                    <a:pt x="74463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7" name="Forma libre 46">
              <a:extLst>
                <a:ext uri="{FF2B5EF4-FFF2-40B4-BE49-F238E27FC236}">
                  <a16:creationId xmlns:a16="http://schemas.microsoft.com/office/drawing/2014/main" id="{503BE443-A296-E14D-8259-0E2F34217ABE}"/>
                </a:ext>
              </a:extLst>
            </p:cNvPr>
            <p:cNvSpPr/>
            <p:nvPr/>
          </p:nvSpPr>
          <p:spPr>
            <a:xfrm>
              <a:off x="7747068" y="4687580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" name="Forma libre 47">
              <a:extLst>
                <a:ext uri="{FF2B5EF4-FFF2-40B4-BE49-F238E27FC236}">
                  <a16:creationId xmlns:a16="http://schemas.microsoft.com/office/drawing/2014/main" id="{8DFAD5AA-30DA-E245-BC74-69E565E1C603}"/>
                </a:ext>
              </a:extLst>
            </p:cNvPr>
            <p:cNvSpPr/>
            <p:nvPr/>
          </p:nvSpPr>
          <p:spPr>
            <a:xfrm>
              <a:off x="7837877" y="4740109"/>
              <a:ext cx="75441" cy="128529"/>
            </a:xfrm>
            <a:custGeom>
              <a:avLst/>
              <a:gdLst>
                <a:gd name="connsiteX0" fmla="*/ 2096 w 75441"/>
                <a:gd name="connsiteY0" fmla="*/ 2096 h 128529"/>
                <a:gd name="connsiteX1" fmla="*/ 2096 w 75441"/>
                <a:gd name="connsiteY1" fmla="*/ 85919 h 128529"/>
                <a:gd name="connsiteX2" fmla="*/ 74742 w 75441"/>
                <a:gd name="connsiteY2" fmla="*/ 127831 h 128529"/>
                <a:gd name="connsiteX3" fmla="*/ 74742 w 75441"/>
                <a:gd name="connsiteY3" fmla="*/ 44007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28529">
                  <a:moveTo>
                    <a:pt x="2096" y="2096"/>
                  </a:moveTo>
                  <a:lnTo>
                    <a:pt x="2096" y="85919"/>
                  </a:lnTo>
                  <a:lnTo>
                    <a:pt x="74742" y="127831"/>
                  </a:lnTo>
                  <a:lnTo>
                    <a:pt x="74742" y="440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" name="Forma libre 48">
              <a:extLst>
                <a:ext uri="{FF2B5EF4-FFF2-40B4-BE49-F238E27FC236}">
                  <a16:creationId xmlns:a16="http://schemas.microsoft.com/office/drawing/2014/main" id="{C86E2D90-AC0B-DD42-9C72-C57F5EC089ED}"/>
                </a:ext>
              </a:extLst>
            </p:cNvPr>
            <p:cNvSpPr/>
            <p:nvPr/>
          </p:nvSpPr>
          <p:spPr>
            <a:xfrm>
              <a:off x="7311187" y="3951802"/>
              <a:ext cx="13971" cy="30735"/>
            </a:xfrm>
            <a:custGeom>
              <a:avLst/>
              <a:gdLst>
                <a:gd name="connsiteX0" fmla="*/ 3493 w 13970"/>
                <a:gd name="connsiteY0" fmla="*/ 20904 h 30735"/>
                <a:gd name="connsiteX1" fmla="*/ 7404 w 13970"/>
                <a:gd name="connsiteY1" fmla="*/ 25934 h 30735"/>
                <a:gd name="connsiteX2" fmla="*/ 11037 w 13970"/>
                <a:gd name="connsiteY2" fmla="*/ 23698 h 30735"/>
                <a:gd name="connsiteX3" fmla="*/ 2375 w 13970"/>
                <a:gd name="connsiteY3" fmla="*/ 6654 h 30735"/>
                <a:gd name="connsiteX4" fmla="*/ 8522 w 13970"/>
                <a:gd name="connsiteY4" fmla="*/ 3022 h 30735"/>
                <a:gd name="connsiteX5" fmla="*/ 13551 w 13970"/>
                <a:gd name="connsiteY5" fmla="*/ 8890 h 30735"/>
                <a:gd name="connsiteX6" fmla="*/ 11596 w 13970"/>
                <a:gd name="connsiteY6" fmla="*/ 10287 h 30735"/>
                <a:gd name="connsiteX7" fmla="*/ 8522 w 13970"/>
                <a:gd name="connsiteY7" fmla="*/ 6375 h 30735"/>
                <a:gd name="connsiteX8" fmla="*/ 5169 w 13970"/>
                <a:gd name="connsiteY8" fmla="*/ 8331 h 30735"/>
                <a:gd name="connsiteX9" fmla="*/ 13831 w 13970"/>
                <a:gd name="connsiteY9" fmla="*/ 25095 h 30735"/>
                <a:gd name="connsiteX10" fmla="*/ 7684 w 13970"/>
                <a:gd name="connsiteY10" fmla="*/ 29287 h 30735"/>
                <a:gd name="connsiteX11" fmla="*/ 2096 w 13970"/>
                <a:gd name="connsiteY11" fmla="*/ 22581 h 30735"/>
                <a:gd name="connsiteX12" fmla="*/ 3493 w 13970"/>
                <a:gd name="connsiteY12" fmla="*/ 20904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970" h="30735">
                  <a:moveTo>
                    <a:pt x="3493" y="20904"/>
                  </a:moveTo>
                  <a:cubicBezTo>
                    <a:pt x="4331" y="23140"/>
                    <a:pt x="5728" y="25095"/>
                    <a:pt x="7404" y="25934"/>
                  </a:cubicBezTo>
                  <a:cubicBezTo>
                    <a:pt x="9081" y="26772"/>
                    <a:pt x="11037" y="26493"/>
                    <a:pt x="11037" y="23698"/>
                  </a:cubicBezTo>
                  <a:cubicBezTo>
                    <a:pt x="11037" y="17831"/>
                    <a:pt x="2375" y="16434"/>
                    <a:pt x="2375" y="6654"/>
                  </a:cubicBezTo>
                  <a:cubicBezTo>
                    <a:pt x="2375" y="3581"/>
                    <a:pt x="4051" y="507"/>
                    <a:pt x="8522" y="3022"/>
                  </a:cubicBezTo>
                  <a:cubicBezTo>
                    <a:pt x="10478" y="4140"/>
                    <a:pt x="12434" y="5816"/>
                    <a:pt x="13551" y="8890"/>
                  </a:cubicBezTo>
                  <a:lnTo>
                    <a:pt x="11596" y="10287"/>
                  </a:lnTo>
                  <a:cubicBezTo>
                    <a:pt x="11037" y="8610"/>
                    <a:pt x="9919" y="6934"/>
                    <a:pt x="8522" y="6375"/>
                  </a:cubicBezTo>
                  <a:cubicBezTo>
                    <a:pt x="5728" y="4698"/>
                    <a:pt x="5169" y="6654"/>
                    <a:pt x="5169" y="8331"/>
                  </a:cubicBezTo>
                  <a:cubicBezTo>
                    <a:pt x="5169" y="14757"/>
                    <a:pt x="13831" y="15875"/>
                    <a:pt x="13831" y="25095"/>
                  </a:cubicBezTo>
                  <a:cubicBezTo>
                    <a:pt x="13831" y="29845"/>
                    <a:pt x="11037" y="31243"/>
                    <a:pt x="7684" y="29287"/>
                  </a:cubicBezTo>
                  <a:cubicBezTo>
                    <a:pt x="5449" y="27890"/>
                    <a:pt x="3213" y="25654"/>
                    <a:pt x="2096" y="22581"/>
                  </a:cubicBezTo>
                  <a:lnTo>
                    <a:pt x="3493" y="2090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" name="Forma libre 49">
              <a:extLst>
                <a:ext uri="{FF2B5EF4-FFF2-40B4-BE49-F238E27FC236}">
                  <a16:creationId xmlns:a16="http://schemas.microsoft.com/office/drawing/2014/main" id="{2949351A-2B68-CE4E-92DF-3992998C9298}"/>
                </a:ext>
              </a:extLst>
            </p:cNvPr>
            <p:cNvSpPr/>
            <p:nvPr/>
          </p:nvSpPr>
          <p:spPr>
            <a:xfrm>
              <a:off x="7325716" y="3958038"/>
              <a:ext cx="16765" cy="33529"/>
            </a:xfrm>
            <a:custGeom>
              <a:avLst/>
              <a:gdLst>
                <a:gd name="connsiteX0" fmla="*/ 4610 w 16764"/>
                <a:gd name="connsiteY0" fmla="*/ 3772 h 33529"/>
                <a:gd name="connsiteX1" fmla="*/ 4610 w 16764"/>
                <a:gd name="connsiteY1" fmla="*/ 19140 h 33529"/>
                <a:gd name="connsiteX2" fmla="*/ 9081 w 16764"/>
                <a:gd name="connsiteY2" fmla="*/ 28919 h 33529"/>
                <a:gd name="connsiteX3" fmla="*/ 13551 w 16764"/>
                <a:gd name="connsiteY3" fmla="*/ 24169 h 33529"/>
                <a:gd name="connsiteX4" fmla="*/ 13551 w 16764"/>
                <a:gd name="connsiteY4" fmla="*/ 8801 h 33529"/>
                <a:gd name="connsiteX5" fmla="*/ 16066 w 16764"/>
                <a:gd name="connsiteY5" fmla="*/ 10199 h 33529"/>
                <a:gd name="connsiteX6" fmla="*/ 16066 w 16764"/>
                <a:gd name="connsiteY6" fmla="*/ 26125 h 33529"/>
                <a:gd name="connsiteX7" fmla="*/ 9081 w 16764"/>
                <a:gd name="connsiteY7" fmla="*/ 31993 h 33529"/>
                <a:gd name="connsiteX8" fmla="*/ 2096 w 16764"/>
                <a:gd name="connsiteY8" fmla="*/ 18022 h 33529"/>
                <a:gd name="connsiteX9" fmla="*/ 2096 w 16764"/>
                <a:gd name="connsiteY9" fmla="*/ 2096 h 33529"/>
                <a:gd name="connsiteX10" fmla="*/ 4610 w 16764"/>
                <a:gd name="connsiteY10" fmla="*/ 3772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" h="33529">
                  <a:moveTo>
                    <a:pt x="4610" y="3772"/>
                  </a:moveTo>
                  <a:lnTo>
                    <a:pt x="4610" y="19140"/>
                  </a:lnTo>
                  <a:cubicBezTo>
                    <a:pt x="4610" y="22213"/>
                    <a:pt x="5728" y="26963"/>
                    <a:pt x="9081" y="28919"/>
                  </a:cubicBezTo>
                  <a:cubicBezTo>
                    <a:pt x="12434" y="30875"/>
                    <a:pt x="13551" y="27522"/>
                    <a:pt x="13551" y="24169"/>
                  </a:cubicBezTo>
                  <a:lnTo>
                    <a:pt x="13551" y="8801"/>
                  </a:lnTo>
                  <a:lnTo>
                    <a:pt x="16066" y="10199"/>
                  </a:lnTo>
                  <a:lnTo>
                    <a:pt x="16066" y="26125"/>
                  </a:lnTo>
                  <a:cubicBezTo>
                    <a:pt x="16066" y="31993"/>
                    <a:pt x="12993" y="34228"/>
                    <a:pt x="9081" y="31993"/>
                  </a:cubicBezTo>
                  <a:cubicBezTo>
                    <a:pt x="5169" y="29757"/>
                    <a:pt x="2096" y="23890"/>
                    <a:pt x="2096" y="18022"/>
                  </a:cubicBezTo>
                  <a:lnTo>
                    <a:pt x="2096" y="2096"/>
                  </a:lnTo>
                  <a:lnTo>
                    <a:pt x="4610" y="377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" name="Forma libre 50">
              <a:extLst>
                <a:ext uri="{FF2B5EF4-FFF2-40B4-BE49-F238E27FC236}">
                  <a16:creationId xmlns:a16="http://schemas.microsoft.com/office/drawing/2014/main" id="{E0AE1E0D-F7BC-1445-AFB7-21A098A446D8}"/>
                </a:ext>
              </a:extLst>
            </p:cNvPr>
            <p:cNvSpPr/>
            <p:nvPr/>
          </p:nvSpPr>
          <p:spPr>
            <a:xfrm>
              <a:off x="7343599" y="3968655"/>
              <a:ext cx="19559" cy="36323"/>
            </a:xfrm>
            <a:custGeom>
              <a:avLst/>
              <a:gdLst>
                <a:gd name="connsiteX0" fmla="*/ 2375 w 19558"/>
                <a:gd name="connsiteY0" fmla="*/ 2096 h 36323"/>
                <a:gd name="connsiteX1" fmla="*/ 5449 w 19558"/>
                <a:gd name="connsiteY1" fmla="*/ 4051 h 36323"/>
                <a:gd name="connsiteX2" fmla="*/ 15228 w 19558"/>
                <a:gd name="connsiteY2" fmla="*/ 30596 h 36323"/>
                <a:gd name="connsiteX3" fmla="*/ 15228 w 19558"/>
                <a:gd name="connsiteY3" fmla="*/ 30596 h 36323"/>
                <a:gd name="connsiteX4" fmla="*/ 15228 w 19558"/>
                <a:gd name="connsiteY4" fmla="*/ 9640 h 36323"/>
                <a:gd name="connsiteX5" fmla="*/ 17743 w 19558"/>
                <a:gd name="connsiteY5" fmla="*/ 11037 h 36323"/>
                <a:gd name="connsiteX6" fmla="*/ 17743 w 19558"/>
                <a:gd name="connsiteY6" fmla="*/ 36184 h 36323"/>
                <a:gd name="connsiteX7" fmla="*/ 14669 w 19558"/>
                <a:gd name="connsiteY7" fmla="*/ 34507 h 36323"/>
                <a:gd name="connsiteX8" fmla="*/ 4610 w 19558"/>
                <a:gd name="connsiteY8" fmla="*/ 7963 h 36323"/>
                <a:gd name="connsiteX9" fmla="*/ 4610 w 19558"/>
                <a:gd name="connsiteY9" fmla="*/ 7963 h 36323"/>
                <a:gd name="connsiteX10" fmla="*/ 4610 w 19558"/>
                <a:gd name="connsiteY10" fmla="*/ 28640 h 36323"/>
                <a:gd name="connsiteX11" fmla="*/ 2096 w 19558"/>
                <a:gd name="connsiteY11" fmla="*/ 27243 h 36323"/>
                <a:gd name="connsiteX12" fmla="*/ 2096 w 19558"/>
                <a:gd name="connsiteY12" fmla="*/ 2096 h 3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558" h="36323">
                  <a:moveTo>
                    <a:pt x="2375" y="2096"/>
                  </a:moveTo>
                  <a:lnTo>
                    <a:pt x="5449" y="4051"/>
                  </a:lnTo>
                  <a:lnTo>
                    <a:pt x="15228" y="30596"/>
                  </a:lnTo>
                  <a:lnTo>
                    <a:pt x="15228" y="30596"/>
                  </a:lnTo>
                  <a:lnTo>
                    <a:pt x="15228" y="9640"/>
                  </a:lnTo>
                  <a:lnTo>
                    <a:pt x="17743" y="11037"/>
                  </a:lnTo>
                  <a:lnTo>
                    <a:pt x="17743" y="36184"/>
                  </a:lnTo>
                  <a:lnTo>
                    <a:pt x="14669" y="34507"/>
                  </a:lnTo>
                  <a:lnTo>
                    <a:pt x="4610" y="7963"/>
                  </a:lnTo>
                  <a:lnTo>
                    <a:pt x="4610" y="7963"/>
                  </a:lnTo>
                  <a:lnTo>
                    <a:pt x="4610" y="28640"/>
                  </a:lnTo>
                  <a:lnTo>
                    <a:pt x="2096" y="27243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" name="Forma libre 51">
              <a:extLst>
                <a:ext uri="{FF2B5EF4-FFF2-40B4-BE49-F238E27FC236}">
                  <a16:creationId xmlns:a16="http://schemas.microsoft.com/office/drawing/2014/main" id="{701D9BFA-CF36-D747-BD49-74DFDEF87A7C}"/>
                </a:ext>
              </a:extLst>
            </p:cNvPr>
            <p:cNvSpPr/>
            <p:nvPr/>
          </p:nvSpPr>
          <p:spPr>
            <a:xfrm>
              <a:off x="7391378" y="3999670"/>
              <a:ext cx="22353" cy="39118"/>
            </a:xfrm>
            <a:custGeom>
              <a:avLst/>
              <a:gdLst>
                <a:gd name="connsiteX0" fmla="*/ 2654 w 22352"/>
                <a:gd name="connsiteY0" fmla="*/ 2096 h 39117"/>
                <a:gd name="connsiteX1" fmla="*/ 6287 w 22352"/>
                <a:gd name="connsiteY1" fmla="*/ 4051 h 39117"/>
                <a:gd name="connsiteX2" fmla="*/ 11875 w 22352"/>
                <a:gd name="connsiteY2" fmla="*/ 26404 h 39117"/>
                <a:gd name="connsiteX3" fmla="*/ 11875 w 22352"/>
                <a:gd name="connsiteY3" fmla="*/ 26404 h 39117"/>
                <a:gd name="connsiteX4" fmla="*/ 17463 w 22352"/>
                <a:gd name="connsiteY4" fmla="*/ 10478 h 39117"/>
                <a:gd name="connsiteX5" fmla="*/ 21096 w 22352"/>
                <a:gd name="connsiteY5" fmla="*/ 12434 h 39117"/>
                <a:gd name="connsiteX6" fmla="*/ 21096 w 22352"/>
                <a:gd name="connsiteY6" fmla="*/ 37581 h 39117"/>
                <a:gd name="connsiteX7" fmla="*/ 18581 w 22352"/>
                <a:gd name="connsiteY7" fmla="*/ 36184 h 39117"/>
                <a:gd name="connsiteX8" fmla="*/ 18581 w 22352"/>
                <a:gd name="connsiteY8" fmla="*/ 15507 h 39117"/>
                <a:gd name="connsiteX9" fmla="*/ 18581 w 22352"/>
                <a:gd name="connsiteY9" fmla="*/ 15507 h 39117"/>
                <a:gd name="connsiteX10" fmla="*/ 12434 w 22352"/>
                <a:gd name="connsiteY10" fmla="*/ 32831 h 39117"/>
                <a:gd name="connsiteX11" fmla="*/ 10757 w 22352"/>
                <a:gd name="connsiteY11" fmla="*/ 31993 h 39117"/>
                <a:gd name="connsiteX12" fmla="*/ 4610 w 22352"/>
                <a:gd name="connsiteY12" fmla="*/ 7684 h 39117"/>
                <a:gd name="connsiteX13" fmla="*/ 4610 w 22352"/>
                <a:gd name="connsiteY13" fmla="*/ 7684 h 39117"/>
                <a:gd name="connsiteX14" fmla="*/ 4610 w 22352"/>
                <a:gd name="connsiteY14" fmla="*/ 28360 h 39117"/>
                <a:gd name="connsiteX15" fmla="*/ 2096 w 22352"/>
                <a:gd name="connsiteY15" fmla="*/ 26963 h 39117"/>
                <a:gd name="connsiteX16" fmla="*/ 2096 w 22352"/>
                <a:gd name="connsiteY16" fmla="*/ 2096 h 3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352" h="39117">
                  <a:moveTo>
                    <a:pt x="2654" y="2096"/>
                  </a:moveTo>
                  <a:lnTo>
                    <a:pt x="6287" y="4051"/>
                  </a:lnTo>
                  <a:lnTo>
                    <a:pt x="11875" y="26404"/>
                  </a:lnTo>
                  <a:lnTo>
                    <a:pt x="11875" y="26404"/>
                  </a:lnTo>
                  <a:lnTo>
                    <a:pt x="17463" y="10478"/>
                  </a:lnTo>
                  <a:lnTo>
                    <a:pt x="21096" y="12434"/>
                  </a:lnTo>
                  <a:lnTo>
                    <a:pt x="21096" y="37581"/>
                  </a:lnTo>
                  <a:lnTo>
                    <a:pt x="18581" y="36184"/>
                  </a:lnTo>
                  <a:lnTo>
                    <a:pt x="18581" y="15507"/>
                  </a:lnTo>
                  <a:lnTo>
                    <a:pt x="18581" y="15507"/>
                  </a:lnTo>
                  <a:lnTo>
                    <a:pt x="12434" y="32831"/>
                  </a:lnTo>
                  <a:lnTo>
                    <a:pt x="10757" y="31993"/>
                  </a:lnTo>
                  <a:lnTo>
                    <a:pt x="4610" y="7684"/>
                  </a:lnTo>
                  <a:lnTo>
                    <a:pt x="4610" y="7684"/>
                  </a:lnTo>
                  <a:lnTo>
                    <a:pt x="4610" y="28360"/>
                  </a:lnTo>
                  <a:lnTo>
                    <a:pt x="2096" y="26963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" name="Forma libre 52">
              <a:extLst>
                <a:ext uri="{FF2B5EF4-FFF2-40B4-BE49-F238E27FC236}">
                  <a16:creationId xmlns:a16="http://schemas.microsoft.com/office/drawing/2014/main" id="{488032CA-6D8C-D64A-86E1-6977B5D3CF4A}"/>
                </a:ext>
              </a:extLst>
            </p:cNvPr>
            <p:cNvSpPr/>
            <p:nvPr/>
          </p:nvSpPr>
          <p:spPr>
            <a:xfrm>
              <a:off x="7413731" y="4015740"/>
              <a:ext cx="22353" cy="30735"/>
            </a:xfrm>
            <a:custGeom>
              <a:avLst/>
              <a:gdLst>
                <a:gd name="connsiteX0" fmla="*/ 2096 w 22352"/>
                <a:gd name="connsiteY0" fmla="*/ 11172 h 30735"/>
                <a:gd name="connsiteX1" fmla="*/ 11316 w 22352"/>
                <a:gd name="connsiteY1" fmla="*/ 3349 h 30735"/>
                <a:gd name="connsiteX2" fmla="*/ 20537 w 22352"/>
                <a:gd name="connsiteY2" fmla="*/ 22069 h 30735"/>
                <a:gd name="connsiteX3" fmla="*/ 11316 w 22352"/>
                <a:gd name="connsiteY3" fmla="*/ 29893 h 30735"/>
                <a:gd name="connsiteX4" fmla="*/ 2096 w 22352"/>
                <a:gd name="connsiteY4" fmla="*/ 11172 h 30735"/>
                <a:gd name="connsiteX5" fmla="*/ 18301 w 22352"/>
                <a:gd name="connsiteY5" fmla="*/ 20393 h 30735"/>
                <a:gd name="connsiteX6" fmla="*/ 11596 w 22352"/>
                <a:gd name="connsiteY6" fmla="*/ 6422 h 30735"/>
                <a:gd name="connsiteX7" fmla="*/ 4890 w 22352"/>
                <a:gd name="connsiteY7" fmla="*/ 12569 h 30735"/>
                <a:gd name="connsiteX8" fmla="*/ 11596 w 22352"/>
                <a:gd name="connsiteY8" fmla="*/ 26540 h 30735"/>
                <a:gd name="connsiteX9" fmla="*/ 18301 w 22352"/>
                <a:gd name="connsiteY9" fmla="*/ 20393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352" h="30735">
                  <a:moveTo>
                    <a:pt x="2096" y="11172"/>
                  </a:moveTo>
                  <a:cubicBezTo>
                    <a:pt x="2096" y="3628"/>
                    <a:pt x="6007" y="-4"/>
                    <a:pt x="11316" y="3349"/>
                  </a:cubicBezTo>
                  <a:cubicBezTo>
                    <a:pt x="16625" y="6422"/>
                    <a:pt x="20537" y="14525"/>
                    <a:pt x="20537" y="22069"/>
                  </a:cubicBezTo>
                  <a:cubicBezTo>
                    <a:pt x="20537" y="29614"/>
                    <a:pt x="16625" y="33246"/>
                    <a:pt x="11316" y="29893"/>
                  </a:cubicBezTo>
                  <a:cubicBezTo>
                    <a:pt x="6007" y="26819"/>
                    <a:pt x="2096" y="18717"/>
                    <a:pt x="2096" y="11172"/>
                  </a:cubicBezTo>
                  <a:close/>
                  <a:moveTo>
                    <a:pt x="18301" y="20393"/>
                  </a:moveTo>
                  <a:cubicBezTo>
                    <a:pt x="18301" y="14805"/>
                    <a:pt x="15787" y="8937"/>
                    <a:pt x="11596" y="6422"/>
                  </a:cubicBezTo>
                  <a:cubicBezTo>
                    <a:pt x="7404" y="4187"/>
                    <a:pt x="4890" y="6981"/>
                    <a:pt x="4890" y="12569"/>
                  </a:cubicBezTo>
                  <a:cubicBezTo>
                    <a:pt x="4890" y="18158"/>
                    <a:pt x="7404" y="24025"/>
                    <a:pt x="11596" y="26540"/>
                  </a:cubicBezTo>
                  <a:cubicBezTo>
                    <a:pt x="15507" y="29055"/>
                    <a:pt x="18301" y="25981"/>
                    <a:pt x="18301" y="2039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4" name="Forma libre 53">
              <a:extLst>
                <a:ext uri="{FF2B5EF4-FFF2-40B4-BE49-F238E27FC236}">
                  <a16:creationId xmlns:a16="http://schemas.microsoft.com/office/drawing/2014/main" id="{0D7E0928-5683-7B47-8924-F5F1154CEFF7}"/>
                </a:ext>
              </a:extLst>
            </p:cNvPr>
            <p:cNvSpPr/>
            <p:nvPr/>
          </p:nvSpPr>
          <p:spPr>
            <a:xfrm>
              <a:off x="7435525" y="4025096"/>
              <a:ext cx="19559" cy="36323"/>
            </a:xfrm>
            <a:custGeom>
              <a:avLst/>
              <a:gdLst>
                <a:gd name="connsiteX0" fmla="*/ 2375 w 19558"/>
                <a:gd name="connsiteY0" fmla="*/ 2096 h 36323"/>
                <a:gd name="connsiteX1" fmla="*/ 5449 w 19558"/>
                <a:gd name="connsiteY1" fmla="*/ 4051 h 36323"/>
                <a:gd name="connsiteX2" fmla="*/ 15228 w 19558"/>
                <a:gd name="connsiteY2" fmla="*/ 30596 h 36323"/>
                <a:gd name="connsiteX3" fmla="*/ 15228 w 19558"/>
                <a:gd name="connsiteY3" fmla="*/ 30596 h 36323"/>
                <a:gd name="connsiteX4" fmla="*/ 15228 w 19558"/>
                <a:gd name="connsiteY4" fmla="*/ 9919 h 36323"/>
                <a:gd name="connsiteX5" fmla="*/ 17743 w 19558"/>
                <a:gd name="connsiteY5" fmla="*/ 11316 h 36323"/>
                <a:gd name="connsiteX6" fmla="*/ 17743 w 19558"/>
                <a:gd name="connsiteY6" fmla="*/ 36463 h 36323"/>
                <a:gd name="connsiteX7" fmla="*/ 14669 w 19558"/>
                <a:gd name="connsiteY7" fmla="*/ 34787 h 36323"/>
                <a:gd name="connsiteX8" fmla="*/ 4610 w 19558"/>
                <a:gd name="connsiteY8" fmla="*/ 8243 h 36323"/>
                <a:gd name="connsiteX9" fmla="*/ 4610 w 19558"/>
                <a:gd name="connsiteY9" fmla="*/ 8243 h 36323"/>
                <a:gd name="connsiteX10" fmla="*/ 4610 w 19558"/>
                <a:gd name="connsiteY10" fmla="*/ 28919 h 36323"/>
                <a:gd name="connsiteX11" fmla="*/ 2096 w 19558"/>
                <a:gd name="connsiteY11" fmla="*/ 27522 h 36323"/>
                <a:gd name="connsiteX12" fmla="*/ 2096 w 19558"/>
                <a:gd name="connsiteY12" fmla="*/ 2096 h 3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558" h="36323">
                  <a:moveTo>
                    <a:pt x="2375" y="2096"/>
                  </a:moveTo>
                  <a:lnTo>
                    <a:pt x="5449" y="4051"/>
                  </a:lnTo>
                  <a:lnTo>
                    <a:pt x="15228" y="30596"/>
                  </a:lnTo>
                  <a:lnTo>
                    <a:pt x="15228" y="30596"/>
                  </a:lnTo>
                  <a:lnTo>
                    <a:pt x="15228" y="9919"/>
                  </a:lnTo>
                  <a:lnTo>
                    <a:pt x="17743" y="11316"/>
                  </a:lnTo>
                  <a:lnTo>
                    <a:pt x="17743" y="36463"/>
                  </a:lnTo>
                  <a:lnTo>
                    <a:pt x="14669" y="34787"/>
                  </a:lnTo>
                  <a:lnTo>
                    <a:pt x="4610" y="8243"/>
                  </a:lnTo>
                  <a:lnTo>
                    <a:pt x="4610" y="8243"/>
                  </a:lnTo>
                  <a:lnTo>
                    <a:pt x="4610" y="28919"/>
                  </a:lnTo>
                  <a:lnTo>
                    <a:pt x="2096" y="27522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" name="Forma libre 54">
              <a:extLst>
                <a:ext uri="{FF2B5EF4-FFF2-40B4-BE49-F238E27FC236}">
                  <a16:creationId xmlns:a16="http://schemas.microsoft.com/office/drawing/2014/main" id="{1AE30266-435D-A744-A38C-767E5986195D}"/>
                </a:ext>
              </a:extLst>
            </p:cNvPr>
            <p:cNvSpPr/>
            <p:nvPr/>
          </p:nvSpPr>
          <p:spPr>
            <a:xfrm>
              <a:off x="7493363" y="4054434"/>
              <a:ext cx="16765" cy="33529"/>
            </a:xfrm>
            <a:custGeom>
              <a:avLst/>
              <a:gdLst>
                <a:gd name="connsiteX0" fmla="*/ 7963 w 16764"/>
                <a:gd name="connsiteY0" fmla="*/ 8801 h 33529"/>
                <a:gd name="connsiteX1" fmla="*/ 2096 w 16764"/>
                <a:gd name="connsiteY1" fmla="*/ 5449 h 33529"/>
                <a:gd name="connsiteX2" fmla="*/ 2096 w 16764"/>
                <a:gd name="connsiteY2" fmla="*/ 2096 h 33529"/>
                <a:gd name="connsiteX3" fmla="*/ 16066 w 16764"/>
                <a:gd name="connsiteY3" fmla="*/ 10198 h 33529"/>
                <a:gd name="connsiteX4" fmla="*/ 16066 w 16764"/>
                <a:gd name="connsiteY4" fmla="*/ 13272 h 33529"/>
                <a:gd name="connsiteX5" fmla="*/ 10198 w 16764"/>
                <a:gd name="connsiteY5" fmla="*/ 9919 h 33529"/>
                <a:gd name="connsiteX6" fmla="*/ 10198 w 16764"/>
                <a:gd name="connsiteY6" fmla="*/ 31993 h 33529"/>
                <a:gd name="connsiteX7" fmla="*/ 7684 w 16764"/>
                <a:gd name="connsiteY7" fmla="*/ 30596 h 33529"/>
                <a:gd name="connsiteX8" fmla="*/ 7684 w 16764"/>
                <a:gd name="connsiteY8" fmla="*/ 8801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64" h="33529">
                  <a:moveTo>
                    <a:pt x="7963" y="8801"/>
                  </a:moveTo>
                  <a:lnTo>
                    <a:pt x="2096" y="5449"/>
                  </a:lnTo>
                  <a:lnTo>
                    <a:pt x="2096" y="2096"/>
                  </a:lnTo>
                  <a:lnTo>
                    <a:pt x="16066" y="10198"/>
                  </a:lnTo>
                  <a:lnTo>
                    <a:pt x="16066" y="13272"/>
                  </a:lnTo>
                  <a:lnTo>
                    <a:pt x="10198" y="9919"/>
                  </a:lnTo>
                  <a:lnTo>
                    <a:pt x="10198" y="31993"/>
                  </a:lnTo>
                  <a:lnTo>
                    <a:pt x="7684" y="30596"/>
                  </a:lnTo>
                  <a:lnTo>
                    <a:pt x="7684" y="8801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" name="Forma libre 55">
              <a:extLst>
                <a:ext uri="{FF2B5EF4-FFF2-40B4-BE49-F238E27FC236}">
                  <a16:creationId xmlns:a16="http://schemas.microsoft.com/office/drawing/2014/main" id="{90EE6326-EC26-D64D-B355-F1CC145A21C9}"/>
                </a:ext>
              </a:extLst>
            </p:cNvPr>
            <p:cNvSpPr/>
            <p:nvPr/>
          </p:nvSpPr>
          <p:spPr>
            <a:xfrm>
              <a:off x="7509569" y="4063655"/>
              <a:ext cx="16765" cy="33529"/>
            </a:xfrm>
            <a:custGeom>
              <a:avLst/>
              <a:gdLst>
                <a:gd name="connsiteX0" fmla="*/ 4610 w 16764"/>
                <a:gd name="connsiteY0" fmla="*/ 3772 h 33529"/>
                <a:gd name="connsiteX1" fmla="*/ 4610 w 16764"/>
                <a:gd name="connsiteY1" fmla="*/ 19140 h 33529"/>
                <a:gd name="connsiteX2" fmla="*/ 9081 w 16764"/>
                <a:gd name="connsiteY2" fmla="*/ 28919 h 33529"/>
                <a:gd name="connsiteX3" fmla="*/ 13551 w 16764"/>
                <a:gd name="connsiteY3" fmla="*/ 24169 h 33529"/>
                <a:gd name="connsiteX4" fmla="*/ 13551 w 16764"/>
                <a:gd name="connsiteY4" fmla="*/ 8801 h 33529"/>
                <a:gd name="connsiteX5" fmla="*/ 16066 w 16764"/>
                <a:gd name="connsiteY5" fmla="*/ 10198 h 33529"/>
                <a:gd name="connsiteX6" fmla="*/ 16066 w 16764"/>
                <a:gd name="connsiteY6" fmla="*/ 26125 h 33529"/>
                <a:gd name="connsiteX7" fmla="*/ 9081 w 16764"/>
                <a:gd name="connsiteY7" fmla="*/ 31993 h 33529"/>
                <a:gd name="connsiteX8" fmla="*/ 2096 w 16764"/>
                <a:gd name="connsiteY8" fmla="*/ 18022 h 33529"/>
                <a:gd name="connsiteX9" fmla="*/ 2096 w 16764"/>
                <a:gd name="connsiteY9" fmla="*/ 2096 h 33529"/>
                <a:gd name="connsiteX10" fmla="*/ 4610 w 16764"/>
                <a:gd name="connsiteY10" fmla="*/ 3772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" h="33529">
                  <a:moveTo>
                    <a:pt x="4610" y="3772"/>
                  </a:moveTo>
                  <a:lnTo>
                    <a:pt x="4610" y="19140"/>
                  </a:lnTo>
                  <a:cubicBezTo>
                    <a:pt x="4610" y="22213"/>
                    <a:pt x="5728" y="26963"/>
                    <a:pt x="9081" y="28919"/>
                  </a:cubicBezTo>
                  <a:cubicBezTo>
                    <a:pt x="12434" y="30875"/>
                    <a:pt x="13551" y="27522"/>
                    <a:pt x="13551" y="24169"/>
                  </a:cubicBezTo>
                  <a:lnTo>
                    <a:pt x="13551" y="8801"/>
                  </a:lnTo>
                  <a:lnTo>
                    <a:pt x="16066" y="10198"/>
                  </a:lnTo>
                  <a:lnTo>
                    <a:pt x="16066" y="26125"/>
                  </a:lnTo>
                  <a:cubicBezTo>
                    <a:pt x="16066" y="31993"/>
                    <a:pt x="12993" y="34228"/>
                    <a:pt x="9081" y="31993"/>
                  </a:cubicBezTo>
                  <a:cubicBezTo>
                    <a:pt x="5169" y="29757"/>
                    <a:pt x="2096" y="23890"/>
                    <a:pt x="2096" y="18022"/>
                  </a:cubicBezTo>
                  <a:lnTo>
                    <a:pt x="2096" y="2096"/>
                  </a:lnTo>
                  <a:lnTo>
                    <a:pt x="4610" y="377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" name="Forma libre 56">
              <a:extLst>
                <a:ext uri="{FF2B5EF4-FFF2-40B4-BE49-F238E27FC236}">
                  <a16:creationId xmlns:a16="http://schemas.microsoft.com/office/drawing/2014/main" id="{E1F53CC1-4450-9D47-B2AB-3086DABA9FE4}"/>
                </a:ext>
              </a:extLst>
            </p:cNvPr>
            <p:cNvSpPr/>
            <p:nvPr/>
          </p:nvSpPr>
          <p:spPr>
            <a:xfrm>
              <a:off x="7527451" y="4074273"/>
              <a:ext cx="13971" cy="33529"/>
            </a:xfrm>
            <a:custGeom>
              <a:avLst/>
              <a:gdLst>
                <a:gd name="connsiteX0" fmla="*/ 2375 w 13970"/>
                <a:gd name="connsiteY0" fmla="*/ 2096 h 33529"/>
                <a:gd name="connsiteX1" fmla="*/ 13831 w 13970"/>
                <a:gd name="connsiteY1" fmla="*/ 8801 h 33529"/>
                <a:gd name="connsiteX2" fmla="*/ 13831 w 13970"/>
                <a:gd name="connsiteY2" fmla="*/ 11875 h 33529"/>
                <a:gd name="connsiteX3" fmla="*/ 4610 w 13970"/>
                <a:gd name="connsiteY3" fmla="*/ 6566 h 33529"/>
                <a:gd name="connsiteX4" fmla="*/ 4610 w 13970"/>
                <a:gd name="connsiteY4" fmla="*/ 14110 h 33529"/>
                <a:gd name="connsiteX5" fmla="*/ 12993 w 13970"/>
                <a:gd name="connsiteY5" fmla="*/ 19140 h 33529"/>
                <a:gd name="connsiteX6" fmla="*/ 12993 w 13970"/>
                <a:gd name="connsiteY6" fmla="*/ 22213 h 33529"/>
                <a:gd name="connsiteX7" fmla="*/ 4610 w 13970"/>
                <a:gd name="connsiteY7" fmla="*/ 17184 h 33529"/>
                <a:gd name="connsiteX8" fmla="*/ 4610 w 13970"/>
                <a:gd name="connsiteY8" fmla="*/ 25287 h 33529"/>
                <a:gd name="connsiteX9" fmla="*/ 14110 w 13970"/>
                <a:gd name="connsiteY9" fmla="*/ 30875 h 33529"/>
                <a:gd name="connsiteX10" fmla="*/ 14110 w 13970"/>
                <a:gd name="connsiteY10" fmla="*/ 33948 h 33529"/>
                <a:gd name="connsiteX11" fmla="*/ 2096 w 13970"/>
                <a:gd name="connsiteY11" fmla="*/ 26963 h 33529"/>
                <a:gd name="connsiteX12" fmla="*/ 2096 w 13970"/>
                <a:gd name="connsiteY12" fmla="*/ 2096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970" h="33529">
                  <a:moveTo>
                    <a:pt x="2375" y="2096"/>
                  </a:moveTo>
                  <a:lnTo>
                    <a:pt x="13831" y="8801"/>
                  </a:lnTo>
                  <a:lnTo>
                    <a:pt x="13831" y="11875"/>
                  </a:lnTo>
                  <a:lnTo>
                    <a:pt x="4610" y="6566"/>
                  </a:lnTo>
                  <a:lnTo>
                    <a:pt x="4610" y="14110"/>
                  </a:lnTo>
                  <a:lnTo>
                    <a:pt x="12993" y="19140"/>
                  </a:lnTo>
                  <a:lnTo>
                    <a:pt x="12993" y="22213"/>
                  </a:lnTo>
                  <a:lnTo>
                    <a:pt x="4610" y="17184"/>
                  </a:lnTo>
                  <a:lnTo>
                    <a:pt x="4610" y="25287"/>
                  </a:lnTo>
                  <a:lnTo>
                    <a:pt x="14110" y="30875"/>
                  </a:lnTo>
                  <a:lnTo>
                    <a:pt x="14110" y="33948"/>
                  </a:lnTo>
                  <a:lnTo>
                    <a:pt x="2096" y="26963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" name="Forma libre 57">
              <a:extLst>
                <a:ext uri="{FF2B5EF4-FFF2-40B4-BE49-F238E27FC236}">
                  <a16:creationId xmlns:a16="http://schemas.microsoft.com/office/drawing/2014/main" id="{A18C70CF-D3C0-CE41-9179-E77C3BEABF11}"/>
                </a:ext>
              </a:extLst>
            </p:cNvPr>
            <p:cNvSpPr/>
            <p:nvPr/>
          </p:nvSpPr>
          <p:spPr>
            <a:xfrm>
              <a:off x="7576069" y="4106684"/>
              <a:ext cx="27941" cy="39118"/>
            </a:xfrm>
            <a:custGeom>
              <a:avLst/>
              <a:gdLst>
                <a:gd name="connsiteX0" fmla="*/ 2096 w 27941"/>
                <a:gd name="connsiteY0" fmla="*/ 2096 h 39117"/>
                <a:gd name="connsiteX1" fmla="*/ 4610 w 27941"/>
                <a:gd name="connsiteY1" fmla="*/ 3493 h 39117"/>
                <a:gd name="connsiteX2" fmla="*/ 8522 w 27941"/>
                <a:gd name="connsiteY2" fmla="*/ 25846 h 39117"/>
                <a:gd name="connsiteX3" fmla="*/ 8522 w 27941"/>
                <a:gd name="connsiteY3" fmla="*/ 25846 h 39117"/>
                <a:gd name="connsiteX4" fmla="*/ 12713 w 27941"/>
                <a:gd name="connsiteY4" fmla="*/ 7963 h 39117"/>
                <a:gd name="connsiteX5" fmla="*/ 15507 w 27941"/>
                <a:gd name="connsiteY5" fmla="*/ 9640 h 39117"/>
                <a:gd name="connsiteX6" fmla="*/ 19698 w 27941"/>
                <a:gd name="connsiteY6" fmla="*/ 32272 h 39117"/>
                <a:gd name="connsiteX7" fmla="*/ 19698 w 27941"/>
                <a:gd name="connsiteY7" fmla="*/ 32272 h 39117"/>
                <a:gd name="connsiteX8" fmla="*/ 23610 w 27941"/>
                <a:gd name="connsiteY8" fmla="*/ 14390 h 39117"/>
                <a:gd name="connsiteX9" fmla="*/ 26125 w 27941"/>
                <a:gd name="connsiteY9" fmla="*/ 15787 h 39117"/>
                <a:gd name="connsiteX10" fmla="*/ 20816 w 27941"/>
                <a:gd name="connsiteY10" fmla="*/ 38140 h 39117"/>
                <a:gd name="connsiteX11" fmla="*/ 18301 w 27941"/>
                <a:gd name="connsiteY11" fmla="*/ 36743 h 39117"/>
                <a:gd name="connsiteX12" fmla="*/ 13831 w 27941"/>
                <a:gd name="connsiteY12" fmla="*/ 13551 h 39117"/>
                <a:gd name="connsiteX13" fmla="*/ 13831 w 27941"/>
                <a:gd name="connsiteY13" fmla="*/ 13551 h 39117"/>
                <a:gd name="connsiteX14" fmla="*/ 9640 w 27941"/>
                <a:gd name="connsiteY14" fmla="*/ 31713 h 39117"/>
                <a:gd name="connsiteX15" fmla="*/ 7125 w 27941"/>
                <a:gd name="connsiteY15" fmla="*/ 30316 h 39117"/>
                <a:gd name="connsiteX16" fmla="*/ 2096 w 27941"/>
                <a:gd name="connsiteY16" fmla="*/ 2096 h 3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941" h="39117">
                  <a:moveTo>
                    <a:pt x="2096" y="2096"/>
                  </a:moveTo>
                  <a:lnTo>
                    <a:pt x="4610" y="3493"/>
                  </a:lnTo>
                  <a:lnTo>
                    <a:pt x="8522" y="25846"/>
                  </a:lnTo>
                  <a:lnTo>
                    <a:pt x="8522" y="25846"/>
                  </a:lnTo>
                  <a:lnTo>
                    <a:pt x="12713" y="7963"/>
                  </a:lnTo>
                  <a:lnTo>
                    <a:pt x="15507" y="9640"/>
                  </a:lnTo>
                  <a:lnTo>
                    <a:pt x="19698" y="32272"/>
                  </a:lnTo>
                  <a:lnTo>
                    <a:pt x="19698" y="32272"/>
                  </a:lnTo>
                  <a:lnTo>
                    <a:pt x="23610" y="14390"/>
                  </a:lnTo>
                  <a:lnTo>
                    <a:pt x="26125" y="15787"/>
                  </a:lnTo>
                  <a:lnTo>
                    <a:pt x="20816" y="38140"/>
                  </a:lnTo>
                  <a:lnTo>
                    <a:pt x="18301" y="36743"/>
                  </a:lnTo>
                  <a:lnTo>
                    <a:pt x="13831" y="13551"/>
                  </a:lnTo>
                  <a:lnTo>
                    <a:pt x="13831" y="13551"/>
                  </a:lnTo>
                  <a:lnTo>
                    <a:pt x="9640" y="31713"/>
                  </a:lnTo>
                  <a:lnTo>
                    <a:pt x="7125" y="30316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" name="Forma libre 58">
              <a:extLst>
                <a:ext uri="{FF2B5EF4-FFF2-40B4-BE49-F238E27FC236}">
                  <a16:creationId xmlns:a16="http://schemas.microsoft.com/office/drawing/2014/main" id="{30FB54EB-2032-CD4C-B432-EA710403B056}"/>
                </a:ext>
              </a:extLst>
            </p:cNvPr>
            <p:cNvSpPr/>
            <p:nvPr/>
          </p:nvSpPr>
          <p:spPr>
            <a:xfrm>
              <a:off x="7602333" y="4122052"/>
              <a:ext cx="13971" cy="33529"/>
            </a:xfrm>
            <a:custGeom>
              <a:avLst/>
              <a:gdLst>
                <a:gd name="connsiteX0" fmla="*/ 2375 w 13970"/>
                <a:gd name="connsiteY0" fmla="*/ 2096 h 33529"/>
                <a:gd name="connsiteX1" fmla="*/ 13831 w 13970"/>
                <a:gd name="connsiteY1" fmla="*/ 8801 h 33529"/>
                <a:gd name="connsiteX2" fmla="*/ 13831 w 13970"/>
                <a:gd name="connsiteY2" fmla="*/ 11875 h 33529"/>
                <a:gd name="connsiteX3" fmla="*/ 4610 w 13970"/>
                <a:gd name="connsiteY3" fmla="*/ 6566 h 33529"/>
                <a:gd name="connsiteX4" fmla="*/ 4610 w 13970"/>
                <a:gd name="connsiteY4" fmla="*/ 14110 h 33529"/>
                <a:gd name="connsiteX5" fmla="*/ 12993 w 13970"/>
                <a:gd name="connsiteY5" fmla="*/ 19140 h 33529"/>
                <a:gd name="connsiteX6" fmla="*/ 12993 w 13970"/>
                <a:gd name="connsiteY6" fmla="*/ 22213 h 33529"/>
                <a:gd name="connsiteX7" fmla="*/ 4610 w 13970"/>
                <a:gd name="connsiteY7" fmla="*/ 17184 h 33529"/>
                <a:gd name="connsiteX8" fmla="*/ 4610 w 13970"/>
                <a:gd name="connsiteY8" fmla="*/ 25287 h 33529"/>
                <a:gd name="connsiteX9" fmla="*/ 14110 w 13970"/>
                <a:gd name="connsiteY9" fmla="*/ 30875 h 33529"/>
                <a:gd name="connsiteX10" fmla="*/ 14110 w 13970"/>
                <a:gd name="connsiteY10" fmla="*/ 33948 h 33529"/>
                <a:gd name="connsiteX11" fmla="*/ 2096 w 13970"/>
                <a:gd name="connsiteY11" fmla="*/ 26963 h 33529"/>
                <a:gd name="connsiteX12" fmla="*/ 2096 w 13970"/>
                <a:gd name="connsiteY12" fmla="*/ 2096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970" h="33529">
                  <a:moveTo>
                    <a:pt x="2375" y="2096"/>
                  </a:moveTo>
                  <a:lnTo>
                    <a:pt x="13831" y="8801"/>
                  </a:lnTo>
                  <a:lnTo>
                    <a:pt x="13831" y="11875"/>
                  </a:lnTo>
                  <a:lnTo>
                    <a:pt x="4610" y="6566"/>
                  </a:lnTo>
                  <a:lnTo>
                    <a:pt x="4610" y="14110"/>
                  </a:lnTo>
                  <a:lnTo>
                    <a:pt x="12993" y="19140"/>
                  </a:lnTo>
                  <a:lnTo>
                    <a:pt x="12993" y="22213"/>
                  </a:lnTo>
                  <a:lnTo>
                    <a:pt x="4610" y="17184"/>
                  </a:lnTo>
                  <a:lnTo>
                    <a:pt x="4610" y="25287"/>
                  </a:lnTo>
                  <a:lnTo>
                    <a:pt x="14110" y="30875"/>
                  </a:lnTo>
                  <a:lnTo>
                    <a:pt x="14110" y="33948"/>
                  </a:lnTo>
                  <a:lnTo>
                    <a:pt x="2096" y="26963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" name="Forma libre 59">
              <a:extLst>
                <a:ext uri="{FF2B5EF4-FFF2-40B4-BE49-F238E27FC236}">
                  <a16:creationId xmlns:a16="http://schemas.microsoft.com/office/drawing/2014/main" id="{113DB395-972C-5A47-A045-A3EC84B78EC3}"/>
                </a:ext>
              </a:extLst>
            </p:cNvPr>
            <p:cNvSpPr/>
            <p:nvPr/>
          </p:nvSpPr>
          <p:spPr>
            <a:xfrm>
              <a:off x="7617701" y="4130714"/>
              <a:ext cx="19559" cy="33529"/>
            </a:xfrm>
            <a:custGeom>
              <a:avLst/>
              <a:gdLst>
                <a:gd name="connsiteX0" fmla="*/ 2096 w 19558"/>
                <a:gd name="connsiteY0" fmla="*/ 2096 h 33529"/>
                <a:gd name="connsiteX1" fmla="*/ 8243 w 19558"/>
                <a:gd name="connsiteY1" fmla="*/ 5728 h 33529"/>
                <a:gd name="connsiteX2" fmla="*/ 17743 w 19558"/>
                <a:gd name="connsiteY2" fmla="*/ 23890 h 33529"/>
                <a:gd name="connsiteX3" fmla="*/ 7963 w 19558"/>
                <a:gd name="connsiteY3" fmla="*/ 30875 h 33529"/>
                <a:gd name="connsiteX4" fmla="*/ 2096 w 19558"/>
                <a:gd name="connsiteY4" fmla="*/ 27522 h 33529"/>
                <a:gd name="connsiteX5" fmla="*/ 2096 w 19558"/>
                <a:gd name="connsiteY5" fmla="*/ 2096 h 33529"/>
                <a:gd name="connsiteX6" fmla="*/ 4331 w 19558"/>
                <a:gd name="connsiteY6" fmla="*/ 25566 h 33529"/>
                <a:gd name="connsiteX7" fmla="*/ 7404 w 19558"/>
                <a:gd name="connsiteY7" fmla="*/ 27243 h 33529"/>
                <a:gd name="connsiteX8" fmla="*/ 14949 w 19558"/>
                <a:gd name="connsiteY8" fmla="*/ 22213 h 33529"/>
                <a:gd name="connsiteX9" fmla="*/ 7963 w 19558"/>
                <a:gd name="connsiteY9" fmla="*/ 8801 h 33529"/>
                <a:gd name="connsiteX10" fmla="*/ 4331 w 19558"/>
                <a:gd name="connsiteY10" fmla="*/ 6566 h 33529"/>
                <a:gd name="connsiteX11" fmla="*/ 4331 w 19558"/>
                <a:gd name="connsiteY11" fmla="*/ 25566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558" h="33529">
                  <a:moveTo>
                    <a:pt x="2096" y="2096"/>
                  </a:moveTo>
                  <a:lnTo>
                    <a:pt x="8243" y="5728"/>
                  </a:lnTo>
                  <a:cubicBezTo>
                    <a:pt x="15787" y="10198"/>
                    <a:pt x="17743" y="19140"/>
                    <a:pt x="17743" y="23890"/>
                  </a:cubicBezTo>
                  <a:cubicBezTo>
                    <a:pt x="17743" y="30316"/>
                    <a:pt x="14390" y="34507"/>
                    <a:pt x="7963" y="30875"/>
                  </a:cubicBezTo>
                  <a:lnTo>
                    <a:pt x="2096" y="27522"/>
                  </a:lnTo>
                  <a:lnTo>
                    <a:pt x="2096" y="2096"/>
                  </a:lnTo>
                  <a:close/>
                  <a:moveTo>
                    <a:pt x="4331" y="25566"/>
                  </a:moveTo>
                  <a:lnTo>
                    <a:pt x="7404" y="27243"/>
                  </a:lnTo>
                  <a:cubicBezTo>
                    <a:pt x="11596" y="29478"/>
                    <a:pt x="14949" y="28360"/>
                    <a:pt x="14949" y="22213"/>
                  </a:cubicBezTo>
                  <a:cubicBezTo>
                    <a:pt x="14949" y="19140"/>
                    <a:pt x="13831" y="12154"/>
                    <a:pt x="7963" y="8801"/>
                  </a:cubicBezTo>
                  <a:lnTo>
                    <a:pt x="4331" y="6566"/>
                  </a:lnTo>
                  <a:lnTo>
                    <a:pt x="4331" y="2556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" name="Forma libre 60">
              <a:extLst>
                <a:ext uri="{FF2B5EF4-FFF2-40B4-BE49-F238E27FC236}">
                  <a16:creationId xmlns:a16="http://schemas.microsoft.com/office/drawing/2014/main" id="{E525DD6B-A66A-1C4C-B852-B384778D0131}"/>
                </a:ext>
              </a:extLst>
            </p:cNvPr>
            <p:cNvSpPr/>
            <p:nvPr/>
          </p:nvSpPr>
          <p:spPr>
            <a:xfrm>
              <a:off x="7668275" y="4159214"/>
              <a:ext cx="16765" cy="33529"/>
            </a:xfrm>
            <a:custGeom>
              <a:avLst/>
              <a:gdLst>
                <a:gd name="connsiteX0" fmla="*/ 7963 w 16764"/>
                <a:gd name="connsiteY0" fmla="*/ 8522 h 33529"/>
                <a:gd name="connsiteX1" fmla="*/ 2096 w 16764"/>
                <a:gd name="connsiteY1" fmla="*/ 5169 h 33529"/>
                <a:gd name="connsiteX2" fmla="*/ 2096 w 16764"/>
                <a:gd name="connsiteY2" fmla="*/ 2096 h 33529"/>
                <a:gd name="connsiteX3" fmla="*/ 16066 w 16764"/>
                <a:gd name="connsiteY3" fmla="*/ 10198 h 33529"/>
                <a:gd name="connsiteX4" fmla="*/ 16066 w 16764"/>
                <a:gd name="connsiteY4" fmla="*/ 13272 h 33529"/>
                <a:gd name="connsiteX5" fmla="*/ 10198 w 16764"/>
                <a:gd name="connsiteY5" fmla="*/ 9919 h 33529"/>
                <a:gd name="connsiteX6" fmla="*/ 10198 w 16764"/>
                <a:gd name="connsiteY6" fmla="*/ 31993 h 33529"/>
                <a:gd name="connsiteX7" fmla="*/ 7684 w 16764"/>
                <a:gd name="connsiteY7" fmla="*/ 30596 h 33529"/>
                <a:gd name="connsiteX8" fmla="*/ 7684 w 16764"/>
                <a:gd name="connsiteY8" fmla="*/ 8522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64" h="33529">
                  <a:moveTo>
                    <a:pt x="7963" y="8522"/>
                  </a:moveTo>
                  <a:lnTo>
                    <a:pt x="2096" y="5169"/>
                  </a:lnTo>
                  <a:lnTo>
                    <a:pt x="2096" y="2096"/>
                  </a:lnTo>
                  <a:lnTo>
                    <a:pt x="16066" y="10198"/>
                  </a:lnTo>
                  <a:lnTo>
                    <a:pt x="16066" y="13272"/>
                  </a:lnTo>
                  <a:lnTo>
                    <a:pt x="10198" y="9919"/>
                  </a:lnTo>
                  <a:lnTo>
                    <a:pt x="10198" y="31993"/>
                  </a:lnTo>
                  <a:lnTo>
                    <a:pt x="7684" y="30596"/>
                  </a:lnTo>
                  <a:lnTo>
                    <a:pt x="7684" y="852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" name="Forma libre 61">
              <a:extLst>
                <a:ext uri="{FF2B5EF4-FFF2-40B4-BE49-F238E27FC236}">
                  <a16:creationId xmlns:a16="http://schemas.microsoft.com/office/drawing/2014/main" id="{604407B6-9AA7-CA45-A0A4-B2FBB7A7FA2B}"/>
                </a:ext>
              </a:extLst>
            </p:cNvPr>
            <p:cNvSpPr/>
            <p:nvPr/>
          </p:nvSpPr>
          <p:spPr>
            <a:xfrm>
              <a:off x="7684760" y="4168714"/>
              <a:ext cx="16765" cy="36323"/>
            </a:xfrm>
            <a:custGeom>
              <a:avLst/>
              <a:gdLst>
                <a:gd name="connsiteX0" fmla="*/ 2096 w 16764"/>
                <a:gd name="connsiteY0" fmla="*/ 2096 h 36323"/>
                <a:gd name="connsiteX1" fmla="*/ 4610 w 16764"/>
                <a:gd name="connsiteY1" fmla="*/ 3493 h 36323"/>
                <a:gd name="connsiteX2" fmla="*/ 4610 w 16764"/>
                <a:gd name="connsiteY2" fmla="*/ 14110 h 36323"/>
                <a:gd name="connsiteX3" fmla="*/ 13831 w 16764"/>
                <a:gd name="connsiteY3" fmla="*/ 19419 h 36323"/>
                <a:gd name="connsiteX4" fmla="*/ 13831 w 16764"/>
                <a:gd name="connsiteY4" fmla="*/ 8801 h 36323"/>
                <a:gd name="connsiteX5" fmla="*/ 16346 w 16764"/>
                <a:gd name="connsiteY5" fmla="*/ 10199 h 36323"/>
                <a:gd name="connsiteX6" fmla="*/ 16346 w 16764"/>
                <a:gd name="connsiteY6" fmla="*/ 35346 h 36323"/>
                <a:gd name="connsiteX7" fmla="*/ 13831 w 16764"/>
                <a:gd name="connsiteY7" fmla="*/ 33948 h 36323"/>
                <a:gd name="connsiteX8" fmla="*/ 13831 w 16764"/>
                <a:gd name="connsiteY8" fmla="*/ 22493 h 36323"/>
                <a:gd name="connsiteX9" fmla="*/ 4610 w 16764"/>
                <a:gd name="connsiteY9" fmla="*/ 17184 h 36323"/>
                <a:gd name="connsiteX10" fmla="*/ 4610 w 16764"/>
                <a:gd name="connsiteY10" fmla="*/ 28640 h 36323"/>
                <a:gd name="connsiteX11" fmla="*/ 2096 w 16764"/>
                <a:gd name="connsiteY11" fmla="*/ 27243 h 36323"/>
                <a:gd name="connsiteX12" fmla="*/ 2096 w 16764"/>
                <a:gd name="connsiteY12" fmla="*/ 2096 h 3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764" h="36323">
                  <a:moveTo>
                    <a:pt x="2096" y="2096"/>
                  </a:moveTo>
                  <a:lnTo>
                    <a:pt x="4610" y="3493"/>
                  </a:lnTo>
                  <a:lnTo>
                    <a:pt x="4610" y="14110"/>
                  </a:lnTo>
                  <a:lnTo>
                    <a:pt x="13831" y="19419"/>
                  </a:lnTo>
                  <a:lnTo>
                    <a:pt x="13831" y="8801"/>
                  </a:lnTo>
                  <a:lnTo>
                    <a:pt x="16346" y="10199"/>
                  </a:lnTo>
                  <a:lnTo>
                    <a:pt x="16346" y="35346"/>
                  </a:lnTo>
                  <a:lnTo>
                    <a:pt x="13831" y="33948"/>
                  </a:lnTo>
                  <a:lnTo>
                    <a:pt x="13831" y="22493"/>
                  </a:lnTo>
                  <a:lnTo>
                    <a:pt x="4610" y="17184"/>
                  </a:lnTo>
                  <a:lnTo>
                    <a:pt x="4610" y="28640"/>
                  </a:lnTo>
                  <a:lnTo>
                    <a:pt x="2096" y="27243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" name="Forma libre 62">
              <a:extLst>
                <a:ext uri="{FF2B5EF4-FFF2-40B4-BE49-F238E27FC236}">
                  <a16:creationId xmlns:a16="http://schemas.microsoft.com/office/drawing/2014/main" id="{EFAD3F91-B50A-1640-9720-EFAB84562C31}"/>
                </a:ext>
              </a:extLst>
            </p:cNvPr>
            <p:cNvSpPr/>
            <p:nvPr/>
          </p:nvSpPr>
          <p:spPr>
            <a:xfrm>
              <a:off x="7703201" y="4179052"/>
              <a:ext cx="16765" cy="33529"/>
            </a:xfrm>
            <a:custGeom>
              <a:avLst/>
              <a:gdLst>
                <a:gd name="connsiteX0" fmla="*/ 4610 w 16764"/>
                <a:gd name="connsiteY0" fmla="*/ 3772 h 33529"/>
                <a:gd name="connsiteX1" fmla="*/ 4610 w 16764"/>
                <a:gd name="connsiteY1" fmla="*/ 19140 h 33529"/>
                <a:gd name="connsiteX2" fmla="*/ 9081 w 16764"/>
                <a:gd name="connsiteY2" fmla="*/ 28919 h 33529"/>
                <a:gd name="connsiteX3" fmla="*/ 13551 w 16764"/>
                <a:gd name="connsiteY3" fmla="*/ 24169 h 33529"/>
                <a:gd name="connsiteX4" fmla="*/ 13551 w 16764"/>
                <a:gd name="connsiteY4" fmla="*/ 8801 h 33529"/>
                <a:gd name="connsiteX5" fmla="*/ 16066 w 16764"/>
                <a:gd name="connsiteY5" fmla="*/ 10198 h 33529"/>
                <a:gd name="connsiteX6" fmla="*/ 16066 w 16764"/>
                <a:gd name="connsiteY6" fmla="*/ 26125 h 33529"/>
                <a:gd name="connsiteX7" fmla="*/ 9081 w 16764"/>
                <a:gd name="connsiteY7" fmla="*/ 31993 h 33529"/>
                <a:gd name="connsiteX8" fmla="*/ 2096 w 16764"/>
                <a:gd name="connsiteY8" fmla="*/ 18022 h 33529"/>
                <a:gd name="connsiteX9" fmla="*/ 2096 w 16764"/>
                <a:gd name="connsiteY9" fmla="*/ 2096 h 33529"/>
                <a:gd name="connsiteX10" fmla="*/ 4610 w 16764"/>
                <a:gd name="connsiteY10" fmla="*/ 3772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" h="33529">
                  <a:moveTo>
                    <a:pt x="4610" y="3772"/>
                  </a:moveTo>
                  <a:lnTo>
                    <a:pt x="4610" y="19140"/>
                  </a:lnTo>
                  <a:cubicBezTo>
                    <a:pt x="4610" y="22213"/>
                    <a:pt x="5728" y="26963"/>
                    <a:pt x="9081" y="28919"/>
                  </a:cubicBezTo>
                  <a:cubicBezTo>
                    <a:pt x="12434" y="30875"/>
                    <a:pt x="13551" y="27522"/>
                    <a:pt x="13551" y="24169"/>
                  </a:cubicBezTo>
                  <a:lnTo>
                    <a:pt x="13551" y="8801"/>
                  </a:lnTo>
                  <a:lnTo>
                    <a:pt x="16066" y="10198"/>
                  </a:lnTo>
                  <a:lnTo>
                    <a:pt x="16066" y="26125"/>
                  </a:lnTo>
                  <a:cubicBezTo>
                    <a:pt x="16066" y="31993"/>
                    <a:pt x="12993" y="34228"/>
                    <a:pt x="9081" y="31993"/>
                  </a:cubicBezTo>
                  <a:cubicBezTo>
                    <a:pt x="5169" y="29757"/>
                    <a:pt x="2096" y="23890"/>
                    <a:pt x="2096" y="18022"/>
                  </a:cubicBezTo>
                  <a:lnTo>
                    <a:pt x="2096" y="2096"/>
                  </a:lnTo>
                  <a:lnTo>
                    <a:pt x="4610" y="377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" name="Forma libre 63">
              <a:extLst>
                <a:ext uri="{FF2B5EF4-FFF2-40B4-BE49-F238E27FC236}">
                  <a16:creationId xmlns:a16="http://schemas.microsoft.com/office/drawing/2014/main" id="{396686A3-35AA-5248-B8A2-D0FED27D5586}"/>
                </a:ext>
              </a:extLst>
            </p:cNvPr>
            <p:cNvSpPr/>
            <p:nvPr/>
          </p:nvSpPr>
          <p:spPr>
            <a:xfrm>
              <a:off x="7770539" y="4220963"/>
              <a:ext cx="13971" cy="27941"/>
            </a:xfrm>
            <a:custGeom>
              <a:avLst/>
              <a:gdLst>
                <a:gd name="connsiteX0" fmla="*/ 2096 w 13970"/>
                <a:gd name="connsiteY0" fmla="*/ 2096 h 27941"/>
                <a:gd name="connsiteX1" fmla="*/ 13272 w 13970"/>
                <a:gd name="connsiteY1" fmla="*/ 8522 h 27941"/>
                <a:gd name="connsiteX2" fmla="*/ 13272 w 13970"/>
                <a:gd name="connsiteY2" fmla="*/ 11596 h 27941"/>
                <a:gd name="connsiteX3" fmla="*/ 4610 w 13970"/>
                <a:gd name="connsiteY3" fmla="*/ 6566 h 27941"/>
                <a:gd name="connsiteX4" fmla="*/ 4610 w 13970"/>
                <a:gd name="connsiteY4" fmla="*/ 14390 h 27941"/>
                <a:gd name="connsiteX5" fmla="*/ 12713 w 13970"/>
                <a:gd name="connsiteY5" fmla="*/ 19140 h 27941"/>
                <a:gd name="connsiteX6" fmla="*/ 12713 w 13970"/>
                <a:gd name="connsiteY6" fmla="*/ 22213 h 27941"/>
                <a:gd name="connsiteX7" fmla="*/ 4610 w 13970"/>
                <a:gd name="connsiteY7" fmla="*/ 17463 h 27941"/>
                <a:gd name="connsiteX8" fmla="*/ 4610 w 13970"/>
                <a:gd name="connsiteY8" fmla="*/ 28360 h 27941"/>
                <a:gd name="connsiteX9" fmla="*/ 2096 w 13970"/>
                <a:gd name="connsiteY9" fmla="*/ 26963 h 27941"/>
                <a:gd name="connsiteX10" fmla="*/ 2096 w 13970"/>
                <a:gd name="connsiteY10" fmla="*/ 2096 h 27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970" h="27941">
                  <a:moveTo>
                    <a:pt x="2096" y="2096"/>
                  </a:moveTo>
                  <a:lnTo>
                    <a:pt x="13272" y="8522"/>
                  </a:lnTo>
                  <a:lnTo>
                    <a:pt x="13272" y="11596"/>
                  </a:lnTo>
                  <a:lnTo>
                    <a:pt x="4610" y="6566"/>
                  </a:lnTo>
                  <a:lnTo>
                    <a:pt x="4610" y="14390"/>
                  </a:lnTo>
                  <a:lnTo>
                    <a:pt x="12713" y="19140"/>
                  </a:lnTo>
                  <a:lnTo>
                    <a:pt x="12713" y="22213"/>
                  </a:lnTo>
                  <a:lnTo>
                    <a:pt x="4610" y="17463"/>
                  </a:lnTo>
                  <a:lnTo>
                    <a:pt x="4610" y="28360"/>
                  </a:lnTo>
                  <a:lnTo>
                    <a:pt x="2096" y="26963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" name="Forma libre 64">
              <a:extLst>
                <a:ext uri="{FF2B5EF4-FFF2-40B4-BE49-F238E27FC236}">
                  <a16:creationId xmlns:a16="http://schemas.microsoft.com/office/drawing/2014/main" id="{BF033F7D-2545-7943-99C2-E1F709B7E43E}"/>
                </a:ext>
              </a:extLst>
            </p:cNvPr>
            <p:cNvSpPr/>
            <p:nvPr/>
          </p:nvSpPr>
          <p:spPr>
            <a:xfrm>
              <a:off x="7784509" y="4229346"/>
              <a:ext cx="16765" cy="36323"/>
            </a:xfrm>
            <a:custGeom>
              <a:avLst/>
              <a:gdLst>
                <a:gd name="connsiteX0" fmla="*/ 2654 w 16764"/>
                <a:gd name="connsiteY0" fmla="*/ 2096 h 36323"/>
                <a:gd name="connsiteX1" fmla="*/ 8802 w 16764"/>
                <a:gd name="connsiteY1" fmla="*/ 5728 h 36323"/>
                <a:gd name="connsiteX2" fmla="*/ 14390 w 16764"/>
                <a:gd name="connsiteY2" fmla="*/ 16066 h 36323"/>
                <a:gd name="connsiteX3" fmla="*/ 9919 w 16764"/>
                <a:gd name="connsiteY3" fmla="*/ 20257 h 36323"/>
                <a:gd name="connsiteX4" fmla="*/ 14949 w 16764"/>
                <a:gd name="connsiteY4" fmla="*/ 34787 h 36323"/>
                <a:gd name="connsiteX5" fmla="*/ 11875 w 16764"/>
                <a:gd name="connsiteY5" fmla="*/ 33110 h 36323"/>
                <a:gd name="connsiteX6" fmla="*/ 7404 w 16764"/>
                <a:gd name="connsiteY6" fmla="*/ 19419 h 36323"/>
                <a:gd name="connsiteX7" fmla="*/ 4610 w 16764"/>
                <a:gd name="connsiteY7" fmla="*/ 17743 h 36323"/>
                <a:gd name="connsiteX8" fmla="*/ 4610 w 16764"/>
                <a:gd name="connsiteY8" fmla="*/ 28919 h 36323"/>
                <a:gd name="connsiteX9" fmla="*/ 2096 w 16764"/>
                <a:gd name="connsiteY9" fmla="*/ 27522 h 36323"/>
                <a:gd name="connsiteX10" fmla="*/ 2096 w 16764"/>
                <a:gd name="connsiteY10" fmla="*/ 2096 h 36323"/>
                <a:gd name="connsiteX11" fmla="*/ 5169 w 16764"/>
                <a:gd name="connsiteY11" fmla="*/ 14669 h 36323"/>
                <a:gd name="connsiteX12" fmla="*/ 8243 w 16764"/>
                <a:gd name="connsiteY12" fmla="*/ 16625 h 36323"/>
                <a:gd name="connsiteX13" fmla="*/ 12154 w 16764"/>
                <a:gd name="connsiteY13" fmla="*/ 14669 h 36323"/>
                <a:gd name="connsiteX14" fmla="*/ 8243 w 16764"/>
                <a:gd name="connsiteY14" fmla="*/ 8522 h 36323"/>
                <a:gd name="connsiteX15" fmla="*/ 5169 w 16764"/>
                <a:gd name="connsiteY15" fmla="*/ 6566 h 36323"/>
                <a:gd name="connsiteX16" fmla="*/ 5169 w 16764"/>
                <a:gd name="connsiteY16" fmla="*/ 14669 h 3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764" h="36323">
                  <a:moveTo>
                    <a:pt x="2654" y="2096"/>
                  </a:moveTo>
                  <a:lnTo>
                    <a:pt x="8802" y="5728"/>
                  </a:lnTo>
                  <a:cubicBezTo>
                    <a:pt x="13272" y="8243"/>
                    <a:pt x="14390" y="12993"/>
                    <a:pt x="14390" y="16066"/>
                  </a:cubicBezTo>
                  <a:cubicBezTo>
                    <a:pt x="14390" y="19140"/>
                    <a:pt x="12713" y="21375"/>
                    <a:pt x="9919" y="20257"/>
                  </a:cubicBezTo>
                  <a:lnTo>
                    <a:pt x="14949" y="34787"/>
                  </a:lnTo>
                  <a:lnTo>
                    <a:pt x="11875" y="33110"/>
                  </a:lnTo>
                  <a:lnTo>
                    <a:pt x="7404" y="19419"/>
                  </a:lnTo>
                  <a:lnTo>
                    <a:pt x="4610" y="17743"/>
                  </a:lnTo>
                  <a:lnTo>
                    <a:pt x="4610" y="28919"/>
                  </a:lnTo>
                  <a:lnTo>
                    <a:pt x="2096" y="27522"/>
                  </a:lnTo>
                  <a:lnTo>
                    <a:pt x="2096" y="2096"/>
                  </a:lnTo>
                  <a:close/>
                  <a:moveTo>
                    <a:pt x="5169" y="14669"/>
                  </a:moveTo>
                  <a:lnTo>
                    <a:pt x="8243" y="16625"/>
                  </a:lnTo>
                  <a:cubicBezTo>
                    <a:pt x="10199" y="17743"/>
                    <a:pt x="12154" y="18301"/>
                    <a:pt x="12154" y="14669"/>
                  </a:cubicBezTo>
                  <a:cubicBezTo>
                    <a:pt x="12154" y="11037"/>
                    <a:pt x="10199" y="9360"/>
                    <a:pt x="8243" y="8522"/>
                  </a:cubicBezTo>
                  <a:lnTo>
                    <a:pt x="5169" y="6566"/>
                  </a:lnTo>
                  <a:lnTo>
                    <a:pt x="5169" y="14669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" name="Forma libre 65">
              <a:extLst>
                <a:ext uri="{FF2B5EF4-FFF2-40B4-BE49-F238E27FC236}">
                  <a16:creationId xmlns:a16="http://schemas.microsoft.com/office/drawing/2014/main" id="{FF782F61-D654-EC49-8072-D5A595D9ACE5}"/>
                </a:ext>
              </a:extLst>
            </p:cNvPr>
            <p:cNvSpPr/>
            <p:nvPr/>
          </p:nvSpPr>
          <p:spPr>
            <a:xfrm>
              <a:off x="7800436" y="4238287"/>
              <a:ext cx="5588" cy="30735"/>
            </a:xfrm>
            <a:custGeom>
              <a:avLst/>
              <a:gdLst>
                <a:gd name="connsiteX0" fmla="*/ 2096 w 5588"/>
                <a:gd name="connsiteY0" fmla="*/ 2096 h 30735"/>
                <a:gd name="connsiteX1" fmla="*/ 4610 w 5588"/>
                <a:gd name="connsiteY1" fmla="*/ 3493 h 30735"/>
                <a:gd name="connsiteX2" fmla="*/ 4610 w 5588"/>
                <a:gd name="connsiteY2" fmla="*/ 28640 h 30735"/>
                <a:gd name="connsiteX3" fmla="*/ 2096 w 5588"/>
                <a:gd name="connsiteY3" fmla="*/ 27243 h 30735"/>
                <a:gd name="connsiteX4" fmla="*/ 2096 w 5588"/>
                <a:gd name="connsiteY4" fmla="*/ 2096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88" h="30735">
                  <a:moveTo>
                    <a:pt x="2096" y="2096"/>
                  </a:moveTo>
                  <a:lnTo>
                    <a:pt x="4610" y="3493"/>
                  </a:lnTo>
                  <a:lnTo>
                    <a:pt x="4610" y="28640"/>
                  </a:lnTo>
                  <a:lnTo>
                    <a:pt x="2096" y="27243"/>
                  </a:lnTo>
                  <a:lnTo>
                    <a:pt x="2096" y="209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" name="Forma libre 66">
              <a:extLst>
                <a:ext uri="{FF2B5EF4-FFF2-40B4-BE49-F238E27FC236}">
                  <a16:creationId xmlns:a16="http://schemas.microsoft.com/office/drawing/2014/main" id="{C5AEF222-6B2A-2B40-BC11-E448B0CDE137}"/>
                </a:ext>
              </a:extLst>
            </p:cNvPr>
            <p:cNvSpPr/>
            <p:nvPr/>
          </p:nvSpPr>
          <p:spPr>
            <a:xfrm>
              <a:off x="7856598" y="4269213"/>
              <a:ext cx="13971" cy="30735"/>
            </a:xfrm>
            <a:custGeom>
              <a:avLst/>
              <a:gdLst>
                <a:gd name="connsiteX0" fmla="*/ 3493 w 13970"/>
                <a:gd name="connsiteY0" fmla="*/ 20904 h 30735"/>
                <a:gd name="connsiteX1" fmla="*/ 7404 w 13970"/>
                <a:gd name="connsiteY1" fmla="*/ 25934 h 30735"/>
                <a:gd name="connsiteX2" fmla="*/ 11037 w 13970"/>
                <a:gd name="connsiteY2" fmla="*/ 23698 h 30735"/>
                <a:gd name="connsiteX3" fmla="*/ 2375 w 13970"/>
                <a:gd name="connsiteY3" fmla="*/ 6654 h 30735"/>
                <a:gd name="connsiteX4" fmla="*/ 8522 w 13970"/>
                <a:gd name="connsiteY4" fmla="*/ 3022 h 30735"/>
                <a:gd name="connsiteX5" fmla="*/ 13551 w 13970"/>
                <a:gd name="connsiteY5" fmla="*/ 8890 h 30735"/>
                <a:gd name="connsiteX6" fmla="*/ 11596 w 13970"/>
                <a:gd name="connsiteY6" fmla="*/ 10287 h 30735"/>
                <a:gd name="connsiteX7" fmla="*/ 8522 w 13970"/>
                <a:gd name="connsiteY7" fmla="*/ 6375 h 30735"/>
                <a:gd name="connsiteX8" fmla="*/ 5169 w 13970"/>
                <a:gd name="connsiteY8" fmla="*/ 8331 h 30735"/>
                <a:gd name="connsiteX9" fmla="*/ 13831 w 13970"/>
                <a:gd name="connsiteY9" fmla="*/ 25096 h 30735"/>
                <a:gd name="connsiteX10" fmla="*/ 7684 w 13970"/>
                <a:gd name="connsiteY10" fmla="*/ 29287 h 30735"/>
                <a:gd name="connsiteX11" fmla="*/ 2096 w 13970"/>
                <a:gd name="connsiteY11" fmla="*/ 22581 h 30735"/>
                <a:gd name="connsiteX12" fmla="*/ 3493 w 13970"/>
                <a:gd name="connsiteY12" fmla="*/ 20904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970" h="30735">
                  <a:moveTo>
                    <a:pt x="3493" y="20904"/>
                  </a:moveTo>
                  <a:cubicBezTo>
                    <a:pt x="4331" y="23140"/>
                    <a:pt x="5728" y="25096"/>
                    <a:pt x="7404" y="25934"/>
                  </a:cubicBezTo>
                  <a:cubicBezTo>
                    <a:pt x="9081" y="26772"/>
                    <a:pt x="11037" y="26493"/>
                    <a:pt x="11037" y="23698"/>
                  </a:cubicBezTo>
                  <a:cubicBezTo>
                    <a:pt x="11037" y="17831"/>
                    <a:pt x="2375" y="16434"/>
                    <a:pt x="2375" y="6654"/>
                  </a:cubicBezTo>
                  <a:cubicBezTo>
                    <a:pt x="2375" y="3581"/>
                    <a:pt x="4051" y="507"/>
                    <a:pt x="8522" y="3022"/>
                  </a:cubicBezTo>
                  <a:cubicBezTo>
                    <a:pt x="10478" y="4140"/>
                    <a:pt x="12434" y="5816"/>
                    <a:pt x="13551" y="8890"/>
                  </a:cubicBezTo>
                  <a:lnTo>
                    <a:pt x="11596" y="10287"/>
                  </a:lnTo>
                  <a:cubicBezTo>
                    <a:pt x="11037" y="8610"/>
                    <a:pt x="9919" y="6934"/>
                    <a:pt x="8522" y="6375"/>
                  </a:cubicBezTo>
                  <a:cubicBezTo>
                    <a:pt x="5728" y="4698"/>
                    <a:pt x="5169" y="6654"/>
                    <a:pt x="5169" y="8331"/>
                  </a:cubicBezTo>
                  <a:cubicBezTo>
                    <a:pt x="5169" y="14757"/>
                    <a:pt x="13831" y="15875"/>
                    <a:pt x="13831" y="25096"/>
                  </a:cubicBezTo>
                  <a:cubicBezTo>
                    <a:pt x="13831" y="29845"/>
                    <a:pt x="11037" y="31243"/>
                    <a:pt x="7684" y="29287"/>
                  </a:cubicBezTo>
                  <a:cubicBezTo>
                    <a:pt x="5448" y="27890"/>
                    <a:pt x="3213" y="25654"/>
                    <a:pt x="2096" y="22581"/>
                  </a:cubicBezTo>
                  <a:lnTo>
                    <a:pt x="3493" y="2090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" name="Forma libre 67">
              <a:extLst>
                <a:ext uri="{FF2B5EF4-FFF2-40B4-BE49-F238E27FC236}">
                  <a16:creationId xmlns:a16="http://schemas.microsoft.com/office/drawing/2014/main" id="{3B4F69CC-72DD-3D4C-BADD-AA3CFD733F14}"/>
                </a:ext>
              </a:extLst>
            </p:cNvPr>
            <p:cNvSpPr/>
            <p:nvPr/>
          </p:nvSpPr>
          <p:spPr>
            <a:xfrm>
              <a:off x="7869451" y="4279081"/>
              <a:ext cx="19559" cy="33529"/>
            </a:xfrm>
            <a:custGeom>
              <a:avLst/>
              <a:gdLst>
                <a:gd name="connsiteX0" fmla="*/ 9640 w 19558"/>
                <a:gd name="connsiteY0" fmla="*/ 2096 h 33529"/>
                <a:gd name="connsiteX1" fmla="*/ 11875 w 19558"/>
                <a:gd name="connsiteY1" fmla="*/ 3493 h 33529"/>
                <a:gd name="connsiteX2" fmla="*/ 19419 w 19558"/>
                <a:gd name="connsiteY2" fmla="*/ 33110 h 33529"/>
                <a:gd name="connsiteX3" fmla="*/ 16625 w 19558"/>
                <a:gd name="connsiteY3" fmla="*/ 31434 h 33529"/>
                <a:gd name="connsiteX4" fmla="*/ 14948 w 19558"/>
                <a:gd name="connsiteY4" fmla="*/ 24169 h 33529"/>
                <a:gd name="connsiteX5" fmla="*/ 6566 w 19558"/>
                <a:gd name="connsiteY5" fmla="*/ 19140 h 33529"/>
                <a:gd name="connsiteX6" fmla="*/ 4890 w 19558"/>
                <a:gd name="connsiteY6" fmla="*/ 24448 h 33529"/>
                <a:gd name="connsiteX7" fmla="*/ 2096 w 19558"/>
                <a:gd name="connsiteY7" fmla="*/ 22772 h 33529"/>
                <a:gd name="connsiteX8" fmla="*/ 9640 w 19558"/>
                <a:gd name="connsiteY8" fmla="*/ 2096 h 33529"/>
                <a:gd name="connsiteX9" fmla="*/ 13831 w 19558"/>
                <a:gd name="connsiteY9" fmla="*/ 20816 h 33529"/>
                <a:gd name="connsiteX10" fmla="*/ 10478 w 19558"/>
                <a:gd name="connsiteY10" fmla="*/ 7404 h 33529"/>
                <a:gd name="connsiteX11" fmla="*/ 10478 w 19558"/>
                <a:gd name="connsiteY11" fmla="*/ 7404 h 33529"/>
                <a:gd name="connsiteX12" fmla="*/ 7125 w 19558"/>
                <a:gd name="connsiteY12" fmla="*/ 17184 h 33529"/>
                <a:gd name="connsiteX13" fmla="*/ 13831 w 19558"/>
                <a:gd name="connsiteY13" fmla="*/ 20816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558" h="33529">
                  <a:moveTo>
                    <a:pt x="9640" y="2096"/>
                  </a:moveTo>
                  <a:lnTo>
                    <a:pt x="11875" y="3493"/>
                  </a:lnTo>
                  <a:lnTo>
                    <a:pt x="19419" y="33110"/>
                  </a:lnTo>
                  <a:lnTo>
                    <a:pt x="16625" y="31434"/>
                  </a:lnTo>
                  <a:lnTo>
                    <a:pt x="14948" y="24169"/>
                  </a:lnTo>
                  <a:lnTo>
                    <a:pt x="6566" y="19140"/>
                  </a:lnTo>
                  <a:lnTo>
                    <a:pt x="4890" y="24448"/>
                  </a:lnTo>
                  <a:lnTo>
                    <a:pt x="2096" y="22772"/>
                  </a:lnTo>
                  <a:lnTo>
                    <a:pt x="9640" y="2096"/>
                  </a:lnTo>
                  <a:close/>
                  <a:moveTo>
                    <a:pt x="13831" y="20816"/>
                  </a:moveTo>
                  <a:lnTo>
                    <a:pt x="10478" y="7404"/>
                  </a:lnTo>
                  <a:lnTo>
                    <a:pt x="10478" y="7404"/>
                  </a:lnTo>
                  <a:lnTo>
                    <a:pt x="7125" y="17184"/>
                  </a:lnTo>
                  <a:lnTo>
                    <a:pt x="13831" y="2081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" name="Forma libre 68">
              <a:extLst>
                <a:ext uri="{FF2B5EF4-FFF2-40B4-BE49-F238E27FC236}">
                  <a16:creationId xmlns:a16="http://schemas.microsoft.com/office/drawing/2014/main" id="{8F90CD9C-C120-C34A-9405-E37461C4AD63}"/>
                </a:ext>
              </a:extLst>
            </p:cNvPr>
            <p:cNvSpPr/>
            <p:nvPr/>
          </p:nvSpPr>
          <p:spPr>
            <a:xfrm>
              <a:off x="7884539" y="4283831"/>
              <a:ext cx="16765" cy="33529"/>
            </a:xfrm>
            <a:custGeom>
              <a:avLst/>
              <a:gdLst>
                <a:gd name="connsiteX0" fmla="*/ 7963 w 16764"/>
                <a:gd name="connsiteY0" fmla="*/ 8522 h 33529"/>
                <a:gd name="connsiteX1" fmla="*/ 2096 w 16764"/>
                <a:gd name="connsiteY1" fmla="*/ 5169 h 33529"/>
                <a:gd name="connsiteX2" fmla="*/ 2096 w 16764"/>
                <a:gd name="connsiteY2" fmla="*/ 2096 h 33529"/>
                <a:gd name="connsiteX3" fmla="*/ 16066 w 16764"/>
                <a:gd name="connsiteY3" fmla="*/ 10198 h 33529"/>
                <a:gd name="connsiteX4" fmla="*/ 16066 w 16764"/>
                <a:gd name="connsiteY4" fmla="*/ 13272 h 33529"/>
                <a:gd name="connsiteX5" fmla="*/ 10198 w 16764"/>
                <a:gd name="connsiteY5" fmla="*/ 9919 h 33529"/>
                <a:gd name="connsiteX6" fmla="*/ 10198 w 16764"/>
                <a:gd name="connsiteY6" fmla="*/ 31993 h 33529"/>
                <a:gd name="connsiteX7" fmla="*/ 7684 w 16764"/>
                <a:gd name="connsiteY7" fmla="*/ 30596 h 33529"/>
                <a:gd name="connsiteX8" fmla="*/ 7684 w 16764"/>
                <a:gd name="connsiteY8" fmla="*/ 8522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64" h="33529">
                  <a:moveTo>
                    <a:pt x="7963" y="8522"/>
                  </a:moveTo>
                  <a:lnTo>
                    <a:pt x="2096" y="5169"/>
                  </a:lnTo>
                  <a:lnTo>
                    <a:pt x="2096" y="2096"/>
                  </a:lnTo>
                  <a:lnTo>
                    <a:pt x="16066" y="10198"/>
                  </a:lnTo>
                  <a:lnTo>
                    <a:pt x="16066" y="13272"/>
                  </a:lnTo>
                  <a:lnTo>
                    <a:pt x="10198" y="9919"/>
                  </a:lnTo>
                  <a:lnTo>
                    <a:pt x="10198" y="31993"/>
                  </a:lnTo>
                  <a:lnTo>
                    <a:pt x="7684" y="30596"/>
                  </a:lnTo>
                  <a:lnTo>
                    <a:pt x="7684" y="852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" name="Forma libre 69">
              <a:extLst>
                <a:ext uri="{FF2B5EF4-FFF2-40B4-BE49-F238E27FC236}">
                  <a16:creationId xmlns:a16="http://schemas.microsoft.com/office/drawing/2014/main" id="{7FED17BD-9B75-9E40-BCC3-F16DAAFB450B}"/>
                </a:ext>
              </a:extLst>
            </p:cNvPr>
            <p:cNvSpPr/>
            <p:nvPr/>
          </p:nvSpPr>
          <p:spPr>
            <a:xfrm>
              <a:off x="7852842" y="4175148"/>
              <a:ext cx="53088" cy="64265"/>
            </a:xfrm>
            <a:custGeom>
              <a:avLst/>
              <a:gdLst>
                <a:gd name="connsiteX0" fmla="*/ 8645 w 53088"/>
                <a:gd name="connsiteY0" fmla="*/ 42882 h 64264"/>
                <a:gd name="connsiteX1" fmla="*/ 43292 w 53088"/>
                <a:gd name="connsiteY1" fmla="*/ 60485 h 64264"/>
                <a:gd name="connsiteX2" fmla="*/ 44689 w 53088"/>
                <a:gd name="connsiteY2" fmla="*/ 21647 h 64264"/>
                <a:gd name="connsiteX3" fmla="*/ 10042 w 53088"/>
                <a:gd name="connsiteY3" fmla="*/ 4044 h 64264"/>
                <a:gd name="connsiteX4" fmla="*/ 8645 w 53088"/>
                <a:gd name="connsiteY4" fmla="*/ 42882 h 6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88" h="64264">
                  <a:moveTo>
                    <a:pt x="8645" y="42882"/>
                  </a:moveTo>
                  <a:cubicBezTo>
                    <a:pt x="17866" y="58529"/>
                    <a:pt x="33513" y="66352"/>
                    <a:pt x="43292" y="60485"/>
                  </a:cubicBezTo>
                  <a:cubicBezTo>
                    <a:pt x="53351" y="54617"/>
                    <a:pt x="53910" y="37294"/>
                    <a:pt x="44689" y="21647"/>
                  </a:cubicBezTo>
                  <a:cubicBezTo>
                    <a:pt x="35469" y="6000"/>
                    <a:pt x="19822" y="-1824"/>
                    <a:pt x="10042" y="4044"/>
                  </a:cubicBezTo>
                  <a:cubicBezTo>
                    <a:pt x="-16" y="9911"/>
                    <a:pt x="-575" y="27235"/>
                    <a:pt x="8645" y="42882"/>
                  </a:cubicBezTo>
                  <a:close/>
                </a:path>
              </a:pathLst>
            </a:custGeom>
            <a:solidFill>
              <a:srgbClr val="D964A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1" name="Forma libre 70">
              <a:extLst>
                <a:ext uri="{FF2B5EF4-FFF2-40B4-BE49-F238E27FC236}">
                  <a16:creationId xmlns:a16="http://schemas.microsoft.com/office/drawing/2014/main" id="{AF1E5FC0-7A4A-3E41-8E58-92465E20A6AE}"/>
                </a:ext>
              </a:extLst>
            </p:cNvPr>
            <p:cNvSpPr/>
            <p:nvPr/>
          </p:nvSpPr>
          <p:spPr>
            <a:xfrm>
              <a:off x="7814929" y="4054692"/>
              <a:ext cx="145294" cy="170441"/>
            </a:xfrm>
            <a:custGeom>
              <a:avLst/>
              <a:gdLst>
                <a:gd name="connsiteX0" fmla="*/ 88750 w 145293"/>
                <a:gd name="connsiteY0" fmla="*/ 158029 h 170440"/>
                <a:gd name="connsiteX1" fmla="*/ 82323 w 145293"/>
                <a:gd name="connsiteY1" fmla="*/ 161661 h 170440"/>
                <a:gd name="connsiteX2" fmla="*/ 52426 w 145293"/>
                <a:gd name="connsiteY2" fmla="*/ 169205 h 170440"/>
                <a:gd name="connsiteX3" fmla="*/ 27558 w 145293"/>
                <a:gd name="connsiteY3" fmla="*/ 162500 h 170440"/>
                <a:gd name="connsiteX4" fmla="*/ 2132 w 145293"/>
                <a:gd name="connsiteY4" fmla="*/ 113882 h 170440"/>
                <a:gd name="connsiteX5" fmla="*/ 19176 w 145293"/>
                <a:gd name="connsiteY5" fmla="*/ 53529 h 170440"/>
                <a:gd name="connsiteX6" fmla="*/ 118926 w 145293"/>
                <a:gd name="connsiteY6" fmla="*/ 8823 h 170440"/>
                <a:gd name="connsiteX7" fmla="*/ 133455 w 145293"/>
                <a:gd name="connsiteY7" fmla="*/ 106338 h 170440"/>
                <a:gd name="connsiteX8" fmla="*/ 105514 w 145293"/>
                <a:gd name="connsiteY8" fmla="*/ 90691 h 170440"/>
                <a:gd name="connsiteX9" fmla="*/ 102720 w 145293"/>
                <a:gd name="connsiteY9" fmla="*/ 36206 h 170440"/>
                <a:gd name="connsiteX10" fmla="*/ 94058 w 145293"/>
                <a:gd name="connsiteY10" fmla="*/ 33970 h 170440"/>
                <a:gd name="connsiteX11" fmla="*/ 46838 w 145293"/>
                <a:gd name="connsiteY11" fmla="*/ 69735 h 170440"/>
                <a:gd name="connsiteX12" fmla="*/ 34264 w 145293"/>
                <a:gd name="connsiteY12" fmla="*/ 112764 h 170440"/>
                <a:gd name="connsiteX13" fmla="*/ 44044 w 145293"/>
                <a:gd name="connsiteY13" fmla="*/ 135117 h 170440"/>
                <a:gd name="connsiteX14" fmla="*/ 68352 w 145293"/>
                <a:gd name="connsiteY14" fmla="*/ 133161 h 170440"/>
                <a:gd name="connsiteX15" fmla="*/ 73382 w 145293"/>
                <a:gd name="connsiteY15" fmla="*/ 130088 h 170440"/>
                <a:gd name="connsiteX16" fmla="*/ 88750 w 145293"/>
                <a:gd name="connsiteY16" fmla="*/ 158029 h 17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5293" h="170440">
                  <a:moveTo>
                    <a:pt x="88750" y="158029"/>
                  </a:moveTo>
                  <a:cubicBezTo>
                    <a:pt x="86514" y="159426"/>
                    <a:pt x="84558" y="160544"/>
                    <a:pt x="82323" y="161661"/>
                  </a:cubicBezTo>
                  <a:cubicBezTo>
                    <a:pt x="72264" y="166691"/>
                    <a:pt x="61926" y="169205"/>
                    <a:pt x="52426" y="169205"/>
                  </a:cubicBezTo>
                  <a:cubicBezTo>
                    <a:pt x="43485" y="169205"/>
                    <a:pt x="35103" y="166970"/>
                    <a:pt x="27558" y="162500"/>
                  </a:cubicBezTo>
                  <a:cubicBezTo>
                    <a:pt x="12191" y="153279"/>
                    <a:pt x="2970" y="135676"/>
                    <a:pt x="2132" y="113882"/>
                  </a:cubicBezTo>
                  <a:cubicBezTo>
                    <a:pt x="1573" y="94323"/>
                    <a:pt x="7441" y="73088"/>
                    <a:pt x="19176" y="53529"/>
                  </a:cubicBezTo>
                  <a:cubicBezTo>
                    <a:pt x="44882" y="10500"/>
                    <a:pt x="88470" y="-9338"/>
                    <a:pt x="118926" y="8823"/>
                  </a:cubicBezTo>
                  <a:cubicBezTo>
                    <a:pt x="146588" y="25309"/>
                    <a:pt x="152176" y="66662"/>
                    <a:pt x="133455" y="106338"/>
                  </a:cubicBezTo>
                  <a:lnTo>
                    <a:pt x="105514" y="90691"/>
                  </a:lnTo>
                  <a:cubicBezTo>
                    <a:pt x="116691" y="65544"/>
                    <a:pt x="113617" y="42912"/>
                    <a:pt x="102720" y="36206"/>
                  </a:cubicBezTo>
                  <a:cubicBezTo>
                    <a:pt x="100205" y="34809"/>
                    <a:pt x="97411" y="33970"/>
                    <a:pt x="94058" y="33970"/>
                  </a:cubicBezTo>
                  <a:cubicBezTo>
                    <a:pt x="80367" y="33970"/>
                    <a:pt x="60808" y="46265"/>
                    <a:pt x="46838" y="69735"/>
                  </a:cubicBezTo>
                  <a:cubicBezTo>
                    <a:pt x="38456" y="83706"/>
                    <a:pt x="33985" y="99632"/>
                    <a:pt x="34264" y="112764"/>
                  </a:cubicBezTo>
                  <a:cubicBezTo>
                    <a:pt x="34544" y="123382"/>
                    <a:pt x="38176" y="131485"/>
                    <a:pt x="44044" y="135117"/>
                  </a:cubicBezTo>
                  <a:cubicBezTo>
                    <a:pt x="49911" y="138470"/>
                    <a:pt x="58853" y="137911"/>
                    <a:pt x="68352" y="133161"/>
                  </a:cubicBezTo>
                  <a:cubicBezTo>
                    <a:pt x="70029" y="132323"/>
                    <a:pt x="71705" y="131206"/>
                    <a:pt x="73382" y="130088"/>
                  </a:cubicBezTo>
                  <a:cubicBezTo>
                    <a:pt x="85117" y="140426"/>
                    <a:pt x="89029" y="157191"/>
                    <a:pt x="88750" y="158029"/>
                  </a:cubicBezTo>
                  <a:close/>
                </a:path>
              </a:pathLst>
            </a:custGeom>
            <a:solidFill>
              <a:srgbClr val="3F4A9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" name="Forma libre 71">
              <a:extLst>
                <a:ext uri="{FF2B5EF4-FFF2-40B4-BE49-F238E27FC236}">
                  <a16:creationId xmlns:a16="http://schemas.microsoft.com/office/drawing/2014/main" id="{099BCB3B-B106-E143-90E1-6F4B1BA9D6CE}"/>
                </a:ext>
              </a:extLst>
            </p:cNvPr>
            <p:cNvSpPr/>
            <p:nvPr/>
          </p:nvSpPr>
          <p:spPr>
            <a:xfrm>
              <a:off x="7820977" y="4062454"/>
              <a:ext cx="89412" cy="134117"/>
            </a:xfrm>
            <a:custGeom>
              <a:avLst/>
              <a:gdLst>
                <a:gd name="connsiteX0" fmla="*/ 6702 w 89411"/>
                <a:gd name="connsiteY0" fmla="*/ 131547 h 134117"/>
                <a:gd name="connsiteX1" fmla="*/ 27937 w 89411"/>
                <a:gd name="connsiteY1" fmla="*/ 34591 h 134117"/>
                <a:gd name="connsiteX2" fmla="*/ 79628 w 89411"/>
                <a:gd name="connsiteY2" fmla="*/ 2179 h 134117"/>
                <a:gd name="connsiteX3" fmla="*/ 84099 w 89411"/>
                <a:gd name="connsiteY3" fmla="*/ 10003 h 134117"/>
                <a:gd name="connsiteX4" fmla="*/ 30173 w 89411"/>
                <a:gd name="connsiteY4" fmla="*/ 44929 h 134117"/>
                <a:gd name="connsiteX5" fmla="*/ 8937 w 89411"/>
                <a:gd name="connsiteY5" fmla="*/ 110311 h 134117"/>
                <a:gd name="connsiteX6" fmla="*/ 6702 w 89411"/>
                <a:gd name="connsiteY6" fmla="*/ 131547 h 134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9411" h="134117">
                  <a:moveTo>
                    <a:pt x="6702" y="131547"/>
                  </a:moveTo>
                  <a:cubicBezTo>
                    <a:pt x="555" y="126238"/>
                    <a:pt x="-4754" y="70076"/>
                    <a:pt x="27937" y="34591"/>
                  </a:cubicBezTo>
                  <a:cubicBezTo>
                    <a:pt x="60908" y="-1174"/>
                    <a:pt x="70408" y="2179"/>
                    <a:pt x="79628" y="2179"/>
                  </a:cubicBezTo>
                  <a:cubicBezTo>
                    <a:pt x="88849" y="2179"/>
                    <a:pt x="89408" y="6650"/>
                    <a:pt x="84099" y="10003"/>
                  </a:cubicBezTo>
                  <a:cubicBezTo>
                    <a:pt x="78790" y="13356"/>
                    <a:pt x="49173" y="18664"/>
                    <a:pt x="30173" y="44929"/>
                  </a:cubicBezTo>
                  <a:cubicBezTo>
                    <a:pt x="11173" y="71194"/>
                    <a:pt x="8378" y="96341"/>
                    <a:pt x="8937" y="110311"/>
                  </a:cubicBezTo>
                  <a:cubicBezTo>
                    <a:pt x="9776" y="124282"/>
                    <a:pt x="10055" y="134620"/>
                    <a:pt x="6702" y="131547"/>
                  </a:cubicBezTo>
                  <a:close/>
                </a:path>
              </a:pathLst>
            </a:custGeom>
            <a:solidFill>
              <a:srgbClr val="A4A9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" name="Forma libre 72">
              <a:extLst>
                <a:ext uri="{FF2B5EF4-FFF2-40B4-BE49-F238E27FC236}">
                  <a16:creationId xmlns:a16="http://schemas.microsoft.com/office/drawing/2014/main" id="{36397242-900A-B248-AA3B-BC70DEEB0F4F}"/>
                </a:ext>
              </a:extLst>
            </p:cNvPr>
            <p:cNvSpPr/>
            <p:nvPr/>
          </p:nvSpPr>
          <p:spPr>
            <a:xfrm>
              <a:off x="7913169" y="4059734"/>
              <a:ext cx="22353" cy="13971"/>
            </a:xfrm>
            <a:custGeom>
              <a:avLst/>
              <a:gdLst>
                <a:gd name="connsiteX0" fmla="*/ 6995 w 22352"/>
                <a:gd name="connsiteY0" fmla="*/ 2105 h 13970"/>
                <a:gd name="connsiteX1" fmla="*/ 22362 w 22352"/>
                <a:gd name="connsiteY1" fmla="*/ 11046 h 13970"/>
                <a:gd name="connsiteX2" fmla="*/ 6995 w 22352"/>
                <a:gd name="connsiteY2" fmla="*/ 10208 h 13970"/>
                <a:gd name="connsiteX3" fmla="*/ 6995 w 22352"/>
                <a:gd name="connsiteY3" fmla="*/ 2105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52" h="13970">
                  <a:moveTo>
                    <a:pt x="6995" y="2105"/>
                  </a:moveTo>
                  <a:cubicBezTo>
                    <a:pt x="11465" y="1825"/>
                    <a:pt x="20127" y="7972"/>
                    <a:pt x="22362" y="11046"/>
                  </a:cubicBezTo>
                  <a:cubicBezTo>
                    <a:pt x="24598" y="14119"/>
                    <a:pt x="11745" y="9370"/>
                    <a:pt x="6995" y="10208"/>
                  </a:cubicBezTo>
                  <a:cubicBezTo>
                    <a:pt x="2245" y="11325"/>
                    <a:pt x="-1108" y="2943"/>
                    <a:pt x="6995" y="2105"/>
                  </a:cubicBezTo>
                  <a:close/>
                </a:path>
              </a:pathLst>
            </a:custGeom>
            <a:solidFill>
              <a:srgbClr val="A4A9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" name="Forma libre 73">
              <a:extLst>
                <a:ext uri="{FF2B5EF4-FFF2-40B4-BE49-F238E27FC236}">
                  <a16:creationId xmlns:a16="http://schemas.microsoft.com/office/drawing/2014/main" id="{5994EC58-35C7-AC48-BEE3-A35B71DE0DFF}"/>
                </a:ext>
              </a:extLst>
            </p:cNvPr>
            <p:cNvSpPr/>
            <p:nvPr/>
          </p:nvSpPr>
          <p:spPr>
            <a:xfrm>
              <a:off x="7719563" y="4098869"/>
              <a:ext cx="53088" cy="64265"/>
            </a:xfrm>
            <a:custGeom>
              <a:avLst/>
              <a:gdLst>
                <a:gd name="connsiteX0" fmla="*/ 8645 w 53088"/>
                <a:gd name="connsiteY0" fmla="*/ 42882 h 64264"/>
                <a:gd name="connsiteX1" fmla="*/ 43292 w 53088"/>
                <a:gd name="connsiteY1" fmla="*/ 60485 h 64264"/>
                <a:gd name="connsiteX2" fmla="*/ 44689 w 53088"/>
                <a:gd name="connsiteY2" fmla="*/ 21647 h 64264"/>
                <a:gd name="connsiteX3" fmla="*/ 10042 w 53088"/>
                <a:gd name="connsiteY3" fmla="*/ 4044 h 64264"/>
                <a:gd name="connsiteX4" fmla="*/ 8645 w 53088"/>
                <a:gd name="connsiteY4" fmla="*/ 42882 h 6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88" h="64264">
                  <a:moveTo>
                    <a:pt x="8645" y="42882"/>
                  </a:moveTo>
                  <a:cubicBezTo>
                    <a:pt x="17866" y="58529"/>
                    <a:pt x="33513" y="66352"/>
                    <a:pt x="43292" y="60485"/>
                  </a:cubicBezTo>
                  <a:cubicBezTo>
                    <a:pt x="53351" y="54617"/>
                    <a:pt x="53910" y="37294"/>
                    <a:pt x="44689" y="21647"/>
                  </a:cubicBezTo>
                  <a:cubicBezTo>
                    <a:pt x="35469" y="6000"/>
                    <a:pt x="19822" y="-1824"/>
                    <a:pt x="10042" y="4044"/>
                  </a:cubicBezTo>
                  <a:cubicBezTo>
                    <a:pt x="-16" y="9911"/>
                    <a:pt x="-575" y="27235"/>
                    <a:pt x="8645" y="42882"/>
                  </a:cubicBezTo>
                  <a:close/>
                </a:path>
              </a:pathLst>
            </a:custGeom>
            <a:solidFill>
              <a:srgbClr val="D964A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5" name="Forma libre 74">
              <a:extLst>
                <a:ext uri="{FF2B5EF4-FFF2-40B4-BE49-F238E27FC236}">
                  <a16:creationId xmlns:a16="http://schemas.microsoft.com/office/drawing/2014/main" id="{F197A8F3-DDBE-F745-AB74-61BF8A1BC04A}"/>
                </a:ext>
              </a:extLst>
            </p:cNvPr>
            <p:cNvSpPr/>
            <p:nvPr/>
          </p:nvSpPr>
          <p:spPr>
            <a:xfrm>
              <a:off x="7681650" y="3978413"/>
              <a:ext cx="145294" cy="170441"/>
            </a:xfrm>
            <a:custGeom>
              <a:avLst/>
              <a:gdLst>
                <a:gd name="connsiteX0" fmla="*/ 88750 w 145293"/>
                <a:gd name="connsiteY0" fmla="*/ 158029 h 170440"/>
                <a:gd name="connsiteX1" fmla="*/ 82323 w 145293"/>
                <a:gd name="connsiteY1" fmla="*/ 161661 h 170440"/>
                <a:gd name="connsiteX2" fmla="*/ 52426 w 145293"/>
                <a:gd name="connsiteY2" fmla="*/ 169205 h 170440"/>
                <a:gd name="connsiteX3" fmla="*/ 27559 w 145293"/>
                <a:gd name="connsiteY3" fmla="*/ 162500 h 170440"/>
                <a:gd name="connsiteX4" fmla="*/ 2132 w 145293"/>
                <a:gd name="connsiteY4" fmla="*/ 113882 h 170440"/>
                <a:gd name="connsiteX5" fmla="*/ 19176 w 145293"/>
                <a:gd name="connsiteY5" fmla="*/ 53529 h 170440"/>
                <a:gd name="connsiteX6" fmla="*/ 118926 w 145293"/>
                <a:gd name="connsiteY6" fmla="*/ 8823 h 170440"/>
                <a:gd name="connsiteX7" fmla="*/ 133455 w 145293"/>
                <a:gd name="connsiteY7" fmla="*/ 106338 h 170440"/>
                <a:gd name="connsiteX8" fmla="*/ 105514 w 145293"/>
                <a:gd name="connsiteY8" fmla="*/ 90691 h 170440"/>
                <a:gd name="connsiteX9" fmla="*/ 102720 w 145293"/>
                <a:gd name="connsiteY9" fmla="*/ 36206 h 170440"/>
                <a:gd name="connsiteX10" fmla="*/ 94058 w 145293"/>
                <a:gd name="connsiteY10" fmla="*/ 33970 h 170440"/>
                <a:gd name="connsiteX11" fmla="*/ 46838 w 145293"/>
                <a:gd name="connsiteY11" fmla="*/ 69735 h 170440"/>
                <a:gd name="connsiteX12" fmla="*/ 34264 w 145293"/>
                <a:gd name="connsiteY12" fmla="*/ 112764 h 170440"/>
                <a:gd name="connsiteX13" fmla="*/ 44044 w 145293"/>
                <a:gd name="connsiteY13" fmla="*/ 135117 h 170440"/>
                <a:gd name="connsiteX14" fmla="*/ 68353 w 145293"/>
                <a:gd name="connsiteY14" fmla="*/ 133161 h 170440"/>
                <a:gd name="connsiteX15" fmla="*/ 73382 w 145293"/>
                <a:gd name="connsiteY15" fmla="*/ 130088 h 170440"/>
                <a:gd name="connsiteX16" fmla="*/ 88750 w 145293"/>
                <a:gd name="connsiteY16" fmla="*/ 158029 h 17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5293" h="170440">
                  <a:moveTo>
                    <a:pt x="88750" y="158029"/>
                  </a:moveTo>
                  <a:cubicBezTo>
                    <a:pt x="86514" y="159426"/>
                    <a:pt x="84558" y="160544"/>
                    <a:pt x="82323" y="161661"/>
                  </a:cubicBezTo>
                  <a:cubicBezTo>
                    <a:pt x="72264" y="166691"/>
                    <a:pt x="61926" y="169205"/>
                    <a:pt x="52426" y="169205"/>
                  </a:cubicBezTo>
                  <a:cubicBezTo>
                    <a:pt x="43485" y="169205"/>
                    <a:pt x="35103" y="166970"/>
                    <a:pt x="27559" y="162500"/>
                  </a:cubicBezTo>
                  <a:cubicBezTo>
                    <a:pt x="12191" y="153279"/>
                    <a:pt x="2970" y="135676"/>
                    <a:pt x="2132" y="113882"/>
                  </a:cubicBezTo>
                  <a:cubicBezTo>
                    <a:pt x="1573" y="94323"/>
                    <a:pt x="7441" y="73088"/>
                    <a:pt x="19176" y="53529"/>
                  </a:cubicBezTo>
                  <a:cubicBezTo>
                    <a:pt x="44882" y="10500"/>
                    <a:pt x="88470" y="-9338"/>
                    <a:pt x="118926" y="8823"/>
                  </a:cubicBezTo>
                  <a:cubicBezTo>
                    <a:pt x="146588" y="25309"/>
                    <a:pt x="152176" y="66662"/>
                    <a:pt x="133455" y="106338"/>
                  </a:cubicBezTo>
                  <a:lnTo>
                    <a:pt x="105514" y="90691"/>
                  </a:lnTo>
                  <a:cubicBezTo>
                    <a:pt x="116691" y="65544"/>
                    <a:pt x="113617" y="42912"/>
                    <a:pt x="102720" y="36206"/>
                  </a:cubicBezTo>
                  <a:cubicBezTo>
                    <a:pt x="100205" y="34809"/>
                    <a:pt x="97411" y="33970"/>
                    <a:pt x="94058" y="33970"/>
                  </a:cubicBezTo>
                  <a:cubicBezTo>
                    <a:pt x="80367" y="33970"/>
                    <a:pt x="60808" y="46265"/>
                    <a:pt x="46838" y="69735"/>
                  </a:cubicBezTo>
                  <a:cubicBezTo>
                    <a:pt x="38456" y="83706"/>
                    <a:pt x="33985" y="99632"/>
                    <a:pt x="34264" y="112764"/>
                  </a:cubicBezTo>
                  <a:cubicBezTo>
                    <a:pt x="34544" y="123382"/>
                    <a:pt x="38176" y="131485"/>
                    <a:pt x="44044" y="135117"/>
                  </a:cubicBezTo>
                  <a:cubicBezTo>
                    <a:pt x="49911" y="138470"/>
                    <a:pt x="58853" y="137911"/>
                    <a:pt x="68353" y="133161"/>
                  </a:cubicBezTo>
                  <a:cubicBezTo>
                    <a:pt x="70029" y="132323"/>
                    <a:pt x="71705" y="131206"/>
                    <a:pt x="73382" y="130088"/>
                  </a:cubicBezTo>
                  <a:cubicBezTo>
                    <a:pt x="85117" y="140705"/>
                    <a:pt x="89029" y="157191"/>
                    <a:pt x="88750" y="158029"/>
                  </a:cubicBezTo>
                  <a:close/>
                </a:path>
              </a:pathLst>
            </a:custGeom>
            <a:solidFill>
              <a:srgbClr val="3F4A9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" name="Forma libre 75">
              <a:extLst>
                <a:ext uri="{FF2B5EF4-FFF2-40B4-BE49-F238E27FC236}">
                  <a16:creationId xmlns:a16="http://schemas.microsoft.com/office/drawing/2014/main" id="{4B9768D1-D101-D048-9081-CA7CEB46AB21}"/>
                </a:ext>
              </a:extLst>
            </p:cNvPr>
            <p:cNvSpPr/>
            <p:nvPr/>
          </p:nvSpPr>
          <p:spPr>
            <a:xfrm>
              <a:off x="7687977" y="3986733"/>
              <a:ext cx="89412" cy="131323"/>
            </a:xfrm>
            <a:custGeom>
              <a:avLst/>
              <a:gdLst>
                <a:gd name="connsiteX0" fmla="*/ 6702 w 89411"/>
                <a:gd name="connsiteY0" fmla="*/ 131547 h 131323"/>
                <a:gd name="connsiteX1" fmla="*/ 27937 w 89411"/>
                <a:gd name="connsiteY1" fmla="*/ 34591 h 131323"/>
                <a:gd name="connsiteX2" fmla="*/ 79628 w 89411"/>
                <a:gd name="connsiteY2" fmla="*/ 2179 h 131323"/>
                <a:gd name="connsiteX3" fmla="*/ 84099 w 89411"/>
                <a:gd name="connsiteY3" fmla="*/ 10003 h 131323"/>
                <a:gd name="connsiteX4" fmla="*/ 30172 w 89411"/>
                <a:gd name="connsiteY4" fmla="*/ 44929 h 131323"/>
                <a:gd name="connsiteX5" fmla="*/ 8937 w 89411"/>
                <a:gd name="connsiteY5" fmla="*/ 110311 h 131323"/>
                <a:gd name="connsiteX6" fmla="*/ 6702 w 89411"/>
                <a:gd name="connsiteY6" fmla="*/ 131547 h 13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9411" h="131323">
                  <a:moveTo>
                    <a:pt x="6702" y="131547"/>
                  </a:moveTo>
                  <a:cubicBezTo>
                    <a:pt x="555" y="126238"/>
                    <a:pt x="-4754" y="70076"/>
                    <a:pt x="27937" y="34591"/>
                  </a:cubicBezTo>
                  <a:cubicBezTo>
                    <a:pt x="60908" y="-1174"/>
                    <a:pt x="70408" y="2179"/>
                    <a:pt x="79628" y="2179"/>
                  </a:cubicBezTo>
                  <a:cubicBezTo>
                    <a:pt x="88849" y="2179"/>
                    <a:pt x="89408" y="6650"/>
                    <a:pt x="84099" y="10003"/>
                  </a:cubicBezTo>
                  <a:cubicBezTo>
                    <a:pt x="78790" y="13356"/>
                    <a:pt x="49172" y="18664"/>
                    <a:pt x="30172" y="44929"/>
                  </a:cubicBezTo>
                  <a:cubicBezTo>
                    <a:pt x="11173" y="71194"/>
                    <a:pt x="8378" y="96341"/>
                    <a:pt x="8937" y="110311"/>
                  </a:cubicBezTo>
                  <a:cubicBezTo>
                    <a:pt x="9776" y="124002"/>
                    <a:pt x="10055" y="134341"/>
                    <a:pt x="6702" y="131547"/>
                  </a:cubicBezTo>
                  <a:close/>
                </a:path>
              </a:pathLst>
            </a:custGeom>
            <a:solidFill>
              <a:srgbClr val="A4A9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F6296C8C-6315-DB4C-9CAF-3018C3C5D602}"/>
                </a:ext>
              </a:extLst>
            </p:cNvPr>
            <p:cNvSpPr/>
            <p:nvPr/>
          </p:nvSpPr>
          <p:spPr>
            <a:xfrm>
              <a:off x="7780169" y="3984014"/>
              <a:ext cx="22353" cy="13971"/>
            </a:xfrm>
            <a:custGeom>
              <a:avLst/>
              <a:gdLst>
                <a:gd name="connsiteX0" fmla="*/ 6995 w 22352"/>
                <a:gd name="connsiteY0" fmla="*/ 2105 h 13970"/>
                <a:gd name="connsiteX1" fmla="*/ 22362 w 22352"/>
                <a:gd name="connsiteY1" fmla="*/ 11046 h 13970"/>
                <a:gd name="connsiteX2" fmla="*/ 6995 w 22352"/>
                <a:gd name="connsiteY2" fmla="*/ 10208 h 13970"/>
                <a:gd name="connsiteX3" fmla="*/ 6995 w 22352"/>
                <a:gd name="connsiteY3" fmla="*/ 2105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52" h="13970">
                  <a:moveTo>
                    <a:pt x="6995" y="2105"/>
                  </a:moveTo>
                  <a:cubicBezTo>
                    <a:pt x="11465" y="1825"/>
                    <a:pt x="20127" y="7972"/>
                    <a:pt x="22362" y="11046"/>
                  </a:cubicBezTo>
                  <a:cubicBezTo>
                    <a:pt x="24598" y="14119"/>
                    <a:pt x="11745" y="9369"/>
                    <a:pt x="6995" y="10208"/>
                  </a:cubicBezTo>
                  <a:cubicBezTo>
                    <a:pt x="2245" y="11046"/>
                    <a:pt x="-1108" y="2664"/>
                    <a:pt x="6995" y="2105"/>
                  </a:cubicBezTo>
                  <a:close/>
                </a:path>
              </a:pathLst>
            </a:custGeom>
            <a:solidFill>
              <a:srgbClr val="A4A9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" name="Forma libre 77">
              <a:extLst>
                <a:ext uri="{FF2B5EF4-FFF2-40B4-BE49-F238E27FC236}">
                  <a16:creationId xmlns:a16="http://schemas.microsoft.com/office/drawing/2014/main" id="{C0579185-79FC-B245-B261-3906B05C8285}"/>
                </a:ext>
              </a:extLst>
            </p:cNvPr>
            <p:cNvSpPr/>
            <p:nvPr/>
          </p:nvSpPr>
          <p:spPr>
            <a:xfrm>
              <a:off x="7580137" y="4017560"/>
              <a:ext cx="53088" cy="64265"/>
            </a:xfrm>
            <a:custGeom>
              <a:avLst/>
              <a:gdLst>
                <a:gd name="connsiteX0" fmla="*/ 8645 w 53088"/>
                <a:gd name="connsiteY0" fmla="*/ 42882 h 64264"/>
                <a:gd name="connsiteX1" fmla="*/ 43292 w 53088"/>
                <a:gd name="connsiteY1" fmla="*/ 60485 h 64264"/>
                <a:gd name="connsiteX2" fmla="*/ 44689 w 53088"/>
                <a:gd name="connsiteY2" fmla="*/ 21647 h 64264"/>
                <a:gd name="connsiteX3" fmla="*/ 10042 w 53088"/>
                <a:gd name="connsiteY3" fmla="*/ 4044 h 64264"/>
                <a:gd name="connsiteX4" fmla="*/ 8645 w 53088"/>
                <a:gd name="connsiteY4" fmla="*/ 42882 h 6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88" h="64264">
                  <a:moveTo>
                    <a:pt x="8645" y="42882"/>
                  </a:moveTo>
                  <a:cubicBezTo>
                    <a:pt x="17866" y="58529"/>
                    <a:pt x="33513" y="66352"/>
                    <a:pt x="43292" y="60485"/>
                  </a:cubicBezTo>
                  <a:cubicBezTo>
                    <a:pt x="53351" y="54617"/>
                    <a:pt x="53910" y="37294"/>
                    <a:pt x="44689" y="21647"/>
                  </a:cubicBezTo>
                  <a:cubicBezTo>
                    <a:pt x="35469" y="6000"/>
                    <a:pt x="19822" y="-1824"/>
                    <a:pt x="10042" y="4044"/>
                  </a:cubicBezTo>
                  <a:cubicBezTo>
                    <a:pt x="-16" y="9911"/>
                    <a:pt x="-575" y="27514"/>
                    <a:pt x="8645" y="42882"/>
                  </a:cubicBezTo>
                  <a:close/>
                </a:path>
              </a:pathLst>
            </a:custGeom>
            <a:solidFill>
              <a:srgbClr val="D964A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" name="Forma libre 78">
              <a:extLst>
                <a:ext uri="{FF2B5EF4-FFF2-40B4-BE49-F238E27FC236}">
                  <a16:creationId xmlns:a16="http://schemas.microsoft.com/office/drawing/2014/main" id="{13561467-636B-E941-966F-31782312D6EE}"/>
                </a:ext>
              </a:extLst>
            </p:cNvPr>
            <p:cNvSpPr/>
            <p:nvPr/>
          </p:nvSpPr>
          <p:spPr>
            <a:xfrm>
              <a:off x="7542224" y="3897104"/>
              <a:ext cx="145294" cy="170441"/>
            </a:xfrm>
            <a:custGeom>
              <a:avLst/>
              <a:gdLst>
                <a:gd name="connsiteX0" fmla="*/ 88750 w 145293"/>
                <a:gd name="connsiteY0" fmla="*/ 158029 h 170440"/>
                <a:gd name="connsiteX1" fmla="*/ 82323 w 145293"/>
                <a:gd name="connsiteY1" fmla="*/ 161661 h 170440"/>
                <a:gd name="connsiteX2" fmla="*/ 52426 w 145293"/>
                <a:gd name="connsiteY2" fmla="*/ 169205 h 170440"/>
                <a:gd name="connsiteX3" fmla="*/ 27559 w 145293"/>
                <a:gd name="connsiteY3" fmla="*/ 162500 h 170440"/>
                <a:gd name="connsiteX4" fmla="*/ 2132 w 145293"/>
                <a:gd name="connsiteY4" fmla="*/ 113882 h 170440"/>
                <a:gd name="connsiteX5" fmla="*/ 19176 w 145293"/>
                <a:gd name="connsiteY5" fmla="*/ 53529 h 170440"/>
                <a:gd name="connsiteX6" fmla="*/ 118926 w 145293"/>
                <a:gd name="connsiteY6" fmla="*/ 8823 h 170440"/>
                <a:gd name="connsiteX7" fmla="*/ 133455 w 145293"/>
                <a:gd name="connsiteY7" fmla="*/ 106338 h 170440"/>
                <a:gd name="connsiteX8" fmla="*/ 105514 w 145293"/>
                <a:gd name="connsiteY8" fmla="*/ 90691 h 170440"/>
                <a:gd name="connsiteX9" fmla="*/ 102720 w 145293"/>
                <a:gd name="connsiteY9" fmla="*/ 36206 h 170440"/>
                <a:gd name="connsiteX10" fmla="*/ 94058 w 145293"/>
                <a:gd name="connsiteY10" fmla="*/ 33970 h 170440"/>
                <a:gd name="connsiteX11" fmla="*/ 46838 w 145293"/>
                <a:gd name="connsiteY11" fmla="*/ 69735 h 170440"/>
                <a:gd name="connsiteX12" fmla="*/ 34264 w 145293"/>
                <a:gd name="connsiteY12" fmla="*/ 112764 h 170440"/>
                <a:gd name="connsiteX13" fmla="*/ 44044 w 145293"/>
                <a:gd name="connsiteY13" fmla="*/ 135117 h 170440"/>
                <a:gd name="connsiteX14" fmla="*/ 68352 w 145293"/>
                <a:gd name="connsiteY14" fmla="*/ 133161 h 170440"/>
                <a:gd name="connsiteX15" fmla="*/ 73382 w 145293"/>
                <a:gd name="connsiteY15" fmla="*/ 130088 h 170440"/>
                <a:gd name="connsiteX16" fmla="*/ 88750 w 145293"/>
                <a:gd name="connsiteY16" fmla="*/ 158029 h 17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5293" h="170440">
                  <a:moveTo>
                    <a:pt x="88750" y="158029"/>
                  </a:moveTo>
                  <a:cubicBezTo>
                    <a:pt x="86514" y="159426"/>
                    <a:pt x="84558" y="160544"/>
                    <a:pt x="82323" y="161661"/>
                  </a:cubicBezTo>
                  <a:cubicBezTo>
                    <a:pt x="72264" y="166691"/>
                    <a:pt x="61926" y="169205"/>
                    <a:pt x="52426" y="169205"/>
                  </a:cubicBezTo>
                  <a:cubicBezTo>
                    <a:pt x="43485" y="169205"/>
                    <a:pt x="35103" y="166970"/>
                    <a:pt x="27559" y="162500"/>
                  </a:cubicBezTo>
                  <a:cubicBezTo>
                    <a:pt x="12191" y="153279"/>
                    <a:pt x="2970" y="135676"/>
                    <a:pt x="2132" y="113882"/>
                  </a:cubicBezTo>
                  <a:cubicBezTo>
                    <a:pt x="1573" y="94323"/>
                    <a:pt x="7441" y="73088"/>
                    <a:pt x="19176" y="53529"/>
                  </a:cubicBezTo>
                  <a:cubicBezTo>
                    <a:pt x="44882" y="10500"/>
                    <a:pt x="88470" y="-9338"/>
                    <a:pt x="118926" y="8823"/>
                  </a:cubicBezTo>
                  <a:cubicBezTo>
                    <a:pt x="146588" y="25309"/>
                    <a:pt x="152176" y="66662"/>
                    <a:pt x="133455" y="106338"/>
                  </a:cubicBezTo>
                  <a:lnTo>
                    <a:pt x="105514" y="90691"/>
                  </a:lnTo>
                  <a:cubicBezTo>
                    <a:pt x="116691" y="65544"/>
                    <a:pt x="113617" y="42912"/>
                    <a:pt x="102720" y="36206"/>
                  </a:cubicBezTo>
                  <a:cubicBezTo>
                    <a:pt x="100205" y="34809"/>
                    <a:pt x="97411" y="33970"/>
                    <a:pt x="94058" y="33970"/>
                  </a:cubicBezTo>
                  <a:cubicBezTo>
                    <a:pt x="80367" y="33970"/>
                    <a:pt x="60808" y="46265"/>
                    <a:pt x="46838" y="69735"/>
                  </a:cubicBezTo>
                  <a:cubicBezTo>
                    <a:pt x="38456" y="83706"/>
                    <a:pt x="33985" y="99632"/>
                    <a:pt x="34264" y="112764"/>
                  </a:cubicBezTo>
                  <a:cubicBezTo>
                    <a:pt x="34544" y="123382"/>
                    <a:pt x="38176" y="131485"/>
                    <a:pt x="44044" y="135117"/>
                  </a:cubicBezTo>
                  <a:cubicBezTo>
                    <a:pt x="49911" y="138470"/>
                    <a:pt x="58853" y="137911"/>
                    <a:pt x="68352" y="133161"/>
                  </a:cubicBezTo>
                  <a:cubicBezTo>
                    <a:pt x="70029" y="132323"/>
                    <a:pt x="71705" y="131206"/>
                    <a:pt x="73382" y="130088"/>
                  </a:cubicBezTo>
                  <a:cubicBezTo>
                    <a:pt x="85117" y="140706"/>
                    <a:pt x="89029" y="157191"/>
                    <a:pt x="88750" y="158029"/>
                  </a:cubicBezTo>
                  <a:close/>
                </a:path>
              </a:pathLst>
            </a:custGeom>
            <a:solidFill>
              <a:srgbClr val="3F4A9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" name="Forma libre 79">
              <a:extLst>
                <a:ext uri="{FF2B5EF4-FFF2-40B4-BE49-F238E27FC236}">
                  <a16:creationId xmlns:a16="http://schemas.microsoft.com/office/drawing/2014/main" id="{567BCC69-1AF2-B846-BF10-BB7D352A56D6}"/>
                </a:ext>
              </a:extLst>
            </p:cNvPr>
            <p:cNvSpPr/>
            <p:nvPr/>
          </p:nvSpPr>
          <p:spPr>
            <a:xfrm>
              <a:off x="7548271" y="3905145"/>
              <a:ext cx="89412" cy="131323"/>
            </a:xfrm>
            <a:custGeom>
              <a:avLst/>
              <a:gdLst>
                <a:gd name="connsiteX0" fmla="*/ 6702 w 89411"/>
                <a:gd name="connsiteY0" fmla="*/ 131547 h 131323"/>
                <a:gd name="connsiteX1" fmla="*/ 27937 w 89411"/>
                <a:gd name="connsiteY1" fmla="*/ 34591 h 131323"/>
                <a:gd name="connsiteX2" fmla="*/ 79628 w 89411"/>
                <a:gd name="connsiteY2" fmla="*/ 2179 h 131323"/>
                <a:gd name="connsiteX3" fmla="*/ 84099 w 89411"/>
                <a:gd name="connsiteY3" fmla="*/ 10003 h 131323"/>
                <a:gd name="connsiteX4" fmla="*/ 30172 w 89411"/>
                <a:gd name="connsiteY4" fmla="*/ 44929 h 131323"/>
                <a:gd name="connsiteX5" fmla="*/ 8937 w 89411"/>
                <a:gd name="connsiteY5" fmla="*/ 110311 h 131323"/>
                <a:gd name="connsiteX6" fmla="*/ 6702 w 89411"/>
                <a:gd name="connsiteY6" fmla="*/ 131547 h 13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9411" h="131323">
                  <a:moveTo>
                    <a:pt x="6702" y="131547"/>
                  </a:moveTo>
                  <a:cubicBezTo>
                    <a:pt x="555" y="126238"/>
                    <a:pt x="-4754" y="70076"/>
                    <a:pt x="27937" y="34591"/>
                  </a:cubicBezTo>
                  <a:cubicBezTo>
                    <a:pt x="60908" y="-1174"/>
                    <a:pt x="70408" y="2179"/>
                    <a:pt x="79628" y="2179"/>
                  </a:cubicBezTo>
                  <a:cubicBezTo>
                    <a:pt x="88849" y="2179"/>
                    <a:pt x="89408" y="6650"/>
                    <a:pt x="84099" y="10003"/>
                  </a:cubicBezTo>
                  <a:cubicBezTo>
                    <a:pt x="78790" y="13356"/>
                    <a:pt x="49172" y="18664"/>
                    <a:pt x="30172" y="44929"/>
                  </a:cubicBezTo>
                  <a:cubicBezTo>
                    <a:pt x="11173" y="71194"/>
                    <a:pt x="8378" y="96341"/>
                    <a:pt x="8937" y="110311"/>
                  </a:cubicBezTo>
                  <a:cubicBezTo>
                    <a:pt x="9776" y="124002"/>
                    <a:pt x="10055" y="134341"/>
                    <a:pt x="6702" y="131547"/>
                  </a:cubicBezTo>
                  <a:close/>
                </a:path>
              </a:pathLst>
            </a:custGeom>
            <a:solidFill>
              <a:srgbClr val="A4A9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D10125EC-16D4-DB44-9B48-416ABF12ED36}"/>
                </a:ext>
              </a:extLst>
            </p:cNvPr>
            <p:cNvSpPr/>
            <p:nvPr/>
          </p:nvSpPr>
          <p:spPr>
            <a:xfrm>
              <a:off x="7640464" y="3902426"/>
              <a:ext cx="22353" cy="13971"/>
            </a:xfrm>
            <a:custGeom>
              <a:avLst/>
              <a:gdLst>
                <a:gd name="connsiteX0" fmla="*/ 6995 w 22352"/>
                <a:gd name="connsiteY0" fmla="*/ 2105 h 13970"/>
                <a:gd name="connsiteX1" fmla="*/ 22362 w 22352"/>
                <a:gd name="connsiteY1" fmla="*/ 11046 h 13970"/>
                <a:gd name="connsiteX2" fmla="*/ 6995 w 22352"/>
                <a:gd name="connsiteY2" fmla="*/ 10208 h 13970"/>
                <a:gd name="connsiteX3" fmla="*/ 6995 w 22352"/>
                <a:gd name="connsiteY3" fmla="*/ 2105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52" h="13970">
                  <a:moveTo>
                    <a:pt x="6995" y="2105"/>
                  </a:moveTo>
                  <a:cubicBezTo>
                    <a:pt x="11465" y="1825"/>
                    <a:pt x="20127" y="7972"/>
                    <a:pt x="22362" y="11046"/>
                  </a:cubicBezTo>
                  <a:cubicBezTo>
                    <a:pt x="24598" y="14119"/>
                    <a:pt x="11745" y="9369"/>
                    <a:pt x="6995" y="10208"/>
                  </a:cubicBezTo>
                  <a:cubicBezTo>
                    <a:pt x="2245" y="11046"/>
                    <a:pt x="-1108" y="2943"/>
                    <a:pt x="6995" y="2105"/>
                  </a:cubicBezTo>
                  <a:close/>
                </a:path>
              </a:pathLst>
            </a:custGeom>
            <a:solidFill>
              <a:srgbClr val="A4A9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34D4213B-A3D2-5340-A47D-6447AEF7578F}"/>
                </a:ext>
              </a:extLst>
            </p:cNvPr>
            <p:cNvSpPr/>
            <p:nvPr/>
          </p:nvSpPr>
          <p:spPr>
            <a:xfrm>
              <a:off x="7451328" y="3942957"/>
              <a:ext cx="53088" cy="64265"/>
            </a:xfrm>
            <a:custGeom>
              <a:avLst/>
              <a:gdLst>
                <a:gd name="connsiteX0" fmla="*/ 8645 w 53088"/>
                <a:gd name="connsiteY0" fmla="*/ 42882 h 64264"/>
                <a:gd name="connsiteX1" fmla="*/ 43292 w 53088"/>
                <a:gd name="connsiteY1" fmla="*/ 60485 h 64264"/>
                <a:gd name="connsiteX2" fmla="*/ 44689 w 53088"/>
                <a:gd name="connsiteY2" fmla="*/ 21647 h 64264"/>
                <a:gd name="connsiteX3" fmla="*/ 10042 w 53088"/>
                <a:gd name="connsiteY3" fmla="*/ 4044 h 64264"/>
                <a:gd name="connsiteX4" fmla="*/ 8645 w 53088"/>
                <a:gd name="connsiteY4" fmla="*/ 42882 h 6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88" h="64264">
                  <a:moveTo>
                    <a:pt x="8645" y="42882"/>
                  </a:moveTo>
                  <a:cubicBezTo>
                    <a:pt x="17866" y="58529"/>
                    <a:pt x="33513" y="66352"/>
                    <a:pt x="43292" y="60485"/>
                  </a:cubicBezTo>
                  <a:cubicBezTo>
                    <a:pt x="53351" y="54617"/>
                    <a:pt x="53910" y="37294"/>
                    <a:pt x="44689" y="21647"/>
                  </a:cubicBezTo>
                  <a:cubicBezTo>
                    <a:pt x="35469" y="6000"/>
                    <a:pt x="19822" y="-1824"/>
                    <a:pt x="10042" y="4044"/>
                  </a:cubicBezTo>
                  <a:cubicBezTo>
                    <a:pt x="-16" y="9911"/>
                    <a:pt x="-575" y="27514"/>
                    <a:pt x="8645" y="42882"/>
                  </a:cubicBezTo>
                  <a:close/>
                </a:path>
              </a:pathLst>
            </a:custGeom>
            <a:solidFill>
              <a:srgbClr val="D964A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" name="Forma libre 82">
              <a:extLst>
                <a:ext uri="{FF2B5EF4-FFF2-40B4-BE49-F238E27FC236}">
                  <a16:creationId xmlns:a16="http://schemas.microsoft.com/office/drawing/2014/main" id="{0283F563-8DCE-B045-BF65-4CAF6FD3A441}"/>
                </a:ext>
              </a:extLst>
            </p:cNvPr>
            <p:cNvSpPr/>
            <p:nvPr/>
          </p:nvSpPr>
          <p:spPr>
            <a:xfrm>
              <a:off x="7413136" y="3822501"/>
              <a:ext cx="145294" cy="170441"/>
            </a:xfrm>
            <a:custGeom>
              <a:avLst/>
              <a:gdLst>
                <a:gd name="connsiteX0" fmla="*/ 88750 w 145293"/>
                <a:gd name="connsiteY0" fmla="*/ 158029 h 170440"/>
                <a:gd name="connsiteX1" fmla="*/ 82323 w 145293"/>
                <a:gd name="connsiteY1" fmla="*/ 161661 h 170440"/>
                <a:gd name="connsiteX2" fmla="*/ 52426 w 145293"/>
                <a:gd name="connsiteY2" fmla="*/ 169205 h 170440"/>
                <a:gd name="connsiteX3" fmla="*/ 27559 w 145293"/>
                <a:gd name="connsiteY3" fmla="*/ 162500 h 170440"/>
                <a:gd name="connsiteX4" fmla="*/ 2132 w 145293"/>
                <a:gd name="connsiteY4" fmla="*/ 113882 h 170440"/>
                <a:gd name="connsiteX5" fmla="*/ 19176 w 145293"/>
                <a:gd name="connsiteY5" fmla="*/ 53529 h 170440"/>
                <a:gd name="connsiteX6" fmla="*/ 118926 w 145293"/>
                <a:gd name="connsiteY6" fmla="*/ 8823 h 170440"/>
                <a:gd name="connsiteX7" fmla="*/ 133455 w 145293"/>
                <a:gd name="connsiteY7" fmla="*/ 106338 h 170440"/>
                <a:gd name="connsiteX8" fmla="*/ 105514 w 145293"/>
                <a:gd name="connsiteY8" fmla="*/ 90691 h 170440"/>
                <a:gd name="connsiteX9" fmla="*/ 102720 w 145293"/>
                <a:gd name="connsiteY9" fmla="*/ 36206 h 170440"/>
                <a:gd name="connsiteX10" fmla="*/ 94058 w 145293"/>
                <a:gd name="connsiteY10" fmla="*/ 33970 h 170440"/>
                <a:gd name="connsiteX11" fmla="*/ 46838 w 145293"/>
                <a:gd name="connsiteY11" fmla="*/ 69735 h 170440"/>
                <a:gd name="connsiteX12" fmla="*/ 34264 w 145293"/>
                <a:gd name="connsiteY12" fmla="*/ 112764 h 170440"/>
                <a:gd name="connsiteX13" fmla="*/ 44044 w 145293"/>
                <a:gd name="connsiteY13" fmla="*/ 135117 h 170440"/>
                <a:gd name="connsiteX14" fmla="*/ 68353 w 145293"/>
                <a:gd name="connsiteY14" fmla="*/ 133161 h 170440"/>
                <a:gd name="connsiteX15" fmla="*/ 73382 w 145293"/>
                <a:gd name="connsiteY15" fmla="*/ 130088 h 170440"/>
                <a:gd name="connsiteX16" fmla="*/ 88750 w 145293"/>
                <a:gd name="connsiteY16" fmla="*/ 158029 h 17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5293" h="170440">
                  <a:moveTo>
                    <a:pt x="88750" y="158029"/>
                  </a:moveTo>
                  <a:cubicBezTo>
                    <a:pt x="86514" y="159426"/>
                    <a:pt x="84558" y="160544"/>
                    <a:pt x="82323" y="161661"/>
                  </a:cubicBezTo>
                  <a:cubicBezTo>
                    <a:pt x="72264" y="166691"/>
                    <a:pt x="61926" y="169205"/>
                    <a:pt x="52426" y="169205"/>
                  </a:cubicBezTo>
                  <a:cubicBezTo>
                    <a:pt x="43485" y="169205"/>
                    <a:pt x="35103" y="166970"/>
                    <a:pt x="27559" y="162500"/>
                  </a:cubicBezTo>
                  <a:cubicBezTo>
                    <a:pt x="12191" y="153279"/>
                    <a:pt x="2970" y="135676"/>
                    <a:pt x="2132" y="113882"/>
                  </a:cubicBezTo>
                  <a:cubicBezTo>
                    <a:pt x="1573" y="94323"/>
                    <a:pt x="7441" y="73088"/>
                    <a:pt x="19176" y="53529"/>
                  </a:cubicBezTo>
                  <a:cubicBezTo>
                    <a:pt x="44882" y="10500"/>
                    <a:pt x="88470" y="-9338"/>
                    <a:pt x="118926" y="8823"/>
                  </a:cubicBezTo>
                  <a:cubicBezTo>
                    <a:pt x="146588" y="25309"/>
                    <a:pt x="152176" y="66662"/>
                    <a:pt x="133455" y="106338"/>
                  </a:cubicBezTo>
                  <a:lnTo>
                    <a:pt x="105514" y="90691"/>
                  </a:lnTo>
                  <a:cubicBezTo>
                    <a:pt x="116691" y="65544"/>
                    <a:pt x="113617" y="42912"/>
                    <a:pt x="102720" y="36206"/>
                  </a:cubicBezTo>
                  <a:cubicBezTo>
                    <a:pt x="100205" y="34809"/>
                    <a:pt x="97411" y="33970"/>
                    <a:pt x="94058" y="33970"/>
                  </a:cubicBezTo>
                  <a:cubicBezTo>
                    <a:pt x="80367" y="33970"/>
                    <a:pt x="60808" y="46265"/>
                    <a:pt x="46838" y="69735"/>
                  </a:cubicBezTo>
                  <a:cubicBezTo>
                    <a:pt x="38456" y="83706"/>
                    <a:pt x="33985" y="99632"/>
                    <a:pt x="34264" y="112764"/>
                  </a:cubicBezTo>
                  <a:cubicBezTo>
                    <a:pt x="34544" y="123382"/>
                    <a:pt x="38176" y="131485"/>
                    <a:pt x="44044" y="135117"/>
                  </a:cubicBezTo>
                  <a:cubicBezTo>
                    <a:pt x="49911" y="138470"/>
                    <a:pt x="58853" y="137911"/>
                    <a:pt x="68353" y="133161"/>
                  </a:cubicBezTo>
                  <a:cubicBezTo>
                    <a:pt x="70029" y="132323"/>
                    <a:pt x="71705" y="131206"/>
                    <a:pt x="73382" y="130088"/>
                  </a:cubicBezTo>
                  <a:cubicBezTo>
                    <a:pt x="85397" y="140706"/>
                    <a:pt x="89308" y="157470"/>
                    <a:pt x="88750" y="158029"/>
                  </a:cubicBezTo>
                  <a:close/>
                </a:path>
              </a:pathLst>
            </a:custGeom>
            <a:solidFill>
              <a:srgbClr val="3F4A9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" name="Forma libre 83">
              <a:extLst>
                <a:ext uri="{FF2B5EF4-FFF2-40B4-BE49-F238E27FC236}">
                  <a16:creationId xmlns:a16="http://schemas.microsoft.com/office/drawing/2014/main" id="{89799732-71DF-084F-B4B7-5547E1358710}"/>
                </a:ext>
              </a:extLst>
            </p:cNvPr>
            <p:cNvSpPr/>
            <p:nvPr/>
          </p:nvSpPr>
          <p:spPr>
            <a:xfrm>
              <a:off x="7419463" y="3830822"/>
              <a:ext cx="89412" cy="131323"/>
            </a:xfrm>
            <a:custGeom>
              <a:avLst/>
              <a:gdLst>
                <a:gd name="connsiteX0" fmla="*/ 6702 w 89411"/>
                <a:gd name="connsiteY0" fmla="*/ 131547 h 131323"/>
                <a:gd name="connsiteX1" fmla="*/ 27937 w 89411"/>
                <a:gd name="connsiteY1" fmla="*/ 34591 h 131323"/>
                <a:gd name="connsiteX2" fmla="*/ 79908 w 89411"/>
                <a:gd name="connsiteY2" fmla="*/ 2179 h 131323"/>
                <a:gd name="connsiteX3" fmla="*/ 84378 w 89411"/>
                <a:gd name="connsiteY3" fmla="*/ 10003 h 131323"/>
                <a:gd name="connsiteX4" fmla="*/ 30452 w 89411"/>
                <a:gd name="connsiteY4" fmla="*/ 44929 h 131323"/>
                <a:gd name="connsiteX5" fmla="*/ 9217 w 89411"/>
                <a:gd name="connsiteY5" fmla="*/ 110311 h 131323"/>
                <a:gd name="connsiteX6" fmla="*/ 6702 w 89411"/>
                <a:gd name="connsiteY6" fmla="*/ 131547 h 13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9411" h="131323">
                  <a:moveTo>
                    <a:pt x="6702" y="131547"/>
                  </a:moveTo>
                  <a:cubicBezTo>
                    <a:pt x="555" y="126238"/>
                    <a:pt x="-4754" y="70076"/>
                    <a:pt x="27937" y="34591"/>
                  </a:cubicBezTo>
                  <a:cubicBezTo>
                    <a:pt x="61187" y="-1174"/>
                    <a:pt x="70687" y="2179"/>
                    <a:pt x="79908" y="2179"/>
                  </a:cubicBezTo>
                  <a:cubicBezTo>
                    <a:pt x="89128" y="2179"/>
                    <a:pt x="89687" y="6650"/>
                    <a:pt x="84378" y="10003"/>
                  </a:cubicBezTo>
                  <a:cubicBezTo>
                    <a:pt x="79070" y="13356"/>
                    <a:pt x="49452" y="18664"/>
                    <a:pt x="30452" y="44929"/>
                  </a:cubicBezTo>
                  <a:cubicBezTo>
                    <a:pt x="11452" y="71194"/>
                    <a:pt x="8658" y="96341"/>
                    <a:pt x="9217" y="110311"/>
                  </a:cubicBezTo>
                  <a:cubicBezTo>
                    <a:pt x="9775" y="124002"/>
                    <a:pt x="10055" y="134341"/>
                    <a:pt x="6702" y="131547"/>
                  </a:cubicBezTo>
                  <a:close/>
                </a:path>
              </a:pathLst>
            </a:custGeom>
            <a:solidFill>
              <a:srgbClr val="A4A9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" name="Forma libre 84">
              <a:extLst>
                <a:ext uri="{FF2B5EF4-FFF2-40B4-BE49-F238E27FC236}">
                  <a16:creationId xmlns:a16="http://schemas.microsoft.com/office/drawing/2014/main" id="{6E74080C-C316-664B-B6F7-BBC1E6785F9B}"/>
                </a:ext>
              </a:extLst>
            </p:cNvPr>
            <p:cNvSpPr/>
            <p:nvPr/>
          </p:nvSpPr>
          <p:spPr>
            <a:xfrm>
              <a:off x="7511655" y="3828102"/>
              <a:ext cx="22353" cy="13971"/>
            </a:xfrm>
            <a:custGeom>
              <a:avLst/>
              <a:gdLst>
                <a:gd name="connsiteX0" fmla="*/ 6995 w 22352"/>
                <a:gd name="connsiteY0" fmla="*/ 2105 h 13970"/>
                <a:gd name="connsiteX1" fmla="*/ 22362 w 22352"/>
                <a:gd name="connsiteY1" fmla="*/ 11046 h 13970"/>
                <a:gd name="connsiteX2" fmla="*/ 6995 w 22352"/>
                <a:gd name="connsiteY2" fmla="*/ 10208 h 13970"/>
                <a:gd name="connsiteX3" fmla="*/ 6995 w 22352"/>
                <a:gd name="connsiteY3" fmla="*/ 2105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52" h="13970">
                  <a:moveTo>
                    <a:pt x="6995" y="2105"/>
                  </a:moveTo>
                  <a:cubicBezTo>
                    <a:pt x="11465" y="1825"/>
                    <a:pt x="20127" y="7972"/>
                    <a:pt x="22362" y="11046"/>
                  </a:cubicBezTo>
                  <a:cubicBezTo>
                    <a:pt x="24598" y="14119"/>
                    <a:pt x="11745" y="9369"/>
                    <a:pt x="6995" y="10208"/>
                  </a:cubicBezTo>
                  <a:cubicBezTo>
                    <a:pt x="2245" y="11046"/>
                    <a:pt x="-1108" y="2943"/>
                    <a:pt x="6995" y="2105"/>
                  </a:cubicBezTo>
                  <a:close/>
                </a:path>
              </a:pathLst>
            </a:custGeom>
            <a:solidFill>
              <a:srgbClr val="A4A9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" name="Forma libre 85">
              <a:extLst>
                <a:ext uri="{FF2B5EF4-FFF2-40B4-BE49-F238E27FC236}">
                  <a16:creationId xmlns:a16="http://schemas.microsoft.com/office/drawing/2014/main" id="{16493896-D31E-294E-8566-3F841249C3EF}"/>
                </a:ext>
              </a:extLst>
            </p:cNvPr>
            <p:cNvSpPr/>
            <p:nvPr/>
          </p:nvSpPr>
          <p:spPr>
            <a:xfrm>
              <a:off x="7306873" y="3859413"/>
              <a:ext cx="53088" cy="64265"/>
            </a:xfrm>
            <a:custGeom>
              <a:avLst/>
              <a:gdLst>
                <a:gd name="connsiteX0" fmla="*/ 8645 w 53088"/>
                <a:gd name="connsiteY0" fmla="*/ 42882 h 64264"/>
                <a:gd name="connsiteX1" fmla="*/ 43292 w 53088"/>
                <a:gd name="connsiteY1" fmla="*/ 60485 h 64264"/>
                <a:gd name="connsiteX2" fmla="*/ 44689 w 53088"/>
                <a:gd name="connsiteY2" fmla="*/ 21647 h 64264"/>
                <a:gd name="connsiteX3" fmla="*/ 10042 w 53088"/>
                <a:gd name="connsiteY3" fmla="*/ 4044 h 64264"/>
                <a:gd name="connsiteX4" fmla="*/ 8645 w 53088"/>
                <a:gd name="connsiteY4" fmla="*/ 42882 h 6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88" h="64264">
                  <a:moveTo>
                    <a:pt x="8645" y="42882"/>
                  </a:moveTo>
                  <a:cubicBezTo>
                    <a:pt x="17866" y="58529"/>
                    <a:pt x="33513" y="66352"/>
                    <a:pt x="43292" y="60485"/>
                  </a:cubicBezTo>
                  <a:cubicBezTo>
                    <a:pt x="53351" y="54617"/>
                    <a:pt x="53910" y="37294"/>
                    <a:pt x="44689" y="21647"/>
                  </a:cubicBezTo>
                  <a:cubicBezTo>
                    <a:pt x="35469" y="6000"/>
                    <a:pt x="19822" y="-1824"/>
                    <a:pt x="10042" y="4044"/>
                  </a:cubicBezTo>
                  <a:cubicBezTo>
                    <a:pt x="-16" y="9911"/>
                    <a:pt x="-575" y="27235"/>
                    <a:pt x="8645" y="42882"/>
                  </a:cubicBezTo>
                  <a:close/>
                </a:path>
              </a:pathLst>
            </a:custGeom>
            <a:solidFill>
              <a:srgbClr val="D964A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" name="Forma libre 86">
              <a:extLst>
                <a:ext uri="{FF2B5EF4-FFF2-40B4-BE49-F238E27FC236}">
                  <a16:creationId xmlns:a16="http://schemas.microsoft.com/office/drawing/2014/main" id="{C7B252A9-23A3-5F41-AA95-5388804EA8A1}"/>
                </a:ext>
              </a:extLst>
            </p:cNvPr>
            <p:cNvSpPr/>
            <p:nvPr/>
          </p:nvSpPr>
          <p:spPr>
            <a:xfrm>
              <a:off x="7268959" y="3738957"/>
              <a:ext cx="145294" cy="170441"/>
            </a:xfrm>
            <a:custGeom>
              <a:avLst/>
              <a:gdLst>
                <a:gd name="connsiteX0" fmla="*/ 88750 w 145293"/>
                <a:gd name="connsiteY0" fmla="*/ 158029 h 170440"/>
                <a:gd name="connsiteX1" fmla="*/ 82323 w 145293"/>
                <a:gd name="connsiteY1" fmla="*/ 161661 h 170440"/>
                <a:gd name="connsiteX2" fmla="*/ 52426 w 145293"/>
                <a:gd name="connsiteY2" fmla="*/ 169205 h 170440"/>
                <a:gd name="connsiteX3" fmla="*/ 27558 w 145293"/>
                <a:gd name="connsiteY3" fmla="*/ 162500 h 170440"/>
                <a:gd name="connsiteX4" fmla="*/ 2132 w 145293"/>
                <a:gd name="connsiteY4" fmla="*/ 113882 h 170440"/>
                <a:gd name="connsiteX5" fmla="*/ 19176 w 145293"/>
                <a:gd name="connsiteY5" fmla="*/ 53529 h 170440"/>
                <a:gd name="connsiteX6" fmla="*/ 118926 w 145293"/>
                <a:gd name="connsiteY6" fmla="*/ 8823 h 170440"/>
                <a:gd name="connsiteX7" fmla="*/ 133176 w 145293"/>
                <a:gd name="connsiteY7" fmla="*/ 106897 h 170440"/>
                <a:gd name="connsiteX8" fmla="*/ 105514 w 145293"/>
                <a:gd name="connsiteY8" fmla="*/ 90970 h 170440"/>
                <a:gd name="connsiteX9" fmla="*/ 102720 w 145293"/>
                <a:gd name="connsiteY9" fmla="*/ 36485 h 170440"/>
                <a:gd name="connsiteX10" fmla="*/ 94058 w 145293"/>
                <a:gd name="connsiteY10" fmla="*/ 34250 h 170440"/>
                <a:gd name="connsiteX11" fmla="*/ 46838 w 145293"/>
                <a:gd name="connsiteY11" fmla="*/ 70014 h 170440"/>
                <a:gd name="connsiteX12" fmla="*/ 34264 w 145293"/>
                <a:gd name="connsiteY12" fmla="*/ 113044 h 170440"/>
                <a:gd name="connsiteX13" fmla="*/ 44044 w 145293"/>
                <a:gd name="connsiteY13" fmla="*/ 135397 h 170440"/>
                <a:gd name="connsiteX14" fmla="*/ 68353 w 145293"/>
                <a:gd name="connsiteY14" fmla="*/ 133441 h 170440"/>
                <a:gd name="connsiteX15" fmla="*/ 73382 w 145293"/>
                <a:gd name="connsiteY15" fmla="*/ 130367 h 170440"/>
                <a:gd name="connsiteX16" fmla="*/ 88750 w 145293"/>
                <a:gd name="connsiteY16" fmla="*/ 158029 h 17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5293" h="170440">
                  <a:moveTo>
                    <a:pt x="88750" y="158029"/>
                  </a:moveTo>
                  <a:cubicBezTo>
                    <a:pt x="86514" y="159426"/>
                    <a:pt x="84558" y="160544"/>
                    <a:pt x="82323" y="161661"/>
                  </a:cubicBezTo>
                  <a:cubicBezTo>
                    <a:pt x="72264" y="166691"/>
                    <a:pt x="61926" y="169205"/>
                    <a:pt x="52426" y="169205"/>
                  </a:cubicBezTo>
                  <a:cubicBezTo>
                    <a:pt x="43485" y="169205"/>
                    <a:pt x="35103" y="166970"/>
                    <a:pt x="27558" y="162500"/>
                  </a:cubicBezTo>
                  <a:cubicBezTo>
                    <a:pt x="12191" y="153279"/>
                    <a:pt x="2970" y="135676"/>
                    <a:pt x="2132" y="113882"/>
                  </a:cubicBezTo>
                  <a:cubicBezTo>
                    <a:pt x="1573" y="94323"/>
                    <a:pt x="7441" y="73088"/>
                    <a:pt x="19176" y="53529"/>
                  </a:cubicBezTo>
                  <a:cubicBezTo>
                    <a:pt x="44882" y="10500"/>
                    <a:pt x="88470" y="-9338"/>
                    <a:pt x="118926" y="8823"/>
                  </a:cubicBezTo>
                  <a:cubicBezTo>
                    <a:pt x="146588" y="25309"/>
                    <a:pt x="151896" y="66941"/>
                    <a:pt x="133176" y="106897"/>
                  </a:cubicBezTo>
                  <a:lnTo>
                    <a:pt x="105514" y="90970"/>
                  </a:lnTo>
                  <a:cubicBezTo>
                    <a:pt x="116691" y="65823"/>
                    <a:pt x="113617" y="42912"/>
                    <a:pt x="102720" y="36485"/>
                  </a:cubicBezTo>
                  <a:cubicBezTo>
                    <a:pt x="100205" y="35088"/>
                    <a:pt x="97411" y="34250"/>
                    <a:pt x="94058" y="34250"/>
                  </a:cubicBezTo>
                  <a:cubicBezTo>
                    <a:pt x="80367" y="34250"/>
                    <a:pt x="60808" y="46544"/>
                    <a:pt x="46838" y="70014"/>
                  </a:cubicBezTo>
                  <a:cubicBezTo>
                    <a:pt x="38456" y="83985"/>
                    <a:pt x="33985" y="99911"/>
                    <a:pt x="34264" y="113044"/>
                  </a:cubicBezTo>
                  <a:cubicBezTo>
                    <a:pt x="34544" y="123661"/>
                    <a:pt x="38176" y="131764"/>
                    <a:pt x="44044" y="135397"/>
                  </a:cubicBezTo>
                  <a:cubicBezTo>
                    <a:pt x="49911" y="138750"/>
                    <a:pt x="58853" y="138191"/>
                    <a:pt x="68353" y="133441"/>
                  </a:cubicBezTo>
                  <a:cubicBezTo>
                    <a:pt x="70029" y="132603"/>
                    <a:pt x="71705" y="131485"/>
                    <a:pt x="73382" y="130367"/>
                  </a:cubicBezTo>
                  <a:cubicBezTo>
                    <a:pt x="85117" y="140706"/>
                    <a:pt x="89029" y="157191"/>
                    <a:pt x="88750" y="158029"/>
                  </a:cubicBezTo>
                  <a:close/>
                </a:path>
              </a:pathLst>
            </a:custGeom>
            <a:solidFill>
              <a:srgbClr val="3F4A9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" name="Forma libre 87">
              <a:extLst>
                <a:ext uri="{FF2B5EF4-FFF2-40B4-BE49-F238E27FC236}">
                  <a16:creationId xmlns:a16="http://schemas.microsoft.com/office/drawing/2014/main" id="{94589D32-CE92-7243-ABAA-F77DE34352EF}"/>
                </a:ext>
              </a:extLst>
            </p:cNvPr>
            <p:cNvSpPr/>
            <p:nvPr/>
          </p:nvSpPr>
          <p:spPr>
            <a:xfrm>
              <a:off x="7273331" y="3744763"/>
              <a:ext cx="89412" cy="134117"/>
            </a:xfrm>
            <a:custGeom>
              <a:avLst/>
              <a:gdLst>
                <a:gd name="connsiteX0" fmla="*/ 6702 w 89411"/>
                <a:gd name="connsiteY0" fmla="*/ 131547 h 134117"/>
                <a:gd name="connsiteX1" fmla="*/ 27937 w 89411"/>
                <a:gd name="connsiteY1" fmla="*/ 34591 h 134117"/>
                <a:gd name="connsiteX2" fmla="*/ 79628 w 89411"/>
                <a:gd name="connsiteY2" fmla="*/ 2179 h 134117"/>
                <a:gd name="connsiteX3" fmla="*/ 84099 w 89411"/>
                <a:gd name="connsiteY3" fmla="*/ 10003 h 134117"/>
                <a:gd name="connsiteX4" fmla="*/ 30173 w 89411"/>
                <a:gd name="connsiteY4" fmla="*/ 44929 h 134117"/>
                <a:gd name="connsiteX5" fmla="*/ 8937 w 89411"/>
                <a:gd name="connsiteY5" fmla="*/ 110311 h 134117"/>
                <a:gd name="connsiteX6" fmla="*/ 6702 w 89411"/>
                <a:gd name="connsiteY6" fmla="*/ 131547 h 134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9411" h="134117">
                  <a:moveTo>
                    <a:pt x="6702" y="131547"/>
                  </a:moveTo>
                  <a:cubicBezTo>
                    <a:pt x="555" y="126238"/>
                    <a:pt x="-4754" y="70076"/>
                    <a:pt x="27937" y="34591"/>
                  </a:cubicBezTo>
                  <a:cubicBezTo>
                    <a:pt x="60908" y="-1174"/>
                    <a:pt x="70408" y="2179"/>
                    <a:pt x="79628" y="2179"/>
                  </a:cubicBezTo>
                  <a:cubicBezTo>
                    <a:pt x="88849" y="2179"/>
                    <a:pt x="89408" y="6650"/>
                    <a:pt x="84099" y="10003"/>
                  </a:cubicBezTo>
                  <a:cubicBezTo>
                    <a:pt x="78790" y="13356"/>
                    <a:pt x="49172" y="18664"/>
                    <a:pt x="30173" y="44929"/>
                  </a:cubicBezTo>
                  <a:cubicBezTo>
                    <a:pt x="11173" y="71194"/>
                    <a:pt x="8378" y="96341"/>
                    <a:pt x="8937" y="110311"/>
                  </a:cubicBezTo>
                  <a:cubicBezTo>
                    <a:pt x="9776" y="124282"/>
                    <a:pt x="10055" y="134620"/>
                    <a:pt x="6702" y="131547"/>
                  </a:cubicBezTo>
                  <a:close/>
                </a:path>
              </a:pathLst>
            </a:custGeom>
            <a:solidFill>
              <a:srgbClr val="A4A9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" name="Forma libre 88">
              <a:extLst>
                <a:ext uri="{FF2B5EF4-FFF2-40B4-BE49-F238E27FC236}">
                  <a16:creationId xmlns:a16="http://schemas.microsoft.com/office/drawing/2014/main" id="{A377CC93-08B2-0049-AF01-579A95E2C426}"/>
                </a:ext>
              </a:extLst>
            </p:cNvPr>
            <p:cNvSpPr/>
            <p:nvPr/>
          </p:nvSpPr>
          <p:spPr>
            <a:xfrm>
              <a:off x="7365523" y="3742044"/>
              <a:ext cx="22353" cy="13971"/>
            </a:xfrm>
            <a:custGeom>
              <a:avLst/>
              <a:gdLst>
                <a:gd name="connsiteX0" fmla="*/ 6995 w 22352"/>
                <a:gd name="connsiteY0" fmla="*/ 2105 h 13970"/>
                <a:gd name="connsiteX1" fmla="*/ 22362 w 22352"/>
                <a:gd name="connsiteY1" fmla="*/ 11046 h 13970"/>
                <a:gd name="connsiteX2" fmla="*/ 6995 w 22352"/>
                <a:gd name="connsiteY2" fmla="*/ 10208 h 13970"/>
                <a:gd name="connsiteX3" fmla="*/ 6995 w 22352"/>
                <a:gd name="connsiteY3" fmla="*/ 2105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52" h="13970">
                  <a:moveTo>
                    <a:pt x="6995" y="2105"/>
                  </a:moveTo>
                  <a:cubicBezTo>
                    <a:pt x="11465" y="1825"/>
                    <a:pt x="20127" y="7972"/>
                    <a:pt x="22362" y="11046"/>
                  </a:cubicBezTo>
                  <a:cubicBezTo>
                    <a:pt x="24598" y="14119"/>
                    <a:pt x="11745" y="9369"/>
                    <a:pt x="6995" y="10208"/>
                  </a:cubicBezTo>
                  <a:cubicBezTo>
                    <a:pt x="2245" y="11325"/>
                    <a:pt x="-1108" y="2943"/>
                    <a:pt x="6995" y="2105"/>
                  </a:cubicBezTo>
                  <a:close/>
                </a:path>
              </a:pathLst>
            </a:custGeom>
            <a:solidFill>
              <a:srgbClr val="A4A9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" name="Forma libre 89">
              <a:extLst>
                <a:ext uri="{FF2B5EF4-FFF2-40B4-BE49-F238E27FC236}">
                  <a16:creationId xmlns:a16="http://schemas.microsoft.com/office/drawing/2014/main" id="{2AA2A812-9941-2646-91EE-B1118E6F2283}"/>
                </a:ext>
              </a:extLst>
            </p:cNvPr>
            <p:cNvSpPr/>
            <p:nvPr/>
          </p:nvSpPr>
          <p:spPr>
            <a:xfrm>
              <a:off x="7257261" y="3803244"/>
              <a:ext cx="578381" cy="1061762"/>
            </a:xfrm>
            <a:custGeom>
              <a:avLst/>
              <a:gdLst>
                <a:gd name="connsiteX0" fmla="*/ 2096 w 578381"/>
                <a:gd name="connsiteY0" fmla="*/ 2096 h 1061762"/>
                <a:gd name="connsiteX1" fmla="*/ 2096 w 578381"/>
                <a:gd name="connsiteY1" fmla="*/ 101287 h 1061762"/>
                <a:gd name="connsiteX2" fmla="*/ 2096 w 578381"/>
                <a:gd name="connsiteY2" fmla="*/ 102404 h 1061762"/>
                <a:gd name="connsiteX3" fmla="*/ 2096 w 578381"/>
                <a:gd name="connsiteY3" fmla="*/ 729682 h 1061762"/>
                <a:gd name="connsiteX4" fmla="*/ 577683 w 578381"/>
                <a:gd name="connsiteY4" fmla="*/ 1061902 h 1061762"/>
                <a:gd name="connsiteX5" fmla="*/ 2096 w 578381"/>
                <a:gd name="connsiteY5" fmla="*/ 2096 h 1061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8381" h="1061762">
                  <a:moveTo>
                    <a:pt x="2096" y="2096"/>
                  </a:moveTo>
                  <a:lnTo>
                    <a:pt x="2096" y="101287"/>
                  </a:lnTo>
                  <a:lnTo>
                    <a:pt x="2096" y="102404"/>
                  </a:lnTo>
                  <a:lnTo>
                    <a:pt x="2096" y="729682"/>
                  </a:lnTo>
                  <a:lnTo>
                    <a:pt x="577683" y="1061902"/>
                  </a:lnTo>
                  <a:cubicBezTo>
                    <a:pt x="257198" y="722138"/>
                    <a:pt x="2096" y="2096"/>
                    <a:pt x="2096" y="2096"/>
                  </a:cubicBezTo>
                  <a:close/>
                </a:path>
              </a:pathLst>
            </a:custGeom>
            <a:solidFill>
              <a:srgbClr val="ED7BAE">
                <a:alpha val="2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" name="Forma libre 90">
              <a:extLst>
                <a:ext uri="{FF2B5EF4-FFF2-40B4-BE49-F238E27FC236}">
                  <a16:creationId xmlns:a16="http://schemas.microsoft.com/office/drawing/2014/main" id="{FF256638-EBE4-1E42-817A-77DAB948A898}"/>
                </a:ext>
              </a:extLst>
            </p:cNvPr>
            <p:cNvSpPr/>
            <p:nvPr/>
          </p:nvSpPr>
          <p:spPr>
            <a:xfrm>
              <a:off x="7115584" y="4294425"/>
              <a:ext cx="64265" cy="41912"/>
            </a:xfrm>
            <a:custGeom>
              <a:avLst/>
              <a:gdLst>
                <a:gd name="connsiteX0" fmla="*/ 23905 w 64264"/>
                <a:gd name="connsiteY0" fmla="*/ 26707 h 41911"/>
                <a:gd name="connsiteX1" fmla="*/ 6302 w 64264"/>
                <a:gd name="connsiteY1" fmla="*/ 24751 h 41911"/>
                <a:gd name="connsiteX2" fmla="*/ 3229 w 64264"/>
                <a:gd name="connsiteY2" fmla="*/ 16928 h 41911"/>
                <a:gd name="connsiteX3" fmla="*/ 3508 w 64264"/>
                <a:gd name="connsiteY3" fmla="*/ 16649 h 41911"/>
                <a:gd name="connsiteX4" fmla="*/ 30052 w 64264"/>
                <a:gd name="connsiteY4" fmla="*/ 2119 h 41911"/>
                <a:gd name="connsiteX5" fmla="*/ 30052 w 64264"/>
                <a:gd name="connsiteY5" fmla="*/ 2119 h 41911"/>
                <a:gd name="connsiteX6" fmla="*/ 57434 w 64264"/>
                <a:gd name="connsiteY6" fmla="*/ 7428 h 41911"/>
                <a:gd name="connsiteX7" fmla="*/ 56596 w 64264"/>
                <a:gd name="connsiteY7" fmla="*/ 34810 h 41911"/>
                <a:gd name="connsiteX8" fmla="*/ 33964 w 64264"/>
                <a:gd name="connsiteY8" fmla="*/ 27825 h 41911"/>
                <a:gd name="connsiteX9" fmla="*/ 34243 w 64264"/>
                <a:gd name="connsiteY9" fmla="*/ 39840 h 41911"/>
                <a:gd name="connsiteX10" fmla="*/ 28376 w 64264"/>
                <a:gd name="connsiteY10" fmla="*/ 36766 h 41911"/>
                <a:gd name="connsiteX11" fmla="*/ 23905 w 64264"/>
                <a:gd name="connsiteY11" fmla="*/ 26707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264" h="41911">
                  <a:moveTo>
                    <a:pt x="23905" y="26707"/>
                  </a:moveTo>
                  <a:lnTo>
                    <a:pt x="6302" y="24751"/>
                  </a:lnTo>
                  <a:cubicBezTo>
                    <a:pt x="2670" y="24472"/>
                    <a:pt x="714" y="20001"/>
                    <a:pt x="3229" y="16928"/>
                  </a:cubicBezTo>
                  <a:lnTo>
                    <a:pt x="3508" y="16649"/>
                  </a:lnTo>
                  <a:cubicBezTo>
                    <a:pt x="10214" y="8546"/>
                    <a:pt x="19714" y="3237"/>
                    <a:pt x="30052" y="2119"/>
                  </a:cubicBezTo>
                  <a:lnTo>
                    <a:pt x="30052" y="2119"/>
                  </a:lnTo>
                  <a:cubicBezTo>
                    <a:pt x="34243" y="1840"/>
                    <a:pt x="52126" y="4075"/>
                    <a:pt x="57434" y="7428"/>
                  </a:cubicBezTo>
                  <a:cubicBezTo>
                    <a:pt x="61905" y="10222"/>
                    <a:pt x="70567" y="34251"/>
                    <a:pt x="56596" y="34810"/>
                  </a:cubicBezTo>
                  <a:cubicBezTo>
                    <a:pt x="49052" y="36766"/>
                    <a:pt x="37037" y="22796"/>
                    <a:pt x="33964" y="27825"/>
                  </a:cubicBezTo>
                  <a:cubicBezTo>
                    <a:pt x="32846" y="29222"/>
                    <a:pt x="36199" y="34251"/>
                    <a:pt x="34243" y="39840"/>
                  </a:cubicBezTo>
                  <a:cubicBezTo>
                    <a:pt x="32846" y="44590"/>
                    <a:pt x="28096" y="39840"/>
                    <a:pt x="28376" y="36766"/>
                  </a:cubicBezTo>
                  <a:cubicBezTo>
                    <a:pt x="28376" y="32575"/>
                    <a:pt x="23905" y="26707"/>
                    <a:pt x="23905" y="26707"/>
                  </a:cubicBezTo>
                  <a:close/>
                </a:path>
              </a:pathLst>
            </a:custGeom>
            <a:solidFill>
              <a:srgbClr val="FBCFA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" name="Forma libre 91">
              <a:extLst>
                <a:ext uri="{FF2B5EF4-FFF2-40B4-BE49-F238E27FC236}">
                  <a16:creationId xmlns:a16="http://schemas.microsoft.com/office/drawing/2014/main" id="{8CA0F647-C137-1643-9483-1F3B54484BD9}"/>
                </a:ext>
              </a:extLst>
            </p:cNvPr>
            <p:cNvSpPr/>
            <p:nvPr/>
          </p:nvSpPr>
          <p:spPr>
            <a:xfrm>
              <a:off x="7691790" y="4410695"/>
              <a:ext cx="257058" cy="377205"/>
            </a:xfrm>
            <a:custGeom>
              <a:avLst/>
              <a:gdLst>
                <a:gd name="connsiteX0" fmla="*/ 257153 w 257058"/>
                <a:gd name="connsiteY0" fmla="*/ 114966 h 377205"/>
                <a:gd name="connsiteX1" fmla="*/ 46477 w 257058"/>
                <a:gd name="connsiteY1" fmla="*/ 14378 h 377205"/>
                <a:gd name="connsiteX2" fmla="*/ 47036 w 257058"/>
                <a:gd name="connsiteY2" fmla="*/ 251878 h 377205"/>
                <a:gd name="connsiteX3" fmla="*/ 254079 w 257058"/>
                <a:gd name="connsiteY3" fmla="*/ 363922 h 377205"/>
                <a:gd name="connsiteX4" fmla="*/ 257153 w 257058"/>
                <a:gd name="connsiteY4" fmla="*/ 361966 h 377205"/>
                <a:gd name="connsiteX5" fmla="*/ 257153 w 257058"/>
                <a:gd name="connsiteY5" fmla="*/ 114966 h 377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7058" h="377205">
                  <a:moveTo>
                    <a:pt x="257153" y="114966"/>
                  </a:moveTo>
                  <a:cubicBezTo>
                    <a:pt x="199315" y="23599"/>
                    <a:pt x="106550" y="-21386"/>
                    <a:pt x="46477" y="14378"/>
                  </a:cubicBezTo>
                  <a:cubicBezTo>
                    <a:pt x="-15273" y="50981"/>
                    <a:pt x="-10244" y="155481"/>
                    <a:pt x="47036" y="251878"/>
                  </a:cubicBezTo>
                  <a:cubicBezTo>
                    <a:pt x="104315" y="348554"/>
                    <a:pt x="192329" y="400525"/>
                    <a:pt x="254079" y="363922"/>
                  </a:cubicBezTo>
                  <a:cubicBezTo>
                    <a:pt x="255197" y="363363"/>
                    <a:pt x="256035" y="362525"/>
                    <a:pt x="257153" y="361966"/>
                  </a:cubicBezTo>
                  <a:lnTo>
                    <a:pt x="257153" y="114966"/>
                  </a:lnTo>
                  <a:close/>
                </a:path>
              </a:pathLst>
            </a:custGeom>
            <a:solidFill>
              <a:srgbClr val="ED7BAE">
                <a:alpha val="2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" name="Forma libre 92">
              <a:extLst>
                <a:ext uri="{FF2B5EF4-FFF2-40B4-BE49-F238E27FC236}">
                  <a16:creationId xmlns:a16="http://schemas.microsoft.com/office/drawing/2014/main" id="{35969C25-454E-3E41-B4BA-A82E4D8D78CD}"/>
                </a:ext>
              </a:extLst>
            </p:cNvPr>
            <p:cNvSpPr/>
            <p:nvPr/>
          </p:nvSpPr>
          <p:spPr>
            <a:xfrm>
              <a:off x="7946847" y="4523566"/>
              <a:ext cx="39118" cy="248676"/>
            </a:xfrm>
            <a:custGeom>
              <a:avLst/>
              <a:gdLst>
                <a:gd name="connsiteX0" fmla="*/ 38140 w 39117"/>
                <a:gd name="connsiteY0" fmla="*/ 17184 h 248675"/>
                <a:gd name="connsiteX1" fmla="*/ 6846 w 39117"/>
                <a:gd name="connsiteY1" fmla="*/ 9919 h 248675"/>
                <a:gd name="connsiteX2" fmla="*/ 2096 w 39117"/>
                <a:gd name="connsiteY2" fmla="*/ 2096 h 248675"/>
                <a:gd name="connsiteX3" fmla="*/ 2096 w 39117"/>
                <a:gd name="connsiteY3" fmla="*/ 249095 h 248675"/>
                <a:gd name="connsiteX4" fmla="*/ 38419 w 39117"/>
                <a:gd name="connsiteY4" fmla="*/ 175610 h 248675"/>
                <a:gd name="connsiteX5" fmla="*/ 38419 w 39117"/>
                <a:gd name="connsiteY5" fmla="*/ 17184 h 24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117" h="248675">
                  <a:moveTo>
                    <a:pt x="38140" y="17184"/>
                  </a:moveTo>
                  <a:cubicBezTo>
                    <a:pt x="30037" y="11596"/>
                    <a:pt x="19419" y="9081"/>
                    <a:pt x="6846" y="9919"/>
                  </a:cubicBezTo>
                  <a:cubicBezTo>
                    <a:pt x="3772" y="10198"/>
                    <a:pt x="3493" y="4610"/>
                    <a:pt x="2096" y="2096"/>
                  </a:cubicBezTo>
                  <a:lnTo>
                    <a:pt x="2096" y="249095"/>
                  </a:lnTo>
                  <a:cubicBezTo>
                    <a:pt x="16904" y="223948"/>
                    <a:pt x="29198" y="199080"/>
                    <a:pt x="38419" y="175610"/>
                  </a:cubicBezTo>
                  <a:lnTo>
                    <a:pt x="38419" y="17184"/>
                  </a:lnTo>
                  <a:close/>
                </a:path>
              </a:pathLst>
            </a:custGeom>
            <a:solidFill>
              <a:srgbClr val="ED7BAE">
                <a:alpha val="2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" name="Forma libre 93">
              <a:extLst>
                <a:ext uri="{FF2B5EF4-FFF2-40B4-BE49-F238E27FC236}">
                  <a16:creationId xmlns:a16="http://schemas.microsoft.com/office/drawing/2014/main" id="{B19B90B0-3CDC-F942-B676-60F917B4BED7}"/>
                </a:ext>
              </a:extLst>
            </p:cNvPr>
            <p:cNvSpPr/>
            <p:nvPr/>
          </p:nvSpPr>
          <p:spPr>
            <a:xfrm>
              <a:off x="7670510" y="4364471"/>
              <a:ext cx="268235" cy="360440"/>
            </a:xfrm>
            <a:custGeom>
              <a:avLst/>
              <a:gdLst>
                <a:gd name="connsiteX0" fmla="*/ 227022 w 268234"/>
                <a:gd name="connsiteY0" fmla="*/ 118720 h 360440"/>
                <a:gd name="connsiteX1" fmla="*/ 18860 w 268234"/>
                <a:gd name="connsiteY1" fmla="*/ 13941 h 360440"/>
                <a:gd name="connsiteX2" fmla="*/ 2096 w 268234"/>
                <a:gd name="connsiteY2" fmla="*/ 23720 h 360440"/>
                <a:gd name="connsiteX3" fmla="*/ 204669 w 268234"/>
                <a:gd name="connsiteY3" fmla="*/ 360410 h 360440"/>
                <a:gd name="connsiteX4" fmla="*/ 219477 w 268234"/>
                <a:gd name="connsiteY4" fmla="*/ 352028 h 360440"/>
                <a:gd name="connsiteX5" fmla="*/ 227022 w 268234"/>
                <a:gd name="connsiteY5" fmla="*/ 118720 h 3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8234" h="360440">
                  <a:moveTo>
                    <a:pt x="227022" y="118720"/>
                  </a:moveTo>
                  <a:cubicBezTo>
                    <a:pt x="171698" y="25396"/>
                    <a:pt x="78375" y="-21545"/>
                    <a:pt x="18860" y="13941"/>
                  </a:cubicBezTo>
                  <a:lnTo>
                    <a:pt x="2096" y="23720"/>
                  </a:lnTo>
                  <a:lnTo>
                    <a:pt x="204669" y="360410"/>
                  </a:lnTo>
                  <a:lnTo>
                    <a:pt x="219477" y="352028"/>
                  </a:lnTo>
                  <a:cubicBezTo>
                    <a:pt x="278992" y="316543"/>
                    <a:pt x="282345" y="212043"/>
                    <a:pt x="227022" y="118720"/>
                  </a:cubicBezTo>
                  <a:close/>
                </a:path>
              </a:pathLst>
            </a:custGeom>
            <a:solidFill>
              <a:srgbClr val="C3A0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" name="Forma libre 94">
              <a:extLst>
                <a:ext uri="{FF2B5EF4-FFF2-40B4-BE49-F238E27FC236}">
                  <a16:creationId xmlns:a16="http://schemas.microsoft.com/office/drawing/2014/main" id="{9AEE0B67-426F-0146-B609-30FD96426E2C}"/>
                </a:ext>
              </a:extLst>
            </p:cNvPr>
            <p:cNvSpPr/>
            <p:nvPr/>
          </p:nvSpPr>
          <p:spPr>
            <a:xfrm>
              <a:off x="7625283" y="4372853"/>
              <a:ext cx="296176" cy="363234"/>
            </a:xfrm>
            <a:custGeom>
              <a:avLst/>
              <a:gdLst>
                <a:gd name="connsiteX0" fmla="*/ 41455 w 296175"/>
                <a:gd name="connsiteY0" fmla="*/ 246970 h 363234"/>
                <a:gd name="connsiteX1" fmla="*/ 249616 w 296175"/>
                <a:gd name="connsiteY1" fmla="*/ 351749 h 363234"/>
                <a:gd name="connsiteX2" fmla="*/ 257439 w 296175"/>
                <a:gd name="connsiteY2" fmla="*/ 118720 h 363234"/>
                <a:gd name="connsiteX3" fmla="*/ 49278 w 296175"/>
                <a:gd name="connsiteY3" fmla="*/ 13941 h 363234"/>
                <a:gd name="connsiteX4" fmla="*/ 41455 w 296175"/>
                <a:gd name="connsiteY4" fmla="*/ 246970 h 363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6175" h="363234">
                  <a:moveTo>
                    <a:pt x="41455" y="246970"/>
                  </a:moveTo>
                  <a:cubicBezTo>
                    <a:pt x="96778" y="340293"/>
                    <a:pt x="190101" y="387234"/>
                    <a:pt x="249616" y="351749"/>
                  </a:cubicBezTo>
                  <a:cubicBezTo>
                    <a:pt x="309130" y="316263"/>
                    <a:pt x="312763" y="212043"/>
                    <a:pt x="257439" y="118720"/>
                  </a:cubicBezTo>
                  <a:cubicBezTo>
                    <a:pt x="202116" y="25396"/>
                    <a:pt x="108793" y="-21545"/>
                    <a:pt x="49278" y="13941"/>
                  </a:cubicBezTo>
                  <a:cubicBezTo>
                    <a:pt x="-10516" y="49426"/>
                    <a:pt x="-13869" y="153646"/>
                    <a:pt x="41455" y="246970"/>
                  </a:cubicBezTo>
                  <a:close/>
                </a:path>
              </a:pathLst>
            </a:custGeom>
            <a:solidFill>
              <a:srgbClr val="8E60A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" name="Forma libre 95">
              <a:extLst>
                <a:ext uri="{FF2B5EF4-FFF2-40B4-BE49-F238E27FC236}">
                  <a16:creationId xmlns:a16="http://schemas.microsoft.com/office/drawing/2014/main" id="{D0913426-73C3-1449-9632-4E15C73E1FA4}"/>
                </a:ext>
              </a:extLst>
            </p:cNvPr>
            <p:cNvSpPr/>
            <p:nvPr/>
          </p:nvSpPr>
          <p:spPr>
            <a:xfrm>
              <a:off x="7646913" y="4395068"/>
              <a:ext cx="257058" cy="318529"/>
            </a:xfrm>
            <a:custGeom>
              <a:avLst/>
              <a:gdLst>
                <a:gd name="connsiteX0" fmla="*/ 40221 w 257058"/>
                <a:gd name="connsiteY0" fmla="*/ 213858 h 318528"/>
                <a:gd name="connsiteX1" fmla="*/ 215971 w 257058"/>
                <a:gd name="connsiteY1" fmla="*/ 309137 h 318528"/>
                <a:gd name="connsiteX2" fmla="*/ 222677 w 257058"/>
                <a:gd name="connsiteY2" fmla="*/ 104608 h 318528"/>
                <a:gd name="connsiteX3" fmla="*/ 39662 w 257058"/>
                <a:gd name="connsiteY3" fmla="*/ 12403 h 318528"/>
                <a:gd name="connsiteX4" fmla="*/ 40221 w 257058"/>
                <a:gd name="connsiteY4" fmla="*/ 213858 h 318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058" h="318528">
                  <a:moveTo>
                    <a:pt x="40221" y="213858"/>
                  </a:moveTo>
                  <a:cubicBezTo>
                    <a:pt x="88839" y="295725"/>
                    <a:pt x="163442" y="340152"/>
                    <a:pt x="215971" y="309137"/>
                  </a:cubicBezTo>
                  <a:cubicBezTo>
                    <a:pt x="268221" y="278123"/>
                    <a:pt x="271294" y="186476"/>
                    <a:pt x="222677" y="104608"/>
                  </a:cubicBezTo>
                  <a:cubicBezTo>
                    <a:pt x="174059" y="22741"/>
                    <a:pt x="92192" y="-18612"/>
                    <a:pt x="39662" y="12403"/>
                  </a:cubicBezTo>
                  <a:cubicBezTo>
                    <a:pt x="-12587" y="43417"/>
                    <a:pt x="-8396" y="131990"/>
                    <a:pt x="40221" y="213858"/>
                  </a:cubicBezTo>
                  <a:close/>
                </a:path>
              </a:pathLst>
            </a:custGeom>
            <a:solidFill>
              <a:srgbClr val="E6589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7" name="Forma libre 96">
              <a:extLst>
                <a:ext uri="{FF2B5EF4-FFF2-40B4-BE49-F238E27FC236}">
                  <a16:creationId xmlns:a16="http://schemas.microsoft.com/office/drawing/2014/main" id="{B30B39C7-5830-414F-8AA2-9C39D3C51E10}"/>
                </a:ext>
              </a:extLst>
            </p:cNvPr>
            <p:cNvSpPr/>
            <p:nvPr/>
          </p:nvSpPr>
          <p:spPr>
            <a:xfrm>
              <a:off x="7643243" y="4402301"/>
              <a:ext cx="226323" cy="312940"/>
            </a:xfrm>
            <a:custGeom>
              <a:avLst/>
              <a:gdLst>
                <a:gd name="connsiteX0" fmla="*/ 43612 w 226323"/>
                <a:gd name="connsiteY0" fmla="*/ 5169 h 312940"/>
                <a:gd name="connsiteX1" fmla="*/ 49759 w 226323"/>
                <a:gd name="connsiteY1" fmla="*/ 2096 h 312940"/>
                <a:gd name="connsiteX2" fmla="*/ 48641 w 226323"/>
                <a:gd name="connsiteY2" fmla="*/ 202713 h 312940"/>
                <a:gd name="connsiteX3" fmla="*/ 225229 w 226323"/>
                <a:gd name="connsiteY3" fmla="*/ 297992 h 312940"/>
                <a:gd name="connsiteX4" fmla="*/ 219641 w 226323"/>
                <a:gd name="connsiteY4" fmla="*/ 301904 h 312940"/>
                <a:gd name="connsiteX5" fmla="*/ 36627 w 226323"/>
                <a:gd name="connsiteY5" fmla="*/ 209698 h 312940"/>
                <a:gd name="connsiteX6" fmla="*/ 43612 w 226323"/>
                <a:gd name="connsiteY6" fmla="*/ 5169 h 312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6323" h="312940">
                  <a:moveTo>
                    <a:pt x="43612" y="5169"/>
                  </a:moveTo>
                  <a:cubicBezTo>
                    <a:pt x="45568" y="4051"/>
                    <a:pt x="47803" y="3213"/>
                    <a:pt x="49759" y="2096"/>
                  </a:cubicBezTo>
                  <a:cubicBezTo>
                    <a:pt x="3097" y="36463"/>
                    <a:pt x="1980" y="123919"/>
                    <a:pt x="48641" y="202713"/>
                  </a:cubicBezTo>
                  <a:cubicBezTo>
                    <a:pt x="95303" y="281507"/>
                    <a:pt x="172700" y="322580"/>
                    <a:pt x="225229" y="297992"/>
                  </a:cubicBezTo>
                  <a:cubicBezTo>
                    <a:pt x="223273" y="299389"/>
                    <a:pt x="221597" y="300786"/>
                    <a:pt x="219641" y="301904"/>
                  </a:cubicBezTo>
                  <a:cubicBezTo>
                    <a:pt x="167391" y="332918"/>
                    <a:pt x="85524" y="291845"/>
                    <a:pt x="36627" y="209698"/>
                  </a:cubicBezTo>
                  <a:cubicBezTo>
                    <a:pt x="-11991" y="127831"/>
                    <a:pt x="-8917" y="36184"/>
                    <a:pt x="43612" y="5169"/>
                  </a:cubicBezTo>
                  <a:close/>
                </a:path>
              </a:pathLst>
            </a:custGeom>
            <a:solidFill>
              <a:srgbClr val="693B8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" name="Forma libre 97">
              <a:extLst>
                <a:ext uri="{FF2B5EF4-FFF2-40B4-BE49-F238E27FC236}">
                  <a16:creationId xmlns:a16="http://schemas.microsoft.com/office/drawing/2014/main" id="{B5A05D98-A193-0749-8E38-06E2138CCB4C}"/>
                </a:ext>
              </a:extLst>
            </p:cNvPr>
            <p:cNvSpPr/>
            <p:nvPr/>
          </p:nvSpPr>
          <p:spPr>
            <a:xfrm>
              <a:off x="7691640" y="4420358"/>
              <a:ext cx="81029" cy="139706"/>
            </a:xfrm>
            <a:custGeom>
              <a:avLst/>
              <a:gdLst>
                <a:gd name="connsiteX0" fmla="*/ 74288 w 81029"/>
                <a:gd name="connsiteY0" fmla="*/ 137715 h 139705"/>
                <a:gd name="connsiteX1" fmla="*/ 76803 w 81029"/>
                <a:gd name="connsiteY1" fmla="*/ 137156 h 139705"/>
                <a:gd name="connsiteX2" fmla="*/ 79039 w 81029"/>
                <a:gd name="connsiteY2" fmla="*/ 129612 h 139705"/>
                <a:gd name="connsiteX3" fmla="*/ 12539 w 81029"/>
                <a:gd name="connsiteY3" fmla="*/ 4995 h 139705"/>
                <a:gd name="connsiteX4" fmla="*/ 4995 w 81029"/>
                <a:gd name="connsiteY4" fmla="*/ 2759 h 139705"/>
                <a:gd name="connsiteX5" fmla="*/ 2759 w 81029"/>
                <a:gd name="connsiteY5" fmla="*/ 10303 h 139705"/>
                <a:gd name="connsiteX6" fmla="*/ 69259 w 81029"/>
                <a:gd name="connsiteY6" fmla="*/ 134921 h 139705"/>
                <a:gd name="connsiteX7" fmla="*/ 74288 w 81029"/>
                <a:gd name="connsiteY7" fmla="*/ 137715 h 139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1029" h="139705">
                  <a:moveTo>
                    <a:pt x="74288" y="137715"/>
                  </a:moveTo>
                  <a:cubicBezTo>
                    <a:pt x="75127" y="137715"/>
                    <a:pt x="75965" y="137435"/>
                    <a:pt x="76803" y="137156"/>
                  </a:cubicBezTo>
                  <a:cubicBezTo>
                    <a:pt x="79597" y="135759"/>
                    <a:pt x="80436" y="132406"/>
                    <a:pt x="79039" y="129612"/>
                  </a:cubicBezTo>
                  <a:lnTo>
                    <a:pt x="12539" y="4995"/>
                  </a:lnTo>
                  <a:cubicBezTo>
                    <a:pt x="11142" y="2200"/>
                    <a:pt x="7789" y="1362"/>
                    <a:pt x="4995" y="2759"/>
                  </a:cubicBezTo>
                  <a:cubicBezTo>
                    <a:pt x="2200" y="4156"/>
                    <a:pt x="1362" y="7509"/>
                    <a:pt x="2759" y="10303"/>
                  </a:cubicBezTo>
                  <a:lnTo>
                    <a:pt x="69259" y="134921"/>
                  </a:lnTo>
                  <a:cubicBezTo>
                    <a:pt x="70377" y="136597"/>
                    <a:pt x="72333" y="137715"/>
                    <a:pt x="74288" y="137715"/>
                  </a:cubicBezTo>
                  <a:close/>
                </a:path>
              </a:pathLst>
            </a:custGeom>
            <a:solidFill>
              <a:srgbClr val="C3A0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9" name="Forma libre 98">
              <a:extLst>
                <a:ext uri="{FF2B5EF4-FFF2-40B4-BE49-F238E27FC236}">
                  <a16:creationId xmlns:a16="http://schemas.microsoft.com/office/drawing/2014/main" id="{E2F5D5ED-C8AC-9148-99C3-5A4F95FD3008}"/>
                </a:ext>
              </a:extLst>
            </p:cNvPr>
            <p:cNvSpPr/>
            <p:nvPr/>
          </p:nvSpPr>
          <p:spPr>
            <a:xfrm>
              <a:off x="7758328" y="4544865"/>
              <a:ext cx="44706" cy="128529"/>
            </a:xfrm>
            <a:custGeom>
              <a:avLst/>
              <a:gdLst>
                <a:gd name="connsiteX0" fmla="*/ 38894 w 44705"/>
                <a:gd name="connsiteY0" fmla="*/ 129163 h 128529"/>
                <a:gd name="connsiteX1" fmla="*/ 40291 w 44705"/>
                <a:gd name="connsiteY1" fmla="*/ 128884 h 128529"/>
                <a:gd name="connsiteX2" fmla="*/ 44203 w 44705"/>
                <a:gd name="connsiteY2" fmla="*/ 122178 h 128529"/>
                <a:gd name="connsiteX3" fmla="*/ 12909 w 44705"/>
                <a:gd name="connsiteY3" fmla="*/ 6222 h 128529"/>
                <a:gd name="connsiteX4" fmla="*/ 6203 w 44705"/>
                <a:gd name="connsiteY4" fmla="*/ 2311 h 128529"/>
                <a:gd name="connsiteX5" fmla="*/ 2291 w 44705"/>
                <a:gd name="connsiteY5" fmla="*/ 9016 h 128529"/>
                <a:gd name="connsiteX6" fmla="*/ 33306 w 44705"/>
                <a:gd name="connsiteY6" fmla="*/ 124972 h 128529"/>
                <a:gd name="connsiteX7" fmla="*/ 38894 w 44705"/>
                <a:gd name="connsiteY7" fmla="*/ 129163 h 128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705" h="128529">
                  <a:moveTo>
                    <a:pt x="38894" y="129163"/>
                  </a:moveTo>
                  <a:cubicBezTo>
                    <a:pt x="39453" y="129163"/>
                    <a:pt x="39732" y="129163"/>
                    <a:pt x="40291" y="128884"/>
                  </a:cubicBezTo>
                  <a:cubicBezTo>
                    <a:pt x="43085" y="128046"/>
                    <a:pt x="45041" y="124972"/>
                    <a:pt x="44203" y="122178"/>
                  </a:cubicBezTo>
                  <a:lnTo>
                    <a:pt x="12909" y="6222"/>
                  </a:lnTo>
                  <a:cubicBezTo>
                    <a:pt x="12071" y="3149"/>
                    <a:pt x="8997" y="1472"/>
                    <a:pt x="6203" y="2311"/>
                  </a:cubicBezTo>
                  <a:cubicBezTo>
                    <a:pt x="3409" y="3149"/>
                    <a:pt x="1453" y="6222"/>
                    <a:pt x="2291" y="9016"/>
                  </a:cubicBezTo>
                  <a:lnTo>
                    <a:pt x="33306" y="124972"/>
                  </a:lnTo>
                  <a:cubicBezTo>
                    <a:pt x="34144" y="127487"/>
                    <a:pt x="36380" y="129163"/>
                    <a:pt x="38894" y="129163"/>
                  </a:cubicBezTo>
                  <a:close/>
                </a:path>
              </a:pathLst>
            </a:custGeom>
            <a:solidFill>
              <a:srgbClr val="C3A0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0" name="Forma libre 99">
              <a:extLst>
                <a:ext uri="{FF2B5EF4-FFF2-40B4-BE49-F238E27FC236}">
                  <a16:creationId xmlns:a16="http://schemas.microsoft.com/office/drawing/2014/main" id="{A04A1DE0-F98F-6944-879E-46CAFD7E0FD2}"/>
                </a:ext>
              </a:extLst>
            </p:cNvPr>
            <p:cNvSpPr/>
            <p:nvPr/>
          </p:nvSpPr>
          <p:spPr>
            <a:xfrm>
              <a:off x="7751539" y="4534748"/>
              <a:ext cx="36323" cy="47500"/>
            </a:xfrm>
            <a:custGeom>
              <a:avLst/>
              <a:gdLst>
                <a:gd name="connsiteX0" fmla="*/ 30316 w 36323"/>
                <a:gd name="connsiteY0" fmla="*/ 16061 h 47499"/>
                <a:gd name="connsiteX1" fmla="*/ 5449 w 36323"/>
                <a:gd name="connsiteY1" fmla="*/ 3487 h 47499"/>
                <a:gd name="connsiteX2" fmla="*/ 2096 w 36323"/>
                <a:gd name="connsiteY2" fmla="*/ 5443 h 47499"/>
                <a:gd name="connsiteX3" fmla="*/ 26404 w 36323"/>
                <a:gd name="connsiteY3" fmla="*/ 45678 h 47499"/>
                <a:gd name="connsiteX4" fmla="*/ 29478 w 36323"/>
                <a:gd name="connsiteY4" fmla="*/ 44002 h 47499"/>
                <a:gd name="connsiteX5" fmla="*/ 30316 w 36323"/>
                <a:gd name="connsiteY5" fmla="*/ 16061 h 4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323" h="47499">
                  <a:moveTo>
                    <a:pt x="30316" y="16061"/>
                  </a:moveTo>
                  <a:cubicBezTo>
                    <a:pt x="23610" y="4884"/>
                    <a:pt x="12434" y="-704"/>
                    <a:pt x="5449" y="3487"/>
                  </a:cubicBezTo>
                  <a:lnTo>
                    <a:pt x="2096" y="5443"/>
                  </a:lnTo>
                  <a:lnTo>
                    <a:pt x="26404" y="45678"/>
                  </a:lnTo>
                  <a:lnTo>
                    <a:pt x="29478" y="44002"/>
                  </a:lnTo>
                  <a:cubicBezTo>
                    <a:pt x="36463" y="39811"/>
                    <a:pt x="37022" y="27237"/>
                    <a:pt x="30316" y="16061"/>
                  </a:cubicBezTo>
                  <a:close/>
                </a:path>
              </a:pathLst>
            </a:custGeom>
            <a:solidFill>
              <a:srgbClr val="C3A0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" name="Forma libre 100">
              <a:extLst>
                <a:ext uri="{FF2B5EF4-FFF2-40B4-BE49-F238E27FC236}">
                  <a16:creationId xmlns:a16="http://schemas.microsoft.com/office/drawing/2014/main" id="{F7A805C2-07C5-FC40-9A5E-97B7CAFDE380}"/>
                </a:ext>
              </a:extLst>
            </p:cNvPr>
            <p:cNvSpPr/>
            <p:nvPr/>
          </p:nvSpPr>
          <p:spPr>
            <a:xfrm>
              <a:off x="7746252" y="4536704"/>
              <a:ext cx="39118" cy="44706"/>
            </a:xfrm>
            <a:custGeom>
              <a:avLst/>
              <a:gdLst>
                <a:gd name="connsiteX0" fmla="*/ 6824 w 39117"/>
                <a:gd name="connsiteY0" fmla="*/ 31428 h 44705"/>
                <a:gd name="connsiteX1" fmla="*/ 31692 w 39117"/>
                <a:gd name="connsiteY1" fmla="*/ 44002 h 44705"/>
                <a:gd name="connsiteX2" fmla="*/ 32530 w 39117"/>
                <a:gd name="connsiteY2" fmla="*/ 16061 h 44705"/>
                <a:gd name="connsiteX3" fmla="*/ 7662 w 39117"/>
                <a:gd name="connsiteY3" fmla="*/ 3487 h 44705"/>
                <a:gd name="connsiteX4" fmla="*/ 6824 w 39117"/>
                <a:gd name="connsiteY4" fmla="*/ 31428 h 44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117" h="44705">
                  <a:moveTo>
                    <a:pt x="6824" y="31428"/>
                  </a:moveTo>
                  <a:cubicBezTo>
                    <a:pt x="13530" y="42605"/>
                    <a:pt x="24706" y="48193"/>
                    <a:pt x="31692" y="44002"/>
                  </a:cubicBezTo>
                  <a:cubicBezTo>
                    <a:pt x="38956" y="39811"/>
                    <a:pt x="39236" y="27237"/>
                    <a:pt x="32530" y="16061"/>
                  </a:cubicBezTo>
                  <a:cubicBezTo>
                    <a:pt x="25824" y="4884"/>
                    <a:pt x="14648" y="-704"/>
                    <a:pt x="7662" y="3487"/>
                  </a:cubicBezTo>
                  <a:cubicBezTo>
                    <a:pt x="677" y="7678"/>
                    <a:pt x="118" y="20252"/>
                    <a:pt x="6824" y="31428"/>
                  </a:cubicBezTo>
                  <a:close/>
                </a:path>
              </a:pathLst>
            </a:custGeom>
            <a:solidFill>
              <a:srgbClr val="693B8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" name="Forma libre 101">
              <a:extLst>
                <a:ext uri="{FF2B5EF4-FFF2-40B4-BE49-F238E27FC236}">
                  <a16:creationId xmlns:a16="http://schemas.microsoft.com/office/drawing/2014/main" id="{01AC2CDA-7FC0-9841-857E-77D2AA3B358D}"/>
                </a:ext>
              </a:extLst>
            </p:cNvPr>
            <p:cNvSpPr/>
            <p:nvPr/>
          </p:nvSpPr>
          <p:spPr>
            <a:xfrm>
              <a:off x="7765789" y="4420693"/>
              <a:ext cx="8382" cy="47500"/>
            </a:xfrm>
            <a:custGeom>
              <a:avLst/>
              <a:gdLst>
                <a:gd name="connsiteX0" fmla="*/ 4331 w 8382"/>
                <a:gd name="connsiteY0" fmla="*/ 46292 h 47499"/>
                <a:gd name="connsiteX1" fmla="*/ 6566 w 8382"/>
                <a:gd name="connsiteY1" fmla="*/ 44615 h 47499"/>
                <a:gd name="connsiteX2" fmla="*/ 6566 w 8382"/>
                <a:gd name="connsiteY2" fmla="*/ 6895 h 47499"/>
                <a:gd name="connsiteX3" fmla="*/ 4331 w 8382"/>
                <a:gd name="connsiteY3" fmla="*/ 2424 h 47499"/>
                <a:gd name="connsiteX4" fmla="*/ 2096 w 8382"/>
                <a:gd name="connsiteY4" fmla="*/ 4101 h 47499"/>
                <a:gd name="connsiteX5" fmla="*/ 2096 w 8382"/>
                <a:gd name="connsiteY5" fmla="*/ 41821 h 47499"/>
                <a:gd name="connsiteX6" fmla="*/ 4331 w 8382"/>
                <a:gd name="connsiteY6" fmla="*/ 46292 h 4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382" h="47499">
                  <a:moveTo>
                    <a:pt x="4331" y="46292"/>
                  </a:moveTo>
                  <a:cubicBezTo>
                    <a:pt x="5728" y="47130"/>
                    <a:pt x="6566" y="46292"/>
                    <a:pt x="6566" y="44615"/>
                  </a:cubicBezTo>
                  <a:lnTo>
                    <a:pt x="6566" y="6895"/>
                  </a:lnTo>
                  <a:cubicBezTo>
                    <a:pt x="6566" y="5219"/>
                    <a:pt x="5448" y="3263"/>
                    <a:pt x="4331" y="2424"/>
                  </a:cubicBezTo>
                  <a:cubicBezTo>
                    <a:pt x="2934" y="1586"/>
                    <a:pt x="2096" y="2424"/>
                    <a:pt x="2096" y="4101"/>
                  </a:cubicBezTo>
                  <a:lnTo>
                    <a:pt x="2096" y="41821"/>
                  </a:lnTo>
                  <a:cubicBezTo>
                    <a:pt x="2096" y="43777"/>
                    <a:pt x="3213" y="45733"/>
                    <a:pt x="4331" y="4629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" name="Forma libre 102">
              <a:extLst>
                <a:ext uri="{FF2B5EF4-FFF2-40B4-BE49-F238E27FC236}">
                  <a16:creationId xmlns:a16="http://schemas.microsoft.com/office/drawing/2014/main" id="{7A878FF7-CF67-1042-BB6A-1E53F9C01F82}"/>
                </a:ext>
              </a:extLst>
            </p:cNvPr>
            <p:cNvSpPr/>
            <p:nvPr/>
          </p:nvSpPr>
          <p:spPr>
            <a:xfrm>
              <a:off x="7800157" y="4466094"/>
              <a:ext cx="22353" cy="33529"/>
            </a:xfrm>
            <a:custGeom>
              <a:avLst/>
              <a:gdLst>
                <a:gd name="connsiteX0" fmla="*/ 4331 w 22352"/>
                <a:gd name="connsiteY0" fmla="*/ 32464 h 33529"/>
                <a:gd name="connsiteX1" fmla="*/ 6287 w 22352"/>
                <a:gd name="connsiteY1" fmla="*/ 32185 h 33529"/>
                <a:gd name="connsiteX2" fmla="*/ 20816 w 22352"/>
                <a:gd name="connsiteY2" fmla="*/ 7876 h 33529"/>
                <a:gd name="connsiteX3" fmla="*/ 19978 w 22352"/>
                <a:gd name="connsiteY3" fmla="*/ 3405 h 33529"/>
                <a:gd name="connsiteX4" fmla="*/ 16904 w 22352"/>
                <a:gd name="connsiteY4" fmla="*/ 2567 h 33529"/>
                <a:gd name="connsiteX5" fmla="*/ 2375 w 22352"/>
                <a:gd name="connsiteY5" fmla="*/ 26876 h 33529"/>
                <a:gd name="connsiteX6" fmla="*/ 3213 w 22352"/>
                <a:gd name="connsiteY6" fmla="*/ 31346 h 33529"/>
                <a:gd name="connsiteX7" fmla="*/ 4331 w 22352"/>
                <a:gd name="connsiteY7" fmla="*/ 32464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352" h="33529">
                  <a:moveTo>
                    <a:pt x="4331" y="32464"/>
                  </a:moveTo>
                  <a:cubicBezTo>
                    <a:pt x="5169" y="33023"/>
                    <a:pt x="6007" y="32743"/>
                    <a:pt x="6287" y="32185"/>
                  </a:cubicBezTo>
                  <a:lnTo>
                    <a:pt x="20816" y="7876"/>
                  </a:lnTo>
                  <a:cubicBezTo>
                    <a:pt x="21375" y="6758"/>
                    <a:pt x="21096" y="4802"/>
                    <a:pt x="19978" y="3405"/>
                  </a:cubicBezTo>
                  <a:cubicBezTo>
                    <a:pt x="18860" y="2008"/>
                    <a:pt x="17463" y="1729"/>
                    <a:pt x="16904" y="2567"/>
                  </a:cubicBezTo>
                  <a:lnTo>
                    <a:pt x="2375" y="26876"/>
                  </a:lnTo>
                  <a:cubicBezTo>
                    <a:pt x="1816" y="27994"/>
                    <a:pt x="2096" y="29949"/>
                    <a:pt x="3213" y="31346"/>
                  </a:cubicBezTo>
                  <a:cubicBezTo>
                    <a:pt x="3493" y="31905"/>
                    <a:pt x="3772" y="32185"/>
                    <a:pt x="4331" y="324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" name="Forma libre 103">
              <a:extLst>
                <a:ext uri="{FF2B5EF4-FFF2-40B4-BE49-F238E27FC236}">
                  <a16:creationId xmlns:a16="http://schemas.microsoft.com/office/drawing/2014/main" id="{F53B7848-EFB9-F34A-9306-F229AC0F5EF1}"/>
                </a:ext>
              </a:extLst>
            </p:cNvPr>
            <p:cNvSpPr/>
            <p:nvPr/>
          </p:nvSpPr>
          <p:spPr>
            <a:xfrm>
              <a:off x="7825024" y="4532786"/>
              <a:ext cx="33529" cy="13971"/>
            </a:xfrm>
            <a:custGeom>
              <a:avLst/>
              <a:gdLst>
                <a:gd name="connsiteX0" fmla="*/ 4331 w 33529"/>
                <a:gd name="connsiteY0" fmla="*/ 12713 h 13970"/>
                <a:gd name="connsiteX1" fmla="*/ 5449 w 33529"/>
                <a:gd name="connsiteY1" fmla="*/ 12993 h 13970"/>
                <a:gd name="connsiteX2" fmla="*/ 30596 w 33529"/>
                <a:gd name="connsiteY2" fmla="*/ 8801 h 13970"/>
                <a:gd name="connsiteX3" fmla="*/ 31434 w 33529"/>
                <a:gd name="connsiteY3" fmla="*/ 5169 h 13970"/>
                <a:gd name="connsiteX4" fmla="*/ 28360 w 33529"/>
                <a:gd name="connsiteY4" fmla="*/ 2096 h 13970"/>
                <a:gd name="connsiteX5" fmla="*/ 3213 w 33529"/>
                <a:gd name="connsiteY5" fmla="*/ 6287 h 13970"/>
                <a:gd name="connsiteX6" fmla="*/ 2375 w 33529"/>
                <a:gd name="connsiteY6" fmla="*/ 9919 h 13970"/>
                <a:gd name="connsiteX7" fmla="*/ 4331 w 33529"/>
                <a:gd name="connsiteY7" fmla="*/ 12713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529" h="13970">
                  <a:moveTo>
                    <a:pt x="4331" y="12713"/>
                  </a:moveTo>
                  <a:cubicBezTo>
                    <a:pt x="4610" y="12993"/>
                    <a:pt x="5169" y="12993"/>
                    <a:pt x="5449" y="12993"/>
                  </a:cubicBezTo>
                  <a:lnTo>
                    <a:pt x="30596" y="8801"/>
                  </a:lnTo>
                  <a:cubicBezTo>
                    <a:pt x="31713" y="8522"/>
                    <a:pt x="31993" y="6846"/>
                    <a:pt x="31434" y="5169"/>
                  </a:cubicBezTo>
                  <a:cubicBezTo>
                    <a:pt x="30875" y="3493"/>
                    <a:pt x="29478" y="2096"/>
                    <a:pt x="28360" y="2096"/>
                  </a:cubicBezTo>
                  <a:lnTo>
                    <a:pt x="3213" y="6287"/>
                  </a:lnTo>
                  <a:cubicBezTo>
                    <a:pt x="2096" y="6566"/>
                    <a:pt x="1816" y="8243"/>
                    <a:pt x="2375" y="9919"/>
                  </a:cubicBezTo>
                  <a:cubicBezTo>
                    <a:pt x="2934" y="11316"/>
                    <a:pt x="3772" y="12154"/>
                    <a:pt x="4331" y="127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" name="Forma libre 104">
              <a:extLst>
                <a:ext uri="{FF2B5EF4-FFF2-40B4-BE49-F238E27FC236}">
                  <a16:creationId xmlns:a16="http://schemas.microsoft.com/office/drawing/2014/main" id="{9B07BB44-FC33-AC4A-B9F3-E2D4B6936BD5}"/>
                </a:ext>
              </a:extLst>
            </p:cNvPr>
            <p:cNvSpPr/>
            <p:nvPr/>
          </p:nvSpPr>
          <p:spPr>
            <a:xfrm>
              <a:off x="7834245" y="4586384"/>
              <a:ext cx="36323" cy="25147"/>
            </a:xfrm>
            <a:custGeom>
              <a:avLst/>
              <a:gdLst>
                <a:gd name="connsiteX0" fmla="*/ 4331 w 36323"/>
                <a:gd name="connsiteY0" fmla="*/ 8571 h 25147"/>
                <a:gd name="connsiteX1" fmla="*/ 33390 w 36323"/>
                <a:gd name="connsiteY1" fmla="*/ 25336 h 25147"/>
                <a:gd name="connsiteX2" fmla="*/ 35625 w 36323"/>
                <a:gd name="connsiteY2" fmla="*/ 23660 h 25147"/>
                <a:gd name="connsiteX3" fmla="*/ 33390 w 36323"/>
                <a:gd name="connsiteY3" fmla="*/ 19189 h 25147"/>
                <a:gd name="connsiteX4" fmla="*/ 4331 w 36323"/>
                <a:gd name="connsiteY4" fmla="*/ 2424 h 25147"/>
                <a:gd name="connsiteX5" fmla="*/ 2096 w 36323"/>
                <a:gd name="connsiteY5" fmla="*/ 4101 h 25147"/>
                <a:gd name="connsiteX6" fmla="*/ 4331 w 36323"/>
                <a:gd name="connsiteY6" fmla="*/ 8571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323" h="25147">
                  <a:moveTo>
                    <a:pt x="4331" y="8571"/>
                  </a:moveTo>
                  <a:lnTo>
                    <a:pt x="33390" y="25336"/>
                  </a:lnTo>
                  <a:cubicBezTo>
                    <a:pt x="34787" y="26174"/>
                    <a:pt x="35625" y="25336"/>
                    <a:pt x="35625" y="23660"/>
                  </a:cubicBezTo>
                  <a:cubicBezTo>
                    <a:pt x="35625" y="21983"/>
                    <a:pt x="34507" y="20027"/>
                    <a:pt x="33390" y="19189"/>
                  </a:cubicBezTo>
                  <a:lnTo>
                    <a:pt x="4331" y="2424"/>
                  </a:lnTo>
                  <a:cubicBezTo>
                    <a:pt x="2934" y="1586"/>
                    <a:pt x="2096" y="2424"/>
                    <a:pt x="2096" y="4101"/>
                  </a:cubicBezTo>
                  <a:cubicBezTo>
                    <a:pt x="2096" y="6057"/>
                    <a:pt x="3213" y="7733"/>
                    <a:pt x="4331" y="857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" name="Forma libre 105">
              <a:extLst>
                <a:ext uri="{FF2B5EF4-FFF2-40B4-BE49-F238E27FC236}">
                  <a16:creationId xmlns:a16="http://schemas.microsoft.com/office/drawing/2014/main" id="{43E0C55B-08FA-3C47-B67B-B6A6B42A0B62}"/>
                </a:ext>
              </a:extLst>
            </p:cNvPr>
            <p:cNvSpPr/>
            <p:nvPr/>
          </p:nvSpPr>
          <p:spPr>
            <a:xfrm>
              <a:off x="7825304" y="4625638"/>
              <a:ext cx="33529" cy="41912"/>
            </a:xfrm>
            <a:custGeom>
              <a:avLst/>
              <a:gdLst>
                <a:gd name="connsiteX0" fmla="*/ 29478 w 33529"/>
                <a:gd name="connsiteY0" fmla="*/ 41685 h 41911"/>
                <a:gd name="connsiteX1" fmla="*/ 31434 w 33529"/>
                <a:gd name="connsiteY1" fmla="*/ 41405 h 41911"/>
                <a:gd name="connsiteX2" fmla="*/ 30596 w 33529"/>
                <a:gd name="connsiteY2" fmla="*/ 36935 h 41911"/>
                <a:gd name="connsiteX3" fmla="*/ 5449 w 33529"/>
                <a:gd name="connsiteY3" fmla="*/ 3405 h 41911"/>
                <a:gd name="connsiteX4" fmla="*/ 2375 w 33529"/>
                <a:gd name="connsiteY4" fmla="*/ 2567 h 41911"/>
                <a:gd name="connsiteX5" fmla="*/ 3213 w 33529"/>
                <a:gd name="connsiteY5" fmla="*/ 7038 h 41911"/>
                <a:gd name="connsiteX6" fmla="*/ 28360 w 33529"/>
                <a:gd name="connsiteY6" fmla="*/ 40567 h 41911"/>
                <a:gd name="connsiteX7" fmla="*/ 29478 w 33529"/>
                <a:gd name="connsiteY7" fmla="*/ 41685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529" h="41911">
                  <a:moveTo>
                    <a:pt x="29478" y="41685"/>
                  </a:moveTo>
                  <a:cubicBezTo>
                    <a:pt x="30316" y="42243"/>
                    <a:pt x="31154" y="41964"/>
                    <a:pt x="31434" y="41405"/>
                  </a:cubicBezTo>
                  <a:cubicBezTo>
                    <a:pt x="31993" y="40288"/>
                    <a:pt x="31713" y="38332"/>
                    <a:pt x="30596" y="36935"/>
                  </a:cubicBezTo>
                  <a:lnTo>
                    <a:pt x="5449" y="3405"/>
                  </a:lnTo>
                  <a:cubicBezTo>
                    <a:pt x="4331" y="2008"/>
                    <a:pt x="2934" y="1729"/>
                    <a:pt x="2375" y="2567"/>
                  </a:cubicBezTo>
                  <a:cubicBezTo>
                    <a:pt x="1816" y="3685"/>
                    <a:pt x="2096" y="5641"/>
                    <a:pt x="3213" y="7038"/>
                  </a:cubicBezTo>
                  <a:lnTo>
                    <a:pt x="28360" y="40567"/>
                  </a:lnTo>
                  <a:cubicBezTo>
                    <a:pt x="28640" y="41126"/>
                    <a:pt x="28919" y="41405"/>
                    <a:pt x="29478" y="4168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" name="Forma libre 106">
              <a:extLst>
                <a:ext uri="{FF2B5EF4-FFF2-40B4-BE49-F238E27FC236}">
                  <a16:creationId xmlns:a16="http://schemas.microsoft.com/office/drawing/2014/main" id="{C1A47B21-6FAE-3E46-8B6F-21D4982EF46B}"/>
                </a:ext>
              </a:extLst>
            </p:cNvPr>
            <p:cNvSpPr/>
            <p:nvPr/>
          </p:nvSpPr>
          <p:spPr>
            <a:xfrm>
              <a:off x="7800157" y="4643677"/>
              <a:ext cx="22353" cy="50294"/>
            </a:xfrm>
            <a:custGeom>
              <a:avLst/>
              <a:gdLst>
                <a:gd name="connsiteX0" fmla="*/ 18860 w 22352"/>
                <a:gd name="connsiteY0" fmla="*/ 49352 h 50294"/>
                <a:gd name="connsiteX1" fmla="*/ 19978 w 22352"/>
                <a:gd name="connsiteY1" fmla="*/ 49631 h 50294"/>
                <a:gd name="connsiteX2" fmla="*/ 20816 w 22352"/>
                <a:gd name="connsiteY2" fmla="*/ 45999 h 50294"/>
                <a:gd name="connsiteX3" fmla="*/ 6287 w 22352"/>
                <a:gd name="connsiteY3" fmla="*/ 4925 h 50294"/>
                <a:gd name="connsiteX4" fmla="*/ 3213 w 22352"/>
                <a:gd name="connsiteY4" fmla="*/ 2131 h 50294"/>
                <a:gd name="connsiteX5" fmla="*/ 2375 w 22352"/>
                <a:gd name="connsiteY5" fmla="*/ 5764 h 50294"/>
                <a:gd name="connsiteX6" fmla="*/ 16904 w 22352"/>
                <a:gd name="connsiteY6" fmla="*/ 46837 h 50294"/>
                <a:gd name="connsiteX7" fmla="*/ 18860 w 22352"/>
                <a:gd name="connsiteY7" fmla="*/ 49352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352" h="50294">
                  <a:moveTo>
                    <a:pt x="18860" y="49352"/>
                  </a:moveTo>
                  <a:cubicBezTo>
                    <a:pt x="19140" y="49631"/>
                    <a:pt x="19699" y="49631"/>
                    <a:pt x="19978" y="49631"/>
                  </a:cubicBezTo>
                  <a:cubicBezTo>
                    <a:pt x="21096" y="49352"/>
                    <a:pt x="21375" y="47675"/>
                    <a:pt x="20816" y="45999"/>
                  </a:cubicBezTo>
                  <a:lnTo>
                    <a:pt x="6287" y="4925"/>
                  </a:lnTo>
                  <a:cubicBezTo>
                    <a:pt x="5728" y="3249"/>
                    <a:pt x="4331" y="1852"/>
                    <a:pt x="3213" y="2131"/>
                  </a:cubicBezTo>
                  <a:cubicBezTo>
                    <a:pt x="2096" y="2411"/>
                    <a:pt x="1816" y="4087"/>
                    <a:pt x="2375" y="5764"/>
                  </a:cubicBezTo>
                  <a:lnTo>
                    <a:pt x="16904" y="46837"/>
                  </a:lnTo>
                  <a:cubicBezTo>
                    <a:pt x="17184" y="47955"/>
                    <a:pt x="18022" y="48793"/>
                    <a:pt x="18860" y="4935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" name="Forma libre 107">
              <a:extLst>
                <a:ext uri="{FF2B5EF4-FFF2-40B4-BE49-F238E27FC236}">
                  <a16:creationId xmlns:a16="http://schemas.microsoft.com/office/drawing/2014/main" id="{2D5A3B7D-FC56-9A4A-9909-C0D8F2F8F1DA}"/>
                </a:ext>
              </a:extLst>
            </p:cNvPr>
            <p:cNvSpPr/>
            <p:nvPr/>
          </p:nvSpPr>
          <p:spPr>
            <a:xfrm>
              <a:off x="7765789" y="4635560"/>
              <a:ext cx="8382" cy="47500"/>
            </a:xfrm>
            <a:custGeom>
              <a:avLst/>
              <a:gdLst>
                <a:gd name="connsiteX0" fmla="*/ 4331 w 8382"/>
                <a:gd name="connsiteY0" fmla="*/ 46292 h 47499"/>
                <a:gd name="connsiteX1" fmla="*/ 6566 w 8382"/>
                <a:gd name="connsiteY1" fmla="*/ 44616 h 47499"/>
                <a:gd name="connsiteX2" fmla="*/ 6566 w 8382"/>
                <a:gd name="connsiteY2" fmla="*/ 6895 h 47499"/>
                <a:gd name="connsiteX3" fmla="*/ 4331 w 8382"/>
                <a:gd name="connsiteY3" fmla="*/ 2424 h 47499"/>
                <a:gd name="connsiteX4" fmla="*/ 2096 w 8382"/>
                <a:gd name="connsiteY4" fmla="*/ 4101 h 47499"/>
                <a:gd name="connsiteX5" fmla="*/ 2096 w 8382"/>
                <a:gd name="connsiteY5" fmla="*/ 41821 h 47499"/>
                <a:gd name="connsiteX6" fmla="*/ 4331 w 8382"/>
                <a:gd name="connsiteY6" fmla="*/ 46292 h 4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382" h="47499">
                  <a:moveTo>
                    <a:pt x="4331" y="46292"/>
                  </a:moveTo>
                  <a:cubicBezTo>
                    <a:pt x="5728" y="47130"/>
                    <a:pt x="6566" y="46292"/>
                    <a:pt x="6566" y="44616"/>
                  </a:cubicBezTo>
                  <a:lnTo>
                    <a:pt x="6566" y="6895"/>
                  </a:lnTo>
                  <a:cubicBezTo>
                    <a:pt x="6566" y="5219"/>
                    <a:pt x="5448" y="3263"/>
                    <a:pt x="4331" y="2424"/>
                  </a:cubicBezTo>
                  <a:cubicBezTo>
                    <a:pt x="2934" y="1586"/>
                    <a:pt x="2096" y="2424"/>
                    <a:pt x="2096" y="4101"/>
                  </a:cubicBezTo>
                  <a:lnTo>
                    <a:pt x="2096" y="41821"/>
                  </a:lnTo>
                  <a:cubicBezTo>
                    <a:pt x="2096" y="43498"/>
                    <a:pt x="3213" y="45454"/>
                    <a:pt x="4331" y="4629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" name="Forma libre 108">
              <a:extLst>
                <a:ext uri="{FF2B5EF4-FFF2-40B4-BE49-F238E27FC236}">
                  <a16:creationId xmlns:a16="http://schemas.microsoft.com/office/drawing/2014/main" id="{D3A7B8E7-B5B8-D94D-A12F-BA659CC9C6AC}"/>
                </a:ext>
              </a:extLst>
            </p:cNvPr>
            <p:cNvSpPr/>
            <p:nvPr/>
          </p:nvSpPr>
          <p:spPr>
            <a:xfrm>
              <a:off x="7717171" y="4604403"/>
              <a:ext cx="22353" cy="33529"/>
            </a:xfrm>
            <a:custGeom>
              <a:avLst/>
              <a:gdLst>
                <a:gd name="connsiteX0" fmla="*/ 4331 w 22352"/>
                <a:gd name="connsiteY0" fmla="*/ 32464 h 33529"/>
                <a:gd name="connsiteX1" fmla="*/ 6287 w 22352"/>
                <a:gd name="connsiteY1" fmla="*/ 32185 h 33529"/>
                <a:gd name="connsiteX2" fmla="*/ 20816 w 22352"/>
                <a:gd name="connsiteY2" fmla="*/ 7876 h 33529"/>
                <a:gd name="connsiteX3" fmla="*/ 19978 w 22352"/>
                <a:gd name="connsiteY3" fmla="*/ 3405 h 33529"/>
                <a:gd name="connsiteX4" fmla="*/ 16904 w 22352"/>
                <a:gd name="connsiteY4" fmla="*/ 2567 h 33529"/>
                <a:gd name="connsiteX5" fmla="*/ 2375 w 22352"/>
                <a:gd name="connsiteY5" fmla="*/ 26876 h 33529"/>
                <a:gd name="connsiteX6" fmla="*/ 3213 w 22352"/>
                <a:gd name="connsiteY6" fmla="*/ 31346 h 33529"/>
                <a:gd name="connsiteX7" fmla="*/ 4331 w 22352"/>
                <a:gd name="connsiteY7" fmla="*/ 32464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352" h="33529">
                  <a:moveTo>
                    <a:pt x="4331" y="32464"/>
                  </a:moveTo>
                  <a:cubicBezTo>
                    <a:pt x="5169" y="33023"/>
                    <a:pt x="6007" y="32743"/>
                    <a:pt x="6287" y="32185"/>
                  </a:cubicBezTo>
                  <a:lnTo>
                    <a:pt x="20816" y="7876"/>
                  </a:lnTo>
                  <a:cubicBezTo>
                    <a:pt x="21375" y="6758"/>
                    <a:pt x="21096" y="4802"/>
                    <a:pt x="19978" y="3405"/>
                  </a:cubicBezTo>
                  <a:cubicBezTo>
                    <a:pt x="18860" y="2008"/>
                    <a:pt x="17463" y="1729"/>
                    <a:pt x="16904" y="2567"/>
                  </a:cubicBezTo>
                  <a:lnTo>
                    <a:pt x="2375" y="26876"/>
                  </a:lnTo>
                  <a:cubicBezTo>
                    <a:pt x="1816" y="27994"/>
                    <a:pt x="2096" y="29949"/>
                    <a:pt x="3213" y="31346"/>
                  </a:cubicBezTo>
                  <a:cubicBezTo>
                    <a:pt x="3493" y="31905"/>
                    <a:pt x="3772" y="32185"/>
                    <a:pt x="4331" y="324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" name="Forma libre 109">
              <a:extLst>
                <a:ext uri="{FF2B5EF4-FFF2-40B4-BE49-F238E27FC236}">
                  <a16:creationId xmlns:a16="http://schemas.microsoft.com/office/drawing/2014/main" id="{38602B16-6069-F04A-AF85-A03117C5B364}"/>
                </a:ext>
              </a:extLst>
            </p:cNvPr>
            <p:cNvSpPr/>
            <p:nvPr/>
          </p:nvSpPr>
          <p:spPr>
            <a:xfrm>
              <a:off x="7681407" y="4557611"/>
              <a:ext cx="33529" cy="13971"/>
            </a:xfrm>
            <a:custGeom>
              <a:avLst/>
              <a:gdLst>
                <a:gd name="connsiteX0" fmla="*/ 4331 w 33529"/>
                <a:gd name="connsiteY0" fmla="*/ 12476 h 13970"/>
                <a:gd name="connsiteX1" fmla="*/ 5449 w 33529"/>
                <a:gd name="connsiteY1" fmla="*/ 12756 h 13970"/>
                <a:gd name="connsiteX2" fmla="*/ 30596 w 33529"/>
                <a:gd name="connsiteY2" fmla="*/ 8564 h 13970"/>
                <a:gd name="connsiteX3" fmla="*/ 31434 w 33529"/>
                <a:gd name="connsiteY3" fmla="*/ 4932 h 13970"/>
                <a:gd name="connsiteX4" fmla="*/ 28360 w 33529"/>
                <a:gd name="connsiteY4" fmla="*/ 2138 h 13970"/>
                <a:gd name="connsiteX5" fmla="*/ 3213 w 33529"/>
                <a:gd name="connsiteY5" fmla="*/ 6329 h 13970"/>
                <a:gd name="connsiteX6" fmla="*/ 2375 w 33529"/>
                <a:gd name="connsiteY6" fmla="*/ 9962 h 13970"/>
                <a:gd name="connsiteX7" fmla="*/ 4331 w 33529"/>
                <a:gd name="connsiteY7" fmla="*/ 12476 h 1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529" h="13970">
                  <a:moveTo>
                    <a:pt x="4331" y="12476"/>
                  </a:moveTo>
                  <a:cubicBezTo>
                    <a:pt x="4610" y="12756"/>
                    <a:pt x="5169" y="12756"/>
                    <a:pt x="5449" y="12756"/>
                  </a:cubicBezTo>
                  <a:lnTo>
                    <a:pt x="30596" y="8564"/>
                  </a:lnTo>
                  <a:cubicBezTo>
                    <a:pt x="31713" y="8285"/>
                    <a:pt x="31993" y="6609"/>
                    <a:pt x="31434" y="4932"/>
                  </a:cubicBezTo>
                  <a:cubicBezTo>
                    <a:pt x="30875" y="2976"/>
                    <a:pt x="29478" y="1859"/>
                    <a:pt x="28360" y="2138"/>
                  </a:cubicBezTo>
                  <a:lnTo>
                    <a:pt x="3213" y="6329"/>
                  </a:lnTo>
                  <a:cubicBezTo>
                    <a:pt x="2096" y="6609"/>
                    <a:pt x="1816" y="8285"/>
                    <a:pt x="2375" y="9962"/>
                  </a:cubicBezTo>
                  <a:cubicBezTo>
                    <a:pt x="2654" y="11079"/>
                    <a:pt x="3493" y="11917"/>
                    <a:pt x="4331" y="12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" name="Forma libre 110">
              <a:extLst>
                <a:ext uri="{FF2B5EF4-FFF2-40B4-BE49-F238E27FC236}">
                  <a16:creationId xmlns:a16="http://schemas.microsoft.com/office/drawing/2014/main" id="{47308020-3F78-EC41-9CF8-7A065A98BC6A}"/>
                </a:ext>
              </a:extLst>
            </p:cNvPr>
            <p:cNvSpPr/>
            <p:nvPr/>
          </p:nvSpPr>
          <p:spPr>
            <a:xfrm>
              <a:off x="7668231" y="4490825"/>
              <a:ext cx="36323" cy="25147"/>
            </a:xfrm>
            <a:custGeom>
              <a:avLst/>
              <a:gdLst>
                <a:gd name="connsiteX0" fmla="*/ 4374 w 36323"/>
                <a:gd name="connsiteY0" fmla="*/ 8571 h 25147"/>
                <a:gd name="connsiteX1" fmla="*/ 33433 w 36323"/>
                <a:gd name="connsiteY1" fmla="*/ 25336 h 25147"/>
                <a:gd name="connsiteX2" fmla="*/ 35668 w 36323"/>
                <a:gd name="connsiteY2" fmla="*/ 23660 h 25147"/>
                <a:gd name="connsiteX3" fmla="*/ 33433 w 36323"/>
                <a:gd name="connsiteY3" fmla="*/ 19189 h 25147"/>
                <a:gd name="connsiteX4" fmla="*/ 4374 w 36323"/>
                <a:gd name="connsiteY4" fmla="*/ 2424 h 25147"/>
                <a:gd name="connsiteX5" fmla="*/ 2139 w 36323"/>
                <a:gd name="connsiteY5" fmla="*/ 4101 h 25147"/>
                <a:gd name="connsiteX6" fmla="*/ 4374 w 36323"/>
                <a:gd name="connsiteY6" fmla="*/ 8571 h 2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323" h="25147">
                  <a:moveTo>
                    <a:pt x="4374" y="8571"/>
                  </a:moveTo>
                  <a:lnTo>
                    <a:pt x="33433" y="25336"/>
                  </a:lnTo>
                  <a:cubicBezTo>
                    <a:pt x="34830" y="26174"/>
                    <a:pt x="35668" y="25336"/>
                    <a:pt x="35668" y="23660"/>
                  </a:cubicBezTo>
                  <a:cubicBezTo>
                    <a:pt x="35668" y="21983"/>
                    <a:pt x="34550" y="20027"/>
                    <a:pt x="33433" y="19189"/>
                  </a:cubicBezTo>
                  <a:lnTo>
                    <a:pt x="4374" y="2424"/>
                  </a:lnTo>
                  <a:cubicBezTo>
                    <a:pt x="2977" y="1586"/>
                    <a:pt x="2139" y="2424"/>
                    <a:pt x="2139" y="4101"/>
                  </a:cubicBezTo>
                  <a:cubicBezTo>
                    <a:pt x="1859" y="5777"/>
                    <a:pt x="2977" y="7733"/>
                    <a:pt x="4374" y="857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" name="Forma libre 111">
              <a:extLst>
                <a:ext uri="{FF2B5EF4-FFF2-40B4-BE49-F238E27FC236}">
                  <a16:creationId xmlns:a16="http://schemas.microsoft.com/office/drawing/2014/main" id="{BA63EF75-3654-6442-9E54-1C0689A68677}"/>
                </a:ext>
              </a:extLst>
            </p:cNvPr>
            <p:cNvSpPr/>
            <p:nvPr/>
          </p:nvSpPr>
          <p:spPr>
            <a:xfrm>
              <a:off x="7681407" y="4435639"/>
              <a:ext cx="33529" cy="41912"/>
            </a:xfrm>
            <a:custGeom>
              <a:avLst/>
              <a:gdLst>
                <a:gd name="connsiteX0" fmla="*/ 29478 w 33529"/>
                <a:gd name="connsiteY0" fmla="*/ 41685 h 41911"/>
                <a:gd name="connsiteX1" fmla="*/ 31434 w 33529"/>
                <a:gd name="connsiteY1" fmla="*/ 41405 h 41911"/>
                <a:gd name="connsiteX2" fmla="*/ 30596 w 33529"/>
                <a:gd name="connsiteY2" fmla="*/ 36935 h 41911"/>
                <a:gd name="connsiteX3" fmla="*/ 5449 w 33529"/>
                <a:gd name="connsiteY3" fmla="*/ 3405 h 41911"/>
                <a:gd name="connsiteX4" fmla="*/ 2375 w 33529"/>
                <a:gd name="connsiteY4" fmla="*/ 2567 h 41911"/>
                <a:gd name="connsiteX5" fmla="*/ 3213 w 33529"/>
                <a:gd name="connsiteY5" fmla="*/ 7038 h 41911"/>
                <a:gd name="connsiteX6" fmla="*/ 28360 w 33529"/>
                <a:gd name="connsiteY6" fmla="*/ 40567 h 41911"/>
                <a:gd name="connsiteX7" fmla="*/ 29478 w 33529"/>
                <a:gd name="connsiteY7" fmla="*/ 41685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529" h="41911">
                  <a:moveTo>
                    <a:pt x="29478" y="41685"/>
                  </a:moveTo>
                  <a:cubicBezTo>
                    <a:pt x="30316" y="42243"/>
                    <a:pt x="31154" y="41964"/>
                    <a:pt x="31434" y="41405"/>
                  </a:cubicBezTo>
                  <a:cubicBezTo>
                    <a:pt x="31993" y="40288"/>
                    <a:pt x="31713" y="38332"/>
                    <a:pt x="30596" y="36935"/>
                  </a:cubicBezTo>
                  <a:lnTo>
                    <a:pt x="5449" y="3405"/>
                  </a:lnTo>
                  <a:cubicBezTo>
                    <a:pt x="4331" y="2008"/>
                    <a:pt x="2934" y="1729"/>
                    <a:pt x="2375" y="2567"/>
                  </a:cubicBezTo>
                  <a:cubicBezTo>
                    <a:pt x="1816" y="3685"/>
                    <a:pt x="2096" y="5641"/>
                    <a:pt x="3213" y="7038"/>
                  </a:cubicBezTo>
                  <a:lnTo>
                    <a:pt x="28360" y="40567"/>
                  </a:lnTo>
                  <a:cubicBezTo>
                    <a:pt x="28640" y="40846"/>
                    <a:pt x="29199" y="41405"/>
                    <a:pt x="29478" y="4168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" name="Forma libre 112">
              <a:extLst>
                <a:ext uri="{FF2B5EF4-FFF2-40B4-BE49-F238E27FC236}">
                  <a16:creationId xmlns:a16="http://schemas.microsoft.com/office/drawing/2014/main" id="{86DAC4CA-560B-F347-8AFA-58589C1A2157}"/>
                </a:ext>
              </a:extLst>
            </p:cNvPr>
            <p:cNvSpPr/>
            <p:nvPr/>
          </p:nvSpPr>
          <p:spPr>
            <a:xfrm>
              <a:off x="7717171" y="4409810"/>
              <a:ext cx="22353" cy="50294"/>
            </a:xfrm>
            <a:custGeom>
              <a:avLst/>
              <a:gdLst>
                <a:gd name="connsiteX0" fmla="*/ 18860 w 22352"/>
                <a:gd name="connsiteY0" fmla="*/ 49352 h 50294"/>
                <a:gd name="connsiteX1" fmla="*/ 19978 w 22352"/>
                <a:gd name="connsiteY1" fmla="*/ 49631 h 50294"/>
                <a:gd name="connsiteX2" fmla="*/ 20816 w 22352"/>
                <a:gd name="connsiteY2" fmla="*/ 45999 h 50294"/>
                <a:gd name="connsiteX3" fmla="*/ 6287 w 22352"/>
                <a:gd name="connsiteY3" fmla="*/ 4925 h 50294"/>
                <a:gd name="connsiteX4" fmla="*/ 3213 w 22352"/>
                <a:gd name="connsiteY4" fmla="*/ 2131 h 50294"/>
                <a:gd name="connsiteX5" fmla="*/ 2375 w 22352"/>
                <a:gd name="connsiteY5" fmla="*/ 5764 h 50294"/>
                <a:gd name="connsiteX6" fmla="*/ 16904 w 22352"/>
                <a:gd name="connsiteY6" fmla="*/ 46837 h 50294"/>
                <a:gd name="connsiteX7" fmla="*/ 18860 w 22352"/>
                <a:gd name="connsiteY7" fmla="*/ 49352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352" h="50294">
                  <a:moveTo>
                    <a:pt x="18860" y="49352"/>
                  </a:moveTo>
                  <a:cubicBezTo>
                    <a:pt x="19140" y="49631"/>
                    <a:pt x="19698" y="49631"/>
                    <a:pt x="19978" y="49631"/>
                  </a:cubicBezTo>
                  <a:cubicBezTo>
                    <a:pt x="21096" y="49352"/>
                    <a:pt x="21375" y="47675"/>
                    <a:pt x="20816" y="45999"/>
                  </a:cubicBezTo>
                  <a:lnTo>
                    <a:pt x="6287" y="4925"/>
                  </a:lnTo>
                  <a:cubicBezTo>
                    <a:pt x="5728" y="3249"/>
                    <a:pt x="4331" y="1852"/>
                    <a:pt x="3213" y="2131"/>
                  </a:cubicBezTo>
                  <a:cubicBezTo>
                    <a:pt x="2096" y="2411"/>
                    <a:pt x="1816" y="4087"/>
                    <a:pt x="2375" y="5764"/>
                  </a:cubicBezTo>
                  <a:lnTo>
                    <a:pt x="16904" y="46837"/>
                  </a:lnTo>
                  <a:cubicBezTo>
                    <a:pt x="17184" y="47955"/>
                    <a:pt x="18022" y="49072"/>
                    <a:pt x="18860" y="4935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" name="Forma libre 113">
              <a:extLst>
                <a:ext uri="{FF2B5EF4-FFF2-40B4-BE49-F238E27FC236}">
                  <a16:creationId xmlns:a16="http://schemas.microsoft.com/office/drawing/2014/main" id="{4151599E-51E8-7D49-8C33-1E73C6F48086}"/>
                </a:ext>
              </a:extLst>
            </p:cNvPr>
            <p:cNvSpPr/>
            <p:nvPr/>
          </p:nvSpPr>
          <p:spPr>
            <a:xfrm>
              <a:off x="7118393" y="4787050"/>
              <a:ext cx="30735" cy="55882"/>
            </a:xfrm>
            <a:custGeom>
              <a:avLst/>
              <a:gdLst>
                <a:gd name="connsiteX0" fmla="*/ 18860 w 30735"/>
                <a:gd name="connsiteY0" fmla="*/ 55463 h 55882"/>
                <a:gd name="connsiteX1" fmla="*/ 29198 w 30735"/>
                <a:gd name="connsiteY1" fmla="*/ 5448 h 55882"/>
                <a:gd name="connsiteX2" fmla="*/ 7963 w 30735"/>
                <a:gd name="connsiteY2" fmla="*/ 2096 h 55882"/>
                <a:gd name="connsiteX3" fmla="*/ 2096 w 30735"/>
                <a:gd name="connsiteY3" fmla="*/ 54345 h 55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735" h="55882">
                  <a:moveTo>
                    <a:pt x="18860" y="55463"/>
                  </a:moveTo>
                  <a:lnTo>
                    <a:pt x="29198" y="5448"/>
                  </a:lnTo>
                  <a:lnTo>
                    <a:pt x="7963" y="2096"/>
                  </a:lnTo>
                  <a:lnTo>
                    <a:pt x="2096" y="54345"/>
                  </a:lnTo>
                  <a:close/>
                </a:path>
              </a:pathLst>
            </a:custGeom>
            <a:solidFill>
              <a:srgbClr val="D7DDE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" name="Forma libre 114">
              <a:extLst>
                <a:ext uri="{FF2B5EF4-FFF2-40B4-BE49-F238E27FC236}">
                  <a16:creationId xmlns:a16="http://schemas.microsoft.com/office/drawing/2014/main" id="{BB458EA7-8739-DC45-A921-6D3434413C64}"/>
                </a:ext>
              </a:extLst>
            </p:cNvPr>
            <p:cNvSpPr/>
            <p:nvPr/>
          </p:nvSpPr>
          <p:spPr>
            <a:xfrm>
              <a:off x="7060827" y="4830531"/>
              <a:ext cx="86617" cy="33529"/>
            </a:xfrm>
            <a:custGeom>
              <a:avLst/>
              <a:gdLst>
                <a:gd name="connsiteX0" fmla="*/ 55471 w 86617"/>
                <a:gd name="connsiteY0" fmla="*/ 4718 h 33529"/>
                <a:gd name="connsiteX1" fmla="*/ 51838 w 86617"/>
                <a:gd name="connsiteY1" fmla="*/ 6394 h 33529"/>
                <a:gd name="connsiteX2" fmla="*/ 11044 w 86617"/>
                <a:gd name="connsiteY2" fmla="*/ 24836 h 33529"/>
                <a:gd name="connsiteX3" fmla="*/ 15235 w 86617"/>
                <a:gd name="connsiteY3" fmla="*/ 32659 h 33529"/>
                <a:gd name="connsiteX4" fmla="*/ 52676 w 86617"/>
                <a:gd name="connsiteY4" fmla="*/ 31262 h 33529"/>
                <a:gd name="connsiteX5" fmla="*/ 76985 w 86617"/>
                <a:gd name="connsiteY5" fmla="*/ 32659 h 33529"/>
                <a:gd name="connsiteX6" fmla="*/ 81735 w 86617"/>
                <a:gd name="connsiteY6" fmla="*/ 5836 h 33529"/>
                <a:gd name="connsiteX7" fmla="*/ 75029 w 86617"/>
                <a:gd name="connsiteY7" fmla="*/ 2203 h 33529"/>
                <a:gd name="connsiteX8" fmla="*/ 55471 w 86617"/>
                <a:gd name="connsiteY8" fmla="*/ 4718 h 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617" h="33529">
                  <a:moveTo>
                    <a:pt x="55471" y="4718"/>
                  </a:moveTo>
                  <a:cubicBezTo>
                    <a:pt x="54073" y="4997"/>
                    <a:pt x="52676" y="5556"/>
                    <a:pt x="51838" y="6394"/>
                  </a:cubicBezTo>
                  <a:cubicBezTo>
                    <a:pt x="44573" y="12541"/>
                    <a:pt x="22500" y="23159"/>
                    <a:pt x="11044" y="24836"/>
                  </a:cubicBezTo>
                  <a:cubicBezTo>
                    <a:pt x="-1250" y="26512"/>
                    <a:pt x="-1809" y="32659"/>
                    <a:pt x="15235" y="32659"/>
                  </a:cubicBezTo>
                  <a:cubicBezTo>
                    <a:pt x="32279" y="32659"/>
                    <a:pt x="44853" y="31262"/>
                    <a:pt x="52676" y="31262"/>
                  </a:cubicBezTo>
                  <a:cubicBezTo>
                    <a:pt x="60221" y="31541"/>
                    <a:pt x="58265" y="32659"/>
                    <a:pt x="76985" y="32659"/>
                  </a:cubicBezTo>
                  <a:cubicBezTo>
                    <a:pt x="91515" y="32659"/>
                    <a:pt x="86765" y="14218"/>
                    <a:pt x="81735" y="5836"/>
                  </a:cubicBezTo>
                  <a:cubicBezTo>
                    <a:pt x="80059" y="3321"/>
                    <a:pt x="78103" y="1644"/>
                    <a:pt x="75029" y="2203"/>
                  </a:cubicBezTo>
                  <a:lnTo>
                    <a:pt x="55471" y="4718"/>
                  </a:lnTo>
                  <a:close/>
                </a:path>
              </a:pathLst>
            </a:custGeom>
            <a:solidFill>
              <a:srgbClr val="34518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" name="Forma libre 115">
              <a:extLst>
                <a:ext uri="{FF2B5EF4-FFF2-40B4-BE49-F238E27FC236}">
                  <a16:creationId xmlns:a16="http://schemas.microsoft.com/office/drawing/2014/main" id="{B58B7C05-A4D3-934E-A7F3-97A8173311CE}"/>
                </a:ext>
              </a:extLst>
            </p:cNvPr>
            <p:cNvSpPr/>
            <p:nvPr/>
          </p:nvSpPr>
          <p:spPr>
            <a:xfrm>
              <a:off x="7202217" y="4719712"/>
              <a:ext cx="55882" cy="50294"/>
            </a:xfrm>
            <a:custGeom>
              <a:avLst/>
              <a:gdLst>
                <a:gd name="connsiteX0" fmla="*/ 54066 w 55882"/>
                <a:gd name="connsiteY0" fmla="*/ 34787 h 50294"/>
                <a:gd name="connsiteX1" fmla="*/ 14949 w 55882"/>
                <a:gd name="connsiteY1" fmla="*/ 2096 h 50294"/>
                <a:gd name="connsiteX2" fmla="*/ 2096 w 55882"/>
                <a:gd name="connsiteY2" fmla="*/ 19419 h 50294"/>
                <a:gd name="connsiteX3" fmla="*/ 45404 w 55882"/>
                <a:gd name="connsiteY3" fmla="*/ 49316 h 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882" h="50294">
                  <a:moveTo>
                    <a:pt x="54066" y="34787"/>
                  </a:moveTo>
                  <a:lnTo>
                    <a:pt x="14949" y="2096"/>
                  </a:lnTo>
                  <a:lnTo>
                    <a:pt x="2096" y="19419"/>
                  </a:lnTo>
                  <a:lnTo>
                    <a:pt x="45404" y="49316"/>
                  </a:lnTo>
                  <a:close/>
                </a:path>
              </a:pathLst>
            </a:custGeom>
            <a:solidFill>
              <a:srgbClr val="D7DDE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" name="Forma libre 116">
              <a:extLst>
                <a:ext uri="{FF2B5EF4-FFF2-40B4-BE49-F238E27FC236}">
                  <a16:creationId xmlns:a16="http://schemas.microsoft.com/office/drawing/2014/main" id="{2ECF60A3-79A3-3246-BBD6-C26897CE106D}"/>
                </a:ext>
              </a:extLst>
            </p:cNvPr>
            <p:cNvSpPr/>
            <p:nvPr/>
          </p:nvSpPr>
          <p:spPr>
            <a:xfrm>
              <a:off x="7237938" y="4744827"/>
              <a:ext cx="36323" cy="86617"/>
            </a:xfrm>
            <a:custGeom>
              <a:avLst/>
              <a:gdLst>
                <a:gd name="connsiteX0" fmla="*/ 2698 w 36323"/>
                <a:gd name="connsiteY0" fmla="*/ 21966 h 86617"/>
                <a:gd name="connsiteX1" fmla="*/ 3256 w 36323"/>
                <a:gd name="connsiteY1" fmla="*/ 31745 h 86617"/>
                <a:gd name="connsiteX2" fmla="*/ 6889 w 36323"/>
                <a:gd name="connsiteY2" fmla="*/ 76451 h 86617"/>
                <a:gd name="connsiteX3" fmla="*/ 15551 w 36323"/>
                <a:gd name="connsiteY3" fmla="*/ 75054 h 86617"/>
                <a:gd name="connsiteX4" fmla="*/ 26727 w 36323"/>
                <a:gd name="connsiteY4" fmla="*/ 39569 h 86617"/>
                <a:gd name="connsiteX5" fmla="*/ 36227 w 36323"/>
                <a:gd name="connsiteY5" fmla="*/ 16936 h 86617"/>
                <a:gd name="connsiteX6" fmla="*/ 15830 w 36323"/>
                <a:gd name="connsiteY6" fmla="*/ 2407 h 86617"/>
                <a:gd name="connsiteX7" fmla="*/ 10242 w 36323"/>
                <a:gd name="connsiteY7" fmla="*/ 7716 h 86617"/>
                <a:gd name="connsiteX8" fmla="*/ 2698 w 36323"/>
                <a:gd name="connsiteY8" fmla="*/ 21966 h 86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323" h="86617">
                  <a:moveTo>
                    <a:pt x="2698" y="21966"/>
                  </a:moveTo>
                  <a:cubicBezTo>
                    <a:pt x="1301" y="25039"/>
                    <a:pt x="2698" y="30628"/>
                    <a:pt x="3256" y="31745"/>
                  </a:cubicBezTo>
                  <a:cubicBezTo>
                    <a:pt x="6609" y="40686"/>
                    <a:pt x="9124" y="64995"/>
                    <a:pt x="6889" y="76451"/>
                  </a:cubicBezTo>
                  <a:cubicBezTo>
                    <a:pt x="4374" y="88466"/>
                    <a:pt x="9962" y="90980"/>
                    <a:pt x="15551" y="75054"/>
                  </a:cubicBezTo>
                  <a:cubicBezTo>
                    <a:pt x="21418" y="58848"/>
                    <a:pt x="24212" y="46554"/>
                    <a:pt x="26727" y="39569"/>
                  </a:cubicBezTo>
                  <a:cubicBezTo>
                    <a:pt x="29521" y="32583"/>
                    <a:pt x="29521" y="34539"/>
                    <a:pt x="36227" y="16936"/>
                  </a:cubicBezTo>
                  <a:cubicBezTo>
                    <a:pt x="39580" y="7995"/>
                    <a:pt x="25609" y="451"/>
                    <a:pt x="15830" y="2407"/>
                  </a:cubicBezTo>
                  <a:cubicBezTo>
                    <a:pt x="12756" y="2966"/>
                    <a:pt x="11918" y="3525"/>
                    <a:pt x="10242" y="7716"/>
                  </a:cubicBezTo>
                  <a:cubicBezTo>
                    <a:pt x="8565" y="11348"/>
                    <a:pt x="4095" y="18892"/>
                    <a:pt x="2698" y="21966"/>
                  </a:cubicBezTo>
                  <a:close/>
                </a:path>
              </a:pathLst>
            </a:custGeom>
            <a:solidFill>
              <a:srgbClr val="34518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" name="Forma libre 117">
              <a:extLst>
                <a:ext uri="{FF2B5EF4-FFF2-40B4-BE49-F238E27FC236}">
                  <a16:creationId xmlns:a16="http://schemas.microsoft.com/office/drawing/2014/main" id="{7D0DC12D-4677-B64A-92CB-5EC3CCEC1B77}"/>
                </a:ext>
              </a:extLst>
            </p:cNvPr>
            <p:cNvSpPr/>
            <p:nvPr/>
          </p:nvSpPr>
          <p:spPr>
            <a:xfrm>
              <a:off x="6869356" y="4015464"/>
              <a:ext cx="265441" cy="156470"/>
            </a:xfrm>
            <a:custGeom>
              <a:avLst/>
              <a:gdLst>
                <a:gd name="connsiteX0" fmla="*/ 259515 w 265440"/>
                <a:gd name="connsiteY0" fmla="*/ 45816 h 156470"/>
                <a:gd name="connsiteX1" fmla="*/ 235486 w 265440"/>
                <a:gd name="connsiteY1" fmla="*/ 48051 h 156470"/>
                <a:gd name="connsiteX2" fmla="*/ 189662 w 265440"/>
                <a:gd name="connsiteY2" fmla="*/ 97507 h 156470"/>
                <a:gd name="connsiteX3" fmla="*/ 159207 w 265440"/>
                <a:gd name="connsiteY3" fmla="*/ 121536 h 156470"/>
                <a:gd name="connsiteX4" fmla="*/ 74266 w 265440"/>
                <a:gd name="connsiteY4" fmla="*/ 18433 h 156470"/>
                <a:gd name="connsiteX5" fmla="*/ 73707 w 265440"/>
                <a:gd name="connsiteY5" fmla="*/ 17875 h 156470"/>
                <a:gd name="connsiteX6" fmla="*/ 72589 w 265440"/>
                <a:gd name="connsiteY6" fmla="*/ 16198 h 156470"/>
                <a:gd name="connsiteX7" fmla="*/ 71751 w 265440"/>
                <a:gd name="connsiteY7" fmla="*/ 15081 h 156470"/>
                <a:gd name="connsiteX8" fmla="*/ 70633 w 265440"/>
                <a:gd name="connsiteY8" fmla="*/ 13963 h 156470"/>
                <a:gd name="connsiteX9" fmla="*/ 69236 w 265440"/>
                <a:gd name="connsiteY9" fmla="*/ 12845 h 156470"/>
                <a:gd name="connsiteX10" fmla="*/ 67839 w 265440"/>
                <a:gd name="connsiteY10" fmla="*/ 12007 h 156470"/>
                <a:gd name="connsiteX11" fmla="*/ 66163 w 265440"/>
                <a:gd name="connsiteY11" fmla="*/ 11169 h 156470"/>
                <a:gd name="connsiteX12" fmla="*/ 64766 w 265440"/>
                <a:gd name="connsiteY12" fmla="*/ 10610 h 156470"/>
                <a:gd name="connsiteX13" fmla="*/ 62810 w 265440"/>
                <a:gd name="connsiteY13" fmla="*/ 10051 h 156470"/>
                <a:gd name="connsiteX14" fmla="*/ 61971 w 265440"/>
                <a:gd name="connsiteY14" fmla="*/ 9772 h 156470"/>
                <a:gd name="connsiteX15" fmla="*/ 30119 w 265440"/>
                <a:gd name="connsiteY15" fmla="*/ 8934 h 156470"/>
                <a:gd name="connsiteX16" fmla="*/ 2178 w 265440"/>
                <a:gd name="connsiteY16" fmla="*/ 6978 h 156470"/>
                <a:gd name="connsiteX17" fmla="*/ 19780 w 265440"/>
                <a:gd name="connsiteY17" fmla="*/ 32683 h 156470"/>
                <a:gd name="connsiteX18" fmla="*/ 61133 w 265440"/>
                <a:gd name="connsiteY18" fmla="*/ 34919 h 156470"/>
                <a:gd name="connsiteX19" fmla="*/ 155295 w 265440"/>
                <a:gd name="connsiteY19" fmla="*/ 155904 h 156470"/>
                <a:gd name="connsiteX20" fmla="*/ 158368 w 265440"/>
                <a:gd name="connsiteY20" fmla="*/ 156183 h 156470"/>
                <a:gd name="connsiteX21" fmla="*/ 214251 w 265440"/>
                <a:gd name="connsiteY21" fmla="*/ 121816 h 156470"/>
                <a:gd name="connsiteX22" fmla="*/ 261471 w 265440"/>
                <a:gd name="connsiteY22" fmla="*/ 70404 h 156470"/>
                <a:gd name="connsiteX23" fmla="*/ 259515 w 265440"/>
                <a:gd name="connsiteY23" fmla="*/ 45816 h 156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65440" h="156470">
                  <a:moveTo>
                    <a:pt x="259515" y="45816"/>
                  </a:moveTo>
                  <a:cubicBezTo>
                    <a:pt x="252250" y="39669"/>
                    <a:pt x="241353" y="40786"/>
                    <a:pt x="235486" y="48051"/>
                  </a:cubicBezTo>
                  <a:cubicBezTo>
                    <a:pt x="220118" y="66213"/>
                    <a:pt x="203633" y="84095"/>
                    <a:pt x="189662" y="97507"/>
                  </a:cubicBezTo>
                  <a:cubicBezTo>
                    <a:pt x="175971" y="110639"/>
                    <a:pt x="168148" y="119022"/>
                    <a:pt x="159207" y="121536"/>
                  </a:cubicBezTo>
                  <a:cubicBezTo>
                    <a:pt x="136015" y="116227"/>
                    <a:pt x="95221" y="57272"/>
                    <a:pt x="74266" y="18433"/>
                  </a:cubicBezTo>
                  <a:cubicBezTo>
                    <a:pt x="74266" y="18154"/>
                    <a:pt x="73986" y="17875"/>
                    <a:pt x="73707" y="17875"/>
                  </a:cubicBezTo>
                  <a:cubicBezTo>
                    <a:pt x="73427" y="17316"/>
                    <a:pt x="72869" y="16757"/>
                    <a:pt x="72589" y="16198"/>
                  </a:cubicBezTo>
                  <a:cubicBezTo>
                    <a:pt x="72310" y="15919"/>
                    <a:pt x="72030" y="15360"/>
                    <a:pt x="71751" y="15081"/>
                  </a:cubicBezTo>
                  <a:cubicBezTo>
                    <a:pt x="71471" y="14522"/>
                    <a:pt x="70913" y="14242"/>
                    <a:pt x="70633" y="13963"/>
                  </a:cubicBezTo>
                  <a:cubicBezTo>
                    <a:pt x="70354" y="13684"/>
                    <a:pt x="69795" y="13125"/>
                    <a:pt x="69236" y="12845"/>
                  </a:cubicBezTo>
                  <a:cubicBezTo>
                    <a:pt x="68677" y="12566"/>
                    <a:pt x="68398" y="12286"/>
                    <a:pt x="67839" y="12007"/>
                  </a:cubicBezTo>
                  <a:cubicBezTo>
                    <a:pt x="67280" y="11728"/>
                    <a:pt x="66721" y="11448"/>
                    <a:pt x="66163" y="11169"/>
                  </a:cubicBezTo>
                  <a:cubicBezTo>
                    <a:pt x="65604" y="10889"/>
                    <a:pt x="65324" y="10889"/>
                    <a:pt x="64766" y="10610"/>
                  </a:cubicBezTo>
                  <a:cubicBezTo>
                    <a:pt x="64207" y="10331"/>
                    <a:pt x="63648" y="10331"/>
                    <a:pt x="62810" y="10051"/>
                  </a:cubicBezTo>
                  <a:cubicBezTo>
                    <a:pt x="62530" y="10051"/>
                    <a:pt x="62251" y="9772"/>
                    <a:pt x="61971" y="9772"/>
                  </a:cubicBezTo>
                  <a:cubicBezTo>
                    <a:pt x="53869" y="7816"/>
                    <a:pt x="41295" y="13125"/>
                    <a:pt x="30119" y="8934"/>
                  </a:cubicBezTo>
                  <a:cubicBezTo>
                    <a:pt x="17545" y="3904"/>
                    <a:pt x="780" y="-2522"/>
                    <a:pt x="2178" y="6978"/>
                  </a:cubicBezTo>
                  <a:cubicBezTo>
                    <a:pt x="3854" y="19831"/>
                    <a:pt x="11119" y="29331"/>
                    <a:pt x="19780" y="32683"/>
                  </a:cubicBezTo>
                  <a:cubicBezTo>
                    <a:pt x="29001" y="36316"/>
                    <a:pt x="53310" y="33522"/>
                    <a:pt x="61133" y="34919"/>
                  </a:cubicBezTo>
                  <a:cubicBezTo>
                    <a:pt x="77339" y="63698"/>
                    <a:pt x="111707" y="149477"/>
                    <a:pt x="155295" y="155904"/>
                  </a:cubicBezTo>
                  <a:cubicBezTo>
                    <a:pt x="156133" y="156183"/>
                    <a:pt x="157251" y="156183"/>
                    <a:pt x="158368" y="156183"/>
                  </a:cubicBezTo>
                  <a:cubicBezTo>
                    <a:pt x="171501" y="156183"/>
                    <a:pt x="190221" y="144727"/>
                    <a:pt x="214251" y="121816"/>
                  </a:cubicBezTo>
                  <a:cubicBezTo>
                    <a:pt x="228221" y="108404"/>
                    <a:pt x="244148" y="91360"/>
                    <a:pt x="261471" y="70404"/>
                  </a:cubicBezTo>
                  <a:cubicBezTo>
                    <a:pt x="267618" y="62580"/>
                    <a:pt x="266780" y="51683"/>
                    <a:pt x="259515" y="45816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" name="Forma libre 118">
              <a:extLst>
                <a:ext uri="{FF2B5EF4-FFF2-40B4-BE49-F238E27FC236}">
                  <a16:creationId xmlns:a16="http://schemas.microsoft.com/office/drawing/2014/main" id="{A26183B5-70A7-D647-90E3-C6DEAF3E3772}"/>
                </a:ext>
              </a:extLst>
            </p:cNvPr>
            <p:cNvSpPr/>
            <p:nvPr/>
          </p:nvSpPr>
          <p:spPr>
            <a:xfrm>
              <a:off x="7106860" y="3922394"/>
              <a:ext cx="50294" cy="72647"/>
            </a:xfrm>
            <a:custGeom>
              <a:avLst/>
              <a:gdLst>
                <a:gd name="connsiteX0" fmla="*/ 24526 w 50294"/>
                <a:gd name="connsiteY0" fmla="*/ 4210 h 72646"/>
                <a:gd name="connsiteX1" fmla="*/ 5526 w 50294"/>
                <a:gd name="connsiteY1" fmla="*/ 51430 h 72646"/>
                <a:gd name="connsiteX2" fmla="*/ 43247 w 50294"/>
                <a:gd name="connsiteY2" fmla="*/ 68195 h 72646"/>
                <a:gd name="connsiteX3" fmla="*/ 24526 w 50294"/>
                <a:gd name="connsiteY3" fmla="*/ 4210 h 7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294" h="72646">
                  <a:moveTo>
                    <a:pt x="24526" y="4210"/>
                  </a:moveTo>
                  <a:cubicBezTo>
                    <a:pt x="1614" y="-8085"/>
                    <a:pt x="-1739" y="36621"/>
                    <a:pt x="5526" y="51430"/>
                  </a:cubicBezTo>
                  <a:cubicBezTo>
                    <a:pt x="13350" y="67077"/>
                    <a:pt x="36820" y="80768"/>
                    <a:pt x="43247" y="68195"/>
                  </a:cubicBezTo>
                  <a:cubicBezTo>
                    <a:pt x="51629" y="51151"/>
                    <a:pt x="55261" y="20695"/>
                    <a:pt x="24526" y="4210"/>
                  </a:cubicBezTo>
                  <a:close/>
                </a:path>
              </a:pathLst>
            </a:custGeom>
            <a:solidFill>
              <a:srgbClr val="E0712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" name="Forma libre 119">
              <a:extLst>
                <a:ext uri="{FF2B5EF4-FFF2-40B4-BE49-F238E27FC236}">
                  <a16:creationId xmlns:a16="http://schemas.microsoft.com/office/drawing/2014/main" id="{917B6799-753B-D642-B034-01A162E7EB54}"/>
                </a:ext>
              </a:extLst>
            </p:cNvPr>
            <p:cNvSpPr/>
            <p:nvPr/>
          </p:nvSpPr>
          <p:spPr>
            <a:xfrm>
              <a:off x="7056923" y="4054915"/>
              <a:ext cx="78235" cy="83823"/>
            </a:xfrm>
            <a:custGeom>
              <a:avLst/>
              <a:gdLst>
                <a:gd name="connsiteX0" fmla="*/ 74184 w 78235"/>
                <a:gd name="connsiteY0" fmla="*/ 30394 h 83823"/>
                <a:gd name="connsiteX1" fmla="*/ 26963 w 78235"/>
                <a:gd name="connsiteY1" fmla="*/ 81806 h 83823"/>
                <a:gd name="connsiteX2" fmla="*/ 2096 w 78235"/>
                <a:gd name="connsiteY2" fmla="*/ 57777 h 83823"/>
                <a:gd name="connsiteX3" fmla="*/ 47919 w 78235"/>
                <a:gd name="connsiteY3" fmla="*/ 8321 h 83823"/>
                <a:gd name="connsiteX4" fmla="*/ 71948 w 78235"/>
                <a:gd name="connsiteY4" fmla="*/ 6086 h 83823"/>
                <a:gd name="connsiteX5" fmla="*/ 74184 w 78235"/>
                <a:gd name="connsiteY5" fmla="*/ 30394 h 83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235" h="83823">
                  <a:moveTo>
                    <a:pt x="74184" y="30394"/>
                  </a:moveTo>
                  <a:cubicBezTo>
                    <a:pt x="56581" y="51350"/>
                    <a:pt x="40934" y="68394"/>
                    <a:pt x="26963" y="81806"/>
                  </a:cubicBezTo>
                  <a:lnTo>
                    <a:pt x="2096" y="57777"/>
                  </a:lnTo>
                  <a:cubicBezTo>
                    <a:pt x="16066" y="44365"/>
                    <a:pt x="32831" y="26762"/>
                    <a:pt x="47919" y="8321"/>
                  </a:cubicBezTo>
                  <a:cubicBezTo>
                    <a:pt x="54066" y="1056"/>
                    <a:pt x="64684" y="-61"/>
                    <a:pt x="71948" y="6086"/>
                  </a:cubicBezTo>
                  <a:cubicBezTo>
                    <a:pt x="79213" y="12233"/>
                    <a:pt x="80051" y="23130"/>
                    <a:pt x="74184" y="30394"/>
                  </a:cubicBezTo>
                  <a:close/>
                </a:path>
              </a:pathLst>
            </a:custGeom>
            <a:solidFill>
              <a:srgbClr val="ED8C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" name="Forma libre 120">
              <a:extLst>
                <a:ext uri="{FF2B5EF4-FFF2-40B4-BE49-F238E27FC236}">
                  <a16:creationId xmlns:a16="http://schemas.microsoft.com/office/drawing/2014/main" id="{DEE5D2D2-D1E9-B14B-A4D4-C58807123302}"/>
                </a:ext>
              </a:extLst>
            </p:cNvPr>
            <p:cNvSpPr/>
            <p:nvPr/>
          </p:nvSpPr>
          <p:spPr>
            <a:xfrm>
              <a:off x="7056364" y="4047824"/>
              <a:ext cx="89412" cy="86617"/>
            </a:xfrm>
            <a:custGeom>
              <a:avLst/>
              <a:gdLst>
                <a:gd name="connsiteX0" fmla="*/ 80890 w 89411"/>
                <a:gd name="connsiteY0" fmla="*/ 43074 h 86617"/>
                <a:gd name="connsiteX1" fmla="*/ 36743 w 89411"/>
                <a:gd name="connsiteY1" fmla="*/ 86383 h 86617"/>
                <a:gd name="connsiteX2" fmla="*/ 2096 w 89411"/>
                <a:gd name="connsiteY2" fmla="*/ 53412 h 86617"/>
                <a:gd name="connsiteX3" fmla="*/ 47919 w 89411"/>
                <a:gd name="connsiteY3" fmla="*/ 8706 h 86617"/>
                <a:gd name="connsiteX4" fmla="*/ 81448 w 89411"/>
                <a:gd name="connsiteY4" fmla="*/ 9545 h 86617"/>
                <a:gd name="connsiteX5" fmla="*/ 80890 w 89411"/>
                <a:gd name="connsiteY5" fmla="*/ 43074 h 86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9411" h="86617">
                  <a:moveTo>
                    <a:pt x="80890" y="43074"/>
                  </a:moveTo>
                  <a:cubicBezTo>
                    <a:pt x="66360" y="57045"/>
                    <a:pt x="51272" y="71853"/>
                    <a:pt x="36743" y="86383"/>
                  </a:cubicBezTo>
                  <a:lnTo>
                    <a:pt x="2096" y="53412"/>
                  </a:lnTo>
                  <a:cubicBezTo>
                    <a:pt x="19698" y="35809"/>
                    <a:pt x="36184" y="19883"/>
                    <a:pt x="47919" y="8706"/>
                  </a:cubicBezTo>
                  <a:cubicBezTo>
                    <a:pt x="57419" y="-514"/>
                    <a:pt x="72507" y="45"/>
                    <a:pt x="81448" y="9545"/>
                  </a:cubicBezTo>
                  <a:cubicBezTo>
                    <a:pt x="90669" y="18765"/>
                    <a:pt x="90390" y="34133"/>
                    <a:pt x="80890" y="43074"/>
                  </a:cubicBezTo>
                  <a:close/>
                </a:path>
              </a:pathLst>
            </a:custGeom>
            <a:solidFill>
              <a:srgbClr val="37B8B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" name="Forma libre 121">
              <a:extLst>
                <a:ext uri="{FF2B5EF4-FFF2-40B4-BE49-F238E27FC236}">
                  <a16:creationId xmlns:a16="http://schemas.microsoft.com/office/drawing/2014/main" id="{043C12AB-5E22-FF46-A336-BB101B909AE8}"/>
                </a:ext>
              </a:extLst>
            </p:cNvPr>
            <p:cNvSpPr/>
            <p:nvPr/>
          </p:nvSpPr>
          <p:spPr>
            <a:xfrm>
              <a:off x="7141470" y="3991055"/>
              <a:ext cx="64265" cy="120147"/>
            </a:xfrm>
            <a:custGeom>
              <a:avLst/>
              <a:gdLst>
                <a:gd name="connsiteX0" fmla="*/ 62283 w 64264"/>
                <a:gd name="connsiteY0" fmla="*/ 42005 h 120146"/>
                <a:gd name="connsiteX1" fmla="*/ 52224 w 64264"/>
                <a:gd name="connsiteY1" fmla="*/ 89784 h 120146"/>
                <a:gd name="connsiteX2" fmla="*/ 39651 w 64264"/>
                <a:gd name="connsiteY2" fmla="*/ 110181 h 120146"/>
                <a:gd name="connsiteX3" fmla="*/ 22327 w 64264"/>
                <a:gd name="connsiteY3" fmla="*/ 119961 h 120146"/>
                <a:gd name="connsiteX4" fmla="*/ 11989 w 64264"/>
                <a:gd name="connsiteY4" fmla="*/ 117167 h 120146"/>
                <a:gd name="connsiteX5" fmla="*/ 5004 w 64264"/>
                <a:gd name="connsiteY5" fmla="*/ 89505 h 120146"/>
                <a:gd name="connsiteX6" fmla="*/ 18136 w 64264"/>
                <a:gd name="connsiteY6" fmla="*/ 68549 h 120146"/>
                <a:gd name="connsiteX7" fmla="*/ 21769 w 64264"/>
                <a:gd name="connsiteY7" fmla="*/ 52343 h 120146"/>
                <a:gd name="connsiteX8" fmla="*/ 20651 w 64264"/>
                <a:gd name="connsiteY8" fmla="*/ 25240 h 120146"/>
                <a:gd name="connsiteX9" fmla="*/ 37695 w 64264"/>
                <a:gd name="connsiteY9" fmla="*/ 2329 h 120146"/>
                <a:gd name="connsiteX10" fmla="*/ 60607 w 64264"/>
                <a:gd name="connsiteY10" fmla="*/ 19373 h 120146"/>
                <a:gd name="connsiteX11" fmla="*/ 62283 w 64264"/>
                <a:gd name="connsiteY11" fmla="*/ 42005 h 12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264" h="120146">
                  <a:moveTo>
                    <a:pt x="62283" y="42005"/>
                  </a:moveTo>
                  <a:cubicBezTo>
                    <a:pt x="62563" y="57093"/>
                    <a:pt x="60607" y="76373"/>
                    <a:pt x="52224" y="89784"/>
                  </a:cubicBezTo>
                  <a:cubicBezTo>
                    <a:pt x="41886" y="106270"/>
                    <a:pt x="39651" y="109622"/>
                    <a:pt x="39651" y="110181"/>
                  </a:cubicBezTo>
                  <a:cubicBezTo>
                    <a:pt x="36019" y="116328"/>
                    <a:pt x="29313" y="119961"/>
                    <a:pt x="22327" y="119961"/>
                  </a:cubicBezTo>
                  <a:cubicBezTo>
                    <a:pt x="18695" y="119961"/>
                    <a:pt x="15342" y="119122"/>
                    <a:pt x="11989" y="117167"/>
                  </a:cubicBezTo>
                  <a:cubicBezTo>
                    <a:pt x="2489" y="111299"/>
                    <a:pt x="-864" y="99005"/>
                    <a:pt x="5004" y="89505"/>
                  </a:cubicBezTo>
                  <a:cubicBezTo>
                    <a:pt x="5004" y="89505"/>
                    <a:pt x="6680" y="86711"/>
                    <a:pt x="18136" y="68549"/>
                  </a:cubicBezTo>
                  <a:cubicBezTo>
                    <a:pt x="20092" y="65475"/>
                    <a:pt x="21210" y="59328"/>
                    <a:pt x="21769" y="52343"/>
                  </a:cubicBezTo>
                  <a:cubicBezTo>
                    <a:pt x="22327" y="43961"/>
                    <a:pt x="22048" y="33623"/>
                    <a:pt x="20651" y="25240"/>
                  </a:cubicBezTo>
                  <a:cubicBezTo>
                    <a:pt x="18974" y="14064"/>
                    <a:pt x="26519" y="4005"/>
                    <a:pt x="37695" y="2329"/>
                  </a:cubicBezTo>
                  <a:cubicBezTo>
                    <a:pt x="48871" y="652"/>
                    <a:pt x="58930" y="8196"/>
                    <a:pt x="60607" y="19373"/>
                  </a:cubicBezTo>
                  <a:cubicBezTo>
                    <a:pt x="60886" y="22446"/>
                    <a:pt x="62004" y="31108"/>
                    <a:pt x="62283" y="42005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" name="Forma libre 122">
              <a:extLst>
                <a:ext uri="{FF2B5EF4-FFF2-40B4-BE49-F238E27FC236}">
                  <a16:creationId xmlns:a16="http://schemas.microsoft.com/office/drawing/2014/main" id="{D91FC995-E4FB-E84B-83E8-4A2C13A5B6B6}"/>
                </a:ext>
              </a:extLst>
            </p:cNvPr>
            <p:cNvSpPr/>
            <p:nvPr/>
          </p:nvSpPr>
          <p:spPr>
            <a:xfrm>
              <a:off x="7081791" y="4047449"/>
              <a:ext cx="173235" cy="279411"/>
            </a:xfrm>
            <a:custGeom>
              <a:avLst/>
              <a:gdLst>
                <a:gd name="connsiteX0" fmla="*/ 171419 w 173234"/>
                <a:gd name="connsiteY0" fmla="*/ 18860 h 279411"/>
                <a:gd name="connsiteX1" fmla="*/ 145992 w 173234"/>
                <a:gd name="connsiteY1" fmla="*/ 278433 h 279411"/>
                <a:gd name="connsiteX2" fmla="*/ 2096 w 173234"/>
                <a:gd name="connsiteY2" fmla="*/ 278433 h 279411"/>
                <a:gd name="connsiteX3" fmla="*/ 24448 w 173234"/>
                <a:gd name="connsiteY3" fmla="*/ 12713 h 279411"/>
                <a:gd name="connsiteX4" fmla="*/ 38140 w 173234"/>
                <a:gd name="connsiteY4" fmla="*/ 2096 h 279411"/>
                <a:gd name="connsiteX5" fmla="*/ 157448 w 173234"/>
                <a:gd name="connsiteY5" fmla="*/ 2096 h 279411"/>
                <a:gd name="connsiteX6" fmla="*/ 171419 w 173234"/>
                <a:gd name="connsiteY6" fmla="*/ 18860 h 27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234" h="279411">
                  <a:moveTo>
                    <a:pt x="171419" y="18860"/>
                  </a:moveTo>
                  <a:cubicBezTo>
                    <a:pt x="161360" y="76419"/>
                    <a:pt x="141801" y="220316"/>
                    <a:pt x="145992" y="278433"/>
                  </a:cubicBezTo>
                  <a:lnTo>
                    <a:pt x="2096" y="278433"/>
                  </a:lnTo>
                  <a:cubicBezTo>
                    <a:pt x="2096" y="278433"/>
                    <a:pt x="10757" y="64684"/>
                    <a:pt x="24448" y="12713"/>
                  </a:cubicBezTo>
                  <a:cubicBezTo>
                    <a:pt x="26125" y="6566"/>
                    <a:pt x="31713" y="2096"/>
                    <a:pt x="38140" y="2096"/>
                  </a:cubicBezTo>
                  <a:lnTo>
                    <a:pt x="157448" y="2096"/>
                  </a:lnTo>
                  <a:cubicBezTo>
                    <a:pt x="166389" y="2096"/>
                    <a:pt x="173095" y="10198"/>
                    <a:pt x="171419" y="18860"/>
                  </a:cubicBezTo>
                  <a:close/>
                </a:path>
              </a:pathLst>
            </a:custGeom>
            <a:solidFill>
              <a:srgbClr val="4FBE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" name="Forma libre 123">
              <a:extLst>
                <a:ext uri="{FF2B5EF4-FFF2-40B4-BE49-F238E27FC236}">
                  <a16:creationId xmlns:a16="http://schemas.microsoft.com/office/drawing/2014/main" id="{02D952CE-F32B-8D44-A6C3-F36370A998E1}"/>
                </a:ext>
              </a:extLst>
            </p:cNvPr>
            <p:cNvSpPr/>
            <p:nvPr/>
          </p:nvSpPr>
          <p:spPr>
            <a:xfrm>
              <a:off x="7081223" y="4323787"/>
              <a:ext cx="150882" cy="97794"/>
            </a:xfrm>
            <a:custGeom>
              <a:avLst/>
              <a:gdLst>
                <a:gd name="connsiteX0" fmla="*/ 140412 w 150882"/>
                <a:gd name="connsiteY0" fmla="*/ 95978 h 97793"/>
                <a:gd name="connsiteX1" fmla="*/ 146559 w 150882"/>
                <a:gd name="connsiteY1" fmla="*/ 2096 h 97793"/>
                <a:gd name="connsiteX2" fmla="*/ 2663 w 150882"/>
                <a:gd name="connsiteY2" fmla="*/ 2096 h 97793"/>
                <a:gd name="connsiteX3" fmla="*/ 4060 w 150882"/>
                <a:gd name="connsiteY3" fmla="*/ 95978 h 97793"/>
                <a:gd name="connsiteX4" fmla="*/ 140412 w 150882"/>
                <a:gd name="connsiteY4" fmla="*/ 95978 h 9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882" h="97793">
                  <a:moveTo>
                    <a:pt x="140412" y="95978"/>
                  </a:moveTo>
                  <a:cubicBezTo>
                    <a:pt x="140412" y="95978"/>
                    <a:pt x="158015" y="63845"/>
                    <a:pt x="146559" y="2096"/>
                  </a:cubicBezTo>
                  <a:lnTo>
                    <a:pt x="2663" y="2096"/>
                  </a:lnTo>
                  <a:cubicBezTo>
                    <a:pt x="2663" y="2096"/>
                    <a:pt x="707" y="49037"/>
                    <a:pt x="4060" y="95978"/>
                  </a:cubicBezTo>
                  <a:lnTo>
                    <a:pt x="140412" y="95978"/>
                  </a:lnTo>
                  <a:close/>
                </a:path>
              </a:pathLst>
            </a:custGeom>
            <a:solidFill>
              <a:srgbClr val="34518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" name="Forma libre 124">
              <a:extLst>
                <a:ext uri="{FF2B5EF4-FFF2-40B4-BE49-F238E27FC236}">
                  <a16:creationId xmlns:a16="http://schemas.microsoft.com/office/drawing/2014/main" id="{5EBAC431-DC93-CD47-98F4-E7FF18DAEC68}"/>
                </a:ext>
              </a:extLst>
            </p:cNvPr>
            <p:cNvSpPr/>
            <p:nvPr/>
          </p:nvSpPr>
          <p:spPr>
            <a:xfrm>
              <a:off x="7072276" y="4368386"/>
              <a:ext cx="178823" cy="393970"/>
            </a:xfrm>
            <a:custGeom>
              <a:avLst/>
              <a:gdLst>
                <a:gd name="connsiteX0" fmla="*/ 178698 w 178823"/>
                <a:gd name="connsiteY0" fmla="*/ 372981 h 393969"/>
                <a:gd name="connsiteX1" fmla="*/ 157183 w 178823"/>
                <a:gd name="connsiteY1" fmla="*/ 393657 h 393969"/>
                <a:gd name="connsiteX2" fmla="*/ 109404 w 178823"/>
                <a:gd name="connsiteY2" fmla="*/ 361525 h 393969"/>
                <a:gd name="connsiteX3" fmla="*/ 54081 w 178823"/>
                <a:gd name="connsiteY3" fmla="*/ 311510 h 393969"/>
                <a:gd name="connsiteX4" fmla="*/ 4625 w 178823"/>
                <a:gd name="connsiteY4" fmla="*/ 230481 h 393969"/>
                <a:gd name="connsiteX5" fmla="*/ 14125 w 178823"/>
                <a:gd name="connsiteY5" fmla="*/ 23437 h 393969"/>
                <a:gd name="connsiteX6" fmla="*/ 48213 w 178823"/>
                <a:gd name="connsiteY6" fmla="*/ 2481 h 393969"/>
                <a:gd name="connsiteX7" fmla="*/ 76992 w 178823"/>
                <a:gd name="connsiteY7" fmla="*/ 35731 h 393969"/>
                <a:gd name="connsiteX8" fmla="*/ 61625 w 178823"/>
                <a:gd name="connsiteY8" fmla="*/ 221819 h 393969"/>
                <a:gd name="connsiteX9" fmla="*/ 63301 w 178823"/>
                <a:gd name="connsiteY9" fmla="*/ 228525 h 393969"/>
                <a:gd name="connsiteX10" fmla="*/ 116389 w 178823"/>
                <a:gd name="connsiteY10" fmla="*/ 306201 h 393969"/>
                <a:gd name="connsiteX11" fmla="*/ 178698 w 178823"/>
                <a:gd name="connsiteY11" fmla="*/ 372981 h 393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8823" h="393969">
                  <a:moveTo>
                    <a:pt x="178698" y="372981"/>
                  </a:moveTo>
                  <a:lnTo>
                    <a:pt x="157183" y="393657"/>
                  </a:lnTo>
                  <a:cubicBezTo>
                    <a:pt x="146286" y="388348"/>
                    <a:pt x="128683" y="376613"/>
                    <a:pt x="109404" y="361525"/>
                  </a:cubicBezTo>
                  <a:cubicBezTo>
                    <a:pt x="91242" y="347275"/>
                    <a:pt x="71404" y="329951"/>
                    <a:pt x="54081" y="311510"/>
                  </a:cubicBezTo>
                  <a:cubicBezTo>
                    <a:pt x="28934" y="284966"/>
                    <a:pt x="8257" y="255907"/>
                    <a:pt x="4625" y="230481"/>
                  </a:cubicBezTo>
                  <a:cubicBezTo>
                    <a:pt x="-4037" y="173202"/>
                    <a:pt x="12169" y="38246"/>
                    <a:pt x="14125" y="23437"/>
                  </a:cubicBezTo>
                  <a:cubicBezTo>
                    <a:pt x="16360" y="7790"/>
                    <a:pt x="32287" y="246"/>
                    <a:pt x="48213" y="2481"/>
                  </a:cubicBezTo>
                  <a:cubicBezTo>
                    <a:pt x="63860" y="4717"/>
                    <a:pt x="79228" y="20084"/>
                    <a:pt x="76992" y="35731"/>
                  </a:cubicBezTo>
                  <a:cubicBezTo>
                    <a:pt x="71684" y="73452"/>
                    <a:pt x="55198" y="180187"/>
                    <a:pt x="61625" y="221819"/>
                  </a:cubicBezTo>
                  <a:cubicBezTo>
                    <a:pt x="61904" y="223775"/>
                    <a:pt x="62463" y="226010"/>
                    <a:pt x="63301" y="228525"/>
                  </a:cubicBezTo>
                  <a:cubicBezTo>
                    <a:pt x="69728" y="247525"/>
                    <a:pt x="91242" y="276863"/>
                    <a:pt x="116389" y="306201"/>
                  </a:cubicBezTo>
                  <a:cubicBezTo>
                    <a:pt x="136786" y="330510"/>
                    <a:pt x="159698" y="354539"/>
                    <a:pt x="178698" y="372981"/>
                  </a:cubicBezTo>
                  <a:close/>
                </a:path>
              </a:pathLst>
            </a:custGeom>
            <a:solidFill>
              <a:srgbClr val="34518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" name="Forma libre 125">
              <a:extLst>
                <a:ext uri="{FF2B5EF4-FFF2-40B4-BE49-F238E27FC236}">
                  <a16:creationId xmlns:a16="http://schemas.microsoft.com/office/drawing/2014/main" id="{8818AB54-354E-5E4F-91B3-41C524952A72}"/>
                </a:ext>
              </a:extLst>
            </p:cNvPr>
            <p:cNvSpPr/>
            <p:nvPr/>
          </p:nvSpPr>
          <p:spPr>
            <a:xfrm>
              <a:off x="7124261" y="4595095"/>
              <a:ext cx="64265" cy="136911"/>
            </a:xfrm>
            <a:custGeom>
              <a:avLst/>
              <a:gdLst>
                <a:gd name="connsiteX0" fmla="*/ 64125 w 64264"/>
                <a:gd name="connsiteY0" fmla="*/ 80051 h 136911"/>
                <a:gd name="connsiteX1" fmla="*/ 57419 w 64264"/>
                <a:gd name="connsiteY1" fmla="*/ 135095 h 136911"/>
                <a:gd name="connsiteX2" fmla="*/ 2096 w 64264"/>
                <a:gd name="connsiteY2" fmla="*/ 85081 h 136911"/>
                <a:gd name="connsiteX3" fmla="*/ 9360 w 64264"/>
                <a:gd name="connsiteY3" fmla="*/ 16625 h 136911"/>
                <a:gd name="connsiteX4" fmla="*/ 11316 w 64264"/>
                <a:gd name="connsiteY4" fmla="*/ 2096 h 136911"/>
                <a:gd name="connsiteX5" fmla="*/ 64125 w 64264"/>
                <a:gd name="connsiteY5" fmla="*/ 80051 h 136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264" h="136911">
                  <a:moveTo>
                    <a:pt x="64125" y="80051"/>
                  </a:moveTo>
                  <a:cubicBezTo>
                    <a:pt x="62169" y="97934"/>
                    <a:pt x="59654" y="116934"/>
                    <a:pt x="57419" y="135095"/>
                  </a:cubicBezTo>
                  <a:cubicBezTo>
                    <a:pt x="39257" y="120845"/>
                    <a:pt x="19419" y="103522"/>
                    <a:pt x="2096" y="85081"/>
                  </a:cubicBezTo>
                  <a:cubicBezTo>
                    <a:pt x="4610" y="57978"/>
                    <a:pt x="7125" y="32831"/>
                    <a:pt x="9360" y="16625"/>
                  </a:cubicBezTo>
                  <a:cubicBezTo>
                    <a:pt x="9919" y="11875"/>
                    <a:pt x="10478" y="7125"/>
                    <a:pt x="11316" y="2096"/>
                  </a:cubicBezTo>
                  <a:cubicBezTo>
                    <a:pt x="17743" y="21096"/>
                    <a:pt x="39257" y="50434"/>
                    <a:pt x="64125" y="80051"/>
                  </a:cubicBezTo>
                  <a:close/>
                </a:path>
              </a:pathLst>
            </a:custGeom>
            <a:solidFill>
              <a:srgbClr val="2340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" name="Forma libre 126">
              <a:extLst>
                <a:ext uri="{FF2B5EF4-FFF2-40B4-BE49-F238E27FC236}">
                  <a16:creationId xmlns:a16="http://schemas.microsoft.com/office/drawing/2014/main" id="{93175A1F-1342-B844-908E-1DA270DF8C7A}"/>
                </a:ext>
              </a:extLst>
            </p:cNvPr>
            <p:cNvSpPr/>
            <p:nvPr/>
          </p:nvSpPr>
          <p:spPr>
            <a:xfrm>
              <a:off x="7112805" y="4364923"/>
              <a:ext cx="114559" cy="458234"/>
            </a:xfrm>
            <a:custGeom>
              <a:avLst/>
              <a:gdLst>
                <a:gd name="connsiteX0" fmla="*/ 2096 w 114558"/>
                <a:gd name="connsiteY0" fmla="*/ 452444 h 458234"/>
                <a:gd name="connsiteX1" fmla="*/ 20537 w 114558"/>
                <a:gd name="connsiteY1" fmla="*/ 246797 h 458234"/>
                <a:gd name="connsiteX2" fmla="*/ 49875 w 114558"/>
                <a:gd name="connsiteY2" fmla="*/ 24666 h 458234"/>
                <a:gd name="connsiteX3" fmla="*/ 90948 w 114558"/>
                <a:gd name="connsiteY3" fmla="*/ 2592 h 458234"/>
                <a:gd name="connsiteX4" fmla="*/ 114419 w 114558"/>
                <a:gd name="connsiteY4" fmla="*/ 35842 h 458234"/>
                <a:gd name="connsiteX5" fmla="*/ 73625 w 114558"/>
                <a:gd name="connsiteY5" fmla="*/ 258812 h 458234"/>
                <a:gd name="connsiteX6" fmla="*/ 35625 w 114558"/>
                <a:gd name="connsiteY6" fmla="*/ 458870 h 458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558" h="458234">
                  <a:moveTo>
                    <a:pt x="2096" y="452444"/>
                  </a:moveTo>
                  <a:cubicBezTo>
                    <a:pt x="2375" y="450768"/>
                    <a:pt x="13272" y="300444"/>
                    <a:pt x="20537" y="246797"/>
                  </a:cubicBezTo>
                  <a:cubicBezTo>
                    <a:pt x="31993" y="162136"/>
                    <a:pt x="49595" y="26063"/>
                    <a:pt x="49875" y="24666"/>
                  </a:cubicBezTo>
                  <a:cubicBezTo>
                    <a:pt x="52669" y="9019"/>
                    <a:pt x="75301" y="-202"/>
                    <a:pt x="90948" y="2592"/>
                  </a:cubicBezTo>
                  <a:cubicBezTo>
                    <a:pt x="106595" y="5386"/>
                    <a:pt x="117213" y="20195"/>
                    <a:pt x="114419" y="35842"/>
                  </a:cubicBezTo>
                  <a:cubicBezTo>
                    <a:pt x="114139" y="37239"/>
                    <a:pt x="90948" y="174151"/>
                    <a:pt x="73625" y="258812"/>
                  </a:cubicBezTo>
                  <a:cubicBezTo>
                    <a:pt x="68875" y="318606"/>
                    <a:pt x="37022" y="452444"/>
                    <a:pt x="35625" y="458870"/>
                  </a:cubicBezTo>
                </a:path>
              </a:pathLst>
            </a:custGeom>
            <a:solidFill>
              <a:srgbClr val="34518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" name="Forma libre 127">
              <a:extLst>
                <a:ext uri="{FF2B5EF4-FFF2-40B4-BE49-F238E27FC236}">
                  <a16:creationId xmlns:a16="http://schemas.microsoft.com/office/drawing/2014/main" id="{6C2B650D-0BE6-B84C-9DDD-E2C358BFBA92}"/>
                </a:ext>
              </a:extLst>
            </p:cNvPr>
            <p:cNvSpPr/>
            <p:nvPr/>
          </p:nvSpPr>
          <p:spPr>
            <a:xfrm>
              <a:off x="7159513" y="3990775"/>
              <a:ext cx="44706" cy="53088"/>
            </a:xfrm>
            <a:custGeom>
              <a:avLst/>
              <a:gdLst>
                <a:gd name="connsiteX0" fmla="*/ 44240 w 44705"/>
                <a:gd name="connsiteY0" fmla="*/ 42284 h 53088"/>
                <a:gd name="connsiteX1" fmla="*/ 9314 w 44705"/>
                <a:gd name="connsiteY1" fmla="*/ 52623 h 53088"/>
                <a:gd name="connsiteX2" fmla="*/ 3446 w 44705"/>
                <a:gd name="connsiteY2" fmla="*/ 52343 h 53088"/>
                <a:gd name="connsiteX3" fmla="*/ 2329 w 44705"/>
                <a:gd name="connsiteY3" fmla="*/ 25240 h 53088"/>
                <a:gd name="connsiteX4" fmla="*/ 19373 w 44705"/>
                <a:gd name="connsiteY4" fmla="*/ 2329 h 53088"/>
                <a:gd name="connsiteX5" fmla="*/ 42284 w 44705"/>
                <a:gd name="connsiteY5" fmla="*/ 19373 h 53088"/>
                <a:gd name="connsiteX6" fmla="*/ 44240 w 44705"/>
                <a:gd name="connsiteY6" fmla="*/ 42284 h 53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705" h="53088">
                  <a:moveTo>
                    <a:pt x="44240" y="42284"/>
                  </a:moveTo>
                  <a:cubicBezTo>
                    <a:pt x="34181" y="48990"/>
                    <a:pt x="22167" y="52623"/>
                    <a:pt x="9314" y="52623"/>
                  </a:cubicBezTo>
                  <a:cubicBezTo>
                    <a:pt x="7358" y="52623"/>
                    <a:pt x="5402" y="52623"/>
                    <a:pt x="3446" y="52343"/>
                  </a:cubicBezTo>
                  <a:cubicBezTo>
                    <a:pt x="4005" y="43961"/>
                    <a:pt x="3726" y="33623"/>
                    <a:pt x="2329" y="25240"/>
                  </a:cubicBezTo>
                  <a:cubicBezTo>
                    <a:pt x="652" y="14064"/>
                    <a:pt x="8196" y="4005"/>
                    <a:pt x="19373" y="2329"/>
                  </a:cubicBezTo>
                  <a:cubicBezTo>
                    <a:pt x="30549" y="652"/>
                    <a:pt x="40608" y="8196"/>
                    <a:pt x="42284" y="19373"/>
                  </a:cubicBezTo>
                  <a:cubicBezTo>
                    <a:pt x="42843" y="22726"/>
                    <a:pt x="43961" y="31387"/>
                    <a:pt x="44240" y="42284"/>
                  </a:cubicBezTo>
                  <a:close/>
                </a:path>
              </a:pathLst>
            </a:custGeom>
            <a:solidFill>
              <a:srgbClr val="ED8C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" name="Forma libre 128">
              <a:extLst>
                <a:ext uri="{FF2B5EF4-FFF2-40B4-BE49-F238E27FC236}">
                  <a16:creationId xmlns:a16="http://schemas.microsoft.com/office/drawing/2014/main" id="{42672A07-FAFE-1946-9730-F3C8099F003C}"/>
                </a:ext>
              </a:extLst>
            </p:cNvPr>
            <p:cNvSpPr/>
            <p:nvPr/>
          </p:nvSpPr>
          <p:spPr>
            <a:xfrm>
              <a:off x="7110849" y="3902994"/>
              <a:ext cx="128529" cy="131323"/>
            </a:xfrm>
            <a:custGeom>
              <a:avLst/>
              <a:gdLst>
                <a:gd name="connsiteX0" fmla="*/ 2096 w 128529"/>
                <a:gd name="connsiteY0" fmla="*/ 66360 h 131323"/>
                <a:gd name="connsiteX1" fmla="*/ 56581 w 128529"/>
                <a:gd name="connsiteY1" fmla="*/ 130625 h 131323"/>
                <a:gd name="connsiteX2" fmla="*/ 126992 w 128529"/>
                <a:gd name="connsiteY2" fmla="*/ 66360 h 131323"/>
                <a:gd name="connsiteX3" fmla="*/ 62728 w 128529"/>
                <a:gd name="connsiteY3" fmla="*/ 2096 h 131323"/>
                <a:gd name="connsiteX4" fmla="*/ 2096 w 128529"/>
                <a:gd name="connsiteY4" fmla="*/ 66360 h 13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529" h="131323">
                  <a:moveTo>
                    <a:pt x="2096" y="66360"/>
                  </a:moveTo>
                  <a:cubicBezTo>
                    <a:pt x="2096" y="101845"/>
                    <a:pt x="21654" y="130625"/>
                    <a:pt x="56581" y="130625"/>
                  </a:cubicBezTo>
                  <a:cubicBezTo>
                    <a:pt x="84242" y="130625"/>
                    <a:pt x="126992" y="101845"/>
                    <a:pt x="126992" y="66360"/>
                  </a:cubicBezTo>
                  <a:cubicBezTo>
                    <a:pt x="126992" y="30875"/>
                    <a:pt x="98213" y="2096"/>
                    <a:pt x="62728" y="2096"/>
                  </a:cubicBezTo>
                  <a:cubicBezTo>
                    <a:pt x="27243" y="2096"/>
                    <a:pt x="2096" y="30875"/>
                    <a:pt x="2096" y="66360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" name="Forma libre 129">
              <a:extLst>
                <a:ext uri="{FF2B5EF4-FFF2-40B4-BE49-F238E27FC236}">
                  <a16:creationId xmlns:a16="http://schemas.microsoft.com/office/drawing/2014/main" id="{A3686F67-04F5-DA4F-92DF-691BAF787E50}"/>
                </a:ext>
              </a:extLst>
            </p:cNvPr>
            <p:cNvSpPr/>
            <p:nvPr/>
          </p:nvSpPr>
          <p:spPr>
            <a:xfrm>
              <a:off x="7153559" y="4055365"/>
              <a:ext cx="178823" cy="231911"/>
            </a:xfrm>
            <a:custGeom>
              <a:avLst/>
              <a:gdLst>
                <a:gd name="connsiteX0" fmla="*/ 178444 w 178823"/>
                <a:gd name="connsiteY0" fmla="*/ 152886 h 231911"/>
                <a:gd name="connsiteX1" fmla="*/ 139047 w 178823"/>
                <a:gd name="connsiteY1" fmla="*/ 69062 h 231911"/>
                <a:gd name="connsiteX2" fmla="*/ 100489 w 178823"/>
                <a:gd name="connsiteY2" fmla="*/ 9548 h 231911"/>
                <a:gd name="connsiteX3" fmla="*/ 76739 w 178823"/>
                <a:gd name="connsiteY3" fmla="*/ 5077 h 231911"/>
                <a:gd name="connsiteX4" fmla="*/ 72268 w 178823"/>
                <a:gd name="connsiteY4" fmla="*/ 28827 h 231911"/>
                <a:gd name="connsiteX5" fmla="*/ 110268 w 178823"/>
                <a:gd name="connsiteY5" fmla="*/ 87783 h 231911"/>
                <a:gd name="connsiteX6" fmla="*/ 139886 w 178823"/>
                <a:gd name="connsiteY6" fmla="*/ 140871 h 231911"/>
                <a:gd name="connsiteX7" fmla="*/ 35665 w 178823"/>
                <a:gd name="connsiteY7" fmla="*/ 164062 h 231911"/>
                <a:gd name="connsiteX8" fmla="*/ 23930 w 178823"/>
                <a:gd name="connsiteY8" fmla="*/ 170209 h 231911"/>
                <a:gd name="connsiteX9" fmla="*/ 23930 w 178823"/>
                <a:gd name="connsiteY9" fmla="*/ 170209 h 231911"/>
                <a:gd name="connsiteX10" fmla="*/ 5209 w 178823"/>
                <a:gd name="connsiteY10" fmla="*/ 204577 h 231911"/>
                <a:gd name="connsiteX11" fmla="*/ 8004 w 178823"/>
                <a:gd name="connsiteY11" fmla="*/ 231680 h 231911"/>
                <a:gd name="connsiteX12" fmla="*/ 27003 w 178823"/>
                <a:gd name="connsiteY12" fmla="*/ 224694 h 231911"/>
                <a:gd name="connsiteX13" fmla="*/ 37901 w 178823"/>
                <a:gd name="connsiteY13" fmla="*/ 214915 h 231911"/>
                <a:gd name="connsiteX14" fmla="*/ 42651 w 178823"/>
                <a:gd name="connsiteY14" fmla="*/ 182503 h 231911"/>
                <a:gd name="connsiteX15" fmla="*/ 178444 w 178823"/>
                <a:gd name="connsiteY15" fmla="*/ 152886 h 23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8823" h="231911">
                  <a:moveTo>
                    <a:pt x="178444" y="152886"/>
                  </a:moveTo>
                  <a:cubicBezTo>
                    <a:pt x="179003" y="138356"/>
                    <a:pt x="160283" y="103430"/>
                    <a:pt x="139047" y="69062"/>
                  </a:cubicBezTo>
                  <a:cubicBezTo>
                    <a:pt x="125915" y="47548"/>
                    <a:pt x="111944" y="26033"/>
                    <a:pt x="100489" y="9548"/>
                  </a:cubicBezTo>
                  <a:cubicBezTo>
                    <a:pt x="95180" y="1724"/>
                    <a:pt x="84562" y="-232"/>
                    <a:pt x="76739" y="5077"/>
                  </a:cubicBezTo>
                  <a:cubicBezTo>
                    <a:pt x="68915" y="10386"/>
                    <a:pt x="66959" y="21004"/>
                    <a:pt x="72268" y="28827"/>
                  </a:cubicBezTo>
                  <a:cubicBezTo>
                    <a:pt x="85121" y="47827"/>
                    <a:pt x="98533" y="68504"/>
                    <a:pt x="110268" y="87783"/>
                  </a:cubicBezTo>
                  <a:cubicBezTo>
                    <a:pt x="125356" y="112651"/>
                    <a:pt x="135415" y="129136"/>
                    <a:pt x="139886" y="140871"/>
                  </a:cubicBezTo>
                  <a:cubicBezTo>
                    <a:pt x="122283" y="147298"/>
                    <a:pt x="76459" y="160430"/>
                    <a:pt x="35665" y="164062"/>
                  </a:cubicBezTo>
                  <a:cubicBezTo>
                    <a:pt x="30915" y="164621"/>
                    <a:pt x="26724" y="166856"/>
                    <a:pt x="23930" y="170209"/>
                  </a:cubicBezTo>
                  <a:cubicBezTo>
                    <a:pt x="23930" y="170209"/>
                    <a:pt x="23930" y="170209"/>
                    <a:pt x="23930" y="170209"/>
                  </a:cubicBezTo>
                  <a:cubicBezTo>
                    <a:pt x="22533" y="171886"/>
                    <a:pt x="11077" y="186136"/>
                    <a:pt x="5209" y="204577"/>
                  </a:cubicBezTo>
                  <a:cubicBezTo>
                    <a:pt x="2415" y="213518"/>
                    <a:pt x="-1217" y="233077"/>
                    <a:pt x="8004" y="231680"/>
                  </a:cubicBezTo>
                  <a:cubicBezTo>
                    <a:pt x="17504" y="230283"/>
                    <a:pt x="22254" y="226091"/>
                    <a:pt x="27003" y="224694"/>
                  </a:cubicBezTo>
                  <a:cubicBezTo>
                    <a:pt x="33989" y="222180"/>
                    <a:pt x="35386" y="222180"/>
                    <a:pt x="37901" y="214915"/>
                  </a:cubicBezTo>
                  <a:cubicBezTo>
                    <a:pt x="40136" y="207930"/>
                    <a:pt x="39856" y="186974"/>
                    <a:pt x="42651" y="182503"/>
                  </a:cubicBezTo>
                  <a:cubicBezTo>
                    <a:pt x="173415" y="170209"/>
                    <a:pt x="178165" y="164900"/>
                    <a:pt x="178444" y="152886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" name="Forma libre 130">
              <a:extLst>
                <a:ext uri="{FF2B5EF4-FFF2-40B4-BE49-F238E27FC236}">
                  <a16:creationId xmlns:a16="http://schemas.microsoft.com/office/drawing/2014/main" id="{34C7C056-03D3-7141-B7D4-C6062D84E6A0}"/>
                </a:ext>
              </a:extLst>
            </p:cNvPr>
            <p:cNvSpPr/>
            <p:nvPr/>
          </p:nvSpPr>
          <p:spPr>
            <a:xfrm>
              <a:off x="7137393" y="4321272"/>
              <a:ext cx="81029" cy="502940"/>
            </a:xfrm>
            <a:custGeom>
              <a:avLst/>
              <a:gdLst>
                <a:gd name="connsiteX0" fmla="*/ 5169 w 81029"/>
                <a:gd name="connsiteY0" fmla="*/ 502521 h 502940"/>
                <a:gd name="connsiteX1" fmla="*/ 2096 w 81029"/>
                <a:gd name="connsiteY1" fmla="*/ 501962 h 502940"/>
                <a:gd name="connsiteX2" fmla="*/ 37301 w 81029"/>
                <a:gd name="connsiteY2" fmla="*/ 298551 h 502940"/>
                <a:gd name="connsiteX3" fmla="*/ 72787 w 81029"/>
                <a:gd name="connsiteY3" fmla="*/ 74184 h 502940"/>
                <a:gd name="connsiteX4" fmla="*/ 74742 w 81029"/>
                <a:gd name="connsiteY4" fmla="*/ 2375 h 502940"/>
                <a:gd name="connsiteX5" fmla="*/ 77816 w 81029"/>
                <a:gd name="connsiteY5" fmla="*/ 2096 h 502940"/>
                <a:gd name="connsiteX6" fmla="*/ 75860 w 81029"/>
                <a:gd name="connsiteY6" fmla="*/ 75022 h 502940"/>
                <a:gd name="connsiteX7" fmla="*/ 40375 w 81029"/>
                <a:gd name="connsiteY7" fmla="*/ 299389 h 502940"/>
                <a:gd name="connsiteX8" fmla="*/ 5169 w 81029"/>
                <a:gd name="connsiteY8" fmla="*/ 502521 h 502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1029" h="502940">
                  <a:moveTo>
                    <a:pt x="5169" y="502521"/>
                  </a:moveTo>
                  <a:lnTo>
                    <a:pt x="2096" y="501962"/>
                  </a:lnTo>
                  <a:cubicBezTo>
                    <a:pt x="2375" y="500565"/>
                    <a:pt x="24448" y="364771"/>
                    <a:pt x="37301" y="298551"/>
                  </a:cubicBezTo>
                  <a:cubicBezTo>
                    <a:pt x="50154" y="232610"/>
                    <a:pt x="72507" y="75860"/>
                    <a:pt x="72787" y="74184"/>
                  </a:cubicBezTo>
                  <a:cubicBezTo>
                    <a:pt x="78934" y="51831"/>
                    <a:pt x="77537" y="31154"/>
                    <a:pt x="74742" y="2375"/>
                  </a:cubicBezTo>
                  <a:lnTo>
                    <a:pt x="77816" y="2096"/>
                  </a:lnTo>
                  <a:cubicBezTo>
                    <a:pt x="80051" y="25846"/>
                    <a:pt x="82566" y="50434"/>
                    <a:pt x="75860" y="75022"/>
                  </a:cubicBezTo>
                  <a:cubicBezTo>
                    <a:pt x="75581" y="76419"/>
                    <a:pt x="53228" y="233448"/>
                    <a:pt x="40375" y="299389"/>
                  </a:cubicBezTo>
                  <a:cubicBezTo>
                    <a:pt x="27522" y="365330"/>
                    <a:pt x="5449" y="501124"/>
                    <a:pt x="5169" y="502521"/>
                  </a:cubicBezTo>
                  <a:close/>
                </a:path>
              </a:pathLst>
            </a:custGeom>
            <a:solidFill>
              <a:srgbClr val="6F95C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" name="Forma libre 131">
              <a:extLst>
                <a:ext uri="{FF2B5EF4-FFF2-40B4-BE49-F238E27FC236}">
                  <a16:creationId xmlns:a16="http://schemas.microsoft.com/office/drawing/2014/main" id="{FF32B1F1-CE9E-C844-90D9-7DAA26ABBC67}"/>
                </a:ext>
              </a:extLst>
            </p:cNvPr>
            <p:cNvSpPr/>
            <p:nvPr/>
          </p:nvSpPr>
          <p:spPr>
            <a:xfrm>
              <a:off x="7197542" y="3911650"/>
              <a:ext cx="50294" cy="75441"/>
            </a:xfrm>
            <a:custGeom>
              <a:avLst/>
              <a:gdLst>
                <a:gd name="connsiteX0" fmla="*/ 32755 w 50294"/>
                <a:gd name="connsiteY0" fmla="*/ 6292 h 75441"/>
                <a:gd name="connsiteX1" fmla="*/ 2579 w 50294"/>
                <a:gd name="connsiteY1" fmla="*/ 47086 h 75441"/>
                <a:gd name="connsiteX2" fmla="*/ 34990 w 50294"/>
                <a:gd name="connsiteY2" fmla="*/ 72512 h 75441"/>
                <a:gd name="connsiteX3" fmla="*/ 32755 w 50294"/>
                <a:gd name="connsiteY3" fmla="*/ 6292 h 75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294" h="75441">
                  <a:moveTo>
                    <a:pt x="32755" y="6292"/>
                  </a:moveTo>
                  <a:cubicBezTo>
                    <a:pt x="13755" y="-11311"/>
                    <a:pt x="-774" y="31160"/>
                    <a:pt x="2579" y="47086"/>
                  </a:cubicBezTo>
                  <a:cubicBezTo>
                    <a:pt x="6211" y="64409"/>
                    <a:pt x="25491" y="83409"/>
                    <a:pt x="34990" y="72512"/>
                  </a:cubicBezTo>
                  <a:cubicBezTo>
                    <a:pt x="47285" y="58821"/>
                    <a:pt x="58461" y="30042"/>
                    <a:pt x="32755" y="6292"/>
                  </a:cubicBezTo>
                  <a:close/>
                </a:path>
              </a:pathLst>
            </a:custGeom>
            <a:solidFill>
              <a:srgbClr val="E0712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3" name="Forma libre 132">
              <a:extLst>
                <a:ext uri="{FF2B5EF4-FFF2-40B4-BE49-F238E27FC236}">
                  <a16:creationId xmlns:a16="http://schemas.microsoft.com/office/drawing/2014/main" id="{DA0DDD12-5561-D445-9D8C-12D7DE241E54}"/>
                </a:ext>
              </a:extLst>
            </p:cNvPr>
            <p:cNvSpPr/>
            <p:nvPr/>
          </p:nvSpPr>
          <p:spPr>
            <a:xfrm>
              <a:off x="7100232" y="3889107"/>
              <a:ext cx="128529" cy="47500"/>
            </a:xfrm>
            <a:custGeom>
              <a:avLst/>
              <a:gdLst>
                <a:gd name="connsiteX0" fmla="*/ 117213 w 128529"/>
                <a:gd name="connsiteY0" fmla="*/ 39452 h 47499"/>
                <a:gd name="connsiteX1" fmla="*/ 7125 w 128529"/>
                <a:gd name="connsiteY1" fmla="*/ 32467 h 47499"/>
                <a:gd name="connsiteX2" fmla="*/ 23051 w 128529"/>
                <a:gd name="connsiteY2" fmla="*/ 31629 h 47499"/>
                <a:gd name="connsiteX3" fmla="*/ 2096 w 128529"/>
                <a:gd name="connsiteY3" fmla="*/ 17938 h 47499"/>
                <a:gd name="connsiteX4" fmla="*/ 39257 w 128529"/>
                <a:gd name="connsiteY4" fmla="*/ 11511 h 47499"/>
                <a:gd name="connsiteX5" fmla="*/ 117213 w 128529"/>
                <a:gd name="connsiteY5" fmla="*/ 14026 h 47499"/>
                <a:gd name="connsiteX6" fmla="*/ 117213 w 128529"/>
                <a:gd name="connsiteY6" fmla="*/ 39452 h 4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8529" h="47499">
                  <a:moveTo>
                    <a:pt x="117213" y="39452"/>
                  </a:moveTo>
                  <a:cubicBezTo>
                    <a:pt x="101566" y="50629"/>
                    <a:pt x="20816" y="52305"/>
                    <a:pt x="7125" y="32467"/>
                  </a:cubicBezTo>
                  <a:cubicBezTo>
                    <a:pt x="7125" y="32467"/>
                    <a:pt x="15228" y="34144"/>
                    <a:pt x="23051" y="31629"/>
                  </a:cubicBezTo>
                  <a:cubicBezTo>
                    <a:pt x="23051" y="31629"/>
                    <a:pt x="7404" y="25202"/>
                    <a:pt x="2096" y="17938"/>
                  </a:cubicBezTo>
                  <a:cubicBezTo>
                    <a:pt x="2096" y="17938"/>
                    <a:pt x="21375" y="19055"/>
                    <a:pt x="39257" y="11511"/>
                  </a:cubicBezTo>
                  <a:cubicBezTo>
                    <a:pt x="57140" y="3967"/>
                    <a:pt x="93742" y="-6371"/>
                    <a:pt x="117213" y="14026"/>
                  </a:cubicBezTo>
                  <a:cubicBezTo>
                    <a:pt x="140684" y="34144"/>
                    <a:pt x="117213" y="39452"/>
                    <a:pt x="117213" y="39452"/>
                  </a:cubicBezTo>
                  <a:close/>
                </a:path>
              </a:pathLst>
            </a:custGeom>
            <a:solidFill>
              <a:srgbClr val="E0712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4" name="Forma libre 133">
              <a:extLst>
                <a:ext uri="{FF2B5EF4-FFF2-40B4-BE49-F238E27FC236}">
                  <a16:creationId xmlns:a16="http://schemas.microsoft.com/office/drawing/2014/main" id="{F1B3BC89-0536-9E40-B5EC-4319B6520FBD}"/>
                </a:ext>
              </a:extLst>
            </p:cNvPr>
            <p:cNvSpPr/>
            <p:nvPr/>
          </p:nvSpPr>
          <p:spPr>
            <a:xfrm>
              <a:off x="7215465" y="3964016"/>
              <a:ext cx="27941" cy="41912"/>
            </a:xfrm>
            <a:custGeom>
              <a:avLst/>
              <a:gdLst>
                <a:gd name="connsiteX0" fmla="*/ 26568 w 27941"/>
                <a:gd name="connsiteY0" fmla="*/ 24058 h 41911"/>
                <a:gd name="connsiteX1" fmla="*/ 15391 w 27941"/>
                <a:gd name="connsiteY1" fmla="*/ 39705 h 41911"/>
                <a:gd name="connsiteX2" fmla="*/ 2259 w 27941"/>
                <a:gd name="connsiteY2" fmla="*/ 29926 h 41911"/>
                <a:gd name="connsiteX3" fmla="*/ 6171 w 27941"/>
                <a:gd name="connsiteY3" fmla="*/ 9529 h 41911"/>
                <a:gd name="connsiteX4" fmla="*/ 22097 w 27941"/>
                <a:gd name="connsiteY4" fmla="*/ 5337 h 41911"/>
                <a:gd name="connsiteX5" fmla="*/ 26568 w 27941"/>
                <a:gd name="connsiteY5" fmla="*/ 24058 h 4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41" h="41911">
                  <a:moveTo>
                    <a:pt x="26568" y="24058"/>
                  </a:moveTo>
                  <a:cubicBezTo>
                    <a:pt x="25171" y="31043"/>
                    <a:pt x="20980" y="36352"/>
                    <a:pt x="15391" y="39705"/>
                  </a:cubicBezTo>
                  <a:cubicBezTo>
                    <a:pt x="8686" y="43337"/>
                    <a:pt x="862" y="37470"/>
                    <a:pt x="2259" y="29926"/>
                  </a:cubicBezTo>
                  <a:lnTo>
                    <a:pt x="6171" y="9529"/>
                  </a:lnTo>
                  <a:cubicBezTo>
                    <a:pt x="7568" y="1985"/>
                    <a:pt x="17347" y="-530"/>
                    <a:pt x="22097" y="5337"/>
                  </a:cubicBezTo>
                  <a:cubicBezTo>
                    <a:pt x="26009" y="10367"/>
                    <a:pt x="27965" y="17352"/>
                    <a:pt x="26568" y="24058"/>
                  </a:cubicBez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5" name="Forma libre 134">
              <a:extLst>
                <a:ext uri="{FF2B5EF4-FFF2-40B4-BE49-F238E27FC236}">
                  <a16:creationId xmlns:a16="http://schemas.microsoft.com/office/drawing/2014/main" id="{4B1567B8-2FB9-9941-8326-02E7EF7B829D}"/>
                </a:ext>
              </a:extLst>
            </p:cNvPr>
            <p:cNvSpPr/>
            <p:nvPr/>
          </p:nvSpPr>
          <p:spPr>
            <a:xfrm>
              <a:off x="7142338" y="4047449"/>
              <a:ext cx="75441" cy="19559"/>
            </a:xfrm>
            <a:custGeom>
              <a:avLst/>
              <a:gdLst>
                <a:gd name="connsiteX0" fmla="*/ 2739 w 75441"/>
                <a:gd name="connsiteY0" fmla="*/ 2096 h 19558"/>
                <a:gd name="connsiteX1" fmla="*/ 31798 w 75441"/>
                <a:gd name="connsiteY1" fmla="*/ 19140 h 19558"/>
                <a:gd name="connsiteX2" fmla="*/ 73710 w 75441"/>
                <a:gd name="connsiteY2" fmla="*/ 2096 h 19558"/>
                <a:gd name="connsiteX3" fmla="*/ 2739 w 75441"/>
                <a:gd name="connsiteY3" fmla="*/ 2096 h 19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441" h="19558">
                  <a:moveTo>
                    <a:pt x="2739" y="2096"/>
                  </a:moveTo>
                  <a:cubicBezTo>
                    <a:pt x="-893" y="14669"/>
                    <a:pt x="11122" y="21934"/>
                    <a:pt x="31798" y="19140"/>
                  </a:cubicBezTo>
                  <a:cubicBezTo>
                    <a:pt x="46328" y="17184"/>
                    <a:pt x="61975" y="10478"/>
                    <a:pt x="73710" y="2096"/>
                  </a:cubicBezTo>
                  <a:lnTo>
                    <a:pt x="2739" y="2096"/>
                  </a:lnTo>
                  <a:close/>
                </a:path>
              </a:pathLst>
            </a:custGeom>
            <a:solidFill>
              <a:srgbClr val="F6A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6" name="Forma libre 135">
              <a:extLst>
                <a:ext uri="{FF2B5EF4-FFF2-40B4-BE49-F238E27FC236}">
                  <a16:creationId xmlns:a16="http://schemas.microsoft.com/office/drawing/2014/main" id="{1E3D626B-895D-5947-BCDB-9DE2E4634866}"/>
                </a:ext>
              </a:extLst>
            </p:cNvPr>
            <p:cNvSpPr/>
            <p:nvPr/>
          </p:nvSpPr>
          <p:spPr>
            <a:xfrm>
              <a:off x="7220470" y="4055085"/>
              <a:ext cx="72647" cy="89412"/>
            </a:xfrm>
            <a:custGeom>
              <a:avLst/>
              <a:gdLst>
                <a:gd name="connsiteX0" fmla="*/ 72136 w 72646"/>
                <a:gd name="connsiteY0" fmla="*/ 69342 h 89411"/>
                <a:gd name="connsiteX1" fmla="*/ 43077 w 72646"/>
                <a:gd name="connsiteY1" fmla="*/ 87783 h 89411"/>
                <a:gd name="connsiteX2" fmla="*/ 5077 w 72646"/>
                <a:gd name="connsiteY2" fmla="*/ 28827 h 89411"/>
                <a:gd name="connsiteX3" fmla="*/ 9548 w 72646"/>
                <a:gd name="connsiteY3" fmla="*/ 5077 h 89411"/>
                <a:gd name="connsiteX4" fmla="*/ 33298 w 72646"/>
                <a:gd name="connsiteY4" fmla="*/ 9548 h 89411"/>
                <a:gd name="connsiteX5" fmla="*/ 72136 w 72646"/>
                <a:gd name="connsiteY5" fmla="*/ 69342 h 89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2646" h="89411">
                  <a:moveTo>
                    <a:pt x="72136" y="69342"/>
                  </a:moveTo>
                  <a:lnTo>
                    <a:pt x="43077" y="87783"/>
                  </a:lnTo>
                  <a:cubicBezTo>
                    <a:pt x="31342" y="68783"/>
                    <a:pt x="17930" y="47827"/>
                    <a:pt x="5077" y="28827"/>
                  </a:cubicBezTo>
                  <a:cubicBezTo>
                    <a:pt x="-232" y="21004"/>
                    <a:pt x="1724" y="10386"/>
                    <a:pt x="9548" y="5077"/>
                  </a:cubicBezTo>
                  <a:cubicBezTo>
                    <a:pt x="17371" y="-232"/>
                    <a:pt x="27989" y="1724"/>
                    <a:pt x="33298" y="9548"/>
                  </a:cubicBezTo>
                  <a:cubicBezTo>
                    <a:pt x="45033" y="26312"/>
                    <a:pt x="59004" y="47827"/>
                    <a:pt x="72136" y="69342"/>
                  </a:cubicBezTo>
                  <a:close/>
                </a:path>
              </a:pathLst>
            </a:custGeom>
            <a:solidFill>
              <a:srgbClr val="ED8C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7" name="Forma libre 136">
              <a:extLst>
                <a:ext uri="{FF2B5EF4-FFF2-40B4-BE49-F238E27FC236}">
                  <a16:creationId xmlns:a16="http://schemas.microsoft.com/office/drawing/2014/main" id="{8864BDFB-D8F2-9844-B105-96D3F26F6F76}"/>
                </a:ext>
              </a:extLst>
            </p:cNvPr>
            <p:cNvSpPr/>
            <p:nvPr/>
          </p:nvSpPr>
          <p:spPr>
            <a:xfrm>
              <a:off x="7214021" y="4047660"/>
              <a:ext cx="81029" cy="92206"/>
            </a:xfrm>
            <a:custGeom>
              <a:avLst/>
              <a:gdLst>
                <a:gd name="connsiteX0" fmla="*/ 6218 w 81029"/>
                <a:gd name="connsiteY0" fmla="*/ 39605 h 92205"/>
                <a:gd name="connsiteX1" fmla="*/ 41144 w 81029"/>
                <a:gd name="connsiteY1" fmla="*/ 90738 h 92205"/>
                <a:gd name="connsiteX2" fmla="*/ 81379 w 81029"/>
                <a:gd name="connsiteY2" fmla="*/ 65032 h 92205"/>
                <a:gd name="connsiteX3" fmla="*/ 45335 w 81029"/>
                <a:gd name="connsiteY3" fmla="*/ 12223 h 92205"/>
                <a:gd name="connsiteX4" fmla="*/ 12365 w 81029"/>
                <a:gd name="connsiteY4" fmla="*/ 6356 h 92205"/>
                <a:gd name="connsiteX5" fmla="*/ 6218 w 81029"/>
                <a:gd name="connsiteY5" fmla="*/ 39605 h 9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029" h="92205">
                  <a:moveTo>
                    <a:pt x="6218" y="39605"/>
                  </a:moveTo>
                  <a:cubicBezTo>
                    <a:pt x="17953" y="56091"/>
                    <a:pt x="29688" y="73694"/>
                    <a:pt x="41144" y="90738"/>
                  </a:cubicBezTo>
                  <a:lnTo>
                    <a:pt x="81379" y="65032"/>
                  </a:lnTo>
                  <a:cubicBezTo>
                    <a:pt x="67409" y="44355"/>
                    <a:pt x="54556" y="25635"/>
                    <a:pt x="45335" y="12223"/>
                  </a:cubicBezTo>
                  <a:cubicBezTo>
                    <a:pt x="37791" y="1606"/>
                    <a:pt x="22982" y="-1189"/>
                    <a:pt x="12365" y="6356"/>
                  </a:cubicBezTo>
                  <a:cubicBezTo>
                    <a:pt x="1468" y="14179"/>
                    <a:pt x="-1047" y="28988"/>
                    <a:pt x="6218" y="39605"/>
                  </a:cubicBezTo>
                  <a:close/>
                </a:path>
              </a:pathLst>
            </a:custGeom>
            <a:solidFill>
              <a:srgbClr val="4FBE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8" name="Forma libre 137">
              <a:extLst>
                <a:ext uri="{FF2B5EF4-FFF2-40B4-BE49-F238E27FC236}">
                  <a16:creationId xmlns:a16="http://schemas.microsoft.com/office/drawing/2014/main" id="{376E8ADD-2D80-3D49-BE64-1407757BD1C9}"/>
                </a:ext>
              </a:extLst>
            </p:cNvPr>
            <p:cNvSpPr/>
            <p:nvPr/>
          </p:nvSpPr>
          <p:spPr>
            <a:xfrm>
              <a:off x="7148290" y="4321551"/>
              <a:ext cx="5588" cy="100588"/>
            </a:xfrm>
            <a:custGeom>
              <a:avLst/>
              <a:gdLst>
                <a:gd name="connsiteX0" fmla="*/ 2096 w 5588"/>
                <a:gd name="connsiteY0" fmla="*/ 2096 h 100588"/>
                <a:gd name="connsiteX1" fmla="*/ 5169 w 5588"/>
                <a:gd name="connsiteY1" fmla="*/ 2096 h 100588"/>
                <a:gd name="connsiteX2" fmla="*/ 5169 w 5588"/>
                <a:gd name="connsiteY2" fmla="*/ 99331 h 100588"/>
                <a:gd name="connsiteX3" fmla="*/ 2096 w 5588"/>
                <a:gd name="connsiteY3" fmla="*/ 99331 h 100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88" h="100588">
                  <a:moveTo>
                    <a:pt x="2096" y="2096"/>
                  </a:moveTo>
                  <a:lnTo>
                    <a:pt x="5169" y="2096"/>
                  </a:lnTo>
                  <a:lnTo>
                    <a:pt x="5169" y="99331"/>
                  </a:lnTo>
                  <a:lnTo>
                    <a:pt x="2096" y="99331"/>
                  </a:lnTo>
                  <a:close/>
                </a:path>
              </a:pathLst>
            </a:custGeom>
            <a:solidFill>
              <a:srgbClr val="6F95C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9" name="Forma libre 138">
              <a:extLst>
                <a:ext uri="{FF2B5EF4-FFF2-40B4-BE49-F238E27FC236}">
                  <a16:creationId xmlns:a16="http://schemas.microsoft.com/office/drawing/2014/main" id="{835DBCC8-3025-B341-8C7F-F40DF3447786}"/>
                </a:ext>
              </a:extLst>
            </p:cNvPr>
            <p:cNvSpPr/>
            <p:nvPr/>
          </p:nvSpPr>
          <p:spPr>
            <a:xfrm>
              <a:off x="7133202" y="4321552"/>
              <a:ext cx="19559" cy="83823"/>
            </a:xfrm>
            <a:custGeom>
              <a:avLst/>
              <a:gdLst>
                <a:gd name="connsiteX0" fmla="*/ 18581 w 19558"/>
                <a:gd name="connsiteY0" fmla="*/ 83404 h 83823"/>
                <a:gd name="connsiteX1" fmla="*/ 2096 w 19558"/>
                <a:gd name="connsiteY1" fmla="*/ 66919 h 83823"/>
                <a:gd name="connsiteX2" fmla="*/ 2096 w 19558"/>
                <a:gd name="connsiteY2" fmla="*/ 2096 h 83823"/>
                <a:gd name="connsiteX3" fmla="*/ 5169 w 19558"/>
                <a:gd name="connsiteY3" fmla="*/ 2096 h 83823"/>
                <a:gd name="connsiteX4" fmla="*/ 5169 w 19558"/>
                <a:gd name="connsiteY4" fmla="*/ 66919 h 83823"/>
                <a:gd name="connsiteX5" fmla="*/ 18581 w 19558"/>
                <a:gd name="connsiteY5" fmla="*/ 80331 h 83823"/>
                <a:gd name="connsiteX6" fmla="*/ 18581 w 19558"/>
                <a:gd name="connsiteY6" fmla="*/ 83404 h 83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58" h="83823">
                  <a:moveTo>
                    <a:pt x="18581" y="83404"/>
                  </a:moveTo>
                  <a:cubicBezTo>
                    <a:pt x="9640" y="83404"/>
                    <a:pt x="2096" y="76140"/>
                    <a:pt x="2096" y="66919"/>
                  </a:cubicBezTo>
                  <a:lnTo>
                    <a:pt x="2096" y="2096"/>
                  </a:lnTo>
                  <a:lnTo>
                    <a:pt x="5169" y="2096"/>
                  </a:lnTo>
                  <a:lnTo>
                    <a:pt x="5169" y="66919"/>
                  </a:lnTo>
                  <a:cubicBezTo>
                    <a:pt x="5169" y="74463"/>
                    <a:pt x="11316" y="80331"/>
                    <a:pt x="18581" y="80331"/>
                  </a:cubicBezTo>
                  <a:lnTo>
                    <a:pt x="18581" y="83404"/>
                  </a:lnTo>
                  <a:close/>
                </a:path>
              </a:pathLst>
            </a:custGeom>
            <a:solidFill>
              <a:srgbClr val="6F95C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0" name="Forma libre 139">
              <a:extLst>
                <a:ext uri="{FF2B5EF4-FFF2-40B4-BE49-F238E27FC236}">
                  <a16:creationId xmlns:a16="http://schemas.microsoft.com/office/drawing/2014/main" id="{CD88A2DA-A890-9940-A7DC-FD65C3C1F644}"/>
                </a:ext>
              </a:extLst>
            </p:cNvPr>
            <p:cNvSpPr/>
            <p:nvPr/>
          </p:nvSpPr>
          <p:spPr>
            <a:xfrm>
              <a:off x="6862012" y="3912553"/>
              <a:ext cx="100588" cy="100588"/>
            </a:xfrm>
            <a:custGeom>
              <a:avLst/>
              <a:gdLst>
                <a:gd name="connsiteX0" fmla="*/ 36194 w 100588"/>
                <a:gd name="connsiteY0" fmla="*/ 2826 h 100588"/>
                <a:gd name="connsiteX1" fmla="*/ 100406 w 100588"/>
                <a:gd name="connsiteY1" fmla="*/ 36194 h 100588"/>
                <a:gd name="connsiteX2" fmla="*/ 67037 w 100588"/>
                <a:gd name="connsiteY2" fmla="*/ 100406 h 100588"/>
                <a:gd name="connsiteX3" fmla="*/ 2826 w 100588"/>
                <a:gd name="connsiteY3" fmla="*/ 67037 h 100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588" h="100588">
                  <a:moveTo>
                    <a:pt x="36194" y="2826"/>
                  </a:moveTo>
                  <a:lnTo>
                    <a:pt x="100406" y="36194"/>
                  </a:lnTo>
                  <a:lnTo>
                    <a:pt x="67037" y="100406"/>
                  </a:lnTo>
                  <a:lnTo>
                    <a:pt x="2826" y="67037"/>
                  </a:lnTo>
                  <a:close/>
                </a:path>
              </a:pathLst>
            </a:custGeom>
            <a:solidFill>
              <a:srgbClr val="FFE1A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1" name="Forma libre 140">
              <a:extLst>
                <a:ext uri="{FF2B5EF4-FFF2-40B4-BE49-F238E27FC236}">
                  <a16:creationId xmlns:a16="http://schemas.microsoft.com/office/drawing/2014/main" id="{580D9E0E-1365-4E4F-ACD4-6E9B2CB61CD0}"/>
                </a:ext>
              </a:extLst>
            </p:cNvPr>
            <p:cNvSpPr/>
            <p:nvPr/>
          </p:nvSpPr>
          <p:spPr>
            <a:xfrm>
              <a:off x="6839541" y="3972008"/>
              <a:ext cx="16765" cy="22353"/>
            </a:xfrm>
            <a:custGeom>
              <a:avLst/>
              <a:gdLst>
                <a:gd name="connsiteX0" fmla="*/ 14110 w 16764"/>
                <a:gd name="connsiteY0" fmla="*/ 20257 h 22352"/>
                <a:gd name="connsiteX1" fmla="*/ 2096 w 16764"/>
                <a:gd name="connsiteY1" fmla="*/ 14110 h 22352"/>
                <a:gd name="connsiteX2" fmla="*/ 8243 w 16764"/>
                <a:gd name="connsiteY2" fmla="*/ 2096 h 22352"/>
                <a:gd name="connsiteX3" fmla="*/ 13551 w 16764"/>
                <a:gd name="connsiteY3" fmla="*/ 4890 h 22352"/>
                <a:gd name="connsiteX4" fmla="*/ 10199 w 16764"/>
                <a:gd name="connsiteY4" fmla="*/ 11596 h 22352"/>
                <a:gd name="connsiteX5" fmla="*/ 16625 w 16764"/>
                <a:gd name="connsiteY5" fmla="*/ 14948 h 2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764" h="22352">
                  <a:moveTo>
                    <a:pt x="14110" y="20257"/>
                  </a:moveTo>
                  <a:lnTo>
                    <a:pt x="2096" y="14110"/>
                  </a:lnTo>
                  <a:lnTo>
                    <a:pt x="8243" y="2096"/>
                  </a:lnTo>
                  <a:lnTo>
                    <a:pt x="13551" y="4890"/>
                  </a:lnTo>
                  <a:lnTo>
                    <a:pt x="10199" y="11596"/>
                  </a:lnTo>
                  <a:lnTo>
                    <a:pt x="16625" y="14948"/>
                  </a:lnTo>
                  <a:close/>
                </a:path>
              </a:pathLst>
            </a:custGeom>
            <a:solidFill>
              <a:srgbClr val="FFE1A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2" name="Forma libre 141">
              <a:extLst>
                <a:ext uri="{FF2B5EF4-FFF2-40B4-BE49-F238E27FC236}">
                  <a16:creationId xmlns:a16="http://schemas.microsoft.com/office/drawing/2014/main" id="{AC244259-C7D5-894C-9F74-766B50260C9E}"/>
                </a:ext>
              </a:extLst>
            </p:cNvPr>
            <p:cNvSpPr/>
            <p:nvPr/>
          </p:nvSpPr>
          <p:spPr>
            <a:xfrm>
              <a:off x="6968629" y="3934288"/>
              <a:ext cx="16765" cy="22353"/>
            </a:xfrm>
            <a:custGeom>
              <a:avLst/>
              <a:gdLst>
                <a:gd name="connsiteX0" fmla="*/ 10478 w 16764"/>
                <a:gd name="connsiteY0" fmla="*/ 20257 h 22352"/>
                <a:gd name="connsiteX1" fmla="*/ 5169 w 16764"/>
                <a:gd name="connsiteY1" fmla="*/ 17743 h 22352"/>
                <a:gd name="connsiteX2" fmla="*/ 8801 w 16764"/>
                <a:gd name="connsiteY2" fmla="*/ 11037 h 22352"/>
                <a:gd name="connsiteX3" fmla="*/ 2096 w 16764"/>
                <a:gd name="connsiteY3" fmla="*/ 7404 h 22352"/>
                <a:gd name="connsiteX4" fmla="*/ 4890 w 16764"/>
                <a:gd name="connsiteY4" fmla="*/ 2096 h 22352"/>
                <a:gd name="connsiteX5" fmla="*/ 16625 w 16764"/>
                <a:gd name="connsiteY5" fmla="*/ 8522 h 22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764" h="22352">
                  <a:moveTo>
                    <a:pt x="10478" y="20257"/>
                  </a:moveTo>
                  <a:lnTo>
                    <a:pt x="5169" y="17743"/>
                  </a:lnTo>
                  <a:lnTo>
                    <a:pt x="8801" y="11037"/>
                  </a:lnTo>
                  <a:lnTo>
                    <a:pt x="2096" y="7404"/>
                  </a:lnTo>
                  <a:lnTo>
                    <a:pt x="4890" y="2096"/>
                  </a:lnTo>
                  <a:lnTo>
                    <a:pt x="16625" y="8522"/>
                  </a:lnTo>
                  <a:close/>
                </a:path>
              </a:pathLst>
            </a:custGeom>
            <a:solidFill>
              <a:srgbClr val="FFE1A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3" name="Forma libre 142">
              <a:extLst>
                <a:ext uri="{FF2B5EF4-FFF2-40B4-BE49-F238E27FC236}">
                  <a16:creationId xmlns:a16="http://schemas.microsoft.com/office/drawing/2014/main" id="{9FB3FB29-C51D-C74E-8CEE-36B76A7852B8}"/>
                </a:ext>
              </a:extLst>
            </p:cNvPr>
            <p:cNvSpPr/>
            <p:nvPr/>
          </p:nvSpPr>
          <p:spPr>
            <a:xfrm>
              <a:off x="6937503" y="3965946"/>
              <a:ext cx="50294" cy="36323"/>
            </a:xfrm>
            <a:custGeom>
              <a:avLst/>
              <a:gdLst>
                <a:gd name="connsiteX0" fmla="*/ 2207 w 50294"/>
                <a:gd name="connsiteY0" fmla="*/ 4672 h 36323"/>
                <a:gd name="connsiteX1" fmla="*/ 47125 w 50294"/>
                <a:gd name="connsiteY1" fmla="*/ 2207 h 36323"/>
                <a:gd name="connsiteX2" fmla="*/ 48870 w 50294"/>
                <a:gd name="connsiteY2" fmla="*/ 34012 h 36323"/>
                <a:gd name="connsiteX3" fmla="*/ 3953 w 50294"/>
                <a:gd name="connsiteY3" fmla="*/ 36477 h 3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294" h="36323">
                  <a:moveTo>
                    <a:pt x="2207" y="4672"/>
                  </a:moveTo>
                  <a:lnTo>
                    <a:pt x="47125" y="2207"/>
                  </a:lnTo>
                  <a:lnTo>
                    <a:pt x="48870" y="34012"/>
                  </a:lnTo>
                  <a:lnTo>
                    <a:pt x="3953" y="36477"/>
                  </a:lnTo>
                  <a:close/>
                </a:path>
              </a:pathLst>
            </a:custGeom>
            <a:solidFill>
              <a:srgbClr val="4FBE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4" name="Forma libre 143">
              <a:extLst>
                <a:ext uri="{FF2B5EF4-FFF2-40B4-BE49-F238E27FC236}">
                  <a16:creationId xmlns:a16="http://schemas.microsoft.com/office/drawing/2014/main" id="{1B82C413-FAAA-8848-9BD2-A5B0E400CBDB}"/>
                </a:ext>
              </a:extLst>
            </p:cNvPr>
            <p:cNvSpPr/>
            <p:nvPr/>
          </p:nvSpPr>
          <p:spPr>
            <a:xfrm>
              <a:off x="6915475" y="3888444"/>
              <a:ext cx="39118" cy="39118"/>
            </a:xfrm>
            <a:custGeom>
              <a:avLst/>
              <a:gdLst>
                <a:gd name="connsiteX0" fmla="*/ 16876 w 39117"/>
                <a:gd name="connsiteY0" fmla="*/ 2915 h 39117"/>
                <a:gd name="connsiteX1" fmla="*/ 37117 w 39117"/>
                <a:gd name="connsiteY1" fmla="*/ 16876 h 39117"/>
                <a:gd name="connsiteX2" fmla="*/ 23156 w 39117"/>
                <a:gd name="connsiteY2" fmla="*/ 37117 h 39117"/>
                <a:gd name="connsiteX3" fmla="*/ 2915 w 39117"/>
                <a:gd name="connsiteY3" fmla="*/ 23156 h 39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117" h="39117">
                  <a:moveTo>
                    <a:pt x="16876" y="2915"/>
                  </a:moveTo>
                  <a:lnTo>
                    <a:pt x="37117" y="16876"/>
                  </a:lnTo>
                  <a:lnTo>
                    <a:pt x="23156" y="37117"/>
                  </a:lnTo>
                  <a:lnTo>
                    <a:pt x="2915" y="23156"/>
                  </a:lnTo>
                  <a:close/>
                </a:path>
              </a:pathLst>
            </a:custGeom>
            <a:solidFill>
              <a:srgbClr val="98D5E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5" name="Forma libre 144">
              <a:extLst>
                <a:ext uri="{FF2B5EF4-FFF2-40B4-BE49-F238E27FC236}">
                  <a16:creationId xmlns:a16="http://schemas.microsoft.com/office/drawing/2014/main" id="{9C70EC14-2E8F-A343-9062-DEBF710385E3}"/>
                </a:ext>
              </a:extLst>
            </p:cNvPr>
            <p:cNvSpPr/>
            <p:nvPr/>
          </p:nvSpPr>
          <p:spPr>
            <a:xfrm>
              <a:off x="6813276" y="4232498"/>
              <a:ext cx="505734" cy="340882"/>
            </a:xfrm>
            <a:custGeom>
              <a:avLst/>
              <a:gdLst>
                <a:gd name="connsiteX0" fmla="*/ 497492 w 505734"/>
                <a:gd name="connsiteY0" fmla="*/ 28841 h 340881"/>
                <a:gd name="connsiteX1" fmla="*/ 449712 w 505734"/>
                <a:gd name="connsiteY1" fmla="*/ 4811 h 340881"/>
                <a:gd name="connsiteX2" fmla="*/ 2096 w 505734"/>
                <a:gd name="connsiteY2" fmla="*/ 262708 h 340881"/>
                <a:gd name="connsiteX3" fmla="*/ 48478 w 505734"/>
                <a:gd name="connsiteY3" fmla="*/ 339825 h 340881"/>
                <a:gd name="connsiteX4" fmla="*/ 495536 w 505734"/>
                <a:gd name="connsiteY4" fmla="*/ 81929 h 340881"/>
                <a:gd name="connsiteX5" fmla="*/ 497492 w 505734"/>
                <a:gd name="connsiteY5" fmla="*/ 28841 h 340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5734" h="340881">
                  <a:moveTo>
                    <a:pt x="497492" y="28841"/>
                  </a:moveTo>
                  <a:cubicBezTo>
                    <a:pt x="484918" y="7326"/>
                    <a:pt x="463403" y="-3292"/>
                    <a:pt x="449712" y="4811"/>
                  </a:cubicBezTo>
                  <a:lnTo>
                    <a:pt x="2096" y="262708"/>
                  </a:lnTo>
                  <a:lnTo>
                    <a:pt x="48478" y="339825"/>
                  </a:lnTo>
                  <a:lnTo>
                    <a:pt x="495536" y="81929"/>
                  </a:lnTo>
                  <a:cubicBezTo>
                    <a:pt x="509227" y="74105"/>
                    <a:pt x="510065" y="50355"/>
                    <a:pt x="497492" y="28841"/>
                  </a:cubicBezTo>
                  <a:close/>
                </a:path>
              </a:pathLst>
            </a:custGeom>
            <a:solidFill>
              <a:srgbClr val="F393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6" name="Forma libre 145">
              <a:extLst>
                <a:ext uri="{FF2B5EF4-FFF2-40B4-BE49-F238E27FC236}">
                  <a16:creationId xmlns:a16="http://schemas.microsoft.com/office/drawing/2014/main" id="{F736805B-68E6-BA4C-BF26-2042A0A9C27F}"/>
                </a:ext>
              </a:extLst>
            </p:cNvPr>
            <p:cNvSpPr/>
            <p:nvPr/>
          </p:nvSpPr>
          <p:spPr>
            <a:xfrm>
              <a:off x="6840379" y="4269302"/>
              <a:ext cx="480587" cy="304558"/>
            </a:xfrm>
            <a:custGeom>
              <a:avLst/>
              <a:gdLst>
                <a:gd name="connsiteX0" fmla="*/ 21654 w 480587"/>
                <a:gd name="connsiteY0" fmla="*/ 303301 h 304558"/>
                <a:gd name="connsiteX1" fmla="*/ 468712 w 480587"/>
                <a:gd name="connsiteY1" fmla="*/ 45404 h 304558"/>
                <a:gd name="connsiteX2" fmla="*/ 475418 w 480587"/>
                <a:gd name="connsiteY2" fmla="*/ 2096 h 304558"/>
                <a:gd name="connsiteX3" fmla="*/ 2096 w 480587"/>
                <a:gd name="connsiteY3" fmla="*/ 270610 h 304558"/>
                <a:gd name="connsiteX4" fmla="*/ 21654 w 480587"/>
                <a:gd name="connsiteY4" fmla="*/ 303301 h 304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0587" h="304558">
                  <a:moveTo>
                    <a:pt x="21654" y="303301"/>
                  </a:moveTo>
                  <a:lnTo>
                    <a:pt x="468712" y="45404"/>
                  </a:lnTo>
                  <a:cubicBezTo>
                    <a:pt x="480168" y="38419"/>
                    <a:pt x="482683" y="20257"/>
                    <a:pt x="475418" y="2096"/>
                  </a:cubicBezTo>
                  <a:lnTo>
                    <a:pt x="2096" y="270610"/>
                  </a:lnTo>
                  <a:lnTo>
                    <a:pt x="21654" y="303301"/>
                  </a:lnTo>
                  <a:close/>
                </a:path>
              </a:pathLst>
            </a:custGeom>
            <a:solidFill>
              <a:srgbClr val="F3934B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7" name="Forma libre 146">
              <a:extLst>
                <a:ext uri="{FF2B5EF4-FFF2-40B4-BE49-F238E27FC236}">
                  <a16:creationId xmlns:a16="http://schemas.microsoft.com/office/drawing/2014/main" id="{BF6A62A5-E385-3E42-8498-765D8316FCB0}"/>
                </a:ext>
              </a:extLst>
            </p:cNvPr>
            <p:cNvSpPr/>
            <p:nvPr/>
          </p:nvSpPr>
          <p:spPr>
            <a:xfrm>
              <a:off x="6803021" y="4490394"/>
              <a:ext cx="69853" cy="86617"/>
            </a:xfrm>
            <a:custGeom>
              <a:avLst/>
              <a:gdLst>
                <a:gd name="connsiteX0" fmla="*/ 11234 w 69852"/>
                <a:gd name="connsiteY0" fmla="*/ 58179 h 86617"/>
                <a:gd name="connsiteX1" fmla="*/ 59013 w 69852"/>
                <a:gd name="connsiteY1" fmla="*/ 82208 h 86617"/>
                <a:gd name="connsiteX2" fmla="*/ 60689 w 69852"/>
                <a:gd name="connsiteY2" fmla="*/ 28841 h 86617"/>
                <a:gd name="connsiteX3" fmla="*/ 12910 w 69852"/>
                <a:gd name="connsiteY3" fmla="*/ 4811 h 86617"/>
                <a:gd name="connsiteX4" fmla="*/ 11234 w 69852"/>
                <a:gd name="connsiteY4" fmla="*/ 58179 h 86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852" h="86617">
                  <a:moveTo>
                    <a:pt x="11234" y="58179"/>
                  </a:moveTo>
                  <a:cubicBezTo>
                    <a:pt x="23807" y="79693"/>
                    <a:pt x="45322" y="90311"/>
                    <a:pt x="59013" y="82208"/>
                  </a:cubicBezTo>
                  <a:cubicBezTo>
                    <a:pt x="72704" y="74105"/>
                    <a:pt x="73542" y="50076"/>
                    <a:pt x="60689" y="28841"/>
                  </a:cubicBezTo>
                  <a:cubicBezTo>
                    <a:pt x="48116" y="7326"/>
                    <a:pt x="26601" y="-3292"/>
                    <a:pt x="12910" y="4811"/>
                  </a:cubicBezTo>
                  <a:cubicBezTo>
                    <a:pt x="-781" y="12635"/>
                    <a:pt x="-1619" y="36664"/>
                    <a:pt x="11234" y="58179"/>
                  </a:cubicBezTo>
                  <a:close/>
                </a:path>
              </a:pathLst>
            </a:custGeom>
            <a:solidFill>
              <a:srgbClr val="7D7D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8" name="Forma libre 147">
              <a:extLst>
                <a:ext uri="{FF2B5EF4-FFF2-40B4-BE49-F238E27FC236}">
                  <a16:creationId xmlns:a16="http://schemas.microsoft.com/office/drawing/2014/main" id="{AFEBE041-19A2-6E43-9063-A1C878D3154A}"/>
                </a:ext>
              </a:extLst>
            </p:cNvPr>
            <p:cNvSpPr/>
            <p:nvPr/>
          </p:nvSpPr>
          <p:spPr>
            <a:xfrm>
              <a:off x="6875058" y="4254359"/>
              <a:ext cx="391176" cy="217941"/>
            </a:xfrm>
            <a:custGeom>
              <a:avLst/>
              <a:gdLst>
                <a:gd name="connsiteX0" fmla="*/ 5416 w 391175"/>
                <a:gd name="connsiteY0" fmla="*/ 212906 h 217940"/>
                <a:gd name="connsiteX1" fmla="*/ 342386 w 391175"/>
                <a:gd name="connsiteY1" fmla="*/ 18156 h 217940"/>
                <a:gd name="connsiteX2" fmla="*/ 389886 w 391175"/>
                <a:gd name="connsiteY2" fmla="*/ 3627 h 217940"/>
                <a:gd name="connsiteX3" fmla="*/ 299357 w 391175"/>
                <a:gd name="connsiteY3" fmla="*/ 62582 h 217940"/>
                <a:gd name="connsiteX4" fmla="*/ 52916 w 391175"/>
                <a:gd name="connsiteY4" fmla="*/ 197538 h 217940"/>
                <a:gd name="connsiteX5" fmla="*/ 5416 w 391175"/>
                <a:gd name="connsiteY5" fmla="*/ 212906 h 21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1175" h="217940">
                  <a:moveTo>
                    <a:pt x="5416" y="212906"/>
                  </a:moveTo>
                  <a:cubicBezTo>
                    <a:pt x="24696" y="201450"/>
                    <a:pt x="319754" y="30730"/>
                    <a:pt x="342386" y="18156"/>
                  </a:cubicBezTo>
                  <a:cubicBezTo>
                    <a:pt x="365019" y="5583"/>
                    <a:pt x="374519" y="-1123"/>
                    <a:pt x="389886" y="3627"/>
                  </a:cubicBezTo>
                  <a:cubicBezTo>
                    <a:pt x="404974" y="8377"/>
                    <a:pt x="310254" y="52524"/>
                    <a:pt x="299357" y="62582"/>
                  </a:cubicBezTo>
                  <a:cubicBezTo>
                    <a:pt x="288460" y="72362"/>
                    <a:pt x="78343" y="178259"/>
                    <a:pt x="52916" y="197538"/>
                  </a:cubicBezTo>
                  <a:cubicBezTo>
                    <a:pt x="27211" y="216259"/>
                    <a:pt x="-9113" y="221288"/>
                    <a:pt x="5416" y="212906"/>
                  </a:cubicBezTo>
                  <a:close/>
                </a:path>
              </a:pathLst>
            </a:custGeom>
            <a:solidFill>
              <a:srgbClr val="FFF5C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9" name="Forma libre 148">
              <a:extLst>
                <a:ext uri="{FF2B5EF4-FFF2-40B4-BE49-F238E27FC236}">
                  <a16:creationId xmlns:a16="http://schemas.microsoft.com/office/drawing/2014/main" id="{4D94737A-27B1-8040-AAC4-491C41E4ECE5}"/>
                </a:ext>
              </a:extLst>
            </p:cNvPr>
            <p:cNvSpPr/>
            <p:nvPr/>
          </p:nvSpPr>
          <p:spPr>
            <a:xfrm>
              <a:off x="6813276" y="4471674"/>
              <a:ext cx="92206" cy="100588"/>
            </a:xfrm>
            <a:custGeom>
              <a:avLst/>
              <a:gdLst>
                <a:gd name="connsiteX0" fmla="*/ 83125 w 92205"/>
                <a:gd name="connsiteY0" fmla="*/ 28841 h 100588"/>
                <a:gd name="connsiteX1" fmla="*/ 35346 w 92205"/>
                <a:gd name="connsiteY1" fmla="*/ 4811 h 100588"/>
                <a:gd name="connsiteX2" fmla="*/ 2096 w 92205"/>
                <a:gd name="connsiteY2" fmla="*/ 23532 h 100588"/>
                <a:gd name="connsiteX3" fmla="*/ 48478 w 92205"/>
                <a:gd name="connsiteY3" fmla="*/ 100649 h 100588"/>
                <a:gd name="connsiteX4" fmla="*/ 81169 w 92205"/>
                <a:gd name="connsiteY4" fmla="*/ 82208 h 100588"/>
                <a:gd name="connsiteX5" fmla="*/ 83125 w 92205"/>
                <a:gd name="connsiteY5" fmla="*/ 28841 h 100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205" h="100588">
                  <a:moveTo>
                    <a:pt x="83125" y="28841"/>
                  </a:moveTo>
                  <a:cubicBezTo>
                    <a:pt x="70551" y="7326"/>
                    <a:pt x="49037" y="-3292"/>
                    <a:pt x="35346" y="4811"/>
                  </a:cubicBezTo>
                  <a:lnTo>
                    <a:pt x="2096" y="23532"/>
                  </a:lnTo>
                  <a:lnTo>
                    <a:pt x="48478" y="100649"/>
                  </a:lnTo>
                  <a:lnTo>
                    <a:pt x="81169" y="82208"/>
                  </a:lnTo>
                  <a:cubicBezTo>
                    <a:pt x="94860" y="74105"/>
                    <a:pt x="95698" y="50355"/>
                    <a:pt x="83125" y="28841"/>
                  </a:cubicBezTo>
                  <a:close/>
                </a:path>
              </a:pathLst>
            </a:custGeom>
            <a:solidFill>
              <a:srgbClr val="3F4A9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0" name="Forma libre 149">
              <a:extLst>
                <a:ext uri="{FF2B5EF4-FFF2-40B4-BE49-F238E27FC236}">
                  <a16:creationId xmlns:a16="http://schemas.microsoft.com/office/drawing/2014/main" id="{1490F6D9-7F62-A042-8511-D6DAD0AD1217}"/>
                </a:ext>
              </a:extLst>
            </p:cNvPr>
            <p:cNvSpPr/>
            <p:nvPr/>
          </p:nvSpPr>
          <p:spPr>
            <a:xfrm>
              <a:off x="6840379" y="4505404"/>
              <a:ext cx="67059" cy="67059"/>
            </a:xfrm>
            <a:custGeom>
              <a:avLst/>
              <a:gdLst>
                <a:gd name="connsiteX0" fmla="*/ 21654 w 67058"/>
                <a:gd name="connsiteY0" fmla="*/ 67198 h 67058"/>
                <a:gd name="connsiteX1" fmla="*/ 54345 w 67058"/>
                <a:gd name="connsiteY1" fmla="*/ 48757 h 67058"/>
                <a:gd name="connsiteX2" fmla="*/ 59654 w 67058"/>
                <a:gd name="connsiteY2" fmla="*/ 2096 h 67058"/>
                <a:gd name="connsiteX3" fmla="*/ 2096 w 67058"/>
                <a:gd name="connsiteY3" fmla="*/ 34507 h 67058"/>
                <a:gd name="connsiteX4" fmla="*/ 21654 w 67058"/>
                <a:gd name="connsiteY4" fmla="*/ 67198 h 6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058" h="67058">
                  <a:moveTo>
                    <a:pt x="21654" y="67198"/>
                  </a:moveTo>
                  <a:lnTo>
                    <a:pt x="54345" y="48757"/>
                  </a:lnTo>
                  <a:cubicBezTo>
                    <a:pt x="66640" y="41493"/>
                    <a:pt x="68595" y="21654"/>
                    <a:pt x="59654" y="2096"/>
                  </a:cubicBezTo>
                  <a:lnTo>
                    <a:pt x="2096" y="34507"/>
                  </a:lnTo>
                  <a:lnTo>
                    <a:pt x="21654" y="67198"/>
                  </a:lnTo>
                  <a:close/>
                </a:path>
              </a:pathLst>
            </a:custGeom>
            <a:solidFill>
              <a:srgbClr val="75589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1" name="Forma libre 150">
              <a:extLst>
                <a:ext uri="{FF2B5EF4-FFF2-40B4-BE49-F238E27FC236}">
                  <a16:creationId xmlns:a16="http://schemas.microsoft.com/office/drawing/2014/main" id="{F205546D-2CC4-DB49-96BD-C4CEA10B065B}"/>
                </a:ext>
              </a:extLst>
            </p:cNvPr>
            <p:cNvSpPr/>
            <p:nvPr/>
          </p:nvSpPr>
          <p:spPr>
            <a:xfrm>
              <a:off x="6774979" y="4487600"/>
              <a:ext cx="103382" cy="103382"/>
            </a:xfrm>
            <a:custGeom>
              <a:avLst/>
              <a:gdLst>
                <a:gd name="connsiteX0" fmla="*/ 93202 w 103382"/>
                <a:gd name="connsiteY0" fmla="*/ 28841 h 103382"/>
                <a:gd name="connsiteX1" fmla="*/ 45423 w 103382"/>
                <a:gd name="connsiteY1" fmla="*/ 4811 h 103382"/>
                <a:gd name="connsiteX2" fmla="*/ 13290 w 103382"/>
                <a:gd name="connsiteY2" fmla="*/ 23252 h 103382"/>
                <a:gd name="connsiteX3" fmla="*/ 13011 w 103382"/>
                <a:gd name="connsiteY3" fmla="*/ 23252 h 103382"/>
                <a:gd name="connsiteX4" fmla="*/ 12731 w 103382"/>
                <a:gd name="connsiteY4" fmla="*/ 23252 h 103382"/>
                <a:gd name="connsiteX5" fmla="*/ 12452 w 103382"/>
                <a:gd name="connsiteY5" fmla="*/ 23532 h 103382"/>
                <a:gd name="connsiteX6" fmla="*/ 12452 w 103382"/>
                <a:gd name="connsiteY6" fmla="*/ 23532 h 103382"/>
                <a:gd name="connsiteX7" fmla="*/ 11055 w 103382"/>
                <a:gd name="connsiteY7" fmla="*/ 76620 h 103382"/>
                <a:gd name="connsiteX8" fmla="*/ 58834 w 103382"/>
                <a:gd name="connsiteY8" fmla="*/ 100649 h 103382"/>
                <a:gd name="connsiteX9" fmla="*/ 91525 w 103382"/>
                <a:gd name="connsiteY9" fmla="*/ 82208 h 103382"/>
                <a:gd name="connsiteX10" fmla="*/ 93202 w 103382"/>
                <a:gd name="connsiteY10" fmla="*/ 28841 h 103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3382" h="103382">
                  <a:moveTo>
                    <a:pt x="93202" y="28841"/>
                  </a:moveTo>
                  <a:cubicBezTo>
                    <a:pt x="80628" y="7326"/>
                    <a:pt x="59114" y="-3292"/>
                    <a:pt x="45423" y="4811"/>
                  </a:cubicBezTo>
                  <a:lnTo>
                    <a:pt x="13290" y="23252"/>
                  </a:lnTo>
                  <a:cubicBezTo>
                    <a:pt x="13290" y="23252"/>
                    <a:pt x="13011" y="23252"/>
                    <a:pt x="13011" y="23252"/>
                  </a:cubicBezTo>
                  <a:cubicBezTo>
                    <a:pt x="13011" y="23252"/>
                    <a:pt x="13011" y="23252"/>
                    <a:pt x="12731" y="23252"/>
                  </a:cubicBezTo>
                  <a:lnTo>
                    <a:pt x="12452" y="23532"/>
                  </a:lnTo>
                  <a:lnTo>
                    <a:pt x="12452" y="23532"/>
                  </a:lnTo>
                  <a:cubicBezTo>
                    <a:pt x="-680" y="31914"/>
                    <a:pt x="-1519" y="55385"/>
                    <a:pt x="11055" y="76620"/>
                  </a:cubicBezTo>
                  <a:cubicBezTo>
                    <a:pt x="23628" y="98135"/>
                    <a:pt x="45143" y="108752"/>
                    <a:pt x="58834" y="100649"/>
                  </a:cubicBezTo>
                  <a:lnTo>
                    <a:pt x="91525" y="82208"/>
                  </a:lnTo>
                  <a:cubicBezTo>
                    <a:pt x="105217" y="74105"/>
                    <a:pt x="106055" y="50355"/>
                    <a:pt x="93202" y="28841"/>
                  </a:cubicBezTo>
                  <a:close/>
                </a:path>
              </a:pathLst>
            </a:custGeom>
            <a:solidFill>
              <a:srgbClr val="ED7BA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2" name="Forma libre 151">
              <a:extLst>
                <a:ext uri="{FF2B5EF4-FFF2-40B4-BE49-F238E27FC236}">
                  <a16:creationId xmlns:a16="http://schemas.microsoft.com/office/drawing/2014/main" id="{7E05B68F-D962-9249-BAF3-11A1C0C772F8}"/>
                </a:ext>
              </a:extLst>
            </p:cNvPr>
            <p:cNvSpPr/>
            <p:nvPr/>
          </p:nvSpPr>
          <p:spPr>
            <a:xfrm>
              <a:off x="6778629" y="4521330"/>
              <a:ext cx="100588" cy="69853"/>
            </a:xfrm>
            <a:custGeom>
              <a:avLst/>
              <a:gdLst>
                <a:gd name="connsiteX0" fmla="*/ 55184 w 100588"/>
                <a:gd name="connsiteY0" fmla="*/ 67198 h 69852"/>
                <a:gd name="connsiteX1" fmla="*/ 87875 w 100588"/>
                <a:gd name="connsiteY1" fmla="*/ 48757 h 69852"/>
                <a:gd name="connsiteX2" fmla="*/ 93184 w 100588"/>
                <a:gd name="connsiteY2" fmla="*/ 2096 h 69852"/>
                <a:gd name="connsiteX3" fmla="*/ 58257 w 100588"/>
                <a:gd name="connsiteY3" fmla="*/ 21934 h 69852"/>
                <a:gd name="connsiteX4" fmla="*/ 34507 w 100588"/>
                <a:gd name="connsiteY4" fmla="*/ 26963 h 69852"/>
                <a:gd name="connsiteX5" fmla="*/ 2096 w 100588"/>
                <a:gd name="connsiteY5" fmla="*/ 24169 h 69852"/>
                <a:gd name="connsiteX6" fmla="*/ 55184 w 100588"/>
                <a:gd name="connsiteY6" fmla="*/ 67198 h 69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588" h="69852">
                  <a:moveTo>
                    <a:pt x="55184" y="67198"/>
                  </a:moveTo>
                  <a:lnTo>
                    <a:pt x="87875" y="48757"/>
                  </a:lnTo>
                  <a:cubicBezTo>
                    <a:pt x="100169" y="41493"/>
                    <a:pt x="102125" y="21654"/>
                    <a:pt x="93184" y="2096"/>
                  </a:cubicBezTo>
                  <a:lnTo>
                    <a:pt x="58257" y="21934"/>
                  </a:lnTo>
                  <a:cubicBezTo>
                    <a:pt x="50993" y="26125"/>
                    <a:pt x="42890" y="27801"/>
                    <a:pt x="34507" y="26963"/>
                  </a:cubicBezTo>
                  <a:lnTo>
                    <a:pt x="2096" y="24169"/>
                  </a:lnTo>
                  <a:cubicBezTo>
                    <a:pt x="12993" y="62448"/>
                    <a:pt x="40375" y="72787"/>
                    <a:pt x="55184" y="67198"/>
                  </a:cubicBezTo>
                  <a:close/>
                </a:path>
              </a:pathLst>
            </a:custGeom>
            <a:solidFill>
              <a:srgbClr val="ED7BAE">
                <a:alpha val="4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3" name="Forma libre 152">
              <a:extLst>
                <a:ext uri="{FF2B5EF4-FFF2-40B4-BE49-F238E27FC236}">
                  <a16:creationId xmlns:a16="http://schemas.microsoft.com/office/drawing/2014/main" id="{5ECDFC46-381F-0348-8315-2665B54B4633}"/>
                </a:ext>
              </a:extLst>
            </p:cNvPr>
            <p:cNvSpPr/>
            <p:nvPr/>
          </p:nvSpPr>
          <p:spPr>
            <a:xfrm>
              <a:off x="7270393" y="4198230"/>
              <a:ext cx="145294" cy="72647"/>
            </a:xfrm>
            <a:custGeom>
              <a:avLst/>
              <a:gdLst>
                <a:gd name="connsiteX0" fmla="*/ 40375 w 145293"/>
                <a:gd name="connsiteY0" fmla="*/ 63108 h 72646"/>
                <a:gd name="connsiteX1" fmla="*/ 45125 w 145293"/>
                <a:gd name="connsiteY1" fmla="*/ 72887 h 72646"/>
                <a:gd name="connsiteX2" fmla="*/ 145434 w 145293"/>
                <a:gd name="connsiteY2" fmla="*/ 4432 h 72646"/>
                <a:gd name="connsiteX3" fmla="*/ 144875 w 145293"/>
                <a:gd name="connsiteY3" fmla="*/ 3314 h 72646"/>
                <a:gd name="connsiteX4" fmla="*/ 141242 w 145293"/>
                <a:gd name="connsiteY4" fmla="*/ 2196 h 72646"/>
                <a:gd name="connsiteX5" fmla="*/ 2096 w 145293"/>
                <a:gd name="connsiteY5" fmla="*/ 36285 h 72646"/>
                <a:gd name="connsiteX6" fmla="*/ 40375 w 145293"/>
                <a:gd name="connsiteY6" fmla="*/ 63108 h 7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293" h="72646">
                  <a:moveTo>
                    <a:pt x="40375" y="63108"/>
                  </a:moveTo>
                  <a:cubicBezTo>
                    <a:pt x="42331" y="66461"/>
                    <a:pt x="43728" y="69814"/>
                    <a:pt x="45125" y="72887"/>
                  </a:cubicBezTo>
                  <a:lnTo>
                    <a:pt x="145434" y="4432"/>
                  </a:lnTo>
                  <a:cubicBezTo>
                    <a:pt x="145154" y="4152"/>
                    <a:pt x="145154" y="3593"/>
                    <a:pt x="144875" y="3314"/>
                  </a:cubicBezTo>
                  <a:cubicBezTo>
                    <a:pt x="143757" y="2196"/>
                    <a:pt x="142081" y="1917"/>
                    <a:pt x="141242" y="2196"/>
                  </a:cubicBezTo>
                  <a:lnTo>
                    <a:pt x="2096" y="36285"/>
                  </a:lnTo>
                  <a:cubicBezTo>
                    <a:pt x="14669" y="36285"/>
                    <a:pt x="30316" y="46343"/>
                    <a:pt x="40375" y="63108"/>
                  </a:cubicBezTo>
                  <a:close/>
                </a:path>
              </a:pathLst>
            </a:custGeom>
            <a:solidFill>
              <a:srgbClr val="F3CF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4" name="Forma libre 153">
              <a:extLst>
                <a:ext uri="{FF2B5EF4-FFF2-40B4-BE49-F238E27FC236}">
                  <a16:creationId xmlns:a16="http://schemas.microsoft.com/office/drawing/2014/main" id="{3A209071-1A95-6147-BDC7-9337D86B8F24}"/>
                </a:ext>
              </a:extLst>
            </p:cNvPr>
            <p:cNvSpPr/>
            <p:nvPr/>
          </p:nvSpPr>
          <p:spPr>
            <a:xfrm>
              <a:off x="7313143" y="4200846"/>
              <a:ext cx="103382" cy="108970"/>
            </a:xfrm>
            <a:custGeom>
              <a:avLst/>
              <a:gdLst>
                <a:gd name="connsiteX0" fmla="*/ 2096 w 103382"/>
                <a:gd name="connsiteY0" fmla="*/ 107713 h 108970"/>
                <a:gd name="connsiteX1" fmla="*/ 102684 w 103382"/>
                <a:gd name="connsiteY1" fmla="*/ 4331 h 108970"/>
                <a:gd name="connsiteX2" fmla="*/ 102404 w 103382"/>
                <a:gd name="connsiteY2" fmla="*/ 2096 h 108970"/>
                <a:gd name="connsiteX3" fmla="*/ 2096 w 103382"/>
                <a:gd name="connsiteY3" fmla="*/ 70551 h 108970"/>
                <a:gd name="connsiteX4" fmla="*/ 2096 w 103382"/>
                <a:gd name="connsiteY4" fmla="*/ 107713 h 108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382" h="108970">
                  <a:moveTo>
                    <a:pt x="2096" y="107713"/>
                  </a:moveTo>
                  <a:lnTo>
                    <a:pt x="102684" y="4331"/>
                  </a:lnTo>
                  <a:cubicBezTo>
                    <a:pt x="102963" y="3772"/>
                    <a:pt x="102963" y="2934"/>
                    <a:pt x="102404" y="2096"/>
                  </a:cubicBezTo>
                  <a:lnTo>
                    <a:pt x="2096" y="70551"/>
                  </a:lnTo>
                  <a:cubicBezTo>
                    <a:pt x="7963" y="84801"/>
                    <a:pt x="7963" y="98772"/>
                    <a:pt x="2096" y="107713"/>
                  </a:cubicBezTo>
                  <a:close/>
                </a:path>
              </a:pathLst>
            </a:custGeom>
            <a:solidFill>
              <a:srgbClr val="E5BDA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5" name="Forma libre 154">
              <a:extLst>
                <a:ext uri="{FF2B5EF4-FFF2-40B4-BE49-F238E27FC236}">
                  <a16:creationId xmlns:a16="http://schemas.microsoft.com/office/drawing/2014/main" id="{E28A2296-47AC-B24C-8757-A20E942FA8FE}"/>
                </a:ext>
              </a:extLst>
            </p:cNvPr>
            <p:cNvSpPr/>
            <p:nvPr/>
          </p:nvSpPr>
          <p:spPr>
            <a:xfrm>
              <a:off x="7293418" y="4203361"/>
              <a:ext cx="103382" cy="30735"/>
            </a:xfrm>
            <a:custGeom>
              <a:avLst/>
              <a:gdLst>
                <a:gd name="connsiteX0" fmla="*/ 2821 w 103382"/>
                <a:gd name="connsiteY0" fmla="*/ 28640 h 30735"/>
                <a:gd name="connsiteX1" fmla="*/ 102571 w 103382"/>
                <a:gd name="connsiteY1" fmla="*/ 2096 h 30735"/>
                <a:gd name="connsiteX2" fmla="*/ 91394 w 103382"/>
                <a:gd name="connsiteY2" fmla="*/ 7684 h 30735"/>
                <a:gd name="connsiteX3" fmla="*/ 15953 w 103382"/>
                <a:gd name="connsiteY3" fmla="*/ 28360 h 30735"/>
                <a:gd name="connsiteX4" fmla="*/ 2821 w 103382"/>
                <a:gd name="connsiteY4" fmla="*/ 28640 h 3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382" h="30735">
                  <a:moveTo>
                    <a:pt x="2821" y="28640"/>
                  </a:moveTo>
                  <a:cubicBezTo>
                    <a:pt x="2821" y="28640"/>
                    <a:pt x="98659" y="2096"/>
                    <a:pt x="102571" y="2096"/>
                  </a:cubicBezTo>
                  <a:cubicBezTo>
                    <a:pt x="106482" y="2375"/>
                    <a:pt x="95585" y="6566"/>
                    <a:pt x="91394" y="7684"/>
                  </a:cubicBezTo>
                  <a:cubicBezTo>
                    <a:pt x="87203" y="9081"/>
                    <a:pt x="23777" y="25007"/>
                    <a:pt x="15953" y="28360"/>
                  </a:cubicBezTo>
                  <a:cubicBezTo>
                    <a:pt x="8409" y="31993"/>
                    <a:pt x="-532" y="29478"/>
                    <a:pt x="2821" y="28640"/>
                  </a:cubicBezTo>
                  <a:close/>
                </a:path>
              </a:pathLst>
            </a:custGeom>
            <a:solidFill>
              <a:srgbClr val="FDE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6" name="Forma libre 155">
              <a:extLst>
                <a:ext uri="{FF2B5EF4-FFF2-40B4-BE49-F238E27FC236}">
                  <a16:creationId xmlns:a16="http://schemas.microsoft.com/office/drawing/2014/main" id="{F48F1C6E-0B83-384C-B310-EB9ABCC3350E}"/>
                </a:ext>
              </a:extLst>
            </p:cNvPr>
            <p:cNvSpPr/>
            <p:nvPr/>
          </p:nvSpPr>
          <p:spPr>
            <a:xfrm>
              <a:off x="7409540" y="4195421"/>
              <a:ext cx="13971" cy="11176"/>
            </a:xfrm>
            <a:custGeom>
              <a:avLst/>
              <a:gdLst>
                <a:gd name="connsiteX0" fmla="*/ 12993 w 13970"/>
                <a:gd name="connsiteY0" fmla="*/ 3329 h 11176"/>
                <a:gd name="connsiteX1" fmla="*/ 12993 w 13970"/>
                <a:gd name="connsiteY1" fmla="*/ 2491 h 11176"/>
                <a:gd name="connsiteX2" fmla="*/ 12434 w 13970"/>
                <a:gd name="connsiteY2" fmla="*/ 2211 h 11176"/>
                <a:gd name="connsiteX3" fmla="*/ 12434 w 13970"/>
                <a:gd name="connsiteY3" fmla="*/ 2211 h 11176"/>
                <a:gd name="connsiteX4" fmla="*/ 12434 w 13970"/>
                <a:gd name="connsiteY4" fmla="*/ 2211 h 11176"/>
                <a:gd name="connsiteX5" fmla="*/ 2096 w 13970"/>
                <a:gd name="connsiteY5" fmla="*/ 5005 h 11176"/>
                <a:gd name="connsiteX6" fmla="*/ 5728 w 13970"/>
                <a:gd name="connsiteY6" fmla="*/ 6123 h 11176"/>
                <a:gd name="connsiteX7" fmla="*/ 6566 w 13970"/>
                <a:gd name="connsiteY7" fmla="*/ 9476 h 11176"/>
                <a:gd name="connsiteX8" fmla="*/ 12993 w 13970"/>
                <a:gd name="connsiteY8" fmla="*/ 3329 h 1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70" h="11176">
                  <a:moveTo>
                    <a:pt x="12993" y="3329"/>
                  </a:moveTo>
                  <a:cubicBezTo>
                    <a:pt x="13272" y="3329"/>
                    <a:pt x="13272" y="2770"/>
                    <a:pt x="12993" y="2491"/>
                  </a:cubicBezTo>
                  <a:cubicBezTo>
                    <a:pt x="12713" y="2211"/>
                    <a:pt x="12434" y="1932"/>
                    <a:pt x="12434" y="2211"/>
                  </a:cubicBezTo>
                  <a:cubicBezTo>
                    <a:pt x="12434" y="2211"/>
                    <a:pt x="12434" y="2211"/>
                    <a:pt x="12434" y="2211"/>
                  </a:cubicBezTo>
                  <a:lnTo>
                    <a:pt x="12434" y="2211"/>
                  </a:lnTo>
                  <a:lnTo>
                    <a:pt x="2096" y="5005"/>
                  </a:lnTo>
                  <a:cubicBezTo>
                    <a:pt x="2934" y="4726"/>
                    <a:pt x="4890" y="5005"/>
                    <a:pt x="5728" y="6123"/>
                  </a:cubicBezTo>
                  <a:cubicBezTo>
                    <a:pt x="6566" y="7241"/>
                    <a:pt x="7125" y="8917"/>
                    <a:pt x="6566" y="9476"/>
                  </a:cubicBezTo>
                  <a:lnTo>
                    <a:pt x="12993" y="3329"/>
                  </a:lnTo>
                  <a:close/>
                </a:path>
              </a:pathLst>
            </a:custGeom>
            <a:solidFill>
              <a:srgbClr val="EC65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7" name="Forma libre 156">
              <a:extLst>
                <a:ext uri="{FF2B5EF4-FFF2-40B4-BE49-F238E27FC236}">
                  <a16:creationId xmlns:a16="http://schemas.microsoft.com/office/drawing/2014/main" id="{BAE50BB6-949B-DB44-A133-1157235CCBCE}"/>
                </a:ext>
              </a:extLst>
            </p:cNvPr>
            <p:cNvSpPr/>
            <p:nvPr/>
          </p:nvSpPr>
          <p:spPr>
            <a:xfrm>
              <a:off x="6780843" y="4515017"/>
              <a:ext cx="55882" cy="69853"/>
            </a:xfrm>
            <a:custGeom>
              <a:avLst/>
              <a:gdLst>
                <a:gd name="connsiteX0" fmla="*/ 9382 w 55882"/>
                <a:gd name="connsiteY0" fmla="*/ 46968 h 69852"/>
                <a:gd name="connsiteX1" fmla="*/ 47662 w 55882"/>
                <a:gd name="connsiteY1" fmla="*/ 66248 h 69852"/>
                <a:gd name="connsiteX2" fmla="*/ 49059 w 55882"/>
                <a:gd name="connsiteY2" fmla="*/ 23498 h 69852"/>
                <a:gd name="connsiteX3" fmla="*/ 10779 w 55882"/>
                <a:gd name="connsiteY3" fmla="*/ 4218 h 69852"/>
                <a:gd name="connsiteX4" fmla="*/ 9382 w 55882"/>
                <a:gd name="connsiteY4" fmla="*/ 46968 h 69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882" h="69852">
                  <a:moveTo>
                    <a:pt x="9382" y="46968"/>
                  </a:moveTo>
                  <a:cubicBezTo>
                    <a:pt x="19441" y="64012"/>
                    <a:pt x="36765" y="72674"/>
                    <a:pt x="47662" y="66248"/>
                  </a:cubicBezTo>
                  <a:cubicBezTo>
                    <a:pt x="58559" y="59821"/>
                    <a:pt x="59397" y="40542"/>
                    <a:pt x="49059" y="23498"/>
                  </a:cubicBezTo>
                  <a:cubicBezTo>
                    <a:pt x="38720" y="6454"/>
                    <a:pt x="21676" y="-2208"/>
                    <a:pt x="10779" y="4218"/>
                  </a:cubicBezTo>
                  <a:cubicBezTo>
                    <a:pt x="-118" y="10645"/>
                    <a:pt x="-956" y="29924"/>
                    <a:pt x="9382" y="46968"/>
                  </a:cubicBezTo>
                  <a:close/>
                </a:path>
              </a:pathLst>
            </a:custGeom>
            <a:solidFill>
              <a:srgbClr val="ED7BA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163" name="Elipse 162">
            <a:extLst>
              <a:ext uri="{FF2B5EF4-FFF2-40B4-BE49-F238E27FC236}">
                <a16:creationId xmlns:a16="http://schemas.microsoft.com/office/drawing/2014/main" id="{9A9B8CE3-873B-1249-995D-24AB465BD125}"/>
              </a:ext>
            </a:extLst>
          </p:cNvPr>
          <p:cNvSpPr/>
          <p:nvPr/>
        </p:nvSpPr>
        <p:spPr>
          <a:xfrm>
            <a:off x="832912" y="6142381"/>
            <a:ext cx="5349227" cy="27829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4" name="Rectángulo 163">
            <a:extLst>
              <a:ext uri="{FF2B5EF4-FFF2-40B4-BE49-F238E27FC236}">
                <a16:creationId xmlns:a16="http://schemas.microsoft.com/office/drawing/2014/main" id="{493C73C9-C542-D544-86AE-249C090F79A6}"/>
              </a:ext>
            </a:extLst>
          </p:cNvPr>
          <p:cNvSpPr/>
          <p:nvPr/>
        </p:nvSpPr>
        <p:spPr>
          <a:xfrm>
            <a:off x="925675" y="486874"/>
            <a:ext cx="51636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ES" sz="3200" b="1" dirty="0">
                <a:solidFill>
                  <a:srgbClr val="36267C"/>
                </a:solidFill>
                <a:latin typeface="Montserrat" pitchFamily="2" charset="77"/>
              </a:rPr>
              <a:t>SEO </a:t>
            </a:r>
            <a:r>
              <a:rPr lang="es-ES" sz="3200" b="1" dirty="0" err="1">
                <a:solidFill>
                  <a:srgbClr val="36267C"/>
                </a:solidFill>
                <a:latin typeface="Montserrat" pitchFamily="2" charset="77"/>
              </a:rPr>
              <a:t>actions</a:t>
            </a:r>
            <a:r>
              <a:rPr lang="es-ES" sz="3200" b="1" dirty="0">
                <a:solidFill>
                  <a:srgbClr val="36267C"/>
                </a:solidFill>
                <a:latin typeface="Montserrat" pitchFamily="2" charset="77"/>
              </a:rPr>
              <a:t> calendar</a:t>
            </a:r>
            <a:endParaRPr lang="es-ES" sz="2800" b="1" dirty="0">
              <a:solidFill>
                <a:srgbClr val="36267C"/>
              </a:solidFill>
              <a:latin typeface="Montserrat" pitchFamily="2" charset="77"/>
            </a:endParaRPr>
          </a:p>
        </p:txBody>
      </p:sp>
      <p:sp>
        <p:nvSpPr>
          <p:cNvPr id="166" name="Rectángulo 165">
            <a:extLst>
              <a:ext uri="{FF2B5EF4-FFF2-40B4-BE49-F238E27FC236}">
                <a16:creationId xmlns:a16="http://schemas.microsoft.com/office/drawing/2014/main" id="{D6A26562-EC37-5542-9D1C-D2FC3E6E21EE}"/>
              </a:ext>
            </a:extLst>
          </p:cNvPr>
          <p:cNvSpPr/>
          <p:nvPr/>
        </p:nvSpPr>
        <p:spPr>
          <a:xfrm>
            <a:off x="1659835" y="2226365"/>
            <a:ext cx="2214669" cy="2531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00" b="1" dirty="0" err="1">
                <a:latin typeface="Montserrat SemiBold" pitchFamily="2" charset="77"/>
              </a:rPr>
              <a:t>Strategy</a:t>
            </a:r>
            <a:r>
              <a:rPr lang="es-ES" sz="900" b="1" dirty="0">
                <a:latin typeface="Montserrat SemiBold" pitchFamily="2" charset="77"/>
              </a:rPr>
              <a:t> plan</a:t>
            </a:r>
            <a:endParaRPr lang="es-ES" sz="1050" b="1" dirty="0">
              <a:latin typeface="Montserrat SemiBold" pitchFamily="2" charset="77"/>
            </a:endParaRPr>
          </a:p>
        </p:txBody>
      </p:sp>
      <p:sp>
        <p:nvSpPr>
          <p:cNvPr id="167" name="Rectángulo 166">
            <a:extLst>
              <a:ext uri="{FF2B5EF4-FFF2-40B4-BE49-F238E27FC236}">
                <a16:creationId xmlns:a16="http://schemas.microsoft.com/office/drawing/2014/main" id="{9B922180-E728-DC4C-B5D5-992865AE960B}"/>
              </a:ext>
            </a:extLst>
          </p:cNvPr>
          <p:cNvSpPr/>
          <p:nvPr/>
        </p:nvSpPr>
        <p:spPr>
          <a:xfrm>
            <a:off x="1659835" y="3494055"/>
            <a:ext cx="1478571" cy="2531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00" b="1" dirty="0">
                <a:latin typeface="Montserrat SemiBold" pitchFamily="2" charset="77"/>
              </a:rPr>
              <a:t>Meetings</a:t>
            </a:r>
            <a:endParaRPr lang="es-ES" sz="1050" b="1" dirty="0">
              <a:latin typeface="Montserrat SemiBold" pitchFamily="2" charset="77"/>
            </a:endParaRPr>
          </a:p>
        </p:txBody>
      </p:sp>
      <p:sp>
        <p:nvSpPr>
          <p:cNvPr id="168" name="Rectángulo 167">
            <a:extLst>
              <a:ext uri="{FF2B5EF4-FFF2-40B4-BE49-F238E27FC236}">
                <a16:creationId xmlns:a16="http://schemas.microsoft.com/office/drawing/2014/main" id="{BEAAC79F-3ACC-544D-BA64-F177075035FE}"/>
              </a:ext>
            </a:extLst>
          </p:cNvPr>
          <p:cNvSpPr/>
          <p:nvPr/>
        </p:nvSpPr>
        <p:spPr>
          <a:xfrm>
            <a:off x="3876094" y="4772665"/>
            <a:ext cx="742402" cy="2531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00" b="1" dirty="0" err="1">
                <a:latin typeface="Montserrat SemiBold" pitchFamily="2" charset="77"/>
              </a:rPr>
              <a:t>Launch</a:t>
            </a:r>
            <a:r>
              <a:rPr lang="es-ES" sz="900" b="1" dirty="0">
                <a:latin typeface="Montserrat SemiBold" pitchFamily="2" charset="77"/>
              </a:rPr>
              <a:t>!</a:t>
            </a:r>
            <a:endParaRPr lang="es-ES" sz="1050" b="1" dirty="0">
              <a:latin typeface="Montserrat SemiBold" pitchFamily="2" charset="77"/>
            </a:endParaRPr>
          </a:p>
        </p:txBody>
      </p:sp>
      <p:sp>
        <p:nvSpPr>
          <p:cNvPr id="169" name="Rectángulo 168">
            <a:extLst>
              <a:ext uri="{FF2B5EF4-FFF2-40B4-BE49-F238E27FC236}">
                <a16:creationId xmlns:a16="http://schemas.microsoft.com/office/drawing/2014/main" id="{8ADB3A56-FD8B-EE4F-8B5E-CBEE1C308DA9}"/>
              </a:ext>
            </a:extLst>
          </p:cNvPr>
          <p:cNvSpPr/>
          <p:nvPr/>
        </p:nvSpPr>
        <p:spPr>
          <a:xfrm>
            <a:off x="3132019" y="4134135"/>
            <a:ext cx="1478571" cy="2531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00" b="1" dirty="0" err="1">
                <a:latin typeface="Montserrat SemiBold" pitchFamily="2" charset="77"/>
              </a:rPr>
              <a:t>Develop</a:t>
            </a:r>
            <a:endParaRPr lang="es-ES" sz="1050" b="1" dirty="0">
              <a:latin typeface="Montserrat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5371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s 2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6647F2"/>
      </a:accent1>
      <a:accent2>
        <a:srgbClr val="59BCAB"/>
      </a:accent2>
      <a:accent3>
        <a:srgbClr val="CB61A2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499</TotalTime>
  <Words>1047</Words>
  <Application>Microsoft Macintosh PowerPoint</Application>
  <PresentationFormat>Panorámica</PresentationFormat>
  <Paragraphs>217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4" baseType="lpstr">
      <vt:lpstr>Arial</vt:lpstr>
      <vt:lpstr>Montserrat ExtraBold</vt:lpstr>
      <vt:lpstr>Montserrat</vt:lpstr>
      <vt:lpstr>Montserrat Light</vt:lpstr>
      <vt:lpstr>Calibri</vt:lpstr>
      <vt:lpstr>HelveticaNeue-UltraLight</vt:lpstr>
      <vt:lpstr>Montserrat Medium</vt:lpstr>
      <vt:lpstr>Montserrat SemiBold</vt:lpstr>
      <vt:lpstr>Tema de Office</vt:lpstr>
      <vt:lpstr>Presentación de PowerPoint</vt:lpstr>
      <vt:lpstr>Presentación de PowerPoint</vt:lpstr>
      <vt:lpstr>Presentación de PowerPoint</vt:lpstr>
      <vt:lpstr>Analyze your competence</vt:lpstr>
      <vt:lpstr>DATA</vt:lpstr>
      <vt:lpstr>Presentación de PowerPoint</vt:lpstr>
      <vt:lpstr>Define the strategy</vt:lpstr>
      <vt:lpstr>Presentación de PowerPoint</vt:lpstr>
      <vt:lpstr>Presentación de PowerPoint</vt:lpstr>
      <vt:lpstr>DATA</vt:lpstr>
      <vt:lpstr>Social networks</vt:lpstr>
      <vt:lpstr>Presentación de PowerPoint</vt:lpstr>
      <vt:lpstr>Results and optimization</vt:lpstr>
      <vt:lpstr>WORLD MAP</vt:lpstr>
      <vt:lpstr>EVOLUTION CHART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Microsoft Office User</cp:lastModifiedBy>
  <cp:revision>137</cp:revision>
  <dcterms:created xsi:type="dcterms:W3CDTF">2019-10-13T12:38:04Z</dcterms:created>
  <dcterms:modified xsi:type="dcterms:W3CDTF">2019-10-26T16:37:34Z</dcterms:modified>
</cp:coreProperties>
</file>